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handoutMasterIdLst>
    <p:handoutMasterId r:id="rId41"/>
  </p:handoutMasterIdLst>
  <p:sldIdLst>
    <p:sldId id="890" r:id="rId5"/>
    <p:sldId id="893" r:id="rId6"/>
    <p:sldId id="944" r:id="rId7"/>
    <p:sldId id="961" r:id="rId8"/>
    <p:sldId id="839" r:id="rId9"/>
    <p:sldId id="957" r:id="rId10"/>
    <p:sldId id="960" r:id="rId11"/>
    <p:sldId id="929" r:id="rId12"/>
    <p:sldId id="945" r:id="rId13"/>
    <p:sldId id="895" r:id="rId14"/>
    <p:sldId id="898" r:id="rId15"/>
    <p:sldId id="947" r:id="rId16"/>
    <p:sldId id="925" r:id="rId17"/>
    <p:sldId id="921" r:id="rId18"/>
    <p:sldId id="949" r:id="rId19"/>
    <p:sldId id="922" r:id="rId20"/>
    <p:sldId id="954" r:id="rId21"/>
    <p:sldId id="952" r:id="rId22"/>
    <p:sldId id="955" r:id="rId23"/>
    <p:sldId id="951" r:id="rId24"/>
    <p:sldId id="953" r:id="rId25"/>
    <p:sldId id="932" r:id="rId26"/>
    <p:sldId id="935" r:id="rId27"/>
    <p:sldId id="934" r:id="rId28"/>
    <p:sldId id="943" r:id="rId29"/>
    <p:sldId id="936" r:id="rId30"/>
    <p:sldId id="937" r:id="rId31"/>
    <p:sldId id="938" r:id="rId32"/>
    <p:sldId id="956" r:id="rId33"/>
    <p:sldId id="892" r:id="rId34"/>
    <p:sldId id="841" r:id="rId35"/>
    <p:sldId id="923" r:id="rId36"/>
    <p:sldId id="853" r:id="rId37"/>
    <p:sldId id="865" r:id="rId38"/>
    <p:sldId id="837" r:id="rId3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D4E4"/>
    <a:srgbClr val="7B9CBB"/>
    <a:srgbClr val="000000"/>
    <a:srgbClr val="47CFFF"/>
    <a:srgbClr val="E0D720"/>
    <a:srgbClr val="FFE2D5"/>
    <a:srgbClr val="F7A88B"/>
    <a:srgbClr val="97AEC3"/>
    <a:srgbClr val="EBF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autoAdjust="0"/>
    <p:restoredTop sz="94543" autoAdjust="0"/>
  </p:normalViewPr>
  <p:slideViewPr>
    <p:cSldViewPr snapToGrid="0">
      <p:cViewPr varScale="1">
        <p:scale>
          <a:sx n="103" d="100"/>
          <a:sy n="103" d="100"/>
        </p:scale>
        <p:origin x="72" y="144"/>
      </p:cViewPr>
      <p:guideLst/>
    </p:cSldViewPr>
  </p:slideViewPr>
  <p:outlineViewPr>
    <p:cViewPr>
      <p:scale>
        <a:sx n="33" d="100"/>
        <a:sy n="33" d="100"/>
      </p:scale>
      <p:origin x="0" y="-25020"/>
    </p:cViewPr>
  </p:outlineViewPr>
  <p:notesTextViewPr>
    <p:cViewPr>
      <p:scale>
        <a:sx n="3" d="2"/>
        <a:sy n="3" d="2"/>
      </p:scale>
      <p:origin x="0" y="0"/>
    </p:cViewPr>
  </p:notesTextViewPr>
  <p:notesViewPr>
    <p:cSldViewPr snapToGrid="0">
      <p:cViewPr>
        <p:scale>
          <a:sx n="140" d="100"/>
          <a:sy n="140" d="100"/>
        </p:scale>
        <p:origin x="2995" y="-230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78C40-32BF-3597-8563-3EE33FBD86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CF1BEC5-83AA-E467-F256-0F6FEB5ADD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8E375-6B2A-41A3-83D5-431C83D182C5}" type="datetimeFigureOut">
              <a:rPr lang="en-GB" smtClean="0"/>
              <a:t>31/01/2024</a:t>
            </a:fld>
            <a:endParaRPr lang="en-GB"/>
          </a:p>
        </p:txBody>
      </p:sp>
      <p:sp>
        <p:nvSpPr>
          <p:cNvPr id="4" name="Footer Placeholder 3">
            <a:extLst>
              <a:ext uri="{FF2B5EF4-FFF2-40B4-BE49-F238E27FC236}">
                <a16:creationId xmlns:a16="http://schemas.microsoft.com/office/drawing/2014/main" id="{E0FA46F6-3399-229A-D5F5-77E80DF1C9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7D75859-9407-0B88-CE0C-1E0C1DDE6F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308775-1D0F-44AC-AC07-076810FE7D54}" type="slidenum">
              <a:rPr lang="en-GB" smtClean="0"/>
              <a:t>‹#›</a:t>
            </a:fld>
            <a:endParaRPr lang="en-GB"/>
          </a:p>
        </p:txBody>
      </p:sp>
    </p:spTree>
    <p:extLst>
      <p:ext uri="{BB962C8B-B14F-4D97-AF65-F5344CB8AC3E}">
        <p14:creationId xmlns:p14="http://schemas.microsoft.com/office/powerpoint/2010/main" val="3099054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lzint.org/about/dementia-facts-figures/"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alzint.org/about/dementia-facts-figures/types-of-dementia/" TargetMode="External"/><Relationship Id="rId5" Type="http://schemas.openxmlformats.org/officeDocument/2006/relationships/hyperlink" Target="https://www.alzint.org/about/dementia-facts-figures/types-of-dementia/alzheimers-disease/" TargetMode="External"/><Relationship Id="rId4" Type="http://schemas.openxmlformats.org/officeDocument/2006/relationships/hyperlink" Target="https://www.alz.org/alzheimers-dementia/what-is-dementia"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lzint.org/about/dementia-facts-figures/"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alzint.org/about/dementia-facts-figures/dementia-statistics/" TargetMode="External"/><Relationship Id="rId4" Type="http://schemas.openxmlformats.org/officeDocument/2006/relationships/hyperlink" Target="https://www.alz.org/alzheimers-dementia/what-is-dementia"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da.gov/drugs/news-events-human-drugs/fdas-decision-approve-new-treatment-alzheimers-diseas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fda.gov/news-events/press-announcements/fda-converts-novel-alzheimers-disease-treatment-traditional-approva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lz.org/media/Documents/scientific-conferences/Clinical-Criteria-for-Staging-and-Diagnosis-for-Public-Comment-Draft-2.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alz.org/media/Documents/scientific-conferences/Figures-and-Tables-Clinical-Criteria-for-Staging-and-Diagnosis-for-Public-Comment-Draft-2.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ice.org.uk/guidance/ng97/resources/dementia-assessment-management-and-support-for-people-living-with-dementia-and-their-carers-pdf-1837760199109"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alz.org/media/Documents/scientific-conferences/Clinical-Criteria-for-Staging-and-Diagnosis-for-Public-Comment-Draft-2.pdf"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nice.org.uk/guidance/ng97/resources/dementia-assessment-management-and-support-for-people-living-with-dementia-and-their-carers-pdf-1837760199109"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dementiaresearch.org.au/wp-content/uploads/2016/01/ADCS-ADL_Manual.pdf" TargetMode="External"/><Relationship Id="rId4" Type="http://schemas.openxmlformats.org/officeDocument/2006/relationships/hyperlink" Target="https://www.alzint.org/u/World-Alzheimer-Report-2022.pdf"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www.nice.org.uk/guidance/ng97/resources/dementia-assessment-management-and-support-for-people-living-with-dementia-and-their-carers-pdf-1837760199109"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alzint.org/u/World-Alzheimer-Report-2021.pdf"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neurotorium.org/biomarkers-for-the-in-vivo-diagnosis-of-alzheimers-disease/"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neurotorium.org/biomarkers-for-the-in-vivo-diagnosis-of-alzheimers-diseas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alzint.org/u/World-Alzheimer-Report-2022.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mocacognition.com/faq/"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strokengine.ca/en/assessments/montreal-cognitive-assessment-moca/"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dementiaresearch.org.au/wp-content/uploads/2016/01/ADCS-ADL_Manual.pdf"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npitest.net/npi/about-npi.html#nogo"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alzint.org/about/dementia-facts-figures/"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s://www.alzint.org/u/World-Alzheimer-Report-2021.pdf" TargetMode="External"/><Relationship Id="rId4" Type="http://schemas.openxmlformats.org/officeDocument/2006/relationships/hyperlink" Target="https://www.alz.org/alzheimers-dementia/what-is-dementi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D4967B-71C7-4105-8747-428629E03273}" type="slidenum">
              <a:rPr lang="en-US" smtClean="0"/>
              <a:t>1</a:t>
            </a:fld>
            <a:endParaRPr lang="en-US"/>
          </a:p>
        </p:txBody>
      </p:sp>
    </p:spTree>
    <p:extLst>
      <p:ext uri="{BB962C8B-B14F-4D97-AF65-F5344CB8AC3E}">
        <p14:creationId xmlns:p14="http://schemas.microsoft.com/office/powerpoint/2010/main" val="227589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2</a:t>
            </a:fld>
            <a:endParaRPr lang="da-DK" dirty="0"/>
          </a:p>
        </p:txBody>
      </p:sp>
    </p:spTree>
    <p:extLst>
      <p:ext uri="{BB962C8B-B14F-4D97-AF65-F5344CB8AC3E}">
        <p14:creationId xmlns:p14="http://schemas.microsoft.com/office/powerpoint/2010/main" val="5432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References: </a:t>
            </a:r>
          </a:p>
          <a:p>
            <a:pPr marL="228600" lvl="0" indent="-228600">
              <a:buFont typeface="+mj-lt"/>
              <a:buAutoNum type="arabicPeriod"/>
            </a:pPr>
            <a:r>
              <a:rPr lang="en-GB" dirty="0"/>
              <a:t>Alzheimer's Disease International website. Dementia facts and figures. Available at: </a:t>
            </a:r>
            <a:r>
              <a:rPr lang="en-GB" dirty="0">
                <a:hlinkClick r:id="rId3"/>
              </a:rPr>
              <a:t>https://www.alzint.org/about/dementia-facts-figures/</a:t>
            </a:r>
            <a:r>
              <a:rPr lang="en-GB" dirty="0"/>
              <a:t>. Accessed 11 December 2023.</a:t>
            </a:r>
            <a:endParaRPr lang="en-US" dirty="0"/>
          </a:p>
          <a:p>
            <a:pPr marL="228600" lvl="0" indent="-228600">
              <a:buFont typeface="+mj-lt"/>
              <a:buAutoNum type="arabicPeriod"/>
            </a:pPr>
            <a:r>
              <a:rPr lang="en-GB" dirty="0"/>
              <a:t>Alzheimer's Association website. What is dementia? Available at: </a:t>
            </a:r>
            <a:r>
              <a:rPr lang="en-GB" dirty="0">
                <a:hlinkClick r:id="rId4"/>
              </a:rPr>
              <a:t>https://www.alz.org/alzheimers-dementia/what-is-dementia</a:t>
            </a:r>
            <a:r>
              <a:rPr lang="en-GB" dirty="0"/>
              <a:t>. Accessed 11 December 2023.</a:t>
            </a:r>
          </a:p>
          <a:p>
            <a:pPr marL="228600" lvl="0" indent="-228600">
              <a:buFont typeface="+mj-lt"/>
              <a:buAutoNum type="arabicPeriod"/>
            </a:pPr>
            <a:r>
              <a:rPr lang="en-GB" dirty="0"/>
              <a:t>Hugo J, Ganguli M. Dementia and cognitive impairment: epidemiology, diagnosis, and treatment. Clin </a:t>
            </a:r>
            <a:r>
              <a:rPr lang="en-GB" dirty="0" err="1"/>
              <a:t>Geriatr</a:t>
            </a:r>
            <a:r>
              <a:rPr lang="en-GB" dirty="0"/>
              <a:t> Med 2014; 30 (3): 421–442. </a:t>
            </a:r>
          </a:p>
          <a:p>
            <a:pPr marL="228600" lvl="0" indent="-228600">
              <a:buFont typeface="+mj-lt"/>
              <a:buAutoNum type="arabicPeriod"/>
            </a:pPr>
            <a:r>
              <a:rPr lang="en-US" dirty="0"/>
              <a:t>Hyman BT, Phelps CH, Beach TG, et al. National Institute on Aging–Alzheimer's Association guidelines for the neuropathologic assessment of Alzheimer's disease. </a:t>
            </a:r>
            <a:r>
              <a:rPr lang="en-US" dirty="0" err="1"/>
              <a:t>Alzheimers</a:t>
            </a:r>
            <a:r>
              <a:rPr lang="en-US" dirty="0"/>
              <a:t> Dement 2012; 8 (1): 1</a:t>
            </a:r>
            <a:r>
              <a:rPr lang="en-GB" dirty="0"/>
              <a:t>–</a:t>
            </a:r>
            <a:r>
              <a:rPr lang="en-US" dirty="0"/>
              <a:t>13. </a:t>
            </a:r>
          </a:p>
          <a:p>
            <a:pPr marL="228600" lvl="0" indent="-228600">
              <a:buFont typeface="+mj-lt"/>
              <a:buAutoNum type="arabicPeriod"/>
            </a:pPr>
            <a:r>
              <a:rPr lang="en-US" dirty="0"/>
              <a:t>Jack CR Jr, Bennett DA, </a:t>
            </a:r>
            <a:r>
              <a:rPr lang="en-US" dirty="0" err="1"/>
              <a:t>Blennow</a:t>
            </a:r>
            <a:r>
              <a:rPr lang="en-US" dirty="0"/>
              <a:t> K, et al. NIA-AA Research Framework: toward a biological definition of Alzheimer's disease. </a:t>
            </a:r>
            <a:r>
              <a:rPr lang="en-US" dirty="0" err="1"/>
              <a:t>Alzheimers</a:t>
            </a:r>
            <a:r>
              <a:rPr lang="en-US" dirty="0"/>
              <a:t> Dement 2018; 14 (4): 535</a:t>
            </a:r>
            <a:r>
              <a:rPr lang="en-GB" dirty="0"/>
              <a:t>–</a:t>
            </a:r>
            <a:r>
              <a:rPr lang="en-US" dirty="0"/>
              <a:t>562. </a:t>
            </a:r>
          </a:p>
          <a:p>
            <a:pPr marL="228600" lvl="0" indent="-228600">
              <a:buFont typeface="+mj-lt"/>
              <a:buAutoNum type="arabicPeriod"/>
            </a:pPr>
            <a:r>
              <a:rPr lang="en-GB" dirty="0"/>
              <a:t>Alzheimer's Disease International website. Dementia facts and figures. Types of dementia: Alzheimer’s disease. </a:t>
            </a:r>
            <a:r>
              <a:rPr lang="en-GB" dirty="0">
                <a:hlinkClick r:id="rId5"/>
              </a:rPr>
              <a:t>https://www.alzint.org/about/dementia-facts-figures/types-of-dementia/alzheimers-disease/</a:t>
            </a:r>
            <a:r>
              <a:rPr lang="en-GB" dirty="0"/>
              <a:t>. Accessed 11 December 2023.</a:t>
            </a:r>
          </a:p>
          <a:p>
            <a:pPr marL="228600" lvl="0" indent="-228600">
              <a:buFont typeface="+mj-lt"/>
              <a:buAutoNum type="arabicPeriod"/>
            </a:pPr>
            <a:r>
              <a:rPr lang="en-GB" dirty="0"/>
              <a:t>Alzheimer's Disease International website. Dementia facts and figures. Types of dementia. Available at: </a:t>
            </a:r>
            <a:r>
              <a:rPr lang="en-GB" dirty="0">
                <a:hlinkClick r:id="rId6"/>
              </a:rPr>
              <a:t>https://www.alzint.org/about/dementia-facts-figures/types-of-dementia/</a:t>
            </a:r>
            <a:r>
              <a:rPr lang="en-GB" dirty="0"/>
              <a:t>. Accessed 11 December 2023. </a:t>
            </a:r>
          </a:p>
          <a:p>
            <a:pPr marL="228600" lvl="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pPr lvl="0"/>
              <a:t>3</a:t>
            </a:fld>
            <a:endParaRPr lang="da-DK" noProof="0"/>
          </a:p>
        </p:txBody>
      </p:sp>
      <p:sp>
        <p:nvSpPr>
          <p:cNvPr id="6" name="Slide Image Placeholder 5">
            <a:extLst>
              <a:ext uri="{FF2B5EF4-FFF2-40B4-BE49-F238E27FC236}">
                <a16:creationId xmlns:a16="http://schemas.microsoft.com/office/drawing/2014/main" id="{8B8B8F05-0BAD-41B4-30AC-23C51047971E}"/>
              </a:ext>
            </a:extLst>
          </p:cNvPr>
          <p:cNvSpPr>
            <a:spLocks noGrp="1" noRot="1" noChangeAspect="1"/>
          </p:cNvSpPr>
          <p:nvPr>
            <p:ph type="sldImg"/>
          </p:nvPr>
        </p:nvSpPr>
        <p:spPr/>
      </p:sp>
    </p:spTree>
    <p:extLst>
      <p:ext uri="{BB962C8B-B14F-4D97-AF65-F5344CB8AC3E}">
        <p14:creationId xmlns:p14="http://schemas.microsoft.com/office/powerpoint/2010/main" val="4259278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References:</a:t>
            </a:r>
          </a:p>
          <a:p>
            <a:pPr marL="228600" indent="-228600">
              <a:buAutoNum type="arabicPeriod"/>
            </a:pPr>
            <a:r>
              <a:rPr lang="en-GB" dirty="0"/>
              <a:t>Alzheimer’s Disease International. Dementia facts and figures. Available at: </a:t>
            </a:r>
            <a:r>
              <a:rPr lang="en-GB" dirty="0">
                <a:hlinkClick r:id="rId3"/>
              </a:rPr>
              <a:t>https://www.alzint.org/about/dementia-facts-figures/</a:t>
            </a:r>
            <a:r>
              <a:rPr lang="en-GB" dirty="0"/>
              <a:t>. Accessed 2 November 2023. </a:t>
            </a:r>
          </a:p>
          <a:p>
            <a:pPr marL="228600" indent="-228600">
              <a:buAutoNum type="arabicPeriod"/>
            </a:pPr>
            <a:r>
              <a:rPr lang="en-GB" dirty="0"/>
              <a:t>Alzheimer’s Association. What is dementia? Available at: </a:t>
            </a:r>
            <a:r>
              <a:rPr lang="en-GB" dirty="0">
                <a:hlinkClick r:id="rId4"/>
              </a:rPr>
              <a:t>https://www.alz.org/alzheimers-dementia/what-is-dementia</a:t>
            </a:r>
            <a:r>
              <a:rPr lang="en-GB" dirty="0"/>
              <a:t>. Accessed 2 November 2023.</a:t>
            </a:r>
          </a:p>
          <a:p>
            <a:pPr marL="228600" indent="-228600">
              <a:buAutoNum type="arabicPeriod"/>
            </a:pPr>
            <a:r>
              <a:rPr lang="en-US" dirty="0" err="1"/>
              <a:t>Atri</a:t>
            </a:r>
            <a:r>
              <a:rPr lang="en-US" dirty="0"/>
              <a:t> A. The Alzheimer's disease clinical spectrum: diagnosis and management. Med Clin North Am 2019; 103 (2): 263–293. </a:t>
            </a:r>
            <a:endParaRPr lang="en-GB" dirty="0"/>
          </a:p>
          <a:p>
            <a:pPr marL="228600" indent="-228600">
              <a:buAutoNum type="arabicPeriod"/>
            </a:pPr>
            <a:r>
              <a:rPr lang="en-GB" dirty="0"/>
              <a:t>Alzheimer’s Disease International. Dementia statistics. Available at: </a:t>
            </a:r>
            <a:br>
              <a:rPr lang="en-GB" dirty="0"/>
            </a:br>
            <a:r>
              <a:rPr lang="en-GB" dirty="0">
                <a:hlinkClick r:id="rId5"/>
              </a:rPr>
              <a:t>https://www.alzint.org/about/dementia-facts-figures/dementia-statistics/</a:t>
            </a:r>
            <a:r>
              <a:rPr lang="en-GB" dirty="0"/>
              <a:t>. Accessed 2 November 2023.</a:t>
            </a:r>
          </a:p>
          <a:p>
            <a:pPr marL="228600" indent="-228600">
              <a:buAutoNum type="arabicPeriod"/>
            </a:pPr>
            <a:r>
              <a:rPr lang="en-GB" dirty="0" err="1"/>
              <a:t>Monfared</a:t>
            </a:r>
            <a:r>
              <a:rPr lang="en-GB" dirty="0"/>
              <a:t> TAA, Byrnes MJ, White LA, Zhang Q. Alzheimer’s disease: epidemiology and clinical progression. </a:t>
            </a:r>
            <a:r>
              <a:rPr lang="en-GB" dirty="0" err="1"/>
              <a:t>Neurol</a:t>
            </a:r>
            <a:r>
              <a:rPr lang="en-GB" dirty="0"/>
              <a:t> </a:t>
            </a:r>
            <a:r>
              <a:rPr lang="en-GB" dirty="0" err="1"/>
              <a:t>Ther</a:t>
            </a:r>
            <a:r>
              <a:rPr lang="en-GB" dirty="0"/>
              <a:t> 2022; 11 (2): 553–569. </a:t>
            </a:r>
          </a:p>
          <a:p>
            <a:endParaRPr lang="en-US" dirty="0"/>
          </a:p>
        </p:txBody>
      </p:sp>
      <p:sp>
        <p:nvSpPr>
          <p:cNvPr id="4" name="Slide Number Placeholder 3"/>
          <p:cNvSpPr>
            <a:spLocks noGrp="1"/>
          </p:cNvSpPr>
          <p:nvPr>
            <p:ph type="sldNum" sz="quarter" idx="5"/>
          </p:nvPr>
        </p:nvSpPr>
        <p:spPr/>
        <p:txBody>
          <a:bodyPr/>
          <a:lstStyle/>
          <a:p>
            <a:fld id="{85263BDD-FA8D-4E6D-96A3-4835BF873E0B}" type="slidenum">
              <a:rPr lang="da-DK" smtClean="0"/>
              <a:pPr/>
              <a:t>4</a:t>
            </a:fld>
            <a:endParaRPr lang="da-DK"/>
          </a:p>
        </p:txBody>
      </p:sp>
      <p:sp>
        <p:nvSpPr>
          <p:cNvPr id="7" name="Slide Image Placeholder 6">
            <a:extLst>
              <a:ext uri="{FF2B5EF4-FFF2-40B4-BE49-F238E27FC236}">
                <a16:creationId xmlns:a16="http://schemas.microsoft.com/office/drawing/2014/main" id="{B54153F6-E49A-16B1-1516-B146B79BE442}"/>
              </a:ext>
            </a:extLst>
          </p:cNvPr>
          <p:cNvSpPr>
            <a:spLocks noGrp="1" noRot="1" noChangeAspect="1"/>
          </p:cNvSpPr>
          <p:nvPr>
            <p:ph type="sldImg"/>
          </p:nvPr>
        </p:nvSpPr>
        <p:spPr/>
      </p:sp>
    </p:spTree>
    <p:extLst>
      <p:ext uri="{BB962C8B-B14F-4D97-AF65-F5344CB8AC3E}">
        <p14:creationId xmlns:p14="http://schemas.microsoft.com/office/powerpoint/2010/main" val="1951589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Autofit/>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Diagnosis of AD has developed from a pathological approach to a more clinical and exclusionary approach.</a:t>
            </a:r>
            <a:r>
              <a:rPr lang="en-GB" baseline="30000" dirty="0"/>
              <a:t>1,3</a:t>
            </a:r>
            <a:r>
              <a:rPr lang="en-GB" baseline="0" dirty="0"/>
              <a:t> </a:t>
            </a:r>
            <a:r>
              <a:rPr lang="en-GB" dirty="0"/>
              <a:t>NIA-AA Criteria published in 2011, combined with a clinical and biological approach developed by the International Working Group (IWG), allowed for the emergence of a clinical diagnosis.</a:t>
            </a:r>
            <a:r>
              <a:rPr lang="en-GB" baseline="30000" dirty="0"/>
              <a:t>3,16,17</a:t>
            </a:r>
            <a:r>
              <a:rPr lang="en-GB" dirty="0"/>
              <a:t> Subsequent efforts by the National Institute on Aging and the Alzheimer’s Association working groups incorporated biomarkers, working towards a purely biological categorization of AD.</a:t>
            </a:r>
            <a:r>
              <a:rPr lang="en-GB" baseline="30000" dirty="0"/>
              <a:t>18,19</a:t>
            </a:r>
            <a:r>
              <a:rPr lang="en-GB" dirty="0"/>
              <a:t> The </a:t>
            </a:r>
            <a:r>
              <a:rPr lang="en-GB" dirty="0" err="1"/>
              <a:t>Braak</a:t>
            </a:r>
            <a:r>
              <a:rPr lang="en-GB" dirty="0"/>
              <a:t> staging system, developed in 1991, provides the ability to differentiate multiple disease phases based on the anatomical distribution of changes in neuropathology.</a:t>
            </a:r>
            <a:r>
              <a:rPr lang="en-GB" baseline="30000" dirty="0"/>
              <a:t>5,20</a:t>
            </a:r>
            <a:r>
              <a:rPr lang="en-GB" dirty="0"/>
              <a:t> More recently, blood phosphorylated tau (p-tau)181, p-tau217, and p-tau231 biomarkers reflecting brain tau and amyloid-</a:t>
            </a:r>
            <a:r>
              <a:rPr lang="en-GB" dirty="0">
                <a:sym typeface="Symbol" panose="05050102010706020507" pitchFamily="18" charset="2"/>
              </a:rPr>
              <a:t></a:t>
            </a:r>
            <a:r>
              <a:rPr lang="en-GB" dirty="0"/>
              <a:t> (A</a:t>
            </a:r>
            <a:r>
              <a:rPr lang="en-GB" dirty="0">
                <a:sym typeface="Symbol" panose="05050102010706020507" pitchFamily="18" charset="2"/>
              </a:rPr>
              <a:t></a:t>
            </a:r>
            <a:r>
              <a:rPr lang="en-GB" dirty="0"/>
              <a:t>) pathology have been developed.</a:t>
            </a:r>
            <a:r>
              <a:rPr lang="en-GB" baseline="30000" dirty="0"/>
              <a:t>12</a:t>
            </a:r>
            <a:r>
              <a:rPr lang="en-GB" dirty="0"/>
              <a:t> The availability of blood-based biomarkers provides potential benefit over CSF or PET biomarkers owing to a less invasive, and more flexible, time- and cost-saving approach.</a:t>
            </a:r>
            <a:r>
              <a:rPr lang="en-GB" baseline="30000" dirty="0"/>
              <a:t>12</a:t>
            </a:r>
            <a:r>
              <a:rPr lang="en-GB" baseline="0" dirty="0"/>
              <a:t> Blood-based</a:t>
            </a:r>
            <a:r>
              <a:rPr lang="en-GB" dirty="0"/>
              <a:t> biomarkers allow for improved AD pre-screening, more definitive and differential diagnosis, and use in population-based and epidemiological studies.</a:t>
            </a:r>
            <a:r>
              <a:rPr lang="en-GB" baseline="30000" dirty="0"/>
              <a:t>12</a:t>
            </a:r>
            <a:r>
              <a:rPr lang="en-GB" dirty="0"/>
              <a:t> In 2021, the FDA accelerated the approval of aducanumab for treatment of AD, making it the first novel therapy approved for AD since 2003 and the first treatment to target underlying pathophysiology of AD – A</a:t>
            </a:r>
            <a:r>
              <a:rPr lang="en-GB" dirty="0">
                <a:sym typeface="Symbol" panose="05050102010706020507" pitchFamily="18" charset="2"/>
              </a:rPr>
              <a:t></a:t>
            </a:r>
            <a:r>
              <a:rPr lang="en-GB" dirty="0"/>
              <a:t> plaques.</a:t>
            </a:r>
            <a:r>
              <a:rPr lang="en-GB" baseline="30000" dirty="0"/>
              <a:t>13</a:t>
            </a:r>
            <a:r>
              <a:rPr lang="en-GB" dirty="0"/>
              <a:t> In 2023, the FDA granted traditional approval to </a:t>
            </a:r>
            <a:r>
              <a:rPr lang="en-GB" dirty="0" err="1"/>
              <a:t>lecanemab</a:t>
            </a:r>
            <a:r>
              <a:rPr lang="en-GB" dirty="0"/>
              <a:t> as another treatment option to target the underlying disease process of AD, rather than solely treating symptoms.</a:t>
            </a:r>
            <a:r>
              <a:rPr lang="en-GB" baseline="30000" dirty="0"/>
              <a:t>15</a:t>
            </a:r>
            <a:r>
              <a:rPr lang="en-GB" dirty="0"/>
              <a:t> Considerable advancements in AD research have been made over the years, working towards a reality of early identification and multimodal treatment of patients with AD.</a:t>
            </a:r>
            <a:r>
              <a:rPr lang="en-GB" baseline="30000" dirty="0"/>
              <a:t>21 </a:t>
            </a:r>
            <a:r>
              <a:rPr lang="en-GB" sz="1200" kern="1200" dirty="0">
                <a:ea typeface="+mn-ea"/>
                <a:cs typeface="+mn-cs"/>
              </a:rPr>
              <a:t>In July 2023, p</a:t>
            </a:r>
            <a:r>
              <a:rPr lang="en-GB" altLang="sv-SE" sz="1200" kern="1200" dirty="0">
                <a:ea typeface="+mn-ea"/>
                <a:cs typeface="+mn-cs"/>
              </a:rPr>
              <a:t>ositive </a:t>
            </a:r>
            <a:r>
              <a:rPr lang="en-GB" altLang="sv-SE" sz="1200" dirty="0"/>
              <a:t>results of a Phase 3 randomized clinical trial of </a:t>
            </a:r>
            <a:r>
              <a:rPr lang="en-GB" altLang="sv-SE" sz="1200" dirty="0" err="1"/>
              <a:t>donanemab</a:t>
            </a:r>
            <a:r>
              <a:rPr lang="en-GB" altLang="sv-SE" sz="1200" dirty="0"/>
              <a:t> in early symptomatic AD were published.</a:t>
            </a:r>
            <a:r>
              <a:rPr lang="en-GB" altLang="sv-SE" sz="1200" baseline="30000" dirty="0"/>
              <a:t>14</a:t>
            </a:r>
            <a:r>
              <a:rPr lang="en-GB" altLang="sv-SE" baseline="30000" dirty="0"/>
              <a:t> </a:t>
            </a:r>
            <a:r>
              <a:rPr lang="en-GB" altLang="sv-SE" dirty="0"/>
              <a:t>In addition, there are </a:t>
            </a:r>
            <a:r>
              <a:rPr lang="en-GB" altLang="sv-SE" dirty="0">
                <a:cs typeface="Arial"/>
              </a:rPr>
              <a:t>c</a:t>
            </a:r>
            <a:r>
              <a:rPr lang="en-GB" sz="1200" kern="1200" dirty="0">
                <a:solidFill>
                  <a:schemeClr val="tx1"/>
                </a:solidFill>
                <a:latin typeface="+mn-lt"/>
                <a:ea typeface="+mn-ea"/>
                <a:cs typeface="Arial"/>
              </a:rPr>
              <a:t>urrently several </a:t>
            </a:r>
            <a:r>
              <a:rPr lang="en-US" sz="1200" kern="1200" dirty="0">
                <a:solidFill>
                  <a:schemeClr val="tx1"/>
                </a:solidFill>
                <a:latin typeface="+mn-lt"/>
                <a:ea typeface="+mn-ea"/>
                <a:cs typeface="Arial"/>
              </a:rPr>
              <a:t>d</a:t>
            </a:r>
            <a:r>
              <a:rPr lang="en-US" sz="1200" dirty="0">
                <a:cs typeface="Arial"/>
              </a:rPr>
              <a:t>isease-modifying treatments being investigated, such as agents targeting amyloid accumulation, tau pathology, and others.</a:t>
            </a:r>
            <a:r>
              <a:rPr lang="en-US" sz="1200" baseline="30000" dirty="0">
                <a:cs typeface="Arial"/>
              </a:rPr>
              <a:t>22</a:t>
            </a:r>
          </a:p>
          <a:p>
            <a:endParaRPr lang="en-US" noProof="0" dirty="0"/>
          </a:p>
          <a:p>
            <a:endParaRPr lang="en-US" noProof="0" dirty="0"/>
          </a:p>
          <a:p>
            <a:r>
              <a:rPr lang="en-US" noProof="0" dirty="0"/>
              <a:t>References: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Hippius</a:t>
            </a:r>
            <a:r>
              <a:rPr lang="en-US" noProof="0" dirty="0"/>
              <a:t> H, </a:t>
            </a:r>
            <a:r>
              <a:rPr lang="en-US" noProof="0" dirty="0" err="1"/>
              <a:t>Neundörfer</a:t>
            </a:r>
            <a:r>
              <a:rPr lang="en-US" noProof="0" dirty="0"/>
              <a:t> G. The discovery of Alzheimer's disease. Dialogues Clin </a:t>
            </a:r>
            <a:r>
              <a:rPr lang="en-US" noProof="0" dirty="0" err="1"/>
              <a:t>Neurosci</a:t>
            </a:r>
            <a:r>
              <a:rPr lang="en-US" noProof="0" dirty="0"/>
              <a:t> 2003; 5 (1): 101–108.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Bartus</a:t>
            </a:r>
            <a:r>
              <a:rPr lang="en-US" noProof="0" dirty="0"/>
              <a:t> RT, Dean RL 3rd, Beer B, </a:t>
            </a:r>
            <a:r>
              <a:rPr lang="en-US" noProof="0" dirty="0" err="1"/>
              <a:t>Lippa</a:t>
            </a:r>
            <a:r>
              <a:rPr lang="en-US" noProof="0" dirty="0"/>
              <a:t> AS. The cholinergic hypothesis of geriatric memory dysfunction. Science 1982; 217 (4558): 408–414.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McKhann</a:t>
            </a:r>
            <a:r>
              <a:rPr lang="en-US" noProof="0" dirty="0"/>
              <a:t> G, </a:t>
            </a:r>
            <a:r>
              <a:rPr lang="en-US" noProof="0" dirty="0" err="1"/>
              <a:t>Drachman</a:t>
            </a:r>
            <a:r>
              <a:rPr lang="en-US" noProof="0" dirty="0"/>
              <a:t> D, </a:t>
            </a:r>
            <a:r>
              <a:rPr lang="en-US" noProof="0" dirty="0" err="1"/>
              <a:t>Folstein</a:t>
            </a:r>
            <a:r>
              <a:rPr lang="en-US" noProof="0" dirty="0"/>
              <a:t> M, et al. Clinical diagnosis of Alzheimer's disease: report of the NINCDS-ADRDA Work Group under the auspices of Department of Health and Human Services Task Force on Alzheimer's Disease. Neurology 1984; 34 (7): 939–944.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Kang J, Lemaire HG, </a:t>
            </a:r>
            <a:r>
              <a:rPr lang="en-US" noProof="0" dirty="0" err="1"/>
              <a:t>Unterbeck</a:t>
            </a:r>
            <a:r>
              <a:rPr lang="en-US" noProof="0" dirty="0"/>
              <a:t> A, et al. The precursor of Alzheimer's disease amyloid A4 protein resembles a cell-surface receptor. Nature 1987; 325 (6106): 733–736.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Braak</a:t>
            </a:r>
            <a:r>
              <a:rPr lang="en-US" noProof="0" dirty="0"/>
              <a:t> H, </a:t>
            </a:r>
            <a:r>
              <a:rPr lang="en-US" noProof="0" dirty="0" err="1"/>
              <a:t>Braak</a:t>
            </a:r>
            <a:r>
              <a:rPr lang="en-US" noProof="0" dirty="0"/>
              <a:t> E. Neuropathological </a:t>
            </a:r>
            <a:r>
              <a:rPr lang="en-US" noProof="0" dirty="0" err="1"/>
              <a:t>stageing</a:t>
            </a:r>
            <a:r>
              <a:rPr lang="en-US" noProof="0" dirty="0"/>
              <a:t> of Alzheimer-related changes. Acta </a:t>
            </a:r>
            <a:r>
              <a:rPr lang="en-US" noProof="0" dirty="0" err="1"/>
              <a:t>Neuropathol</a:t>
            </a:r>
            <a:r>
              <a:rPr lang="en-US" noProof="0" dirty="0"/>
              <a:t> 1991; 82 (4): 239–259.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Marucci</a:t>
            </a:r>
            <a:r>
              <a:rPr lang="en-US" noProof="0" dirty="0"/>
              <a:t> G, </a:t>
            </a:r>
            <a:r>
              <a:rPr lang="en-US" noProof="0" dirty="0" err="1"/>
              <a:t>Buccioni</a:t>
            </a:r>
            <a:r>
              <a:rPr lang="en-US" noProof="0" dirty="0"/>
              <a:t> M, Ben DD, </a:t>
            </a:r>
            <a:r>
              <a:rPr lang="en-US" noProof="0" dirty="0" err="1"/>
              <a:t>Lambertucci</a:t>
            </a:r>
            <a:r>
              <a:rPr lang="en-US" noProof="0" dirty="0"/>
              <a:t> C, </a:t>
            </a:r>
            <a:r>
              <a:rPr lang="en-US" noProof="0" dirty="0" err="1"/>
              <a:t>Volpini</a:t>
            </a:r>
            <a:r>
              <a:rPr lang="en-US" noProof="0" dirty="0"/>
              <a:t> R, </a:t>
            </a:r>
            <a:r>
              <a:rPr lang="en-US" noProof="0" dirty="0" err="1"/>
              <a:t>Amenta</a:t>
            </a:r>
            <a:r>
              <a:rPr lang="en-US" noProof="0" dirty="0"/>
              <a:t> F. Efficacy of acetylcholinesterase inhibitors in Alzheimer's disease. Neuropharmacology 2021; 190: 108352.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Thomas SJ, Grossberg GT. Memantine: a review of studies into its safety and efficacy in treating Alzheimer's disease and other dementias. Clin </a:t>
            </a:r>
            <a:r>
              <a:rPr lang="en-US" noProof="0" dirty="0" err="1"/>
              <a:t>Interv</a:t>
            </a:r>
            <a:r>
              <a:rPr lang="en-US" noProof="0" dirty="0"/>
              <a:t> Aging 2009; 4: 367–377.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Klunk</a:t>
            </a:r>
            <a:r>
              <a:rPr lang="en-US" noProof="0" dirty="0"/>
              <a:t> WE, Engler H, Nordberg A, et al. Imaging brain amyloid in Alzheimer's disease with Pittsburgh Compound-B. Ann Neurol 2004; 55 (3): 306–319.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Sperling RA, </a:t>
            </a:r>
            <a:r>
              <a:rPr lang="en-US" noProof="0" dirty="0" err="1"/>
              <a:t>Aisen</a:t>
            </a:r>
            <a:r>
              <a:rPr lang="en-US" noProof="0" dirty="0"/>
              <a:t> PS, Beckett LA, et al. Toward defining the preclinical stages of Alzheimer's disease: recommendations from the National Institute on Aging-Alzheimer's Association workgroups on diagnostic guidelines for Alzheimer's disease. </a:t>
            </a:r>
            <a:r>
              <a:rPr lang="en-US" noProof="0" dirty="0" err="1"/>
              <a:t>Alzheimers</a:t>
            </a:r>
            <a:r>
              <a:rPr lang="en-US" noProof="0" dirty="0"/>
              <a:t> Dement 2011; 7 (3): 280–292.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Bateman RJ, Xiong C, </a:t>
            </a:r>
            <a:r>
              <a:rPr lang="en-US" noProof="0" dirty="0" err="1"/>
              <a:t>Benzinger</a:t>
            </a:r>
            <a:r>
              <a:rPr lang="en-US" noProof="0" dirty="0"/>
              <a:t> TLS, et al; Dominantly Inherited Alzheimer Network. Clinical and biomarker changes in dominantly inherited Alzheimer's disease. N </a:t>
            </a:r>
            <a:r>
              <a:rPr lang="en-US" noProof="0" dirty="0" err="1"/>
              <a:t>Engl</a:t>
            </a:r>
            <a:r>
              <a:rPr lang="en-US" noProof="0" dirty="0"/>
              <a:t> J Med 2012; 367 (9): 795–804.</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Jack CR Jr, </a:t>
            </a:r>
            <a:r>
              <a:rPr lang="en-US" noProof="0" dirty="0" err="1"/>
              <a:t>Knopman</a:t>
            </a:r>
            <a:r>
              <a:rPr lang="en-US" noProof="0" dirty="0"/>
              <a:t> DS, </a:t>
            </a:r>
            <a:r>
              <a:rPr lang="en-US" noProof="0" dirty="0" err="1"/>
              <a:t>Jagust</a:t>
            </a:r>
            <a:r>
              <a:rPr lang="en-US" noProof="0" dirty="0"/>
              <a:t> WJ, et al. Tracking pathophysiological processes in Alzheimer's disease: an updated hypothetical model of dynamic biomarkers. Lancet Neurol 2013; 12 (2): 207–216.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Karikari</a:t>
            </a:r>
            <a:r>
              <a:rPr lang="en-US" noProof="0" dirty="0"/>
              <a:t> TK, Ashton NJ, </a:t>
            </a:r>
            <a:r>
              <a:rPr lang="en-US" noProof="0" dirty="0" err="1"/>
              <a:t>Brinkmalm</a:t>
            </a:r>
            <a:r>
              <a:rPr lang="en-US" noProof="0" dirty="0"/>
              <a:t> G, et al. Blood phospho-tau in Alzheimer disease: analysis, interpretation, and clinical utility. Nat Rev Neurol 2022; 18 (7): 400–418.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FDA. FDA’s decision to approve new treatment for Alzheimer’s Disease. 6 July 2021. Available at: </a:t>
            </a:r>
            <a:r>
              <a:rPr lang="en-US" noProof="0" dirty="0">
                <a:hlinkClick r:id="rId3"/>
              </a:rPr>
              <a:t>https://www.fda.gov/drugs/news-events-human-drugs/fdas-decision-approve-new-treatment-alzheimers-disease</a:t>
            </a:r>
            <a:r>
              <a:rPr lang="en-US" dirty="0"/>
              <a:t>.</a:t>
            </a:r>
            <a:r>
              <a:rPr lang="en-US" noProof="0" dirty="0"/>
              <a:t> Accessed 15 November 2023.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Sims JR, Zimmer JA, Evans CD, et al; TRAILBLAZER-ALZ 2 Investigators. </a:t>
            </a:r>
            <a:r>
              <a:rPr lang="en-US" noProof="0" dirty="0" err="1"/>
              <a:t>Donanemab</a:t>
            </a:r>
            <a:r>
              <a:rPr lang="en-US" noProof="0" dirty="0"/>
              <a:t> in early </a:t>
            </a:r>
            <a:r>
              <a:rPr lang="en-US" dirty="0"/>
              <a:t>s</a:t>
            </a:r>
            <a:r>
              <a:rPr lang="en-US" noProof="0" dirty="0" err="1"/>
              <a:t>ymptomatic</a:t>
            </a:r>
            <a:r>
              <a:rPr lang="en-US" noProof="0" dirty="0"/>
              <a:t> Alzheimer disease: The TRAILBLAZER-ALZ 2 randomized clinical trial. JAMA 2023; 330 (6): 512–527.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FDA. FDA Converts Novel Alzheimer’s Disease Treatment to Traditional Approval. 6 July 2023. Available at: </a:t>
            </a:r>
            <a:r>
              <a:rPr lang="en-US" noProof="0" dirty="0">
                <a:hlinkClick r:id="rId4"/>
              </a:rPr>
              <a:t>https://www.fda.gov/news-events/press-announcements/fda-converts-novel-alzheimers-disease-treatment-traditional-approval</a:t>
            </a:r>
            <a:r>
              <a:rPr lang="en-US" dirty="0"/>
              <a:t>.</a:t>
            </a:r>
            <a:r>
              <a:rPr lang="en-US" noProof="0" dirty="0"/>
              <a:t> Accessed 15 November 2023.</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Dubois B, Feldman HH, </a:t>
            </a:r>
            <a:r>
              <a:rPr lang="en-US" noProof="0" dirty="0" err="1"/>
              <a:t>Jacova</a:t>
            </a:r>
            <a:r>
              <a:rPr lang="en-US" noProof="0" dirty="0"/>
              <a:t> C, et al. Research criteria for the diagnosis of Alzheimer’s disease: revising the NINCDS-ADRDA criteria. Lancet Neurol 2007; 6 (8): 734–746.</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Dubois B, Feldman HH, </a:t>
            </a:r>
            <a:r>
              <a:rPr lang="en-US" noProof="0" dirty="0" err="1"/>
              <a:t>Jacova</a:t>
            </a:r>
            <a:r>
              <a:rPr lang="en-US" noProof="0" dirty="0"/>
              <a:t> C, et al. Revising the definition of Alzheimer’s disease: a new lexicon. Lancet Neurol 2010; 9 (11): 1118–1127.</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McKhann</a:t>
            </a:r>
            <a:r>
              <a:rPr lang="en-US" noProof="0" dirty="0"/>
              <a:t> GM, </a:t>
            </a:r>
            <a:r>
              <a:rPr lang="en-US" noProof="0" dirty="0" err="1"/>
              <a:t>Knopman</a:t>
            </a:r>
            <a:r>
              <a:rPr lang="en-US" noProof="0" dirty="0"/>
              <a:t> DS, </a:t>
            </a:r>
            <a:r>
              <a:rPr lang="en-US" noProof="0" dirty="0" err="1"/>
              <a:t>Chertkow</a:t>
            </a:r>
            <a:r>
              <a:rPr lang="en-US" noProof="0" dirty="0"/>
              <a:t> H, et al. The diagnosis of dementia due to Alzheimer’s disease: recommendations from the National Institute on Aging-Alzheimer’s Association workgroups on diagnostic guidelines for Alzheimer’s disease. </a:t>
            </a:r>
            <a:r>
              <a:rPr lang="en-US" noProof="0" dirty="0" err="1"/>
              <a:t>Alzheimers</a:t>
            </a:r>
            <a:r>
              <a:rPr lang="en-US" noProof="0" dirty="0"/>
              <a:t> Dement 2011; 7 (3): 263–269.</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Knopman</a:t>
            </a:r>
            <a:r>
              <a:rPr lang="en-US" noProof="0" dirty="0"/>
              <a:t> DS, Petersen RC, Jack CR Jr. A brief history of “Alzheimer disease”: multiple meanings separated by a common name. Neurology 2019; 92 (22): 1053–1059.</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Therriault</a:t>
            </a:r>
            <a:r>
              <a:rPr lang="en-US" noProof="0" dirty="0"/>
              <a:t> J, Zimmer ER, </a:t>
            </a:r>
            <a:r>
              <a:rPr lang="en-US" noProof="0" dirty="0" err="1"/>
              <a:t>Benedet</a:t>
            </a:r>
            <a:r>
              <a:rPr lang="en-US" noProof="0" dirty="0"/>
              <a:t> AL, et al. Staging of Alzheimer's disease: past, present, and future perspectives. Trends Mol Med 2022; 28 (9): 726–741.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err="1"/>
              <a:t>Scheltens</a:t>
            </a:r>
            <a:r>
              <a:rPr lang="en-US" noProof="0" dirty="0"/>
              <a:t> P, De </a:t>
            </a:r>
            <a:r>
              <a:rPr lang="en-US" noProof="0" dirty="0" err="1"/>
              <a:t>Strooper</a:t>
            </a:r>
            <a:r>
              <a:rPr lang="en-US" noProof="0" dirty="0"/>
              <a:t> B, </a:t>
            </a:r>
            <a:r>
              <a:rPr lang="en-US" noProof="0" dirty="0" err="1"/>
              <a:t>Kivipelto</a:t>
            </a:r>
            <a:r>
              <a:rPr lang="en-US" noProof="0" dirty="0"/>
              <a:t> M, et al. Alzheimer’s disease. Lancet 2021; 397 (10284): 1577–1590.</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noProof="0" dirty="0"/>
              <a:t>Cummings J, Zhou Y, Lee G, et al. Alzheimer's disease drug development pipeline: 2023. </a:t>
            </a:r>
            <a:r>
              <a:rPr lang="en-US" noProof="0" dirty="0" err="1"/>
              <a:t>Alzheimers</a:t>
            </a:r>
            <a:r>
              <a:rPr lang="en-US" noProof="0" dirty="0"/>
              <a:t> Dement (N Y) 2023; 9 (2): e12385.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869781E0-84F8-7804-0E97-E9DC5822BACF}"/>
              </a:ext>
            </a:extLst>
          </p:cNvPr>
          <p:cNvSpPr>
            <a:spLocks noGrp="1" noRot="1" noChangeAspect="1"/>
          </p:cNvSpPr>
          <p:nvPr>
            <p:ph type="sldImg"/>
          </p:nvPr>
        </p:nvSpPr>
        <p:spPr/>
      </p:sp>
    </p:spTree>
    <p:extLst>
      <p:ext uri="{BB962C8B-B14F-4D97-AF65-F5344CB8AC3E}">
        <p14:creationId xmlns:p14="http://schemas.microsoft.com/office/powerpoint/2010/main" val="421039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228600" indent="-228600">
              <a:buFont typeface="+mj-lt"/>
              <a:buAutoNum type="arabicPeriod"/>
            </a:pPr>
            <a:r>
              <a:rPr lang="en-GB" dirty="0"/>
              <a:t>Dubois B, Villain N, </a:t>
            </a:r>
            <a:r>
              <a:rPr lang="en-GB" dirty="0" err="1"/>
              <a:t>Frisoni</a:t>
            </a:r>
            <a:r>
              <a:rPr lang="en-GB" dirty="0"/>
              <a:t> GB, et al. Clinical diagnosis of Alzheimer’s disease: recommendations of the International Working Group. Lancet </a:t>
            </a:r>
            <a:r>
              <a:rPr lang="en-GB" dirty="0" err="1"/>
              <a:t>Neurol</a:t>
            </a:r>
            <a:r>
              <a:rPr lang="en-GB" dirty="0"/>
              <a:t> 2021; 20 (6): 484–496.</a:t>
            </a:r>
          </a:p>
          <a:p>
            <a:pPr marL="228600" indent="-228600">
              <a:buFont typeface="+mj-lt"/>
              <a:buAutoNum type="arabicPeriod"/>
            </a:pPr>
            <a:r>
              <a:rPr lang="en-GB" dirty="0" err="1"/>
              <a:t>McKhann</a:t>
            </a:r>
            <a:r>
              <a:rPr lang="en-GB" dirty="0"/>
              <a:t> G, </a:t>
            </a:r>
            <a:r>
              <a:rPr lang="en-GB" dirty="0" err="1"/>
              <a:t>Drachman</a:t>
            </a:r>
            <a:r>
              <a:rPr lang="en-GB" dirty="0"/>
              <a:t> D, </a:t>
            </a:r>
            <a:r>
              <a:rPr lang="en-GB" dirty="0" err="1"/>
              <a:t>Folstein</a:t>
            </a:r>
            <a:r>
              <a:rPr lang="en-GB" dirty="0"/>
              <a:t> M, et al. Clinical diagnosis of Alzheimer’s disease: report of the NINCDS–ADRDA Work Group under the auspices of Department of Health and Human Services Task Force on Alzheimer’s Disease. Neurology 1984; 34 (7): 939–944.</a:t>
            </a:r>
          </a:p>
          <a:p>
            <a:pPr marL="228600" indent="-228600">
              <a:buFont typeface="+mj-lt"/>
              <a:buAutoNum type="arabicPeriod"/>
            </a:pPr>
            <a:r>
              <a:rPr lang="en-GB" dirty="0"/>
              <a:t>Dubois B, Feldman HH, </a:t>
            </a:r>
            <a:r>
              <a:rPr lang="en-GB" dirty="0" err="1"/>
              <a:t>Jacova</a:t>
            </a:r>
            <a:r>
              <a:rPr lang="en-GB" dirty="0"/>
              <a:t> C, et al. Research criteria for the diagnosis of Alzheimer’s disease: revising the NINCDS–ADRDA criteria. Lancet </a:t>
            </a:r>
            <a:r>
              <a:rPr lang="en-GB" dirty="0" err="1"/>
              <a:t>Neurol</a:t>
            </a:r>
            <a:r>
              <a:rPr lang="en-GB" dirty="0"/>
              <a:t> 2007; 6 (8): 734–746.</a:t>
            </a:r>
          </a:p>
          <a:p>
            <a:pPr marL="228600" indent="-228600">
              <a:buFont typeface="+mj-lt"/>
              <a:buAutoNum type="arabicPeriod"/>
            </a:pPr>
            <a:r>
              <a:rPr lang="en-GB" dirty="0"/>
              <a:t>Dubois B, Feldman HH, </a:t>
            </a:r>
            <a:r>
              <a:rPr lang="en-GB" dirty="0" err="1"/>
              <a:t>Jacova</a:t>
            </a:r>
            <a:r>
              <a:rPr lang="en-GB" dirty="0"/>
              <a:t> C, et al. Revising the definition of Alzheimer’s disease: a new lexicon. Lancet </a:t>
            </a:r>
            <a:r>
              <a:rPr lang="en-GB" dirty="0" err="1"/>
              <a:t>Neurol</a:t>
            </a:r>
            <a:r>
              <a:rPr lang="en-GB" dirty="0"/>
              <a:t> 2010; 9 (11): 1118–1127.</a:t>
            </a:r>
          </a:p>
          <a:p>
            <a:pPr marL="228600" indent="-228600">
              <a:buFont typeface="+mj-lt"/>
              <a:buAutoNum type="arabicPeriod"/>
            </a:pPr>
            <a:r>
              <a:rPr lang="en-GB" dirty="0"/>
              <a:t>Albert MS, DeKosky ST, Dickson D, et al. The diagnosis of mild cognitive impairment due to Alzheimer’s disease: recommendations from the National Institute on Aging–Alzheimer’s Association workgroups on diagnostic guidelines for Alzheimer’s disease. Alzheimers Dement 2011; 7 (3): 270–279.</a:t>
            </a:r>
          </a:p>
          <a:p>
            <a:pPr marL="228600" indent="-228600">
              <a:buFont typeface="+mj-lt"/>
              <a:buAutoNum type="arabicPeriod"/>
            </a:pPr>
            <a:r>
              <a:rPr lang="en-GB" dirty="0" err="1"/>
              <a:t>McKhann</a:t>
            </a:r>
            <a:r>
              <a:rPr lang="en-GB" dirty="0"/>
              <a:t> GM, </a:t>
            </a:r>
            <a:r>
              <a:rPr lang="en-GB" dirty="0" err="1"/>
              <a:t>Knopman</a:t>
            </a:r>
            <a:r>
              <a:rPr lang="en-GB" dirty="0"/>
              <a:t> DS, </a:t>
            </a:r>
            <a:r>
              <a:rPr lang="en-GB" dirty="0" err="1"/>
              <a:t>Chertkow</a:t>
            </a:r>
            <a:r>
              <a:rPr lang="en-GB" dirty="0"/>
              <a:t> H, et al. The diagnosis of dementia due to Alzheimer’s disease: recommendations from the National Institute on Aging–Alzheimer’s Association workgroups on diagnostic guidelines for Alzheimer’s disease. Alzheimers Dement 2011; 7 (3): 263–269.</a:t>
            </a:r>
          </a:p>
          <a:p>
            <a:pPr marL="228600" indent="-228600">
              <a:buFont typeface="+mj-lt"/>
              <a:buAutoNum type="arabicPeriod"/>
            </a:pPr>
            <a:r>
              <a:rPr lang="en-GB" dirty="0"/>
              <a:t>Dubois B, Feldman HH, </a:t>
            </a:r>
            <a:r>
              <a:rPr lang="en-GB" dirty="0" err="1"/>
              <a:t>Jacova</a:t>
            </a:r>
            <a:r>
              <a:rPr lang="en-GB" dirty="0"/>
              <a:t> C, et al. Advancing research diagnostic criteria for Alzheimer’s disease: the IWG-2 criteria. Lancet </a:t>
            </a:r>
            <a:r>
              <a:rPr lang="en-GB" dirty="0" err="1"/>
              <a:t>Neurol</a:t>
            </a:r>
            <a:r>
              <a:rPr lang="en-GB" dirty="0"/>
              <a:t> 2014; 13 (6): 614–629.</a:t>
            </a:r>
          </a:p>
          <a:p>
            <a:pPr marL="228600" indent="-228600">
              <a:buFont typeface="+mj-lt"/>
              <a:buAutoNum type="arabicPeriod"/>
            </a:pPr>
            <a:r>
              <a:rPr lang="en-GB" dirty="0"/>
              <a:t>Dubois B, Hampel H, Feldman HH, et al. Preclinical Alzheimer’s disease: definition, natural history, and diagnostic criteria. Alzheimers Dement 2016; 12 (3): 292–323.</a:t>
            </a:r>
          </a:p>
          <a:p>
            <a:pPr marL="228600" indent="-228600">
              <a:buFont typeface="+mj-lt"/>
              <a:buAutoNum type="arabicPeriod"/>
            </a:pPr>
            <a:r>
              <a:rPr lang="en-GB" dirty="0"/>
              <a:t>Jack CR Jr, Bennett DA, </a:t>
            </a:r>
            <a:r>
              <a:rPr lang="en-GB" dirty="0" err="1"/>
              <a:t>Blennow</a:t>
            </a:r>
            <a:r>
              <a:rPr lang="en-GB" dirty="0"/>
              <a:t> K, et al. NIA–AA research framework: toward a biological definition of Alzheimer’s disease. Alzheimers Dement 2018; 14 (4): 535–562.</a:t>
            </a:r>
          </a:p>
          <a:p>
            <a:endParaRPr lang="en-GB" dirty="0"/>
          </a:p>
        </p:txBody>
      </p:sp>
      <p:sp>
        <p:nvSpPr>
          <p:cNvPr id="4" name="Slide Number Placeholder 3"/>
          <p:cNvSpPr>
            <a:spLocks noGrp="1"/>
          </p:cNvSpPr>
          <p:nvPr>
            <p:ph type="sldNum" sz="quarter" idx="5"/>
          </p:nvPr>
        </p:nvSpPr>
        <p:spPr/>
        <p:txBody>
          <a:bodyPr/>
          <a:lstStyle/>
          <a:p>
            <a:fld id="{45D4967B-71C7-4105-8747-428629E03273}" type="slidenum">
              <a:rPr lang="en-US" smtClean="0"/>
              <a:t>6</a:t>
            </a:fld>
            <a:endParaRPr lang="en-US"/>
          </a:p>
        </p:txBody>
      </p:sp>
    </p:spTree>
    <p:extLst>
      <p:ext uri="{BB962C8B-B14F-4D97-AF65-F5344CB8AC3E}">
        <p14:creationId xmlns:p14="http://schemas.microsoft.com/office/powerpoint/2010/main" val="183367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228600" indent="-228600">
              <a:buFont typeface="+mj-lt"/>
              <a:buAutoNum type="arabicPeriod"/>
            </a:pPr>
            <a:r>
              <a:rPr lang="en-GB" dirty="0"/>
              <a:t>NIA-AA Revised Clinical Criteria for Alzheimer’s disease draft. 9 October 2023. Available at: </a:t>
            </a:r>
            <a:r>
              <a:rPr lang="en-GB" dirty="0">
                <a:hlinkClick r:id="rId3"/>
              </a:rPr>
              <a:t>https://alz.org/media/Documents/scientific-conferences/Clinical-Criteria-for-Staging-and-Diagnosis-for-Public-Comment-Draft-2.pdf</a:t>
            </a:r>
            <a:r>
              <a:rPr lang="en-GB" dirty="0"/>
              <a:t>. Accessed 30 November 2023.</a:t>
            </a:r>
          </a:p>
          <a:p>
            <a:pPr marL="228600" indent="-228600">
              <a:buFont typeface="+mj-lt"/>
              <a:buAutoNum type="arabicPeriod"/>
            </a:pPr>
            <a:r>
              <a:rPr lang="en-GB" dirty="0"/>
              <a:t>NIA-AA Revised Clinical Criteria for Alzheimer’s disease draft. Figures and tables. 9 October 2023. Available at: </a:t>
            </a:r>
            <a:r>
              <a:rPr lang="en-GB" dirty="0">
                <a:hlinkClick r:id="rId4"/>
              </a:rPr>
              <a:t>https://alz.org/media/Documents/scientific-conferences/Figures-and-Tables-Clinical-Criteria-for-Staging-and-Diagnosis-for-Public-Comment-Draft-2.pdf</a:t>
            </a:r>
            <a:r>
              <a:rPr lang="en-GB" dirty="0"/>
              <a:t>. Accessed 30 November 2023.</a:t>
            </a:r>
          </a:p>
        </p:txBody>
      </p:sp>
      <p:sp>
        <p:nvSpPr>
          <p:cNvPr id="4" name="Slide Number Placeholder 3"/>
          <p:cNvSpPr>
            <a:spLocks noGrp="1"/>
          </p:cNvSpPr>
          <p:nvPr>
            <p:ph type="sldNum" sz="quarter" idx="5"/>
          </p:nvPr>
        </p:nvSpPr>
        <p:spPr/>
        <p:txBody>
          <a:bodyPr/>
          <a:lstStyle/>
          <a:p>
            <a:fld id="{45D4967B-71C7-4105-8747-428629E03273}" type="slidenum">
              <a:rPr lang="en-US" smtClean="0"/>
              <a:t>7</a:t>
            </a:fld>
            <a:endParaRPr lang="en-US"/>
          </a:p>
        </p:txBody>
      </p:sp>
    </p:spTree>
    <p:extLst>
      <p:ext uri="{BB962C8B-B14F-4D97-AF65-F5344CB8AC3E}">
        <p14:creationId xmlns:p14="http://schemas.microsoft.com/office/powerpoint/2010/main" val="1355921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8</a:t>
            </a:fld>
            <a:endParaRPr lang="da-DK" dirty="0"/>
          </a:p>
        </p:txBody>
      </p:sp>
    </p:spTree>
    <p:extLst>
      <p:ext uri="{BB962C8B-B14F-4D97-AF65-F5344CB8AC3E}">
        <p14:creationId xmlns:p14="http://schemas.microsoft.com/office/powerpoint/2010/main" val="2534539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References:</a:t>
            </a:r>
          </a:p>
          <a:p>
            <a:pPr marL="228600" indent="-228600">
              <a:buFont typeface="+mj-lt"/>
              <a:buAutoNum type="arabicPeriod"/>
            </a:pPr>
            <a:r>
              <a:rPr lang="en-US" dirty="0" err="1"/>
              <a:t>Atri</a:t>
            </a:r>
            <a:r>
              <a:rPr lang="en-US" dirty="0"/>
              <a:t> A. The Alzheimer's disease clinical spectrum: diagnosis and management. Med Clin North Am 2019; 103 (2): 263–293.</a:t>
            </a:r>
          </a:p>
          <a:p>
            <a:pPr marL="228600" indent="-228600">
              <a:buFont typeface="+mj-lt"/>
              <a:buAutoNum type="arabicPeriod"/>
            </a:pPr>
            <a:r>
              <a:rPr lang="en-US" dirty="0" err="1"/>
              <a:t>Knopman</a:t>
            </a:r>
            <a:r>
              <a:rPr lang="en-US" dirty="0"/>
              <a:t> DS, </a:t>
            </a:r>
            <a:r>
              <a:rPr lang="en-US" dirty="0" err="1"/>
              <a:t>Amieva</a:t>
            </a:r>
            <a:r>
              <a:rPr lang="en-US" dirty="0"/>
              <a:t> H, Petersen RC, et al. Alzheimer disease. Nat Rev Dis Primers 2021; 7 (1): 33. </a:t>
            </a:r>
          </a:p>
          <a:p>
            <a:pPr marL="228600" indent="-228600">
              <a:buFont typeface="+mj-lt"/>
              <a:buAutoNum type="arabicPeriod"/>
            </a:pPr>
            <a:r>
              <a:rPr lang="en-US" dirty="0"/>
              <a:t>Joubert S, </a:t>
            </a:r>
            <a:r>
              <a:rPr lang="en-US" dirty="0" err="1"/>
              <a:t>Joncas</a:t>
            </a:r>
            <a:r>
              <a:rPr lang="en-US" dirty="0"/>
              <a:t> S, Barbeau E, et al. Cognition. In: Gauthier S (ed.). Clinical Diagnosis and Management of Alzheimer’s Disease, Third Edition. Oxon: Informa Healthcare, 2007.</a:t>
            </a:r>
          </a:p>
          <a:p>
            <a:pPr marL="228600" indent="-228600">
              <a:buFont typeface="+mj-lt"/>
              <a:buAutoNum type="arabicPeriod"/>
            </a:pPr>
            <a:r>
              <a:rPr lang="en-US" dirty="0" err="1"/>
              <a:t>Rainville</a:t>
            </a:r>
            <a:r>
              <a:rPr lang="en-US" dirty="0"/>
              <a:t> C, Caza N, Belleville S, Gilbert B. Neuropsychological assessment. In: Gauthier S (ed.). Clinical Diagnosis and Management of Alzheimer’s Disease, Third Edition. Oxon: Informa Healthcare, 2007.</a:t>
            </a:r>
          </a:p>
          <a:p>
            <a:pPr marL="228600" indent="-228600">
              <a:buFont typeface="+mj-lt"/>
              <a:buAutoNum type="arabicPeriod"/>
            </a:pPr>
            <a:r>
              <a:rPr lang="en-US" dirty="0"/>
              <a:t>Alzheimer’s Association. 2016 Alzheimer’s disease facts and figures. </a:t>
            </a:r>
            <a:r>
              <a:rPr lang="en-US" dirty="0" err="1"/>
              <a:t>Alzheimers</a:t>
            </a:r>
            <a:r>
              <a:rPr lang="en-US" dirty="0"/>
              <a:t> Dement 2016; 12 (4): 459–509.</a:t>
            </a:r>
          </a:p>
          <a:p>
            <a:pPr marL="228600" indent="-228600">
              <a:buFont typeface="+mj-lt"/>
              <a:buAutoNum type="arabicPeriod"/>
            </a:pPr>
            <a:r>
              <a:rPr lang="en-US" dirty="0" err="1"/>
              <a:t>Gélinas</a:t>
            </a:r>
            <a:r>
              <a:rPr lang="en-US" dirty="0"/>
              <a:t> I. Functional autonomy. In: Gauthier S (ed.). Clinical Diagnosis and Management of Alzheimer’s Disease, Third Edition. Oxon: Informa Healthcare, 2007.</a:t>
            </a:r>
          </a:p>
          <a:p>
            <a:pPr marL="228600" indent="-228600">
              <a:buFont typeface="+mj-lt"/>
              <a:buAutoNum type="arabicPeriod"/>
            </a:pPr>
            <a:r>
              <a:rPr lang="en-US" dirty="0"/>
              <a:t>Teng E, Cummings JL. </a:t>
            </a:r>
            <a:r>
              <a:rPr lang="en-US" dirty="0" err="1"/>
              <a:t>Behaviour</a:t>
            </a:r>
            <a:r>
              <a:rPr lang="en-US" dirty="0"/>
              <a:t>. In: Gauthier S (ed.). Clinical Diagnosis and Management of Alzheimer’s Disease, Third Edition. Oxon: Informa Healthcare, 2007.</a:t>
            </a:r>
          </a:p>
        </p:txBody>
      </p:sp>
      <p:sp>
        <p:nvSpPr>
          <p:cNvPr id="9" name="Slide Number Placeholder 8"/>
          <p:cNvSpPr>
            <a:spLocks noGrp="1"/>
          </p:cNvSpPr>
          <p:nvPr>
            <p:ph type="sldNum" sz="quarter" idx="11"/>
          </p:nvPr>
        </p:nvSpPr>
        <p:spPr/>
        <p:txBody>
          <a:bodyPr/>
          <a:lstStyle/>
          <a:p>
            <a:pPr lvl="0"/>
            <a:fld id="{AE11E7B0-DB02-4F04-A770-ADB5177832DF}" type="slidenum">
              <a:rPr lang="da-DK" noProof="0" smtClean="0"/>
              <a:pPr lvl="0"/>
              <a:t>9</a:t>
            </a:fld>
            <a:endParaRPr lang="da-DK" noProof="0"/>
          </a:p>
        </p:txBody>
      </p:sp>
      <p:sp>
        <p:nvSpPr>
          <p:cNvPr id="6" name="Slide Image Placeholder 5">
            <a:extLst>
              <a:ext uri="{FF2B5EF4-FFF2-40B4-BE49-F238E27FC236}">
                <a16:creationId xmlns:a16="http://schemas.microsoft.com/office/drawing/2014/main" id="{D58CFE62-1B19-BD12-8EC2-F0FCC9A44612}"/>
              </a:ext>
            </a:extLst>
          </p:cNvPr>
          <p:cNvSpPr>
            <a:spLocks noGrp="1" noRot="1" noChangeAspect="1"/>
          </p:cNvSpPr>
          <p:nvPr>
            <p:ph type="sldImg"/>
          </p:nvPr>
        </p:nvSpPr>
        <p:spPr/>
      </p:sp>
    </p:spTree>
    <p:extLst>
      <p:ext uri="{BB962C8B-B14F-4D97-AF65-F5344CB8AC3E}">
        <p14:creationId xmlns:p14="http://schemas.microsoft.com/office/powerpoint/2010/main" val="1471802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References:</a:t>
            </a:r>
          </a:p>
          <a:p>
            <a:pPr marL="228600" indent="-228600">
              <a:buFont typeface="+mj-lt"/>
              <a:buAutoNum type="arabicPeriod"/>
            </a:pPr>
            <a:r>
              <a:rPr lang="en-US" dirty="0" err="1"/>
              <a:t>McKhann</a:t>
            </a:r>
            <a:r>
              <a:rPr lang="en-US" dirty="0"/>
              <a:t> G, </a:t>
            </a:r>
            <a:r>
              <a:rPr lang="en-US" dirty="0" err="1"/>
              <a:t>Drachman</a:t>
            </a:r>
            <a:r>
              <a:rPr lang="en-US" dirty="0"/>
              <a:t> D, </a:t>
            </a:r>
            <a:r>
              <a:rPr lang="en-US" dirty="0" err="1"/>
              <a:t>Folstein</a:t>
            </a:r>
            <a:r>
              <a:rPr lang="en-US" dirty="0"/>
              <a:t> M, et al. Clinical diagnosis of Alzheimer’s disease: report of the NINCDS–ADRDA Work Group under the auspices of Department of Health and Human Services Task Force on Alzheimer’s Disease. Neurology 1984; 34 (7): 939–944.</a:t>
            </a:r>
          </a:p>
          <a:p>
            <a:pPr marL="228600" indent="-228600">
              <a:buFont typeface="+mj-lt"/>
              <a:buAutoNum type="arabicPeriod"/>
            </a:pPr>
            <a:r>
              <a:rPr lang="en-US" dirty="0" err="1"/>
              <a:t>McKhann</a:t>
            </a:r>
            <a:r>
              <a:rPr lang="en-US" dirty="0"/>
              <a:t> GM, </a:t>
            </a:r>
            <a:r>
              <a:rPr lang="en-US" dirty="0" err="1"/>
              <a:t>Knopman</a:t>
            </a:r>
            <a:r>
              <a:rPr lang="en-US" dirty="0"/>
              <a:t> DS, </a:t>
            </a:r>
            <a:r>
              <a:rPr lang="en-US" dirty="0" err="1"/>
              <a:t>Chertkow</a:t>
            </a:r>
            <a:r>
              <a:rPr lang="en-US" dirty="0"/>
              <a:t> H, et al. The diagnosis of dementia due to Alzheimer’s disease: recommendations from the National Institute on Aging–Alzheimer’s Association workgroups on diagnostic guidelines for Alzheimer’s disease. </a:t>
            </a:r>
            <a:r>
              <a:rPr lang="en-US" dirty="0" err="1"/>
              <a:t>Alzheimers</a:t>
            </a:r>
            <a:r>
              <a:rPr lang="en-US" dirty="0"/>
              <a:t> Dement 2011; 7 (3): 263–269.</a:t>
            </a:r>
          </a:p>
          <a:p>
            <a:pPr marL="228600" lvl="0" indent="-228600">
              <a:buFont typeface="+mj-lt"/>
              <a:buAutoNum type="arabicPeriod"/>
            </a:pPr>
            <a:r>
              <a:rPr lang="en-US" dirty="0"/>
              <a:t>American Psychiatric Association (APA). Diagnostic and Statistical Manual of Mental Disorders. 5th ed, Text Revision. Washington, DC: APA; 2022.</a:t>
            </a:r>
          </a:p>
          <a:p>
            <a:pPr marL="228600" indent="-228600">
              <a:buFont typeface="+mj-lt"/>
              <a:buAutoNum type="arabicPeriod"/>
            </a:pPr>
            <a:r>
              <a:rPr lang="en-US" dirty="0"/>
              <a:t>National Institute for Health and Care Excellence. NICE clinical guideline NG97. 20 June 2018. Available at: </a:t>
            </a:r>
            <a:r>
              <a:rPr lang="en-US" dirty="0">
                <a:hlinkClick r:id="rId3"/>
              </a:rPr>
              <a:t>https://www.nice.org.uk/guidance/ng97/resources/dementia-assessment-management-and-support-for-people-living-with-dementia-and-their-carers-pdf-1837760199109</a:t>
            </a:r>
            <a:r>
              <a:rPr lang="en-US" dirty="0"/>
              <a:t>. Accessed 15 November 2023.</a:t>
            </a:r>
          </a:p>
          <a:p>
            <a:pPr marL="228600" indent="-228600">
              <a:buFont typeface="+mj-lt"/>
              <a:buAutoNum type="arabicPeriod"/>
            </a:pPr>
            <a:r>
              <a:rPr lang="en-US" dirty="0" err="1"/>
              <a:t>Scheltens</a:t>
            </a:r>
            <a:r>
              <a:rPr lang="en-US" dirty="0"/>
              <a:t> P, De </a:t>
            </a:r>
            <a:r>
              <a:rPr lang="en-US" dirty="0" err="1"/>
              <a:t>Strooper</a:t>
            </a:r>
            <a:r>
              <a:rPr lang="en-US" dirty="0"/>
              <a:t> B, </a:t>
            </a:r>
            <a:r>
              <a:rPr lang="en-US" dirty="0" err="1"/>
              <a:t>Kivipelto</a:t>
            </a:r>
            <a:r>
              <a:rPr lang="en-US" dirty="0"/>
              <a:t> M, et al. Alzheimer's disease. Lancet 2021; 397 (10284): 1577–1590.</a:t>
            </a:r>
          </a:p>
          <a:p>
            <a:pPr marL="228600" indent="-228600">
              <a:buFont typeface="+mj-lt"/>
              <a:buAutoNum type="arabicPeriod"/>
            </a:pPr>
            <a:r>
              <a:rPr lang="en-US" dirty="0"/>
              <a:t>Dubois B, Feldman HH, </a:t>
            </a:r>
            <a:r>
              <a:rPr lang="en-US" dirty="0" err="1"/>
              <a:t>Jacova</a:t>
            </a:r>
            <a:r>
              <a:rPr lang="en-US" dirty="0"/>
              <a:t> C, et al. Advancing research diagnostic criteria for Alzheimer’s disease: the IWG-2 criteria. Lancet Neurol 2014; 13 (6): 614–629.</a:t>
            </a:r>
          </a:p>
          <a:p>
            <a:pPr marL="228600" indent="-228600">
              <a:buFont typeface="+mj-lt"/>
              <a:buAutoNum type="arabicPeriod"/>
            </a:pPr>
            <a:r>
              <a:rPr lang="en-US" dirty="0"/>
              <a:t>Scott KR, Barrett AM. Dementia syndromes: evaluation and treatment. Expert Rev </a:t>
            </a:r>
            <a:r>
              <a:rPr lang="en-US" dirty="0" err="1"/>
              <a:t>Neurother</a:t>
            </a:r>
            <a:r>
              <a:rPr lang="en-US" dirty="0"/>
              <a:t> 2007; 7 (4): 407–422.</a:t>
            </a:r>
          </a:p>
          <a:p>
            <a:pPr marL="228600" indent="-228600">
              <a:buFont typeface="+mj-lt"/>
              <a:buAutoNum type="arabicPeriod"/>
            </a:pPr>
            <a:r>
              <a:rPr lang="en-GB" dirty="0"/>
              <a:t>NIA-AA Revised Clinical Criteria for Alzheimer’s disease draft. 9 October 2023. Available at: </a:t>
            </a:r>
            <a:r>
              <a:rPr lang="en-GB" dirty="0">
                <a:hlinkClick r:id="rId4"/>
              </a:rPr>
              <a:t>https://alz.org/media/Documents/scientific-conferences/Clinical-Criteria-for-Staging-and-Diagnosis-for-Public-Comment-Draft-2.pdf</a:t>
            </a:r>
            <a:r>
              <a:rPr lang="en-GB" dirty="0"/>
              <a:t>. Accessed 30 November 2023.</a:t>
            </a:r>
          </a:p>
          <a:p>
            <a:endParaRPr lang="en-US" dirty="0"/>
          </a:p>
        </p:txBody>
      </p:sp>
      <p:sp>
        <p:nvSpPr>
          <p:cNvPr id="4" name="Slide Number Placeholder 3"/>
          <p:cNvSpPr>
            <a:spLocks noGrp="1"/>
          </p:cNvSpPr>
          <p:nvPr>
            <p:ph type="sldNum" sz="quarter" idx="10"/>
          </p:nvPr>
        </p:nvSpPr>
        <p:spPr/>
        <p:txBody>
          <a:bodyPr/>
          <a:lstStyle/>
          <a:p>
            <a:fld id="{D1F92959-5271-4408-B8CC-D03782232FDA}" type="slidenum">
              <a:rPr lang="en-GB" smtClean="0"/>
              <a:pPr/>
              <a:t>10</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4024916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Both primary care and secondary care physicians contribute to dementia diagnosis. Primary care is involved in:</a:t>
            </a:r>
            <a:r>
              <a:rPr lang="en-US" baseline="30000" dirty="0">
                <a:solidFill>
                  <a:srgbClr val="000000"/>
                </a:solidFill>
                <a:effectLst/>
                <a:ea typeface="Times New Roman" panose="02020603050405020304" pitchFamily="18" charset="0"/>
                <a:cs typeface="Times New Roman" panose="02020603050405020304" pitchFamily="18" charset="0"/>
              </a:rPr>
              <a:t>1</a:t>
            </a:r>
            <a:endParaRPr lang="en-US" dirty="0">
              <a:solidFill>
                <a:srgbClr val="000000"/>
              </a:solidFill>
              <a:effectLst/>
              <a:ea typeface="Times New Roman" panose="02020603050405020304" pitchFamily="18" charset="0"/>
              <a:cs typeface="Times New Roman" panose="02020603050405020304" pitchFamily="18" charset="0"/>
            </a:endParaRP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exploring the patient’s ideas and concerns about their symptoms; excluding any potentially treatable or reversible illnesses </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referring for specialist assessment those with unusual symptoms or at significant risk</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discussing and explaining to the patient the possible investigations with secondary care</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ensuring that individuals with mild cognitive impairment (MCI) are followed up and referred for specialist assessment, if necessary </a:t>
            </a: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Secondary care is involved in:</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defining the dementia subtype</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managing more complex cases</a:t>
            </a:r>
          </a:p>
          <a:p>
            <a:pPr marL="342900" lvl="0" indent="-342900">
              <a:lnSpc>
                <a:spcPts val="1400"/>
              </a:lnSpc>
              <a:spcAft>
                <a:spcPts val="600"/>
              </a:spcAft>
              <a:buFont typeface="Symbol" panose="05050102010706020507" pitchFamily="18" charset="2"/>
              <a:buChar char=""/>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distinguishing which individuals with MCI are at greatest risk of developing dementia and are most in need of follow-up</a:t>
            </a: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Initial assessment in primary care should include a careful history from the individual with dementia and the main carer, with a focus on disturbances of cognitive function and activities of daily living.</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Physical examinations allow identification of any focal neurological signs and the exclusion of visual or auditory problems.</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Most countries suggest that the initial visit should be with the regular primary care physician, and if the individual does not have one, a visit to a clinic with several primary care physicians may be beneficial.</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Primary care provides the individual with cognitive issues</a:t>
            </a:r>
            <a:r>
              <a:rPr lang="en-GB" dirty="0">
                <a:solidFill>
                  <a:srgbClr val="000000"/>
                </a:solidFill>
                <a:effectLst/>
                <a:ea typeface="Times New Roman" panose="02020603050405020304" pitchFamily="18" charset="0"/>
                <a:cs typeface="Times New Roman" panose="02020603050405020304" pitchFamily="18" charset="0"/>
              </a:rPr>
              <a:t> and/or their carer with a familiar, person-</a:t>
            </a:r>
            <a:r>
              <a:rPr lang="en-GB" dirty="0" err="1">
                <a:solidFill>
                  <a:srgbClr val="000000"/>
                </a:solidFill>
                <a:effectLst/>
                <a:ea typeface="Times New Roman" panose="02020603050405020304" pitchFamily="18" charset="0"/>
                <a:cs typeface="Times New Roman" panose="02020603050405020304" pitchFamily="18" charset="0"/>
              </a:rPr>
              <a:t>centered</a:t>
            </a:r>
            <a:r>
              <a:rPr lang="en-US" dirty="0">
                <a:solidFill>
                  <a:srgbClr val="000000"/>
                </a:solidFill>
                <a:effectLst/>
                <a:ea typeface="Times New Roman" panose="02020603050405020304" pitchFamily="18" charset="0"/>
                <a:cs typeface="Times New Roman" panose="02020603050405020304" pitchFamily="18" charset="0"/>
              </a:rPr>
              <a:t> environment to discuss any worries and concerns, both before and after diagnosis.</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For more complex cases, referral to a specialist such as a geriatrician, neurologist, psychiatrist or neuropsychologist may be required.</a:t>
            </a:r>
            <a:r>
              <a:rPr lang="en-US" baseline="30000" dirty="0">
                <a:solidFill>
                  <a:srgbClr val="000000"/>
                </a:solidFill>
                <a:effectLst/>
                <a:ea typeface="Times New Roman" panose="02020603050405020304" pitchFamily="18" charset="0"/>
                <a:cs typeface="Times New Roman" panose="02020603050405020304" pitchFamily="18" charset="0"/>
              </a:rPr>
              <a:t>1 </a:t>
            </a:r>
            <a:r>
              <a:rPr lang="en-US" dirty="0">
                <a:solidFill>
                  <a:srgbClr val="000000"/>
                </a:solidFill>
                <a:effectLst/>
                <a:ea typeface="Times New Roman" panose="02020603050405020304" pitchFamily="18" charset="0"/>
                <a:cs typeface="Times New Roman" panose="02020603050405020304" pitchFamily="18" charset="0"/>
              </a:rPr>
              <a:t>However, before a referral to secondary care, cognitive assessments and baseline investigations (e.g., blood tests, X-rays, and ECGs, if required) must be conducted.</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Cognitive assessments include using tools such as  the  10-point cognitive screener (10-CS), General Practitioner Assessment of Cognition (GPCOG), 6-item Cognitive Impairment Test (6CIT), and the Mini-Cog Assessment Instrument or Memory Impairment Screen (MIS).</a:t>
            </a:r>
            <a:r>
              <a:rPr lang="en-US" baseline="30000" dirty="0">
                <a:solidFill>
                  <a:srgbClr val="000000"/>
                </a:solidFill>
                <a:ea typeface="Times New Roman" panose="02020603050405020304" pitchFamily="18" charset="0"/>
                <a:cs typeface="Times New Roman" panose="02020603050405020304" pitchFamily="18" charset="0"/>
              </a:rPr>
              <a:t>1,</a:t>
            </a:r>
            <a:r>
              <a:rPr lang="en-US" baseline="30000" dirty="0">
                <a:solidFill>
                  <a:srgbClr val="000000"/>
                </a:solidFill>
                <a:effectLst/>
                <a:ea typeface="Times New Roman" panose="02020603050405020304" pitchFamily="18" charset="0"/>
                <a:cs typeface="Times New Roman" panose="02020603050405020304" pitchFamily="18" charset="0"/>
              </a:rPr>
              <a:t>2</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References:</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National Institute for Health and Care Excellence. Dementia: assessment, management and support for people living with dementia and their carers. 20 June 2018. Available at: </a:t>
            </a:r>
            <a:r>
              <a:rPr lang="en-GB" u="sng" dirty="0">
                <a:solidFill>
                  <a:srgbClr val="000000"/>
                </a:solidFill>
                <a:effectLst/>
                <a:ea typeface="Times New Roman" panose="02020603050405020304" pitchFamily="18" charset="0"/>
                <a:cs typeface="Times New Roman" panose="02020603050405020304" pitchFamily="18" charset="0"/>
                <a:hlinkClick r:id="rId4"/>
              </a:rPr>
              <a:t>https://www.nice.org.uk/guidance/ng97/resources/dementia-assessment-management-and-support-for-people-living-with-dementia-and-their-carers-pdf-1837760199109</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1F92959-5271-4408-B8CC-D03782232FDA}" type="slidenum">
              <a:rPr lang="en-GB" smtClean="0"/>
              <a:pPr/>
              <a:t>11</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367642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Although the diagnostic journey for an individual with cognitive disturbances may differ around the world, in most countries, the first step involves a visit to the primary care physician.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many cases, the primary care physician is supported by a nurse who may record the individuals medical history ahead of the visit, and/or administer some memory screening tests via phone, email, or in person.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If the individual with cognitive disturbances does not have a primary care physician, it is suggested that they visit a healthcare clinic with multiple primary care physicians or other healthcare professionals who may be able to perform the assessment and diagnosis.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For an adequate diagnosis, any information about the signs and symptoms of concern from the individual with cognitive disturbance, or from their family and friends, must be shared with the healthcare professional.</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Some available scales can measure general cognitive abilities, allowing a comparison of scores against the scores of an average person in the same age group and level of education as the individual with cognitive disturbances.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healthcare professionals may be able to confirm the presence of cognitive and functional decline.</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However, it is not feasible to provide an accurate diagnosis of dementia and its causes after a single visit based solely on the individuals medical history and basic cognitive testing.</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12</a:t>
            </a:fld>
            <a:endParaRPr lang="da-DK" dirty="0"/>
          </a:p>
        </p:txBody>
      </p:sp>
    </p:spTree>
    <p:extLst>
      <p:ext uri="{BB962C8B-B14F-4D97-AF65-F5344CB8AC3E}">
        <p14:creationId xmlns:p14="http://schemas.microsoft.com/office/powerpoint/2010/main" val="436414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Cognitive assessments most commonly used by clinicians are the MMSE and the MoCA.</a:t>
            </a:r>
            <a:r>
              <a:rPr lang="en-US" baseline="30000" dirty="0">
                <a:solidFill>
                  <a:srgbClr val="000000"/>
                </a:solidFill>
                <a:effectLst/>
                <a:ea typeface="Times New Roman" panose="02020603050405020304" pitchFamily="18" charset="0"/>
                <a:cs typeface="Times New Roman" panose="02020603050405020304" pitchFamily="18" charset="0"/>
              </a:rPr>
              <a:t>1 </a:t>
            </a:r>
            <a:r>
              <a:rPr lang="en-US" dirty="0">
                <a:solidFill>
                  <a:srgbClr val="000000"/>
                </a:solidFill>
                <a:effectLst/>
                <a:ea typeface="Times New Roman" panose="02020603050405020304" pitchFamily="18" charset="0"/>
                <a:cs typeface="Times New Roman" panose="02020603050405020304" pitchFamily="18" charset="0"/>
              </a:rPr>
              <a:t>The MMSE assesses global cognitive efficiency and is usually used to evaluate the dementia stage and overall progression of cognitive decline.</a:t>
            </a:r>
            <a:r>
              <a:rPr lang="en-US" baseline="30000" dirty="0">
                <a:solidFill>
                  <a:srgbClr val="000000"/>
                </a:solidFill>
                <a:effectLst/>
                <a:ea typeface="Times New Roman" panose="02020603050405020304" pitchFamily="18" charset="0"/>
                <a:cs typeface="Times New Roman" panose="02020603050405020304" pitchFamily="18" charset="0"/>
              </a:rPr>
              <a:t>2</a:t>
            </a:r>
            <a:r>
              <a:rPr lang="en-US" dirty="0">
                <a:solidFill>
                  <a:srgbClr val="000000"/>
                </a:solidFill>
                <a:effectLst/>
                <a:ea typeface="Times New Roman" panose="02020603050405020304" pitchFamily="18" charset="0"/>
                <a:cs typeface="Times New Roman" panose="02020603050405020304" pitchFamily="18" charset="0"/>
              </a:rPr>
              <a:t> However, the ability of the MMSE to detect cognitive decline is less sensitive in mild than moderate stages of AD.</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Sometimes, the MMSE is misunderstood as a diagnostic test rather than what it actually is – a screening test with relatively modest sensitivity.</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Particularly for low-educated individuals, the MMSE contains hindrances such as counting or spelling backwards, as well as writing and reading.</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The MoCA was originally developed to screen for MCI.</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It takes some structured training and can be administered by any clinician in approximately 10 minutes.</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The performance of the MoCA is similar to the MMSE, including for screening for dementia.</a:t>
            </a:r>
            <a:r>
              <a:rPr lang="en-US" baseline="30000" dirty="0">
                <a:solidFill>
                  <a:srgbClr val="000000"/>
                </a:solidFill>
                <a:ea typeface="Times New Roman" panose="02020603050405020304" pitchFamily="18" charset="0"/>
                <a:cs typeface="Times New Roman" panose="02020603050405020304" pitchFamily="18" charset="0"/>
              </a:rPr>
              <a:t>4</a:t>
            </a:r>
            <a:r>
              <a:rPr lang="en-US" baseline="30000"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Additionally, as it assesses executive function, it can be useful for patients with vascular impairment, including those with vascular dementia.</a:t>
            </a:r>
            <a:r>
              <a:rPr lang="en-US" baseline="30000" dirty="0">
                <a:solidFill>
                  <a:srgbClr val="000000"/>
                </a:solidFill>
                <a:ea typeface="Times New Roman" panose="02020603050405020304" pitchFamily="18" charset="0"/>
                <a:cs typeface="Times New Roman" panose="02020603050405020304" pitchFamily="18" charset="0"/>
              </a:rPr>
              <a:t>4</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The NPI assesses the frequency and severity of a range of </a:t>
            </a:r>
            <a:r>
              <a:rPr lang="en-US" dirty="0" err="1">
                <a:solidFill>
                  <a:srgbClr val="000000"/>
                </a:solidFill>
                <a:effectLst/>
                <a:ea typeface="Times New Roman" panose="02020603050405020304" pitchFamily="18" charset="0"/>
                <a:cs typeface="Times New Roman" panose="02020603050405020304" pitchFamily="18" charset="0"/>
              </a:rPr>
              <a:t>behaviours</a:t>
            </a:r>
            <a:r>
              <a:rPr lang="en-US" dirty="0">
                <a:solidFill>
                  <a:srgbClr val="000000"/>
                </a:solidFill>
                <a:effectLst/>
                <a:ea typeface="Times New Roman" panose="02020603050405020304" pitchFamily="18" charset="0"/>
                <a:cs typeface="Times New Roman" panose="02020603050405020304" pitchFamily="18" charset="0"/>
              </a:rPr>
              <a:t> commonly observed in dementia.</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Similar to the MoCA, the NPI takes approximately 10 minutes for a clinician to administer to a carer.</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Overall, the NPI has good psychometric properties and is widely used in drug trials, and is short enough for use in clinical practice.</a:t>
            </a:r>
            <a:r>
              <a:rPr lang="en-US" baseline="30000" dirty="0">
                <a:solidFill>
                  <a:srgbClr val="000000"/>
                </a:solidFill>
                <a:ea typeface="Times New Roman" panose="02020603050405020304" pitchFamily="18" charset="0"/>
                <a:cs typeface="Times New Roman" panose="02020603050405020304" pitchFamily="18" charset="0"/>
              </a:rPr>
              <a:t>4</a:t>
            </a:r>
            <a:r>
              <a:rPr lang="en-US"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There are several ways of carrying out activities of daily living, making it difficult to obtain ADL ratings from an informant in a standardized way for a clinical trial.</a:t>
            </a:r>
            <a:r>
              <a:rPr lang="en-US" baseline="30000" dirty="0">
                <a:solidFill>
                  <a:srgbClr val="000000"/>
                </a:solidFill>
                <a:effectLst/>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The ADCS-ADL Inventory provides a solution by offering detailed descriptions of each activity, and by asking the informant to describe observed actions or behaviours.</a:t>
            </a:r>
            <a:r>
              <a:rPr lang="en-US" baseline="30000" dirty="0">
                <a:solidFill>
                  <a:srgbClr val="000000"/>
                </a:solidFill>
                <a:ea typeface="Times New Roman" panose="02020603050405020304" pitchFamily="18" charset="0"/>
                <a:cs typeface="Times New Roman" panose="02020603050405020304" pitchFamily="18" charset="0"/>
              </a:rPr>
              <a:t>5,6</a:t>
            </a:r>
            <a:r>
              <a:rPr lang="en-US" dirty="0">
                <a:solidFill>
                  <a:srgbClr val="000000"/>
                </a:solidFill>
                <a:effectLst/>
                <a:ea typeface="Times New Roman" panose="02020603050405020304" pitchFamily="18" charset="0"/>
                <a:cs typeface="Times New Roman" panose="02020603050405020304" pitchFamily="18" charset="0"/>
              </a:rPr>
              <a:t> When administering the ADCS-ADL, the informant is asked to focus on the past 4 weeks, and explain what the patient did, rather than focus on what they may have done if the scenario would have occurred.</a:t>
            </a:r>
            <a:r>
              <a:rPr lang="en-US" baseline="30000" dirty="0">
                <a:solidFill>
                  <a:srgbClr val="000000"/>
                </a:solidFill>
                <a:ea typeface="Times New Roman" panose="02020603050405020304" pitchFamily="18" charset="0"/>
                <a:cs typeface="Times New Roman" panose="02020603050405020304" pitchFamily="18" charset="0"/>
              </a:rPr>
              <a:t>6</a:t>
            </a:r>
            <a:r>
              <a:rPr lang="en-US" dirty="0">
                <a:solidFill>
                  <a:srgbClr val="000000"/>
                </a:solidFill>
                <a:effectLst/>
                <a:ea typeface="Times New Roman" panose="02020603050405020304" pitchFamily="18" charset="0"/>
                <a:cs typeface="Times New Roman" panose="02020603050405020304" pitchFamily="18" charset="0"/>
              </a:rPr>
              <a:t> In summary, the ADCS-ADL Inventory was developed and tested as an interview</a:t>
            </a:r>
            <a:r>
              <a:rPr lang="en-GB"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administered by a rater in person or by telephone, and should not be filled out by the informant.</a:t>
            </a:r>
            <a:r>
              <a:rPr lang="en-US" baseline="30000" dirty="0">
                <a:solidFill>
                  <a:srgbClr val="000000"/>
                </a:solidFill>
                <a:effectLst/>
                <a:ea typeface="Times New Roman" panose="02020603050405020304" pitchFamily="18" charset="0"/>
                <a:cs typeface="Times New Roman" panose="02020603050405020304" pitchFamily="18" charset="0"/>
              </a:rPr>
              <a:t>5</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References: </a:t>
            </a:r>
          </a:p>
          <a:p>
            <a:pPr marL="228600" lvl="0" indent="-228600">
              <a:lnSpc>
                <a:spcPts val="1400"/>
              </a:lnSpc>
              <a:spcAft>
                <a:spcPts val="600"/>
              </a:spcAft>
              <a:buFont typeface="+mj-lt"/>
              <a:buAutoNum type="arabicPeriod"/>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Gauthier S. Cognitive assessments. Key points. </a:t>
            </a:r>
            <a:r>
              <a:rPr lang="en-GB" dirty="0">
                <a:solidFill>
                  <a:srgbClr val="000000"/>
                </a:solidFill>
                <a:effectLst/>
                <a:ea typeface="Times New Roman" panose="02020603050405020304" pitchFamily="18" charset="0"/>
                <a:cs typeface="Times New Roman" panose="02020603050405020304" pitchFamily="18" charset="0"/>
              </a:rPr>
              <a:t>In: 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Sarazin</a:t>
            </a:r>
            <a:r>
              <a:rPr lang="en-US" dirty="0">
                <a:solidFill>
                  <a:srgbClr val="000000"/>
                </a:solidFill>
                <a:effectLst/>
                <a:ea typeface="Times New Roman" panose="02020603050405020304" pitchFamily="18" charset="0"/>
                <a:cs typeface="Times New Roman" panose="02020603050405020304" pitchFamily="18" charset="0"/>
              </a:rPr>
              <a:t> M, </a:t>
            </a:r>
            <a:r>
              <a:rPr lang="en-US" dirty="0" err="1">
                <a:solidFill>
                  <a:srgbClr val="000000"/>
                </a:solidFill>
                <a:effectLst/>
                <a:ea typeface="Times New Roman" panose="02020603050405020304" pitchFamily="18" charset="0"/>
                <a:cs typeface="Times New Roman" panose="02020603050405020304" pitchFamily="18" charset="0"/>
              </a:rPr>
              <a:t>Olivieri</a:t>
            </a:r>
            <a:r>
              <a:rPr lang="en-US" dirty="0">
                <a:solidFill>
                  <a:srgbClr val="000000"/>
                </a:solidFill>
                <a:effectLst/>
                <a:ea typeface="Times New Roman" panose="02020603050405020304" pitchFamily="18" charset="0"/>
                <a:cs typeface="Times New Roman" panose="02020603050405020304" pitchFamily="18" charset="0"/>
              </a:rPr>
              <a:t> P, Lagarde J. How do cognitive symptoms progress over time? In: Gauthier S, Webster C, </a:t>
            </a:r>
            <a:r>
              <a:rPr lang="en-US" dirty="0" err="1">
                <a:solidFill>
                  <a:srgbClr val="000000"/>
                </a:solidFill>
                <a:effectLst/>
                <a:ea typeface="Times New Roman" panose="02020603050405020304" pitchFamily="18" charset="0"/>
                <a:cs typeface="Times New Roman" panose="02020603050405020304" pitchFamily="18" charset="0"/>
              </a:rPr>
              <a:t>Servaes</a:t>
            </a:r>
            <a:r>
              <a:rPr lang="en-US" dirty="0">
                <a:solidFill>
                  <a:srgbClr val="000000"/>
                </a:solidFill>
                <a:effectLst/>
                <a:ea typeface="Times New Roman" panose="02020603050405020304" pitchFamily="18" charset="0"/>
                <a:cs typeface="Times New Roman" panose="02020603050405020304" pitchFamily="18" charset="0"/>
              </a:rPr>
              <a:t> S, et al. World Alzheimer Report 2022: Life after diagnosis: navigating treatment, care and support. Available at: </a:t>
            </a:r>
            <a:r>
              <a:rPr lang="en-US" dirty="0">
                <a:solidFill>
                  <a:srgbClr val="000000"/>
                </a:solidFill>
                <a:effectLst/>
                <a:ea typeface="Times New Roman" panose="02020603050405020304" pitchFamily="18" charset="0"/>
                <a:cs typeface="Times New Roman" panose="02020603050405020304" pitchFamily="18" charset="0"/>
                <a:hlinkClick r:id="rId4"/>
              </a:rPr>
              <a:t>https://www.alzint.org/u/World-Alzheimer-Report-2022.pdf</a:t>
            </a:r>
            <a:r>
              <a:rPr lang="en-US" dirty="0">
                <a:solidFill>
                  <a:srgbClr val="000000"/>
                </a:solidFill>
                <a:ea typeface="Times New Roman" panose="02020603050405020304" pitchFamily="18" charset="0"/>
                <a:cs typeface="Times New Roman" panose="02020603050405020304" pitchFamily="18" charset="0"/>
              </a:rPr>
              <a:t>.</a:t>
            </a:r>
            <a:r>
              <a:rPr lang="en-US" dirty="0">
                <a:solidFill>
                  <a:srgbClr val="000000"/>
                </a:solidFill>
                <a:effectLst/>
                <a:ea typeface="Times New Roman" panose="02020603050405020304" pitchFamily="18" charset="0"/>
                <a:cs typeface="Times New Roman" panose="02020603050405020304" pitchFamily="18" charset="0"/>
              </a:rPr>
              <a:t> Accessed 15 November 2023.</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Salis</a:t>
            </a:r>
            <a:r>
              <a:rPr lang="en-US" dirty="0">
                <a:solidFill>
                  <a:srgbClr val="000000"/>
                </a:solidFill>
                <a:effectLst/>
                <a:ea typeface="Times New Roman" panose="02020603050405020304" pitchFamily="18" charset="0"/>
                <a:cs typeface="Times New Roman" panose="02020603050405020304" pitchFamily="18" charset="0"/>
              </a:rPr>
              <a:t> F, </a:t>
            </a:r>
            <a:r>
              <a:rPr lang="en-US" dirty="0" err="1">
                <a:solidFill>
                  <a:srgbClr val="000000"/>
                </a:solidFill>
                <a:effectLst/>
                <a:ea typeface="Times New Roman" panose="02020603050405020304" pitchFamily="18" charset="0"/>
                <a:cs typeface="Times New Roman" panose="02020603050405020304" pitchFamily="18" charset="0"/>
              </a:rPr>
              <a:t>Costaggiu</a:t>
            </a:r>
            <a:r>
              <a:rPr lang="en-US" dirty="0">
                <a:solidFill>
                  <a:srgbClr val="000000"/>
                </a:solidFill>
                <a:effectLst/>
                <a:ea typeface="Times New Roman" panose="02020603050405020304" pitchFamily="18" charset="0"/>
                <a:cs typeface="Times New Roman" panose="02020603050405020304" pitchFamily="18" charset="0"/>
              </a:rPr>
              <a:t> D, </a:t>
            </a:r>
            <a:r>
              <a:rPr lang="en-US" dirty="0" err="1">
                <a:solidFill>
                  <a:srgbClr val="000000"/>
                </a:solidFill>
                <a:effectLst/>
                <a:ea typeface="Times New Roman" panose="02020603050405020304" pitchFamily="18" charset="0"/>
                <a:cs typeface="Times New Roman" panose="02020603050405020304" pitchFamily="18" charset="0"/>
              </a:rPr>
              <a:t>Mandas</a:t>
            </a:r>
            <a:r>
              <a:rPr lang="en-US" dirty="0">
                <a:solidFill>
                  <a:srgbClr val="000000"/>
                </a:solidFill>
                <a:effectLst/>
                <a:ea typeface="Times New Roman" panose="02020603050405020304" pitchFamily="18" charset="0"/>
                <a:cs typeface="Times New Roman" panose="02020603050405020304" pitchFamily="18" charset="0"/>
              </a:rPr>
              <a:t> A. Mini-Mental State Examination: optimal cut-off levels for mild and severe cognitive impairment. Geriatrics (Basel) 2023; 8 (1): 12.</a:t>
            </a:r>
          </a:p>
          <a:p>
            <a:pPr marL="228600" lvl="0" indent="-228600">
              <a:lnSpc>
                <a:spcPts val="1400"/>
              </a:lnSpc>
              <a:spcAft>
                <a:spcPts val="600"/>
              </a:spcAft>
              <a:buFont typeface="+mj-lt"/>
              <a:buAutoNum type="arabicPeriod"/>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Sheehan B. Assessment scales in dementia. </a:t>
            </a:r>
            <a:r>
              <a:rPr lang="en-US" dirty="0" err="1">
                <a:solidFill>
                  <a:srgbClr val="000000"/>
                </a:solidFill>
                <a:effectLst/>
                <a:ea typeface="Times New Roman" panose="02020603050405020304" pitchFamily="18" charset="0"/>
                <a:cs typeface="Times New Roman" panose="02020603050405020304" pitchFamily="18" charset="0"/>
              </a:rPr>
              <a:t>Ther</a:t>
            </a:r>
            <a:r>
              <a:rPr lang="en-US" dirty="0">
                <a:solidFill>
                  <a:srgbClr val="000000"/>
                </a:solidFill>
                <a:effectLst/>
                <a:ea typeface="Times New Roman" panose="02020603050405020304" pitchFamily="18" charset="0"/>
                <a:cs typeface="Times New Roman" panose="02020603050405020304" pitchFamily="18" charset="0"/>
              </a:rPr>
              <a:t> Adv Neurol </a:t>
            </a:r>
            <a:r>
              <a:rPr lang="en-US" dirty="0" err="1">
                <a:solidFill>
                  <a:srgbClr val="000000"/>
                </a:solidFill>
                <a:effectLst/>
                <a:ea typeface="Times New Roman" panose="02020603050405020304" pitchFamily="18" charset="0"/>
                <a:cs typeface="Times New Roman" panose="02020603050405020304" pitchFamily="18" charset="0"/>
              </a:rPr>
              <a:t>Disord</a:t>
            </a:r>
            <a:r>
              <a:rPr lang="en-US" dirty="0">
                <a:solidFill>
                  <a:srgbClr val="000000"/>
                </a:solidFill>
                <a:effectLst/>
                <a:ea typeface="Times New Roman" panose="02020603050405020304" pitchFamily="18" charset="0"/>
                <a:cs typeface="Times New Roman" panose="02020603050405020304" pitchFamily="18" charset="0"/>
              </a:rPr>
              <a:t> 2012; 5 (6): 349–358.</a:t>
            </a:r>
          </a:p>
          <a:p>
            <a:pPr marL="228600" lvl="0" indent="-228600">
              <a:lnSpc>
                <a:spcPts val="1400"/>
              </a:lnSpc>
              <a:spcAft>
                <a:spcPts val="600"/>
              </a:spcAft>
              <a:buFont typeface="+mj-lt"/>
              <a:buAutoNum type="arabicPeriod"/>
              <a:tabLst>
                <a:tab pos="270510" algn="l"/>
              </a:tabLst>
            </a:pPr>
            <a:r>
              <a:rPr lang="en-US" dirty="0">
                <a:solidFill>
                  <a:srgbClr val="000000"/>
                </a:solidFill>
                <a:ea typeface="Times New Roman" panose="02020603050405020304" pitchFamily="18" charset="0"/>
                <a:cs typeface="Times New Roman" panose="02020603050405020304" pitchFamily="18" charset="0"/>
              </a:rPr>
              <a:t>ADCS-ADL Inventory. Available at: </a:t>
            </a:r>
            <a:r>
              <a:rPr lang="en-US" dirty="0">
                <a:solidFill>
                  <a:srgbClr val="000000"/>
                </a:solidFill>
                <a:ea typeface="Times New Roman" panose="02020603050405020304" pitchFamily="18" charset="0"/>
                <a:cs typeface="Times New Roman" panose="02020603050405020304" pitchFamily="18" charset="0"/>
                <a:hlinkClick r:id="rId5"/>
              </a:rPr>
              <a:t>https://www.dementiaresearch.org.au/wp-content/uploads/2016/01/ADCS-ADL_Manual.pdf</a:t>
            </a:r>
            <a:r>
              <a:rPr lang="en-US" dirty="0">
                <a:solidFill>
                  <a:srgbClr val="000000"/>
                </a:solidFill>
                <a:ea typeface="Times New Roman" panose="02020603050405020304" pitchFamily="18" charset="0"/>
                <a:cs typeface="Times New Roman" panose="02020603050405020304" pitchFamily="18" charset="0"/>
              </a:rPr>
              <a:t>. Accessed 8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US" dirty="0">
                <a:solidFill>
                  <a:srgbClr val="000000"/>
                </a:solidFill>
                <a:ea typeface="Times New Roman" panose="02020603050405020304" pitchFamily="18" charset="0"/>
                <a:cs typeface="Times New Roman" panose="02020603050405020304" pitchFamily="18" charset="0"/>
              </a:rPr>
              <a:t>Fish J. Alzheimer’s Disease Cooperative Study ADL scale. In: Kreutzer JS, DeLuca J, Caplan B (eds). Encyclopedia of Clinical Neuropsychology 2011. Springer, New York, NY. https://doi.org/10.1007/978-0-387-79948-3_1791</a:t>
            </a:r>
            <a:endParaRPr lang="en-US"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1F92959-5271-4408-B8CC-D03782232FDA}" type="slidenum">
              <a:rPr lang="en-GB" smtClean="0"/>
              <a:pPr/>
              <a:t>13</a:t>
            </a:fld>
            <a:endParaRPr lang="en-GB"/>
          </a:p>
        </p:txBody>
      </p:sp>
      <p:sp>
        <p:nvSpPr>
          <p:cNvPr id="6" name="Slide Image Placeholder 5">
            <a:extLst>
              <a:ext uri="{FF2B5EF4-FFF2-40B4-BE49-F238E27FC236}">
                <a16:creationId xmlns:a16="http://schemas.microsoft.com/office/drawing/2014/main" id="{CA486E06-B15F-714C-C28E-473C65C4AECC}"/>
              </a:ext>
            </a:extLst>
          </p:cNvPr>
          <p:cNvSpPr>
            <a:spLocks noGrp="1" noRot="1" noChangeAspect="1"/>
          </p:cNvSpPr>
          <p:nvPr>
            <p:ph type="sldImg"/>
          </p:nvPr>
        </p:nvSpPr>
        <p:spPr/>
      </p:sp>
    </p:spTree>
    <p:extLst>
      <p:ext uri="{BB962C8B-B14F-4D97-AF65-F5344CB8AC3E}">
        <p14:creationId xmlns:p14="http://schemas.microsoft.com/office/powerpoint/2010/main" val="74004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1F92959-5271-4408-B8CC-D03782232FDA}" type="slidenum">
              <a:rPr lang="en-GB" smtClean="0"/>
              <a:pPr/>
              <a:t>14</a:t>
            </a:fld>
            <a:endParaRPr lang="en-GB"/>
          </a:p>
        </p:txBody>
      </p:sp>
      <p:sp>
        <p:nvSpPr>
          <p:cNvPr id="5" name="Slide Image Placeholder 4">
            <a:extLst>
              <a:ext uri="{FF2B5EF4-FFF2-40B4-BE49-F238E27FC236}">
                <a16:creationId xmlns:a16="http://schemas.microsoft.com/office/drawing/2014/main" id="{62214D09-FF7C-6A3A-5929-C9A92593DC36}"/>
              </a:ext>
            </a:extLst>
          </p:cNvPr>
          <p:cNvSpPr>
            <a:spLocks noGrp="1" noRot="1" noChangeAspect="1"/>
          </p:cNvSpPr>
          <p:nvPr>
            <p:ph type="sldImg"/>
          </p:nvPr>
        </p:nvSpPr>
        <p:spPr/>
      </p:sp>
      <p:sp>
        <p:nvSpPr>
          <p:cNvPr id="6" name="Notes Placeholder 5">
            <a:extLst>
              <a:ext uri="{FF2B5EF4-FFF2-40B4-BE49-F238E27FC236}">
                <a16:creationId xmlns:a16="http://schemas.microsoft.com/office/drawing/2014/main" id="{490D32A6-5758-16AB-A534-E12BA1863A88}"/>
              </a:ext>
            </a:extLst>
          </p:cNvPr>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In the initial stages of a dementia diagnosis, a physical examination is conducted.</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This examination is similar to the physical examination conducted when visiting a new doctor.</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Assessments will focus on vital signs such as heart rate, blood pressure, and listening to the heart and major blood vessels (i.e., carotid arteries in the neck).</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US" dirty="0">
                <a:solidFill>
                  <a:srgbClr val="000000"/>
                </a:solidFill>
                <a:effectLst/>
                <a:ea typeface="Times New Roman" panose="02020603050405020304" pitchFamily="18" charset="0"/>
                <a:cs typeface="Times New Roman" panose="02020603050405020304" pitchFamily="18" charset="0"/>
              </a:rPr>
              <a:t> Incorporated into the physical examination is the neurological examination, which involves evaluating eye movement speed, and/or the ability to walk steadily in the presence of, or without, distractions.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In addition, the neurological examination should assess the presence of any asymmetry in motor tone, strength, and reflexes (which may be due to a silent stroke).</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Generally the initial physical examination for a potential case of dementia should be comprehensive and in-person to identify any prevalent conditions such as cardiovascular disease (CVD), carotid stenosis, organomegalies, hypothyroidism, and B12 or folate deficiency.</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Therefore various laboratory tests may also be conducted.</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General laboratory tests that are recommended include CBC, sed rate, TSH, T4, electrolytes, calcium, BUN, creatinine, glycaemia, ALT, B12, folate, syphilis serology, and an HIV screen.</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Performing blood tests is a key part of the evaluation process.</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They allow the physician to rule out prevalent conditions (i.e., diabetes mellitus and </a:t>
            </a:r>
            <a:r>
              <a:rPr lang="en-US" dirty="0" err="1">
                <a:solidFill>
                  <a:srgbClr val="000000"/>
                </a:solidFill>
                <a:effectLst/>
                <a:ea typeface="Times New Roman" panose="02020603050405020304" pitchFamily="18" charset="0"/>
                <a:cs typeface="Times New Roman" panose="02020603050405020304" pitchFamily="18" charset="0"/>
              </a:rPr>
              <a:t>dyslipidaemia</a:t>
            </a:r>
            <a:r>
              <a:rPr lang="en-US" dirty="0">
                <a:solidFill>
                  <a:srgbClr val="000000"/>
                </a:solidFill>
                <a:effectLst/>
                <a:ea typeface="Times New Roman" panose="02020603050405020304" pitchFamily="18" charset="0"/>
                <a:cs typeface="Times New Roman" panose="02020603050405020304" pitchFamily="18" charset="0"/>
              </a:rPr>
              <a:t>) that may lead to vascular cognitive impairment and worsen neuropathology conditions such as AD, and identify any clinical issues that can lead to cognitive decline (i.e., hepatic and kidney failure).</a:t>
            </a:r>
            <a:r>
              <a:rPr lang="en-US"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References: </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06124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The biomarker classification system for AD provides three main classes of biomarkers: amyloid-</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 tau (T), and neurodegeneration (N), denoted as A/T/(N).</a:t>
            </a:r>
            <a:r>
              <a:rPr lang="en-GB" baseline="30000" dirty="0">
                <a:solidFill>
                  <a:srgbClr val="000000"/>
                </a:solidFill>
                <a:effectLst/>
                <a:ea typeface="Times New Roman" panose="02020603050405020304" pitchFamily="18" charset="0"/>
                <a:cs typeface="Times New Roman" panose="02020603050405020304" pitchFamily="18" charset="0"/>
              </a:rPr>
              <a:t>4 </a:t>
            </a:r>
            <a:r>
              <a:rPr lang="en-GB" dirty="0">
                <a:solidFill>
                  <a:srgbClr val="000000"/>
                </a:solidFill>
                <a:effectLst/>
                <a:ea typeface="Times New Roman" panose="02020603050405020304" pitchFamily="18" charset="0"/>
                <a:cs typeface="Times New Roman" panose="02020603050405020304" pitchFamily="18" charset="0"/>
              </a:rPr>
              <a:t>While abnormal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and p-tau are considered to be key features of AD in this framework, neurodegeneration may be a feature of other neurodegenerative diseases, which is why it is written in parentheses.</a:t>
            </a:r>
            <a:r>
              <a:rPr lang="en-GB" baseline="30000" dirty="0">
                <a:solidFill>
                  <a:srgbClr val="000000"/>
                </a:solidFill>
                <a:effectLst/>
                <a:ea typeface="Times New Roman" panose="02020603050405020304" pitchFamily="18" charset="0"/>
                <a:cs typeface="Times New Roman" panose="02020603050405020304" pitchFamily="18" charset="0"/>
              </a:rPr>
              <a:t>5</a:t>
            </a:r>
            <a:r>
              <a:rPr lang="en-GB" dirty="0">
                <a:solidFill>
                  <a:srgbClr val="000000"/>
                </a:solidFill>
                <a:effectLst/>
                <a:ea typeface="Times New Roman" panose="02020603050405020304" pitchFamily="18" charset="0"/>
                <a:cs typeface="Times New Roman" panose="02020603050405020304" pitchFamily="18" charset="0"/>
              </a:rPr>
              <a:t> Biomarkers for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include amyloid PET and cerebrospinal fluid (CSF) concentrations of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Tau biomarkers include tau-PET and CSF concentrations of p-tau.</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For neurodegeneration, biomarkers include FDG-PET, MRI atrophy, CSF concentrations of total tau and of neurofilament light chain.</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The A/T/(N) framework allows identification of biological AD in living individuals and the tracking of AD through preclinical, MCI, and dementia stages.</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Detection of increased levels of </a:t>
            </a:r>
            <a:r>
              <a:rPr lang="en-GB" dirty="0" err="1">
                <a:solidFill>
                  <a:srgbClr val="000000"/>
                </a:solidFill>
                <a:effectLst/>
                <a:ea typeface="Times New Roman" panose="02020603050405020304" pitchFamily="18" charset="0"/>
                <a:cs typeface="Times New Roman" panose="02020603050405020304" pitchFamily="18" charset="0"/>
              </a:rPr>
              <a:t>neuropathologies</a:t>
            </a:r>
            <a:r>
              <a:rPr lang="en-GB" dirty="0">
                <a:solidFill>
                  <a:srgbClr val="000000"/>
                </a:solidFill>
                <a:effectLst/>
                <a:ea typeface="Times New Roman" panose="02020603050405020304" pitchFamily="18" charset="0"/>
                <a:cs typeface="Times New Roman" panose="02020603050405020304" pitchFamily="18" charset="0"/>
              </a:rPr>
              <a:t> in specific brain regions before presentation of global abnormalities is a unique feature of PET imaging.</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Using PET, amyloid and tau pathology can be identified.</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Additionally, FDG-PET can be used as an index of tripartite synaptic activity, which is the coupling between energy usage by neurons and astrocytes.</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MRI on the other hand, is used to assess brain structure and can identify atrophy in regions of the brain such as the hippocampus.</a:t>
            </a:r>
            <a:r>
              <a:rPr lang="en-GB" baseline="30000" dirty="0">
                <a:solidFill>
                  <a:srgbClr val="000000"/>
                </a:solidFill>
                <a:effectLst/>
                <a:ea typeface="Times New Roman" panose="02020603050405020304" pitchFamily="18" charset="0"/>
                <a:cs typeface="Times New Roman" panose="02020603050405020304" pitchFamily="18" charset="0"/>
              </a:rPr>
              <a:t>7</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More recently, the development of ultrasensitive assays for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and p-tau in plasma provides evidence that AD biomarker assessments using minimally invasive, scalable, and accessible methods, is a possibility.</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Similar to CSF samples, single blood samples make it possible to assess several aspects of the AD pathological processes.</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dirty="0">
                <a:solidFill>
                  <a:srgbClr val="000000"/>
                </a:solidFill>
                <a:effectLst/>
                <a:ea typeface="Times New Roman" panose="02020603050405020304" pitchFamily="18" charset="0"/>
                <a:cs typeface="Times New Roman" panose="02020603050405020304" pitchFamily="18" charset="0"/>
              </a:rPr>
              <a:t> If available, plasma assessments may be used for routine pre-screening, while CSF or PET examinations are used to confirm the presence of pathology before the initiation of treatment.</a:t>
            </a:r>
            <a:r>
              <a:rPr lang="en-GB" baseline="30000" dirty="0">
                <a:solidFill>
                  <a:srgbClr val="000000"/>
                </a:solidFill>
                <a:effectLst/>
                <a:ea typeface="Times New Roman" panose="02020603050405020304" pitchFamily="18" charset="0"/>
                <a:cs typeface="Times New Roman" panose="02020603050405020304" pitchFamily="18" charset="0"/>
              </a:rPr>
              <a:t>6</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a:t>
            </a:r>
            <a:endParaRPr lang="en-US" dirty="0">
              <a:solidFill>
                <a:srgbClr val="000000"/>
              </a:solidFill>
              <a:effectLst/>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GB" dirty="0">
                <a:solidFill>
                  <a:srgbClr val="000000"/>
                </a:solidFill>
                <a:effectLst/>
                <a:ea typeface="Times New Roman" panose="02020603050405020304" pitchFamily="18" charset="0"/>
                <a:cs typeface="Times New Roman" panose="02020603050405020304" pitchFamily="18" charset="0"/>
              </a:rPr>
              <a:t>National Institute for Health and Care Excellence. NICE clinical guideline NG97. 20 June 2018. Available at: </a:t>
            </a:r>
            <a:r>
              <a:rPr lang="en-GB" dirty="0">
                <a:solidFill>
                  <a:srgbClr val="000000"/>
                </a:solidFill>
                <a:effectLst/>
                <a:ea typeface="Times New Roman" panose="02020603050405020304" pitchFamily="18" charset="0"/>
                <a:cs typeface="Times New Roman" panose="02020603050405020304" pitchFamily="18" charset="0"/>
                <a:hlinkClick r:id="rId4"/>
              </a:rPr>
              <a:t>www.nice.org.uk/guidance/ng97/resources/dementia-assessment-management-and-support-for-people-living-with-dementia-and-their-carers-pdf-1837760199109</a:t>
            </a:r>
            <a:r>
              <a:rPr lang="en-GB" dirty="0">
                <a:solidFill>
                  <a:srgbClr val="000000"/>
                </a:solidFill>
                <a:ea typeface="Times New Roman" panose="02020603050405020304" pitchFamily="18" charset="0"/>
                <a:cs typeface="Times New Roman" panose="02020603050405020304" pitchFamily="18" charset="0"/>
              </a:rPr>
              <a:t>.</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GB" dirty="0" err="1">
                <a:solidFill>
                  <a:srgbClr val="000000"/>
                </a:solidFill>
                <a:effectLst/>
                <a:ea typeface="Times New Roman" panose="02020603050405020304" pitchFamily="18" charset="0"/>
                <a:cs typeface="Times New Roman" panose="02020603050405020304" pitchFamily="18" charset="0"/>
              </a:rPr>
              <a:t>Chételat</a:t>
            </a:r>
            <a:r>
              <a:rPr lang="en-GB" dirty="0">
                <a:solidFill>
                  <a:srgbClr val="000000"/>
                </a:solidFill>
                <a:effectLst/>
                <a:ea typeface="Times New Roman" panose="02020603050405020304" pitchFamily="18" charset="0"/>
                <a:cs typeface="Times New Roman" panose="02020603050405020304" pitchFamily="18" charset="0"/>
              </a:rPr>
              <a:t> G, </a:t>
            </a:r>
            <a:r>
              <a:rPr lang="en-GB" dirty="0" err="1">
                <a:solidFill>
                  <a:srgbClr val="000000"/>
                </a:solidFill>
                <a:effectLst/>
                <a:ea typeface="Times New Roman" panose="02020603050405020304" pitchFamily="18" charset="0"/>
                <a:cs typeface="Times New Roman" panose="02020603050405020304" pitchFamily="18" charset="0"/>
              </a:rPr>
              <a:t>Arbizu</a:t>
            </a:r>
            <a:r>
              <a:rPr lang="en-GB" dirty="0">
                <a:solidFill>
                  <a:srgbClr val="000000"/>
                </a:solidFill>
                <a:effectLst/>
                <a:ea typeface="Times New Roman" panose="02020603050405020304" pitchFamily="18" charset="0"/>
                <a:cs typeface="Times New Roman" panose="02020603050405020304" pitchFamily="18" charset="0"/>
              </a:rPr>
              <a:t> J, Barthel H, et al. Amyloid-PET and 18F-FDG-PET in the diagnostic investigation of Alzheimer's disease and other dementias.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2020; 19 (11): 951–962. </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Jack CR Jr, Bennett DA, </a:t>
            </a:r>
            <a:r>
              <a:rPr lang="en-GB" dirty="0" err="1">
                <a:solidFill>
                  <a:srgbClr val="000000"/>
                </a:solidFill>
                <a:effectLst/>
                <a:ea typeface="Times New Roman" panose="02020603050405020304" pitchFamily="18" charset="0"/>
                <a:cs typeface="Times New Roman" panose="02020603050405020304" pitchFamily="18" charset="0"/>
              </a:rPr>
              <a:t>Blennow</a:t>
            </a:r>
            <a:r>
              <a:rPr lang="en-GB" dirty="0">
                <a:solidFill>
                  <a:srgbClr val="000000"/>
                </a:solidFill>
                <a:effectLst/>
                <a:ea typeface="Times New Roman" panose="02020603050405020304" pitchFamily="18" charset="0"/>
                <a:cs typeface="Times New Roman" panose="02020603050405020304" pitchFamily="18" charset="0"/>
              </a:rPr>
              <a:t> K, et al. A/T/N: An unbiased descriptive classification scheme for Alzheimer disease biomarkers. Neurology 2016; 87 (5): 539–547.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Jack CR Jr, Bennett DA, </a:t>
            </a:r>
            <a:r>
              <a:rPr lang="en-GB" dirty="0" err="1">
                <a:solidFill>
                  <a:srgbClr val="000000"/>
                </a:solidFill>
                <a:effectLst/>
                <a:ea typeface="Times New Roman" panose="02020603050405020304" pitchFamily="18" charset="0"/>
                <a:cs typeface="Times New Roman" panose="02020603050405020304" pitchFamily="18" charset="0"/>
              </a:rPr>
              <a:t>Blennow</a:t>
            </a:r>
            <a:r>
              <a:rPr lang="en-GB" dirty="0">
                <a:solidFill>
                  <a:srgbClr val="000000"/>
                </a:solidFill>
                <a:effectLst/>
                <a:ea typeface="Times New Roman" panose="02020603050405020304" pitchFamily="18" charset="0"/>
                <a:cs typeface="Times New Roman" panose="02020603050405020304" pitchFamily="18" charset="0"/>
              </a:rPr>
              <a:t> K, et al. NIA-AA research framework: toward a biological definition of Alzheimer's disease. Alzheimers Dement 2018; 14 (4): 535–562.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Therriault</a:t>
            </a:r>
            <a:r>
              <a:rPr lang="en-GB" dirty="0">
                <a:solidFill>
                  <a:srgbClr val="000000"/>
                </a:solidFill>
                <a:effectLst/>
                <a:ea typeface="Times New Roman" panose="02020603050405020304" pitchFamily="18" charset="0"/>
                <a:cs typeface="Times New Roman" panose="02020603050405020304" pitchFamily="18" charset="0"/>
              </a:rPr>
              <a:t> J, Zimmer ER, </a:t>
            </a:r>
            <a:r>
              <a:rPr lang="en-GB" dirty="0" err="1">
                <a:solidFill>
                  <a:srgbClr val="000000"/>
                </a:solidFill>
                <a:effectLst/>
                <a:ea typeface="Times New Roman" panose="02020603050405020304" pitchFamily="18" charset="0"/>
                <a:cs typeface="Times New Roman" panose="02020603050405020304" pitchFamily="18" charset="0"/>
              </a:rPr>
              <a:t>Benedet</a:t>
            </a:r>
            <a:r>
              <a:rPr lang="en-GB" dirty="0">
                <a:solidFill>
                  <a:srgbClr val="000000"/>
                </a:solidFill>
                <a:effectLst/>
                <a:ea typeface="Times New Roman" panose="02020603050405020304" pitchFamily="18" charset="0"/>
                <a:cs typeface="Times New Roman" panose="02020603050405020304" pitchFamily="18" charset="0"/>
              </a:rPr>
              <a:t> AL, et al. Staging of Alzheimer's disease: past, present, and future perspectives. Trends Mol Med 2022; 28 (9): 726–741.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Jack CR Jr, </a:t>
            </a:r>
            <a:r>
              <a:rPr lang="en-GB" dirty="0" err="1">
                <a:solidFill>
                  <a:srgbClr val="000000"/>
                </a:solidFill>
                <a:effectLst/>
                <a:ea typeface="Times New Roman" panose="02020603050405020304" pitchFamily="18" charset="0"/>
                <a:cs typeface="Times New Roman" panose="02020603050405020304" pitchFamily="18" charset="0"/>
              </a:rPr>
              <a:t>Knopman</a:t>
            </a:r>
            <a:r>
              <a:rPr lang="en-GB" dirty="0">
                <a:solidFill>
                  <a:srgbClr val="000000"/>
                </a:solidFill>
                <a:effectLst/>
                <a:ea typeface="Times New Roman" panose="02020603050405020304" pitchFamily="18" charset="0"/>
                <a:cs typeface="Times New Roman" panose="02020603050405020304" pitchFamily="18" charset="0"/>
              </a:rPr>
              <a:t> DS, </a:t>
            </a:r>
            <a:r>
              <a:rPr lang="en-GB" dirty="0" err="1">
                <a:solidFill>
                  <a:srgbClr val="000000"/>
                </a:solidFill>
                <a:effectLst/>
                <a:ea typeface="Times New Roman" panose="02020603050405020304" pitchFamily="18" charset="0"/>
                <a:cs typeface="Times New Roman" panose="02020603050405020304" pitchFamily="18" charset="0"/>
              </a:rPr>
              <a:t>Jagust</a:t>
            </a:r>
            <a:r>
              <a:rPr lang="en-GB" dirty="0">
                <a:solidFill>
                  <a:srgbClr val="000000"/>
                </a:solidFill>
                <a:effectLst/>
                <a:ea typeface="Times New Roman" panose="02020603050405020304" pitchFamily="18" charset="0"/>
                <a:cs typeface="Times New Roman" panose="02020603050405020304" pitchFamily="18" charset="0"/>
              </a:rPr>
              <a:t> WJ, et al. Tracking pathophysiological processes in Alzheimer's disease: an updated hypothetical model of dynamic biomarkers.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2013; 12 (2): 207–216. </a:t>
            </a:r>
            <a:endParaRPr lang="en-US" dirty="0">
              <a:solidFill>
                <a:srgbClr val="000000"/>
              </a:solidFill>
              <a:effectLst/>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5"/>
          </p:nvPr>
        </p:nvSpPr>
        <p:spPr/>
        <p:txBody>
          <a:bodyPr/>
          <a:lstStyle/>
          <a:p>
            <a:fld id="{AE11E7B0-DB02-4F04-A770-ADB5177832DF}" type="slidenum">
              <a:rPr lang="da-DK" smtClean="0"/>
              <a:pPr/>
              <a:t>15</a:t>
            </a:fld>
            <a:endParaRPr lang="da-DK" dirty="0"/>
          </a:p>
        </p:txBody>
      </p:sp>
      <p:sp>
        <p:nvSpPr>
          <p:cNvPr id="9" name="Slide Image Placeholder 8">
            <a:extLst>
              <a:ext uri="{FF2B5EF4-FFF2-40B4-BE49-F238E27FC236}">
                <a16:creationId xmlns:a16="http://schemas.microsoft.com/office/drawing/2014/main" id="{32243955-45E7-67C1-1A14-0719D0ECF5F4}"/>
              </a:ext>
            </a:extLst>
          </p:cNvPr>
          <p:cNvSpPr>
            <a:spLocks noGrp="1" noRot="1" noChangeAspect="1"/>
          </p:cNvSpPr>
          <p:nvPr>
            <p:ph type="sldImg"/>
          </p:nvPr>
        </p:nvSpPr>
        <p:spPr/>
      </p:sp>
    </p:spTree>
    <p:extLst>
      <p:ext uri="{BB962C8B-B14F-4D97-AF65-F5344CB8AC3E}">
        <p14:creationId xmlns:p14="http://schemas.microsoft.com/office/powerpoint/2010/main" val="3085152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Subjective cognitive decline is a broad condition that can develop over time due to a variety of potential underlying causes.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Brain diseases and illnesses that may negatively affect cognition include Alzheimer’s disease, Parkinson’s disease, CVD, inflammatory brain disease, and head trauma.</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Additionally, most psychiatric disorders also impact cognition, the most common of which are depression, anxiety, and sleep disorders.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Other medical conditions that are associated with cognition are metabolic diseases (e.g., diabetes), endocrine diseases (e.g., thyroid dysfunction), heart disease, anaemia, hypertension, liver and kidney diseases, nutritional deficiencies, and infectious diseases.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 are several other factors that can impact cognition including substance misuse, general drug use, personality traits (e.g., neuroticism), fear of dementia, and somatoform disorders.</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to identify the potential cause of subjective cognitive decline in an individual, the cognitive decline should be evaluated by obtaining the following information:</a:t>
            </a:r>
            <a:r>
              <a:rPr lang="en-GB" baseline="30000" dirty="0">
                <a:solidFill>
                  <a:srgbClr val="000000"/>
                </a:solidFill>
                <a:effectLst/>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Which cognitive domains are affected</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specific worries are associated with the cognitive decline</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When the onset of cognitive decline occurred</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there is an association with any physical or mental condition</a:t>
            </a:r>
            <a:endParaRPr lang="en-US" dirty="0">
              <a:solidFill>
                <a:srgbClr val="000000"/>
              </a:solidFill>
              <a:effectLst/>
              <a:ea typeface="Times New Roman" panose="02020603050405020304" pitchFamily="18" charset="0"/>
              <a:cs typeface="Times New Roman" panose="02020603050405020304" pitchFamily="18" charset="0"/>
            </a:endParaRPr>
          </a:p>
          <a:p>
            <a:pPr marL="171450" lvl="0" indent="-171450">
              <a:lnSpc>
                <a:spcPts val="1400"/>
              </a:lnSpc>
              <a:spcAft>
                <a:spcPts val="600"/>
              </a:spcAft>
              <a:buFont typeface="Arial" panose="020B0604020202020204" pitchFamily="34" charset="0"/>
              <a:buChar char="•"/>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Whether there is an association with the use of medication, alcohol, or other substances</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Jessen F, </a:t>
            </a:r>
            <a:r>
              <a:rPr lang="en-GB" dirty="0" err="1">
                <a:solidFill>
                  <a:srgbClr val="000000"/>
                </a:solidFill>
                <a:effectLst/>
                <a:ea typeface="Times New Roman" panose="02020603050405020304" pitchFamily="18" charset="0"/>
                <a:cs typeface="Times New Roman" panose="02020603050405020304" pitchFamily="18" charset="0"/>
              </a:rPr>
              <a:t>Amariglio</a:t>
            </a:r>
            <a:r>
              <a:rPr lang="en-GB" dirty="0">
                <a:solidFill>
                  <a:srgbClr val="000000"/>
                </a:solidFill>
                <a:effectLst/>
                <a:ea typeface="Times New Roman" panose="02020603050405020304" pitchFamily="18" charset="0"/>
                <a:cs typeface="Times New Roman" panose="02020603050405020304" pitchFamily="18" charset="0"/>
              </a:rPr>
              <a:t> RE, Buckley RF, et al. The characterisation of subjective cognitive decline.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2020; 19 (3): 271–278.</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US" dirty="0" err="1"/>
              <a:t>Breijyeh</a:t>
            </a:r>
            <a:r>
              <a:rPr lang="en-US" dirty="0"/>
              <a:t> Z, </a:t>
            </a:r>
            <a:r>
              <a:rPr lang="en-US" dirty="0" err="1"/>
              <a:t>Karaman</a:t>
            </a:r>
            <a:r>
              <a:rPr lang="en-US" dirty="0"/>
              <a:t> R. Comprehensive review on Alzheimer's disease: causes and treatment. Molecules 2020; 25 (24): 5789. </a:t>
            </a:r>
            <a:endParaRPr lang="en-US" dirty="0">
              <a:solidFill>
                <a:srgbClr val="000000"/>
              </a:solidFill>
              <a:effectLst/>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1F92959-5271-4408-B8CC-D03782232FDA}" type="slidenum">
              <a:rPr lang="en-GB" smtClean="0"/>
              <a:pPr/>
              <a:t>16</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741322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Verdana" panose="020B0604030504040204" pitchFamily="34" charset="0"/>
                <a:cs typeface="Times New Roman" panose="02020603050405020304" pitchFamily="18" charset="0"/>
              </a:rPr>
              <a:t>Abnormalities in blood flow to the brain, as well as CVD cause dementia.</a:t>
            </a:r>
            <a:r>
              <a:rPr lang="en-GB" baseline="30000" dirty="0">
                <a:solidFill>
                  <a:srgbClr val="000000"/>
                </a:solidFill>
                <a:effectLst/>
                <a:ea typeface="Verdana" panose="020B0604030504040204" pitchFamily="34" charset="0"/>
                <a:cs typeface="Times New Roman" panose="02020603050405020304" pitchFamily="18" charset="0"/>
              </a:rPr>
              <a:t>1</a:t>
            </a:r>
            <a:r>
              <a:rPr lang="en-GB" dirty="0">
                <a:solidFill>
                  <a:srgbClr val="000000"/>
                </a:solidFill>
                <a:effectLst/>
                <a:ea typeface="Verdana" panose="020B0604030504040204" pitchFamily="34" charset="0"/>
                <a:cs typeface="Times New Roman" panose="02020603050405020304" pitchFamily="18" charset="0"/>
              </a:rPr>
              <a:t> It has been well established that dementia symptoms represent neuronal loss resulting from the progressive accumulation of dysfunctional brain proteins – a process called </a:t>
            </a:r>
            <a:r>
              <a:rPr lang="en-GB" dirty="0" err="1">
                <a:solidFill>
                  <a:srgbClr val="000000"/>
                </a:solidFill>
                <a:effectLst/>
                <a:ea typeface="Verdana" panose="020B0604030504040204" pitchFamily="34" charset="0"/>
                <a:cs typeface="Times New Roman" panose="02020603050405020304" pitchFamily="18" charset="0"/>
              </a:rPr>
              <a:t>proteinopathy</a:t>
            </a:r>
            <a:r>
              <a:rPr lang="en-GB" dirty="0">
                <a:solidFill>
                  <a:srgbClr val="000000"/>
                </a:solidFill>
                <a:effectLst/>
                <a:ea typeface="Verdana" panose="020B0604030504040204" pitchFamily="34" charset="0"/>
                <a:cs typeface="Times New Roman" panose="02020603050405020304" pitchFamily="18" charset="0"/>
              </a:rPr>
              <a:t>.</a:t>
            </a:r>
            <a:r>
              <a:rPr lang="en-GB" baseline="30000" dirty="0">
                <a:solidFill>
                  <a:srgbClr val="000000"/>
                </a:solidFill>
                <a:effectLst/>
                <a:ea typeface="Verdana" panose="020B0604030504040204" pitchFamily="34" charset="0"/>
                <a:cs typeface="Times New Roman" panose="02020603050405020304" pitchFamily="18" charset="0"/>
              </a:rPr>
              <a:t> 1</a:t>
            </a:r>
            <a:r>
              <a:rPr lang="en-GB" dirty="0">
                <a:solidFill>
                  <a:srgbClr val="000000"/>
                </a:solidFill>
                <a:effectLst/>
                <a:ea typeface="Verdana" panose="020B0604030504040204" pitchFamily="34" charset="0"/>
                <a:cs typeface="Times New Roman" panose="02020603050405020304" pitchFamily="18" charset="0"/>
              </a:rPr>
              <a:t> Particularly characteristic of AD is the accumulation of A</a:t>
            </a:r>
            <a:r>
              <a:rPr lang="en-GB" dirty="0">
                <a:solidFill>
                  <a:srgbClr val="000000"/>
                </a:solidFill>
                <a:effectLst/>
                <a:ea typeface="Verdana" panose="020B0604030504040204" pitchFamily="34" charset="0"/>
                <a:cs typeface="Times New Roman" panose="02020603050405020304" pitchFamily="18" charset="0"/>
                <a:sym typeface="Symbol" panose="05050102010706020507" pitchFamily="18" charset="2"/>
              </a:rPr>
              <a:t></a:t>
            </a:r>
            <a:r>
              <a:rPr lang="en-GB" dirty="0">
                <a:solidFill>
                  <a:srgbClr val="000000"/>
                </a:solidFill>
                <a:effectLst/>
                <a:ea typeface="Verdana" panose="020B0604030504040204" pitchFamily="34" charset="0"/>
                <a:cs typeface="Times New Roman" panose="02020603050405020304" pitchFamily="18" charset="0"/>
              </a:rPr>
              <a:t> and phosphorylated tau.</a:t>
            </a:r>
            <a:r>
              <a:rPr lang="en-GB" baseline="30000" dirty="0">
                <a:solidFill>
                  <a:srgbClr val="000000"/>
                </a:solidFill>
                <a:effectLst/>
                <a:ea typeface="Verdana" panose="020B0604030504040204" pitchFamily="34" charset="0"/>
                <a:cs typeface="Times New Roman" panose="02020603050405020304" pitchFamily="18" charset="0"/>
              </a:rPr>
              <a:t>1</a:t>
            </a:r>
            <a:r>
              <a:rPr lang="en-GB" dirty="0">
                <a:solidFill>
                  <a:srgbClr val="000000"/>
                </a:solidFill>
                <a:effectLst/>
                <a:ea typeface="Verdana" panose="020B0604030504040204" pitchFamily="34" charset="0"/>
                <a:cs typeface="Times New Roman" panose="02020603050405020304" pitchFamily="18" charset="0"/>
              </a:rPr>
              <a:t> Distinct </a:t>
            </a:r>
            <a:r>
              <a:rPr lang="en-GB" dirty="0" err="1">
                <a:solidFill>
                  <a:srgbClr val="000000"/>
                </a:solidFill>
                <a:effectLst/>
                <a:ea typeface="Verdana" panose="020B0604030504040204" pitchFamily="34" charset="0"/>
                <a:cs typeface="Times New Roman" panose="02020603050405020304" pitchFamily="18" charset="0"/>
              </a:rPr>
              <a:t>proteinopathies</a:t>
            </a:r>
            <a:r>
              <a:rPr lang="en-GB" dirty="0">
                <a:solidFill>
                  <a:srgbClr val="000000"/>
                </a:solidFill>
                <a:effectLst/>
                <a:ea typeface="Verdana" panose="020B0604030504040204" pitchFamily="34" charset="0"/>
                <a:cs typeface="Times New Roman" panose="02020603050405020304" pitchFamily="18" charset="0"/>
              </a:rPr>
              <a:t> may cause similar symptoms if they impact similar brain circuits.</a:t>
            </a:r>
            <a:r>
              <a:rPr lang="en-GB" baseline="30000" dirty="0">
                <a:solidFill>
                  <a:srgbClr val="000000"/>
                </a:solidFill>
                <a:effectLst/>
                <a:ea typeface="Verdana" panose="020B0604030504040204" pitchFamily="34" charset="0"/>
                <a:cs typeface="Times New Roman" panose="02020603050405020304" pitchFamily="18" charset="0"/>
              </a:rPr>
              <a:t>1</a:t>
            </a:r>
            <a:r>
              <a:rPr lang="en-GB" dirty="0">
                <a:solidFill>
                  <a:srgbClr val="000000"/>
                </a:solidFill>
                <a:effectLst/>
                <a:ea typeface="Verdana" panose="020B0604030504040204" pitchFamily="34" charset="0"/>
                <a:cs typeface="Times New Roman" panose="02020603050405020304" pitchFamily="18" charset="0"/>
              </a:rPr>
              <a:t> Additionally, as the accumulation of the dysfunctional proteins may begin several years before the onset of symptoms, dementia represents an advanced stage of various brain proteinopathies.</a:t>
            </a:r>
            <a:r>
              <a:rPr lang="en-GB" baseline="30000" dirty="0">
                <a:solidFill>
                  <a:srgbClr val="000000"/>
                </a:solidFill>
                <a:effectLst/>
                <a:ea typeface="Verdana" panose="020B0604030504040204" pitchFamily="34" charset="0"/>
                <a:cs typeface="Times New Roman" panose="02020603050405020304" pitchFamily="18" charset="0"/>
              </a:rPr>
              <a:t>1</a:t>
            </a:r>
            <a:endParaRPr lang="en-US" dirty="0">
              <a:solidFill>
                <a:srgbClr val="000000"/>
              </a:solidFill>
              <a:effectLst/>
              <a:ea typeface="Verdana" panose="020B0604030504040204" pitchFamily="34"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Verdana" panose="020B0604030504040204" pitchFamily="34" charset="0"/>
                <a:cs typeface="Times New Roman" panose="02020603050405020304" pitchFamily="18" charset="0"/>
              </a:rPr>
              <a:t>References: </a:t>
            </a:r>
            <a:endParaRPr lang="en-US" dirty="0">
              <a:solidFill>
                <a:srgbClr val="000000"/>
              </a:solidFill>
              <a:effectLst/>
              <a:ea typeface="Verdana" panose="020B0604030504040204" pitchFamily="34"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Verdana" panose="020B0604030504040204" pitchFamily="34" charset="0"/>
                <a:cs typeface="Times New Roman" panose="02020603050405020304" pitchFamily="18" charset="0"/>
              </a:rPr>
              <a:t>Gauthier S, Rosa-Neto P, </a:t>
            </a:r>
            <a:r>
              <a:rPr lang="en-GB" dirty="0" err="1">
                <a:solidFill>
                  <a:srgbClr val="000000"/>
                </a:solidFill>
                <a:effectLst/>
                <a:ea typeface="Verdana" panose="020B0604030504040204" pitchFamily="34" charset="0"/>
                <a:cs typeface="Times New Roman" panose="02020603050405020304" pitchFamily="18" charset="0"/>
              </a:rPr>
              <a:t>Morais</a:t>
            </a:r>
            <a:r>
              <a:rPr lang="en-GB" dirty="0">
                <a:solidFill>
                  <a:srgbClr val="000000"/>
                </a:solidFill>
                <a:effectLst/>
                <a:ea typeface="Verdana" panose="020B0604030504040204" pitchFamily="34"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Verdana" panose="020B0604030504040204" pitchFamily="34" charset="0"/>
                <a:cs typeface="Times New Roman" panose="02020603050405020304" pitchFamily="18" charset="0"/>
                <a:hlinkClick r:id="rId3"/>
              </a:rPr>
              <a:t>https://www.alzint.org/u/World-Alzheimer-Report-2021.pdf</a:t>
            </a:r>
            <a:r>
              <a:rPr lang="en-GB" dirty="0">
                <a:solidFill>
                  <a:srgbClr val="000000"/>
                </a:solidFill>
                <a:effectLst/>
                <a:ea typeface="Verdana" panose="020B0604030504040204" pitchFamily="34" charset="0"/>
                <a:cs typeface="Times New Roman" panose="02020603050405020304" pitchFamily="18" charset="0"/>
              </a:rPr>
              <a:t>. Accessed 15 November 2023.</a:t>
            </a:r>
            <a:endParaRPr lang="en-US" dirty="0">
              <a:solidFill>
                <a:srgbClr val="000000"/>
              </a:solidFill>
              <a:effectLst/>
              <a:ea typeface="Verdana" panose="020B0604030504040204" pitchFamily="34" charset="0"/>
              <a:cs typeface="Times New Roman" panose="02020603050405020304" pitchFamily="18" charset="0"/>
            </a:endParaRPr>
          </a:p>
          <a:p>
            <a:endParaRPr lang="da-DK" dirty="0">
              <a:ea typeface="Verdana" panose="020B0604030504040204" pitchFamily="34" charset="0"/>
            </a:endParaRPr>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17</a:t>
            </a:fld>
            <a:endParaRPr lang="da-DK" dirty="0"/>
          </a:p>
        </p:txBody>
      </p:sp>
    </p:spTree>
    <p:extLst>
      <p:ext uri="{BB962C8B-B14F-4D97-AF65-F5344CB8AC3E}">
        <p14:creationId xmlns:p14="http://schemas.microsoft.com/office/powerpoint/2010/main" val="3780798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The most common clinical presentation of </a:t>
            </a:r>
            <a:r>
              <a:rPr lang="en-GB" dirty="0">
                <a:solidFill>
                  <a:srgbClr val="000000"/>
                </a:solidFill>
                <a:ea typeface="Times New Roman" panose="02020603050405020304" pitchFamily="18" charset="0"/>
                <a:cs typeface="Times New Roman" panose="02020603050405020304" pitchFamily="18" charset="0"/>
              </a:rPr>
              <a:t>typical</a:t>
            </a:r>
            <a:r>
              <a:rPr lang="en-GB" dirty="0">
                <a:solidFill>
                  <a:srgbClr val="000000"/>
                </a:solidFill>
                <a:effectLst/>
                <a:ea typeface="Times New Roman" panose="02020603050405020304" pitchFamily="18" charset="0"/>
                <a:cs typeface="Times New Roman" panose="02020603050405020304" pitchFamily="18" charset="0"/>
              </a:rPr>
              <a:t> AD involves a slow, progressive amnestic disorder which reflects the predominant early distribution of neurofibrillary tangles (NFTs) in medial temporal-lobe structures.</a:t>
            </a:r>
            <a:r>
              <a:rPr lang="en-GB" baseline="30000" dirty="0">
                <a:solidFill>
                  <a:srgbClr val="000000"/>
                </a:solidFill>
                <a:effectLst/>
                <a:ea typeface="Times New Roman" panose="02020603050405020304" pitchFamily="18" charset="0"/>
                <a:cs typeface="Times New Roman" panose="02020603050405020304" pitchFamily="18" charset="0"/>
              </a:rPr>
              <a:t>3</a:t>
            </a:r>
            <a:r>
              <a:rPr lang="en-GB" u="none" dirty="0">
                <a:solidFill>
                  <a:srgbClr val="000000"/>
                </a:solidFill>
                <a:effectLst/>
                <a:ea typeface="Times New Roman" panose="02020603050405020304" pitchFamily="18" charset="0"/>
                <a:cs typeface="Times New Roman" panose="02020603050405020304" pitchFamily="18" charset="0"/>
              </a:rPr>
              <a:t> These changes can be observed as medial temporal atrophy </a:t>
            </a:r>
            <a:r>
              <a:rPr lang="en-GB" dirty="0">
                <a:solidFill>
                  <a:srgbClr val="000000"/>
                </a:solidFill>
                <a:ea typeface="Times New Roman" panose="02020603050405020304" pitchFamily="18" charset="0"/>
                <a:cs typeface="Times New Roman" panose="02020603050405020304" pitchFamily="18" charset="0"/>
              </a:rPr>
              <a:t>using MRI.</a:t>
            </a:r>
            <a:r>
              <a:rPr lang="en-GB" baseline="30000" dirty="0">
                <a:solidFill>
                  <a:srgbClr val="000000"/>
                </a:solidFill>
                <a:ea typeface="Times New Roman" panose="02020603050405020304" pitchFamily="18" charset="0"/>
                <a:cs typeface="Times New Roman" panose="02020603050405020304" pitchFamily="18" charset="0"/>
              </a:rPr>
              <a:t>2 </a:t>
            </a:r>
            <a:r>
              <a:rPr lang="en-GB" u="none" dirty="0">
                <a:solidFill>
                  <a:srgbClr val="000000"/>
                </a:solidFill>
                <a:effectLst/>
                <a:ea typeface="Times New Roman" panose="02020603050405020304" pitchFamily="18" charset="0"/>
                <a:cs typeface="Times New Roman" panose="02020603050405020304" pitchFamily="18" charset="0"/>
              </a:rPr>
              <a:t>In typical AD subtype, expected patterns of both limbic and cortical involvement are </a:t>
            </a:r>
            <a:r>
              <a:rPr lang="en-GB" dirty="0">
                <a:solidFill>
                  <a:srgbClr val="000000"/>
                </a:solidFill>
                <a:effectLst/>
                <a:ea typeface="Times New Roman" panose="02020603050405020304" pitchFamily="18" charset="0"/>
                <a:cs typeface="Times New Roman" panose="02020603050405020304" pitchFamily="18" charset="0"/>
              </a:rPr>
              <a:t>observed.</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In limbic-predominant AD, medial temporal atrophy is abnormal, </a:t>
            </a:r>
            <a:r>
              <a:rPr lang="en-GB" dirty="0">
                <a:solidFill>
                  <a:srgbClr val="000000"/>
                </a:solidFill>
                <a:ea typeface="Times New Roman" panose="02020603050405020304" pitchFamily="18" charset="0"/>
                <a:cs typeface="Times New Roman" panose="02020603050405020304" pitchFamily="18" charset="0"/>
              </a:rPr>
              <a:t>with normal </a:t>
            </a:r>
            <a:r>
              <a:rPr lang="en-GB" dirty="0">
                <a:solidFill>
                  <a:srgbClr val="000000"/>
                </a:solidFill>
                <a:effectLst/>
                <a:ea typeface="Times New Roman" panose="02020603050405020304" pitchFamily="18" charset="0"/>
                <a:cs typeface="Times New Roman" panose="02020603050405020304" pitchFamily="18" charset="0"/>
              </a:rPr>
              <a:t>posterior atrophy </a:t>
            </a:r>
            <a:r>
              <a:rPr lang="en-GB" dirty="0">
                <a:solidFill>
                  <a:srgbClr val="000000"/>
                </a:solidFill>
                <a:ea typeface="Times New Roman" panose="02020603050405020304" pitchFamily="18" charset="0"/>
                <a:cs typeface="Times New Roman" panose="02020603050405020304" pitchFamily="18" charset="0"/>
              </a:rPr>
              <a:t>and global cortical atrophy.</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a typeface="Times New Roman" panose="02020603050405020304" pitchFamily="18" charset="0"/>
                <a:cs typeface="Times New Roman" panose="02020603050405020304" pitchFamily="18" charset="0"/>
              </a:rPr>
              <a:t> In the</a:t>
            </a:r>
            <a:r>
              <a:rPr lang="en-GB" dirty="0">
                <a:solidFill>
                  <a:srgbClr val="000000"/>
                </a:solidFill>
                <a:effectLst/>
                <a:ea typeface="Times New Roman" panose="02020603050405020304" pitchFamily="18" charset="0"/>
                <a:cs typeface="Times New Roman" panose="02020603050405020304" pitchFamily="18" charset="0"/>
              </a:rPr>
              <a:t> hippocampal sparing AD subtype (young-onset, non-amnestic presentation, and APOE </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4 negative), there tends to be greater cortical pathology relative to sparing of the hippocampus.</a:t>
            </a:r>
            <a:r>
              <a:rPr lang="en-GB" baseline="30000" dirty="0">
                <a:solidFill>
                  <a:srgbClr val="000000"/>
                </a:solidFill>
                <a:effectLst/>
                <a:ea typeface="Times New Roman" panose="02020603050405020304" pitchFamily="18" charset="0"/>
                <a:cs typeface="Times New Roman" panose="02020603050405020304" pitchFamily="18" charset="0"/>
              </a:rPr>
              <a:t>3</a:t>
            </a:r>
            <a:r>
              <a:rPr lang="en-GB" baseline="30000" dirty="0">
                <a:solidFill>
                  <a:srgbClr val="000000"/>
                </a:solidFill>
                <a:ea typeface="Times New Roman" panose="02020603050405020304" pitchFamily="18" charset="0"/>
                <a:cs typeface="Times New Roman" panose="02020603050405020304" pitchFamily="18" charset="0"/>
              </a:rPr>
              <a:t> </a:t>
            </a:r>
            <a:r>
              <a:rPr lang="en-GB" dirty="0">
                <a:solidFill>
                  <a:srgbClr val="000000"/>
                </a:solidFill>
                <a:ea typeface="Times New Roman" panose="02020603050405020304" pitchFamily="18" charset="0"/>
                <a:cs typeface="Times New Roman" panose="02020603050405020304" pitchFamily="18" charset="0"/>
              </a:rPr>
              <a:t>Abnormal posterior atrophy and/or abnormal global cortical atrophy are observed with normal medial temporal atrophy.</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Disproportionate differences are observed in age onset, clinical presentation, and APOE </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4 positivity between hippocampal sparing AD and typical AD.</a:t>
            </a:r>
            <a:r>
              <a:rPr lang="en-GB" baseline="30000" dirty="0">
                <a:solidFill>
                  <a:srgbClr val="000000"/>
                </a:solidFill>
                <a:effectLst/>
                <a:ea typeface="Times New Roman" panose="02020603050405020304" pitchFamily="18" charset="0"/>
                <a:cs typeface="Times New Roman" panose="02020603050405020304" pitchFamily="18" charset="0"/>
              </a:rPr>
              <a:t>3</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Eventually, the distribution of NFTs evolves into an amnestic-predominant multi-domain dementia.</a:t>
            </a:r>
            <a:r>
              <a:rPr lang="en-GB" baseline="30000" dirty="0">
                <a:solidFill>
                  <a:srgbClr val="000000"/>
                </a:solidFill>
                <a:effectLst/>
                <a:ea typeface="Times New Roman" panose="02020603050405020304" pitchFamily="18" charset="0"/>
                <a:cs typeface="Times New Roman" panose="02020603050405020304" pitchFamily="18" charset="0"/>
              </a:rPr>
              <a:t>3</a:t>
            </a:r>
            <a:r>
              <a:rPr lang="en-GB" dirty="0">
                <a:solidFill>
                  <a:srgbClr val="000000"/>
                </a:solidFill>
                <a:effectLst/>
                <a:ea typeface="Times New Roman" panose="02020603050405020304" pitchFamily="18" charset="0"/>
                <a:cs typeface="Times New Roman" panose="02020603050405020304" pitchFamily="18" charset="0"/>
              </a:rPr>
              <a:t> Non-amnestic phenotypes, however, are characterized based on initial dominant difficulties in visual, language, executive, behavioural, and motor domains, which disproportionately affects individuals with young-onset dementia (symptoms occur before age 65).</a:t>
            </a:r>
            <a:r>
              <a:rPr lang="en-GB" baseline="30000" dirty="0">
                <a:solidFill>
                  <a:srgbClr val="000000"/>
                </a:solidFill>
                <a:ea typeface="Times New Roman" panose="02020603050405020304" pitchFamily="18" charset="0"/>
                <a:cs typeface="Times New Roman" panose="02020603050405020304" pitchFamily="18" charset="0"/>
              </a:rPr>
              <a:t>3,4</a:t>
            </a:r>
            <a:r>
              <a:rPr lang="en-GB" dirty="0">
                <a:solidFill>
                  <a:srgbClr val="000000"/>
                </a:solidFill>
                <a:effectLst/>
                <a:ea typeface="Times New Roman" panose="02020603050405020304" pitchFamily="18" charset="0"/>
                <a:cs typeface="Times New Roman" panose="02020603050405020304" pitchFamily="18" charset="0"/>
              </a:rPr>
              <a:t> For younger patients with non-amnestic symptoms, or those lacking the ‘typical’ hippocampal volume loss, AD dementia may go undetected.</a:t>
            </a:r>
            <a:r>
              <a:rPr lang="en-GB" baseline="30000" dirty="0">
                <a:solidFill>
                  <a:srgbClr val="000000"/>
                </a:solidFill>
                <a:effectLst/>
                <a:ea typeface="Times New Roman" panose="02020603050405020304" pitchFamily="18" charset="0"/>
                <a:cs typeface="Times New Roman" panose="02020603050405020304" pitchFamily="18" charset="0"/>
              </a:rPr>
              <a:t> 3</a:t>
            </a:r>
            <a:r>
              <a:rPr lang="en-GB" dirty="0">
                <a:solidFill>
                  <a:srgbClr val="000000"/>
                </a:solidFill>
                <a:effectLst/>
                <a:ea typeface="Times New Roman" panose="02020603050405020304" pitchFamily="18" charset="0"/>
                <a:cs typeface="Times New Roman" panose="02020603050405020304" pitchFamily="18" charset="0"/>
              </a:rPr>
              <a:t> Due to their young age and unusual symptoms, life stresses, or new-onset psychiatric illnesses may be used to explain the symptoms of patients with non-amnestic AD.</a:t>
            </a:r>
            <a:r>
              <a:rPr lang="en-GB" baseline="30000" dirty="0">
                <a:solidFill>
                  <a:srgbClr val="000000"/>
                </a:solidFill>
                <a:effectLst/>
                <a:ea typeface="Times New Roman" panose="02020603050405020304" pitchFamily="18" charset="0"/>
                <a:cs typeface="Times New Roman" panose="02020603050405020304" pitchFamily="18" charset="0"/>
              </a:rPr>
              <a:t>3</a:t>
            </a:r>
            <a:r>
              <a:rPr lang="en-GB" dirty="0">
                <a:solidFill>
                  <a:srgbClr val="000000"/>
                </a:solidFill>
                <a:effectLst/>
                <a:ea typeface="Times New Roman" panose="02020603050405020304" pitchFamily="18" charset="0"/>
                <a:cs typeface="Times New Roman" panose="02020603050405020304" pitchFamily="18" charset="0"/>
              </a:rPr>
              <a:t> Several different disease processes may cause atypical, early-onset dementia, therefore it is important that an accurate diagnosis is made.</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addition, for individuals with atypical, early-onset dementia, advanced diagnostic tests in specialized centres are required.</a:t>
            </a:r>
            <a:r>
              <a:rPr lang="en-GB" baseline="30000" dirty="0">
                <a:solidFill>
                  <a:srgbClr val="000000"/>
                </a:solidFill>
                <a:effectLst/>
                <a:ea typeface="Times New Roman" panose="02020603050405020304" pitchFamily="18" charset="0"/>
                <a:cs typeface="Times New Roman" panose="02020603050405020304" pitchFamily="18" charset="0"/>
              </a:rPr>
              <a:t>1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Ferreira D, Pereira JB, Volpe G, Westman E. Subtypes of Alzheimer’s disease display distinct network abnormalities extending beyond their pattern of brain atrophy. Front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2019; 10: 524. </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Graff-Radford J, Yong KXX, </a:t>
            </a:r>
            <a:r>
              <a:rPr lang="en-GB" dirty="0" err="1">
                <a:solidFill>
                  <a:srgbClr val="000000"/>
                </a:solidFill>
                <a:effectLst/>
                <a:ea typeface="Times New Roman" panose="02020603050405020304" pitchFamily="18" charset="0"/>
                <a:cs typeface="Times New Roman" panose="02020603050405020304" pitchFamily="18" charset="0"/>
              </a:rPr>
              <a:t>Apostolova</a:t>
            </a:r>
            <a:r>
              <a:rPr lang="en-GB" dirty="0">
                <a:solidFill>
                  <a:srgbClr val="000000"/>
                </a:solidFill>
                <a:effectLst/>
                <a:ea typeface="Times New Roman" panose="02020603050405020304" pitchFamily="18" charset="0"/>
                <a:cs typeface="Times New Roman" panose="02020603050405020304" pitchFamily="18" charset="0"/>
              </a:rPr>
              <a:t> LG, et al. New insights into atypical Alzheimer's disease in the era of biomarkers.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2021; 20 (3): 222–234.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Barnes J, Dickerson BC, Frost C, et al. Alzheimer's disease first symptoms are age dependent: evidence from the NACC dataset. Alzheimers Dement 2015; 11 (11): 1349–1357. </a:t>
            </a:r>
            <a:endParaRPr lang="en-US" dirty="0">
              <a:solidFill>
                <a:srgbClr val="000000"/>
              </a:solidFill>
              <a:effectLst/>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18</a:t>
            </a:fld>
            <a:endParaRPr lang="da-DK" dirty="0"/>
          </a:p>
        </p:txBody>
      </p:sp>
    </p:spTree>
    <p:extLst>
      <p:ext uri="{BB962C8B-B14F-4D97-AF65-F5344CB8AC3E}">
        <p14:creationId xmlns:p14="http://schemas.microsoft.com/office/powerpoint/2010/main" val="1429141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In elderly individuals, AD is the leading cause of dementia, however dementia may arise from a range of aetiologically and neuropathologically distinct disorders that contribute to different patterns of cognitive impairment.</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Understanding these different patterns, and the neurobiological basis of normal and abnormal cognition, has important implications for differential diagnosis.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In early stages, it is possible to distinguish domains that are unimpaired or mildly impaired from those that are distinctly abnormal.</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For AD dementia, the most typical early cognitive profile is one of prominent amnesia with additional cognitive deficits.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primary progressive aphasia, the early stages are marked in most part by salient language deficits.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the early stages of behavioural variant frontotemporal dementia, the most noticeable observations are in the domains of comportment and executive functions.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 neurological symptoms that present at the very early stages of dementia reflect the neuroanatomical systems that bear the load of the associated pathology, however at these stages, the underlying disease is less obvious.</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While amnestic dementia is most likely to be associated with AD pathology, early aphasia, progressive visuospatial deficits, and changes in personality may also be associated with the neuropathology of AD.</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As dementia progresses from the early to late stages, symptom domain boundaries become increasingly blurred, making distinctive profiles difficult to distinguish.</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Therefore, neuropsychological profiles are most informative during the early stages.</a:t>
            </a:r>
            <a:r>
              <a:rPr lang="en-GB" baseline="30000" dirty="0">
                <a:solidFill>
                  <a:srgbClr val="000000"/>
                </a:solidFill>
                <a:ea typeface="Times New Roman" panose="02020603050405020304" pitchFamily="18" charset="0"/>
                <a:cs typeface="Times New Roman" panose="02020603050405020304" pitchFamily="18" charset="0"/>
              </a:rPr>
              <a:t>1</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 </a:t>
            </a:r>
            <a:endParaRPr lang="en-US" dirty="0">
              <a:solidFill>
                <a:srgbClr val="000000"/>
              </a:solidFill>
              <a:effectLst/>
              <a:ea typeface="Times New Roman" panose="02020603050405020304" pitchFamily="18" charset="0"/>
              <a:cs typeface="Times New Roman" panose="02020603050405020304" pitchFamily="18" charset="0"/>
            </a:endParaRPr>
          </a:p>
          <a:p>
            <a:pPr marL="342900" lvl="0" indent="-3429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Weintraub S, </a:t>
            </a:r>
            <a:r>
              <a:rPr lang="en-GB" dirty="0" err="1">
                <a:solidFill>
                  <a:srgbClr val="000000"/>
                </a:solidFill>
                <a:effectLst/>
                <a:ea typeface="Times New Roman" panose="02020603050405020304" pitchFamily="18" charset="0"/>
                <a:cs typeface="Times New Roman" panose="02020603050405020304" pitchFamily="18" charset="0"/>
              </a:rPr>
              <a:t>Wicklund</a:t>
            </a:r>
            <a:r>
              <a:rPr lang="en-GB" dirty="0">
                <a:solidFill>
                  <a:srgbClr val="000000"/>
                </a:solidFill>
                <a:effectLst/>
                <a:ea typeface="Times New Roman" panose="02020603050405020304" pitchFamily="18" charset="0"/>
                <a:cs typeface="Times New Roman" panose="02020603050405020304" pitchFamily="18" charset="0"/>
              </a:rPr>
              <a:t> AH, Salmon DP. The neuropsychological profile of Alzheimer disease. Cold Spring </a:t>
            </a:r>
            <a:r>
              <a:rPr lang="en-GB" dirty="0" err="1">
                <a:solidFill>
                  <a:srgbClr val="000000"/>
                </a:solidFill>
                <a:effectLst/>
                <a:ea typeface="Times New Roman" panose="02020603050405020304" pitchFamily="18" charset="0"/>
                <a:cs typeface="Times New Roman" panose="02020603050405020304" pitchFamily="18" charset="0"/>
              </a:rPr>
              <a:t>Harb</a:t>
            </a:r>
            <a:r>
              <a:rPr lang="en-GB" dirty="0">
                <a:solidFill>
                  <a:srgbClr val="000000"/>
                </a:solidFill>
                <a:effectLst/>
                <a:ea typeface="Times New Roman" panose="02020603050405020304" pitchFamily="18" charset="0"/>
                <a:cs typeface="Times New Roman" panose="02020603050405020304" pitchFamily="18" charset="0"/>
              </a:rPr>
              <a:t> </a:t>
            </a:r>
            <a:r>
              <a:rPr lang="en-GB" dirty="0" err="1">
                <a:solidFill>
                  <a:srgbClr val="000000"/>
                </a:solidFill>
                <a:effectLst/>
                <a:ea typeface="Times New Roman" panose="02020603050405020304" pitchFamily="18" charset="0"/>
                <a:cs typeface="Times New Roman" panose="02020603050405020304" pitchFamily="18" charset="0"/>
              </a:rPr>
              <a:t>Perspect</a:t>
            </a:r>
            <a:r>
              <a:rPr lang="en-GB" dirty="0">
                <a:solidFill>
                  <a:srgbClr val="000000"/>
                </a:solidFill>
                <a:effectLst/>
                <a:ea typeface="Times New Roman" panose="02020603050405020304" pitchFamily="18" charset="0"/>
                <a:cs typeface="Times New Roman" panose="02020603050405020304" pitchFamily="18" charset="0"/>
              </a:rPr>
              <a:t> Med 2012; 2 (4): a006171. </a:t>
            </a:r>
            <a:endParaRPr lang="en-US" dirty="0">
              <a:solidFill>
                <a:srgbClr val="000000"/>
              </a:solidFill>
              <a:effectLst/>
              <a:ea typeface="Times New Roman" panose="02020603050405020304" pitchFamily="18" charset="0"/>
              <a:cs typeface="Times New Roman" panose="02020603050405020304" pitchFamily="18" charset="0"/>
            </a:endParaRPr>
          </a:p>
          <a:p>
            <a:endParaRPr lang="da-DK"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19</a:t>
            </a:fld>
            <a:endParaRPr lang="da-DK" dirty="0"/>
          </a:p>
        </p:txBody>
      </p:sp>
    </p:spTree>
    <p:extLst>
      <p:ext uri="{BB962C8B-B14F-4D97-AF65-F5344CB8AC3E}">
        <p14:creationId xmlns:p14="http://schemas.microsoft.com/office/powerpoint/2010/main" val="4046630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sz="1100"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20</a:t>
            </a:fld>
            <a:endParaRPr lang="da-DK" dirty="0"/>
          </a:p>
        </p:txBody>
      </p:sp>
    </p:spTree>
    <p:extLst>
      <p:ext uri="{BB962C8B-B14F-4D97-AF65-F5344CB8AC3E}">
        <p14:creationId xmlns:p14="http://schemas.microsoft.com/office/powerpoint/2010/main" val="238793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Therriault</a:t>
            </a:r>
            <a:r>
              <a:rPr lang="en-GB" dirty="0">
                <a:solidFill>
                  <a:srgbClr val="000000"/>
                </a:solidFill>
                <a:effectLst/>
                <a:ea typeface="Times New Roman" panose="02020603050405020304" pitchFamily="18" charset="0"/>
                <a:cs typeface="Times New Roman" panose="02020603050405020304" pitchFamily="18" charset="0"/>
              </a:rPr>
              <a:t> J, </a:t>
            </a:r>
            <a:r>
              <a:rPr lang="en-GB" dirty="0" err="1">
                <a:solidFill>
                  <a:srgbClr val="000000"/>
                </a:solidFill>
                <a:effectLst/>
                <a:ea typeface="Times New Roman" panose="02020603050405020304" pitchFamily="18" charset="0"/>
                <a:cs typeface="Times New Roman" panose="02020603050405020304" pitchFamily="18" charset="0"/>
              </a:rPr>
              <a:t>Servaes</a:t>
            </a:r>
            <a:r>
              <a:rPr lang="en-GB" dirty="0">
                <a:solidFill>
                  <a:srgbClr val="000000"/>
                </a:solidFill>
                <a:effectLst/>
                <a:ea typeface="Times New Roman" panose="02020603050405020304" pitchFamily="18" charset="0"/>
                <a:cs typeface="Times New Roman" panose="02020603050405020304" pitchFamily="18" charset="0"/>
              </a:rPr>
              <a:t> S, Tissot C, et al. Equivalence of plasma p-tau217 with cerebrospinal fluid in the diagnosis of Alzheimer’s disease. </a:t>
            </a:r>
            <a:r>
              <a:rPr lang="fr-FR" dirty="0" err="1">
                <a:solidFill>
                  <a:srgbClr val="000000"/>
                </a:solidFill>
                <a:effectLst/>
                <a:ea typeface="Times New Roman" panose="02020603050405020304" pitchFamily="18" charset="0"/>
                <a:cs typeface="Times New Roman" panose="02020603050405020304" pitchFamily="18" charset="0"/>
              </a:rPr>
              <a:t>Alzheimers</a:t>
            </a:r>
            <a:r>
              <a:rPr lang="fr-FR" dirty="0">
                <a:solidFill>
                  <a:srgbClr val="000000"/>
                </a:solidFill>
                <a:effectLst/>
                <a:ea typeface="Times New Roman" panose="02020603050405020304" pitchFamily="18" charset="0"/>
                <a:cs typeface="Times New Roman" panose="02020603050405020304" pitchFamily="18" charset="0"/>
              </a:rPr>
              <a:t> </a:t>
            </a:r>
            <a:r>
              <a:rPr lang="fr-FR" dirty="0" err="1">
                <a:solidFill>
                  <a:srgbClr val="000000"/>
                </a:solidFill>
                <a:effectLst/>
                <a:ea typeface="Times New Roman" panose="02020603050405020304" pitchFamily="18" charset="0"/>
                <a:cs typeface="Times New Roman" panose="02020603050405020304" pitchFamily="18" charset="0"/>
              </a:rPr>
              <a:t>Dement</a:t>
            </a:r>
            <a:r>
              <a:rPr lang="fr-FR" dirty="0">
                <a:solidFill>
                  <a:srgbClr val="000000"/>
                </a:solidFill>
                <a:effectLst/>
                <a:ea typeface="Times New Roman" panose="02020603050405020304" pitchFamily="18" charset="0"/>
                <a:cs typeface="Times New Roman" panose="02020603050405020304" pitchFamily="18" charset="0"/>
              </a:rPr>
              <a:t> 2023; 19 (11): 4967–4977. </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Therriault</a:t>
            </a:r>
            <a:r>
              <a:rPr lang="en-US" dirty="0">
                <a:solidFill>
                  <a:srgbClr val="000000"/>
                </a:solidFill>
                <a:effectLst/>
                <a:ea typeface="Times New Roman" panose="02020603050405020304" pitchFamily="18" charset="0"/>
                <a:cs typeface="Times New Roman" panose="02020603050405020304" pitchFamily="18" charset="0"/>
              </a:rPr>
              <a:t> J, Zimmer ER, </a:t>
            </a:r>
            <a:r>
              <a:rPr lang="en-US" dirty="0" err="1">
                <a:solidFill>
                  <a:srgbClr val="000000"/>
                </a:solidFill>
                <a:effectLst/>
                <a:ea typeface="Times New Roman" panose="02020603050405020304" pitchFamily="18" charset="0"/>
                <a:cs typeface="Times New Roman" panose="02020603050405020304" pitchFamily="18" charset="0"/>
              </a:rPr>
              <a:t>Benedet</a:t>
            </a:r>
            <a:r>
              <a:rPr lang="en-US" dirty="0">
                <a:solidFill>
                  <a:srgbClr val="000000"/>
                </a:solidFill>
                <a:effectLst/>
                <a:ea typeface="Times New Roman" panose="02020603050405020304" pitchFamily="18" charset="0"/>
                <a:cs typeface="Times New Roman" panose="02020603050405020304" pitchFamily="18" charset="0"/>
              </a:rPr>
              <a:t> AL, et al. Staging of Alzheimer's disease: past, present, and future perspectives. Trends Mol Med 2022; 28 (9): 726–741. </a:t>
            </a:r>
          </a:p>
          <a:p>
            <a:endParaRPr lang="en-GB" dirty="0"/>
          </a:p>
        </p:txBody>
      </p:sp>
      <p:sp>
        <p:nvSpPr>
          <p:cNvPr id="4" name="Slide Number Placeholder 3"/>
          <p:cNvSpPr>
            <a:spLocks noGrp="1"/>
          </p:cNvSpPr>
          <p:nvPr>
            <p:ph type="sldNum" sz="quarter" idx="5"/>
          </p:nvPr>
        </p:nvSpPr>
        <p:spPr/>
        <p:txBody>
          <a:bodyPr/>
          <a:lstStyle/>
          <a:p>
            <a:fld id="{45D4967B-71C7-4105-8747-428629E03273}" type="slidenum">
              <a:rPr lang="en-US" smtClean="0"/>
              <a:t>21</a:t>
            </a:fld>
            <a:endParaRPr lang="en-US"/>
          </a:p>
        </p:txBody>
      </p:sp>
    </p:spTree>
    <p:extLst>
      <p:ext uri="{BB962C8B-B14F-4D97-AF65-F5344CB8AC3E}">
        <p14:creationId xmlns:p14="http://schemas.microsoft.com/office/powerpoint/2010/main" val="3703968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Autofit/>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Figure: PET imaging of brain metabolism in Alzheimer’s disease: Representative images of Fluorodeoxyglucose PET ([</a:t>
            </a:r>
            <a:r>
              <a:rPr lang="en-US" baseline="30000" dirty="0">
                <a:solidFill>
                  <a:srgbClr val="000000"/>
                </a:solidFill>
                <a:effectLst/>
                <a:ea typeface="Times New Roman" panose="02020603050405020304" pitchFamily="18" charset="0"/>
                <a:cs typeface="Times New Roman" panose="02020603050405020304" pitchFamily="18" charset="0"/>
              </a:rPr>
              <a:t>18</a:t>
            </a:r>
            <a:r>
              <a:rPr lang="en-US" dirty="0">
                <a:solidFill>
                  <a:srgbClr val="000000"/>
                </a:solidFill>
                <a:effectLst/>
                <a:ea typeface="Times New Roman" panose="02020603050405020304" pitchFamily="18" charset="0"/>
                <a:cs typeface="Times New Roman" panose="02020603050405020304" pitchFamily="18" charset="0"/>
              </a:rPr>
              <a:t>F]FDG-PET) images in a control patient (left) and a patient with advanced AD (right).</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a:t>
            </a:r>
            <a:r>
              <a:rPr lang="en-US" baseline="30000" dirty="0">
                <a:solidFill>
                  <a:srgbClr val="000000"/>
                </a:solidFill>
                <a:effectLst/>
                <a:ea typeface="Times New Roman" panose="02020603050405020304" pitchFamily="18" charset="0"/>
                <a:cs typeface="Times New Roman" panose="02020603050405020304" pitchFamily="18" charset="0"/>
              </a:rPr>
              <a:t>18</a:t>
            </a:r>
            <a:r>
              <a:rPr lang="en-US" dirty="0">
                <a:solidFill>
                  <a:srgbClr val="000000"/>
                </a:solidFill>
                <a:effectLst/>
                <a:ea typeface="Times New Roman" panose="02020603050405020304" pitchFamily="18" charset="0"/>
                <a:cs typeface="Times New Roman" panose="02020603050405020304" pitchFamily="18" charset="0"/>
              </a:rPr>
              <a:t>F]FDG-PET measures glucose metabolism from neurons and astrocytes and decreased cerebral [</a:t>
            </a:r>
            <a:r>
              <a:rPr lang="en-US" baseline="30000" dirty="0">
                <a:solidFill>
                  <a:srgbClr val="000000"/>
                </a:solidFill>
                <a:effectLst/>
                <a:ea typeface="Times New Roman" panose="02020603050405020304" pitchFamily="18" charset="0"/>
                <a:cs typeface="Times New Roman" panose="02020603050405020304" pitchFamily="18" charset="0"/>
              </a:rPr>
              <a:t>18</a:t>
            </a:r>
            <a:r>
              <a:rPr lang="en-US" dirty="0">
                <a:solidFill>
                  <a:srgbClr val="000000"/>
                </a:solidFill>
                <a:effectLst/>
                <a:ea typeface="Times New Roman" panose="02020603050405020304" pitchFamily="18" charset="0"/>
                <a:cs typeface="Times New Roman" panose="02020603050405020304" pitchFamily="18" charset="0"/>
              </a:rPr>
              <a:t>F]FDG-PET signal is often interpreted as a sign of neurodegeneration.</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Areas of abnormal metabolism include posterior regions such as the posterior cingulate cortex and lateral parietal cortices.</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Also, there is decreased metabolism in lateral temporal cortices.</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Note how all these regions are normal in the control patient. Furthermore, note that primary sensory areas, such as the visual cortex and sensory-motor strip, are relatively spared in patients with AD.</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This helps nuclear medicine physicians identify the FDG-PET pattern.</a:t>
            </a:r>
            <a:r>
              <a:rPr lang="en-US" baseline="30000" dirty="0">
                <a:solidFill>
                  <a:srgbClr val="000000"/>
                </a:solidFill>
                <a:effectLst/>
                <a:ea typeface="Times New Roman" panose="02020603050405020304" pitchFamily="18" charset="0"/>
                <a:cs typeface="Times New Roman" panose="02020603050405020304" pitchFamily="18" charset="0"/>
              </a:rPr>
              <a:t>3</a:t>
            </a:r>
            <a:r>
              <a:rPr lang="en-US" dirty="0">
                <a:solidFill>
                  <a:srgbClr val="000000"/>
                </a:solidFill>
                <a:effectLst/>
                <a:ea typeface="Times New Roman" panose="02020603050405020304" pitchFamily="18" charset="0"/>
                <a:cs typeface="Times New Roman" panose="02020603050405020304" pitchFamily="18" charset="0"/>
              </a:rPr>
              <a:t> More information on FDG-PET visual reads can be found in Nobili F, </a:t>
            </a:r>
            <a:r>
              <a:rPr lang="en-US" dirty="0" err="1">
                <a:solidFill>
                  <a:srgbClr val="000000"/>
                </a:solidFill>
                <a:effectLst/>
                <a:ea typeface="Times New Roman" panose="02020603050405020304" pitchFamily="18" charset="0"/>
                <a:cs typeface="Times New Roman" panose="02020603050405020304" pitchFamily="18" charset="0"/>
              </a:rPr>
              <a:t>Arbizu</a:t>
            </a:r>
            <a:r>
              <a:rPr lang="en-US" dirty="0">
                <a:solidFill>
                  <a:srgbClr val="000000"/>
                </a:solidFill>
                <a:effectLst/>
                <a:ea typeface="Times New Roman" panose="02020603050405020304" pitchFamily="18" charset="0"/>
                <a:cs typeface="Times New Roman" panose="02020603050405020304" pitchFamily="18" charset="0"/>
              </a:rPr>
              <a:t> J, </a:t>
            </a:r>
            <a:r>
              <a:rPr lang="en-US" dirty="0" err="1">
                <a:solidFill>
                  <a:srgbClr val="000000"/>
                </a:solidFill>
                <a:effectLst/>
                <a:ea typeface="Times New Roman" panose="02020603050405020304" pitchFamily="18" charset="0"/>
                <a:cs typeface="Times New Roman" panose="02020603050405020304" pitchFamily="18" charset="0"/>
              </a:rPr>
              <a:t>Bouwman</a:t>
            </a:r>
            <a:r>
              <a:rPr lang="en-US" dirty="0">
                <a:solidFill>
                  <a:srgbClr val="000000"/>
                </a:solidFill>
                <a:effectLst/>
                <a:ea typeface="Times New Roman" panose="02020603050405020304" pitchFamily="18" charset="0"/>
                <a:cs typeface="Times New Roman" panose="02020603050405020304" pitchFamily="18" charset="0"/>
              </a:rPr>
              <a:t> F, et al. </a:t>
            </a:r>
            <a:r>
              <a:rPr lang="en-US" dirty="0" err="1">
                <a:solidFill>
                  <a:srgbClr val="000000"/>
                </a:solidFill>
                <a:effectLst/>
                <a:ea typeface="Times New Roman" panose="02020603050405020304" pitchFamily="18" charset="0"/>
                <a:cs typeface="Times New Roman" panose="02020603050405020304" pitchFamily="18" charset="0"/>
              </a:rPr>
              <a:t>Eur</a:t>
            </a:r>
            <a:r>
              <a:rPr lang="en-US" dirty="0">
                <a:solidFill>
                  <a:srgbClr val="000000"/>
                </a:solidFill>
                <a:effectLst/>
                <a:ea typeface="Times New Roman" panose="02020603050405020304" pitchFamily="18" charset="0"/>
                <a:cs typeface="Times New Roman" panose="02020603050405020304" pitchFamily="18" charset="0"/>
              </a:rPr>
              <a:t> J Neurol. 2018;25(10):1201-1217.</a:t>
            </a:r>
            <a:r>
              <a:rPr lang="en-US" baseline="30000" dirty="0">
                <a:solidFill>
                  <a:srgbClr val="000000"/>
                </a:solidFill>
                <a:effectLst/>
                <a:ea typeface="Times New Roman" panose="02020603050405020304" pitchFamily="18" charset="0"/>
                <a:cs typeface="Times New Roman" panose="02020603050405020304" pitchFamily="18" charset="0"/>
              </a:rPr>
              <a:t>3</a:t>
            </a:r>
            <a:endParaRPr lang="en-GB" dirty="0">
              <a:solidFill>
                <a:srgbClr val="000000"/>
              </a:solidFill>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allows the investigation of the extent and location of hypometabolism, which reflects neuronal dysfunction.</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It measures glucose metabolism from neurons and astrocytes, with a decreased cerebral signal interpreted as a sign of neurodegeneration.</a:t>
            </a:r>
            <a:r>
              <a:rPr lang="en-GB" baseline="30000" dirty="0">
                <a:solidFill>
                  <a:srgbClr val="000000"/>
                </a:solidFill>
                <a:ea typeface="Times New Roman" panose="02020603050405020304" pitchFamily="18" charset="0"/>
                <a:cs typeface="Times New Roman" panose="02020603050405020304" pitchFamily="18" charset="0"/>
              </a:rPr>
              <a:t>3</a:t>
            </a:r>
            <a:r>
              <a:rPr lang="en-GB" dirty="0">
                <a:solidFill>
                  <a:srgbClr val="000000"/>
                </a:solidFill>
                <a:effectLst/>
                <a:ea typeface="Times New Roman" panose="02020603050405020304" pitchFamily="18" charset="0"/>
                <a:cs typeface="Times New Roman" panose="02020603050405020304" pitchFamily="18" charset="0"/>
              </a:rPr>
              <a:t> This method is particularly useful for early diagnosis, as it can identify characteristic patterns of neurodegeneration in AD earlier than MRI, in patients with MCI on the path to developing AD</a:t>
            </a:r>
            <a:r>
              <a:rPr lang="en-GB" dirty="0">
                <a:solidFill>
                  <a:srgbClr val="000000"/>
                </a:solidFill>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GB" baseline="30000">
                <a:solidFill>
                  <a:srgbClr val="000000"/>
                </a:solidFill>
                <a:effectLst/>
                <a:ea typeface="Times New Roman" panose="02020603050405020304" pitchFamily="18" charset="0"/>
                <a:cs typeface="Times New Roman" panose="02020603050405020304" pitchFamily="18" charset="0"/>
              </a:rPr>
              <a:t>2,4,5</a:t>
            </a:r>
            <a:r>
              <a:rPr lang="en-GB">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is also useful for staging of the disease and for differential diagnosis.</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This is because patterns of brain hypometabolism are closely associated with type and severity of cognitive deficits, and tend to be fairly distinct in different neurodegenerative diseases and their variants.</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In AD, areas of abnormal metabolism include posterior regions such as the posterior cingulate cortex and lateral parietal </a:t>
            </a:r>
            <a:r>
              <a:rPr lang="en-GB">
                <a:solidFill>
                  <a:srgbClr val="000000"/>
                </a:solidFill>
                <a:effectLst/>
                <a:ea typeface="Times New Roman" panose="02020603050405020304" pitchFamily="18" charset="0"/>
                <a:cs typeface="Times New Roman" panose="02020603050405020304" pitchFamily="18" charset="0"/>
              </a:rPr>
              <a:t>cortices.</a:t>
            </a:r>
            <a:r>
              <a:rPr lang="en-GB" baseline="30000">
                <a:solidFill>
                  <a:srgbClr val="000000"/>
                </a:solidFill>
                <a:ea typeface="Times New Roman" panose="02020603050405020304" pitchFamily="18" charset="0"/>
                <a:cs typeface="Times New Roman" panose="02020603050405020304" pitchFamily="18" charset="0"/>
              </a:rPr>
              <a:t>3</a:t>
            </a:r>
            <a:r>
              <a:rPr lang="en-GB">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Additionally, there is decreased metabolism in lateral temporal </a:t>
            </a:r>
            <a:r>
              <a:rPr lang="en-GB">
                <a:solidFill>
                  <a:srgbClr val="000000"/>
                </a:solidFill>
                <a:effectLst/>
                <a:ea typeface="Times New Roman" panose="02020603050405020304" pitchFamily="18" charset="0"/>
                <a:cs typeface="Times New Roman" panose="02020603050405020304" pitchFamily="18" charset="0"/>
              </a:rPr>
              <a:t>cortices.</a:t>
            </a:r>
            <a:r>
              <a:rPr lang="en-GB" baseline="30000">
                <a:solidFill>
                  <a:srgbClr val="000000"/>
                </a:solidFill>
                <a:ea typeface="Times New Roman" panose="02020603050405020304" pitchFamily="18" charset="0"/>
                <a:cs typeface="Times New Roman" panose="02020603050405020304" pitchFamily="18" charset="0"/>
              </a:rPr>
              <a:t>3</a:t>
            </a:r>
            <a:r>
              <a:rPr lang="en-GB">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Primary sensory areas, such as the visual cortex and sensory-motor strip, are relatively spared in patients with AD, allowing physicians to identify the FDG-PET </a:t>
            </a:r>
            <a:r>
              <a:rPr lang="en-GB">
                <a:solidFill>
                  <a:srgbClr val="000000"/>
                </a:solidFill>
                <a:effectLst/>
                <a:ea typeface="Times New Roman" panose="02020603050405020304" pitchFamily="18" charset="0"/>
                <a:cs typeface="Times New Roman" panose="02020603050405020304" pitchFamily="18" charset="0"/>
              </a:rPr>
              <a:t>pattern.</a:t>
            </a:r>
            <a:r>
              <a:rPr lang="en-GB" baseline="30000">
                <a:solidFill>
                  <a:srgbClr val="000000"/>
                </a:solidFill>
                <a:ea typeface="Times New Roman" panose="02020603050405020304" pitchFamily="18" charset="0"/>
                <a:cs typeface="Times New Roman" panose="02020603050405020304" pitchFamily="18" charset="0"/>
              </a:rPr>
              <a:t>3</a:t>
            </a:r>
            <a:r>
              <a:rPr lang="en-GB">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While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is included in the diagnostic criteria of several neurodegenerative diseases associated with brain hypometabolism, the use of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is limited due to its inability to provide information about the neuropathology underlying the detected patterns of hypometabolism.</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As of 2020, amyloid imaging alone, was considered insufficient to predict time to clinical conversion in prodromal and asymptomatic stages.</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 </a:t>
            </a:r>
            <a:endParaRPr lang="en-US" dirty="0">
              <a:solidFill>
                <a:srgbClr val="000000"/>
              </a:solidFill>
              <a:effectLst/>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GB" dirty="0">
                <a:solidFill>
                  <a:srgbClr val="000000"/>
                </a:solidFill>
                <a:effectLst/>
                <a:ea typeface="Times New Roman" panose="02020603050405020304" pitchFamily="18" charset="0"/>
                <a:cs typeface="Times New Roman" panose="02020603050405020304" pitchFamily="18" charset="0"/>
              </a:rPr>
              <a:t>Gauthier S, Rosa-Neto P, </a:t>
            </a:r>
            <a:r>
              <a:rPr lang="en-GB" dirty="0" err="1">
                <a:solidFill>
                  <a:srgbClr val="000000"/>
                </a:solidFill>
                <a:effectLst/>
                <a:ea typeface="Times New Roman" panose="02020603050405020304" pitchFamily="18" charset="0"/>
                <a:cs typeface="Times New Roman" panose="02020603050405020304" pitchFamily="18" charset="0"/>
              </a:rPr>
              <a:t>Morais</a:t>
            </a:r>
            <a:r>
              <a:rPr lang="en-GB" dirty="0">
                <a:solidFill>
                  <a:srgbClr val="000000"/>
                </a:solidFill>
                <a:effectLst/>
                <a:ea typeface="Times New Roman" panose="02020603050405020304" pitchFamily="18" charset="0"/>
                <a:cs typeface="Times New Roman" panose="02020603050405020304" pitchFamily="18" charset="0"/>
              </a:rPr>
              <a:t> JA, Webster C. World Alzheimer Report 2021: Journey through the diagnosis of dementia. Available at: </a:t>
            </a:r>
            <a:r>
              <a:rPr lang="en-GB" u="sng" dirty="0">
                <a:solidFill>
                  <a:srgbClr val="000000"/>
                </a:solidFill>
                <a:effectLst/>
                <a:ea typeface="Times New Roman" panose="02020603050405020304" pitchFamily="18" charset="0"/>
                <a:cs typeface="Times New Roman" panose="02020603050405020304" pitchFamily="18" charset="0"/>
                <a:hlinkClick r:id="rId3"/>
              </a:rPr>
              <a:t>https://www.alzint.org/u/World-Alzheimer-Report-2021.pdf</a:t>
            </a:r>
            <a:r>
              <a:rPr lang="en-GB" dirty="0">
                <a:solidFill>
                  <a:srgbClr val="000000"/>
                </a:solidFill>
                <a:effectLst/>
                <a:ea typeface="Times New Roman" panose="02020603050405020304" pitchFamily="18" charset="0"/>
                <a:cs typeface="Times New Roman" panose="02020603050405020304" pitchFamily="18" charset="0"/>
              </a:rPr>
              <a:t>. Accessed 15 November 2023.</a:t>
            </a: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Chételat</a:t>
            </a:r>
            <a:r>
              <a:rPr lang="en-GB" dirty="0">
                <a:solidFill>
                  <a:srgbClr val="000000"/>
                </a:solidFill>
                <a:effectLst/>
                <a:ea typeface="Times New Roman" panose="02020603050405020304" pitchFamily="18" charset="0"/>
                <a:cs typeface="Times New Roman" panose="02020603050405020304" pitchFamily="18" charset="0"/>
              </a:rPr>
              <a:t> G, </a:t>
            </a:r>
            <a:r>
              <a:rPr lang="en-GB" dirty="0" err="1">
                <a:solidFill>
                  <a:srgbClr val="000000"/>
                </a:solidFill>
                <a:effectLst/>
                <a:ea typeface="Times New Roman" panose="02020603050405020304" pitchFamily="18" charset="0"/>
                <a:cs typeface="Times New Roman" panose="02020603050405020304" pitchFamily="18" charset="0"/>
              </a:rPr>
              <a:t>Arbizu</a:t>
            </a:r>
            <a:r>
              <a:rPr lang="en-GB" dirty="0">
                <a:solidFill>
                  <a:srgbClr val="000000"/>
                </a:solidFill>
                <a:effectLst/>
                <a:ea typeface="Times New Roman" panose="02020603050405020304" pitchFamily="18" charset="0"/>
                <a:cs typeface="Times New Roman" panose="02020603050405020304" pitchFamily="18" charset="0"/>
              </a:rPr>
              <a:t> J, Barthel H, et al. Amyloid-PET and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in the diagnostic investigation of Alzheimer's disease and other dementias.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2020; 19 (11): 951–962. </a:t>
            </a:r>
          </a:p>
          <a:p>
            <a:pPr marL="228600" indent="-228600">
              <a:lnSpc>
                <a:spcPts val="1400"/>
              </a:lnSpc>
              <a:spcAft>
                <a:spcPts val="600"/>
              </a:spcAft>
              <a:buFont typeface="+mj-lt"/>
              <a:buAutoNum type="arabicPeriod"/>
              <a:tabLst>
                <a:tab pos="270510" algn="l"/>
              </a:tabLst>
            </a:pPr>
            <a:r>
              <a:rPr lang="en-GB" dirty="0" err="1">
                <a:solidFill>
                  <a:srgbClr val="000000"/>
                </a:solidFill>
                <a:ea typeface="Times New Roman" panose="02020603050405020304" pitchFamily="18" charset="0"/>
                <a:cs typeface="Times New Roman" panose="02020603050405020304" pitchFamily="18" charset="0"/>
              </a:rPr>
              <a:t>Therriault</a:t>
            </a:r>
            <a:r>
              <a:rPr lang="en-GB" dirty="0">
                <a:solidFill>
                  <a:srgbClr val="000000"/>
                </a:solidFill>
                <a:ea typeface="Times New Roman" panose="02020603050405020304" pitchFamily="18" charset="0"/>
                <a:cs typeface="Times New Roman" panose="02020603050405020304" pitchFamily="18" charset="0"/>
              </a:rPr>
              <a:t> J. </a:t>
            </a:r>
            <a:r>
              <a:rPr lang="en-US" dirty="0">
                <a:solidFill>
                  <a:srgbClr val="000000"/>
                </a:solidFill>
                <a:ea typeface="Times New Roman" panose="02020603050405020304" pitchFamily="18" charset="0"/>
                <a:cs typeface="Times New Roman" panose="02020603050405020304" pitchFamily="18" charset="0"/>
              </a:rPr>
              <a:t>Biomarkers for the in vivo diagnosis of Alzheimer’s disease. Available at: </a:t>
            </a:r>
            <a:r>
              <a:rPr lang="en-US" dirty="0">
                <a:solidFill>
                  <a:srgbClr val="000000"/>
                </a:solidFill>
                <a:ea typeface="Times New Roman" panose="02020603050405020304" pitchFamily="18" charset="0"/>
                <a:cs typeface="Times New Roman" panose="02020603050405020304" pitchFamily="18" charset="0"/>
                <a:hlinkClick r:id="rId4"/>
              </a:rPr>
              <a:t>https://neurotorium.org/biomarkers-for-the-in-vivo-diagnosis-of-alzheimers-disease/</a:t>
            </a:r>
            <a:r>
              <a:rPr lang="en-US" dirty="0">
                <a:solidFill>
                  <a:srgbClr val="000000"/>
                </a:solidFill>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Yuan Y, Gu ZX, Wei WS. Fluorodeoxyglucose-positron-emission tomography, single-photon emission tomography, and structural MR imaging for prediction of rapid conversion to Alzheimer disease in patients with mild cognitive impairment: a meta-analysis. AJNR Am J </a:t>
            </a:r>
            <a:r>
              <a:rPr lang="en-GB" dirty="0" err="1">
                <a:solidFill>
                  <a:srgbClr val="000000"/>
                </a:solidFill>
                <a:effectLst/>
                <a:ea typeface="Times New Roman" panose="02020603050405020304" pitchFamily="18" charset="0"/>
                <a:cs typeface="Times New Roman" panose="02020603050405020304" pitchFamily="18" charset="0"/>
              </a:rPr>
              <a:t>Neuroradiol</a:t>
            </a:r>
            <a:r>
              <a:rPr lang="en-GB" dirty="0">
                <a:solidFill>
                  <a:srgbClr val="000000"/>
                </a:solidFill>
                <a:effectLst/>
                <a:ea typeface="Times New Roman" panose="02020603050405020304" pitchFamily="18" charset="0"/>
                <a:cs typeface="Times New Roman" panose="02020603050405020304" pitchFamily="18" charset="0"/>
              </a:rPr>
              <a:t> 2009; 30 (2): 404–410.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Caminiti</a:t>
            </a:r>
            <a:r>
              <a:rPr lang="en-GB" dirty="0">
                <a:solidFill>
                  <a:srgbClr val="000000"/>
                </a:solidFill>
                <a:effectLst/>
                <a:ea typeface="Times New Roman" panose="02020603050405020304" pitchFamily="18" charset="0"/>
                <a:cs typeface="Times New Roman" panose="02020603050405020304" pitchFamily="18" charset="0"/>
              </a:rPr>
              <a:t> SP, </a:t>
            </a:r>
            <a:r>
              <a:rPr lang="en-GB" dirty="0" err="1">
                <a:solidFill>
                  <a:srgbClr val="000000"/>
                </a:solidFill>
                <a:effectLst/>
                <a:ea typeface="Times New Roman" panose="02020603050405020304" pitchFamily="18" charset="0"/>
                <a:cs typeface="Times New Roman" panose="02020603050405020304" pitchFamily="18" charset="0"/>
              </a:rPr>
              <a:t>Ballarini</a:t>
            </a:r>
            <a:r>
              <a:rPr lang="en-GB" dirty="0">
                <a:solidFill>
                  <a:srgbClr val="000000"/>
                </a:solidFill>
                <a:effectLst/>
                <a:ea typeface="Times New Roman" panose="02020603050405020304" pitchFamily="18" charset="0"/>
                <a:cs typeface="Times New Roman" panose="02020603050405020304" pitchFamily="18" charset="0"/>
              </a:rPr>
              <a:t> T, Sala A, et al; BIOMARKAPD Project. FDG-PET and CSF biomarker accuracy in prediction of conversion to different dementias in a large multicentre MCI cohort. Neuroimage Clin 2018; 18: 167–177. </a:t>
            </a:r>
          </a:p>
        </p:txBody>
      </p:sp>
      <p:sp>
        <p:nvSpPr>
          <p:cNvPr id="4" name="Slide Number Placeholder 3"/>
          <p:cNvSpPr>
            <a:spLocks noGrp="1"/>
          </p:cNvSpPr>
          <p:nvPr>
            <p:ph type="sldNum" sz="quarter" idx="10"/>
          </p:nvPr>
        </p:nvSpPr>
        <p:spPr/>
        <p:txBody>
          <a:bodyPr/>
          <a:lstStyle/>
          <a:p>
            <a:fld id="{D1F92959-5271-4408-B8CC-D03782232FDA}" type="slidenum">
              <a:rPr lang="en-GB" smtClean="0"/>
              <a:pPr/>
              <a:t>22</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4042184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Autofit/>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Figure: Amyloid-PET imaging in Alzheimer’s disease: Examples of amyloid-negative (left) and amyloid-positive (right) positron emission tomography (PET) scans.</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In this figure, the amyloid-PET ligand [</a:t>
            </a:r>
            <a:r>
              <a:rPr lang="en-US" baseline="30000" dirty="0">
                <a:solidFill>
                  <a:srgbClr val="000000"/>
                </a:solidFill>
                <a:effectLst/>
                <a:ea typeface="Times New Roman" panose="02020603050405020304" pitchFamily="18" charset="0"/>
                <a:cs typeface="Times New Roman" panose="02020603050405020304" pitchFamily="18" charset="0"/>
              </a:rPr>
              <a:t>18</a:t>
            </a:r>
            <a:r>
              <a:rPr lang="en-US" dirty="0">
                <a:solidFill>
                  <a:srgbClr val="000000"/>
                </a:solidFill>
                <a:effectLst/>
                <a:ea typeface="Times New Roman" panose="02020603050405020304" pitchFamily="18" charset="0"/>
                <a:cs typeface="Times New Roman" panose="02020603050405020304" pitchFamily="18" charset="0"/>
              </a:rPr>
              <a:t>F]AZD4694 is shown.</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The hotter colors indicate more amyloid-PET tracer binding, and colder </a:t>
            </a:r>
            <a:r>
              <a:rPr lang="en-US" dirty="0" err="1">
                <a:solidFill>
                  <a:srgbClr val="000000"/>
                </a:solidFill>
                <a:effectLst/>
                <a:ea typeface="Times New Roman" panose="02020603050405020304" pitchFamily="18" charset="0"/>
                <a:cs typeface="Times New Roman" panose="02020603050405020304" pitchFamily="18" charset="0"/>
              </a:rPr>
              <a:t>colours</a:t>
            </a:r>
            <a:r>
              <a:rPr lang="en-US" dirty="0">
                <a:solidFill>
                  <a:srgbClr val="000000"/>
                </a:solidFill>
                <a:effectLst/>
                <a:ea typeface="Times New Roman" panose="02020603050405020304" pitchFamily="18" charset="0"/>
                <a:cs typeface="Times New Roman" panose="02020603050405020304" pitchFamily="18" charset="0"/>
              </a:rPr>
              <a:t> indicate low amyloid-PET tracer binding.</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The prototypical amyloid-positive PET pattern is of elevated amyloid in the brain’s posterior cingulate cortex, prefrontal cortex, as well as lateral parietal and temporal cortices.</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These regions display minimal tracer uptake in the amyloid-negative case (left), who has low binding across the whole cerebral cortex.</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Finally, it is important to note that amyloid-PET tracers have some binding to white matter, which explains the small amounts of hotter </a:t>
            </a:r>
            <a:r>
              <a:rPr lang="en-US" dirty="0" err="1">
                <a:solidFill>
                  <a:srgbClr val="000000"/>
                </a:solidFill>
                <a:effectLst/>
                <a:ea typeface="Times New Roman" panose="02020603050405020304" pitchFamily="18" charset="0"/>
                <a:cs typeface="Times New Roman" panose="02020603050405020304" pitchFamily="18" charset="0"/>
              </a:rPr>
              <a:t>colours</a:t>
            </a:r>
            <a:r>
              <a:rPr lang="en-US" dirty="0">
                <a:solidFill>
                  <a:srgbClr val="000000"/>
                </a:solidFill>
                <a:effectLst/>
                <a:ea typeface="Times New Roman" panose="02020603050405020304" pitchFamily="18" charset="0"/>
                <a:cs typeface="Times New Roman" panose="02020603050405020304" pitchFamily="18" charset="0"/>
              </a:rPr>
              <a:t> in the amyloid-negative case.</a:t>
            </a:r>
            <a:r>
              <a:rPr lang="en-US" baseline="30000" dirty="0">
                <a:solidFill>
                  <a:srgbClr val="000000"/>
                </a:solidFill>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More information on amyloid-PET visual reads can be found in Johnson KA, </a:t>
            </a:r>
            <a:r>
              <a:rPr lang="en-US" dirty="0" err="1">
                <a:solidFill>
                  <a:srgbClr val="000000"/>
                </a:solidFill>
                <a:effectLst/>
                <a:ea typeface="Times New Roman" panose="02020603050405020304" pitchFamily="18" charset="0"/>
                <a:cs typeface="Times New Roman" panose="02020603050405020304" pitchFamily="18" charset="0"/>
              </a:rPr>
              <a:t>Minoshima</a:t>
            </a:r>
            <a:r>
              <a:rPr lang="en-US" dirty="0">
                <a:solidFill>
                  <a:srgbClr val="000000"/>
                </a:solidFill>
                <a:effectLst/>
                <a:ea typeface="Times New Roman" panose="02020603050405020304" pitchFamily="18" charset="0"/>
                <a:cs typeface="Times New Roman" panose="02020603050405020304" pitchFamily="18" charset="0"/>
              </a:rPr>
              <a:t> S, </a:t>
            </a:r>
            <a:r>
              <a:rPr lang="en-US" dirty="0" err="1">
                <a:solidFill>
                  <a:srgbClr val="000000"/>
                </a:solidFill>
                <a:effectLst/>
                <a:ea typeface="Times New Roman" panose="02020603050405020304" pitchFamily="18" charset="0"/>
                <a:cs typeface="Times New Roman" panose="02020603050405020304" pitchFamily="18" charset="0"/>
              </a:rPr>
              <a:t>Bohnen</a:t>
            </a:r>
            <a:r>
              <a:rPr lang="en-US" dirty="0">
                <a:solidFill>
                  <a:srgbClr val="000000"/>
                </a:solidFill>
                <a:effectLst/>
                <a:ea typeface="Times New Roman" panose="02020603050405020304" pitchFamily="18" charset="0"/>
                <a:cs typeface="Times New Roman" panose="02020603050405020304" pitchFamily="18" charset="0"/>
              </a:rPr>
              <a:t> NI, et al.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2013;54(3):476-490.</a:t>
            </a:r>
            <a:r>
              <a:rPr lang="en-US" baseline="30000" dirty="0">
                <a:solidFill>
                  <a:srgbClr val="000000"/>
                </a:solidFill>
                <a:ea typeface="Times New Roman" panose="02020603050405020304" pitchFamily="18" charset="0"/>
                <a:cs typeface="Times New Roman" panose="02020603050405020304" pitchFamily="18" charset="0"/>
              </a:rPr>
              <a:t>5</a:t>
            </a:r>
            <a:endParaRPr lang="en-GB" dirty="0">
              <a:solidFill>
                <a:srgbClr val="000000"/>
              </a:solidFill>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Amyloid-PET uses standardized tracer-specific visual reading procedures and has documented high reproducibility across PET centres.</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As a neuroimaging technique, it allows non-invasive, </a:t>
            </a:r>
            <a:r>
              <a:rPr lang="en-GB" i="1" dirty="0">
                <a:solidFill>
                  <a:srgbClr val="000000"/>
                </a:solidFill>
                <a:effectLst/>
                <a:ea typeface="Times New Roman" panose="02020603050405020304" pitchFamily="18" charset="0"/>
                <a:cs typeface="Times New Roman" panose="02020603050405020304" pitchFamily="18" charset="0"/>
              </a:rPr>
              <a:t>in vivo</a:t>
            </a:r>
            <a:r>
              <a:rPr lang="en-GB" dirty="0">
                <a:solidFill>
                  <a:srgbClr val="000000"/>
                </a:solidFill>
                <a:effectLst/>
                <a:ea typeface="Times New Roman" panose="02020603050405020304" pitchFamily="18" charset="0"/>
                <a:cs typeface="Times New Roman" panose="02020603050405020304" pitchFamily="18" charset="0"/>
              </a:rPr>
              <a:t> detection of amyloid plaques, one of the key pathological characteristics of AD.</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The prototypical amyloid-positive PET pattern is of elevated amyloid in the brain’s posterior cingulate cortex, prefrontal cortex, as well as lateral parietal and temporal cortices.</a:t>
            </a:r>
            <a:r>
              <a:rPr lang="en-GB" baseline="30000" dirty="0">
                <a:solidFill>
                  <a:srgbClr val="000000"/>
                </a:solidFill>
                <a:effectLst/>
                <a:ea typeface="Times New Roman" panose="02020603050405020304" pitchFamily="18" charset="0"/>
                <a:cs typeface="Times New Roman" panose="02020603050405020304" pitchFamily="18" charset="0"/>
              </a:rPr>
              <a:t>5</a:t>
            </a:r>
            <a:r>
              <a:rPr lang="en-GB" baseline="0" dirty="0">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These regions display minimal tracer uptake with low binding across the whole cerebral cortex in patients that are amyloid negative.</a:t>
            </a:r>
            <a:r>
              <a:rPr lang="en-GB" baseline="30000" dirty="0">
                <a:solidFill>
                  <a:srgbClr val="000000"/>
                </a:solidFill>
                <a:effectLst/>
                <a:ea typeface="Times New Roman" panose="02020603050405020304" pitchFamily="18" charset="0"/>
                <a:cs typeface="Times New Roman" panose="02020603050405020304" pitchFamily="18" charset="0"/>
              </a:rPr>
              <a:t>5</a:t>
            </a:r>
            <a:r>
              <a:rPr lang="en-GB" dirty="0">
                <a:solidFill>
                  <a:srgbClr val="000000"/>
                </a:solidFill>
                <a:effectLst/>
                <a:ea typeface="Times New Roman" panose="02020603050405020304" pitchFamily="18" charset="0"/>
                <a:cs typeface="Times New Roman" panose="02020603050405020304" pitchFamily="18" charset="0"/>
              </a:rPr>
              <a:t> Amyloid-PET can also allow the identification of amyloid pathology in clinically atypical variants of AD including posterior cortical atrophy, frontal-executive variant, or the logopenic variant,</a:t>
            </a:r>
            <a:r>
              <a:rPr lang="en-GB" baseline="30000" dirty="0">
                <a:solidFill>
                  <a:srgbClr val="000000"/>
                </a:solidFill>
                <a:effectLst/>
                <a:ea typeface="Times New Roman" panose="02020603050405020304" pitchFamily="18" charset="0"/>
                <a:cs typeface="Times New Roman" panose="02020603050405020304" pitchFamily="18" charset="0"/>
              </a:rPr>
              <a:t>2,6</a:t>
            </a:r>
            <a:r>
              <a:rPr lang="en-GB" baseline="30000" dirty="0">
                <a:solidFill>
                  <a:srgbClr val="000000"/>
                </a:solidFill>
                <a:ea typeface="Times New Roman" panose="02020603050405020304" pitchFamily="18" charset="0"/>
                <a:cs typeface="Times New Roman" panose="02020603050405020304" pitchFamily="18" charset="0"/>
              </a:rPr>
              <a:t>,7</a:t>
            </a:r>
            <a:r>
              <a:rPr lang="en-GB" dirty="0">
                <a:solidFill>
                  <a:srgbClr val="000000"/>
                </a:solidFill>
                <a:effectLst/>
                <a:ea typeface="Times New Roman" panose="02020603050405020304" pitchFamily="18" charset="0"/>
                <a:cs typeface="Times New Roman" panose="02020603050405020304" pitchFamily="18" charset="0"/>
              </a:rPr>
              <a:t> however, it does not provide the ability to distinguish between distinct amyloid-positive disorders which may show similar patterns of amyloid deposition.</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It should be noted that amyloid-PET tracers have some binding to white matter, resulting in small amounts of hotter colours observed on tracers in amyloid-negative cases.</a:t>
            </a:r>
            <a:r>
              <a:rPr lang="en-GB" baseline="30000" dirty="0">
                <a:solidFill>
                  <a:srgbClr val="000000"/>
                </a:solidFill>
                <a:effectLst/>
                <a:ea typeface="Times New Roman" panose="02020603050405020304" pitchFamily="18" charset="0"/>
                <a:cs typeface="Times New Roman" panose="02020603050405020304" pitchFamily="18" charset="0"/>
              </a:rPr>
              <a:t>5</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When comparing the ability of different modalities to predict progression to AD, a slightly higher sensitivity has been reported for amyloid-PET over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a:t>
            </a:r>
            <a:r>
              <a:rPr lang="en-GB" baseline="30000" dirty="0">
                <a:solidFill>
                  <a:srgbClr val="000000"/>
                </a:solidFill>
                <a:ea typeface="Times New Roman" panose="02020603050405020304" pitchFamily="18" charset="0"/>
                <a:cs typeface="Times New Roman" panose="02020603050405020304" pitchFamily="18" charset="0"/>
              </a:rPr>
              <a:t>8</a:t>
            </a:r>
            <a:r>
              <a:rPr lang="en-GB" dirty="0">
                <a:solidFill>
                  <a:srgbClr val="000000"/>
                </a:solidFill>
                <a:effectLst/>
                <a:ea typeface="Times New Roman" panose="02020603050405020304" pitchFamily="18" charset="0"/>
                <a:cs typeface="Times New Roman" panose="02020603050405020304" pitchFamily="18" charset="0"/>
              </a:rPr>
              <a:t> However,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demonstrates a higher specificity and accuracy for predicting short-term progression.</a:t>
            </a:r>
            <a:r>
              <a:rPr lang="en-GB" baseline="30000" dirty="0">
                <a:solidFill>
                  <a:srgbClr val="000000"/>
                </a:solidFill>
                <a:effectLst/>
                <a:ea typeface="Times New Roman" panose="02020603050405020304" pitchFamily="18" charset="0"/>
                <a:cs typeface="Times New Roman" panose="02020603050405020304" pitchFamily="18" charset="0"/>
              </a:rPr>
              <a:t>8</a:t>
            </a:r>
            <a:r>
              <a:rPr lang="en-GB" baseline="30000" dirty="0">
                <a:solidFill>
                  <a:srgbClr val="000000"/>
                </a:solidFill>
                <a:ea typeface="Times New Roman" panose="02020603050405020304" pitchFamily="18" charset="0"/>
                <a:cs typeface="Times New Roman" panose="02020603050405020304" pitchFamily="18" charset="0"/>
              </a:rPr>
              <a:t>,9</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has reached the most advanced phase of validation compared with other PET markers</a:t>
            </a:r>
            <a:r>
              <a:rPr lang="en-GB" dirty="0">
                <a:solidFill>
                  <a:srgbClr val="000000"/>
                </a:solidFill>
                <a:ea typeface="Times New Roman" panose="02020603050405020304" pitchFamily="18" charset="0"/>
                <a:cs typeface="Times New Roman" panose="02020603050405020304" pitchFamily="18" charset="0"/>
              </a:rPr>
              <a:t> and</a:t>
            </a:r>
            <a:r>
              <a:rPr lang="en-GB" dirty="0">
                <a:solidFill>
                  <a:srgbClr val="000000"/>
                </a:solidFill>
                <a:effectLst/>
                <a:ea typeface="Times New Roman" panose="02020603050405020304" pitchFamily="18" charset="0"/>
                <a:cs typeface="Times New Roman" panose="02020603050405020304" pitchFamily="18" charset="0"/>
              </a:rPr>
              <a:t> amyloid imaging has almost achieved analytical </a:t>
            </a:r>
            <a:r>
              <a:rPr lang="en-GB" dirty="0">
                <a:solidFill>
                  <a:srgbClr val="000000"/>
                </a:solidFill>
                <a:ea typeface="Times New Roman" panose="02020603050405020304" pitchFamily="18" charset="0"/>
                <a:cs typeface="Times New Roman" panose="02020603050405020304" pitchFamily="18" charset="0"/>
              </a:rPr>
              <a:t>and clinical validity</a:t>
            </a:r>
            <a:r>
              <a:rPr lang="en-GB" dirty="0">
                <a:solidFill>
                  <a:srgbClr val="000000"/>
                </a:solidFill>
                <a:effectLst/>
                <a:ea typeface="Times New Roman" panose="02020603050405020304" pitchFamily="18" charset="0"/>
                <a:cs typeface="Times New Roman" panose="02020603050405020304" pitchFamily="18" charset="0"/>
              </a:rPr>
              <a:t>.</a:t>
            </a:r>
            <a:r>
              <a:rPr lang="en-GB" baseline="30000" dirty="0">
                <a:solidFill>
                  <a:srgbClr val="000000"/>
                </a:solidFill>
                <a:effectLst/>
                <a:ea typeface="Times New Roman" panose="02020603050405020304" pitchFamily="18" charset="0"/>
                <a:cs typeface="Times New Roman" panose="02020603050405020304" pitchFamily="18" charset="0"/>
              </a:rPr>
              <a:t>10</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 </a:t>
            </a:r>
            <a:endParaRPr lang="en-US" dirty="0">
              <a:solidFill>
                <a:srgbClr val="000000"/>
              </a:solidFill>
              <a:effectLst/>
              <a:ea typeface="Times New Roman" panose="02020603050405020304" pitchFamily="18" charset="0"/>
              <a:cs typeface="Times New Roman" panose="02020603050405020304" pitchFamily="18" charset="0"/>
            </a:endParaRPr>
          </a:p>
          <a:p>
            <a:pPr marL="22860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La Joie R, </a:t>
            </a:r>
            <a:r>
              <a:rPr lang="en-GB" dirty="0" err="1">
                <a:solidFill>
                  <a:srgbClr val="000000"/>
                </a:solidFill>
                <a:effectLst/>
                <a:ea typeface="Times New Roman" panose="02020603050405020304" pitchFamily="18" charset="0"/>
                <a:cs typeface="Times New Roman" panose="02020603050405020304" pitchFamily="18" charset="0"/>
              </a:rPr>
              <a:t>Ayakta</a:t>
            </a:r>
            <a:r>
              <a:rPr lang="en-GB" dirty="0">
                <a:solidFill>
                  <a:srgbClr val="000000"/>
                </a:solidFill>
                <a:effectLst/>
                <a:ea typeface="Times New Roman" panose="02020603050405020304" pitchFamily="18" charset="0"/>
                <a:cs typeface="Times New Roman" panose="02020603050405020304" pitchFamily="18" charset="0"/>
              </a:rPr>
              <a:t> N, Seeley WW, et al. Multisite study of the relationships between antemortem [</a:t>
            </a:r>
            <a:r>
              <a:rPr lang="en-GB" baseline="30000" dirty="0">
                <a:solidFill>
                  <a:srgbClr val="000000"/>
                </a:solidFill>
                <a:effectLst/>
                <a:ea typeface="Times New Roman" panose="02020603050405020304" pitchFamily="18" charset="0"/>
                <a:cs typeface="Times New Roman" panose="02020603050405020304" pitchFamily="18" charset="0"/>
              </a:rPr>
              <a:t>11</a:t>
            </a:r>
            <a:r>
              <a:rPr lang="en-GB" dirty="0">
                <a:solidFill>
                  <a:srgbClr val="000000"/>
                </a:solidFill>
                <a:effectLst/>
                <a:ea typeface="Times New Roman" panose="02020603050405020304" pitchFamily="18" charset="0"/>
                <a:cs typeface="Times New Roman" panose="02020603050405020304" pitchFamily="18" charset="0"/>
              </a:rPr>
              <a:t>C]PIB-PET </a:t>
            </a:r>
            <a:r>
              <a:rPr lang="en-GB" dirty="0" err="1">
                <a:solidFill>
                  <a:srgbClr val="000000"/>
                </a:solidFill>
                <a:effectLst/>
                <a:ea typeface="Times New Roman" panose="02020603050405020304" pitchFamily="18" charset="0"/>
                <a:cs typeface="Times New Roman" panose="02020603050405020304" pitchFamily="18" charset="0"/>
              </a:rPr>
              <a:t>Centiloid</a:t>
            </a:r>
            <a:r>
              <a:rPr lang="en-GB" dirty="0">
                <a:solidFill>
                  <a:srgbClr val="000000"/>
                </a:solidFill>
                <a:effectLst/>
                <a:ea typeface="Times New Roman" panose="02020603050405020304" pitchFamily="18" charset="0"/>
                <a:cs typeface="Times New Roman" panose="02020603050405020304" pitchFamily="18" charset="0"/>
              </a:rPr>
              <a:t> values and </a:t>
            </a:r>
            <a:r>
              <a:rPr lang="en-GB" dirty="0" err="1">
                <a:solidFill>
                  <a:srgbClr val="000000"/>
                </a:solidFill>
                <a:effectLst/>
                <a:ea typeface="Times New Roman" panose="02020603050405020304" pitchFamily="18" charset="0"/>
                <a:cs typeface="Times New Roman" panose="02020603050405020304" pitchFamily="18" charset="0"/>
              </a:rPr>
              <a:t>postmortem</a:t>
            </a:r>
            <a:r>
              <a:rPr lang="en-GB" dirty="0">
                <a:solidFill>
                  <a:srgbClr val="000000"/>
                </a:solidFill>
                <a:effectLst/>
                <a:ea typeface="Times New Roman" panose="02020603050405020304" pitchFamily="18" charset="0"/>
                <a:cs typeface="Times New Roman" panose="02020603050405020304" pitchFamily="18" charset="0"/>
              </a:rPr>
              <a:t> measures of Alzheimer's disease neuropathology. Alzheimers Dement 2019; 15 (2): 205–216. </a:t>
            </a: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Chételat</a:t>
            </a:r>
            <a:r>
              <a:rPr lang="en-GB" dirty="0">
                <a:solidFill>
                  <a:srgbClr val="000000"/>
                </a:solidFill>
                <a:effectLst/>
                <a:ea typeface="Times New Roman" panose="02020603050405020304" pitchFamily="18" charset="0"/>
                <a:cs typeface="Times New Roman" panose="02020603050405020304" pitchFamily="18" charset="0"/>
              </a:rPr>
              <a:t> G, </a:t>
            </a:r>
            <a:r>
              <a:rPr lang="en-GB" dirty="0" err="1">
                <a:solidFill>
                  <a:srgbClr val="000000"/>
                </a:solidFill>
                <a:effectLst/>
                <a:ea typeface="Times New Roman" panose="02020603050405020304" pitchFamily="18" charset="0"/>
                <a:cs typeface="Times New Roman" panose="02020603050405020304" pitchFamily="18" charset="0"/>
              </a:rPr>
              <a:t>Arbizu</a:t>
            </a:r>
            <a:r>
              <a:rPr lang="en-GB" dirty="0">
                <a:solidFill>
                  <a:srgbClr val="000000"/>
                </a:solidFill>
                <a:effectLst/>
                <a:ea typeface="Times New Roman" panose="02020603050405020304" pitchFamily="18" charset="0"/>
                <a:cs typeface="Times New Roman" panose="02020603050405020304" pitchFamily="18" charset="0"/>
              </a:rPr>
              <a:t> J, Barthel H, et al. Amyloid-PET and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F-FDG-PET in the diagnostic investigation of Alzheimer's disease and other dementias.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2020; 19 (11): 951–962. </a:t>
            </a:r>
          </a:p>
          <a:p>
            <a:pPr marL="22860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Johnson KA, </a:t>
            </a:r>
            <a:r>
              <a:rPr lang="en-GB" dirty="0" err="1">
                <a:solidFill>
                  <a:srgbClr val="000000"/>
                </a:solidFill>
                <a:effectLst/>
                <a:ea typeface="Times New Roman" panose="02020603050405020304" pitchFamily="18" charset="0"/>
                <a:cs typeface="Times New Roman" panose="02020603050405020304" pitchFamily="18" charset="0"/>
              </a:rPr>
              <a:t>Minoshima</a:t>
            </a:r>
            <a:r>
              <a:rPr lang="en-GB" dirty="0">
                <a:solidFill>
                  <a:srgbClr val="000000"/>
                </a:solidFill>
                <a:effectLst/>
                <a:ea typeface="Times New Roman" panose="02020603050405020304" pitchFamily="18" charset="0"/>
                <a:cs typeface="Times New Roman" panose="02020603050405020304" pitchFamily="18" charset="0"/>
              </a:rPr>
              <a:t> S, </a:t>
            </a:r>
            <a:r>
              <a:rPr lang="en-GB" dirty="0" err="1">
                <a:solidFill>
                  <a:srgbClr val="000000"/>
                </a:solidFill>
                <a:effectLst/>
                <a:ea typeface="Times New Roman" panose="02020603050405020304" pitchFamily="18" charset="0"/>
                <a:cs typeface="Times New Roman" panose="02020603050405020304" pitchFamily="18" charset="0"/>
              </a:rPr>
              <a:t>Bohnen</a:t>
            </a:r>
            <a:r>
              <a:rPr lang="en-GB" dirty="0">
                <a:solidFill>
                  <a:srgbClr val="000000"/>
                </a:solidFill>
                <a:effectLst/>
                <a:ea typeface="Times New Roman" panose="02020603050405020304" pitchFamily="18" charset="0"/>
                <a:cs typeface="Times New Roman" panose="02020603050405020304" pitchFamily="18" charset="0"/>
              </a:rPr>
              <a:t> NI, et al. Appropriate use criteria for amyloid PET: a report of the Amyloid Imaging Task Force, the Society of Nuclear Medicine and Molecular Imaging, and the Alzheimer's Association. Alzheimers Dement 2013; 9 (1): e1–16. </a:t>
            </a:r>
          </a:p>
          <a:p>
            <a:pPr marL="22860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Cummings J. Anti-amyloid monoclonal antibodies are transformative treatments that redefine Alzheimer's disease therapeutics. Drugs 2023; 83 (7): 569–576. </a:t>
            </a:r>
          </a:p>
          <a:p>
            <a:pPr marL="228600" indent="-228600">
              <a:lnSpc>
                <a:spcPts val="1400"/>
              </a:lnSpc>
              <a:spcAft>
                <a:spcPts val="600"/>
              </a:spcAft>
              <a:buFont typeface="+mj-lt"/>
              <a:buAutoNum type="arabicPeriod"/>
              <a:tabLst>
                <a:tab pos="270510" algn="l"/>
              </a:tabLst>
            </a:pPr>
            <a:r>
              <a:rPr lang="en-GB" dirty="0" err="1">
                <a:solidFill>
                  <a:srgbClr val="000000"/>
                </a:solidFill>
                <a:ea typeface="Times New Roman" panose="02020603050405020304" pitchFamily="18" charset="0"/>
                <a:cs typeface="Times New Roman" panose="02020603050405020304" pitchFamily="18" charset="0"/>
              </a:rPr>
              <a:t>Therriault</a:t>
            </a:r>
            <a:r>
              <a:rPr lang="en-GB" dirty="0">
                <a:solidFill>
                  <a:srgbClr val="000000"/>
                </a:solidFill>
                <a:ea typeface="Times New Roman" panose="02020603050405020304" pitchFamily="18" charset="0"/>
                <a:cs typeface="Times New Roman" panose="02020603050405020304" pitchFamily="18" charset="0"/>
              </a:rPr>
              <a:t> J. </a:t>
            </a:r>
            <a:r>
              <a:rPr lang="en-US" dirty="0">
                <a:solidFill>
                  <a:srgbClr val="000000"/>
                </a:solidFill>
                <a:ea typeface="Times New Roman" panose="02020603050405020304" pitchFamily="18" charset="0"/>
                <a:cs typeface="Times New Roman" panose="02020603050405020304" pitchFamily="18" charset="0"/>
              </a:rPr>
              <a:t>Biomarkers for the in vivo diagnosis of Alzheimer’s disease. Available at: </a:t>
            </a:r>
            <a:r>
              <a:rPr lang="en-US" dirty="0">
                <a:solidFill>
                  <a:srgbClr val="000000"/>
                </a:solidFill>
                <a:ea typeface="Times New Roman" panose="02020603050405020304" pitchFamily="18" charset="0"/>
                <a:cs typeface="Times New Roman" panose="02020603050405020304" pitchFamily="18" charset="0"/>
                <a:hlinkClick r:id="rId3"/>
              </a:rPr>
              <a:t>https://neurotorium.org/biomarkers-for-the-in-vivo-diagnosis-of-alzheimers-disease/</a:t>
            </a:r>
            <a:r>
              <a:rPr lang="en-US" dirty="0">
                <a:solidFill>
                  <a:srgbClr val="000000"/>
                </a:solidFill>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Bergeron D, </a:t>
            </a:r>
            <a:r>
              <a:rPr lang="en-GB" dirty="0" err="1">
                <a:solidFill>
                  <a:srgbClr val="000000"/>
                </a:solidFill>
                <a:effectLst/>
                <a:ea typeface="Times New Roman" panose="02020603050405020304" pitchFamily="18" charset="0"/>
                <a:cs typeface="Times New Roman" panose="02020603050405020304" pitchFamily="18" charset="0"/>
              </a:rPr>
              <a:t>Gorno-Tempini</a:t>
            </a:r>
            <a:r>
              <a:rPr lang="en-GB" dirty="0">
                <a:solidFill>
                  <a:srgbClr val="000000"/>
                </a:solidFill>
                <a:effectLst/>
                <a:ea typeface="Times New Roman" panose="02020603050405020304" pitchFamily="18" charset="0"/>
                <a:cs typeface="Times New Roman" panose="02020603050405020304" pitchFamily="18" charset="0"/>
              </a:rPr>
              <a:t> ML, </a:t>
            </a:r>
            <a:r>
              <a:rPr lang="en-GB" dirty="0" err="1">
                <a:solidFill>
                  <a:srgbClr val="000000"/>
                </a:solidFill>
                <a:effectLst/>
                <a:ea typeface="Times New Roman" panose="02020603050405020304" pitchFamily="18" charset="0"/>
                <a:cs typeface="Times New Roman" panose="02020603050405020304" pitchFamily="18" charset="0"/>
              </a:rPr>
              <a:t>Rabinovici</a:t>
            </a:r>
            <a:r>
              <a:rPr lang="en-GB" dirty="0">
                <a:solidFill>
                  <a:srgbClr val="000000"/>
                </a:solidFill>
                <a:effectLst/>
                <a:ea typeface="Times New Roman" panose="02020603050405020304" pitchFamily="18" charset="0"/>
                <a:cs typeface="Times New Roman" panose="02020603050405020304" pitchFamily="18" charset="0"/>
              </a:rPr>
              <a:t> GD, et al. Prevalence of amyloid-β pathology in distinct variants of primary progressive aphasia. Ann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2018; 84 (5): 729–740.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Dickerson BC, McGinnis SM, Xia C, et al. Approach to atypical Alzheimer's disease and case studies of the major subtypes. CNS </a:t>
            </a:r>
            <a:r>
              <a:rPr lang="en-GB" dirty="0" err="1">
                <a:solidFill>
                  <a:srgbClr val="000000"/>
                </a:solidFill>
                <a:effectLst/>
                <a:ea typeface="Times New Roman" panose="02020603050405020304" pitchFamily="18" charset="0"/>
                <a:cs typeface="Times New Roman" panose="02020603050405020304" pitchFamily="18" charset="0"/>
              </a:rPr>
              <a:t>Spectr</a:t>
            </a:r>
            <a:r>
              <a:rPr lang="en-GB" dirty="0">
                <a:solidFill>
                  <a:srgbClr val="000000"/>
                </a:solidFill>
                <a:effectLst/>
                <a:ea typeface="Times New Roman" panose="02020603050405020304" pitchFamily="18" charset="0"/>
                <a:cs typeface="Times New Roman" panose="02020603050405020304" pitchFamily="18" charset="0"/>
              </a:rPr>
              <a:t> 2017; 22 (6): 439-449.</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Mallik A, </a:t>
            </a:r>
            <a:r>
              <a:rPr lang="en-GB" dirty="0" err="1">
                <a:solidFill>
                  <a:srgbClr val="000000"/>
                </a:solidFill>
                <a:effectLst/>
                <a:ea typeface="Times New Roman" panose="02020603050405020304" pitchFamily="18" charset="0"/>
                <a:cs typeface="Times New Roman" panose="02020603050405020304" pitchFamily="18" charset="0"/>
              </a:rPr>
              <a:t>Drzezga</a:t>
            </a:r>
            <a:r>
              <a:rPr lang="en-GB" dirty="0">
                <a:solidFill>
                  <a:srgbClr val="000000"/>
                </a:solidFill>
                <a:effectLst/>
                <a:ea typeface="Times New Roman" panose="02020603050405020304" pitchFamily="18" charset="0"/>
                <a:cs typeface="Times New Roman" panose="02020603050405020304" pitchFamily="18" charset="0"/>
              </a:rPr>
              <a:t> A, </a:t>
            </a:r>
            <a:r>
              <a:rPr lang="en-GB" dirty="0" err="1">
                <a:solidFill>
                  <a:srgbClr val="000000"/>
                </a:solidFill>
                <a:effectLst/>
                <a:ea typeface="Times New Roman" panose="02020603050405020304" pitchFamily="18" charset="0"/>
                <a:cs typeface="Times New Roman" panose="02020603050405020304" pitchFamily="18" charset="0"/>
              </a:rPr>
              <a:t>Minoshima</a:t>
            </a:r>
            <a:r>
              <a:rPr lang="en-GB" dirty="0">
                <a:solidFill>
                  <a:srgbClr val="000000"/>
                </a:solidFill>
                <a:effectLst/>
                <a:ea typeface="Times New Roman" panose="02020603050405020304" pitchFamily="18" charset="0"/>
                <a:cs typeface="Times New Roman" panose="02020603050405020304" pitchFamily="18" charset="0"/>
              </a:rPr>
              <a:t> S. Clinical amyloid imaging. Semin </a:t>
            </a:r>
            <a:r>
              <a:rPr lang="en-GB" dirty="0" err="1">
                <a:solidFill>
                  <a:srgbClr val="000000"/>
                </a:solidFill>
                <a:effectLst/>
                <a:ea typeface="Times New Roman" panose="02020603050405020304" pitchFamily="18" charset="0"/>
                <a:cs typeface="Times New Roman" panose="02020603050405020304" pitchFamily="18" charset="0"/>
              </a:rPr>
              <a:t>Nucl</a:t>
            </a:r>
            <a:r>
              <a:rPr lang="en-GB" dirty="0">
                <a:solidFill>
                  <a:srgbClr val="000000"/>
                </a:solidFill>
                <a:effectLst/>
                <a:ea typeface="Times New Roman" panose="02020603050405020304" pitchFamily="18" charset="0"/>
                <a:cs typeface="Times New Roman" panose="02020603050405020304" pitchFamily="18" charset="0"/>
              </a:rPr>
              <a:t> Med 2017; 47 (1): 31–43.</a:t>
            </a: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GB" dirty="0" err="1">
                <a:solidFill>
                  <a:srgbClr val="000000"/>
                </a:solidFill>
                <a:effectLst/>
                <a:ea typeface="Times New Roman" panose="02020603050405020304" pitchFamily="18" charset="0"/>
                <a:cs typeface="Times New Roman" panose="02020603050405020304" pitchFamily="18" charset="0"/>
              </a:rPr>
              <a:t>Blazhenets</a:t>
            </a:r>
            <a:r>
              <a:rPr lang="en-GB" dirty="0">
                <a:solidFill>
                  <a:srgbClr val="000000"/>
                </a:solidFill>
                <a:effectLst/>
                <a:ea typeface="Times New Roman" panose="02020603050405020304" pitchFamily="18" charset="0"/>
                <a:cs typeface="Times New Roman" panose="02020603050405020304" pitchFamily="18" charset="0"/>
              </a:rPr>
              <a:t> G, Ma Y, </a:t>
            </a:r>
            <a:r>
              <a:rPr lang="en-GB" dirty="0" err="1">
                <a:solidFill>
                  <a:srgbClr val="000000"/>
                </a:solidFill>
                <a:effectLst/>
                <a:ea typeface="Times New Roman" panose="02020603050405020304" pitchFamily="18" charset="0"/>
                <a:cs typeface="Times New Roman" panose="02020603050405020304" pitchFamily="18" charset="0"/>
              </a:rPr>
              <a:t>Sörensen</a:t>
            </a:r>
            <a:r>
              <a:rPr lang="en-GB" dirty="0">
                <a:solidFill>
                  <a:srgbClr val="000000"/>
                </a:solidFill>
                <a:effectLst/>
                <a:ea typeface="Times New Roman" panose="02020603050405020304" pitchFamily="18" charset="0"/>
                <a:cs typeface="Times New Roman" panose="02020603050405020304" pitchFamily="18" charset="0"/>
              </a:rPr>
              <a:t> A, et al; Alzheimer Disease Neuroimaging Initiative. Predictive value of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F-Florbetapir and </a:t>
            </a:r>
            <a:r>
              <a:rPr lang="en-GB" baseline="30000" dirty="0">
                <a:solidFill>
                  <a:srgbClr val="000000"/>
                </a:solidFill>
                <a:effectLst/>
                <a:ea typeface="Times New Roman" panose="02020603050405020304" pitchFamily="18" charset="0"/>
                <a:cs typeface="Times New Roman" panose="02020603050405020304" pitchFamily="18" charset="0"/>
              </a:rPr>
              <a:t>18</a:t>
            </a:r>
            <a:r>
              <a:rPr lang="en-GB" dirty="0">
                <a:solidFill>
                  <a:srgbClr val="000000"/>
                </a:solidFill>
                <a:effectLst/>
                <a:ea typeface="Times New Roman" panose="02020603050405020304" pitchFamily="18" charset="0"/>
                <a:cs typeface="Times New Roman" panose="02020603050405020304" pitchFamily="18" charset="0"/>
              </a:rPr>
              <a:t>F-FDG PET for conversion from mild cognitive impairment to Alzheimer dementia. J </a:t>
            </a:r>
            <a:r>
              <a:rPr lang="en-GB" dirty="0" err="1">
                <a:solidFill>
                  <a:srgbClr val="000000"/>
                </a:solidFill>
                <a:effectLst/>
                <a:ea typeface="Times New Roman" panose="02020603050405020304" pitchFamily="18" charset="0"/>
                <a:cs typeface="Times New Roman" panose="02020603050405020304" pitchFamily="18" charset="0"/>
              </a:rPr>
              <a:t>Nucl</a:t>
            </a:r>
            <a:r>
              <a:rPr lang="en-GB" dirty="0">
                <a:solidFill>
                  <a:srgbClr val="000000"/>
                </a:solidFill>
                <a:effectLst/>
                <a:ea typeface="Times New Roman" panose="02020603050405020304" pitchFamily="18" charset="0"/>
                <a:cs typeface="Times New Roman" panose="02020603050405020304" pitchFamily="18" charset="0"/>
              </a:rPr>
              <a:t> Med 2020; 61 (4): 597–603.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Frisoni</a:t>
            </a:r>
            <a:r>
              <a:rPr lang="en-GB" dirty="0">
                <a:solidFill>
                  <a:srgbClr val="000000"/>
                </a:solidFill>
                <a:effectLst/>
                <a:ea typeface="Times New Roman" panose="02020603050405020304" pitchFamily="18" charset="0"/>
                <a:cs typeface="Times New Roman" panose="02020603050405020304" pitchFamily="18" charset="0"/>
              </a:rPr>
              <a:t> GB, </a:t>
            </a:r>
            <a:r>
              <a:rPr lang="en-GB" dirty="0" err="1">
                <a:solidFill>
                  <a:srgbClr val="000000"/>
                </a:solidFill>
                <a:effectLst/>
                <a:ea typeface="Times New Roman" panose="02020603050405020304" pitchFamily="18" charset="0"/>
                <a:cs typeface="Times New Roman" panose="02020603050405020304" pitchFamily="18" charset="0"/>
              </a:rPr>
              <a:t>Boccardi</a:t>
            </a:r>
            <a:r>
              <a:rPr lang="en-GB" dirty="0">
                <a:solidFill>
                  <a:srgbClr val="000000"/>
                </a:solidFill>
                <a:effectLst/>
                <a:ea typeface="Times New Roman" panose="02020603050405020304" pitchFamily="18" charset="0"/>
                <a:cs typeface="Times New Roman" panose="02020603050405020304" pitchFamily="18" charset="0"/>
              </a:rPr>
              <a:t> M, </a:t>
            </a:r>
            <a:r>
              <a:rPr lang="en-GB" dirty="0" err="1">
                <a:solidFill>
                  <a:srgbClr val="000000"/>
                </a:solidFill>
                <a:effectLst/>
                <a:ea typeface="Times New Roman" panose="02020603050405020304" pitchFamily="18" charset="0"/>
                <a:cs typeface="Times New Roman" panose="02020603050405020304" pitchFamily="18" charset="0"/>
              </a:rPr>
              <a:t>Barkhof</a:t>
            </a:r>
            <a:r>
              <a:rPr lang="en-GB" dirty="0">
                <a:solidFill>
                  <a:srgbClr val="000000"/>
                </a:solidFill>
                <a:effectLst/>
                <a:ea typeface="Times New Roman" panose="02020603050405020304" pitchFamily="18" charset="0"/>
                <a:cs typeface="Times New Roman" panose="02020603050405020304" pitchFamily="18" charset="0"/>
              </a:rPr>
              <a:t> F, et al. Strategic roadmap for an early diagnosis of Alzheimer's disease based on biomarkers.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2017; 16 (8): 661–676. </a:t>
            </a:r>
          </a:p>
        </p:txBody>
      </p:sp>
      <p:sp>
        <p:nvSpPr>
          <p:cNvPr id="4" name="Slide Number Placeholder 3"/>
          <p:cNvSpPr>
            <a:spLocks noGrp="1"/>
          </p:cNvSpPr>
          <p:nvPr>
            <p:ph type="sldNum" sz="quarter" idx="10"/>
          </p:nvPr>
        </p:nvSpPr>
        <p:spPr/>
        <p:txBody>
          <a:bodyPr/>
          <a:lstStyle/>
          <a:p>
            <a:fld id="{D1F92959-5271-4408-B8CC-D03782232FDA}" type="slidenum">
              <a:rPr lang="en-GB" smtClean="0"/>
              <a:pPr/>
              <a:t>23</a:t>
            </a:fld>
            <a:endParaRPr lang="en-GB"/>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2034862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Lumbar puncture denotes the medical procedure for CSF collection.</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Regional differences in medical practice, insurance coverage, and clinical guidelines influence the number of lumbar punctures that are performed in individuals with potential AD pathophysiology.</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There is evidence that there is considerable hesitation in requesting lumbar punctures for AD.</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The perceived invasiveness of the lumbar puncture procedure may explain this hesitation, as well as potential adverse events.</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These hesitations may arise when serial procedures are required, and when considering the limited utility of early diagnosis and limited improvement from currently available therapies for AD.</a:t>
            </a:r>
            <a:r>
              <a:rPr lang="en-GB" baseline="30000" dirty="0">
                <a:solidFill>
                  <a:srgbClr val="000000"/>
                </a:solidFill>
                <a:ea typeface="Times New Roman" panose="02020603050405020304" pitchFamily="18" charset="0"/>
                <a:cs typeface="Times New Roman" panose="02020603050405020304" pitchFamily="18" charset="0"/>
              </a:rPr>
              <a:t>2</a:t>
            </a:r>
            <a:r>
              <a:rPr lang="en-GB" dirty="0">
                <a:solidFill>
                  <a:srgbClr val="000000"/>
                </a:solidFill>
                <a:effectLst/>
                <a:ea typeface="Times New Roman" panose="02020603050405020304" pitchFamily="18" charset="0"/>
                <a:cs typeface="Times New Roman" panose="02020603050405020304" pitchFamily="18" charset="0"/>
              </a:rPr>
              <a:t> </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Previously, a group of experts (the workgroup) convened by the Alzheimer’s Association developed an appropriate use criteria (AUC) to aid healthcare practitioners with the information necessary on the appropriate, and inappropriate, use of lumbar puncture, with a goal to optimize patient safety and care.</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In developing the criteria, the workgroup assessed the appropriateness of a variety of clinical indications based on a systematic review of current evidence, the experience of its members with CSF testing, and ethical standards for patient care.</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 workgroup described six clinical indications where they believe CSF biomarker testing is appropriate.</a:t>
            </a:r>
            <a:r>
              <a:rPr lang="en-GB" baseline="30000" dirty="0">
                <a:solidFill>
                  <a:srgbClr val="000000"/>
                </a:solidFill>
                <a:ea typeface="Times New Roman" panose="02020603050405020304" pitchFamily="18" charset="0"/>
                <a:cs typeface="Times New Roman" panose="02020603050405020304" pitchFamily="18" charset="0"/>
              </a:rPr>
              <a:t>1</a:t>
            </a:r>
            <a:r>
              <a:rPr lang="en-GB" dirty="0">
                <a:solidFill>
                  <a:srgbClr val="000000"/>
                </a:solidFill>
                <a:effectLst/>
                <a:ea typeface="Times New Roman" panose="02020603050405020304" pitchFamily="18" charset="0"/>
                <a:cs typeface="Times New Roman" panose="02020603050405020304" pitchFamily="18" charset="0"/>
              </a:rPr>
              <a:t> These recommendations are largely consistent with those proposed by the AUC for PET-amyloid imaging.</a:t>
            </a:r>
            <a:r>
              <a:rPr lang="en-GB" baseline="30000" dirty="0">
                <a:solidFill>
                  <a:srgbClr val="000000"/>
                </a:solidFill>
                <a:ea typeface="Times New Roman" panose="02020603050405020304" pitchFamily="18" charset="0"/>
                <a:cs typeface="Times New Roman" panose="02020603050405020304" pitchFamily="18" charset="0"/>
              </a:rPr>
              <a:t>1</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a:t>
            </a:r>
            <a:endParaRPr lang="en-US" dirty="0">
              <a:solidFill>
                <a:srgbClr val="000000"/>
              </a:solidFill>
              <a:effectLst/>
              <a:ea typeface="Times New Roman" panose="02020603050405020304" pitchFamily="18" charset="0"/>
              <a:cs typeface="Times New Roman" panose="02020603050405020304" pitchFamily="18" charset="0"/>
            </a:endParaRPr>
          </a:p>
          <a:p>
            <a:pPr marL="22860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Shaw LM, Arias J, </a:t>
            </a:r>
            <a:r>
              <a:rPr lang="en-GB" dirty="0" err="1">
                <a:solidFill>
                  <a:srgbClr val="000000"/>
                </a:solidFill>
                <a:effectLst/>
                <a:ea typeface="Times New Roman" panose="02020603050405020304" pitchFamily="18" charset="0"/>
                <a:cs typeface="Times New Roman" panose="02020603050405020304" pitchFamily="18" charset="0"/>
              </a:rPr>
              <a:t>Blennow</a:t>
            </a:r>
            <a:r>
              <a:rPr lang="en-GB" dirty="0">
                <a:solidFill>
                  <a:srgbClr val="000000"/>
                </a:solidFill>
                <a:effectLst/>
                <a:ea typeface="Times New Roman" panose="02020603050405020304" pitchFamily="18" charset="0"/>
                <a:cs typeface="Times New Roman" panose="02020603050405020304" pitchFamily="18" charset="0"/>
              </a:rPr>
              <a:t> K, et al. Appropriate use criteria for lumbar puncture and cerebrospinal fluid testing in the diagnosis of Alzheimer's disease. Alzheimers Dement 2018; 14 (11): 1505–1521.</a:t>
            </a: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Hampel H, Shaw LM, </a:t>
            </a:r>
            <a:r>
              <a:rPr lang="en-GB" dirty="0" err="1">
                <a:solidFill>
                  <a:srgbClr val="000000"/>
                </a:solidFill>
                <a:effectLst/>
                <a:ea typeface="Times New Roman" panose="02020603050405020304" pitchFamily="18" charset="0"/>
                <a:cs typeface="Times New Roman" panose="02020603050405020304" pitchFamily="18" charset="0"/>
              </a:rPr>
              <a:t>Aisen</a:t>
            </a:r>
            <a:r>
              <a:rPr lang="en-GB" dirty="0">
                <a:solidFill>
                  <a:srgbClr val="000000"/>
                </a:solidFill>
                <a:effectLst/>
                <a:ea typeface="Times New Roman" panose="02020603050405020304" pitchFamily="18" charset="0"/>
                <a:cs typeface="Times New Roman" panose="02020603050405020304" pitchFamily="18" charset="0"/>
              </a:rPr>
              <a:t> P, et al. State-of-the-art of lumbar puncture and its place in the journey of patients with Alzheimer's disease. Alzheimers Dement 2022; 18 (1): 159–177. </a:t>
            </a:r>
            <a:endParaRPr lang="en-US" dirty="0">
              <a:solidFill>
                <a:srgbClr val="000000"/>
              </a:solidFill>
              <a:effectLst/>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24</a:t>
            </a:fld>
            <a:endParaRPr lang="da-DK" dirty="0"/>
          </a:p>
        </p:txBody>
      </p:sp>
    </p:spTree>
    <p:extLst>
      <p:ext uri="{BB962C8B-B14F-4D97-AF65-F5344CB8AC3E}">
        <p14:creationId xmlns:p14="http://schemas.microsoft.com/office/powerpoint/2010/main" val="63354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sz="1100" dirty="0"/>
          </a:p>
        </p:txBody>
      </p:sp>
      <p:sp>
        <p:nvSpPr>
          <p:cNvPr id="5" name="Slide Number Placeholder 4"/>
          <p:cNvSpPr>
            <a:spLocks noGrp="1"/>
          </p:cNvSpPr>
          <p:nvPr>
            <p:ph type="sldNum" sz="quarter" idx="5"/>
          </p:nvPr>
        </p:nvSpPr>
        <p:spPr/>
        <p:txBody>
          <a:bodyPr/>
          <a:lstStyle/>
          <a:p>
            <a:pPr>
              <a:defRPr/>
            </a:pPr>
            <a:fld id="{AE11E7B0-DB02-4F04-A770-ADB5177832DF}" type="slidenum">
              <a:rPr lang="da-DK" smtClean="0"/>
              <a:pPr>
                <a:defRPr/>
              </a:pPr>
              <a:t>25</a:t>
            </a:fld>
            <a:endParaRPr lang="da-DK" dirty="0"/>
          </a:p>
        </p:txBody>
      </p:sp>
    </p:spTree>
    <p:extLst>
      <p:ext uri="{BB962C8B-B14F-4D97-AF65-F5344CB8AC3E}">
        <p14:creationId xmlns:p14="http://schemas.microsoft.com/office/powerpoint/2010/main" val="1763683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McKhann</a:t>
            </a:r>
            <a:r>
              <a:rPr lang="en-US" dirty="0">
                <a:solidFill>
                  <a:srgbClr val="000000"/>
                </a:solidFill>
                <a:effectLst/>
                <a:ea typeface="Times New Roman" panose="02020603050405020304" pitchFamily="18" charset="0"/>
                <a:cs typeface="Times New Roman" panose="02020603050405020304" pitchFamily="18" charset="0"/>
              </a:rPr>
              <a:t> GM, </a:t>
            </a:r>
            <a:r>
              <a:rPr lang="en-US" dirty="0" err="1">
                <a:solidFill>
                  <a:srgbClr val="000000"/>
                </a:solidFill>
                <a:effectLst/>
                <a:ea typeface="Times New Roman" panose="02020603050405020304" pitchFamily="18" charset="0"/>
                <a:cs typeface="Times New Roman" panose="02020603050405020304" pitchFamily="18" charset="0"/>
              </a:rPr>
              <a:t>Knopman</a:t>
            </a:r>
            <a:r>
              <a:rPr lang="en-US" dirty="0">
                <a:solidFill>
                  <a:srgbClr val="000000"/>
                </a:solidFill>
                <a:effectLst/>
                <a:ea typeface="Times New Roman" panose="02020603050405020304" pitchFamily="18" charset="0"/>
                <a:cs typeface="Times New Roman" panose="02020603050405020304" pitchFamily="18" charset="0"/>
              </a:rPr>
              <a:t> DS, </a:t>
            </a:r>
            <a:r>
              <a:rPr lang="en-US" dirty="0" err="1">
                <a:solidFill>
                  <a:srgbClr val="000000"/>
                </a:solidFill>
                <a:effectLst/>
                <a:ea typeface="Times New Roman" panose="02020603050405020304" pitchFamily="18" charset="0"/>
                <a:cs typeface="Times New Roman" panose="02020603050405020304" pitchFamily="18" charset="0"/>
              </a:rPr>
              <a:t>Chertkow</a:t>
            </a:r>
            <a:r>
              <a:rPr lang="en-US" dirty="0">
                <a:solidFill>
                  <a:srgbClr val="000000"/>
                </a:solidFill>
                <a:effectLst/>
                <a:ea typeface="Times New Roman" panose="02020603050405020304" pitchFamily="18" charset="0"/>
                <a:cs typeface="Times New Roman" panose="02020603050405020304" pitchFamily="18" charset="0"/>
              </a:rPr>
              <a:t> H, et al. The diagnosis of dementia due to Alzheimer's disease: recommendations from the National Institute on Aging-Alzheimer's Association workgroups on diagnostic guidelines for Alzheimer's disease.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2011; 7 (3): 263–269. </a:t>
            </a:r>
          </a:p>
          <a:p>
            <a:endParaRPr lang="en-GB" dirty="0"/>
          </a:p>
        </p:txBody>
      </p:sp>
      <p:sp>
        <p:nvSpPr>
          <p:cNvPr id="4" name="Slide Number Placeholder 3"/>
          <p:cNvSpPr>
            <a:spLocks noGrp="1"/>
          </p:cNvSpPr>
          <p:nvPr>
            <p:ph type="sldNum" sz="quarter" idx="5"/>
          </p:nvPr>
        </p:nvSpPr>
        <p:spPr/>
        <p:txBody>
          <a:bodyPr/>
          <a:lstStyle/>
          <a:p>
            <a:fld id="{45D4967B-71C7-4105-8747-428629E03273}" type="slidenum">
              <a:rPr lang="en-US" smtClean="0"/>
              <a:t>26</a:t>
            </a:fld>
            <a:endParaRPr lang="en-US"/>
          </a:p>
        </p:txBody>
      </p:sp>
    </p:spTree>
    <p:extLst>
      <p:ext uri="{BB962C8B-B14F-4D97-AF65-F5344CB8AC3E}">
        <p14:creationId xmlns:p14="http://schemas.microsoft.com/office/powerpoint/2010/main" val="80244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McKhann</a:t>
            </a:r>
            <a:r>
              <a:rPr lang="en-US" dirty="0">
                <a:solidFill>
                  <a:srgbClr val="000000"/>
                </a:solidFill>
                <a:effectLst/>
                <a:ea typeface="Times New Roman" panose="02020603050405020304" pitchFamily="18" charset="0"/>
                <a:cs typeface="Times New Roman" panose="02020603050405020304" pitchFamily="18" charset="0"/>
              </a:rPr>
              <a:t> GM, </a:t>
            </a:r>
            <a:r>
              <a:rPr lang="en-US" dirty="0" err="1">
                <a:solidFill>
                  <a:srgbClr val="000000"/>
                </a:solidFill>
                <a:effectLst/>
                <a:ea typeface="Times New Roman" panose="02020603050405020304" pitchFamily="18" charset="0"/>
                <a:cs typeface="Times New Roman" panose="02020603050405020304" pitchFamily="18" charset="0"/>
              </a:rPr>
              <a:t>Knopman</a:t>
            </a:r>
            <a:r>
              <a:rPr lang="en-US" dirty="0">
                <a:solidFill>
                  <a:srgbClr val="000000"/>
                </a:solidFill>
                <a:effectLst/>
                <a:ea typeface="Times New Roman" panose="02020603050405020304" pitchFamily="18" charset="0"/>
                <a:cs typeface="Times New Roman" panose="02020603050405020304" pitchFamily="18" charset="0"/>
              </a:rPr>
              <a:t> DS, </a:t>
            </a:r>
            <a:r>
              <a:rPr lang="en-US" dirty="0" err="1">
                <a:solidFill>
                  <a:srgbClr val="000000"/>
                </a:solidFill>
                <a:effectLst/>
                <a:ea typeface="Times New Roman" panose="02020603050405020304" pitchFamily="18" charset="0"/>
                <a:cs typeface="Times New Roman" panose="02020603050405020304" pitchFamily="18" charset="0"/>
              </a:rPr>
              <a:t>Chertkow</a:t>
            </a:r>
            <a:r>
              <a:rPr lang="en-US" dirty="0">
                <a:solidFill>
                  <a:srgbClr val="000000"/>
                </a:solidFill>
                <a:effectLst/>
                <a:ea typeface="Times New Roman" panose="02020603050405020304" pitchFamily="18" charset="0"/>
                <a:cs typeface="Times New Roman" panose="02020603050405020304" pitchFamily="18" charset="0"/>
              </a:rPr>
              <a:t> H, et al. The diagnosis of dementia due to Alzheimer's disease: recommendations from the National Institute on Aging-Alzheimer's Association workgroups on diagnostic guidelines for Alzheimer's disease.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2011; 7 (3): 263–269. </a:t>
            </a:r>
          </a:p>
        </p:txBody>
      </p:sp>
      <p:sp>
        <p:nvSpPr>
          <p:cNvPr id="4" name="Slide Number Placeholder 3"/>
          <p:cNvSpPr>
            <a:spLocks noGrp="1"/>
          </p:cNvSpPr>
          <p:nvPr>
            <p:ph type="sldNum" sz="quarter" idx="5"/>
          </p:nvPr>
        </p:nvSpPr>
        <p:spPr/>
        <p:txBody>
          <a:bodyPr/>
          <a:lstStyle/>
          <a:p>
            <a:fld id="{45D4967B-71C7-4105-8747-428629E03273}" type="slidenum">
              <a:rPr lang="en-US" smtClean="0"/>
              <a:t>27</a:t>
            </a:fld>
            <a:endParaRPr lang="en-US"/>
          </a:p>
        </p:txBody>
      </p:sp>
    </p:spTree>
    <p:extLst>
      <p:ext uri="{BB962C8B-B14F-4D97-AF65-F5344CB8AC3E}">
        <p14:creationId xmlns:p14="http://schemas.microsoft.com/office/powerpoint/2010/main" val="242069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Reference:</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McKhann</a:t>
            </a:r>
            <a:r>
              <a:rPr lang="en-US" dirty="0">
                <a:solidFill>
                  <a:srgbClr val="000000"/>
                </a:solidFill>
                <a:effectLst/>
                <a:ea typeface="Times New Roman" panose="02020603050405020304" pitchFamily="18" charset="0"/>
                <a:cs typeface="Times New Roman" panose="02020603050405020304" pitchFamily="18" charset="0"/>
              </a:rPr>
              <a:t> GM, </a:t>
            </a:r>
            <a:r>
              <a:rPr lang="en-US" dirty="0" err="1">
                <a:solidFill>
                  <a:srgbClr val="000000"/>
                </a:solidFill>
                <a:effectLst/>
                <a:ea typeface="Times New Roman" panose="02020603050405020304" pitchFamily="18" charset="0"/>
                <a:cs typeface="Times New Roman" panose="02020603050405020304" pitchFamily="18" charset="0"/>
              </a:rPr>
              <a:t>Knopman</a:t>
            </a:r>
            <a:r>
              <a:rPr lang="en-US" dirty="0">
                <a:solidFill>
                  <a:srgbClr val="000000"/>
                </a:solidFill>
                <a:effectLst/>
                <a:ea typeface="Times New Roman" panose="02020603050405020304" pitchFamily="18" charset="0"/>
                <a:cs typeface="Times New Roman" panose="02020603050405020304" pitchFamily="18" charset="0"/>
              </a:rPr>
              <a:t> DS, </a:t>
            </a:r>
            <a:r>
              <a:rPr lang="en-US" dirty="0" err="1">
                <a:solidFill>
                  <a:srgbClr val="000000"/>
                </a:solidFill>
                <a:effectLst/>
                <a:ea typeface="Times New Roman" panose="02020603050405020304" pitchFamily="18" charset="0"/>
                <a:cs typeface="Times New Roman" panose="02020603050405020304" pitchFamily="18" charset="0"/>
              </a:rPr>
              <a:t>Chertkow</a:t>
            </a:r>
            <a:r>
              <a:rPr lang="en-US" dirty="0">
                <a:solidFill>
                  <a:srgbClr val="000000"/>
                </a:solidFill>
                <a:effectLst/>
                <a:ea typeface="Times New Roman" panose="02020603050405020304" pitchFamily="18" charset="0"/>
                <a:cs typeface="Times New Roman" panose="02020603050405020304" pitchFamily="18" charset="0"/>
              </a:rPr>
              <a:t> H, et al. The diagnosis of dementia due to Alzheimer's disease: recommendations from the National Institute on Aging-Alzheimer's Association workgroups on diagnostic guidelines for Alzheimer's disease.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2011; 7 (3): 263–269. </a:t>
            </a:r>
          </a:p>
        </p:txBody>
      </p:sp>
      <p:sp>
        <p:nvSpPr>
          <p:cNvPr id="4" name="Slide Number Placeholder 3"/>
          <p:cNvSpPr>
            <a:spLocks noGrp="1"/>
          </p:cNvSpPr>
          <p:nvPr>
            <p:ph type="sldNum" sz="quarter" idx="5"/>
          </p:nvPr>
        </p:nvSpPr>
        <p:spPr/>
        <p:txBody>
          <a:bodyPr/>
          <a:lstStyle/>
          <a:p>
            <a:fld id="{45D4967B-71C7-4105-8747-428629E03273}" type="slidenum">
              <a:rPr lang="en-US" smtClean="0"/>
              <a:t>28</a:t>
            </a:fld>
            <a:endParaRPr lang="en-US"/>
          </a:p>
        </p:txBody>
      </p:sp>
    </p:spTree>
    <p:extLst>
      <p:ext uri="{BB962C8B-B14F-4D97-AF65-F5344CB8AC3E}">
        <p14:creationId xmlns:p14="http://schemas.microsoft.com/office/powerpoint/2010/main" val="3647123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The temporal development of biomarker abnormalities can help understand the </a:t>
            </a:r>
            <a:r>
              <a:rPr lang="en-US" dirty="0" err="1">
                <a:solidFill>
                  <a:srgbClr val="000000"/>
                </a:solidFill>
                <a:effectLst/>
                <a:ea typeface="Times New Roman" panose="02020603050405020304" pitchFamily="18" charset="0"/>
                <a:cs typeface="Times New Roman" panose="02020603050405020304" pitchFamily="18" charset="0"/>
              </a:rPr>
              <a:t>aetiology</a:t>
            </a:r>
            <a:r>
              <a:rPr lang="en-US" dirty="0">
                <a:solidFill>
                  <a:srgbClr val="000000"/>
                </a:solidFill>
                <a:effectLst/>
                <a:ea typeface="Times New Roman" panose="02020603050405020304" pitchFamily="18" charset="0"/>
                <a:cs typeface="Times New Roman" panose="02020603050405020304" pitchFamily="18" charset="0"/>
              </a:rPr>
              <a:t> of AD and progression of disease.</a:t>
            </a:r>
            <a:r>
              <a:rPr lang="en-US" baseline="30000" dirty="0">
                <a:solidFill>
                  <a:srgbClr val="000000"/>
                </a:solidFill>
                <a:ea typeface="Times New Roman" panose="02020603050405020304" pitchFamily="18" charset="0"/>
                <a:cs typeface="Times New Roman" panose="02020603050405020304" pitchFamily="18" charset="0"/>
              </a:rPr>
              <a:t>2</a:t>
            </a:r>
            <a:r>
              <a:rPr lang="en-US" dirty="0">
                <a:solidFill>
                  <a:srgbClr val="000000"/>
                </a:solidFill>
                <a:effectLst/>
                <a:ea typeface="Times New Roman" panose="02020603050405020304" pitchFamily="18" charset="0"/>
                <a:cs typeface="Times New Roman" panose="02020603050405020304" pitchFamily="18" charset="0"/>
              </a:rPr>
              <a:t> The A/T/N biomarker classification system for AD includes three main classes of biomarkers – A</a:t>
            </a:r>
            <a:r>
              <a:rPr lang="en-US"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US" dirty="0">
                <a:solidFill>
                  <a:srgbClr val="000000"/>
                </a:solidFill>
                <a:effectLst/>
                <a:ea typeface="Times New Roman" panose="02020603050405020304" pitchFamily="18" charset="0"/>
                <a:cs typeface="Times New Roman" panose="02020603050405020304" pitchFamily="18" charset="0"/>
              </a:rPr>
              <a:t>, tau, and neurodegeneration – and provides the ability to classify biomarker status of an individual independently of their cognitive status.</a:t>
            </a:r>
            <a:r>
              <a:rPr lang="en-US" baseline="30000" dirty="0">
                <a:solidFill>
                  <a:srgbClr val="000000"/>
                </a:solidFill>
                <a:effectLst/>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A</a:t>
            </a:r>
            <a:r>
              <a:rPr lang="en-US"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US" dirty="0">
                <a:solidFill>
                  <a:srgbClr val="000000"/>
                </a:solidFill>
                <a:effectLst/>
                <a:ea typeface="Times New Roman" panose="02020603050405020304" pitchFamily="18" charset="0"/>
                <a:cs typeface="Times New Roman" panose="02020603050405020304" pitchFamily="18" charset="0"/>
              </a:rPr>
              <a:t> biomarkers include amyloid positron emission tomography (PET) and cerebrospinal fluid (CSF) concentrations of A</a:t>
            </a:r>
            <a:r>
              <a:rPr lang="en-US"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US" dirty="0">
                <a:solidFill>
                  <a:srgbClr val="000000"/>
                </a:solidFill>
                <a:effectLst/>
                <a:ea typeface="Times New Roman" panose="02020603050405020304" pitchFamily="18" charset="0"/>
                <a:cs typeface="Times New Roman" panose="02020603050405020304" pitchFamily="18" charset="0"/>
              </a:rPr>
              <a:t>.</a:t>
            </a:r>
            <a:r>
              <a:rPr lang="en-US" baseline="30000" dirty="0">
                <a:solidFill>
                  <a:srgbClr val="000000"/>
                </a:solidFill>
                <a:effectLst/>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Tau biomarkers include tau-PET and CSF concentrations of phosphorylated p-tau.</a:t>
            </a:r>
            <a:r>
              <a:rPr lang="en-US" baseline="30000" dirty="0">
                <a:solidFill>
                  <a:srgbClr val="000000"/>
                </a:solidFill>
                <a:effectLst/>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There are multiple neurodegeneration biomarkers, including fluorodeoxyglucose (FDG)-PET, magnetic resonance imaging (MRI) atrophy, CSF concentrations of total tau and of neurofilament light chain.</a:t>
            </a:r>
            <a:r>
              <a:rPr lang="en-US" baseline="30000" dirty="0">
                <a:solidFill>
                  <a:srgbClr val="000000"/>
                </a:solidFill>
                <a:effectLst/>
                <a:ea typeface="Times New Roman" panose="02020603050405020304" pitchFamily="18" charset="0"/>
                <a:cs typeface="Times New Roman" panose="02020603050405020304" pitchFamily="18" charset="0"/>
              </a:rPr>
              <a:t>5</a:t>
            </a:r>
            <a:r>
              <a:rPr lang="en-US"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In the preclinical phase, the first measurable evidence of AD is an abnormal reduction in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baseline="-25000" dirty="0">
                <a:solidFill>
                  <a:srgbClr val="000000"/>
                </a:solidFill>
                <a:effectLst/>
                <a:ea typeface="Times New Roman" panose="02020603050405020304" pitchFamily="18" charset="0"/>
                <a:cs typeface="Times New Roman" panose="02020603050405020304" pitchFamily="18" charset="0"/>
              </a:rPr>
              <a:t>1-42</a:t>
            </a:r>
            <a:r>
              <a:rPr lang="en-GB" dirty="0">
                <a:solidFill>
                  <a:srgbClr val="000000"/>
                </a:solidFill>
                <a:effectLst/>
                <a:ea typeface="Times New Roman" panose="02020603050405020304" pitchFamily="18" charset="0"/>
                <a:cs typeface="Times New Roman" panose="02020603050405020304" pitchFamily="18" charset="0"/>
              </a:rPr>
              <a:t> levels within the CSF due to an increased sequestering of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in the brain parenchyma.</a:t>
            </a:r>
            <a:r>
              <a:rPr lang="en-GB" baseline="30000" dirty="0">
                <a:solidFill>
                  <a:srgbClr val="000000"/>
                </a:solidFill>
                <a:effectLst/>
                <a:ea typeface="Times New Roman" panose="02020603050405020304" pitchFamily="18" charset="0"/>
                <a:cs typeface="Times New Roman" panose="02020603050405020304" pitchFamily="18" charset="0"/>
              </a:rPr>
              <a:t>6</a:t>
            </a:r>
            <a:r>
              <a:rPr lang="en-GB" baseline="30000" dirty="0">
                <a:solidFill>
                  <a:srgbClr val="000000"/>
                </a:solidFill>
                <a:ea typeface="Times New Roman" panose="02020603050405020304" pitchFamily="18" charset="0"/>
                <a:cs typeface="Times New Roman" panose="02020603050405020304" pitchFamily="18" charset="0"/>
              </a:rPr>
              <a:t>-9</a:t>
            </a:r>
            <a:r>
              <a:rPr lang="en-GB" dirty="0">
                <a:solidFill>
                  <a:srgbClr val="000000"/>
                </a:solidFill>
                <a:effectLst/>
                <a:ea typeface="Times New Roman" panose="02020603050405020304" pitchFamily="18" charset="0"/>
                <a:cs typeface="Times New Roman" panose="02020603050405020304" pitchFamily="18" charset="0"/>
              </a:rPr>
              <a:t> Following this,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tracer retention is observed in PET scans, directly reflecting the build-up of amyloid.</a:t>
            </a:r>
            <a:r>
              <a:rPr lang="en-GB" baseline="30000" dirty="0">
                <a:solidFill>
                  <a:srgbClr val="000000"/>
                </a:solidFill>
                <a:effectLst/>
                <a:ea typeface="Times New Roman" panose="02020603050405020304" pitchFamily="18" charset="0"/>
                <a:cs typeface="Times New Roman" panose="02020603050405020304" pitchFamily="18" charset="0"/>
              </a:rPr>
              <a:t>9</a:t>
            </a:r>
            <a:r>
              <a:rPr lang="en-GB" baseline="30000" dirty="0">
                <a:solidFill>
                  <a:srgbClr val="000000"/>
                </a:solidFill>
                <a:ea typeface="Times New Roman" panose="02020603050405020304" pitchFamily="18" charset="0"/>
                <a:cs typeface="Times New Roman" panose="02020603050405020304" pitchFamily="18" charset="0"/>
              </a:rPr>
              <a:t>,10</a:t>
            </a:r>
            <a:r>
              <a:rPr lang="en-GB" dirty="0">
                <a:solidFill>
                  <a:srgbClr val="000000"/>
                </a:solidFill>
                <a:effectLst/>
                <a:ea typeface="Times New Roman" panose="02020603050405020304" pitchFamily="18" charset="0"/>
                <a:cs typeface="Times New Roman" panose="02020603050405020304" pitchFamily="18" charset="0"/>
              </a:rPr>
              <a:t> As AD progresses, neurodegeneration and synaptic dysfunction can be observed using structural and functional neuroimaging techniques, such as FDG-PET and MRI.</a:t>
            </a:r>
            <a:r>
              <a:rPr lang="en-GB" baseline="30000" dirty="0">
                <a:solidFill>
                  <a:srgbClr val="000000"/>
                </a:solidFill>
                <a:effectLst/>
                <a:ea typeface="Times New Roman" panose="02020603050405020304" pitchFamily="18" charset="0"/>
                <a:cs typeface="Times New Roman" panose="02020603050405020304" pitchFamily="18" charset="0"/>
              </a:rPr>
              <a:t>9</a:t>
            </a:r>
            <a:r>
              <a:rPr lang="en-GB" baseline="30000" dirty="0">
                <a:solidFill>
                  <a:srgbClr val="000000"/>
                </a:solidFill>
                <a:ea typeface="Times New Roman" panose="02020603050405020304" pitchFamily="18" charset="0"/>
                <a:cs typeface="Times New Roman" panose="02020603050405020304" pitchFamily="18" charset="0"/>
              </a:rPr>
              <a:t>,10</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In carriers of the </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4 APOE allele, synaptic dysfunction may be observed before detectable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accumulation.</a:t>
            </a:r>
            <a:r>
              <a:rPr lang="en-GB" baseline="30000" dirty="0">
                <a:solidFill>
                  <a:srgbClr val="000000"/>
                </a:solidFill>
                <a:effectLst/>
                <a:ea typeface="Times New Roman" panose="02020603050405020304" pitchFamily="18" charset="0"/>
                <a:cs typeface="Times New Roman" panose="02020603050405020304" pitchFamily="18" charset="0"/>
              </a:rPr>
              <a:t>10</a:t>
            </a:r>
            <a:r>
              <a:rPr lang="en-GB" dirty="0">
                <a:solidFill>
                  <a:srgbClr val="000000"/>
                </a:solidFill>
                <a:effectLst/>
                <a:ea typeface="Times New Roman" panose="02020603050405020304" pitchFamily="18" charset="0"/>
                <a:cs typeface="Times New Roman" panose="02020603050405020304" pitchFamily="18" charset="0"/>
              </a:rPr>
              <a:t> Following this, elevated concentrations of CSF biomarkers that are directly associated with neuronal injury, such as t-tau, p-tau, </a:t>
            </a:r>
            <a:r>
              <a:rPr lang="en-GB" dirty="0" err="1">
                <a:solidFill>
                  <a:srgbClr val="000000"/>
                </a:solidFill>
                <a:effectLst/>
                <a:ea typeface="Times New Roman" panose="02020603050405020304" pitchFamily="18" charset="0"/>
                <a:cs typeface="Times New Roman" panose="02020603050405020304" pitchFamily="18" charset="0"/>
              </a:rPr>
              <a:t>visinin</a:t>
            </a:r>
            <a:r>
              <a:rPr lang="en-GB" dirty="0">
                <a:solidFill>
                  <a:srgbClr val="000000"/>
                </a:solidFill>
                <a:effectLst/>
                <a:ea typeface="Times New Roman" panose="02020603050405020304" pitchFamily="18" charset="0"/>
                <a:cs typeface="Times New Roman" panose="02020603050405020304" pitchFamily="18" charset="0"/>
              </a:rPr>
              <a:t>-like protein 1 (VILIP-1) and neurogranin, are detected.</a:t>
            </a:r>
            <a:r>
              <a:rPr lang="en-GB" baseline="30000" dirty="0">
                <a:solidFill>
                  <a:srgbClr val="000000"/>
                </a:solidFill>
                <a:effectLst/>
                <a:ea typeface="Times New Roman" panose="02020603050405020304" pitchFamily="18" charset="0"/>
                <a:cs typeface="Times New Roman" panose="02020603050405020304" pitchFamily="18" charset="0"/>
              </a:rPr>
              <a:t>10</a:t>
            </a:r>
            <a:r>
              <a:rPr lang="en-GB" baseline="30000" dirty="0">
                <a:solidFill>
                  <a:srgbClr val="000000"/>
                </a:solidFill>
                <a:ea typeface="Times New Roman" panose="02020603050405020304" pitchFamily="18" charset="0"/>
                <a:cs typeface="Times New Roman" panose="02020603050405020304" pitchFamily="18" charset="0"/>
              </a:rPr>
              <a:t>,11</a:t>
            </a:r>
            <a:r>
              <a:rPr lang="en-GB" dirty="0">
                <a:solidFill>
                  <a:srgbClr val="000000"/>
                </a:solidFill>
                <a:effectLst/>
                <a:ea typeface="Times New Roman" panose="02020603050405020304" pitchFamily="18" charset="0"/>
                <a:cs typeface="Times New Roman" panose="02020603050405020304" pitchFamily="18" charset="0"/>
              </a:rPr>
              <a:t> Continuation of disease results in hippocampal and entorhinal cortex atrophy and cortical thinning that can be detected by volumetric MRI.</a:t>
            </a:r>
            <a:r>
              <a:rPr lang="en-GB" baseline="30000" dirty="0">
                <a:solidFill>
                  <a:srgbClr val="000000"/>
                </a:solidFill>
                <a:effectLst/>
                <a:ea typeface="Times New Roman" panose="02020603050405020304" pitchFamily="18" charset="0"/>
                <a:cs typeface="Times New Roman" panose="02020603050405020304" pitchFamily="18" charset="0"/>
              </a:rPr>
              <a:t>7</a:t>
            </a:r>
            <a:r>
              <a:rPr lang="en-GB" baseline="30000" dirty="0">
                <a:solidFill>
                  <a:srgbClr val="000000"/>
                </a:solidFill>
                <a:ea typeface="Times New Roman" panose="02020603050405020304" pitchFamily="18" charset="0"/>
                <a:cs typeface="Times New Roman" panose="02020603050405020304" pitchFamily="18" charset="0"/>
              </a:rPr>
              <a:t>,9,11</a:t>
            </a:r>
            <a:r>
              <a:rPr lang="en-GB" dirty="0">
                <a:solidFill>
                  <a:srgbClr val="000000"/>
                </a:solidFill>
                <a:effectLst/>
                <a:ea typeface="Times New Roman" panose="02020603050405020304" pitchFamily="18" charset="0"/>
                <a:cs typeface="Times New Roman" panose="02020603050405020304" pitchFamily="18" charset="0"/>
              </a:rPr>
              <a:t> As with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biomarkers, these biomarkers may be detected in individuals at high risk of AD many decades before cognitive decline occurs.</a:t>
            </a:r>
            <a:r>
              <a:rPr lang="en-GB" baseline="30000" dirty="0">
                <a:solidFill>
                  <a:srgbClr val="000000"/>
                </a:solidFill>
                <a:effectLst/>
                <a:ea typeface="Times New Roman" panose="02020603050405020304" pitchFamily="18" charset="0"/>
                <a:cs typeface="Times New Roman" panose="02020603050405020304" pitchFamily="18" charset="0"/>
              </a:rPr>
              <a:t>9</a:t>
            </a:r>
            <a:r>
              <a:rPr lang="en-GB" baseline="30000" dirty="0">
                <a:solidFill>
                  <a:srgbClr val="000000"/>
                </a:solidFill>
                <a:ea typeface="Times New Roman" panose="02020603050405020304" pitchFamily="18" charset="0"/>
                <a:cs typeface="Times New Roman" panose="02020603050405020304" pitchFamily="18" charset="0"/>
              </a:rPr>
              <a:t>,12</a:t>
            </a:r>
            <a:r>
              <a:rPr lang="en-GB" dirty="0">
                <a:solidFill>
                  <a:srgbClr val="000000"/>
                </a:solidFill>
                <a:effectLst/>
                <a:ea typeface="Times New Roman" panose="02020603050405020304" pitchFamily="18" charset="0"/>
                <a:cs typeface="Times New Roman" panose="02020603050405020304" pitchFamily="18" charset="0"/>
              </a:rPr>
              <a:t> The MCI phase represents the first symptomatic occurrence in AD, with patients experiencing a decline or plateau in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accumulation,</a:t>
            </a:r>
            <a:r>
              <a:rPr lang="en-GB" baseline="30000" dirty="0">
                <a:solidFill>
                  <a:srgbClr val="000000"/>
                </a:solidFill>
                <a:effectLst/>
                <a:ea typeface="Times New Roman" panose="02020603050405020304" pitchFamily="18" charset="0"/>
                <a:cs typeface="Times New Roman" panose="02020603050405020304" pitchFamily="18" charset="0"/>
              </a:rPr>
              <a:t>12,15</a:t>
            </a:r>
            <a:r>
              <a:rPr lang="en-GB" dirty="0">
                <a:solidFill>
                  <a:srgbClr val="000000"/>
                </a:solidFill>
                <a:effectLst/>
                <a:ea typeface="Times New Roman" panose="02020603050405020304" pitchFamily="18" charset="0"/>
                <a:cs typeface="Times New Roman" panose="02020603050405020304" pitchFamily="18" charset="0"/>
              </a:rPr>
              <a:t> and continued tau accumulation and neurodegeneration.</a:t>
            </a:r>
            <a:r>
              <a:rPr lang="en-GB" baseline="30000" dirty="0">
                <a:solidFill>
                  <a:srgbClr val="000000"/>
                </a:solidFill>
                <a:ea typeface="Times New Roman" panose="02020603050405020304" pitchFamily="18" charset="0"/>
                <a:cs typeface="Times New Roman" panose="02020603050405020304" pitchFamily="18" charset="0"/>
              </a:rPr>
              <a:t>9</a:t>
            </a:r>
            <a:r>
              <a:rPr lang="en-GB" baseline="30000" dirty="0">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The progression of AD pathology results in a display of cognitive deficits, with memory and executive function often being the most affected cognitive domains.</a:t>
            </a:r>
            <a:r>
              <a:rPr lang="en-GB" baseline="30000" dirty="0">
                <a:solidFill>
                  <a:srgbClr val="000000"/>
                </a:solidFill>
                <a:ea typeface="Times New Roman" panose="02020603050405020304" pitchFamily="18" charset="0"/>
                <a:cs typeface="Times New Roman" panose="02020603050405020304" pitchFamily="18" charset="0"/>
              </a:rPr>
              <a:t>9</a:t>
            </a:r>
            <a:r>
              <a:rPr lang="en-GB" dirty="0">
                <a:solidFill>
                  <a:srgbClr val="000000"/>
                </a:solidFill>
                <a:effectLst/>
                <a:ea typeface="Times New Roman" panose="02020603050405020304" pitchFamily="18" charset="0"/>
                <a:cs typeface="Times New Roman" panose="02020603050405020304" pitchFamily="18" charset="0"/>
              </a:rPr>
              <a:t> For most patients with MCI due to AD pathology, the subsequent stage is AD dementia, which is a decline in clinical function, and represents the late stages of disease.</a:t>
            </a:r>
            <a:r>
              <a:rPr lang="en-GB" baseline="30000" dirty="0">
                <a:solidFill>
                  <a:srgbClr val="000000"/>
                </a:solidFill>
                <a:ea typeface="Times New Roman" panose="02020603050405020304" pitchFamily="18" charset="0"/>
                <a:cs typeface="Times New Roman" panose="02020603050405020304" pitchFamily="18" charset="0"/>
              </a:rPr>
              <a:t>9</a:t>
            </a:r>
            <a:r>
              <a:rPr lang="en-GB" dirty="0">
                <a:solidFill>
                  <a:srgbClr val="000000"/>
                </a:solidFill>
                <a:effectLst/>
                <a:ea typeface="Times New Roman" panose="02020603050405020304" pitchFamily="18" charset="0"/>
                <a:cs typeface="Times New Roman" panose="02020603050405020304" pitchFamily="18" charset="0"/>
              </a:rPr>
              <a:t> At this stage, A</a:t>
            </a:r>
            <a:r>
              <a:rPr lang="en-GB"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t>
            </a:r>
            <a:r>
              <a:rPr lang="en-GB" dirty="0">
                <a:solidFill>
                  <a:srgbClr val="000000"/>
                </a:solidFill>
                <a:effectLst/>
                <a:ea typeface="Times New Roman" panose="02020603050405020304" pitchFamily="18" charset="0"/>
                <a:cs typeface="Times New Roman" panose="02020603050405020304" pitchFamily="18" charset="0"/>
              </a:rPr>
              <a:t> and tau accumulation are at their maximum, changes in brain structure continue, and neurodegeneration becomes macroscopically evident.</a:t>
            </a:r>
            <a:r>
              <a:rPr lang="en-GB" baseline="30000" dirty="0">
                <a:solidFill>
                  <a:srgbClr val="000000"/>
                </a:solidFill>
                <a:ea typeface="Times New Roman" panose="02020603050405020304" pitchFamily="18" charset="0"/>
                <a:cs typeface="Times New Roman" panose="02020603050405020304" pitchFamily="18" charset="0"/>
              </a:rPr>
              <a:t>9</a:t>
            </a:r>
            <a:endParaRPr lang="en-US"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References: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Breijyeh</a:t>
            </a:r>
            <a:r>
              <a:rPr lang="en-US" dirty="0">
                <a:solidFill>
                  <a:srgbClr val="000000"/>
                </a:solidFill>
                <a:effectLst/>
                <a:ea typeface="Times New Roman" panose="02020603050405020304" pitchFamily="18" charset="0"/>
                <a:cs typeface="Times New Roman" panose="02020603050405020304" pitchFamily="18" charset="0"/>
              </a:rPr>
              <a:t> Z, </a:t>
            </a:r>
            <a:r>
              <a:rPr lang="en-US" dirty="0" err="1">
                <a:solidFill>
                  <a:srgbClr val="000000"/>
                </a:solidFill>
                <a:effectLst/>
                <a:ea typeface="Times New Roman" panose="02020603050405020304" pitchFamily="18" charset="0"/>
                <a:cs typeface="Times New Roman" panose="02020603050405020304" pitchFamily="18" charset="0"/>
              </a:rPr>
              <a:t>Karaman</a:t>
            </a:r>
            <a:r>
              <a:rPr lang="en-US" dirty="0">
                <a:solidFill>
                  <a:srgbClr val="000000"/>
                </a:solidFill>
                <a:effectLst/>
                <a:ea typeface="Times New Roman" panose="02020603050405020304" pitchFamily="18" charset="0"/>
                <a:cs typeface="Times New Roman" panose="02020603050405020304" pitchFamily="18" charset="0"/>
              </a:rPr>
              <a:t> R. Comprehensive review on Alzheimer's disease: causes and treatment. Molecules 2020; 25 (24): 5789.</a:t>
            </a:r>
          </a:p>
          <a:p>
            <a:pPr marL="228600" lvl="0" indent="-228600">
              <a:lnSpc>
                <a:spcPts val="1400"/>
              </a:lnSpc>
              <a:spcAft>
                <a:spcPts val="600"/>
              </a:spcAft>
              <a:buFont typeface="+mj-lt"/>
              <a:buAutoNum type="arabicPeriod"/>
              <a:tabLst>
                <a:tab pos="270510" algn="l"/>
              </a:tabLst>
            </a:pPr>
            <a:r>
              <a:rPr lang="en-US" dirty="0" err="1">
                <a:solidFill>
                  <a:srgbClr val="000000"/>
                </a:solidFill>
                <a:effectLst/>
                <a:ea typeface="Times New Roman" panose="02020603050405020304" pitchFamily="18" charset="0"/>
                <a:cs typeface="Times New Roman" panose="02020603050405020304" pitchFamily="18" charset="0"/>
              </a:rPr>
              <a:t>Fišar</a:t>
            </a:r>
            <a:r>
              <a:rPr lang="en-US" dirty="0">
                <a:solidFill>
                  <a:srgbClr val="000000"/>
                </a:solidFill>
                <a:effectLst/>
                <a:ea typeface="Times New Roman" panose="02020603050405020304" pitchFamily="18" charset="0"/>
                <a:cs typeface="Times New Roman" panose="02020603050405020304" pitchFamily="18" charset="0"/>
              </a:rPr>
              <a:t> Z. Linking the amyloid, tau, and mitochondrial hypotheses of Alzheimer's Disease and identifying promising drug targets. Biomolecules 2022; 12 (11): 1676. </a:t>
            </a:r>
          </a:p>
          <a:p>
            <a:pPr marL="228600" marR="0" lvl="0" indent="-228600" algn="l" defTabSz="914400" rtl="0" eaLnBrk="1" fontAlgn="auto" latinLnBrk="0" hangingPunct="1">
              <a:lnSpc>
                <a:spcPts val="1400"/>
              </a:lnSpc>
              <a:spcBef>
                <a:spcPts val="0"/>
              </a:spcBef>
              <a:spcAft>
                <a:spcPts val="600"/>
              </a:spcAft>
              <a:buClrTx/>
              <a:buSzTx/>
              <a:buFont typeface="+mj-lt"/>
              <a:buAutoNum type="arabicPeriod"/>
              <a:tabLst>
                <a:tab pos="270510" algn="l"/>
              </a:tabLst>
              <a:defRPr/>
            </a:pPr>
            <a:r>
              <a:rPr lang="en-US" dirty="0">
                <a:solidFill>
                  <a:srgbClr val="000000"/>
                </a:solidFill>
                <a:effectLst/>
                <a:ea typeface="Times New Roman" panose="02020603050405020304" pitchFamily="18" charset="0"/>
                <a:cs typeface="Times New Roman" panose="02020603050405020304" pitchFamily="18" charset="0"/>
              </a:rPr>
              <a:t>Jack CR Jr, Bennett DA, </a:t>
            </a:r>
            <a:r>
              <a:rPr lang="en-US" dirty="0" err="1">
                <a:solidFill>
                  <a:srgbClr val="000000"/>
                </a:solidFill>
                <a:effectLst/>
                <a:ea typeface="Times New Roman" panose="02020603050405020304" pitchFamily="18" charset="0"/>
                <a:cs typeface="Times New Roman" panose="02020603050405020304" pitchFamily="18" charset="0"/>
              </a:rPr>
              <a:t>Blennow</a:t>
            </a:r>
            <a:r>
              <a:rPr lang="en-US" dirty="0">
                <a:solidFill>
                  <a:srgbClr val="000000"/>
                </a:solidFill>
                <a:effectLst/>
                <a:ea typeface="Times New Roman" panose="02020603050405020304" pitchFamily="18" charset="0"/>
                <a:cs typeface="Times New Roman" panose="02020603050405020304" pitchFamily="18" charset="0"/>
              </a:rPr>
              <a:t> K, et al. NIA-AA Research Framework: toward a biological definition of Alzheimer's disease.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2018; 14 (4): 535–562. </a:t>
            </a:r>
          </a:p>
          <a:p>
            <a:pPr marL="228600" lvl="0" indent="-228600">
              <a:lnSpc>
                <a:spcPts val="1400"/>
              </a:lnSpc>
              <a:spcAft>
                <a:spcPts val="600"/>
              </a:spcAft>
              <a:buFont typeface="+mj-lt"/>
              <a:buAutoNum type="arabicPeriod"/>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Jack CR Jr, Bennett DA, </a:t>
            </a:r>
            <a:r>
              <a:rPr lang="en-US" dirty="0" err="1">
                <a:solidFill>
                  <a:srgbClr val="000000"/>
                </a:solidFill>
                <a:effectLst/>
                <a:ea typeface="Times New Roman" panose="02020603050405020304" pitchFamily="18" charset="0"/>
                <a:cs typeface="Times New Roman" panose="02020603050405020304" pitchFamily="18" charset="0"/>
              </a:rPr>
              <a:t>Blennow</a:t>
            </a:r>
            <a:r>
              <a:rPr lang="en-US" dirty="0">
                <a:solidFill>
                  <a:srgbClr val="000000"/>
                </a:solidFill>
                <a:effectLst/>
                <a:ea typeface="Times New Roman" panose="02020603050405020304" pitchFamily="18" charset="0"/>
                <a:cs typeface="Times New Roman" panose="02020603050405020304" pitchFamily="18" charset="0"/>
              </a:rPr>
              <a:t> K, et al. A/T/N: An unbiased descriptive classification scheme for Alzheimer disease biomarkers. Neurology 2016; 87 (5): 539–547.</a:t>
            </a:r>
          </a:p>
          <a:p>
            <a:pPr marL="228600" lvl="0" indent="-228600">
              <a:lnSpc>
                <a:spcPts val="1400"/>
              </a:lnSpc>
              <a:spcAft>
                <a:spcPts val="600"/>
              </a:spcAft>
              <a:buFont typeface="+mj-lt"/>
              <a:buAutoNum type="arabicPeriod"/>
              <a:tabLst>
                <a:tab pos="270510" algn="l"/>
                <a:tab pos="270510" algn="l"/>
                <a:tab pos="457200" algn="l"/>
              </a:tabLst>
            </a:pPr>
            <a:r>
              <a:rPr lang="en-US" dirty="0" err="1">
                <a:solidFill>
                  <a:srgbClr val="000000"/>
                </a:solidFill>
                <a:effectLst/>
                <a:ea typeface="Times New Roman" panose="02020603050405020304" pitchFamily="18" charset="0"/>
                <a:cs typeface="Times New Roman" panose="02020603050405020304" pitchFamily="18" charset="0"/>
              </a:rPr>
              <a:t>Therriault</a:t>
            </a:r>
            <a:r>
              <a:rPr lang="en-US" dirty="0">
                <a:solidFill>
                  <a:srgbClr val="000000"/>
                </a:solidFill>
                <a:effectLst/>
                <a:ea typeface="Times New Roman" panose="02020603050405020304" pitchFamily="18" charset="0"/>
                <a:cs typeface="Times New Roman" panose="02020603050405020304" pitchFamily="18" charset="0"/>
              </a:rPr>
              <a:t> J, Zimmer ER, </a:t>
            </a:r>
            <a:r>
              <a:rPr lang="en-US" dirty="0" err="1">
                <a:solidFill>
                  <a:srgbClr val="000000"/>
                </a:solidFill>
                <a:effectLst/>
                <a:ea typeface="Times New Roman" panose="02020603050405020304" pitchFamily="18" charset="0"/>
                <a:cs typeface="Times New Roman" panose="02020603050405020304" pitchFamily="18" charset="0"/>
              </a:rPr>
              <a:t>Benedet</a:t>
            </a:r>
            <a:r>
              <a:rPr lang="en-US" dirty="0">
                <a:solidFill>
                  <a:srgbClr val="000000"/>
                </a:solidFill>
                <a:effectLst/>
                <a:ea typeface="Times New Roman" panose="02020603050405020304" pitchFamily="18" charset="0"/>
                <a:cs typeface="Times New Roman" panose="02020603050405020304" pitchFamily="18" charset="0"/>
              </a:rPr>
              <a:t> AL, et al. Staging of Alzheimer's disease: past, present, and future perspectives. Trends Mol Med 2022; 28 (9): 726–741. </a:t>
            </a:r>
          </a:p>
          <a:p>
            <a:pPr marL="228600" lvl="0" indent="-228600">
              <a:lnSpc>
                <a:spcPts val="1400"/>
              </a:lnSpc>
              <a:spcAft>
                <a:spcPts val="600"/>
              </a:spcAft>
              <a:buFont typeface="+mj-lt"/>
              <a:buAutoNum type="arabicPeriod"/>
              <a:tabLst>
                <a:tab pos="270510" algn="l"/>
                <a:tab pos="270510" algn="l"/>
                <a:tab pos="457200" algn="l"/>
              </a:tabLst>
            </a:pPr>
            <a:r>
              <a:rPr lang="en-US" dirty="0" err="1">
                <a:solidFill>
                  <a:srgbClr val="000000"/>
                </a:solidFill>
                <a:effectLst/>
                <a:ea typeface="Times New Roman" panose="02020603050405020304" pitchFamily="18" charset="0"/>
                <a:cs typeface="Times New Roman" panose="02020603050405020304" pitchFamily="18" charset="0"/>
              </a:rPr>
              <a:t>Milà-Alomà</a:t>
            </a:r>
            <a:r>
              <a:rPr lang="en-US" dirty="0">
                <a:solidFill>
                  <a:srgbClr val="000000"/>
                </a:solidFill>
                <a:effectLst/>
                <a:ea typeface="Times New Roman" panose="02020603050405020304" pitchFamily="18" charset="0"/>
                <a:cs typeface="Times New Roman" panose="02020603050405020304" pitchFamily="18" charset="0"/>
              </a:rPr>
              <a:t> M, </a:t>
            </a:r>
            <a:r>
              <a:rPr lang="en-US" dirty="0" err="1">
                <a:solidFill>
                  <a:srgbClr val="000000"/>
                </a:solidFill>
                <a:effectLst/>
                <a:ea typeface="Times New Roman" panose="02020603050405020304" pitchFamily="18" charset="0"/>
                <a:cs typeface="Times New Roman" panose="02020603050405020304" pitchFamily="18" charset="0"/>
              </a:rPr>
              <a:t>Salvadó</a:t>
            </a:r>
            <a:r>
              <a:rPr lang="en-US" dirty="0">
                <a:solidFill>
                  <a:srgbClr val="000000"/>
                </a:solidFill>
                <a:effectLst/>
                <a:ea typeface="Times New Roman" panose="02020603050405020304" pitchFamily="18" charset="0"/>
                <a:cs typeface="Times New Roman" panose="02020603050405020304" pitchFamily="18" charset="0"/>
              </a:rPr>
              <a:t> G, </a:t>
            </a:r>
            <a:r>
              <a:rPr lang="en-US" dirty="0" err="1">
                <a:solidFill>
                  <a:srgbClr val="000000"/>
                </a:solidFill>
                <a:effectLst/>
                <a:ea typeface="Times New Roman" panose="02020603050405020304" pitchFamily="18" charset="0"/>
                <a:cs typeface="Times New Roman" panose="02020603050405020304" pitchFamily="18" charset="0"/>
              </a:rPr>
              <a:t>Gispert</a:t>
            </a:r>
            <a:r>
              <a:rPr lang="en-US" dirty="0">
                <a:solidFill>
                  <a:srgbClr val="000000"/>
                </a:solidFill>
                <a:effectLst/>
                <a:ea typeface="Times New Roman" panose="02020603050405020304" pitchFamily="18" charset="0"/>
                <a:cs typeface="Times New Roman" panose="02020603050405020304" pitchFamily="18" charset="0"/>
              </a:rPr>
              <a:t> JD, et al; ALFA study. Amyloid beta, tau, synaptic, neurodegeneration, and glial biomarkers in the preclinical stage of the Alzheimer's continuum.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2020; 16 (10): 1358–1371. </a:t>
            </a:r>
          </a:p>
          <a:p>
            <a:pPr marL="228600" lvl="0" indent="-228600">
              <a:lnSpc>
                <a:spcPts val="1400"/>
              </a:lnSpc>
              <a:spcAft>
                <a:spcPts val="600"/>
              </a:spcAft>
              <a:buFont typeface="+mj-lt"/>
              <a:buAutoNum type="arabicPeriod"/>
              <a:tabLst>
                <a:tab pos="270510" algn="l"/>
                <a:tab pos="270510" algn="l"/>
                <a:tab pos="457200" algn="l"/>
              </a:tabLst>
            </a:pPr>
            <a:r>
              <a:rPr lang="en-GB" dirty="0" err="1">
                <a:solidFill>
                  <a:srgbClr val="000000"/>
                </a:solidFill>
                <a:effectLst/>
                <a:ea typeface="Times New Roman" panose="02020603050405020304" pitchFamily="18" charset="0"/>
                <a:cs typeface="Times New Roman" panose="02020603050405020304" pitchFamily="18" charset="0"/>
              </a:rPr>
              <a:t>Hadjichrysanthou</a:t>
            </a:r>
            <a:r>
              <a:rPr lang="en-GB" dirty="0">
                <a:solidFill>
                  <a:srgbClr val="000000"/>
                </a:solidFill>
                <a:effectLst/>
                <a:ea typeface="Times New Roman" panose="02020603050405020304" pitchFamily="18" charset="0"/>
                <a:cs typeface="Times New Roman" panose="02020603050405020304" pitchFamily="18" charset="0"/>
              </a:rPr>
              <a:t> C, Evans S, Bajaj S, et al; Alzheimer’s Disease Neuroimaging Initiative. The dynamics of biomarkers across the clinical spectrum of Alzheimer's disease. Alzheimers Res </a:t>
            </a:r>
            <a:r>
              <a:rPr lang="en-GB" dirty="0" err="1">
                <a:solidFill>
                  <a:srgbClr val="000000"/>
                </a:solidFill>
                <a:effectLst/>
                <a:ea typeface="Times New Roman" panose="02020603050405020304" pitchFamily="18" charset="0"/>
                <a:cs typeface="Times New Roman" panose="02020603050405020304" pitchFamily="18" charset="0"/>
              </a:rPr>
              <a:t>Ther</a:t>
            </a:r>
            <a:r>
              <a:rPr lang="en-GB" dirty="0">
                <a:solidFill>
                  <a:srgbClr val="000000"/>
                </a:solidFill>
                <a:effectLst/>
                <a:ea typeface="Times New Roman" panose="02020603050405020304" pitchFamily="18" charset="0"/>
                <a:cs typeface="Times New Roman" panose="02020603050405020304" pitchFamily="18" charset="0"/>
              </a:rPr>
              <a:t> 2020; 12 (1): 74.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 pos="270510" algn="l"/>
                <a:tab pos="457200" algn="l"/>
              </a:tabLst>
            </a:pPr>
            <a:r>
              <a:rPr lang="en-US" dirty="0" err="1">
                <a:solidFill>
                  <a:srgbClr val="000000"/>
                </a:solidFill>
                <a:effectLst/>
                <a:ea typeface="Times New Roman" panose="02020603050405020304" pitchFamily="18" charset="0"/>
                <a:cs typeface="Times New Roman" panose="02020603050405020304" pitchFamily="18" charset="0"/>
              </a:rPr>
              <a:t>Palmqvist</a:t>
            </a:r>
            <a:r>
              <a:rPr lang="en-US" dirty="0">
                <a:solidFill>
                  <a:srgbClr val="000000"/>
                </a:solidFill>
                <a:effectLst/>
                <a:ea typeface="Times New Roman" panose="02020603050405020304" pitchFamily="18" charset="0"/>
                <a:cs typeface="Times New Roman" panose="02020603050405020304" pitchFamily="18" charset="0"/>
              </a:rPr>
              <a:t> S, </a:t>
            </a:r>
            <a:r>
              <a:rPr lang="en-US" dirty="0" err="1">
                <a:solidFill>
                  <a:srgbClr val="000000"/>
                </a:solidFill>
                <a:effectLst/>
                <a:ea typeface="Times New Roman" panose="02020603050405020304" pitchFamily="18" charset="0"/>
                <a:cs typeface="Times New Roman" panose="02020603050405020304" pitchFamily="18" charset="0"/>
              </a:rPr>
              <a:t>Mattsson</a:t>
            </a:r>
            <a:r>
              <a:rPr lang="en-US" dirty="0">
                <a:solidFill>
                  <a:srgbClr val="000000"/>
                </a:solidFill>
                <a:effectLst/>
                <a:ea typeface="Times New Roman" panose="02020603050405020304" pitchFamily="18" charset="0"/>
                <a:cs typeface="Times New Roman" panose="02020603050405020304" pitchFamily="18" charset="0"/>
              </a:rPr>
              <a:t> N, Hansson O; Alzheimer’s Disease Neuroimaging Initiative. Cerebrospinal fluid analysis detects cerebral amyloid-</a:t>
            </a:r>
            <a:r>
              <a:rPr lang="el-GR" dirty="0">
                <a:solidFill>
                  <a:srgbClr val="000000"/>
                </a:solidFill>
                <a:effectLst/>
                <a:ea typeface="Times New Roman" panose="02020603050405020304" pitchFamily="18" charset="0"/>
                <a:cs typeface="Times New Roman" panose="02020603050405020304" pitchFamily="18" charset="0"/>
              </a:rPr>
              <a:t>β </a:t>
            </a:r>
            <a:r>
              <a:rPr lang="en-US" dirty="0">
                <a:solidFill>
                  <a:srgbClr val="000000"/>
                </a:solidFill>
                <a:effectLst/>
                <a:ea typeface="Times New Roman" panose="02020603050405020304" pitchFamily="18" charset="0"/>
                <a:cs typeface="Times New Roman" panose="02020603050405020304" pitchFamily="18" charset="0"/>
              </a:rPr>
              <a:t>accumulation earlier than positron emission tomography. Brain 2016; 139 (Pt 4): 1226–1236. </a:t>
            </a:r>
          </a:p>
          <a:p>
            <a:pPr marL="228600" lvl="0" indent="-228600">
              <a:lnSpc>
                <a:spcPts val="1400"/>
              </a:lnSpc>
              <a:spcAft>
                <a:spcPts val="600"/>
              </a:spcAft>
              <a:buFont typeface="+mj-lt"/>
              <a:buAutoNum type="arabicPeriod"/>
              <a:tabLst>
                <a:tab pos="270510" algn="l"/>
                <a:tab pos="270510" algn="l"/>
                <a:tab pos="457200" algn="l"/>
              </a:tabLst>
            </a:pPr>
            <a:r>
              <a:rPr lang="en-US" dirty="0" err="1">
                <a:solidFill>
                  <a:srgbClr val="000000"/>
                </a:solidFill>
                <a:effectLst/>
                <a:ea typeface="Times New Roman" panose="02020603050405020304" pitchFamily="18" charset="0"/>
                <a:cs typeface="Times New Roman" panose="02020603050405020304" pitchFamily="18" charset="0"/>
              </a:rPr>
              <a:t>Liss</a:t>
            </a:r>
            <a:r>
              <a:rPr lang="en-US" dirty="0">
                <a:solidFill>
                  <a:srgbClr val="000000"/>
                </a:solidFill>
                <a:effectLst/>
                <a:ea typeface="Times New Roman" panose="02020603050405020304" pitchFamily="18" charset="0"/>
                <a:cs typeface="Times New Roman" panose="02020603050405020304" pitchFamily="18" charset="0"/>
              </a:rPr>
              <a:t> JL, </a:t>
            </a:r>
            <a:r>
              <a:rPr lang="en-US" dirty="0" err="1">
                <a:solidFill>
                  <a:srgbClr val="000000"/>
                </a:solidFill>
                <a:effectLst/>
                <a:ea typeface="Times New Roman" panose="02020603050405020304" pitchFamily="18" charset="0"/>
                <a:cs typeface="Times New Roman" panose="02020603050405020304" pitchFamily="18" charset="0"/>
              </a:rPr>
              <a:t>Seleri</a:t>
            </a:r>
            <a:r>
              <a:rPr lang="en-US" dirty="0">
                <a:solidFill>
                  <a:srgbClr val="000000"/>
                </a:solidFill>
                <a:effectLst/>
                <a:ea typeface="Times New Roman" panose="02020603050405020304" pitchFamily="18" charset="0"/>
                <a:cs typeface="Times New Roman" panose="02020603050405020304" pitchFamily="18" charset="0"/>
              </a:rPr>
              <a:t> </a:t>
            </a:r>
            <a:r>
              <a:rPr lang="en-US" dirty="0" err="1">
                <a:solidFill>
                  <a:srgbClr val="000000"/>
                </a:solidFill>
                <a:effectLst/>
                <a:ea typeface="Times New Roman" panose="02020603050405020304" pitchFamily="18" charset="0"/>
                <a:cs typeface="Times New Roman" panose="02020603050405020304" pitchFamily="18" charset="0"/>
              </a:rPr>
              <a:t>Assunção</a:t>
            </a:r>
            <a:r>
              <a:rPr lang="en-US" dirty="0">
                <a:solidFill>
                  <a:srgbClr val="000000"/>
                </a:solidFill>
                <a:effectLst/>
                <a:ea typeface="Times New Roman" panose="02020603050405020304" pitchFamily="18" charset="0"/>
                <a:cs typeface="Times New Roman" panose="02020603050405020304" pitchFamily="18" charset="0"/>
              </a:rPr>
              <a:t> S, Cummings J, et al. Practical recommendations for timely, accurate diagnosis of symptomatic Alzheimer's disease (MCI and dementia) in primary care: a review and synthesis. J Intern Med 2021; 290 (2): 310–334.</a:t>
            </a:r>
          </a:p>
          <a:p>
            <a:pPr marL="228600" lvl="0" indent="-228600">
              <a:lnSpc>
                <a:spcPts val="1400"/>
              </a:lnSpc>
              <a:spcAft>
                <a:spcPts val="600"/>
              </a:spcAft>
              <a:buFont typeface="+mj-lt"/>
              <a:buAutoNum type="arabicPeriod"/>
              <a:tabLst>
                <a:tab pos="270510" algn="l"/>
                <a:tab pos="270510" algn="l"/>
                <a:tab pos="457200" algn="l"/>
              </a:tabLst>
            </a:pPr>
            <a:r>
              <a:rPr lang="en-GB" dirty="0">
                <a:solidFill>
                  <a:srgbClr val="000000"/>
                </a:solidFill>
                <a:effectLst/>
                <a:ea typeface="Times New Roman" panose="02020603050405020304" pitchFamily="18" charset="0"/>
                <a:cs typeface="Times New Roman" panose="02020603050405020304" pitchFamily="18" charset="0"/>
              </a:rPr>
              <a:t>Hampel H, Hardy J, </a:t>
            </a:r>
            <a:r>
              <a:rPr lang="en-GB" dirty="0" err="1">
                <a:solidFill>
                  <a:srgbClr val="000000"/>
                </a:solidFill>
                <a:effectLst/>
                <a:ea typeface="Times New Roman" panose="02020603050405020304" pitchFamily="18" charset="0"/>
                <a:cs typeface="Times New Roman" panose="02020603050405020304" pitchFamily="18" charset="0"/>
              </a:rPr>
              <a:t>Blennow</a:t>
            </a:r>
            <a:r>
              <a:rPr lang="en-GB" dirty="0">
                <a:solidFill>
                  <a:srgbClr val="000000"/>
                </a:solidFill>
                <a:effectLst/>
                <a:ea typeface="Times New Roman" panose="02020603050405020304" pitchFamily="18" charset="0"/>
                <a:cs typeface="Times New Roman" panose="02020603050405020304" pitchFamily="18" charset="0"/>
              </a:rPr>
              <a:t> K, et al. The amyloid-β pathway in Alzheimer's Disease. Mol Psychiatry 2021; 26 (10): 5481–5503.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 pos="270510" algn="l"/>
                <a:tab pos="457200" algn="l"/>
              </a:tabLst>
            </a:pPr>
            <a:r>
              <a:rPr lang="en-GB" dirty="0">
                <a:solidFill>
                  <a:srgbClr val="000000"/>
                </a:solidFill>
                <a:effectLst/>
                <a:ea typeface="Times New Roman" panose="02020603050405020304" pitchFamily="18" charset="0"/>
                <a:cs typeface="Times New Roman" panose="02020603050405020304" pitchFamily="18" charset="0"/>
              </a:rPr>
              <a:t>Jack CR Jr, </a:t>
            </a:r>
            <a:r>
              <a:rPr lang="en-GB" dirty="0" err="1">
                <a:solidFill>
                  <a:srgbClr val="000000"/>
                </a:solidFill>
                <a:effectLst/>
                <a:ea typeface="Times New Roman" panose="02020603050405020304" pitchFamily="18" charset="0"/>
                <a:cs typeface="Times New Roman" panose="02020603050405020304" pitchFamily="18" charset="0"/>
              </a:rPr>
              <a:t>Knopman</a:t>
            </a:r>
            <a:r>
              <a:rPr lang="en-GB" dirty="0">
                <a:solidFill>
                  <a:srgbClr val="000000"/>
                </a:solidFill>
                <a:effectLst/>
                <a:ea typeface="Times New Roman" panose="02020603050405020304" pitchFamily="18" charset="0"/>
                <a:cs typeface="Times New Roman" panose="02020603050405020304" pitchFamily="18" charset="0"/>
              </a:rPr>
              <a:t> DS, </a:t>
            </a:r>
            <a:r>
              <a:rPr lang="en-GB" dirty="0" err="1">
                <a:solidFill>
                  <a:srgbClr val="000000"/>
                </a:solidFill>
                <a:effectLst/>
                <a:ea typeface="Times New Roman" panose="02020603050405020304" pitchFamily="18" charset="0"/>
                <a:cs typeface="Times New Roman" panose="02020603050405020304" pitchFamily="18" charset="0"/>
              </a:rPr>
              <a:t>Jagust</a:t>
            </a:r>
            <a:r>
              <a:rPr lang="en-GB" dirty="0">
                <a:solidFill>
                  <a:srgbClr val="000000"/>
                </a:solidFill>
                <a:effectLst/>
                <a:ea typeface="Times New Roman" panose="02020603050405020304" pitchFamily="18" charset="0"/>
                <a:cs typeface="Times New Roman" panose="02020603050405020304" pitchFamily="18" charset="0"/>
              </a:rPr>
              <a:t> WJ, et al. Tracking pathophysiological processes in Alzheimer's disease: an updated hypothetical model of dynamic biomarkers. Lancet </a:t>
            </a:r>
            <a:r>
              <a:rPr lang="en-GB" dirty="0" err="1">
                <a:solidFill>
                  <a:srgbClr val="000000"/>
                </a:solidFill>
                <a:effectLst/>
                <a:ea typeface="Times New Roman" panose="02020603050405020304" pitchFamily="18" charset="0"/>
                <a:cs typeface="Times New Roman" panose="02020603050405020304" pitchFamily="18" charset="0"/>
              </a:rPr>
              <a:t>Neurol</a:t>
            </a:r>
            <a:r>
              <a:rPr lang="en-GB" dirty="0">
                <a:solidFill>
                  <a:srgbClr val="000000"/>
                </a:solidFill>
                <a:effectLst/>
                <a:ea typeface="Times New Roman" panose="02020603050405020304" pitchFamily="18" charset="0"/>
                <a:cs typeface="Times New Roman" panose="02020603050405020304" pitchFamily="18" charset="0"/>
              </a:rPr>
              <a:t> 2013; 12 (2): 207–216.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 pos="270510" algn="l"/>
                <a:tab pos="457200" algn="l"/>
              </a:tabLst>
            </a:pPr>
            <a:r>
              <a:rPr lang="en-US" dirty="0">
                <a:solidFill>
                  <a:srgbClr val="000000"/>
                </a:solidFill>
                <a:effectLst/>
                <a:ea typeface="Times New Roman" panose="02020603050405020304" pitchFamily="18" charset="0"/>
                <a:cs typeface="Times New Roman" panose="02020603050405020304" pitchFamily="18" charset="0"/>
              </a:rPr>
              <a:t>Sperling R, </a:t>
            </a:r>
            <a:r>
              <a:rPr lang="en-US" dirty="0" err="1">
                <a:solidFill>
                  <a:srgbClr val="000000"/>
                </a:solidFill>
                <a:effectLst/>
                <a:ea typeface="Times New Roman" panose="02020603050405020304" pitchFamily="18" charset="0"/>
                <a:cs typeface="Times New Roman" panose="02020603050405020304" pitchFamily="18" charset="0"/>
              </a:rPr>
              <a:t>Mormino</a:t>
            </a:r>
            <a:r>
              <a:rPr lang="en-US" dirty="0">
                <a:solidFill>
                  <a:srgbClr val="000000"/>
                </a:solidFill>
                <a:effectLst/>
                <a:ea typeface="Times New Roman" panose="02020603050405020304" pitchFamily="18" charset="0"/>
                <a:cs typeface="Times New Roman" panose="02020603050405020304" pitchFamily="18" charset="0"/>
              </a:rPr>
              <a:t> E, Johnson K. The evolution of preclinical Alzheimer’s disease: implications for prevention trials. </a:t>
            </a:r>
            <a:r>
              <a:rPr lang="fr-FR" dirty="0" err="1">
                <a:solidFill>
                  <a:srgbClr val="000000"/>
                </a:solidFill>
                <a:effectLst/>
                <a:ea typeface="Times New Roman" panose="02020603050405020304" pitchFamily="18" charset="0"/>
                <a:cs typeface="Times New Roman" panose="02020603050405020304" pitchFamily="18" charset="0"/>
              </a:rPr>
              <a:t>Neuron</a:t>
            </a:r>
            <a:r>
              <a:rPr lang="fr-FR" dirty="0">
                <a:solidFill>
                  <a:srgbClr val="000000"/>
                </a:solidFill>
                <a:effectLst/>
                <a:ea typeface="Times New Roman" panose="02020603050405020304" pitchFamily="18" charset="0"/>
                <a:cs typeface="Times New Roman" panose="02020603050405020304" pitchFamily="18" charset="0"/>
              </a:rPr>
              <a:t> 2014; 84 (3): 608–622.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 pos="270510" algn="l"/>
                <a:tab pos="457200" algn="l"/>
              </a:tabLst>
            </a:pPr>
            <a:r>
              <a:rPr lang="fr-FR" dirty="0" err="1">
                <a:solidFill>
                  <a:srgbClr val="000000"/>
                </a:solidFill>
                <a:effectLst/>
                <a:ea typeface="Times New Roman" panose="02020603050405020304" pitchFamily="18" charset="0"/>
                <a:cs typeface="Times New Roman" panose="02020603050405020304" pitchFamily="18" charset="0"/>
              </a:rPr>
              <a:t>Fagan</a:t>
            </a:r>
            <a:r>
              <a:rPr lang="fr-FR" dirty="0">
                <a:solidFill>
                  <a:srgbClr val="000000"/>
                </a:solidFill>
                <a:effectLst/>
                <a:ea typeface="Times New Roman" panose="02020603050405020304" pitchFamily="18" charset="0"/>
                <a:cs typeface="Times New Roman" panose="02020603050405020304" pitchFamily="18" charset="0"/>
              </a:rPr>
              <a:t> AM, </a:t>
            </a:r>
            <a:r>
              <a:rPr lang="fr-FR" dirty="0" err="1">
                <a:solidFill>
                  <a:srgbClr val="000000"/>
                </a:solidFill>
                <a:effectLst/>
                <a:ea typeface="Times New Roman" panose="02020603050405020304" pitchFamily="18" charset="0"/>
                <a:cs typeface="Times New Roman" panose="02020603050405020304" pitchFamily="18" charset="0"/>
              </a:rPr>
              <a:t>Xiong</a:t>
            </a:r>
            <a:r>
              <a:rPr lang="fr-FR" dirty="0">
                <a:solidFill>
                  <a:srgbClr val="000000"/>
                </a:solidFill>
                <a:effectLst/>
                <a:ea typeface="Times New Roman" panose="02020603050405020304" pitchFamily="18" charset="0"/>
                <a:cs typeface="Times New Roman" panose="02020603050405020304" pitchFamily="18" charset="0"/>
              </a:rPr>
              <a:t> C, </a:t>
            </a:r>
            <a:r>
              <a:rPr lang="fr-FR" dirty="0" err="1">
                <a:solidFill>
                  <a:srgbClr val="000000"/>
                </a:solidFill>
                <a:effectLst/>
                <a:ea typeface="Times New Roman" panose="02020603050405020304" pitchFamily="18" charset="0"/>
                <a:cs typeface="Times New Roman" panose="02020603050405020304" pitchFamily="18" charset="0"/>
              </a:rPr>
              <a:t>Jasielec</a:t>
            </a:r>
            <a:r>
              <a:rPr lang="fr-FR" dirty="0">
                <a:solidFill>
                  <a:srgbClr val="000000"/>
                </a:solidFill>
                <a:effectLst/>
                <a:ea typeface="Times New Roman" panose="02020603050405020304" pitchFamily="18" charset="0"/>
                <a:cs typeface="Times New Roman" panose="02020603050405020304" pitchFamily="18" charset="0"/>
              </a:rPr>
              <a:t> MS, et al. Longitudinal change in CSF </a:t>
            </a:r>
            <a:r>
              <a:rPr lang="fr-FR" dirty="0" err="1">
                <a:solidFill>
                  <a:srgbClr val="000000"/>
                </a:solidFill>
                <a:effectLst/>
                <a:ea typeface="Times New Roman" panose="02020603050405020304" pitchFamily="18" charset="0"/>
                <a:cs typeface="Times New Roman" panose="02020603050405020304" pitchFamily="18" charset="0"/>
              </a:rPr>
              <a:t>biomarkers</a:t>
            </a:r>
            <a:r>
              <a:rPr lang="fr-FR" dirty="0">
                <a:solidFill>
                  <a:srgbClr val="000000"/>
                </a:solidFill>
                <a:effectLst/>
                <a:ea typeface="Times New Roman" panose="02020603050405020304" pitchFamily="18" charset="0"/>
                <a:cs typeface="Times New Roman" panose="02020603050405020304" pitchFamily="18" charset="0"/>
              </a:rPr>
              <a:t> in autosomal–dominant </a:t>
            </a:r>
            <a:r>
              <a:rPr lang="fr-FR" dirty="0" err="1">
                <a:solidFill>
                  <a:srgbClr val="000000"/>
                </a:solidFill>
                <a:effectLst/>
                <a:ea typeface="Times New Roman" panose="02020603050405020304" pitchFamily="18" charset="0"/>
                <a:cs typeface="Times New Roman" panose="02020603050405020304" pitchFamily="18" charset="0"/>
              </a:rPr>
              <a:t>Alzheimer’s</a:t>
            </a:r>
            <a:r>
              <a:rPr lang="fr-FR" dirty="0">
                <a:solidFill>
                  <a:srgbClr val="000000"/>
                </a:solidFill>
                <a:effectLst/>
                <a:ea typeface="Times New Roman" panose="02020603050405020304" pitchFamily="18" charset="0"/>
                <a:cs typeface="Times New Roman" panose="02020603050405020304" pitchFamily="18" charset="0"/>
              </a:rPr>
              <a:t> </a:t>
            </a:r>
            <a:r>
              <a:rPr lang="fr-FR" dirty="0" err="1">
                <a:solidFill>
                  <a:srgbClr val="000000"/>
                </a:solidFill>
                <a:effectLst/>
                <a:ea typeface="Times New Roman" panose="02020603050405020304" pitchFamily="18" charset="0"/>
                <a:cs typeface="Times New Roman" panose="02020603050405020304" pitchFamily="18" charset="0"/>
              </a:rPr>
              <a:t>disease</a:t>
            </a:r>
            <a:r>
              <a:rPr lang="fr-FR" dirty="0">
                <a:solidFill>
                  <a:srgbClr val="000000"/>
                </a:solidFill>
                <a:effectLst/>
                <a:ea typeface="Times New Roman" panose="02020603050405020304" pitchFamily="18" charset="0"/>
                <a:cs typeface="Times New Roman" panose="02020603050405020304" pitchFamily="18" charset="0"/>
              </a:rPr>
              <a:t>. </a:t>
            </a:r>
            <a:r>
              <a:rPr lang="fr-FR" dirty="0" err="1">
                <a:solidFill>
                  <a:srgbClr val="000000"/>
                </a:solidFill>
                <a:effectLst/>
                <a:ea typeface="Times New Roman" panose="02020603050405020304" pitchFamily="18" charset="0"/>
                <a:cs typeface="Times New Roman" panose="02020603050405020304" pitchFamily="18" charset="0"/>
              </a:rPr>
              <a:t>Sci</a:t>
            </a:r>
            <a:r>
              <a:rPr lang="fr-FR" dirty="0">
                <a:solidFill>
                  <a:srgbClr val="000000"/>
                </a:solidFill>
                <a:effectLst/>
                <a:ea typeface="Times New Roman" panose="02020603050405020304" pitchFamily="18" charset="0"/>
                <a:cs typeface="Times New Roman" panose="02020603050405020304" pitchFamily="18" charset="0"/>
              </a:rPr>
              <a:t> </a:t>
            </a:r>
            <a:r>
              <a:rPr lang="fr-FR" dirty="0" err="1">
                <a:solidFill>
                  <a:srgbClr val="000000"/>
                </a:solidFill>
                <a:effectLst/>
                <a:ea typeface="Times New Roman" panose="02020603050405020304" pitchFamily="18" charset="0"/>
                <a:cs typeface="Times New Roman" panose="02020603050405020304" pitchFamily="18" charset="0"/>
              </a:rPr>
              <a:t>Transl</a:t>
            </a:r>
            <a:r>
              <a:rPr lang="fr-FR" dirty="0">
                <a:solidFill>
                  <a:srgbClr val="000000"/>
                </a:solidFill>
                <a:effectLst/>
                <a:ea typeface="Times New Roman" panose="02020603050405020304" pitchFamily="18" charset="0"/>
                <a:cs typeface="Times New Roman" panose="02020603050405020304" pitchFamily="18" charset="0"/>
              </a:rPr>
              <a:t> Med 2014; 6 (226): 226ra30.</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 pos="270510" algn="l"/>
                <a:tab pos="457200" algn="l"/>
              </a:tabLst>
            </a:pPr>
            <a:r>
              <a:rPr lang="en-US" dirty="0">
                <a:solidFill>
                  <a:srgbClr val="000000"/>
                </a:solidFill>
                <a:effectLst/>
                <a:ea typeface="Times New Roman" panose="02020603050405020304" pitchFamily="18" charset="0"/>
                <a:cs typeface="Times New Roman" panose="02020603050405020304" pitchFamily="18" charset="0"/>
              </a:rPr>
              <a:t>Sperling RA, </a:t>
            </a:r>
            <a:r>
              <a:rPr lang="en-US" dirty="0" err="1">
                <a:solidFill>
                  <a:srgbClr val="000000"/>
                </a:solidFill>
                <a:effectLst/>
                <a:ea typeface="Times New Roman" panose="02020603050405020304" pitchFamily="18" charset="0"/>
                <a:cs typeface="Times New Roman" panose="02020603050405020304" pitchFamily="18" charset="0"/>
              </a:rPr>
              <a:t>Aisen</a:t>
            </a:r>
            <a:r>
              <a:rPr lang="en-US" dirty="0">
                <a:solidFill>
                  <a:srgbClr val="000000"/>
                </a:solidFill>
                <a:effectLst/>
                <a:ea typeface="Times New Roman" panose="02020603050405020304" pitchFamily="18" charset="0"/>
                <a:cs typeface="Times New Roman" panose="02020603050405020304" pitchFamily="18" charset="0"/>
              </a:rPr>
              <a:t> PS, Beckett LA, et al. Toward defining the preclinical stages of Alzheimer's disease: recommendations from the National Institute on Aging-Alzheimer's Association workgroups on diagnostic guidelines for Alzheimer's disease. </a:t>
            </a:r>
            <a:r>
              <a:rPr lang="en-US" dirty="0" err="1">
                <a:solidFill>
                  <a:srgbClr val="000000"/>
                </a:solidFill>
                <a:effectLst/>
                <a:ea typeface="Times New Roman" panose="02020603050405020304" pitchFamily="18" charset="0"/>
                <a:cs typeface="Times New Roman" panose="02020603050405020304" pitchFamily="18" charset="0"/>
              </a:rPr>
              <a:t>Alzheimers</a:t>
            </a:r>
            <a:r>
              <a:rPr lang="en-US" dirty="0">
                <a:solidFill>
                  <a:srgbClr val="000000"/>
                </a:solidFill>
                <a:effectLst/>
                <a:ea typeface="Times New Roman" panose="02020603050405020304" pitchFamily="18" charset="0"/>
                <a:cs typeface="Times New Roman" panose="02020603050405020304" pitchFamily="18" charset="0"/>
              </a:rPr>
              <a:t> Dement 2011; 7 (3): 280–292. </a:t>
            </a:r>
          </a:p>
          <a:p>
            <a:pPr marL="228600" lvl="0" indent="-228600">
              <a:lnSpc>
                <a:spcPts val="1400"/>
              </a:lnSpc>
              <a:spcAft>
                <a:spcPts val="600"/>
              </a:spcAft>
              <a:buFont typeface="+mj-lt"/>
              <a:buAutoNum type="arabicPeriod"/>
              <a:tabLst>
                <a:tab pos="270510" algn="l"/>
                <a:tab pos="270510" algn="l"/>
                <a:tab pos="457200" algn="l"/>
              </a:tabLst>
            </a:pPr>
            <a:r>
              <a:rPr lang="en-US" dirty="0">
                <a:solidFill>
                  <a:srgbClr val="000000"/>
                </a:solidFill>
                <a:effectLst/>
                <a:ea typeface="Times New Roman" panose="02020603050405020304" pitchFamily="18" charset="0"/>
                <a:cs typeface="Times New Roman" panose="02020603050405020304" pitchFamily="18" charset="0"/>
              </a:rPr>
              <a:t>Jack CR Jr, </a:t>
            </a:r>
            <a:r>
              <a:rPr lang="en-US" dirty="0" err="1">
                <a:solidFill>
                  <a:srgbClr val="000000"/>
                </a:solidFill>
                <a:effectLst/>
                <a:ea typeface="Times New Roman" panose="02020603050405020304" pitchFamily="18" charset="0"/>
                <a:cs typeface="Times New Roman" panose="02020603050405020304" pitchFamily="18" charset="0"/>
              </a:rPr>
              <a:t>Wiste</a:t>
            </a:r>
            <a:r>
              <a:rPr lang="en-US" dirty="0">
                <a:solidFill>
                  <a:srgbClr val="000000"/>
                </a:solidFill>
                <a:effectLst/>
                <a:ea typeface="Times New Roman" panose="02020603050405020304" pitchFamily="18" charset="0"/>
                <a:cs typeface="Times New Roman" panose="02020603050405020304" pitchFamily="18" charset="0"/>
              </a:rPr>
              <a:t> HJ, </a:t>
            </a:r>
            <a:r>
              <a:rPr lang="en-US" dirty="0" err="1">
                <a:solidFill>
                  <a:srgbClr val="000000"/>
                </a:solidFill>
                <a:effectLst/>
                <a:ea typeface="Times New Roman" panose="02020603050405020304" pitchFamily="18" charset="0"/>
                <a:cs typeface="Times New Roman" panose="02020603050405020304" pitchFamily="18" charset="0"/>
              </a:rPr>
              <a:t>Lesnick</a:t>
            </a:r>
            <a:r>
              <a:rPr lang="en-US" dirty="0">
                <a:solidFill>
                  <a:srgbClr val="000000"/>
                </a:solidFill>
                <a:effectLst/>
                <a:ea typeface="Times New Roman" panose="02020603050405020304" pitchFamily="18" charset="0"/>
                <a:cs typeface="Times New Roman" panose="02020603050405020304" pitchFamily="18" charset="0"/>
              </a:rPr>
              <a:t> TG, et al. Brain </a:t>
            </a:r>
            <a:r>
              <a:rPr lang="el-GR" dirty="0">
                <a:solidFill>
                  <a:srgbClr val="000000"/>
                </a:solidFill>
                <a:effectLst/>
                <a:ea typeface="Times New Roman" panose="02020603050405020304" pitchFamily="18" charset="0"/>
                <a:cs typeface="Times New Roman" panose="02020603050405020304" pitchFamily="18" charset="0"/>
              </a:rPr>
              <a:t>β-</a:t>
            </a:r>
            <a:r>
              <a:rPr lang="en-US" dirty="0">
                <a:solidFill>
                  <a:srgbClr val="000000"/>
                </a:solidFill>
                <a:effectLst/>
                <a:ea typeface="Times New Roman" panose="02020603050405020304" pitchFamily="18" charset="0"/>
                <a:cs typeface="Times New Roman" panose="02020603050405020304" pitchFamily="18" charset="0"/>
              </a:rPr>
              <a:t>amyloid load approaches a plateau. Neurology 2013; 80 (10): 890–896. </a:t>
            </a:r>
          </a:p>
        </p:txBody>
      </p:sp>
      <p:sp>
        <p:nvSpPr>
          <p:cNvPr id="4" name="Slide Number Placeholder 3"/>
          <p:cNvSpPr>
            <a:spLocks noGrp="1"/>
          </p:cNvSpPr>
          <p:nvPr>
            <p:ph type="sldNum" sz="quarter" idx="5"/>
          </p:nvPr>
        </p:nvSpPr>
        <p:spPr/>
        <p:txBody>
          <a:bodyPr/>
          <a:lstStyle/>
          <a:p>
            <a:fld id="{45D4967B-71C7-4105-8747-428629E03273}" type="slidenum">
              <a:rPr lang="en-US" smtClean="0"/>
              <a:t>29</a:t>
            </a:fld>
            <a:endParaRPr lang="en-US"/>
          </a:p>
        </p:txBody>
      </p:sp>
    </p:spTree>
    <p:extLst>
      <p:ext uri="{BB962C8B-B14F-4D97-AF65-F5344CB8AC3E}">
        <p14:creationId xmlns:p14="http://schemas.microsoft.com/office/powerpoint/2010/main" val="494689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dirty="0"/>
          </a:p>
        </p:txBody>
      </p:sp>
      <p:sp>
        <p:nvSpPr>
          <p:cNvPr id="4" name="Slide Number Placeholder 3"/>
          <p:cNvSpPr>
            <a:spLocks noGrp="1"/>
          </p:cNvSpPr>
          <p:nvPr>
            <p:ph type="sldNum" sz="quarter" idx="5"/>
          </p:nvPr>
        </p:nvSpPr>
        <p:spPr/>
        <p:txBody>
          <a:bodyPr/>
          <a:lstStyle/>
          <a:p>
            <a:fld id="{45D4967B-71C7-4105-8747-428629E03273}" type="slidenum">
              <a:rPr lang="en-US" smtClean="0"/>
              <a:t>30</a:t>
            </a:fld>
            <a:endParaRPr lang="en-US"/>
          </a:p>
        </p:txBody>
      </p:sp>
    </p:spTree>
    <p:extLst>
      <p:ext uri="{BB962C8B-B14F-4D97-AF65-F5344CB8AC3E}">
        <p14:creationId xmlns:p14="http://schemas.microsoft.com/office/powerpoint/2010/main" val="30618683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References:</a:t>
            </a: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Folstein</a:t>
            </a:r>
            <a:r>
              <a:rPr lang="en-GB" dirty="0">
                <a:solidFill>
                  <a:srgbClr val="000000"/>
                </a:solidFill>
                <a:effectLst/>
                <a:ea typeface="Times New Roman" panose="02020603050405020304" pitchFamily="18" charset="0"/>
                <a:cs typeface="Times New Roman" panose="02020603050405020304" pitchFamily="18" charset="0"/>
              </a:rPr>
              <a:t> MF, </a:t>
            </a:r>
            <a:r>
              <a:rPr lang="en-GB" dirty="0" err="1">
                <a:solidFill>
                  <a:srgbClr val="000000"/>
                </a:solidFill>
                <a:effectLst/>
                <a:ea typeface="Times New Roman" panose="02020603050405020304" pitchFamily="18" charset="0"/>
                <a:cs typeface="Times New Roman" panose="02020603050405020304" pitchFamily="18" charset="0"/>
              </a:rPr>
              <a:t>Folstein</a:t>
            </a:r>
            <a:r>
              <a:rPr lang="en-GB" dirty="0">
                <a:solidFill>
                  <a:srgbClr val="000000"/>
                </a:solidFill>
                <a:effectLst/>
                <a:ea typeface="Times New Roman" panose="02020603050405020304" pitchFamily="18" charset="0"/>
                <a:cs typeface="Times New Roman" panose="02020603050405020304" pitchFamily="18" charset="0"/>
              </a:rPr>
              <a:t> SE, McHugh PR. "Mini-mental state". A practical method for grading the cognitive state of patients for the clinician. J </a:t>
            </a:r>
            <a:r>
              <a:rPr lang="en-GB" dirty="0" err="1">
                <a:solidFill>
                  <a:srgbClr val="000000"/>
                </a:solidFill>
                <a:effectLst/>
                <a:ea typeface="Times New Roman" panose="02020603050405020304" pitchFamily="18" charset="0"/>
                <a:cs typeface="Times New Roman" panose="02020603050405020304" pitchFamily="18" charset="0"/>
              </a:rPr>
              <a:t>Psychiatr</a:t>
            </a:r>
            <a:r>
              <a:rPr lang="en-GB" dirty="0">
                <a:solidFill>
                  <a:srgbClr val="000000"/>
                </a:solidFill>
                <a:effectLst/>
                <a:ea typeface="Times New Roman" panose="02020603050405020304" pitchFamily="18" charset="0"/>
                <a:cs typeface="Times New Roman" panose="02020603050405020304" pitchFamily="18" charset="0"/>
              </a:rPr>
              <a:t> Res 1975; 12 (3): 189–198. </a:t>
            </a:r>
          </a:p>
          <a:p>
            <a:pPr marL="228600" lvl="0" indent="-228600">
              <a:lnSpc>
                <a:spcPts val="1400"/>
              </a:lnSpc>
              <a:spcAft>
                <a:spcPts val="600"/>
              </a:spcAft>
              <a:buFont typeface="+mj-lt"/>
              <a:buAutoNum type="arabicPeriod"/>
              <a:tabLst>
                <a:tab pos="270510" algn="l"/>
              </a:tabLst>
            </a:pPr>
            <a:r>
              <a:rPr lang="da-DK" sz="1200" b="0" dirty="0"/>
              <a:t>Gauthier S, Webster C, Servaes S, et al. World Alzheimer Report 2022: Life after diagnosis: navigating treatment, care and support. </a:t>
            </a:r>
            <a:r>
              <a:rPr lang="en-US" sz="1200" b="0" dirty="0"/>
              <a:t>Available at: </a:t>
            </a:r>
            <a:r>
              <a:rPr lang="en-US" sz="1200" b="0" dirty="0">
                <a:hlinkClick r:id="rId3"/>
              </a:rPr>
              <a:t>https://www.alzint.org/u/World-Alzheimer-Report-2022.pdf</a:t>
            </a:r>
            <a:r>
              <a:rPr lang="en-US" dirty="0"/>
              <a:t>.</a:t>
            </a:r>
            <a:r>
              <a:rPr lang="en-US" sz="1200" b="0" dirty="0"/>
              <a:t> Accessed 15 November 2023. </a:t>
            </a:r>
            <a:endParaRPr lang="en-GB"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Tombaugh TN, McIntyre NJ. The mini-mental state examination: a comprehensive review. J Am </a:t>
            </a:r>
            <a:r>
              <a:rPr lang="en-GB" dirty="0" err="1">
                <a:solidFill>
                  <a:srgbClr val="000000"/>
                </a:solidFill>
                <a:effectLst/>
                <a:ea typeface="Times New Roman" panose="02020603050405020304" pitchFamily="18" charset="0"/>
                <a:cs typeface="Times New Roman" panose="02020603050405020304" pitchFamily="18" charset="0"/>
              </a:rPr>
              <a:t>Geriatr</a:t>
            </a:r>
            <a:r>
              <a:rPr lang="en-GB" dirty="0">
                <a:solidFill>
                  <a:srgbClr val="000000"/>
                </a:solidFill>
                <a:effectLst/>
                <a:ea typeface="Times New Roman" panose="02020603050405020304" pitchFamily="18" charset="0"/>
                <a:cs typeface="Times New Roman" panose="02020603050405020304" pitchFamily="18" charset="0"/>
              </a:rPr>
              <a:t> Soc 1992; 40 (9): 922–935.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Chapman KR, Bing-</a:t>
            </a:r>
            <a:r>
              <a:rPr lang="en-GB" dirty="0" err="1">
                <a:solidFill>
                  <a:srgbClr val="000000"/>
                </a:solidFill>
                <a:effectLst/>
                <a:ea typeface="Times New Roman" panose="02020603050405020304" pitchFamily="18" charset="0"/>
                <a:cs typeface="Times New Roman" panose="02020603050405020304" pitchFamily="18" charset="0"/>
              </a:rPr>
              <a:t>Canar</a:t>
            </a:r>
            <a:r>
              <a:rPr lang="en-GB" dirty="0">
                <a:solidFill>
                  <a:srgbClr val="000000"/>
                </a:solidFill>
                <a:effectLst/>
                <a:ea typeface="Times New Roman" panose="02020603050405020304" pitchFamily="18" charset="0"/>
                <a:cs typeface="Times New Roman" panose="02020603050405020304" pitchFamily="18" charset="0"/>
              </a:rPr>
              <a:t> H, </a:t>
            </a:r>
            <a:r>
              <a:rPr lang="en-GB" dirty="0" err="1">
                <a:solidFill>
                  <a:srgbClr val="000000"/>
                </a:solidFill>
                <a:effectLst/>
                <a:ea typeface="Times New Roman" panose="02020603050405020304" pitchFamily="18" charset="0"/>
                <a:cs typeface="Times New Roman" panose="02020603050405020304" pitchFamily="18" charset="0"/>
              </a:rPr>
              <a:t>Alosco</a:t>
            </a:r>
            <a:r>
              <a:rPr lang="en-GB" dirty="0">
                <a:solidFill>
                  <a:srgbClr val="000000"/>
                </a:solidFill>
                <a:effectLst/>
                <a:ea typeface="Times New Roman" panose="02020603050405020304" pitchFamily="18" charset="0"/>
                <a:cs typeface="Times New Roman" panose="02020603050405020304" pitchFamily="18" charset="0"/>
              </a:rPr>
              <a:t> ML, et al. Mini Mental State Examination and Logical Memory scores for entry into Alzheimer's disease trials. Alzheimers Res </a:t>
            </a:r>
            <a:r>
              <a:rPr lang="en-GB" dirty="0" err="1">
                <a:solidFill>
                  <a:srgbClr val="000000"/>
                </a:solidFill>
                <a:effectLst/>
                <a:ea typeface="Times New Roman" panose="02020603050405020304" pitchFamily="18" charset="0"/>
                <a:cs typeface="Times New Roman" panose="02020603050405020304" pitchFamily="18" charset="0"/>
              </a:rPr>
              <a:t>Ther</a:t>
            </a:r>
            <a:r>
              <a:rPr lang="en-GB" dirty="0">
                <a:solidFill>
                  <a:srgbClr val="000000"/>
                </a:solidFill>
                <a:effectLst/>
                <a:ea typeface="Times New Roman" panose="02020603050405020304" pitchFamily="18" charset="0"/>
                <a:cs typeface="Times New Roman" panose="02020603050405020304" pitchFamily="18" charset="0"/>
              </a:rPr>
              <a:t> 2016; 8: 9.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Maher-Edwards G, Watson C, Ascher J, et al. Two randomized controlled trials of SB742457 in mild-to-moderate Alzheimer's disease. Alzheimers Dement (N Y) 2015; 1 (1): 23–36. </a:t>
            </a:r>
            <a:endParaRPr lang="en-US" dirty="0">
              <a:solidFill>
                <a:srgbClr val="000000"/>
              </a:solidFill>
              <a:effectLst/>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D1F92959-5271-4408-B8CC-D03782232FDA}" type="slidenum">
              <a:rPr lang="en-GB" smtClean="0"/>
              <a:pPr/>
              <a:t>31</a:t>
            </a:fld>
            <a:endParaRPr lang="en-GB" dirty="0"/>
          </a:p>
        </p:txBody>
      </p:sp>
      <p:sp>
        <p:nvSpPr>
          <p:cNvPr id="6" name="Slide Image Placeholder 5">
            <a:extLst>
              <a:ext uri="{FF2B5EF4-FFF2-40B4-BE49-F238E27FC236}">
                <a16:creationId xmlns:a16="http://schemas.microsoft.com/office/drawing/2014/main" id="{D238C47F-D140-F65F-C10C-4F5595C60ECF}"/>
              </a:ext>
            </a:extLst>
          </p:cNvPr>
          <p:cNvSpPr>
            <a:spLocks noGrp="1" noRot="1" noChangeAspect="1"/>
          </p:cNvSpPr>
          <p:nvPr>
            <p:ph type="sldImg"/>
          </p:nvPr>
        </p:nvSpPr>
        <p:spPr/>
      </p:sp>
    </p:spTree>
    <p:extLst>
      <p:ext uri="{BB962C8B-B14F-4D97-AF65-F5344CB8AC3E}">
        <p14:creationId xmlns:p14="http://schemas.microsoft.com/office/powerpoint/2010/main" val="768803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1F92959-5271-4408-B8CC-D03782232FDA}" type="slidenum">
              <a:rPr lang="en-GB" smtClean="0"/>
              <a:pPr/>
              <a:t>32</a:t>
            </a:fld>
            <a:endParaRPr lang="en-GB" dirty="0"/>
          </a:p>
        </p:txBody>
      </p:sp>
      <p:sp>
        <p:nvSpPr>
          <p:cNvPr id="5" name="Slide Image Placeholder 4">
            <a:extLst>
              <a:ext uri="{FF2B5EF4-FFF2-40B4-BE49-F238E27FC236}">
                <a16:creationId xmlns:a16="http://schemas.microsoft.com/office/drawing/2014/main" id="{9CDF843C-E91E-6D67-8BDF-458E6A7BB7FD}"/>
              </a:ext>
            </a:extLst>
          </p:cNvPr>
          <p:cNvSpPr>
            <a:spLocks noGrp="1" noRot="1" noChangeAspect="1"/>
          </p:cNvSpPr>
          <p:nvPr>
            <p:ph type="sldImg"/>
          </p:nvPr>
        </p:nvSpPr>
        <p:spPr/>
      </p:sp>
      <p:sp>
        <p:nvSpPr>
          <p:cNvPr id="6" name="Notes Placeholder 5">
            <a:extLst>
              <a:ext uri="{FF2B5EF4-FFF2-40B4-BE49-F238E27FC236}">
                <a16:creationId xmlns:a16="http://schemas.microsoft.com/office/drawing/2014/main" id="{98DBC263-8A60-CF9B-D3D8-45DBF3F37FEC}"/>
              </a:ext>
            </a:extLst>
          </p:cNvPr>
          <p:cNvSpPr>
            <a:spLocks noGrp="1"/>
          </p:cNvSpPr>
          <p:nvPr>
            <p:ph type="body" idx="1"/>
          </p:nvPr>
        </p:nvSpPr>
        <p:spPr/>
        <p:txBody>
          <a:bodyPr/>
          <a:lstStyle/>
          <a:p>
            <a:r>
              <a:rPr lang="en-GB" dirty="0"/>
              <a:t>References: </a:t>
            </a: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Nasreddine</a:t>
            </a:r>
            <a:r>
              <a:rPr lang="en-GB" dirty="0">
                <a:solidFill>
                  <a:srgbClr val="000000"/>
                </a:solidFill>
                <a:effectLst/>
                <a:ea typeface="Times New Roman" panose="02020603050405020304" pitchFamily="18" charset="0"/>
                <a:cs typeface="Times New Roman" panose="02020603050405020304" pitchFamily="18" charset="0"/>
              </a:rPr>
              <a:t> ZS, Phillips NA, </a:t>
            </a:r>
            <a:r>
              <a:rPr lang="en-GB" dirty="0" err="1">
                <a:solidFill>
                  <a:srgbClr val="000000"/>
                </a:solidFill>
                <a:effectLst/>
                <a:ea typeface="Times New Roman" panose="02020603050405020304" pitchFamily="18" charset="0"/>
                <a:cs typeface="Times New Roman" panose="02020603050405020304" pitchFamily="18" charset="0"/>
              </a:rPr>
              <a:t>Bédirian</a:t>
            </a:r>
            <a:r>
              <a:rPr lang="en-GB" dirty="0">
                <a:solidFill>
                  <a:srgbClr val="000000"/>
                </a:solidFill>
                <a:effectLst/>
                <a:ea typeface="Times New Roman" panose="02020603050405020304" pitchFamily="18" charset="0"/>
                <a:cs typeface="Times New Roman" panose="02020603050405020304" pitchFamily="18" charset="0"/>
              </a:rPr>
              <a:t> V, et al. The Montreal Cognitive Assessment, MoCA: a brief screening tool for mild cognitive impairment. J Am </a:t>
            </a:r>
            <a:r>
              <a:rPr lang="en-GB" dirty="0" err="1">
                <a:solidFill>
                  <a:srgbClr val="000000"/>
                </a:solidFill>
                <a:effectLst/>
                <a:ea typeface="Times New Roman" panose="02020603050405020304" pitchFamily="18" charset="0"/>
                <a:cs typeface="Times New Roman" panose="02020603050405020304" pitchFamily="18" charset="0"/>
              </a:rPr>
              <a:t>Geriatr</a:t>
            </a:r>
            <a:r>
              <a:rPr lang="en-GB" dirty="0">
                <a:solidFill>
                  <a:srgbClr val="000000"/>
                </a:solidFill>
                <a:effectLst/>
                <a:ea typeface="Times New Roman" panose="02020603050405020304" pitchFamily="18" charset="0"/>
                <a:cs typeface="Times New Roman" panose="02020603050405020304" pitchFamily="18" charset="0"/>
              </a:rPr>
              <a:t> Soc 2005; 53 (4): 695–699. Erratum in: J Am </a:t>
            </a:r>
            <a:r>
              <a:rPr lang="en-GB" dirty="0" err="1">
                <a:solidFill>
                  <a:srgbClr val="000000"/>
                </a:solidFill>
                <a:effectLst/>
                <a:ea typeface="Times New Roman" panose="02020603050405020304" pitchFamily="18" charset="0"/>
                <a:cs typeface="Times New Roman" panose="02020603050405020304" pitchFamily="18" charset="0"/>
              </a:rPr>
              <a:t>Geriatr</a:t>
            </a:r>
            <a:r>
              <a:rPr lang="en-GB" dirty="0">
                <a:solidFill>
                  <a:srgbClr val="000000"/>
                </a:solidFill>
                <a:effectLst/>
                <a:ea typeface="Times New Roman" panose="02020603050405020304" pitchFamily="18" charset="0"/>
                <a:cs typeface="Times New Roman" panose="02020603050405020304" pitchFamily="18" charset="0"/>
              </a:rPr>
              <a:t> Soc 2019; 67 (9): 1991.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de-DE" dirty="0">
                <a:solidFill>
                  <a:srgbClr val="000000"/>
                </a:solidFill>
                <a:effectLst/>
                <a:ea typeface="Times New Roman" panose="02020603050405020304" pitchFamily="18" charset="0"/>
                <a:cs typeface="Times New Roman" panose="02020603050405020304" pitchFamily="18" charset="0"/>
              </a:rPr>
              <a:t>MoCA cognition FAQ. Available at: </a:t>
            </a:r>
            <a:r>
              <a:rPr lang="de-DE" u="sng" dirty="0">
                <a:solidFill>
                  <a:srgbClr val="000000"/>
                </a:solidFill>
                <a:effectLst/>
                <a:ea typeface="Times New Roman" panose="02020603050405020304" pitchFamily="18" charset="0"/>
                <a:cs typeface="Times New Roman" panose="02020603050405020304" pitchFamily="18" charset="0"/>
                <a:hlinkClick r:id="rId3"/>
              </a:rPr>
              <a:t>https://mocacognition.com/faq/</a:t>
            </a:r>
            <a:r>
              <a:rPr lang="de-DE" dirty="0">
                <a:solidFill>
                  <a:srgbClr val="000000"/>
                </a:solidFill>
                <a:effectLst/>
                <a:ea typeface="Times New Roman" panose="02020603050405020304" pitchFamily="18" charset="0"/>
                <a:cs typeface="Times New Roman" panose="02020603050405020304" pitchFamily="18" charset="0"/>
              </a:rPr>
              <a:t>. Accessed November 2023.</a:t>
            </a:r>
          </a:p>
          <a:p>
            <a:pPr marL="228600" lvl="0" indent="-228600">
              <a:lnSpc>
                <a:spcPts val="1400"/>
              </a:lnSpc>
              <a:spcAft>
                <a:spcPts val="600"/>
              </a:spcAft>
              <a:buFont typeface="+mj-lt"/>
              <a:buAutoNum type="arabicPeriod"/>
              <a:tabLst>
                <a:tab pos="270510" algn="l"/>
              </a:tabLst>
            </a:pPr>
            <a:r>
              <a:rPr lang="en-US" dirty="0">
                <a:solidFill>
                  <a:srgbClr val="000000"/>
                </a:solidFill>
                <a:effectLst/>
                <a:ea typeface="Times New Roman" panose="02020603050405020304" pitchFamily="18" charset="0"/>
                <a:cs typeface="Times New Roman" panose="02020603050405020304" pitchFamily="18" charset="0"/>
              </a:rPr>
              <a:t>Montreal Cognitive Assessment (MoCA). Available at: </a:t>
            </a:r>
            <a:r>
              <a:rPr lang="en-US" dirty="0">
                <a:solidFill>
                  <a:srgbClr val="000000"/>
                </a:solidFill>
                <a:cs typeface="Times New Roman" panose="02020603050405020304" pitchFamily="18" charset="0"/>
                <a:hlinkClick r:id="rId4"/>
              </a:rPr>
              <a:t>https://strokengine.ca/en/assessments/montreal-cognitive-assessment-moca/</a:t>
            </a:r>
            <a:r>
              <a:rPr lang="en-US" dirty="0">
                <a:solidFill>
                  <a:srgbClr val="000000"/>
                </a:solidFill>
                <a:cs typeface="Times New Roman" panose="02020603050405020304" pitchFamily="18" charset="0"/>
              </a:rPr>
              <a:t>.</a:t>
            </a:r>
            <a:r>
              <a:rPr lang="en-US" dirty="0">
                <a:solidFill>
                  <a:srgbClr val="000000"/>
                </a:solidFill>
                <a:effectLst/>
                <a:ea typeface="Times New Roman" panose="02020603050405020304" pitchFamily="18" charset="0"/>
                <a:cs typeface="Times New Roman" panose="02020603050405020304" pitchFamily="18" charset="0"/>
              </a:rPr>
              <a:t> Accessed November 2023</a:t>
            </a:r>
          </a:p>
          <a:p>
            <a:endParaRPr lang="en-GB" dirty="0"/>
          </a:p>
        </p:txBody>
      </p:sp>
    </p:spTree>
    <p:extLst>
      <p:ext uri="{BB962C8B-B14F-4D97-AF65-F5344CB8AC3E}">
        <p14:creationId xmlns:p14="http://schemas.microsoft.com/office/powerpoint/2010/main" val="2158728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References: </a:t>
            </a:r>
          </a:p>
          <a:p>
            <a:pPr marL="228600" lvl="0" indent="-228600">
              <a:lnSpc>
                <a:spcPts val="1400"/>
              </a:lnSpc>
              <a:spcAft>
                <a:spcPts val="600"/>
              </a:spcAft>
              <a:buFont typeface="+mj-lt"/>
              <a:buAutoNum type="arabicPeriod"/>
              <a:tabLst>
                <a:tab pos="270510" algn="l"/>
              </a:tabLst>
            </a:pPr>
            <a:r>
              <a:rPr lang="en-GB" dirty="0" err="1">
                <a:solidFill>
                  <a:srgbClr val="000000"/>
                </a:solidFill>
                <a:effectLst/>
                <a:ea typeface="Times New Roman" panose="02020603050405020304" pitchFamily="18" charset="0"/>
                <a:cs typeface="Times New Roman" panose="02020603050405020304" pitchFamily="18" charset="0"/>
              </a:rPr>
              <a:t>Galasko</a:t>
            </a:r>
            <a:r>
              <a:rPr lang="en-GB" dirty="0">
                <a:solidFill>
                  <a:srgbClr val="000000"/>
                </a:solidFill>
                <a:effectLst/>
                <a:ea typeface="Times New Roman" panose="02020603050405020304" pitchFamily="18" charset="0"/>
                <a:cs typeface="Times New Roman" panose="02020603050405020304" pitchFamily="18" charset="0"/>
              </a:rPr>
              <a:t> D, Bennett D, Sano M, et al; Alzheimer’s Disease Cooperative Study. An inventory to assess activities of daily living for clinical trials in Alzheimer's disease. Alzheimer Dis Assoc </a:t>
            </a:r>
            <a:r>
              <a:rPr lang="en-GB" dirty="0" err="1">
                <a:solidFill>
                  <a:srgbClr val="000000"/>
                </a:solidFill>
                <a:effectLst/>
                <a:ea typeface="Times New Roman" panose="02020603050405020304" pitchFamily="18" charset="0"/>
                <a:cs typeface="Times New Roman" panose="02020603050405020304" pitchFamily="18" charset="0"/>
              </a:rPr>
              <a:t>Disord</a:t>
            </a:r>
            <a:r>
              <a:rPr lang="en-GB" dirty="0">
                <a:solidFill>
                  <a:srgbClr val="000000"/>
                </a:solidFill>
                <a:effectLst/>
                <a:ea typeface="Times New Roman" panose="02020603050405020304" pitchFamily="18" charset="0"/>
                <a:cs typeface="Times New Roman" panose="02020603050405020304" pitchFamily="18" charset="0"/>
              </a:rPr>
              <a:t> 1997;</a:t>
            </a:r>
            <a:r>
              <a:rPr lang="en-GB" dirty="0">
                <a:solidFill>
                  <a:srgbClr val="000000"/>
                </a:solidFill>
                <a:ea typeface="Times New Roman" panose="02020603050405020304" pitchFamily="18" charset="0"/>
                <a:cs typeface="Times New Roman" panose="02020603050405020304" pitchFamily="18" charset="0"/>
              </a:rPr>
              <a:t> </a:t>
            </a:r>
            <a:r>
              <a:rPr lang="en-GB" dirty="0">
                <a:solidFill>
                  <a:srgbClr val="000000"/>
                </a:solidFill>
                <a:effectLst/>
                <a:ea typeface="Times New Roman" panose="02020603050405020304" pitchFamily="18" charset="0"/>
                <a:cs typeface="Times New Roman" panose="02020603050405020304" pitchFamily="18" charset="0"/>
              </a:rPr>
              <a:t>11 </a:t>
            </a:r>
            <a:r>
              <a:rPr lang="en-GB" dirty="0" err="1">
                <a:solidFill>
                  <a:srgbClr val="000000"/>
                </a:solidFill>
                <a:effectLst/>
                <a:ea typeface="Times New Roman" panose="02020603050405020304" pitchFamily="18" charset="0"/>
                <a:cs typeface="Times New Roman" panose="02020603050405020304" pitchFamily="18" charset="0"/>
              </a:rPr>
              <a:t>Suppl</a:t>
            </a:r>
            <a:r>
              <a:rPr lang="en-GB" dirty="0">
                <a:solidFill>
                  <a:srgbClr val="000000"/>
                </a:solidFill>
                <a:effectLst/>
                <a:ea typeface="Times New Roman" panose="02020603050405020304" pitchFamily="18" charset="0"/>
                <a:cs typeface="Times New Roman" panose="02020603050405020304" pitchFamily="18" charset="0"/>
              </a:rPr>
              <a:t> 2: S33–S39.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Robert P, Ferris S, Gauthier S, et al. Review of Alzheimer’s disease scales: is there a need for a new multi-domain scale for therapy evaluation in medical practice? Alzheimers Res </a:t>
            </a:r>
            <a:r>
              <a:rPr lang="en-GB" dirty="0" err="1">
                <a:solidFill>
                  <a:srgbClr val="000000"/>
                </a:solidFill>
                <a:effectLst/>
                <a:ea typeface="Times New Roman" panose="02020603050405020304" pitchFamily="18" charset="0"/>
                <a:cs typeface="Times New Roman" panose="02020603050405020304" pitchFamily="18" charset="0"/>
              </a:rPr>
              <a:t>Ther</a:t>
            </a:r>
            <a:r>
              <a:rPr lang="en-GB" dirty="0">
                <a:solidFill>
                  <a:srgbClr val="000000"/>
                </a:solidFill>
                <a:effectLst/>
                <a:ea typeface="Times New Roman" panose="02020603050405020304" pitchFamily="18" charset="0"/>
                <a:cs typeface="Times New Roman" panose="02020603050405020304" pitchFamily="18" charset="0"/>
              </a:rPr>
              <a:t> 2010; 2 (4): 24. </a:t>
            </a:r>
            <a:endParaRPr lang="en-US" dirty="0">
              <a:solidFill>
                <a:srgbClr val="000000"/>
              </a:solidFill>
              <a:effectLst/>
              <a:ea typeface="Times New Roman" panose="02020603050405020304" pitchFamily="18" charset="0"/>
              <a:cs typeface="Times New Roman" panose="02020603050405020304" pitchFamily="18" charset="0"/>
            </a:endParaRPr>
          </a:p>
          <a:p>
            <a:pPr marL="228600" lvl="0" indent="-228600">
              <a:lnSpc>
                <a:spcPts val="1400"/>
              </a:lnSpc>
              <a:spcAft>
                <a:spcPts val="600"/>
              </a:spcAft>
              <a:buFont typeface="+mj-lt"/>
              <a:buAutoNum type="arabicPeriod"/>
              <a:tabLst>
                <a:tab pos="270510" algn="l"/>
              </a:tabLst>
            </a:pPr>
            <a:r>
              <a:rPr lang="en-US" dirty="0">
                <a:solidFill>
                  <a:srgbClr val="000000"/>
                </a:solidFill>
                <a:ea typeface="Times New Roman" panose="02020603050405020304" pitchFamily="18" charset="0"/>
                <a:cs typeface="Times New Roman" panose="02020603050405020304" pitchFamily="18" charset="0"/>
              </a:rPr>
              <a:t>ADCS-ADL Inventory. Available at: </a:t>
            </a:r>
            <a:r>
              <a:rPr lang="en-US" dirty="0">
                <a:solidFill>
                  <a:srgbClr val="000000"/>
                </a:solidFill>
                <a:ea typeface="Times New Roman" panose="02020603050405020304" pitchFamily="18" charset="0"/>
                <a:cs typeface="Times New Roman" panose="02020603050405020304" pitchFamily="18" charset="0"/>
                <a:hlinkClick r:id="rId3"/>
              </a:rPr>
              <a:t>https://www.dementiaresearch.org.au/wp-content/uploads/2016/01/ADCS-ADL_Manual.pdf</a:t>
            </a:r>
            <a:r>
              <a:rPr lang="en-US" dirty="0">
                <a:solidFill>
                  <a:srgbClr val="000000"/>
                </a:solidFill>
                <a:ea typeface="Times New Roman" panose="02020603050405020304" pitchFamily="18" charset="0"/>
                <a:cs typeface="Times New Roman" panose="02020603050405020304" pitchFamily="18" charset="0"/>
              </a:rPr>
              <a:t>. Accessed 8 November 2023.</a:t>
            </a:r>
            <a:endParaRPr lang="en-US" dirty="0">
              <a:solidFill>
                <a:srgbClr val="000000"/>
              </a:solidFill>
              <a:effectLst/>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D1F92959-5271-4408-B8CC-D03782232FDA}" type="slidenum">
              <a:rPr lang="en-GB" smtClean="0"/>
              <a:pPr/>
              <a:t>33</a:t>
            </a:fld>
            <a:endParaRPr lang="en-GB" dirty="0"/>
          </a:p>
        </p:txBody>
      </p:sp>
      <p:sp>
        <p:nvSpPr>
          <p:cNvPr id="6" name="Slide Image Placeholder 5">
            <a:extLst>
              <a:ext uri="{FF2B5EF4-FFF2-40B4-BE49-F238E27FC236}">
                <a16:creationId xmlns:a16="http://schemas.microsoft.com/office/drawing/2014/main" id="{FA4D6BCF-57A1-FD8A-16E0-C1C72AF78B3B}"/>
              </a:ext>
            </a:extLst>
          </p:cNvPr>
          <p:cNvSpPr>
            <a:spLocks noGrp="1" noRot="1" noChangeAspect="1"/>
          </p:cNvSpPr>
          <p:nvPr>
            <p:ph type="sldImg"/>
          </p:nvPr>
        </p:nvSpPr>
        <p:spPr/>
      </p:sp>
    </p:spTree>
    <p:extLst>
      <p:ext uri="{BB962C8B-B14F-4D97-AF65-F5344CB8AC3E}">
        <p14:creationId xmlns:p14="http://schemas.microsoft.com/office/powerpoint/2010/main" val="3189400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1F92959-5271-4408-B8CC-D03782232FDA}" type="slidenum">
              <a:rPr lang="en-GB" smtClean="0"/>
              <a:pPr/>
              <a:t>34</a:t>
            </a:fld>
            <a:endParaRPr lang="en-GB" dirty="0"/>
          </a:p>
        </p:txBody>
      </p:sp>
      <p:sp>
        <p:nvSpPr>
          <p:cNvPr id="7" name="Notes Placeholder 6"/>
          <p:cNvSpPr>
            <a:spLocks noGrp="1"/>
          </p:cNvSpPr>
          <p:nvPr>
            <p:ph type="body" idx="1"/>
          </p:nvPr>
        </p:nvSpPr>
        <p:spPr/>
        <p:txBody>
          <a:bodyPr/>
          <a:lstStyle/>
          <a:p>
            <a:r>
              <a:rPr lang="en-GB" dirty="0"/>
              <a:t>References: </a:t>
            </a:r>
          </a:p>
          <a:p>
            <a:pPr marL="285750" lvl="0" indent="-28575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Cummings JL. The Neuropsychiatric Inventory: assessing psychopathology in dementia patients. Neurology 1997; 48 (5 </a:t>
            </a:r>
            <a:r>
              <a:rPr lang="en-GB" dirty="0" err="1">
                <a:solidFill>
                  <a:srgbClr val="000000"/>
                </a:solidFill>
                <a:effectLst/>
                <a:ea typeface="Times New Roman" panose="02020603050405020304" pitchFamily="18" charset="0"/>
                <a:cs typeface="Times New Roman" panose="02020603050405020304" pitchFamily="18" charset="0"/>
              </a:rPr>
              <a:t>Suppl</a:t>
            </a:r>
            <a:r>
              <a:rPr lang="en-GB" dirty="0">
                <a:solidFill>
                  <a:srgbClr val="000000"/>
                </a:solidFill>
                <a:effectLst/>
                <a:ea typeface="Times New Roman" panose="02020603050405020304" pitchFamily="18" charset="0"/>
                <a:cs typeface="Times New Roman" panose="02020603050405020304" pitchFamily="18" charset="0"/>
              </a:rPr>
              <a:t> 6): S10–S16. </a:t>
            </a:r>
            <a:endParaRPr lang="en-US" dirty="0">
              <a:solidFill>
                <a:srgbClr val="000000"/>
              </a:solidFill>
              <a:effectLst/>
              <a:ea typeface="Times New Roman" panose="02020603050405020304" pitchFamily="18" charset="0"/>
              <a:cs typeface="Times New Roman" panose="02020603050405020304" pitchFamily="18" charset="0"/>
            </a:endParaRPr>
          </a:p>
          <a:p>
            <a:pPr marL="285750" lvl="0" indent="-28575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Neuropsychiatric Inventory (NPI). Available at: </a:t>
            </a:r>
            <a:r>
              <a:rPr lang="en-GB" dirty="0">
                <a:solidFill>
                  <a:srgbClr val="000000"/>
                </a:solidFill>
                <a:effectLst/>
                <a:ea typeface="Times New Roman" panose="02020603050405020304" pitchFamily="18" charset="0"/>
                <a:cs typeface="Times New Roman" panose="02020603050405020304" pitchFamily="18" charset="0"/>
                <a:hlinkClick r:id="rId3"/>
              </a:rPr>
              <a:t>https://npitest.net/npi/about-npi.html#nogo</a:t>
            </a:r>
            <a:r>
              <a:rPr lang="en-GB" dirty="0">
                <a:solidFill>
                  <a:srgbClr val="000000"/>
                </a:solidFill>
                <a:ea typeface="Times New Roman" panose="02020603050405020304" pitchFamily="18" charset="0"/>
                <a:cs typeface="Times New Roman" panose="02020603050405020304" pitchFamily="18" charset="0"/>
              </a:rPr>
              <a:t>.</a:t>
            </a:r>
            <a:r>
              <a:rPr lang="en-GB" dirty="0">
                <a:solidFill>
                  <a:srgbClr val="000000"/>
                </a:solidFill>
                <a:effectLst/>
                <a:ea typeface="Times New Roman" panose="02020603050405020304" pitchFamily="18" charset="0"/>
                <a:cs typeface="Times New Roman" panose="02020603050405020304" pitchFamily="18" charset="0"/>
              </a:rPr>
              <a:t> Accessed 15 November 2023.</a:t>
            </a:r>
            <a:endParaRPr lang="en-US" dirty="0">
              <a:solidFill>
                <a:srgbClr val="000000"/>
              </a:solidFill>
              <a:effectLst/>
              <a:ea typeface="Times New Roman" panose="02020603050405020304" pitchFamily="18" charset="0"/>
              <a:cs typeface="Times New Roman" panose="02020603050405020304" pitchFamily="18" charset="0"/>
            </a:endParaRPr>
          </a:p>
          <a:p>
            <a:pPr marL="285750" lvl="0" indent="-285750">
              <a:lnSpc>
                <a:spcPts val="1400"/>
              </a:lnSpc>
              <a:spcAft>
                <a:spcPts val="600"/>
              </a:spcAft>
              <a:buFont typeface="+mj-lt"/>
              <a:buAutoNum type="arabicPeriod"/>
              <a:tabLst>
                <a:tab pos="270510" algn="l"/>
              </a:tabLst>
            </a:pPr>
            <a:r>
              <a:rPr lang="en-GB" dirty="0">
                <a:solidFill>
                  <a:srgbClr val="000000"/>
                </a:solidFill>
                <a:effectLst/>
                <a:ea typeface="Times New Roman" panose="02020603050405020304" pitchFamily="18" charset="0"/>
                <a:cs typeface="Times New Roman" panose="02020603050405020304" pitchFamily="18" charset="0"/>
              </a:rPr>
              <a:t>Cummings JL, Mega M, Gray K, et al. The Neuropsychiatric Inventory: comprehensive assessment of psychopathology in dementia. Neurology 1994; 44 (12): 2308–2314. </a:t>
            </a:r>
            <a:endParaRPr lang="en-US" dirty="0">
              <a:solidFill>
                <a:srgbClr val="000000"/>
              </a:solidFill>
              <a:effectLst/>
              <a:ea typeface="Times New Roman" panose="02020603050405020304" pitchFamily="18" charset="0"/>
              <a:cs typeface="Times New Roman" panose="02020603050405020304" pitchFamily="18" charset="0"/>
            </a:endParaRPr>
          </a:p>
          <a:p>
            <a:endParaRPr lang="en-GB" dirty="0"/>
          </a:p>
        </p:txBody>
      </p:sp>
      <p:sp>
        <p:nvSpPr>
          <p:cNvPr id="5" name="Slide Image Placeholder 4">
            <a:extLst>
              <a:ext uri="{FF2B5EF4-FFF2-40B4-BE49-F238E27FC236}">
                <a16:creationId xmlns:a16="http://schemas.microsoft.com/office/drawing/2014/main" id="{14F9295B-7D25-AEA3-03FB-6478FE60B01F}"/>
              </a:ext>
            </a:extLst>
          </p:cNvPr>
          <p:cNvSpPr>
            <a:spLocks noGrp="1" noRot="1" noChangeAspect="1"/>
          </p:cNvSpPr>
          <p:nvPr>
            <p:ph type="sldImg"/>
          </p:nvPr>
        </p:nvSpPr>
        <p:spPr/>
      </p:sp>
    </p:spTree>
    <p:extLst>
      <p:ext uri="{BB962C8B-B14F-4D97-AF65-F5344CB8AC3E}">
        <p14:creationId xmlns:p14="http://schemas.microsoft.com/office/powerpoint/2010/main" val="681808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E11E7B0-DB02-4F04-A770-ADB5177832DF}" type="slidenum">
              <a:rPr lang="da-DK" smtClean="0"/>
              <a:pPr/>
              <a:t>35</a:t>
            </a:fld>
            <a:endParaRPr lang="da-DK" dirty="0"/>
          </a:p>
        </p:txBody>
      </p:sp>
      <p:sp>
        <p:nvSpPr>
          <p:cNvPr id="6" name="Notes Placeholder 5">
            <a:extLst>
              <a:ext uri="{FF2B5EF4-FFF2-40B4-BE49-F238E27FC236}">
                <a16:creationId xmlns:a16="http://schemas.microsoft.com/office/drawing/2014/main" id="{2BCDD305-1AE8-4599-C8D7-58161F967575}"/>
              </a:ext>
            </a:extLst>
          </p:cNvPr>
          <p:cNvSpPr>
            <a:spLocks noGrp="1"/>
          </p:cNvSpPr>
          <p:nvPr>
            <p:ph type="body" idx="1"/>
          </p:nvPr>
        </p:nvSpPr>
        <p:spPr/>
        <p:txBody>
          <a:bodyPr>
            <a:noAutofit/>
          </a:bodyPr>
          <a:lstStyle/>
          <a:p>
            <a:r>
              <a:rPr lang="en-GB" dirty="0"/>
              <a:t>References:</a:t>
            </a:r>
          </a:p>
          <a:p>
            <a:pPr marL="228600" lvl="0" indent="-228600">
              <a:buFont typeface="+mj-lt"/>
              <a:buAutoNum type="arabicPeriod"/>
            </a:pPr>
            <a:r>
              <a:rPr lang="en-GB" dirty="0"/>
              <a:t>Alzheimer's Disease International website. Dementia facts and figures. Available at: </a:t>
            </a:r>
            <a:r>
              <a:rPr lang="en-GB" dirty="0">
                <a:hlinkClick r:id="rId3"/>
              </a:rPr>
              <a:t>https://www.alzint.org/about/dementia-facts-figures/</a:t>
            </a:r>
            <a:r>
              <a:rPr lang="en-GB" dirty="0"/>
              <a:t>. Accessed 2 November 2023.</a:t>
            </a:r>
            <a:endParaRPr lang="en-US" dirty="0"/>
          </a:p>
          <a:p>
            <a:pPr marL="228600" lvl="0" indent="-228600">
              <a:buFont typeface="+mj-lt"/>
              <a:buAutoNum type="arabicPeriod"/>
            </a:pPr>
            <a:r>
              <a:rPr lang="en-GB" dirty="0"/>
              <a:t>Alzheimer's Association website. What is dementia? Available at: </a:t>
            </a:r>
            <a:r>
              <a:rPr lang="en-GB" dirty="0">
                <a:hlinkClick r:id="rId4"/>
              </a:rPr>
              <a:t>https://www.alz.org/alzheimers-dementia/what-is-dementia</a:t>
            </a:r>
            <a:r>
              <a:rPr lang="en-GB" dirty="0"/>
              <a:t>. Accessed 2 November 2023.</a:t>
            </a:r>
          </a:p>
          <a:p>
            <a:pPr marL="228600" lvl="0" indent="-228600">
              <a:buFont typeface="+mj-lt"/>
              <a:buAutoNum type="arabicPeriod"/>
            </a:pPr>
            <a:r>
              <a:rPr lang="en-GB" dirty="0"/>
              <a:t>Hugo J, Ganguli M. Dementia and cognitive impairment: epidemiology, diagnosis, and treatment. Clin </a:t>
            </a:r>
            <a:r>
              <a:rPr lang="en-GB" dirty="0" err="1"/>
              <a:t>Geriatr</a:t>
            </a:r>
            <a:r>
              <a:rPr lang="en-GB" dirty="0"/>
              <a:t> Med 2014; 30 (3): 421–442. </a:t>
            </a:r>
          </a:p>
          <a:p>
            <a:pPr marL="228600" lvl="0" indent="-228600">
              <a:buFont typeface="+mj-lt"/>
              <a:buAutoNum type="arabicPeriod"/>
            </a:pPr>
            <a:r>
              <a:rPr lang="en-US" dirty="0"/>
              <a:t>Hyman BT, Phelps CH, Beach TG, et al. National Institute on Aging–Alzheimer's Association guidelines for the neuropathologic assessment of Alzheimer's disease. </a:t>
            </a:r>
            <a:r>
              <a:rPr lang="en-US" dirty="0" err="1"/>
              <a:t>Alzheimers</a:t>
            </a:r>
            <a:r>
              <a:rPr lang="en-US" dirty="0"/>
              <a:t> Dement 2012; 8 (1): 1</a:t>
            </a:r>
            <a:r>
              <a:rPr lang="en-GB" dirty="0"/>
              <a:t>–</a:t>
            </a:r>
            <a:r>
              <a:rPr lang="en-US" dirty="0"/>
              <a:t>13. </a:t>
            </a:r>
          </a:p>
          <a:p>
            <a:pPr marL="228600" lvl="0" indent="-228600">
              <a:buFont typeface="+mj-lt"/>
              <a:buAutoNum type="arabicPeriod"/>
            </a:pPr>
            <a:r>
              <a:rPr lang="en-US" dirty="0"/>
              <a:t>Jack CR Jr, Bennett DA, </a:t>
            </a:r>
            <a:r>
              <a:rPr lang="en-US" dirty="0" err="1"/>
              <a:t>Blennow</a:t>
            </a:r>
            <a:r>
              <a:rPr lang="en-US" dirty="0"/>
              <a:t> K, et al. NIA-AA Research Framework: toward a biological definition of Alzheimer's disease. </a:t>
            </a:r>
            <a:r>
              <a:rPr lang="en-US" dirty="0" err="1"/>
              <a:t>Alzheimers</a:t>
            </a:r>
            <a:r>
              <a:rPr lang="en-US" dirty="0"/>
              <a:t> Dement 2018; 14 (4): 535</a:t>
            </a:r>
            <a:r>
              <a:rPr lang="en-GB" dirty="0"/>
              <a:t>–</a:t>
            </a:r>
            <a:r>
              <a:rPr lang="en-US" dirty="0"/>
              <a:t>562. </a:t>
            </a:r>
          </a:p>
          <a:p>
            <a:pPr marL="228600" lvl="0" indent="-228600">
              <a:buFont typeface="+mj-lt"/>
              <a:buAutoNum type="arabicPeriod"/>
            </a:pPr>
            <a:r>
              <a:rPr lang="en-US" dirty="0" err="1"/>
              <a:t>McKhann</a:t>
            </a:r>
            <a:r>
              <a:rPr lang="en-US" dirty="0"/>
              <a:t> GM, </a:t>
            </a:r>
            <a:r>
              <a:rPr lang="en-US" dirty="0" err="1"/>
              <a:t>Knopman</a:t>
            </a:r>
            <a:r>
              <a:rPr lang="en-US" dirty="0"/>
              <a:t> DS, </a:t>
            </a:r>
            <a:r>
              <a:rPr lang="en-US" dirty="0" err="1"/>
              <a:t>Chertkow</a:t>
            </a:r>
            <a:r>
              <a:rPr lang="en-US" dirty="0"/>
              <a:t> H, et al. The diagnosis of dementia due to Alzheimer's disease: recommendations from the National Institute on Aging–Alzheimer's Association workgroups on diagnostic guidelines for Alzheimer's disease. </a:t>
            </a:r>
            <a:r>
              <a:rPr lang="en-US" dirty="0" err="1"/>
              <a:t>Alzheimers</a:t>
            </a:r>
            <a:r>
              <a:rPr lang="en-US" dirty="0"/>
              <a:t> Dement 2011; 7 (3): 263–269. </a:t>
            </a:r>
          </a:p>
          <a:p>
            <a:pPr marL="228600" lvl="0" indent="-228600">
              <a:buFont typeface="+mj-lt"/>
              <a:buAutoNum type="arabicPeriod"/>
            </a:pPr>
            <a:r>
              <a:rPr lang="en-US" dirty="0"/>
              <a:t>American Psychiatric Association (APA). Diagnostic and Statistical Manual of Mental Disorders. 5th ed, Text Revision. Washington, DC: APA; 2022.</a:t>
            </a:r>
          </a:p>
          <a:p>
            <a:pPr marL="228600" lvl="0" indent="-228600">
              <a:buFont typeface="+mj-lt"/>
              <a:buAutoNum type="arabicPeriod"/>
            </a:pPr>
            <a:r>
              <a:rPr lang="en-US" dirty="0"/>
              <a:t>WHO. Pocket Guide to the ICD-10 Classification of mental and </a:t>
            </a:r>
            <a:r>
              <a:rPr lang="en-US" dirty="0" err="1"/>
              <a:t>behavioural</a:t>
            </a:r>
            <a:r>
              <a:rPr lang="en-US" dirty="0"/>
              <a:t> disorders. 1994. Harcourt Publishers Limited Edinburgh.</a:t>
            </a:r>
          </a:p>
          <a:p>
            <a:pPr marL="228600" lvl="0" indent="-228600">
              <a:buFont typeface="+mj-lt"/>
              <a:buAutoNum type="arabicPeriod"/>
            </a:pPr>
            <a:r>
              <a:rPr lang="en-US" dirty="0"/>
              <a:t>Dubois B, Feldman HH, </a:t>
            </a:r>
            <a:r>
              <a:rPr lang="en-US" dirty="0" err="1"/>
              <a:t>Jacova</a:t>
            </a:r>
            <a:r>
              <a:rPr lang="en-US" dirty="0"/>
              <a:t> C, et al. Advancing research diagnostic criteria for Alzheimer’s disease: the IWG-2 criteria. Lancet Neurol 2014; 13 (6): 614–629.</a:t>
            </a:r>
          </a:p>
          <a:p>
            <a:pPr marL="228600" lvl="0" indent="-228600">
              <a:buFont typeface="+mj-lt"/>
              <a:buAutoNum type="arabicPeriod"/>
            </a:pPr>
            <a:r>
              <a:rPr lang="en-GB" dirty="0"/>
              <a:t>Gauthier S, Rosa-Neto P, </a:t>
            </a:r>
            <a:r>
              <a:rPr lang="en-GB" dirty="0" err="1"/>
              <a:t>Morais</a:t>
            </a:r>
            <a:r>
              <a:rPr lang="en-GB" dirty="0"/>
              <a:t> JA, Webster C. World Alzheimer Report 2021: Journey through the diagnosis of dementia. Available at: </a:t>
            </a:r>
            <a:r>
              <a:rPr lang="en-GB" dirty="0">
                <a:hlinkClick r:id="rId5"/>
              </a:rPr>
              <a:t>https://www.alzint.org/u/World-Alzheimer-Report-2021.pdf</a:t>
            </a:r>
            <a:r>
              <a:rPr lang="en-GB" dirty="0"/>
              <a:t>. Accessed 15 November 2023.</a:t>
            </a:r>
            <a:endParaRPr lang="en-US" dirty="0"/>
          </a:p>
          <a:p>
            <a:pPr marL="228600" lvl="0" indent="-228600">
              <a:buFont typeface="+mj-lt"/>
              <a:buAutoNum type="arabicPeriod"/>
            </a:pPr>
            <a:r>
              <a:rPr lang="en-US" dirty="0" err="1"/>
              <a:t>Breijyeh</a:t>
            </a:r>
            <a:r>
              <a:rPr lang="en-US" dirty="0"/>
              <a:t> Z, </a:t>
            </a:r>
            <a:r>
              <a:rPr lang="en-US" dirty="0" err="1"/>
              <a:t>Karaman</a:t>
            </a:r>
            <a:r>
              <a:rPr lang="en-US" dirty="0"/>
              <a:t> R. Comprehensive review on Alzheimer's disease: causes and treatment. Molecules 2020; 25 (24): 5789. </a:t>
            </a:r>
          </a:p>
        </p:txBody>
      </p:sp>
      <p:sp>
        <p:nvSpPr>
          <p:cNvPr id="7" name="Slide Image Placeholder 6">
            <a:extLst>
              <a:ext uri="{FF2B5EF4-FFF2-40B4-BE49-F238E27FC236}">
                <a16:creationId xmlns:a16="http://schemas.microsoft.com/office/drawing/2014/main" id="{3965D28E-7ADD-0A75-E7E9-3E388311B334}"/>
              </a:ext>
            </a:extLst>
          </p:cNvPr>
          <p:cNvSpPr>
            <a:spLocks noGrp="1" noRot="1" noChangeAspect="1"/>
          </p:cNvSpPr>
          <p:nvPr>
            <p:ph type="sldImg"/>
          </p:nvPr>
        </p:nvSpPr>
        <p:spPr/>
      </p:sp>
    </p:spTree>
    <p:extLst>
      <p:ext uri="{BB962C8B-B14F-4D97-AF65-F5344CB8AC3E}">
        <p14:creationId xmlns:p14="http://schemas.microsoft.com/office/powerpoint/2010/main" val="147023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3.sv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white feathered object with a white square&#10;&#10;Description automatically generated">
            <a:extLst>
              <a:ext uri="{FF2B5EF4-FFF2-40B4-BE49-F238E27FC236}">
                <a16:creationId xmlns:a16="http://schemas.microsoft.com/office/drawing/2014/main" id="{8564CD6C-75FB-239F-2FC7-9B4D02D91C48}"/>
              </a:ext>
            </a:extLst>
          </p:cNvPr>
          <p:cNvPicPr>
            <a:picLocks noGrp="1" noChangeAspect="1"/>
          </p:cNvPicPr>
          <p:nvPr>
            <p:ph type="pic" sz="quarter" idx="16"/>
          </p:nvPr>
        </p:nvPicPr>
        <p:blipFill>
          <a:blip r:embed="rId3">
            <a:duotone>
              <a:prstClr val="black"/>
              <a:schemeClr val="accent2">
                <a:lumMod val="75000"/>
                <a:tint val="45000"/>
                <a:satMod val="400000"/>
              </a:schemeClr>
            </a:duotone>
            <a:extLst>
              <a:ext uri="{28A0092B-C50C-407E-A947-70E740481C1C}">
                <a14:useLocalDpi xmlns:a14="http://schemas.microsoft.com/office/drawing/2010/main" val="0"/>
              </a:ext>
            </a:extLst>
          </a:blip>
          <a:srcRect l="2" r="2"/>
          <a:stretch>
            <a:fillRect/>
          </a:stretch>
        </p:blipFill>
        <p:spPr/>
      </p:pic>
      <p:sp>
        <p:nvSpPr>
          <p:cNvPr id="3" name="Subtitle 2"/>
          <p:cNvSpPr>
            <a:spLocks noGrp="1"/>
          </p:cNvSpPr>
          <p:nvPr>
            <p:ph type="body" sz="quarter" idx="17"/>
          </p:nvPr>
        </p:nvSpPr>
        <p:spPr/>
        <p:txBody>
          <a:bodyPr/>
          <a:lstStyle/>
          <a:p>
            <a:r>
              <a:rPr lang="da-DK" dirty="0"/>
              <a:t>Alzheimer’s disease (AD)</a:t>
            </a:r>
            <a:endParaRPr lang="en-US" dirty="0"/>
          </a:p>
        </p:txBody>
      </p:sp>
      <p:sp>
        <p:nvSpPr>
          <p:cNvPr id="2" name="Title 1"/>
          <p:cNvSpPr>
            <a:spLocks noGrp="1"/>
          </p:cNvSpPr>
          <p:nvPr>
            <p:ph type="body" sz="quarter" idx="18"/>
          </p:nvPr>
        </p:nvSpPr>
        <p:spPr/>
        <p:txBody>
          <a:bodyPr/>
          <a:lstStyle/>
          <a:p>
            <a:r>
              <a:rPr lang="en-US" dirty="0"/>
              <a:t>History, definitions </a:t>
            </a:r>
            <a:br>
              <a:rPr lang="en-US" dirty="0"/>
            </a:br>
            <a:r>
              <a:rPr lang="en-US" dirty="0"/>
              <a:t>and diagnosis </a:t>
            </a:r>
          </a:p>
        </p:txBody>
      </p:sp>
    </p:spTree>
    <p:extLst>
      <p:ext uri="{BB962C8B-B14F-4D97-AF65-F5344CB8AC3E}">
        <p14:creationId xmlns:p14="http://schemas.microsoft.com/office/powerpoint/2010/main" val="2842853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000" dirty="0"/>
              <a:t>History and definitions</a:t>
            </a:r>
          </a:p>
        </p:txBody>
      </p:sp>
      <p:sp>
        <p:nvSpPr>
          <p:cNvPr id="3" name="Pladsholder til tekst 2">
            <a:extLst>
              <a:ext uri="{FF2B5EF4-FFF2-40B4-BE49-F238E27FC236}">
                <a16:creationId xmlns:a16="http://schemas.microsoft.com/office/drawing/2014/main" id="{27E1B130-A77D-42F4-89A0-4F7C0A89EAF0}"/>
              </a:ext>
            </a:extLst>
          </p:cNvPr>
          <p:cNvSpPr>
            <a:spLocks noGrp="1"/>
          </p:cNvSpPr>
          <p:nvPr>
            <p:ph type="body" idx="1"/>
          </p:nvPr>
        </p:nvSpPr>
        <p:spPr/>
        <p:txBody>
          <a:bodyPr/>
          <a:lstStyle/>
          <a:p>
            <a:r>
              <a:rPr lang="da-DK" i="1" dirty="0"/>
              <a:t>Alzheimer’s disease (AD)</a:t>
            </a:r>
            <a:endParaRPr lang="en-US" i="1" dirty="0"/>
          </a:p>
          <a:p>
            <a:endParaRPr lang="da-DK" dirty="0"/>
          </a:p>
        </p:txBody>
      </p:sp>
    </p:spTree>
    <p:extLst>
      <p:ext uri="{BB962C8B-B14F-4D97-AF65-F5344CB8AC3E}">
        <p14:creationId xmlns:p14="http://schemas.microsoft.com/office/powerpoint/2010/main" val="1236140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193BA3A0-552B-97A0-0CD4-A84DA1207513}"/>
              </a:ext>
            </a:extLst>
          </p:cNvPr>
          <p:cNvSpPr>
            <a:spLocks noGrp="1"/>
          </p:cNvSpPr>
          <p:nvPr>
            <p:ph type="body" sz="quarter" idx="17"/>
          </p:nvPr>
        </p:nvSpPr>
        <p:spPr/>
        <p:txBody>
          <a:bodyPr/>
          <a:lstStyle/>
          <a:p>
            <a:r>
              <a:rPr lang="da-DK" dirty="0"/>
              <a:t>Alzheimer’s disease (AD) – History, definitions and diagnosis </a:t>
            </a:r>
          </a:p>
        </p:txBody>
      </p:sp>
      <p:sp>
        <p:nvSpPr>
          <p:cNvPr id="19" name="Title 18">
            <a:extLst>
              <a:ext uri="{FF2B5EF4-FFF2-40B4-BE49-F238E27FC236}">
                <a16:creationId xmlns:a16="http://schemas.microsoft.com/office/drawing/2014/main" id="{A39695E8-47D0-07CE-1681-8C338847A2E0}"/>
              </a:ext>
            </a:extLst>
          </p:cNvPr>
          <p:cNvSpPr>
            <a:spLocks noGrp="1"/>
          </p:cNvSpPr>
          <p:nvPr>
            <p:ph type="title"/>
          </p:nvPr>
        </p:nvSpPr>
        <p:spPr/>
        <p:txBody>
          <a:bodyPr/>
          <a:lstStyle/>
          <a:p>
            <a:r>
              <a:rPr lang="en-GB" dirty="0"/>
              <a:t>Alzheimer’s disease is not synonymous with dementia</a:t>
            </a:r>
            <a:endParaRPr lang="en-US" dirty="0"/>
          </a:p>
        </p:txBody>
      </p:sp>
      <p:sp>
        <p:nvSpPr>
          <p:cNvPr id="3" name="Content Placeholder 2">
            <a:extLst>
              <a:ext uri="{FF2B5EF4-FFF2-40B4-BE49-F238E27FC236}">
                <a16:creationId xmlns:a16="http://schemas.microsoft.com/office/drawing/2014/main" id="{1FA75C3B-24C1-E9C1-BC0C-998CEB882463}"/>
              </a:ext>
            </a:extLst>
          </p:cNvPr>
          <p:cNvSpPr>
            <a:spLocks noGrp="1"/>
          </p:cNvSpPr>
          <p:nvPr>
            <p:ph idx="19"/>
          </p:nvPr>
        </p:nvSpPr>
        <p:spPr/>
        <p:txBody>
          <a:bodyPr/>
          <a:lstStyle/>
          <a:p>
            <a:pPr marL="179705" indent="-179705"/>
            <a:r>
              <a:rPr lang="en-US" dirty="0"/>
              <a:t>Dementia is an umbrella term used to describe a state where an individual has lost </a:t>
            </a:r>
            <a:br>
              <a:rPr lang="en-US" dirty="0"/>
            </a:br>
            <a:r>
              <a:rPr lang="en-US" dirty="0"/>
              <a:t>the ability to </a:t>
            </a:r>
            <a:r>
              <a:rPr lang="en-GB" dirty="0"/>
              <a:t>carry out daily life activities independently,</a:t>
            </a:r>
            <a:r>
              <a:rPr lang="en-GB" baseline="30000" dirty="0"/>
              <a:t>1,2</a:t>
            </a:r>
            <a:r>
              <a:rPr lang="en-GB" dirty="0"/>
              <a:t> because of cognitive </a:t>
            </a:r>
            <a:br>
              <a:rPr lang="en-GB" dirty="0"/>
            </a:br>
            <a:r>
              <a:rPr lang="en-GB" dirty="0"/>
              <a:t>impairment that is not due to an underlying psychiatric condition</a:t>
            </a:r>
            <a:r>
              <a:rPr lang="en-US" baseline="30000" dirty="0"/>
              <a:t>3</a:t>
            </a:r>
            <a:r>
              <a:rPr lang="en-US" dirty="0"/>
              <a:t> </a:t>
            </a:r>
          </a:p>
          <a:p>
            <a:pPr marL="179705" indent="-179705"/>
            <a:r>
              <a:rPr lang="en-US" dirty="0"/>
              <a:t>There are many types and causes of dementia. The most common ones are:</a:t>
            </a:r>
            <a:r>
              <a:rPr lang="en-US" baseline="30000" dirty="0"/>
              <a:t>1,2</a:t>
            </a:r>
            <a:r>
              <a:rPr lang="en-US" dirty="0"/>
              <a:t> </a:t>
            </a:r>
          </a:p>
          <a:p>
            <a:pPr marL="359705" lvl="1" indent="-179705"/>
            <a:r>
              <a:rPr lang="en-US" dirty="0"/>
              <a:t>Alzheimer’s disease (AD)</a:t>
            </a:r>
          </a:p>
          <a:p>
            <a:pPr marL="359705" lvl="1" indent="-179705"/>
            <a:r>
              <a:rPr lang="en-US" dirty="0"/>
              <a:t>Vascular dementia</a:t>
            </a:r>
          </a:p>
          <a:p>
            <a:pPr marL="359705" lvl="1" indent="-179705"/>
            <a:r>
              <a:rPr lang="en-US" dirty="0"/>
              <a:t>Dementia with Lewy bodies</a:t>
            </a:r>
          </a:p>
          <a:p>
            <a:pPr marL="359705" lvl="1" indent="-179705"/>
            <a:r>
              <a:rPr lang="en-US" dirty="0"/>
              <a:t>Frontotemporal dementia</a:t>
            </a:r>
          </a:p>
          <a:p>
            <a:pPr marL="179705" indent="-179705"/>
            <a:r>
              <a:rPr lang="en-US" dirty="0"/>
              <a:t>AD refers to the abnormal presence of Aβ and tau proteins,</a:t>
            </a:r>
            <a:r>
              <a:rPr lang="en-US" baseline="30000" dirty="0"/>
              <a:t>4,5</a:t>
            </a:r>
            <a:r>
              <a:rPr lang="en-US" dirty="0"/>
              <a:t> which define AD </a:t>
            </a:r>
            <a:br>
              <a:rPr lang="en-US" dirty="0"/>
            </a:br>
            <a:r>
              <a:rPr lang="en-US" dirty="0"/>
              <a:t>among many other neurodegenerative diseases</a:t>
            </a:r>
            <a:r>
              <a:rPr lang="en-GB" baseline="30000" dirty="0"/>
              <a:t>5</a:t>
            </a:r>
            <a:r>
              <a:rPr lang="en-GB" dirty="0"/>
              <a:t> </a:t>
            </a:r>
            <a:endParaRPr lang="en-GB" dirty="0">
              <a:cs typeface="Arial"/>
            </a:endParaRPr>
          </a:p>
          <a:p>
            <a:pPr marL="179705" indent="-179705"/>
            <a:r>
              <a:rPr lang="en-US" dirty="0"/>
              <a:t>Some</a:t>
            </a:r>
            <a:r>
              <a:rPr lang="en-GB" dirty="0"/>
              <a:t> individuals may have dementia without </a:t>
            </a:r>
            <a:r>
              <a:rPr lang="en-US" dirty="0"/>
              <a:t>Aβ</a:t>
            </a:r>
            <a:r>
              <a:rPr lang="en-GB" dirty="0"/>
              <a:t> or tau pathology, while others </a:t>
            </a:r>
            <a:br>
              <a:rPr lang="en-GB" dirty="0"/>
            </a:br>
            <a:r>
              <a:rPr lang="en-GB" dirty="0"/>
              <a:t>may have no clinical symptoms, </a:t>
            </a:r>
            <a:r>
              <a:rPr lang="en-US" dirty="0"/>
              <a:t>even in the presence of Aβ and tau pathology</a:t>
            </a:r>
            <a:r>
              <a:rPr lang="en-GB" baseline="30000" dirty="0"/>
              <a:t>4,5</a:t>
            </a:r>
            <a:r>
              <a:rPr lang="en-GB" dirty="0"/>
              <a:t> </a:t>
            </a:r>
            <a:endParaRPr lang="en-US" dirty="0">
              <a:cs typeface="Arial"/>
            </a:endParaRPr>
          </a:p>
          <a:p>
            <a:pPr marL="0" indent="0">
              <a:buNone/>
            </a:pPr>
            <a:endParaRPr lang="en-US" sz="1400" dirty="0">
              <a:cs typeface="Arial"/>
            </a:endParaRPr>
          </a:p>
          <a:p>
            <a:endParaRPr lang="en-GB" dirty="0"/>
          </a:p>
        </p:txBody>
      </p:sp>
      <p:sp>
        <p:nvSpPr>
          <p:cNvPr id="5" name="Text Placeholder 4">
            <a:extLst>
              <a:ext uri="{FF2B5EF4-FFF2-40B4-BE49-F238E27FC236}">
                <a16:creationId xmlns:a16="http://schemas.microsoft.com/office/drawing/2014/main" id="{BC6B1FF7-0D1C-2CD8-CCB9-62411C5CC669}"/>
              </a:ext>
            </a:extLst>
          </p:cNvPr>
          <p:cNvSpPr>
            <a:spLocks noGrp="1"/>
          </p:cNvSpPr>
          <p:nvPr>
            <p:ph type="body" sz="quarter" idx="18"/>
          </p:nvPr>
        </p:nvSpPr>
        <p:spPr/>
        <p:txBody>
          <a:bodyPr/>
          <a:lstStyle/>
          <a:p>
            <a:r>
              <a:rPr lang="en-US" dirty="0"/>
              <a:t>Aβ=amyloid-β</a:t>
            </a:r>
            <a:br>
              <a:rPr lang="en-US" dirty="0"/>
            </a:br>
            <a:br>
              <a:rPr lang="en-GB" dirty="0"/>
            </a:br>
            <a:r>
              <a:rPr lang="en-GB" dirty="0"/>
              <a:t>1. Alzheimer’s Disease International. https://www.alzint.org/about/dementia-facts-figures/. Accessed Dec 2023; 2. Alzheimer's Association. https://www.alz.org/alzheimers-dementia/what-is-dementia. Accessed Dec 2023; 3. Hugo &amp; Ganguli. Clin </a:t>
            </a:r>
            <a:r>
              <a:rPr lang="en-GB" dirty="0" err="1"/>
              <a:t>Geriatr</a:t>
            </a:r>
            <a:r>
              <a:rPr lang="en-GB" dirty="0"/>
              <a:t> Med 2014;30(3):421–442; 4. Hyman et al. Alzheimers Dement 2012;8(1):1–13; 5. Jack et al. Alzheimers Dement 2018;14(4):535–562; </a:t>
            </a:r>
            <a:br>
              <a:rPr lang="en-GB" dirty="0"/>
            </a:br>
            <a:r>
              <a:rPr lang="en-GB" dirty="0"/>
              <a:t>6. Alzheimer’s Disease International. https://www.alzint.org/about/dementia-facts-figures/types-of-dementia/alzheimers-disease/. Accessed Dec 2023; </a:t>
            </a:r>
            <a:br>
              <a:rPr lang="en-GB" dirty="0"/>
            </a:br>
            <a:r>
              <a:rPr lang="en-GB" dirty="0"/>
              <a:t>7. Alzheimer’s Disease International. https://www.alzint.org/about/dementia-facts-figures/types-of-dementia/. Accessed Dec 2023</a:t>
            </a:r>
          </a:p>
        </p:txBody>
      </p:sp>
      <p:grpSp>
        <p:nvGrpSpPr>
          <p:cNvPr id="39" name="Group 38" hidden="1">
            <a:extLst>
              <a:ext uri="{FF2B5EF4-FFF2-40B4-BE49-F238E27FC236}">
                <a16:creationId xmlns:a16="http://schemas.microsoft.com/office/drawing/2014/main" id="{25426C70-3004-FBBB-FC7E-2F756373D6C9}"/>
              </a:ext>
            </a:extLst>
          </p:cNvPr>
          <p:cNvGrpSpPr/>
          <p:nvPr/>
        </p:nvGrpSpPr>
        <p:grpSpPr>
          <a:xfrm>
            <a:off x="8402110" y="2538283"/>
            <a:ext cx="1077383" cy="1320792"/>
            <a:chOff x="8402110" y="2538283"/>
            <a:chExt cx="1077383" cy="1320792"/>
          </a:xfrm>
        </p:grpSpPr>
        <p:grpSp>
          <p:nvGrpSpPr>
            <p:cNvPr id="38" name="Group 37">
              <a:extLst>
                <a:ext uri="{FF2B5EF4-FFF2-40B4-BE49-F238E27FC236}">
                  <a16:creationId xmlns:a16="http://schemas.microsoft.com/office/drawing/2014/main" id="{D22FD3B3-C997-DCF5-4A21-68D3FD36C8F4}"/>
                </a:ext>
              </a:extLst>
            </p:cNvPr>
            <p:cNvGrpSpPr/>
            <p:nvPr/>
          </p:nvGrpSpPr>
          <p:grpSpPr>
            <a:xfrm>
              <a:off x="8402110" y="2538283"/>
              <a:ext cx="618350" cy="1320792"/>
              <a:chOff x="8402110" y="2538283"/>
              <a:chExt cx="618350" cy="1320792"/>
            </a:xfrm>
            <a:solidFill>
              <a:schemeClr val="accent4"/>
            </a:solidFill>
          </p:grpSpPr>
          <p:sp>
            <p:nvSpPr>
              <p:cNvPr id="24" name="Freeform 23">
                <a:extLst>
                  <a:ext uri="{FF2B5EF4-FFF2-40B4-BE49-F238E27FC236}">
                    <a16:creationId xmlns:a16="http://schemas.microsoft.com/office/drawing/2014/main" id="{D35968D1-BA3D-B9FA-1567-3656CDEBE36F}"/>
                  </a:ext>
                </a:extLst>
              </p:cNvPr>
              <p:cNvSpPr/>
              <p:nvPr/>
            </p:nvSpPr>
            <p:spPr>
              <a:xfrm>
                <a:off x="8402110" y="2538283"/>
                <a:ext cx="618350" cy="1320792"/>
              </a:xfrm>
              <a:custGeom>
                <a:avLst/>
                <a:gdLst>
                  <a:gd name="connsiteX0" fmla="*/ 105651 w 124895"/>
                  <a:gd name="connsiteY0" fmla="*/ 0 h 266775"/>
                  <a:gd name="connsiteX1" fmla="*/ 82993 w 124895"/>
                  <a:gd name="connsiteY1" fmla="*/ 5119 h 266775"/>
                  <a:gd name="connsiteX2" fmla="*/ 77684 w 124895"/>
                  <a:gd name="connsiteY2" fmla="*/ 8817 h 266775"/>
                  <a:gd name="connsiteX3" fmla="*/ 70858 w 124895"/>
                  <a:gd name="connsiteY3" fmla="*/ 13083 h 266775"/>
                  <a:gd name="connsiteX4" fmla="*/ 35781 w 124895"/>
                  <a:gd name="connsiteY4" fmla="*/ 39722 h 266775"/>
                  <a:gd name="connsiteX5" fmla="*/ 26490 w 124895"/>
                  <a:gd name="connsiteY5" fmla="*/ 64182 h 266775"/>
                  <a:gd name="connsiteX6" fmla="*/ 25353 w 124895"/>
                  <a:gd name="connsiteY6" fmla="*/ 70628 h 266775"/>
                  <a:gd name="connsiteX7" fmla="*/ 20897 w 124895"/>
                  <a:gd name="connsiteY7" fmla="*/ 76790 h 266775"/>
                  <a:gd name="connsiteX8" fmla="*/ 11606 w 124895"/>
                  <a:gd name="connsiteY8" fmla="*/ 95466 h 266775"/>
                  <a:gd name="connsiteX9" fmla="*/ 11322 w 124895"/>
                  <a:gd name="connsiteY9" fmla="*/ 97837 h 266775"/>
                  <a:gd name="connsiteX10" fmla="*/ 10469 w 124895"/>
                  <a:gd name="connsiteY10" fmla="*/ 98879 h 266775"/>
                  <a:gd name="connsiteX11" fmla="*/ 3358 w 124895"/>
                  <a:gd name="connsiteY11" fmla="*/ 112531 h 266775"/>
                  <a:gd name="connsiteX12" fmla="*/ 2221 w 124895"/>
                  <a:gd name="connsiteY12" fmla="*/ 169128 h 266775"/>
                  <a:gd name="connsiteX13" fmla="*/ 3358 w 124895"/>
                  <a:gd name="connsiteY13" fmla="*/ 176807 h 266775"/>
                  <a:gd name="connsiteX14" fmla="*/ 19664 w 124895"/>
                  <a:gd name="connsiteY14" fmla="*/ 213306 h 266775"/>
                  <a:gd name="connsiteX15" fmla="*/ 29714 w 124895"/>
                  <a:gd name="connsiteY15" fmla="*/ 227337 h 266775"/>
                  <a:gd name="connsiteX16" fmla="*/ 53699 w 124895"/>
                  <a:gd name="connsiteY16" fmla="*/ 246677 h 266775"/>
                  <a:gd name="connsiteX17" fmla="*/ 83751 w 124895"/>
                  <a:gd name="connsiteY17" fmla="*/ 263267 h 266775"/>
                  <a:gd name="connsiteX18" fmla="*/ 99962 w 124895"/>
                  <a:gd name="connsiteY18" fmla="*/ 265638 h 266775"/>
                  <a:gd name="connsiteX19" fmla="*/ 107926 w 124895"/>
                  <a:gd name="connsiteY19" fmla="*/ 266775 h 266775"/>
                  <a:gd name="connsiteX20" fmla="*/ 113804 w 124895"/>
                  <a:gd name="connsiteY20" fmla="*/ 266112 h 266775"/>
                  <a:gd name="connsiteX21" fmla="*/ 124896 w 124895"/>
                  <a:gd name="connsiteY21" fmla="*/ 260329 h 266775"/>
                  <a:gd name="connsiteX22" fmla="*/ 124896 w 124895"/>
                  <a:gd name="connsiteY22" fmla="*/ 6636 h 266775"/>
                  <a:gd name="connsiteX23" fmla="*/ 105651 w 124895"/>
                  <a:gd name="connsiteY23" fmla="*/ 0 h 266775"/>
                  <a:gd name="connsiteX24" fmla="*/ 117880 w 124895"/>
                  <a:gd name="connsiteY24" fmla="*/ 143152 h 266775"/>
                  <a:gd name="connsiteX25" fmla="*/ 117880 w 124895"/>
                  <a:gd name="connsiteY25" fmla="*/ 143342 h 266775"/>
                  <a:gd name="connsiteX26" fmla="*/ 107357 w 124895"/>
                  <a:gd name="connsiteY26" fmla="*/ 153581 h 266775"/>
                  <a:gd name="connsiteX27" fmla="*/ 107357 w 124895"/>
                  <a:gd name="connsiteY27" fmla="*/ 161070 h 266775"/>
                  <a:gd name="connsiteX28" fmla="*/ 117975 w 124895"/>
                  <a:gd name="connsiteY28" fmla="*/ 156519 h 266775"/>
                  <a:gd name="connsiteX29" fmla="*/ 117975 w 124895"/>
                  <a:gd name="connsiteY29" fmla="*/ 210936 h 266775"/>
                  <a:gd name="connsiteX30" fmla="*/ 108305 w 124895"/>
                  <a:gd name="connsiteY30" fmla="*/ 209893 h 266775"/>
                  <a:gd name="connsiteX31" fmla="*/ 93137 w 124895"/>
                  <a:gd name="connsiteY31" fmla="*/ 210747 h 266775"/>
                  <a:gd name="connsiteX32" fmla="*/ 71332 w 124895"/>
                  <a:gd name="connsiteY32" fmla="*/ 218710 h 266775"/>
                  <a:gd name="connsiteX33" fmla="*/ 50760 w 124895"/>
                  <a:gd name="connsiteY33" fmla="*/ 170929 h 266775"/>
                  <a:gd name="connsiteX34" fmla="*/ 46020 w 124895"/>
                  <a:gd name="connsiteY34" fmla="*/ 167327 h 266775"/>
                  <a:gd name="connsiteX35" fmla="*/ 27438 w 124895"/>
                  <a:gd name="connsiteY35" fmla="*/ 164673 h 266775"/>
                  <a:gd name="connsiteX36" fmla="*/ 23646 w 124895"/>
                  <a:gd name="connsiteY36" fmla="*/ 171119 h 266775"/>
                  <a:gd name="connsiteX37" fmla="*/ 42986 w 124895"/>
                  <a:gd name="connsiteY37" fmla="*/ 175006 h 266775"/>
                  <a:gd name="connsiteX38" fmla="*/ 69531 w 124895"/>
                  <a:gd name="connsiteY38" fmla="*/ 226674 h 266775"/>
                  <a:gd name="connsiteX39" fmla="*/ 73987 w 124895"/>
                  <a:gd name="connsiteY39" fmla="*/ 226105 h 266775"/>
                  <a:gd name="connsiteX40" fmla="*/ 83467 w 124895"/>
                  <a:gd name="connsiteY40" fmla="*/ 220606 h 266775"/>
                  <a:gd name="connsiteX41" fmla="*/ 104608 w 124895"/>
                  <a:gd name="connsiteY41" fmla="*/ 234353 h 266775"/>
                  <a:gd name="connsiteX42" fmla="*/ 111054 w 124895"/>
                  <a:gd name="connsiteY42" fmla="*/ 230560 h 266775"/>
                  <a:gd name="connsiteX43" fmla="*/ 98635 w 124895"/>
                  <a:gd name="connsiteY43" fmla="*/ 217667 h 266775"/>
                  <a:gd name="connsiteX44" fmla="*/ 105366 w 124895"/>
                  <a:gd name="connsiteY44" fmla="*/ 217667 h 266775"/>
                  <a:gd name="connsiteX45" fmla="*/ 115131 w 124895"/>
                  <a:gd name="connsiteY45" fmla="*/ 220511 h 266775"/>
                  <a:gd name="connsiteX46" fmla="*/ 117311 w 124895"/>
                  <a:gd name="connsiteY46" fmla="*/ 233973 h 266775"/>
                  <a:gd name="connsiteX47" fmla="*/ 104513 w 124895"/>
                  <a:gd name="connsiteY47" fmla="*/ 254735 h 266775"/>
                  <a:gd name="connsiteX48" fmla="*/ 82140 w 124895"/>
                  <a:gd name="connsiteY48" fmla="*/ 254356 h 266775"/>
                  <a:gd name="connsiteX49" fmla="*/ 59197 w 124895"/>
                  <a:gd name="connsiteY49" fmla="*/ 241652 h 266775"/>
                  <a:gd name="connsiteX50" fmla="*/ 55784 w 124895"/>
                  <a:gd name="connsiteY50" fmla="*/ 238619 h 266775"/>
                  <a:gd name="connsiteX51" fmla="*/ 38720 w 124895"/>
                  <a:gd name="connsiteY51" fmla="*/ 227337 h 266775"/>
                  <a:gd name="connsiteX52" fmla="*/ 40331 w 124895"/>
                  <a:gd name="connsiteY52" fmla="*/ 209988 h 266775"/>
                  <a:gd name="connsiteX53" fmla="*/ 42133 w 124895"/>
                  <a:gd name="connsiteY53" fmla="*/ 205627 h 266775"/>
                  <a:gd name="connsiteX54" fmla="*/ 40331 w 124895"/>
                  <a:gd name="connsiteY54" fmla="*/ 202499 h 266775"/>
                  <a:gd name="connsiteX55" fmla="*/ 37298 w 124895"/>
                  <a:gd name="connsiteY55" fmla="*/ 200413 h 266775"/>
                  <a:gd name="connsiteX56" fmla="*/ 33601 w 124895"/>
                  <a:gd name="connsiteY56" fmla="*/ 201077 h 266775"/>
                  <a:gd name="connsiteX57" fmla="*/ 25068 w 124895"/>
                  <a:gd name="connsiteY57" fmla="*/ 201646 h 266775"/>
                  <a:gd name="connsiteX58" fmla="*/ 19380 w 124895"/>
                  <a:gd name="connsiteY58" fmla="*/ 198991 h 266775"/>
                  <a:gd name="connsiteX59" fmla="*/ 15588 w 124895"/>
                  <a:gd name="connsiteY59" fmla="*/ 194251 h 266775"/>
                  <a:gd name="connsiteX60" fmla="*/ 12933 w 124895"/>
                  <a:gd name="connsiteY60" fmla="*/ 187899 h 266775"/>
                  <a:gd name="connsiteX61" fmla="*/ 13787 w 124895"/>
                  <a:gd name="connsiteY61" fmla="*/ 176997 h 266775"/>
                  <a:gd name="connsiteX62" fmla="*/ 13787 w 124895"/>
                  <a:gd name="connsiteY62" fmla="*/ 166853 h 266775"/>
                  <a:gd name="connsiteX63" fmla="*/ 7719 w 124895"/>
                  <a:gd name="connsiteY63" fmla="*/ 147892 h 266775"/>
                  <a:gd name="connsiteX64" fmla="*/ 10753 w 124895"/>
                  <a:gd name="connsiteY64" fmla="*/ 114617 h 266775"/>
                  <a:gd name="connsiteX65" fmla="*/ 17010 w 124895"/>
                  <a:gd name="connsiteY65" fmla="*/ 103335 h 266775"/>
                  <a:gd name="connsiteX66" fmla="*/ 18622 w 124895"/>
                  <a:gd name="connsiteY66" fmla="*/ 107980 h 266775"/>
                  <a:gd name="connsiteX67" fmla="*/ 21655 w 124895"/>
                  <a:gd name="connsiteY67" fmla="*/ 112341 h 266775"/>
                  <a:gd name="connsiteX68" fmla="*/ 21276 w 124895"/>
                  <a:gd name="connsiteY68" fmla="*/ 126846 h 266775"/>
                  <a:gd name="connsiteX69" fmla="*/ 24594 w 124895"/>
                  <a:gd name="connsiteY69" fmla="*/ 148461 h 266775"/>
                  <a:gd name="connsiteX70" fmla="*/ 25921 w 124895"/>
                  <a:gd name="connsiteY70" fmla="*/ 151210 h 266775"/>
                  <a:gd name="connsiteX71" fmla="*/ 27438 w 124895"/>
                  <a:gd name="connsiteY71" fmla="*/ 153865 h 266775"/>
                  <a:gd name="connsiteX72" fmla="*/ 29524 w 124895"/>
                  <a:gd name="connsiteY72" fmla="*/ 156140 h 266775"/>
                  <a:gd name="connsiteX73" fmla="*/ 31230 w 124895"/>
                  <a:gd name="connsiteY73" fmla="*/ 156804 h 266775"/>
                  <a:gd name="connsiteX74" fmla="*/ 33601 w 124895"/>
                  <a:gd name="connsiteY74" fmla="*/ 156993 h 266775"/>
                  <a:gd name="connsiteX75" fmla="*/ 34454 w 124895"/>
                  <a:gd name="connsiteY75" fmla="*/ 154813 h 266775"/>
                  <a:gd name="connsiteX76" fmla="*/ 34738 w 124895"/>
                  <a:gd name="connsiteY76" fmla="*/ 153107 h 266775"/>
                  <a:gd name="connsiteX77" fmla="*/ 34075 w 124895"/>
                  <a:gd name="connsiteY77" fmla="*/ 150452 h 266775"/>
                  <a:gd name="connsiteX78" fmla="*/ 33221 w 124895"/>
                  <a:gd name="connsiteY78" fmla="*/ 147987 h 266775"/>
                  <a:gd name="connsiteX79" fmla="*/ 32463 w 124895"/>
                  <a:gd name="connsiteY79" fmla="*/ 145522 h 266775"/>
                  <a:gd name="connsiteX80" fmla="*/ 30377 w 124895"/>
                  <a:gd name="connsiteY80" fmla="*/ 127605 h 266775"/>
                  <a:gd name="connsiteX81" fmla="*/ 33221 w 124895"/>
                  <a:gd name="connsiteY81" fmla="*/ 112341 h 266775"/>
                  <a:gd name="connsiteX82" fmla="*/ 28955 w 124895"/>
                  <a:gd name="connsiteY82" fmla="*/ 107317 h 266775"/>
                  <a:gd name="connsiteX83" fmla="*/ 25542 w 124895"/>
                  <a:gd name="connsiteY83" fmla="*/ 100870 h 266775"/>
                  <a:gd name="connsiteX84" fmla="*/ 23362 w 124895"/>
                  <a:gd name="connsiteY84" fmla="*/ 86839 h 266775"/>
                  <a:gd name="connsiteX85" fmla="*/ 23457 w 124895"/>
                  <a:gd name="connsiteY85" fmla="*/ 85607 h 266775"/>
                  <a:gd name="connsiteX86" fmla="*/ 32558 w 124895"/>
                  <a:gd name="connsiteY86" fmla="*/ 72524 h 266775"/>
                  <a:gd name="connsiteX87" fmla="*/ 41469 w 124895"/>
                  <a:gd name="connsiteY87" fmla="*/ 44842 h 266775"/>
                  <a:gd name="connsiteX88" fmla="*/ 41564 w 124895"/>
                  <a:gd name="connsiteY88" fmla="*/ 44652 h 266775"/>
                  <a:gd name="connsiteX89" fmla="*/ 41659 w 124895"/>
                  <a:gd name="connsiteY89" fmla="*/ 49297 h 266775"/>
                  <a:gd name="connsiteX90" fmla="*/ 42038 w 124895"/>
                  <a:gd name="connsiteY90" fmla="*/ 51762 h 266775"/>
                  <a:gd name="connsiteX91" fmla="*/ 42607 w 124895"/>
                  <a:gd name="connsiteY91" fmla="*/ 54038 h 266775"/>
                  <a:gd name="connsiteX92" fmla="*/ 42796 w 124895"/>
                  <a:gd name="connsiteY92" fmla="*/ 54986 h 266775"/>
                  <a:gd name="connsiteX93" fmla="*/ 42322 w 124895"/>
                  <a:gd name="connsiteY93" fmla="*/ 56787 h 266775"/>
                  <a:gd name="connsiteX94" fmla="*/ 42038 w 124895"/>
                  <a:gd name="connsiteY94" fmla="*/ 57925 h 266775"/>
                  <a:gd name="connsiteX95" fmla="*/ 41848 w 124895"/>
                  <a:gd name="connsiteY95" fmla="*/ 59347 h 266775"/>
                  <a:gd name="connsiteX96" fmla="*/ 41659 w 124895"/>
                  <a:gd name="connsiteY96" fmla="*/ 61811 h 266775"/>
                  <a:gd name="connsiteX97" fmla="*/ 42133 w 124895"/>
                  <a:gd name="connsiteY97" fmla="*/ 66457 h 266775"/>
                  <a:gd name="connsiteX98" fmla="*/ 43650 w 124895"/>
                  <a:gd name="connsiteY98" fmla="*/ 70438 h 266775"/>
                  <a:gd name="connsiteX99" fmla="*/ 45546 w 124895"/>
                  <a:gd name="connsiteY99" fmla="*/ 73377 h 266775"/>
                  <a:gd name="connsiteX100" fmla="*/ 46494 w 124895"/>
                  <a:gd name="connsiteY100" fmla="*/ 74420 h 266775"/>
                  <a:gd name="connsiteX101" fmla="*/ 47442 w 124895"/>
                  <a:gd name="connsiteY101" fmla="*/ 75273 h 266775"/>
                  <a:gd name="connsiteX102" fmla="*/ 49527 w 124895"/>
                  <a:gd name="connsiteY102" fmla="*/ 75463 h 266775"/>
                  <a:gd name="connsiteX103" fmla="*/ 50286 w 124895"/>
                  <a:gd name="connsiteY103" fmla="*/ 75273 h 266775"/>
                  <a:gd name="connsiteX104" fmla="*/ 50570 w 124895"/>
                  <a:gd name="connsiteY104" fmla="*/ 75179 h 266775"/>
                  <a:gd name="connsiteX105" fmla="*/ 50570 w 124895"/>
                  <a:gd name="connsiteY105" fmla="*/ 74894 h 266775"/>
                  <a:gd name="connsiteX106" fmla="*/ 50760 w 124895"/>
                  <a:gd name="connsiteY106" fmla="*/ 74136 h 266775"/>
                  <a:gd name="connsiteX107" fmla="*/ 50760 w 124895"/>
                  <a:gd name="connsiteY107" fmla="*/ 72240 h 266775"/>
                  <a:gd name="connsiteX108" fmla="*/ 49812 w 124895"/>
                  <a:gd name="connsiteY108" fmla="*/ 70438 h 266775"/>
                  <a:gd name="connsiteX109" fmla="*/ 48769 w 124895"/>
                  <a:gd name="connsiteY109" fmla="*/ 68068 h 266775"/>
                  <a:gd name="connsiteX110" fmla="*/ 47916 w 124895"/>
                  <a:gd name="connsiteY110" fmla="*/ 65130 h 266775"/>
                  <a:gd name="connsiteX111" fmla="*/ 47537 w 124895"/>
                  <a:gd name="connsiteY111" fmla="*/ 61811 h 266775"/>
                  <a:gd name="connsiteX112" fmla="*/ 47537 w 124895"/>
                  <a:gd name="connsiteY112" fmla="*/ 60010 h 266775"/>
                  <a:gd name="connsiteX113" fmla="*/ 47537 w 124895"/>
                  <a:gd name="connsiteY113" fmla="*/ 59157 h 266775"/>
                  <a:gd name="connsiteX114" fmla="*/ 47916 w 124895"/>
                  <a:gd name="connsiteY114" fmla="*/ 58114 h 266775"/>
                  <a:gd name="connsiteX115" fmla="*/ 47916 w 124895"/>
                  <a:gd name="connsiteY115" fmla="*/ 52331 h 266775"/>
                  <a:gd name="connsiteX116" fmla="*/ 46778 w 124895"/>
                  <a:gd name="connsiteY116" fmla="*/ 44273 h 266775"/>
                  <a:gd name="connsiteX117" fmla="*/ 60619 w 124895"/>
                  <a:gd name="connsiteY117" fmla="*/ 29199 h 266775"/>
                  <a:gd name="connsiteX118" fmla="*/ 75219 w 124895"/>
                  <a:gd name="connsiteY118" fmla="*/ 23701 h 266775"/>
                  <a:gd name="connsiteX119" fmla="*/ 78916 w 124895"/>
                  <a:gd name="connsiteY119" fmla="*/ 18866 h 266775"/>
                  <a:gd name="connsiteX120" fmla="*/ 97592 w 124895"/>
                  <a:gd name="connsiteY120" fmla="*/ 9101 h 266775"/>
                  <a:gd name="connsiteX121" fmla="*/ 116363 w 124895"/>
                  <a:gd name="connsiteY121" fmla="*/ 13841 h 266775"/>
                  <a:gd name="connsiteX122" fmla="*/ 116743 w 124895"/>
                  <a:gd name="connsiteY122" fmla="*/ 14789 h 266775"/>
                  <a:gd name="connsiteX123" fmla="*/ 116079 w 124895"/>
                  <a:gd name="connsiteY123" fmla="*/ 16401 h 266775"/>
                  <a:gd name="connsiteX124" fmla="*/ 114562 w 124895"/>
                  <a:gd name="connsiteY124" fmla="*/ 18961 h 266775"/>
                  <a:gd name="connsiteX125" fmla="*/ 111528 w 124895"/>
                  <a:gd name="connsiteY125" fmla="*/ 26924 h 266775"/>
                  <a:gd name="connsiteX126" fmla="*/ 111149 w 124895"/>
                  <a:gd name="connsiteY126" fmla="*/ 37826 h 266775"/>
                  <a:gd name="connsiteX127" fmla="*/ 98161 w 124895"/>
                  <a:gd name="connsiteY127" fmla="*/ 62665 h 266775"/>
                  <a:gd name="connsiteX128" fmla="*/ 83562 w 124895"/>
                  <a:gd name="connsiteY128" fmla="*/ 80298 h 266775"/>
                  <a:gd name="connsiteX129" fmla="*/ 82234 w 124895"/>
                  <a:gd name="connsiteY129" fmla="*/ 82763 h 266775"/>
                  <a:gd name="connsiteX130" fmla="*/ 81476 w 124895"/>
                  <a:gd name="connsiteY130" fmla="*/ 85038 h 266775"/>
                  <a:gd name="connsiteX131" fmla="*/ 81855 w 124895"/>
                  <a:gd name="connsiteY131" fmla="*/ 88641 h 266775"/>
                  <a:gd name="connsiteX132" fmla="*/ 82424 w 124895"/>
                  <a:gd name="connsiteY132" fmla="*/ 89683 h 266775"/>
                  <a:gd name="connsiteX133" fmla="*/ 82614 w 124895"/>
                  <a:gd name="connsiteY133" fmla="*/ 90063 h 266775"/>
                  <a:gd name="connsiteX134" fmla="*/ 82993 w 124895"/>
                  <a:gd name="connsiteY134" fmla="*/ 89873 h 266775"/>
                  <a:gd name="connsiteX135" fmla="*/ 84036 w 124895"/>
                  <a:gd name="connsiteY135" fmla="*/ 89399 h 266775"/>
                  <a:gd name="connsiteX136" fmla="*/ 86595 w 124895"/>
                  <a:gd name="connsiteY136" fmla="*/ 87408 h 266775"/>
                  <a:gd name="connsiteX137" fmla="*/ 87638 w 124895"/>
                  <a:gd name="connsiteY137" fmla="*/ 85797 h 266775"/>
                  <a:gd name="connsiteX138" fmla="*/ 88965 w 124895"/>
                  <a:gd name="connsiteY138" fmla="*/ 83901 h 266775"/>
                  <a:gd name="connsiteX139" fmla="*/ 100911 w 124895"/>
                  <a:gd name="connsiteY139" fmla="*/ 71671 h 266775"/>
                  <a:gd name="connsiteX140" fmla="*/ 112476 w 124895"/>
                  <a:gd name="connsiteY140" fmla="*/ 53279 h 266775"/>
                  <a:gd name="connsiteX141" fmla="*/ 112666 w 124895"/>
                  <a:gd name="connsiteY141" fmla="*/ 52805 h 266775"/>
                  <a:gd name="connsiteX142" fmla="*/ 112856 w 124895"/>
                  <a:gd name="connsiteY142" fmla="*/ 52521 h 266775"/>
                  <a:gd name="connsiteX143" fmla="*/ 112856 w 124895"/>
                  <a:gd name="connsiteY143" fmla="*/ 52236 h 266775"/>
                  <a:gd name="connsiteX144" fmla="*/ 113424 w 124895"/>
                  <a:gd name="connsiteY144" fmla="*/ 51288 h 266775"/>
                  <a:gd name="connsiteX145" fmla="*/ 114467 w 124895"/>
                  <a:gd name="connsiteY145" fmla="*/ 49392 h 266775"/>
                  <a:gd name="connsiteX146" fmla="*/ 116553 w 124895"/>
                  <a:gd name="connsiteY146" fmla="*/ 45126 h 266775"/>
                  <a:gd name="connsiteX147" fmla="*/ 117406 w 124895"/>
                  <a:gd name="connsiteY147" fmla="*/ 42661 h 266775"/>
                  <a:gd name="connsiteX148" fmla="*/ 117406 w 124895"/>
                  <a:gd name="connsiteY148" fmla="*/ 92622 h 266775"/>
                  <a:gd name="connsiteX149" fmla="*/ 106883 w 124895"/>
                  <a:gd name="connsiteY149" fmla="*/ 79729 h 266775"/>
                  <a:gd name="connsiteX150" fmla="*/ 101669 w 124895"/>
                  <a:gd name="connsiteY150" fmla="*/ 85038 h 266775"/>
                  <a:gd name="connsiteX151" fmla="*/ 115415 w 124895"/>
                  <a:gd name="connsiteY151" fmla="*/ 106179 h 266775"/>
                  <a:gd name="connsiteX152" fmla="*/ 117406 w 124895"/>
                  <a:gd name="connsiteY152" fmla="*/ 142963 h 2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24895" h="266775">
                    <a:moveTo>
                      <a:pt x="105651" y="0"/>
                    </a:moveTo>
                    <a:cubicBezTo>
                      <a:pt x="98635" y="0"/>
                      <a:pt x="91051" y="1706"/>
                      <a:pt x="82993" y="5119"/>
                    </a:cubicBezTo>
                    <a:cubicBezTo>
                      <a:pt x="81002" y="5973"/>
                      <a:pt x="79201" y="7205"/>
                      <a:pt x="77684" y="8817"/>
                    </a:cubicBezTo>
                    <a:cubicBezTo>
                      <a:pt x="75409" y="11187"/>
                      <a:pt x="72754" y="12798"/>
                      <a:pt x="70858" y="13083"/>
                    </a:cubicBezTo>
                    <a:cubicBezTo>
                      <a:pt x="59861" y="14600"/>
                      <a:pt x="44029" y="28156"/>
                      <a:pt x="35781" y="39722"/>
                    </a:cubicBezTo>
                    <a:cubicBezTo>
                      <a:pt x="28671" y="49771"/>
                      <a:pt x="27533" y="57356"/>
                      <a:pt x="26490" y="64182"/>
                    </a:cubicBezTo>
                    <a:cubicBezTo>
                      <a:pt x="26206" y="66362"/>
                      <a:pt x="25827" y="68448"/>
                      <a:pt x="25353" y="70628"/>
                    </a:cubicBezTo>
                    <a:cubicBezTo>
                      <a:pt x="24879" y="72524"/>
                      <a:pt x="23362" y="74231"/>
                      <a:pt x="20897" y="76790"/>
                    </a:cubicBezTo>
                    <a:cubicBezTo>
                      <a:pt x="17105" y="80772"/>
                      <a:pt x="11796" y="86365"/>
                      <a:pt x="11606" y="95466"/>
                    </a:cubicBezTo>
                    <a:cubicBezTo>
                      <a:pt x="11606" y="97268"/>
                      <a:pt x="11322" y="97837"/>
                      <a:pt x="11322" y="97837"/>
                    </a:cubicBezTo>
                    <a:cubicBezTo>
                      <a:pt x="11227" y="98026"/>
                      <a:pt x="10753" y="98500"/>
                      <a:pt x="10469" y="98879"/>
                    </a:cubicBezTo>
                    <a:cubicBezTo>
                      <a:pt x="7909" y="101723"/>
                      <a:pt x="5160" y="105231"/>
                      <a:pt x="3358" y="112531"/>
                    </a:cubicBezTo>
                    <a:cubicBezTo>
                      <a:pt x="230" y="125140"/>
                      <a:pt x="-1761" y="155192"/>
                      <a:pt x="2221" y="169128"/>
                    </a:cubicBezTo>
                    <a:cubicBezTo>
                      <a:pt x="2884" y="171498"/>
                      <a:pt x="3074" y="173963"/>
                      <a:pt x="3358" y="176807"/>
                    </a:cubicBezTo>
                    <a:cubicBezTo>
                      <a:pt x="4117" y="185624"/>
                      <a:pt x="4970" y="196621"/>
                      <a:pt x="19664" y="213306"/>
                    </a:cubicBezTo>
                    <a:cubicBezTo>
                      <a:pt x="25258" y="219658"/>
                      <a:pt x="27723" y="223924"/>
                      <a:pt x="29714" y="227337"/>
                    </a:cubicBezTo>
                    <a:cubicBezTo>
                      <a:pt x="34738" y="235869"/>
                      <a:pt x="38341" y="240041"/>
                      <a:pt x="53699" y="246677"/>
                    </a:cubicBezTo>
                    <a:cubicBezTo>
                      <a:pt x="56827" y="251512"/>
                      <a:pt x="65454" y="262130"/>
                      <a:pt x="83751" y="263267"/>
                    </a:cubicBezTo>
                    <a:cubicBezTo>
                      <a:pt x="92283" y="263836"/>
                      <a:pt x="96644" y="264879"/>
                      <a:pt x="99962" y="265638"/>
                    </a:cubicBezTo>
                    <a:cubicBezTo>
                      <a:pt x="102522" y="266206"/>
                      <a:pt x="104987" y="266775"/>
                      <a:pt x="107926" y="266775"/>
                    </a:cubicBezTo>
                    <a:cubicBezTo>
                      <a:pt x="109822" y="266775"/>
                      <a:pt x="111718" y="266586"/>
                      <a:pt x="113804" y="266112"/>
                    </a:cubicBezTo>
                    <a:cubicBezTo>
                      <a:pt x="117691" y="265163"/>
                      <a:pt x="121388" y="263267"/>
                      <a:pt x="124896" y="260329"/>
                    </a:cubicBezTo>
                    <a:lnTo>
                      <a:pt x="124896" y="6636"/>
                    </a:lnTo>
                    <a:cubicBezTo>
                      <a:pt x="121009" y="2465"/>
                      <a:pt x="113993" y="0"/>
                      <a:pt x="105651" y="0"/>
                    </a:cubicBezTo>
                    <a:close/>
                    <a:moveTo>
                      <a:pt x="117880" y="143152"/>
                    </a:moveTo>
                    <a:cubicBezTo>
                      <a:pt x="117880" y="143152"/>
                      <a:pt x="117880" y="143247"/>
                      <a:pt x="117880" y="143342"/>
                    </a:cubicBezTo>
                    <a:cubicBezTo>
                      <a:pt x="115605" y="148177"/>
                      <a:pt x="113235" y="153201"/>
                      <a:pt x="107357" y="153581"/>
                    </a:cubicBezTo>
                    <a:cubicBezTo>
                      <a:pt x="102617" y="153865"/>
                      <a:pt x="102617" y="161354"/>
                      <a:pt x="107357" y="161070"/>
                    </a:cubicBezTo>
                    <a:cubicBezTo>
                      <a:pt x="111813" y="160786"/>
                      <a:pt x="115226" y="159174"/>
                      <a:pt x="117975" y="156519"/>
                    </a:cubicBezTo>
                    <a:lnTo>
                      <a:pt x="117975" y="210936"/>
                    </a:lnTo>
                    <a:cubicBezTo>
                      <a:pt x="114752" y="210652"/>
                      <a:pt x="111434" y="209988"/>
                      <a:pt x="108305" y="209893"/>
                    </a:cubicBezTo>
                    <a:cubicBezTo>
                      <a:pt x="103281" y="209704"/>
                      <a:pt x="98161" y="210083"/>
                      <a:pt x="93137" y="210747"/>
                    </a:cubicBezTo>
                    <a:cubicBezTo>
                      <a:pt x="85173" y="211884"/>
                      <a:pt x="77779" y="213875"/>
                      <a:pt x="71332" y="218710"/>
                    </a:cubicBezTo>
                    <a:cubicBezTo>
                      <a:pt x="56353" y="207713"/>
                      <a:pt x="48674" y="189606"/>
                      <a:pt x="50760" y="170929"/>
                    </a:cubicBezTo>
                    <a:cubicBezTo>
                      <a:pt x="51044" y="168275"/>
                      <a:pt x="48200" y="167043"/>
                      <a:pt x="46020" y="167327"/>
                    </a:cubicBezTo>
                    <a:cubicBezTo>
                      <a:pt x="39573" y="168275"/>
                      <a:pt x="33411" y="167327"/>
                      <a:pt x="27438" y="164673"/>
                    </a:cubicBezTo>
                    <a:cubicBezTo>
                      <a:pt x="23172" y="162776"/>
                      <a:pt x="19285" y="169223"/>
                      <a:pt x="23646" y="171119"/>
                    </a:cubicBezTo>
                    <a:cubicBezTo>
                      <a:pt x="30093" y="174058"/>
                      <a:pt x="36255" y="175196"/>
                      <a:pt x="42986" y="175006"/>
                    </a:cubicBezTo>
                    <a:cubicBezTo>
                      <a:pt x="42133" y="195673"/>
                      <a:pt x="52371" y="215297"/>
                      <a:pt x="69531" y="226674"/>
                    </a:cubicBezTo>
                    <a:cubicBezTo>
                      <a:pt x="70953" y="227622"/>
                      <a:pt x="72849" y="227148"/>
                      <a:pt x="73987" y="226105"/>
                    </a:cubicBezTo>
                    <a:cubicBezTo>
                      <a:pt x="76831" y="223545"/>
                      <a:pt x="80054" y="221839"/>
                      <a:pt x="83467" y="220606"/>
                    </a:cubicBezTo>
                    <a:cubicBezTo>
                      <a:pt x="91999" y="220037"/>
                      <a:pt x="100437" y="227622"/>
                      <a:pt x="104608" y="234353"/>
                    </a:cubicBezTo>
                    <a:cubicBezTo>
                      <a:pt x="107167" y="238429"/>
                      <a:pt x="113614" y="234637"/>
                      <a:pt x="111054" y="230560"/>
                    </a:cubicBezTo>
                    <a:cubicBezTo>
                      <a:pt x="108210" y="226010"/>
                      <a:pt x="103755" y="221175"/>
                      <a:pt x="98635" y="217667"/>
                    </a:cubicBezTo>
                    <a:cubicBezTo>
                      <a:pt x="99678" y="218331"/>
                      <a:pt x="104039" y="217572"/>
                      <a:pt x="105366" y="217667"/>
                    </a:cubicBezTo>
                    <a:cubicBezTo>
                      <a:pt x="109348" y="217857"/>
                      <a:pt x="112476" y="217098"/>
                      <a:pt x="115131" y="220511"/>
                    </a:cubicBezTo>
                    <a:cubicBezTo>
                      <a:pt x="118165" y="224493"/>
                      <a:pt x="118070" y="229233"/>
                      <a:pt x="117311" y="233973"/>
                    </a:cubicBezTo>
                    <a:cubicBezTo>
                      <a:pt x="115984" y="242506"/>
                      <a:pt x="112666" y="250943"/>
                      <a:pt x="104513" y="254735"/>
                    </a:cubicBezTo>
                    <a:cubicBezTo>
                      <a:pt x="96550" y="258527"/>
                      <a:pt x="90008" y="254830"/>
                      <a:pt x="82140" y="254356"/>
                    </a:cubicBezTo>
                    <a:cubicBezTo>
                      <a:pt x="67919" y="253408"/>
                      <a:pt x="61473" y="245445"/>
                      <a:pt x="59197" y="241652"/>
                    </a:cubicBezTo>
                    <a:cubicBezTo>
                      <a:pt x="58439" y="240325"/>
                      <a:pt x="57206" y="239282"/>
                      <a:pt x="55784" y="238619"/>
                    </a:cubicBezTo>
                    <a:cubicBezTo>
                      <a:pt x="49338" y="235869"/>
                      <a:pt x="42133" y="234163"/>
                      <a:pt x="38720" y="227337"/>
                    </a:cubicBezTo>
                    <a:cubicBezTo>
                      <a:pt x="35876" y="221649"/>
                      <a:pt x="36919" y="215202"/>
                      <a:pt x="40331" y="209988"/>
                    </a:cubicBezTo>
                    <a:cubicBezTo>
                      <a:pt x="41280" y="208566"/>
                      <a:pt x="42417" y="207429"/>
                      <a:pt x="42133" y="205627"/>
                    </a:cubicBezTo>
                    <a:cubicBezTo>
                      <a:pt x="41943" y="204395"/>
                      <a:pt x="41185" y="203352"/>
                      <a:pt x="40331" y="202499"/>
                    </a:cubicBezTo>
                    <a:cubicBezTo>
                      <a:pt x="39478" y="201740"/>
                      <a:pt x="38341" y="200792"/>
                      <a:pt x="37298" y="200413"/>
                    </a:cubicBezTo>
                    <a:cubicBezTo>
                      <a:pt x="36065" y="199939"/>
                      <a:pt x="34833" y="200698"/>
                      <a:pt x="33601" y="201077"/>
                    </a:cubicBezTo>
                    <a:cubicBezTo>
                      <a:pt x="30851" y="202025"/>
                      <a:pt x="27912" y="202214"/>
                      <a:pt x="25068" y="201646"/>
                    </a:cubicBezTo>
                    <a:cubicBezTo>
                      <a:pt x="22983" y="201172"/>
                      <a:pt x="21087" y="200224"/>
                      <a:pt x="19380" y="198991"/>
                    </a:cubicBezTo>
                    <a:cubicBezTo>
                      <a:pt x="17484" y="197569"/>
                      <a:pt x="16631" y="196242"/>
                      <a:pt x="15588" y="194251"/>
                    </a:cubicBezTo>
                    <a:cubicBezTo>
                      <a:pt x="14545" y="192165"/>
                      <a:pt x="13502" y="190080"/>
                      <a:pt x="12933" y="187899"/>
                    </a:cubicBezTo>
                    <a:cubicBezTo>
                      <a:pt x="11891" y="184012"/>
                      <a:pt x="12839" y="180789"/>
                      <a:pt x="13787" y="176997"/>
                    </a:cubicBezTo>
                    <a:cubicBezTo>
                      <a:pt x="14735" y="173679"/>
                      <a:pt x="15683" y="169981"/>
                      <a:pt x="13787" y="166853"/>
                    </a:cubicBezTo>
                    <a:cubicBezTo>
                      <a:pt x="10089" y="160786"/>
                      <a:pt x="8478" y="154529"/>
                      <a:pt x="7719" y="147892"/>
                    </a:cubicBezTo>
                    <a:cubicBezTo>
                      <a:pt x="7719" y="135758"/>
                      <a:pt x="8952" y="122106"/>
                      <a:pt x="10753" y="114617"/>
                    </a:cubicBezTo>
                    <a:cubicBezTo>
                      <a:pt x="12554" y="107317"/>
                      <a:pt x="15114" y="105705"/>
                      <a:pt x="17010" y="103335"/>
                    </a:cubicBezTo>
                    <a:cubicBezTo>
                      <a:pt x="16536" y="103904"/>
                      <a:pt x="18242" y="107412"/>
                      <a:pt x="18622" y="107980"/>
                    </a:cubicBezTo>
                    <a:cubicBezTo>
                      <a:pt x="19475" y="109497"/>
                      <a:pt x="20707" y="110825"/>
                      <a:pt x="21655" y="112341"/>
                    </a:cubicBezTo>
                    <a:cubicBezTo>
                      <a:pt x="24215" y="116607"/>
                      <a:pt x="21655" y="122296"/>
                      <a:pt x="21276" y="126846"/>
                    </a:cubicBezTo>
                    <a:cubicBezTo>
                      <a:pt x="20707" y="134241"/>
                      <a:pt x="21845" y="141541"/>
                      <a:pt x="24594" y="148461"/>
                    </a:cubicBezTo>
                    <a:cubicBezTo>
                      <a:pt x="24973" y="149409"/>
                      <a:pt x="25447" y="150262"/>
                      <a:pt x="25921" y="151210"/>
                    </a:cubicBezTo>
                    <a:lnTo>
                      <a:pt x="27438" y="153865"/>
                    </a:lnTo>
                    <a:cubicBezTo>
                      <a:pt x="28007" y="154718"/>
                      <a:pt x="28576" y="155571"/>
                      <a:pt x="29524" y="156140"/>
                    </a:cubicBezTo>
                    <a:cubicBezTo>
                      <a:pt x="29998" y="156425"/>
                      <a:pt x="30567" y="156709"/>
                      <a:pt x="31230" y="156804"/>
                    </a:cubicBezTo>
                    <a:cubicBezTo>
                      <a:pt x="31894" y="156993"/>
                      <a:pt x="32652" y="157088"/>
                      <a:pt x="33601" y="156993"/>
                    </a:cubicBezTo>
                    <a:cubicBezTo>
                      <a:pt x="34075" y="156140"/>
                      <a:pt x="34264" y="155382"/>
                      <a:pt x="34454" y="154813"/>
                    </a:cubicBezTo>
                    <a:cubicBezTo>
                      <a:pt x="34643" y="154149"/>
                      <a:pt x="34738" y="153581"/>
                      <a:pt x="34738" y="153107"/>
                    </a:cubicBezTo>
                    <a:cubicBezTo>
                      <a:pt x="34738" y="152064"/>
                      <a:pt x="34454" y="151305"/>
                      <a:pt x="34075" y="150452"/>
                    </a:cubicBezTo>
                    <a:lnTo>
                      <a:pt x="33221" y="147987"/>
                    </a:lnTo>
                    <a:cubicBezTo>
                      <a:pt x="33032" y="147134"/>
                      <a:pt x="32747" y="146281"/>
                      <a:pt x="32463" y="145522"/>
                    </a:cubicBezTo>
                    <a:cubicBezTo>
                      <a:pt x="30662" y="140119"/>
                      <a:pt x="30093" y="133388"/>
                      <a:pt x="30377" y="127605"/>
                    </a:cubicBezTo>
                    <a:cubicBezTo>
                      <a:pt x="30662" y="122296"/>
                      <a:pt x="32368" y="117461"/>
                      <a:pt x="33221" y="112341"/>
                    </a:cubicBezTo>
                    <a:cubicBezTo>
                      <a:pt x="33221" y="111773"/>
                      <a:pt x="29429" y="108075"/>
                      <a:pt x="28955" y="107317"/>
                    </a:cubicBezTo>
                    <a:cubicBezTo>
                      <a:pt x="27533" y="105326"/>
                      <a:pt x="26490" y="103145"/>
                      <a:pt x="25542" y="100870"/>
                    </a:cubicBezTo>
                    <a:cubicBezTo>
                      <a:pt x="23836" y="96509"/>
                      <a:pt x="22983" y="91580"/>
                      <a:pt x="23362" y="86839"/>
                    </a:cubicBezTo>
                    <a:cubicBezTo>
                      <a:pt x="23362" y="86365"/>
                      <a:pt x="23362" y="85986"/>
                      <a:pt x="23457" y="85607"/>
                    </a:cubicBezTo>
                    <a:cubicBezTo>
                      <a:pt x="26869" y="81530"/>
                      <a:pt x="31230" y="78212"/>
                      <a:pt x="32558" y="72524"/>
                    </a:cubicBezTo>
                    <a:cubicBezTo>
                      <a:pt x="34833" y="63044"/>
                      <a:pt x="33601" y="56028"/>
                      <a:pt x="41469" y="44842"/>
                    </a:cubicBezTo>
                    <a:cubicBezTo>
                      <a:pt x="41469" y="44842"/>
                      <a:pt x="41469" y="44747"/>
                      <a:pt x="41564" y="44652"/>
                    </a:cubicBezTo>
                    <a:cubicBezTo>
                      <a:pt x="41564" y="46169"/>
                      <a:pt x="41564" y="47686"/>
                      <a:pt x="41659" y="49297"/>
                    </a:cubicBezTo>
                    <a:cubicBezTo>
                      <a:pt x="41659" y="50151"/>
                      <a:pt x="41848" y="50909"/>
                      <a:pt x="42038" y="51762"/>
                    </a:cubicBezTo>
                    <a:cubicBezTo>
                      <a:pt x="42228" y="52616"/>
                      <a:pt x="42417" y="53469"/>
                      <a:pt x="42607" y="54038"/>
                    </a:cubicBezTo>
                    <a:cubicBezTo>
                      <a:pt x="42796" y="54606"/>
                      <a:pt x="42796" y="54891"/>
                      <a:pt x="42796" y="54986"/>
                    </a:cubicBezTo>
                    <a:cubicBezTo>
                      <a:pt x="42796" y="55270"/>
                      <a:pt x="42607" y="55839"/>
                      <a:pt x="42322" y="56787"/>
                    </a:cubicBezTo>
                    <a:cubicBezTo>
                      <a:pt x="42322" y="57166"/>
                      <a:pt x="42133" y="57451"/>
                      <a:pt x="42038" y="57925"/>
                    </a:cubicBezTo>
                    <a:cubicBezTo>
                      <a:pt x="42038" y="58399"/>
                      <a:pt x="41848" y="58873"/>
                      <a:pt x="41848" y="59347"/>
                    </a:cubicBezTo>
                    <a:cubicBezTo>
                      <a:pt x="41848" y="60200"/>
                      <a:pt x="41659" y="60958"/>
                      <a:pt x="41659" y="61811"/>
                    </a:cubicBezTo>
                    <a:cubicBezTo>
                      <a:pt x="41659" y="63518"/>
                      <a:pt x="41848" y="65035"/>
                      <a:pt x="42133" y="66457"/>
                    </a:cubicBezTo>
                    <a:cubicBezTo>
                      <a:pt x="42512" y="67974"/>
                      <a:pt x="42986" y="69301"/>
                      <a:pt x="43650" y="70438"/>
                    </a:cubicBezTo>
                    <a:cubicBezTo>
                      <a:pt x="44218" y="71576"/>
                      <a:pt x="44882" y="72619"/>
                      <a:pt x="45546" y="73377"/>
                    </a:cubicBezTo>
                    <a:cubicBezTo>
                      <a:pt x="45830" y="73851"/>
                      <a:pt x="46209" y="74136"/>
                      <a:pt x="46494" y="74420"/>
                    </a:cubicBezTo>
                    <a:cubicBezTo>
                      <a:pt x="46778" y="74799"/>
                      <a:pt x="47063" y="75084"/>
                      <a:pt x="47442" y="75273"/>
                    </a:cubicBezTo>
                    <a:cubicBezTo>
                      <a:pt x="48105" y="75653"/>
                      <a:pt x="48959" y="75653"/>
                      <a:pt x="49527" y="75463"/>
                    </a:cubicBezTo>
                    <a:cubicBezTo>
                      <a:pt x="49812" y="75463"/>
                      <a:pt x="50096" y="75368"/>
                      <a:pt x="50286" y="75273"/>
                    </a:cubicBezTo>
                    <a:cubicBezTo>
                      <a:pt x="50475" y="75273"/>
                      <a:pt x="50570" y="75179"/>
                      <a:pt x="50570" y="75179"/>
                    </a:cubicBezTo>
                    <a:cubicBezTo>
                      <a:pt x="50570" y="75179"/>
                      <a:pt x="50570" y="75084"/>
                      <a:pt x="50570" y="74894"/>
                    </a:cubicBezTo>
                    <a:cubicBezTo>
                      <a:pt x="50570" y="74705"/>
                      <a:pt x="50570" y="74515"/>
                      <a:pt x="50760" y="74136"/>
                    </a:cubicBezTo>
                    <a:cubicBezTo>
                      <a:pt x="50760" y="73472"/>
                      <a:pt x="50949" y="72809"/>
                      <a:pt x="50760" y="72240"/>
                    </a:cubicBezTo>
                    <a:cubicBezTo>
                      <a:pt x="50570" y="71671"/>
                      <a:pt x="50096" y="71197"/>
                      <a:pt x="49812" y="70438"/>
                    </a:cubicBezTo>
                    <a:cubicBezTo>
                      <a:pt x="49433" y="69775"/>
                      <a:pt x="49148" y="68922"/>
                      <a:pt x="48769" y="68068"/>
                    </a:cubicBezTo>
                    <a:cubicBezTo>
                      <a:pt x="48485" y="67120"/>
                      <a:pt x="48200" y="66172"/>
                      <a:pt x="47916" y="65130"/>
                    </a:cubicBezTo>
                    <a:cubicBezTo>
                      <a:pt x="47726" y="64087"/>
                      <a:pt x="47537" y="62949"/>
                      <a:pt x="47537" y="61811"/>
                    </a:cubicBezTo>
                    <a:cubicBezTo>
                      <a:pt x="47537" y="61243"/>
                      <a:pt x="47537" y="60674"/>
                      <a:pt x="47537" y="60010"/>
                    </a:cubicBezTo>
                    <a:lnTo>
                      <a:pt x="47537" y="59157"/>
                    </a:lnTo>
                    <a:cubicBezTo>
                      <a:pt x="47537" y="59157"/>
                      <a:pt x="47821" y="58493"/>
                      <a:pt x="47916" y="58114"/>
                    </a:cubicBezTo>
                    <a:cubicBezTo>
                      <a:pt x="48390" y="55649"/>
                      <a:pt x="48674" y="54796"/>
                      <a:pt x="47916" y="52331"/>
                    </a:cubicBezTo>
                    <a:cubicBezTo>
                      <a:pt x="47252" y="49771"/>
                      <a:pt x="46683" y="47022"/>
                      <a:pt x="46778" y="44273"/>
                    </a:cubicBezTo>
                    <a:cubicBezTo>
                      <a:pt x="47157" y="36784"/>
                      <a:pt x="54173" y="31569"/>
                      <a:pt x="60619" y="29199"/>
                    </a:cubicBezTo>
                    <a:cubicBezTo>
                      <a:pt x="65359" y="27398"/>
                      <a:pt x="71616" y="27588"/>
                      <a:pt x="75219" y="23701"/>
                    </a:cubicBezTo>
                    <a:cubicBezTo>
                      <a:pt x="76641" y="22184"/>
                      <a:pt x="77684" y="20383"/>
                      <a:pt x="78916" y="18866"/>
                    </a:cubicBezTo>
                    <a:cubicBezTo>
                      <a:pt x="83372" y="13083"/>
                      <a:pt x="90482" y="9954"/>
                      <a:pt x="97592" y="9101"/>
                    </a:cubicBezTo>
                    <a:cubicBezTo>
                      <a:pt x="101859" y="8532"/>
                      <a:pt x="114846" y="7963"/>
                      <a:pt x="116363" y="13841"/>
                    </a:cubicBezTo>
                    <a:cubicBezTo>
                      <a:pt x="116363" y="14220"/>
                      <a:pt x="116553" y="14505"/>
                      <a:pt x="116743" y="14789"/>
                    </a:cubicBezTo>
                    <a:cubicBezTo>
                      <a:pt x="116553" y="15263"/>
                      <a:pt x="116363" y="15832"/>
                      <a:pt x="116079" y="16401"/>
                    </a:cubicBezTo>
                    <a:cubicBezTo>
                      <a:pt x="115700" y="17159"/>
                      <a:pt x="115226" y="17918"/>
                      <a:pt x="114562" y="18961"/>
                    </a:cubicBezTo>
                    <a:cubicBezTo>
                      <a:pt x="113235" y="21236"/>
                      <a:pt x="112002" y="24364"/>
                      <a:pt x="111528" y="26924"/>
                    </a:cubicBezTo>
                    <a:cubicBezTo>
                      <a:pt x="110865" y="30432"/>
                      <a:pt x="111718" y="34224"/>
                      <a:pt x="111149" y="37826"/>
                    </a:cubicBezTo>
                    <a:cubicBezTo>
                      <a:pt x="109917" y="46738"/>
                      <a:pt x="103375" y="55554"/>
                      <a:pt x="98161" y="62665"/>
                    </a:cubicBezTo>
                    <a:cubicBezTo>
                      <a:pt x="93705" y="68732"/>
                      <a:pt x="87164" y="73662"/>
                      <a:pt x="83562" y="80298"/>
                    </a:cubicBezTo>
                    <a:cubicBezTo>
                      <a:pt x="83088" y="81151"/>
                      <a:pt x="82614" y="82004"/>
                      <a:pt x="82234" y="82763"/>
                    </a:cubicBezTo>
                    <a:cubicBezTo>
                      <a:pt x="81950" y="83616"/>
                      <a:pt x="81571" y="84280"/>
                      <a:pt x="81476" y="85038"/>
                    </a:cubicBezTo>
                    <a:cubicBezTo>
                      <a:pt x="81192" y="86460"/>
                      <a:pt x="81476" y="87787"/>
                      <a:pt x="81855" y="88641"/>
                    </a:cubicBezTo>
                    <a:cubicBezTo>
                      <a:pt x="82045" y="89115"/>
                      <a:pt x="82234" y="89399"/>
                      <a:pt x="82424" y="89683"/>
                    </a:cubicBezTo>
                    <a:cubicBezTo>
                      <a:pt x="82519" y="89873"/>
                      <a:pt x="82614" y="90063"/>
                      <a:pt x="82614" y="90063"/>
                    </a:cubicBezTo>
                    <a:cubicBezTo>
                      <a:pt x="82614" y="90063"/>
                      <a:pt x="82708" y="90063"/>
                      <a:pt x="82993" y="89873"/>
                    </a:cubicBezTo>
                    <a:cubicBezTo>
                      <a:pt x="83277" y="89778"/>
                      <a:pt x="83656" y="89589"/>
                      <a:pt x="84036" y="89399"/>
                    </a:cubicBezTo>
                    <a:cubicBezTo>
                      <a:pt x="84889" y="88925"/>
                      <a:pt x="85837" y="88356"/>
                      <a:pt x="86595" y="87408"/>
                    </a:cubicBezTo>
                    <a:cubicBezTo>
                      <a:pt x="86974" y="86934"/>
                      <a:pt x="87259" y="86365"/>
                      <a:pt x="87638" y="85797"/>
                    </a:cubicBezTo>
                    <a:cubicBezTo>
                      <a:pt x="88017" y="85228"/>
                      <a:pt x="88491" y="84564"/>
                      <a:pt x="88965" y="83901"/>
                    </a:cubicBezTo>
                    <a:cubicBezTo>
                      <a:pt x="92378" y="79350"/>
                      <a:pt x="97308" y="76032"/>
                      <a:pt x="100911" y="71671"/>
                    </a:cubicBezTo>
                    <a:cubicBezTo>
                      <a:pt x="105651" y="66078"/>
                      <a:pt x="108779" y="59631"/>
                      <a:pt x="112476" y="53279"/>
                    </a:cubicBezTo>
                    <a:lnTo>
                      <a:pt x="112666" y="52805"/>
                    </a:lnTo>
                    <a:lnTo>
                      <a:pt x="112856" y="52521"/>
                    </a:lnTo>
                    <a:lnTo>
                      <a:pt x="112856" y="52236"/>
                    </a:lnTo>
                    <a:cubicBezTo>
                      <a:pt x="112856" y="52236"/>
                      <a:pt x="113424" y="51288"/>
                      <a:pt x="113424" y="51288"/>
                    </a:cubicBezTo>
                    <a:cubicBezTo>
                      <a:pt x="113709" y="50625"/>
                      <a:pt x="114088" y="49961"/>
                      <a:pt x="114467" y="49392"/>
                    </a:cubicBezTo>
                    <a:cubicBezTo>
                      <a:pt x="115226" y="48065"/>
                      <a:pt x="115889" y="46643"/>
                      <a:pt x="116553" y="45126"/>
                    </a:cubicBezTo>
                    <a:cubicBezTo>
                      <a:pt x="116837" y="44368"/>
                      <a:pt x="117217" y="43609"/>
                      <a:pt x="117406" y="42661"/>
                    </a:cubicBezTo>
                    <a:lnTo>
                      <a:pt x="117406" y="92622"/>
                    </a:lnTo>
                    <a:cubicBezTo>
                      <a:pt x="114562" y="87882"/>
                      <a:pt x="111054" y="83616"/>
                      <a:pt x="106883" y="79729"/>
                    </a:cubicBezTo>
                    <a:cubicBezTo>
                      <a:pt x="103375" y="76411"/>
                      <a:pt x="98161" y="81720"/>
                      <a:pt x="101669" y="85038"/>
                    </a:cubicBezTo>
                    <a:cubicBezTo>
                      <a:pt x="107641" y="90632"/>
                      <a:pt x="113330" y="98121"/>
                      <a:pt x="115415" y="106179"/>
                    </a:cubicBezTo>
                    <a:cubicBezTo>
                      <a:pt x="118449" y="118314"/>
                      <a:pt x="117406" y="130638"/>
                      <a:pt x="117406" y="142963"/>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5" name="Freeform 24">
                <a:extLst>
                  <a:ext uri="{FF2B5EF4-FFF2-40B4-BE49-F238E27FC236}">
                    <a16:creationId xmlns:a16="http://schemas.microsoft.com/office/drawing/2014/main" id="{06D6D17D-5A07-6F94-9D23-DBB2FA7B482A}"/>
                  </a:ext>
                </a:extLst>
              </p:cNvPr>
              <p:cNvSpPr/>
              <p:nvPr/>
            </p:nvSpPr>
            <p:spPr>
              <a:xfrm>
                <a:off x="8679235" y="2750437"/>
                <a:ext cx="182581" cy="373144"/>
              </a:xfrm>
              <a:custGeom>
                <a:avLst/>
                <a:gdLst>
                  <a:gd name="connsiteX0" fmla="*/ 36878 w 36878"/>
                  <a:gd name="connsiteY0" fmla="*/ 4930 h 75368"/>
                  <a:gd name="connsiteX1" fmla="*/ 35172 w 36878"/>
                  <a:gd name="connsiteY1" fmla="*/ 8722 h 75368"/>
                  <a:gd name="connsiteX2" fmla="*/ 29484 w 36878"/>
                  <a:gd name="connsiteY2" fmla="*/ 18107 h 75368"/>
                  <a:gd name="connsiteX3" fmla="*/ 28156 w 36878"/>
                  <a:gd name="connsiteY3" fmla="*/ 20193 h 75368"/>
                  <a:gd name="connsiteX4" fmla="*/ 27588 w 36878"/>
                  <a:gd name="connsiteY4" fmla="*/ 21141 h 75368"/>
                  <a:gd name="connsiteX5" fmla="*/ 27019 w 36878"/>
                  <a:gd name="connsiteY5" fmla="*/ 22279 h 75368"/>
                  <a:gd name="connsiteX6" fmla="*/ 25976 w 36878"/>
                  <a:gd name="connsiteY6" fmla="*/ 24364 h 75368"/>
                  <a:gd name="connsiteX7" fmla="*/ 25123 w 36878"/>
                  <a:gd name="connsiteY7" fmla="*/ 26545 h 75368"/>
                  <a:gd name="connsiteX8" fmla="*/ 23416 w 36878"/>
                  <a:gd name="connsiteY8" fmla="*/ 35930 h 75368"/>
                  <a:gd name="connsiteX9" fmla="*/ 23416 w 36878"/>
                  <a:gd name="connsiteY9" fmla="*/ 38300 h 75368"/>
                  <a:gd name="connsiteX10" fmla="*/ 23511 w 36878"/>
                  <a:gd name="connsiteY10" fmla="*/ 40670 h 75368"/>
                  <a:gd name="connsiteX11" fmla="*/ 24175 w 36878"/>
                  <a:gd name="connsiteY11" fmla="*/ 45316 h 75368"/>
                  <a:gd name="connsiteX12" fmla="*/ 24838 w 36878"/>
                  <a:gd name="connsiteY12" fmla="*/ 47591 h 75368"/>
                  <a:gd name="connsiteX13" fmla="*/ 25692 w 36878"/>
                  <a:gd name="connsiteY13" fmla="*/ 50435 h 75368"/>
                  <a:gd name="connsiteX14" fmla="*/ 26071 w 36878"/>
                  <a:gd name="connsiteY14" fmla="*/ 54038 h 75368"/>
                  <a:gd name="connsiteX15" fmla="*/ 25502 w 36878"/>
                  <a:gd name="connsiteY15" fmla="*/ 57451 h 75368"/>
                  <a:gd name="connsiteX16" fmla="*/ 24744 w 36878"/>
                  <a:gd name="connsiteY16" fmla="*/ 60105 h 75368"/>
                  <a:gd name="connsiteX17" fmla="*/ 23890 w 36878"/>
                  <a:gd name="connsiteY17" fmla="*/ 62759 h 75368"/>
                  <a:gd name="connsiteX18" fmla="*/ 21236 w 36878"/>
                  <a:gd name="connsiteY18" fmla="*/ 68258 h 75368"/>
                  <a:gd name="connsiteX19" fmla="*/ 16590 w 36878"/>
                  <a:gd name="connsiteY19" fmla="*/ 73093 h 75368"/>
                  <a:gd name="connsiteX20" fmla="*/ 13367 w 36878"/>
                  <a:gd name="connsiteY20" fmla="*/ 74705 h 75368"/>
                  <a:gd name="connsiteX21" fmla="*/ 11566 w 36878"/>
                  <a:gd name="connsiteY21" fmla="*/ 75179 h 75368"/>
                  <a:gd name="connsiteX22" fmla="*/ 10618 w 36878"/>
                  <a:gd name="connsiteY22" fmla="*/ 75368 h 75368"/>
                  <a:gd name="connsiteX23" fmla="*/ 10428 w 36878"/>
                  <a:gd name="connsiteY23" fmla="*/ 75368 h 75368"/>
                  <a:gd name="connsiteX24" fmla="*/ 9860 w 36878"/>
                  <a:gd name="connsiteY24" fmla="*/ 75368 h 75368"/>
                  <a:gd name="connsiteX25" fmla="*/ 3223 w 36878"/>
                  <a:gd name="connsiteY25" fmla="*/ 73757 h 75368"/>
                  <a:gd name="connsiteX26" fmla="*/ 0 w 36878"/>
                  <a:gd name="connsiteY26" fmla="*/ 68163 h 75368"/>
                  <a:gd name="connsiteX27" fmla="*/ 5688 w 36878"/>
                  <a:gd name="connsiteY27" fmla="*/ 68163 h 75368"/>
                  <a:gd name="connsiteX28" fmla="*/ 7584 w 36878"/>
                  <a:gd name="connsiteY28" fmla="*/ 68637 h 75368"/>
                  <a:gd name="connsiteX29" fmla="*/ 9196 w 36878"/>
                  <a:gd name="connsiteY29" fmla="*/ 68637 h 75368"/>
                  <a:gd name="connsiteX30" fmla="*/ 9480 w 36878"/>
                  <a:gd name="connsiteY30" fmla="*/ 68637 h 75368"/>
                  <a:gd name="connsiteX31" fmla="*/ 9670 w 36878"/>
                  <a:gd name="connsiteY31" fmla="*/ 68542 h 75368"/>
                  <a:gd name="connsiteX32" fmla="*/ 10049 w 36878"/>
                  <a:gd name="connsiteY32" fmla="*/ 68542 h 75368"/>
                  <a:gd name="connsiteX33" fmla="*/ 10808 w 36878"/>
                  <a:gd name="connsiteY33" fmla="*/ 68163 h 75368"/>
                  <a:gd name="connsiteX34" fmla="*/ 12230 w 36878"/>
                  <a:gd name="connsiteY34" fmla="*/ 67215 h 75368"/>
                  <a:gd name="connsiteX35" fmla="*/ 14694 w 36878"/>
                  <a:gd name="connsiteY35" fmla="*/ 64276 h 75368"/>
                  <a:gd name="connsiteX36" fmla="*/ 16496 w 36878"/>
                  <a:gd name="connsiteY36" fmla="*/ 60200 h 75368"/>
                  <a:gd name="connsiteX37" fmla="*/ 17254 w 36878"/>
                  <a:gd name="connsiteY37" fmla="*/ 57830 h 75368"/>
                  <a:gd name="connsiteX38" fmla="*/ 18013 w 36878"/>
                  <a:gd name="connsiteY38" fmla="*/ 55365 h 75368"/>
                  <a:gd name="connsiteX39" fmla="*/ 18392 w 36878"/>
                  <a:gd name="connsiteY39" fmla="*/ 53564 h 75368"/>
                  <a:gd name="connsiteX40" fmla="*/ 18202 w 36878"/>
                  <a:gd name="connsiteY40" fmla="*/ 51857 h 75368"/>
                  <a:gd name="connsiteX41" fmla="*/ 17539 w 36878"/>
                  <a:gd name="connsiteY41" fmla="*/ 49582 h 75368"/>
                  <a:gd name="connsiteX42" fmla="*/ 16780 w 36878"/>
                  <a:gd name="connsiteY42" fmla="*/ 46833 h 75368"/>
                  <a:gd name="connsiteX43" fmla="*/ 15832 w 36878"/>
                  <a:gd name="connsiteY43" fmla="*/ 41050 h 75368"/>
                  <a:gd name="connsiteX44" fmla="*/ 15832 w 36878"/>
                  <a:gd name="connsiteY44" fmla="*/ 35267 h 75368"/>
                  <a:gd name="connsiteX45" fmla="*/ 18297 w 36878"/>
                  <a:gd name="connsiteY45" fmla="*/ 23985 h 75368"/>
                  <a:gd name="connsiteX46" fmla="*/ 19340 w 36878"/>
                  <a:gd name="connsiteY46" fmla="*/ 21331 h 75368"/>
                  <a:gd name="connsiteX47" fmla="*/ 20667 w 36878"/>
                  <a:gd name="connsiteY47" fmla="*/ 18676 h 75368"/>
                  <a:gd name="connsiteX48" fmla="*/ 21331 w 36878"/>
                  <a:gd name="connsiteY48" fmla="*/ 17539 h 75368"/>
                  <a:gd name="connsiteX49" fmla="*/ 22089 w 36878"/>
                  <a:gd name="connsiteY49" fmla="*/ 16211 h 75368"/>
                  <a:gd name="connsiteX50" fmla="*/ 23701 w 36878"/>
                  <a:gd name="connsiteY50" fmla="*/ 13936 h 75368"/>
                  <a:gd name="connsiteX51" fmla="*/ 27682 w 36878"/>
                  <a:gd name="connsiteY51" fmla="*/ 8532 h 75368"/>
                  <a:gd name="connsiteX52" fmla="*/ 24080 w 36878"/>
                  <a:gd name="connsiteY52" fmla="*/ 6447 h 75368"/>
                  <a:gd name="connsiteX53" fmla="*/ 21141 w 36878"/>
                  <a:gd name="connsiteY53" fmla="*/ 3602 h 75368"/>
                  <a:gd name="connsiteX54" fmla="*/ 20003 w 36878"/>
                  <a:gd name="connsiteY54" fmla="*/ 1896 h 75368"/>
                  <a:gd name="connsiteX55" fmla="*/ 19245 w 36878"/>
                  <a:gd name="connsiteY55" fmla="*/ 0 h 75368"/>
                  <a:gd name="connsiteX56" fmla="*/ 21141 w 36878"/>
                  <a:gd name="connsiteY56" fmla="*/ 664 h 75368"/>
                  <a:gd name="connsiteX57" fmla="*/ 22942 w 36878"/>
                  <a:gd name="connsiteY57" fmla="*/ 1327 h 75368"/>
                  <a:gd name="connsiteX58" fmla="*/ 24649 w 36878"/>
                  <a:gd name="connsiteY58" fmla="*/ 1896 h 75368"/>
                  <a:gd name="connsiteX59" fmla="*/ 26260 w 36878"/>
                  <a:gd name="connsiteY59" fmla="*/ 2465 h 75368"/>
                  <a:gd name="connsiteX60" fmla="*/ 27872 w 36878"/>
                  <a:gd name="connsiteY60" fmla="*/ 2939 h 75368"/>
                  <a:gd name="connsiteX61" fmla="*/ 29484 w 36878"/>
                  <a:gd name="connsiteY61" fmla="*/ 3413 h 75368"/>
                  <a:gd name="connsiteX62" fmla="*/ 32707 w 36878"/>
                  <a:gd name="connsiteY62" fmla="*/ 4077 h 75368"/>
                  <a:gd name="connsiteX63" fmla="*/ 36499 w 36878"/>
                  <a:gd name="connsiteY63" fmla="*/ 4551 h 7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878" h="75368">
                    <a:moveTo>
                      <a:pt x="36878" y="4930"/>
                    </a:moveTo>
                    <a:lnTo>
                      <a:pt x="35172" y="8722"/>
                    </a:lnTo>
                    <a:cubicBezTo>
                      <a:pt x="33560" y="12324"/>
                      <a:pt x="31380" y="15263"/>
                      <a:pt x="29484" y="18107"/>
                    </a:cubicBezTo>
                    <a:cubicBezTo>
                      <a:pt x="29010" y="18866"/>
                      <a:pt x="28536" y="19529"/>
                      <a:pt x="28156" y="20193"/>
                    </a:cubicBezTo>
                    <a:lnTo>
                      <a:pt x="27588" y="21141"/>
                    </a:lnTo>
                    <a:lnTo>
                      <a:pt x="27019" y="22279"/>
                    </a:lnTo>
                    <a:cubicBezTo>
                      <a:pt x="26640" y="23037"/>
                      <a:pt x="26355" y="23606"/>
                      <a:pt x="25976" y="24364"/>
                    </a:cubicBezTo>
                    <a:cubicBezTo>
                      <a:pt x="25692" y="25123"/>
                      <a:pt x="25407" y="25786"/>
                      <a:pt x="25123" y="26545"/>
                    </a:cubicBezTo>
                    <a:cubicBezTo>
                      <a:pt x="24080" y="29578"/>
                      <a:pt x="23511" y="32707"/>
                      <a:pt x="23416" y="35930"/>
                    </a:cubicBezTo>
                    <a:cubicBezTo>
                      <a:pt x="23416" y="36783"/>
                      <a:pt x="23416" y="37542"/>
                      <a:pt x="23416" y="38300"/>
                    </a:cubicBezTo>
                    <a:cubicBezTo>
                      <a:pt x="23416" y="39154"/>
                      <a:pt x="23416" y="39912"/>
                      <a:pt x="23511" y="40670"/>
                    </a:cubicBezTo>
                    <a:cubicBezTo>
                      <a:pt x="23606" y="42282"/>
                      <a:pt x="23890" y="43799"/>
                      <a:pt x="24175" y="45316"/>
                    </a:cubicBezTo>
                    <a:cubicBezTo>
                      <a:pt x="24364" y="46074"/>
                      <a:pt x="24554" y="46833"/>
                      <a:pt x="24838" y="47591"/>
                    </a:cubicBezTo>
                    <a:cubicBezTo>
                      <a:pt x="25123" y="48444"/>
                      <a:pt x="25407" y="49392"/>
                      <a:pt x="25692" y="50435"/>
                    </a:cubicBezTo>
                    <a:cubicBezTo>
                      <a:pt x="25976" y="51478"/>
                      <a:pt x="26166" y="52805"/>
                      <a:pt x="26071" y="54038"/>
                    </a:cubicBezTo>
                    <a:cubicBezTo>
                      <a:pt x="26071" y="55460"/>
                      <a:pt x="25786" y="56502"/>
                      <a:pt x="25502" y="57451"/>
                    </a:cubicBezTo>
                    <a:lnTo>
                      <a:pt x="24744" y="60105"/>
                    </a:lnTo>
                    <a:cubicBezTo>
                      <a:pt x="24459" y="60958"/>
                      <a:pt x="24175" y="61906"/>
                      <a:pt x="23890" y="62759"/>
                    </a:cubicBezTo>
                    <a:cubicBezTo>
                      <a:pt x="23227" y="64561"/>
                      <a:pt x="22468" y="66457"/>
                      <a:pt x="21236" y="68258"/>
                    </a:cubicBezTo>
                    <a:cubicBezTo>
                      <a:pt x="20098" y="70059"/>
                      <a:pt x="18487" y="71861"/>
                      <a:pt x="16590" y="73093"/>
                    </a:cubicBezTo>
                    <a:cubicBezTo>
                      <a:pt x="15642" y="73757"/>
                      <a:pt x="14600" y="74325"/>
                      <a:pt x="13367" y="74705"/>
                    </a:cubicBezTo>
                    <a:cubicBezTo>
                      <a:pt x="12798" y="74894"/>
                      <a:pt x="12230" y="75084"/>
                      <a:pt x="11566" y="75179"/>
                    </a:cubicBezTo>
                    <a:cubicBezTo>
                      <a:pt x="11282" y="75179"/>
                      <a:pt x="10997" y="75273"/>
                      <a:pt x="10618" y="75368"/>
                    </a:cubicBezTo>
                    <a:lnTo>
                      <a:pt x="10428" y="75368"/>
                    </a:lnTo>
                    <a:cubicBezTo>
                      <a:pt x="10428" y="75368"/>
                      <a:pt x="9860" y="75368"/>
                      <a:pt x="9860" y="75368"/>
                    </a:cubicBezTo>
                    <a:cubicBezTo>
                      <a:pt x="7205" y="75368"/>
                      <a:pt x="5119" y="74705"/>
                      <a:pt x="3223" y="73757"/>
                    </a:cubicBezTo>
                    <a:cubicBezTo>
                      <a:pt x="1422" y="72714"/>
                      <a:pt x="0" y="71007"/>
                      <a:pt x="0" y="68163"/>
                    </a:cubicBezTo>
                    <a:cubicBezTo>
                      <a:pt x="2749" y="67500"/>
                      <a:pt x="4266" y="67784"/>
                      <a:pt x="5688" y="68163"/>
                    </a:cubicBezTo>
                    <a:cubicBezTo>
                      <a:pt x="6352" y="68353"/>
                      <a:pt x="7015" y="68542"/>
                      <a:pt x="7584" y="68637"/>
                    </a:cubicBezTo>
                    <a:cubicBezTo>
                      <a:pt x="8153" y="68637"/>
                      <a:pt x="8817" y="68637"/>
                      <a:pt x="9196" y="68637"/>
                    </a:cubicBezTo>
                    <a:lnTo>
                      <a:pt x="9480" y="68637"/>
                    </a:lnTo>
                    <a:cubicBezTo>
                      <a:pt x="9480" y="68637"/>
                      <a:pt x="9670" y="68542"/>
                      <a:pt x="9670" y="68542"/>
                    </a:cubicBezTo>
                    <a:lnTo>
                      <a:pt x="10049" y="68542"/>
                    </a:lnTo>
                    <a:cubicBezTo>
                      <a:pt x="10049" y="68542"/>
                      <a:pt x="10523" y="68258"/>
                      <a:pt x="10808" y="68163"/>
                    </a:cubicBezTo>
                    <a:cubicBezTo>
                      <a:pt x="11282" y="67974"/>
                      <a:pt x="11850" y="67594"/>
                      <a:pt x="12230" y="67215"/>
                    </a:cubicBezTo>
                    <a:cubicBezTo>
                      <a:pt x="13178" y="66362"/>
                      <a:pt x="14031" y="65509"/>
                      <a:pt x="14694" y="64276"/>
                    </a:cubicBezTo>
                    <a:cubicBezTo>
                      <a:pt x="15358" y="63139"/>
                      <a:pt x="16022" y="61717"/>
                      <a:pt x="16496" y="60200"/>
                    </a:cubicBezTo>
                    <a:lnTo>
                      <a:pt x="17254" y="57830"/>
                    </a:lnTo>
                    <a:lnTo>
                      <a:pt x="18013" y="55365"/>
                    </a:lnTo>
                    <a:cubicBezTo>
                      <a:pt x="18202" y="54606"/>
                      <a:pt x="18297" y="53943"/>
                      <a:pt x="18392" y="53564"/>
                    </a:cubicBezTo>
                    <a:cubicBezTo>
                      <a:pt x="18392" y="52995"/>
                      <a:pt x="18392" y="52616"/>
                      <a:pt x="18202" y="51857"/>
                    </a:cubicBezTo>
                    <a:cubicBezTo>
                      <a:pt x="18107" y="51194"/>
                      <a:pt x="17823" y="50435"/>
                      <a:pt x="17539" y="49582"/>
                    </a:cubicBezTo>
                    <a:cubicBezTo>
                      <a:pt x="17254" y="48729"/>
                      <a:pt x="17065" y="47686"/>
                      <a:pt x="16780" y="46833"/>
                    </a:cubicBezTo>
                    <a:cubicBezTo>
                      <a:pt x="16401" y="44937"/>
                      <a:pt x="16022" y="43040"/>
                      <a:pt x="15832" y="41050"/>
                    </a:cubicBezTo>
                    <a:cubicBezTo>
                      <a:pt x="15642" y="39154"/>
                      <a:pt x="15642" y="37163"/>
                      <a:pt x="15832" y="35267"/>
                    </a:cubicBezTo>
                    <a:cubicBezTo>
                      <a:pt x="16116" y="31380"/>
                      <a:pt x="16970" y="27588"/>
                      <a:pt x="18297" y="23985"/>
                    </a:cubicBezTo>
                    <a:cubicBezTo>
                      <a:pt x="18581" y="23037"/>
                      <a:pt x="18961" y="22184"/>
                      <a:pt x="19340" y="21331"/>
                    </a:cubicBezTo>
                    <a:cubicBezTo>
                      <a:pt x="19719" y="20477"/>
                      <a:pt x="20193" y="19435"/>
                      <a:pt x="20667" y="18676"/>
                    </a:cubicBezTo>
                    <a:lnTo>
                      <a:pt x="21331" y="17539"/>
                    </a:lnTo>
                    <a:cubicBezTo>
                      <a:pt x="21615" y="16970"/>
                      <a:pt x="21899" y="16685"/>
                      <a:pt x="22089" y="16211"/>
                    </a:cubicBezTo>
                    <a:cubicBezTo>
                      <a:pt x="22658" y="15358"/>
                      <a:pt x="23132" y="14694"/>
                      <a:pt x="23701" y="13936"/>
                    </a:cubicBezTo>
                    <a:cubicBezTo>
                      <a:pt x="25123" y="12040"/>
                      <a:pt x="26450" y="10239"/>
                      <a:pt x="27682" y="8532"/>
                    </a:cubicBezTo>
                    <a:cubicBezTo>
                      <a:pt x="26450" y="7963"/>
                      <a:pt x="25218" y="7300"/>
                      <a:pt x="24080" y="6447"/>
                    </a:cubicBezTo>
                    <a:cubicBezTo>
                      <a:pt x="22942" y="5593"/>
                      <a:pt x="21994" y="4645"/>
                      <a:pt x="21141" y="3602"/>
                    </a:cubicBezTo>
                    <a:cubicBezTo>
                      <a:pt x="20762" y="3034"/>
                      <a:pt x="20383" y="2465"/>
                      <a:pt x="20003" y="1896"/>
                    </a:cubicBezTo>
                    <a:cubicBezTo>
                      <a:pt x="19719" y="1327"/>
                      <a:pt x="19435" y="664"/>
                      <a:pt x="19245" y="0"/>
                    </a:cubicBezTo>
                    <a:cubicBezTo>
                      <a:pt x="19909" y="190"/>
                      <a:pt x="20572" y="474"/>
                      <a:pt x="21141" y="664"/>
                    </a:cubicBezTo>
                    <a:cubicBezTo>
                      <a:pt x="21710" y="853"/>
                      <a:pt x="22373" y="1138"/>
                      <a:pt x="22942" y="1327"/>
                    </a:cubicBezTo>
                    <a:cubicBezTo>
                      <a:pt x="23511" y="1517"/>
                      <a:pt x="24080" y="1706"/>
                      <a:pt x="24649" y="1896"/>
                    </a:cubicBezTo>
                    <a:lnTo>
                      <a:pt x="26260" y="2465"/>
                    </a:lnTo>
                    <a:lnTo>
                      <a:pt x="27872" y="2939"/>
                    </a:lnTo>
                    <a:lnTo>
                      <a:pt x="29484" y="3413"/>
                    </a:lnTo>
                    <a:cubicBezTo>
                      <a:pt x="30527" y="3697"/>
                      <a:pt x="31664" y="3887"/>
                      <a:pt x="32707" y="4077"/>
                    </a:cubicBezTo>
                    <a:lnTo>
                      <a:pt x="36499" y="4551"/>
                    </a:ln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6" name="Freeform 25">
                <a:extLst>
                  <a:ext uri="{FF2B5EF4-FFF2-40B4-BE49-F238E27FC236}">
                    <a16:creationId xmlns:a16="http://schemas.microsoft.com/office/drawing/2014/main" id="{F734CE55-2398-F108-9203-89480593C3F5}"/>
                  </a:ext>
                </a:extLst>
              </p:cNvPr>
              <p:cNvSpPr/>
              <p:nvPr/>
            </p:nvSpPr>
            <p:spPr>
              <a:xfrm>
                <a:off x="8725819" y="3220649"/>
                <a:ext cx="71442" cy="219025"/>
              </a:xfrm>
              <a:custGeom>
                <a:avLst/>
                <a:gdLst>
                  <a:gd name="connsiteX0" fmla="*/ 13722 w 14430"/>
                  <a:gd name="connsiteY0" fmla="*/ 5422 h 44239"/>
                  <a:gd name="connsiteX1" fmla="*/ 10215 w 14430"/>
                  <a:gd name="connsiteY1" fmla="*/ 39646 h 44239"/>
                  <a:gd name="connsiteX2" fmla="*/ 3010 w 14430"/>
                  <a:gd name="connsiteY2" fmla="*/ 41637 h 44239"/>
                  <a:gd name="connsiteX3" fmla="*/ 7276 w 14430"/>
                  <a:gd name="connsiteY3" fmla="*/ 1630 h 44239"/>
                  <a:gd name="connsiteX4" fmla="*/ 13722 w 14430"/>
                  <a:gd name="connsiteY4" fmla="*/ 5422 h 4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30" h="44239">
                    <a:moveTo>
                      <a:pt x="13722" y="5422"/>
                    </a:moveTo>
                    <a:cubicBezTo>
                      <a:pt x="6043" y="15850"/>
                      <a:pt x="6233" y="27795"/>
                      <a:pt x="10215" y="39646"/>
                    </a:cubicBezTo>
                    <a:cubicBezTo>
                      <a:pt x="11731" y="44291"/>
                      <a:pt x="4526" y="46187"/>
                      <a:pt x="3010" y="41637"/>
                    </a:cubicBezTo>
                    <a:cubicBezTo>
                      <a:pt x="-1541" y="28080"/>
                      <a:pt x="-1541" y="13480"/>
                      <a:pt x="7276" y="1630"/>
                    </a:cubicBezTo>
                    <a:cubicBezTo>
                      <a:pt x="10120" y="-2257"/>
                      <a:pt x="16566" y="1535"/>
                      <a:pt x="13722" y="5422"/>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 name="Freeform 26">
                <a:extLst>
                  <a:ext uri="{FF2B5EF4-FFF2-40B4-BE49-F238E27FC236}">
                    <a16:creationId xmlns:a16="http://schemas.microsoft.com/office/drawing/2014/main" id="{27A7B076-42AD-0203-6FFD-6E8E13D64952}"/>
                  </a:ext>
                </a:extLst>
              </p:cNvPr>
              <p:cNvSpPr/>
              <p:nvPr/>
            </p:nvSpPr>
            <p:spPr>
              <a:xfrm>
                <a:off x="8765159" y="3377292"/>
                <a:ext cx="177467" cy="199137"/>
              </a:xfrm>
              <a:custGeom>
                <a:avLst/>
                <a:gdLst>
                  <a:gd name="connsiteX0" fmla="*/ 33175 w 35845"/>
                  <a:gd name="connsiteY0" fmla="*/ 7533 h 40222"/>
                  <a:gd name="connsiteX1" fmla="*/ 18480 w 35845"/>
                  <a:gd name="connsiteY1" fmla="*/ 20616 h 40222"/>
                  <a:gd name="connsiteX2" fmla="*/ 6819 w 35845"/>
                  <a:gd name="connsiteY2" fmla="*/ 38249 h 40222"/>
                  <a:gd name="connsiteX3" fmla="*/ 373 w 35845"/>
                  <a:gd name="connsiteY3" fmla="*/ 34457 h 40222"/>
                  <a:gd name="connsiteX4" fmla="*/ 14688 w 35845"/>
                  <a:gd name="connsiteY4" fmla="*/ 13601 h 40222"/>
                  <a:gd name="connsiteX5" fmla="*/ 31279 w 35845"/>
                  <a:gd name="connsiteY5" fmla="*/ 233 h 40222"/>
                  <a:gd name="connsiteX6" fmla="*/ 33269 w 35845"/>
                  <a:gd name="connsiteY6" fmla="*/ 7438 h 40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45" h="40222">
                    <a:moveTo>
                      <a:pt x="33175" y="7533"/>
                    </a:moveTo>
                    <a:cubicBezTo>
                      <a:pt x="27012" y="9714"/>
                      <a:pt x="22557" y="15781"/>
                      <a:pt x="18480" y="20616"/>
                    </a:cubicBezTo>
                    <a:cubicBezTo>
                      <a:pt x="13835" y="26115"/>
                      <a:pt x="9758" y="31708"/>
                      <a:pt x="6819" y="38249"/>
                    </a:cubicBezTo>
                    <a:cubicBezTo>
                      <a:pt x="4923" y="42705"/>
                      <a:pt x="-1618" y="38818"/>
                      <a:pt x="373" y="34457"/>
                    </a:cubicBezTo>
                    <a:cubicBezTo>
                      <a:pt x="3786" y="26683"/>
                      <a:pt x="9000" y="19952"/>
                      <a:pt x="14688" y="13601"/>
                    </a:cubicBezTo>
                    <a:cubicBezTo>
                      <a:pt x="19618" y="8102"/>
                      <a:pt x="24168" y="2793"/>
                      <a:pt x="31279" y="233"/>
                    </a:cubicBezTo>
                    <a:cubicBezTo>
                      <a:pt x="35829" y="-1378"/>
                      <a:pt x="37820" y="5827"/>
                      <a:pt x="33269" y="7438"/>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 name="Freeform 27">
                <a:extLst>
                  <a:ext uri="{FF2B5EF4-FFF2-40B4-BE49-F238E27FC236}">
                    <a16:creationId xmlns:a16="http://schemas.microsoft.com/office/drawing/2014/main" id="{FECC1656-4BC9-1D2B-BE6A-5ED14B4BD763}"/>
                  </a:ext>
                </a:extLst>
              </p:cNvPr>
              <p:cNvSpPr/>
              <p:nvPr/>
            </p:nvSpPr>
            <p:spPr>
              <a:xfrm>
                <a:off x="8762134" y="3081567"/>
                <a:ext cx="200766" cy="270629"/>
              </a:xfrm>
              <a:custGeom>
                <a:avLst/>
                <a:gdLst>
                  <a:gd name="connsiteX0" fmla="*/ 37957 w 40551"/>
                  <a:gd name="connsiteY0" fmla="*/ 35599 h 54662"/>
                  <a:gd name="connsiteX1" fmla="*/ 20987 w 40551"/>
                  <a:gd name="connsiteY1" fmla="*/ 52190 h 54662"/>
                  <a:gd name="connsiteX2" fmla="*/ 14161 w 40551"/>
                  <a:gd name="connsiteY2" fmla="*/ 50294 h 54662"/>
                  <a:gd name="connsiteX3" fmla="*/ 26201 w 40551"/>
                  <a:gd name="connsiteY3" fmla="*/ 33703 h 54662"/>
                  <a:gd name="connsiteX4" fmla="*/ 15489 w 40551"/>
                  <a:gd name="connsiteY4" fmla="*/ 14458 h 54662"/>
                  <a:gd name="connsiteX5" fmla="*/ 3449 w 40551"/>
                  <a:gd name="connsiteY5" fmla="*/ 16828 h 54662"/>
                  <a:gd name="connsiteX6" fmla="*/ 3449 w 40551"/>
                  <a:gd name="connsiteY6" fmla="*/ 9718 h 54662"/>
                  <a:gd name="connsiteX7" fmla="*/ 24590 w 40551"/>
                  <a:gd name="connsiteY7" fmla="*/ 807 h 54662"/>
                  <a:gd name="connsiteX8" fmla="*/ 29614 w 40551"/>
                  <a:gd name="connsiteY8" fmla="*/ 5831 h 54662"/>
                  <a:gd name="connsiteX9" fmla="*/ 22030 w 40551"/>
                  <a:gd name="connsiteY9" fmla="*/ 11140 h 54662"/>
                  <a:gd name="connsiteX10" fmla="*/ 36156 w 40551"/>
                  <a:gd name="connsiteY10" fmla="*/ 28774 h 54662"/>
                  <a:gd name="connsiteX11" fmla="*/ 38052 w 40551"/>
                  <a:gd name="connsiteY11" fmla="*/ 35599 h 5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51" h="54662">
                    <a:moveTo>
                      <a:pt x="37957" y="35599"/>
                    </a:moveTo>
                    <a:cubicBezTo>
                      <a:pt x="29709" y="38159"/>
                      <a:pt x="23642" y="44037"/>
                      <a:pt x="20987" y="52190"/>
                    </a:cubicBezTo>
                    <a:cubicBezTo>
                      <a:pt x="19565" y="56551"/>
                      <a:pt x="12644" y="54655"/>
                      <a:pt x="14161" y="50294"/>
                    </a:cubicBezTo>
                    <a:cubicBezTo>
                      <a:pt x="16531" y="43373"/>
                      <a:pt x="20608" y="37685"/>
                      <a:pt x="26201" y="33703"/>
                    </a:cubicBezTo>
                    <a:cubicBezTo>
                      <a:pt x="20323" y="29816"/>
                      <a:pt x="17100" y="21853"/>
                      <a:pt x="15489" y="14458"/>
                    </a:cubicBezTo>
                    <a:cubicBezTo>
                      <a:pt x="11696" y="15975"/>
                      <a:pt x="7715" y="16828"/>
                      <a:pt x="3449" y="16828"/>
                    </a:cubicBezTo>
                    <a:cubicBezTo>
                      <a:pt x="-1102" y="16828"/>
                      <a:pt x="-1197" y="9623"/>
                      <a:pt x="3449" y="9718"/>
                    </a:cubicBezTo>
                    <a:cubicBezTo>
                      <a:pt x="11602" y="9718"/>
                      <a:pt x="18333" y="5642"/>
                      <a:pt x="24590" y="807"/>
                    </a:cubicBezTo>
                    <a:cubicBezTo>
                      <a:pt x="28192" y="-1942"/>
                      <a:pt x="33217" y="2987"/>
                      <a:pt x="29614" y="5831"/>
                    </a:cubicBezTo>
                    <a:cubicBezTo>
                      <a:pt x="27149" y="7727"/>
                      <a:pt x="24590" y="9623"/>
                      <a:pt x="22030" y="11140"/>
                    </a:cubicBezTo>
                    <a:cubicBezTo>
                      <a:pt x="23452" y="18345"/>
                      <a:pt x="26106" y="30954"/>
                      <a:pt x="36156" y="28774"/>
                    </a:cubicBezTo>
                    <a:cubicBezTo>
                      <a:pt x="40611" y="27826"/>
                      <a:pt x="42413" y="34272"/>
                      <a:pt x="38052" y="35599"/>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 name="Freeform 28">
                <a:extLst>
                  <a:ext uri="{FF2B5EF4-FFF2-40B4-BE49-F238E27FC236}">
                    <a16:creationId xmlns:a16="http://schemas.microsoft.com/office/drawing/2014/main" id="{03C87DCD-F39B-FEE0-41B4-C083F26B6B2E}"/>
                  </a:ext>
                </a:extLst>
              </p:cNvPr>
              <p:cNvSpPr/>
              <p:nvPr/>
            </p:nvSpPr>
            <p:spPr>
              <a:xfrm>
                <a:off x="8596752" y="2963224"/>
                <a:ext cx="139310" cy="107703"/>
              </a:xfrm>
              <a:custGeom>
                <a:avLst/>
                <a:gdLst>
                  <a:gd name="connsiteX0" fmla="*/ 22632 w 28138"/>
                  <a:gd name="connsiteY0" fmla="*/ 21108 h 21754"/>
                  <a:gd name="connsiteX1" fmla="*/ 5662 w 28138"/>
                  <a:gd name="connsiteY1" fmla="*/ 20634 h 21754"/>
                  <a:gd name="connsiteX2" fmla="*/ 1870 w 28138"/>
                  <a:gd name="connsiteY2" fmla="*/ 14187 h 21754"/>
                  <a:gd name="connsiteX3" fmla="*/ 11066 w 28138"/>
                  <a:gd name="connsiteY3" fmla="*/ 11343 h 21754"/>
                  <a:gd name="connsiteX4" fmla="*/ 15332 w 28138"/>
                  <a:gd name="connsiteY4" fmla="*/ 1105 h 21754"/>
                  <a:gd name="connsiteX5" fmla="*/ 20641 w 28138"/>
                  <a:gd name="connsiteY5" fmla="*/ 1105 h 21754"/>
                  <a:gd name="connsiteX6" fmla="*/ 20641 w 28138"/>
                  <a:gd name="connsiteY6" fmla="*/ 6414 h 21754"/>
                  <a:gd name="connsiteX7" fmla="*/ 18556 w 28138"/>
                  <a:gd name="connsiteY7" fmla="*/ 11723 h 21754"/>
                  <a:gd name="connsiteX8" fmla="*/ 26329 w 28138"/>
                  <a:gd name="connsiteY8" fmla="*/ 14756 h 21754"/>
                  <a:gd name="connsiteX9" fmla="*/ 22537 w 28138"/>
                  <a:gd name="connsiteY9" fmla="*/ 21203 h 21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38" h="21754">
                    <a:moveTo>
                      <a:pt x="22632" y="21108"/>
                    </a:moveTo>
                    <a:cubicBezTo>
                      <a:pt x="17323" y="17980"/>
                      <a:pt x="11161" y="17695"/>
                      <a:pt x="5662" y="20634"/>
                    </a:cubicBezTo>
                    <a:cubicBezTo>
                      <a:pt x="1396" y="22909"/>
                      <a:pt x="-2396" y="16368"/>
                      <a:pt x="1870" y="14187"/>
                    </a:cubicBezTo>
                    <a:cubicBezTo>
                      <a:pt x="4809" y="12671"/>
                      <a:pt x="7938" y="11628"/>
                      <a:pt x="11066" y="11343"/>
                    </a:cubicBezTo>
                    <a:cubicBezTo>
                      <a:pt x="11351" y="7551"/>
                      <a:pt x="12867" y="4044"/>
                      <a:pt x="15332" y="1105"/>
                    </a:cubicBezTo>
                    <a:cubicBezTo>
                      <a:pt x="16659" y="-507"/>
                      <a:pt x="19314" y="-223"/>
                      <a:pt x="20641" y="1105"/>
                    </a:cubicBezTo>
                    <a:cubicBezTo>
                      <a:pt x="22158" y="2621"/>
                      <a:pt x="21968" y="4802"/>
                      <a:pt x="20641" y="6414"/>
                    </a:cubicBezTo>
                    <a:cubicBezTo>
                      <a:pt x="19409" y="7930"/>
                      <a:pt x="18745" y="9827"/>
                      <a:pt x="18556" y="11723"/>
                    </a:cubicBezTo>
                    <a:cubicBezTo>
                      <a:pt x="21210" y="12291"/>
                      <a:pt x="23864" y="13239"/>
                      <a:pt x="26329" y="14756"/>
                    </a:cubicBezTo>
                    <a:cubicBezTo>
                      <a:pt x="30501" y="17221"/>
                      <a:pt x="26709" y="23668"/>
                      <a:pt x="22537" y="21203"/>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 name="Freeform 29">
                <a:extLst>
                  <a:ext uri="{FF2B5EF4-FFF2-40B4-BE49-F238E27FC236}">
                    <a16:creationId xmlns:a16="http://schemas.microsoft.com/office/drawing/2014/main" id="{A5A32859-3FAB-34B4-C00F-75E38B5D8564}"/>
                  </a:ext>
                </a:extLst>
              </p:cNvPr>
              <p:cNvSpPr/>
              <p:nvPr/>
            </p:nvSpPr>
            <p:spPr>
              <a:xfrm>
                <a:off x="8590652" y="3158935"/>
                <a:ext cx="129433" cy="115729"/>
              </a:xfrm>
              <a:custGeom>
                <a:avLst/>
                <a:gdLst>
                  <a:gd name="connsiteX0" fmla="*/ 23201 w 26143"/>
                  <a:gd name="connsiteY0" fmla="*/ 7933 h 23375"/>
                  <a:gd name="connsiteX1" fmla="*/ 17039 w 26143"/>
                  <a:gd name="connsiteY1" fmla="*/ 8787 h 23375"/>
                  <a:gd name="connsiteX2" fmla="*/ 16754 w 26143"/>
                  <a:gd name="connsiteY2" fmla="*/ 18741 h 23375"/>
                  <a:gd name="connsiteX3" fmla="*/ 9549 w 26143"/>
                  <a:gd name="connsiteY3" fmla="*/ 20732 h 23375"/>
                  <a:gd name="connsiteX4" fmla="*/ 9360 w 26143"/>
                  <a:gd name="connsiteY4" fmla="*/ 8976 h 23375"/>
                  <a:gd name="connsiteX5" fmla="*/ 1870 w 26143"/>
                  <a:gd name="connsiteY5" fmla="*/ 6891 h 23375"/>
                  <a:gd name="connsiteX6" fmla="*/ 5662 w 26143"/>
                  <a:gd name="connsiteY6" fmla="*/ 444 h 23375"/>
                  <a:gd name="connsiteX7" fmla="*/ 13341 w 26143"/>
                  <a:gd name="connsiteY7" fmla="*/ 1676 h 23375"/>
                  <a:gd name="connsiteX8" fmla="*/ 14574 w 26143"/>
                  <a:gd name="connsiteY8" fmla="*/ 1582 h 23375"/>
                  <a:gd name="connsiteX9" fmla="*/ 21400 w 26143"/>
                  <a:gd name="connsiteY9" fmla="*/ 634 h 23375"/>
                  <a:gd name="connsiteX10" fmla="*/ 23390 w 26143"/>
                  <a:gd name="connsiteY10" fmla="*/ 7839 h 2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143" h="23375">
                    <a:moveTo>
                      <a:pt x="23201" y="7933"/>
                    </a:moveTo>
                    <a:cubicBezTo>
                      <a:pt x="21115" y="8218"/>
                      <a:pt x="19124" y="8502"/>
                      <a:pt x="17039" y="8787"/>
                    </a:cubicBezTo>
                    <a:cubicBezTo>
                      <a:pt x="15901" y="12010"/>
                      <a:pt x="15806" y="15423"/>
                      <a:pt x="16754" y="18741"/>
                    </a:cubicBezTo>
                    <a:cubicBezTo>
                      <a:pt x="17987" y="23386"/>
                      <a:pt x="10782" y="25377"/>
                      <a:pt x="9549" y="20732"/>
                    </a:cubicBezTo>
                    <a:cubicBezTo>
                      <a:pt x="8506" y="16750"/>
                      <a:pt x="8412" y="12863"/>
                      <a:pt x="9360" y="8976"/>
                    </a:cubicBezTo>
                    <a:cubicBezTo>
                      <a:pt x="6800" y="8787"/>
                      <a:pt x="4240" y="8123"/>
                      <a:pt x="1870" y="6891"/>
                    </a:cubicBezTo>
                    <a:cubicBezTo>
                      <a:pt x="-2396" y="4710"/>
                      <a:pt x="1396" y="-1737"/>
                      <a:pt x="5662" y="444"/>
                    </a:cubicBezTo>
                    <a:cubicBezTo>
                      <a:pt x="7938" y="1582"/>
                      <a:pt x="10592" y="1866"/>
                      <a:pt x="13341" y="1676"/>
                    </a:cubicBezTo>
                    <a:cubicBezTo>
                      <a:pt x="13721" y="1582"/>
                      <a:pt x="14195" y="1487"/>
                      <a:pt x="14574" y="1582"/>
                    </a:cubicBezTo>
                    <a:cubicBezTo>
                      <a:pt x="16944" y="1392"/>
                      <a:pt x="19314" y="918"/>
                      <a:pt x="21400" y="634"/>
                    </a:cubicBezTo>
                    <a:cubicBezTo>
                      <a:pt x="26140" y="-30"/>
                      <a:pt x="28225" y="7175"/>
                      <a:pt x="23390" y="7839"/>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 name="Freeform 30">
                <a:extLst>
                  <a:ext uri="{FF2B5EF4-FFF2-40B4-BE49-F238E27FC236}">
                    <a16:creationId xmlns:a16="http://schemas.microsoft.com/office/drawing/2014/main" id="{D9B78087-C3E2-81B4-F91E-12A478C1FED8}"/>
                  </a:ext>
                </a:extLst>
              </p:cNvPr>
              <p:cNvSpPr/>
              <p:nvPr/>
            </p:nvSpPr>
            <p:spPr>
              <a:xfrm>
                <a:off x="8807420" y="2620702"/>
                <a:ext cx="130379" cy="131270"/>
              </a:xfrm>
              <a:custGeom>
                <a:avLst/>
                <a:gdLst>
                  <a:gd name="connsiteX0" fmla="*/ 21699 w 26334"/>
                  <a:gd name="connsiteY0" fmla="*/ 26393 h 26514"/>
                  <a:gd name="connsiteX1" fmla="*/ 14020 w 26334"/>
                  <a:gd name="connsiteY1" fmla="*/ 22506 h 26514"/>
                  <a:gd name="connsiteX2" fmla="*/ 10228 w 26334"/>
                  <a:gd name="connsiteY2" fmla="*/ 17671 h 26514"/>
                  <a:gd name="connsiteX3" fmla="*/ 4635 w 26334"/>
                  <a:gd name="connsiteY3" fmla="*/ 19188 h 26514"/>
                  <a:gd name="connsiteX4" fmla="*/ 2644 w 26334"/>
                  <a:gd name="connsiteY4" fmla="*/ 11983 h 26514"/>
                  <a:gd name="connsiteX5" fmla="*/ 8617 w 26334"/>
                  <a:gd name="connsiteY5" fmla="*/ 10277 h 26514"/>
                  <a:gd name="connsiteX6" fmla="*/ 8522 w 26334"/>
                  <a:gd name="connsiteY6" fmla="*/ 4778 h 26514"/>
                  <a:gd name="connsiteX7" fmla="*/ 11176 w 26334"/>
                  <a:gd name="connsiteY7" fmla="*/ 133 h 26514"/>
                  <a:gd name="connsiteX8" fmla="*/ 15822 w 26334"/>
                  <a:gd name="connsiteY8" fmla="*/ 2787 h 26514"/>
                  <a:gd name="connsiteX9" fmla="*/ 15822 w 26334"/>
                  <a:gd name="connsiteY9" fmla="*/ 12457 h 26514"/>
                  <a:gd name="connsiteX10" fmla="*/ 18476 w 26334"/>
                  <a:gd name="connsiteY10" fmla="*/ 16534 h 26514"/>
                  <a:gd name="connsiteX11" fmla="*/ 23690 w 26334"/>
                  <a:gd name="connsiteY11" fmla="*/ 19188 h 26514"/>
                  <a:gd name="connsiteX12" fmla="*/ 21699 w 26334"/>
                  <a:gd name="connsiteY12" fmla="*/ 26393 h 26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334" h="26514">
                    <a:moveTo>
                      <a:pt x="21699" y="26393"/>
                    </a:moveTo>
                    <a:cubicBezTo>
                      <a:pt x="18855" y="25730"/>
                      <a:pt x="16201" y="24497"/>
                      <a:pt x="14020" y="22506"/>
                    </a:cubicBezTo>
                    <a:cubicBezTo>
                      <a:pt x="12314" y="21084"/>
                      <a:pt x="11366" y="19378"/>
                      <a:pt x="10228" y="17671"/>
                    </a:cubicBezTo>
                    <a:cubicBezTo>
                      <a:pt x="8332" y="17956"/>
                      <a:pt x="6436" y="18714"/>
                      <a:pt x="4635" y="19188"/>
                    </a:cubicBezTo>
                    <a:cubicBezTo>
                      <a:pt x="-11" y="20326"/>
                      <a:pt x="-2001" y="13121"/>
                      <a:pt x="2644" y="11983"/>
                    </a:cubicBezTo>
                    <a:cubicBezTo>
                      <a:pt x="4161" y="11604"/>
                      <a:pt x="6436" y="10751"/>
                      <a:pt x="8617" y="10277"/>
                    </a:cubicBezTo>
                    <a:cubicBezTo>
                      <a:pt x="9091" y="8475"/>
                      <a:pt x="9185" y="6579"/>
                      <a:pt x="8522" y="4778"/>
                    </a:cubicBezTo>
                    <a:cubicBezTo>
                      <a:pt x="7858" y="2882"/>
                      <a:pt x="9280" y="702"/>
                      <a:pt x="11176" y="133"/>
                    </a:cubicBezTo>
                    <a:cubicBezTo>
                      <a:pt x="13262" y="-436"/>
                      <a:pt x="15063" y="891"/>
                      <a:pt x="15822" y="2787"/>
                    </a:cubicBezTo>
                    <a:cubicBezTo>
                      <a:pt x="16959" y="5916"/>
                      <a:pt x="16675" y="9234"/>
                      <a:pt x="15822" y="12457"/>
                    </a:cubicBezTo>
                    <a:cubicBezTo>
                      <a:pt x="16675" y="13784"/>
                      <a:pt x="17244" y="15396"/>
                      <a:pt x="18476" y="16534"/>
                    </a:cubicBezTo>
                    <a:cubicBezTo>
                      <a:pt x="20088" y="17956"/>
                      <a:pt x="21699" y="18714"/>
                      <a:pt x="23690" y="19188"/>
                    </a:cubicBezTo>
                    <a:cubicBezTo>
                      <a:pt x="28336" y="20326"/>
                      <a:pt x="26345" y="27531"/>
                      <a:pt x="21699" y="26393"/>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2" name="Freeform 31">
                <a:extLst>
                  <a:ext uri="{FF2B5EF4-FFF2-40B4-BE49-F238E27FC236}">
                    <a16:creationId xmlns:a16="http://schemas.microsoft.com/office/drawing/2014/main" id="{ADF08AAC-90A6-C133-BB2D-8BAF49E63FC6}"/>
                  </a:ext>
                </a:extLst>
              </p:cNvPr>
              <p:cNvSpPr/>
              <p:nvPr/>
            </p:nvSpPr>
            <p:spPr>
              <a:xfrm>
                <a:off x="8691142" y="2711195"/>
                <a:ext cx="75859" cy="155648"/>
              </a:xfrm>
              <a:custGeom>
                <a:avLst/>
                <a:gdLst>
                  <a:gd name="connsiteX0" fmla="*/ 15228 w 15322"/>
                  <a:gd name="connsiteY0" fmla="*/ 18639 h 31438"/>
                  <a:gd name="connsiteX1" fmla="*/ 12384 w 15322"/>
                  <a:gd name="connsiteY1" fmla="*/ 23190 h 31438"/>
                  <a:gd name="connsiteX2" fmla="*/ 7075 w 15322"/>
                  <a:gd name="connsiteY2" fmla="*/ 29731 h 31438"/>
                  <a:gd name="connsiteX3" fmla="*/ 629 w 15322"/>
                  <a:gd name="connsiteY3" fmla="*/ 25939 h 31438"/>
                  <a:gd name="connsiteX4" fmla="*/ 7265 w 15322"/>
                  <a:gd name="connsiteY4" fmla="*/ 17975 h 31438"/>
                  <a:gd name="connsiteX5" fmla="*/ 5369 w 15322"/>
                  <a:gd name="connsiteY5" fmla="*/ 14847 h 31438"/>
                  <a:gd name="connsiteX6" fmla="*/ 4041 w 15322"/>
                  <a:gd name="connsiteY6" fmla="*/ 10960 h 31438"/>
                  <a:gd name="connsiteX7" fmla="*/ 4041 w 15322"/>
                  <a:gd name="connsiteY7" fmla="*/ 2712 h 31438"/>
                  <a:gd name="connsiteX8" fmla="*/ 11246 w 15322"/>
                  <a:gd name="connsiteY8" fmla="*/ 4703 h 31438"/>
                  <a:gd name="connsiteX9" fmla="*/ 13237 w 15322"/>
                  <a:gd name="connsiteY9" fmla="*/ 13804 h 31438"/>
                  <a:gd name="connsiteX10" fmla="*/ 15323 w 15322"/>
                  <a:gd name="connsiteY10" fmla="*/ 18639 h 3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322" h="31438">
                    <a:moveTo>
                      <a:pt x="15228" y="18639"/>
                    </a:moveTo>
                    <a:cubicBezTo>
                      <a:pt x="15228" y="20630"/>
                      <a:pt x="13617" y="21862"/>
                      <a:pt x="12384" y="23190"/>
                    </a:cubicBezTo>
                    <a:cubicBezTo>
                      <a:pt x="10393" y="25180"/>
                      <a:pt x="8592" y="27361"/>
                      <a:pt x="7075" y="29731"/>
                    </a:cubicBezTo>
                    <a:cubicBezTo>
                      <a:pt x="4421" y="33713"/>
                      <a:pt x="-2026" y="30015"/>
                      <a:pt x="629" y="25939"/>
                    </a:cubicBezTo>
                    <a:cubicBezTo>
                      <a:pt x="2525" y="23000"/>
                      <a:pt x="4989" y="20630"/>
                      <a:pt x="7265" y="17975"/>
                    </a:cubicBezTo>
                    <a:cubicBezTo>
                      <a:pt x="6601" y="16933"/>
                      <a:pt x="5748" y="15795"/>
                      <a:pt x="5369" y="14847"/>
                    </a:cubicBezTo>
                    <a:cubicBezTo>
                      <a:pt x="4800" y="13614"/>
                      <a:pt x="4326" y="12287"/>
                      <a:pt x="4041" y="10960"/>
                    </a:cubicBezTo>
                    <a:cubicBezTo>
                      <a:pt x="3567" y="8116"/>
                      <a:pt x="3567" y="5556"/>
                      <a:pt x="4041" y="2712"/>
                    </a:cubicBezTo>
                    <a:cubicBezTo>
                      <a:pt x="4705" y="-2028"/>
                      <a:pt x="11910" y="-37"/>
                      <a:pt x="11246" y="4703"/>
                    </a:cubicBezTo>
                    <a:cubicBezTo>
                      <a:pt x="10867" y="7831"/>
                      <a:pt x="11436" y="11244"/>
                      <a:pt x="13237" y="13804"/>
                    </a:cubicBezTo>
                    <a:cubicBezTo>
                      <a:pt x="14375" y="15321"/>
                      <a:pt x="15323" y="16648"/>
                      <a:pt x="15323" y="18639"/>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7" name="Group 36">
              <a:extLst>
                <a:ext uri="{FF2B5EF4-FFF2-40B4-BE49-F238E27FC236}">
                  <a16:creationId xmlns:a16="http://schemas.microsoft.com/office/drawing/2014/main" id="{4900BC5C-2D02-8D8D-ABD7-634C5A41B170}"/>
                </a:ext>
              </a:extLst>
            </p:cNvPr>
            <p:cNvGrpSpPr/>
            <p:nvPr/>
          </p:nvGrpSpPr>
          <p:grpSpPr>
            <a:xfrm>
              <a:off x="9050032" y="2761235"/>
              <a:ext cx="429461" cy="919012"/>
              <a:chOff x="9050032" y="2761235"/>
              <a:chExt cx="429461" cy="919012"/>
            </a:xfrm>
            <a:solidFill>
              <a:schemeClr val="accent5"/>
            </a:solidFill>
          </p:grpSpPr>
          <p:sp>
            <p:nvSpPr>
              <p:cNvPr id="33" name="Freeform 32">
                <a:extLst>
                  <a:ext uri="{FF2B5EF4-FFF2-40B4-BE49-F238E27FC236}">
                    <a16:creationId xmlns:a16="http://schemas.microsoft.com/office/drawing/2014/main" id="{9C4E41CC-D5EB-DD0E-3353-C4793FCE553D}"/>
                  </a:ext>
                </a:extLst>
              </p:cNvPr>
              <p:cNvSpPr/>
              <p:nvPr/>
            </p:nvSpPr>
            <p:spPr>
              <a:xfrm>
                <a:off x="9050032" y="2761235"/>
                <a:ext cx="429461" cy="919012"/>
              </a:xfrm>
              <a:custGeom>
                <a:avLst/>
                <a:gdLst>
                  <a:gd name="connsiteX0" fmla="*/ 84469 w 86743"/>
                  <a:gd name="connsiteY0" fmla="*/ 78307 h 185623"/>
                  <a:gd name="connsiteX1" fmla="*/ 79540 w 86743"/>
                  <a:gd name="connsiteY1" fmla="*/ 68827 h 185623"/>
                  <a:gd name="connsiteX2" fmla="*/ 78876 w 86743"/>
                  <a:gd name="connsiteY2" fmla="*/ 68068 h 185623"/>
                  <a:gd name="connsiteX3" fmla="*/ 78686 w 86743"/>
                  <a:gd name="connsiteY3" fmla="*/ 66457 h 185623"/>
                  <a:gd name="connsiteX4" fmla="*/ 72240 w 86743"/>
                  <a:gd name="connsiteY4" fmla="*/ 53374 h 185623"/>
                  <a:gd name="connsiteX5" fmla="*/ 69111 w 86743"/>
                  <a:gd name="connsiteY5" fmla="*/ 49108 h 185623"/>
                  <a:gd name="connsiteX6" fmla="*/ 68353 w 86743"/>
                  <a:gd name="connsiteY6" fmla="*/ 44652 h 185623"/>
                  <a:gd name="connsiteX7" fmla="*/ 61906 w 86743"/>
                  <a:gd name="connsiteY7" fmla="*/ 27682 h 185623"/>
                  <a:gd name="connsiteX8" fmla="*/ 37542 w 86743"/>
                  <a:gd name="connsiteY8" fmla="*/ 9101 h 185623"/>
                  <a:gd name="connsiteX9" fmla="*/ 32802 w 86743"/>
                  <a:gd name="connsiteY9" fmla="*/ 6162 h 185623"/>
                  <a:gd name="connsiteX10" fmla="*/ 29104 w 86743"/>
                  <a:gd name="connsiteY10" fmla="*/ 3603 h 185623"/>
                  <a:gd name="connsiteX11" fmla="*/ 13367 w 86743"/>
                  <a:gd name="connsiteY11" fmla="*/ 0 h 185623"/>
                  <a:gd name="connsiteX12" fmla="*/ 0 w 86743"/>
                  <a:gd name="connsiteY12" fmla="*/ 4645 h 185623"/>
                  <a:gd name="connsiteX13" fmla="*/ 0 w 86743"/>
                  <a:gd name="connsiteY13" fmla="*/ 4645 h 185623"/>
                  <a:gd name="connsiteX14" fmla="*/ 0 w 86743"/>
                  <a:gd name="connsiteY14" fmla="*/ 181073 h 185623"/>
                  <a:gd name="connsiteX15" fmla="*/ 0 w 86743"/>
                  <a:gd name="connsiteY15" fmla="*/ 181073 h 185623"/>
                  <a:gd name="connsiteX16" fmla="*/ 7679 w 86743"/>
                  <a:gd name="connsiteY16" fmla="*/ 185150 h 185623"/>
                  <a:gd name="connsiteX17" fmla="*/ 11756 w 86743"/>
                  <a:gd name="connsiteY17" fmla="*/ 185624 h 185623"/>
                  <a:gd name="connsiteX18" fmla="*/ 17349 w 86743"/>
                  <a:gd name="connsiteY18" fmla="*/ 184771 h 185623"/>
                  <a:gd name="connsiteX19" fmla="*/ 28630 w 86743"/>
                  <a:gd name="connsiteY19" fmla="*/ 183159 h 185623"/>
                  <a:gd name="connsiteX20" fmla="*/ 49487 w 86743"/>
                  <a:gd name="connsiteY20" fmla="*/ 171593 h 185623"/>
                  <a:gd name="connsiteX21" fmla="*/ 66172 w 86743"/>
                  <a:gd name="connsiteY21" fmla="*/ 158131 h 185623"/>
                  <a:gd name="connsiteX22" fmla="*/ 73188 w 86743"/>
                  <a:gd name="connsiteY22" fmla="*/ 148366 h 185623"/>
                  <a:gd name="connsiteX23" fmla="*/ 84469 w 86743"/>
                  <a:gd name="connsiteY23" fmla="*/ 122959 h 185623"/>
                  <a:gd name="connsiteX24" fmla="*/ 85228 w 86743"/>
                  <a:gd name="connsiteY24" fmla="*/ 117650 h 185623"/>
                  <a:gd name="connsiteX25" fmla="*/ 84374 w 86743"/>
                  <a:gd name="connsiteY25" fmla="*/ 78212 h 185623"/>
                  <a:gd name="connsiteX26" fmla="*/ 76885 w 86743"/>
                  <a:gd name="connsiteY26" fmla="*/ 121632 h 185623"/>
                  <a:gd name="connsiteX27" fmla="*/ 77454 w 86743"/>
                  <a:gd name="connsiteY27" fmla="*/ 128932 h 185623"/>
                  <a:gd name="connsiteX28" fmla="*/ 75653 w 86743"/>
                  <a:gd name="connsiteY28" fmla="*/ 133198 h 185623"/>
                  <a:gd name="connsiteX29" fmla="*/ 73093 w 86743"/>
                  <a:gd name="connsiteY29" fmla="*/ 136421 h 185623"/>
                  <a:gd name="connsiteX30" fmla="*/ 69206 w 86743"/>
                  <a:gd name="connsiteY30" fmla="*/ 138128 h 185623"/>
                  <a:gd name="connsiteX31" fmla="*/ 63423 w 86743"/>
                  <a:gd name="connsiteY31" fmla="*/ 137749 h 185623"/>
                  <a:gd name="connsiteX32" fmla="*/ 60958 w 86743"/>
                  <a:gd name="connsiteY32" fmla="*/ 137275 h 185623"/>
                  <a:gd name="connsiteX33" fmla="*/ 58873 w 86743"/>
                  <a:gd name="connsiteY33" fmla="*/ 138697 h 185623"/>
                  <a:gd name="connsiteX34" fmla="*/ 57640 w 86743"/>
                  <a:gd name="connsiteY34" fmla="*/ 140782 h 185623"/>
                  <a:gd name="connsiteX35" fmla="*/ 58873 w 86743"/>
                  <a:gd name="connsiteY35" fmla="*/ 143721 h 185623"/>
                  <a:gd name="connsiteX36" fmla="*/ 60010 w 86743"/>
                  <a:gd name="connsiteY36" fmla="*/ 155287 h 185623"/>
                  <a:gd name="connsiteX37" fmla="*/ 48444 w 86743"/>
                  <a:gd name="connsiteY37" fmla="*/ 162871 h 185623"/>
                  <a:gd name="connsiteX38" fmla="*/ 46074 w 86743"/>
                  <a:gd name="connsiteY38" fmla="*/ 164862 h 185623"/>
                  <a:gd name="connsiteX39" fmla="*/ 30526 w 86743"/>
                  <a:gd name="connsiteY39" fmla="*/ 173394 h 185623"/>
                  <a:gd name="connsiteX40" fmla="*/ 15358 w 86743"/>
                  <a:gd name="connsiteY40" fmla="*/ 173679 h 185623"/>
                  <a:gd name="connsiteX41" fmla="*/ 6731 w 86743"/>
                  <a:gd name="connsiteY41" fmla="*/ 159743 h 185623"/>
                  <a:gd name="connsiteX42" fmla="*/ 8248 w 86743"/>
                  <a:gd name="connsiteY42" fmla="*/ 150736 h 185623"/>
                  <a:gd name="connsiteX43" fmla="*/ 14884 w 86743"/>
                  <a:gd name="connsiteY43" fmla="*/ 148840 h 185623"/>
                  <a:gd name="connsiteX44" fmla="*/ 19435 w 86743"/>
                  <a:gd name="connsiteY44" fmla="*/ 148840 h 185623"/>
                  <a:gd name="connsiteX45" fmla="*/ 10997 w 86743"/>
                  <a:gd name="connsiteY45" fmla="*/ 157467 h 185623"/>
                  <a:gd name="connsiteX46" fmla="*/ 15358 w 86743"/>
                  <a:gd name="connsiteY46" fmla="*/ 160027 h 185623"/>
                  <a:gd name="connsiteX47" fmla="*/ 29673 w 86743"/>
                  <a:gd name="connsiteY47" fmla="*/ 150831 h 185623"/>
                  <a:gd name="connsiteX48" fmla="*/ 36120 w 86743"/>
                  <a:gd name="connsiteY48" fmla="*/ 154529 h 185623"/>
                  <a:gd name="connsiteX49" fmla="*/ 39154 w 86743"/>
                  <a:gd name="connsiteY49" fmla="*/ 154908 h 185623"/>
                  <a:gd name="connsiteX50" fmla="*/ 57166 w 86743"/>
                  <a:gd name="connsiteY50" fmla="*/ 120400 h 185623"/>
                  <a:gd name="connsiteX51" fmla="*/ 70249 w 86743"/>
                  <a:gd name="connsiteY51" fmla="*/ 117840 h 185623"/>
                  <a:gd name="connsiteX52" fmla="*/ 67689 w 86743"/>
                  <a:gd name="connsiteY52" fmla="*/ 113479 h 185623"/>
                  <a:gd name="connsiteX53" fmla="*/ 55080 w 86743"/>
                  <a:gd name="connsiteY53" fmla="*/ 115280 h 185623"/>
                  <a:gd name="connsiteX54" fmla="*/ 51857 w 86743"/>
                  <a:gd name="connsiteY54" fmla="*/ 117650 h 185623"/>
                  <a:gd name="connsiteX55" fmla="*/ 37921 w 86743"/>
                  <a:gd name="connsiteY55" fmla="*/ 149599 h 185623"/>
                  <a:gd name="connsiteX56" fmla="*/ 23132 w 86743"/>
                  <a:gd name="connsiteY56" fmla="*/ 144290 h 185623"/>
                  <a:gd name="connsiteX57" fmla="*/ 12893 w 86743"/>
                  <a:gd name="connsiteY57" fmla="*/ 143721 h 185623"/>
                  <a:gd name="connsiteX58" fmla="*/ 6352 w 86743"/>
                  <a:gd name="connsiteY58" fmla="*/ 144385 h 185623"/>
                  <a:gd name="connsiteX59" fmla="*/ 6352 w 86743"/>
                  <a:gd name="connsiteY59" fmla="*/ 124192 h 185623"/>
                  <a:gd name="connsiteX60" fmla="*/ 6352 w 86743"/>
                  <a:gd name="connsiteY60" fmla="*/ 73472 h 185623"/>
                  <a:gd name="connsiteX61" fmla="*/ 6352 w 86743"/>
                  <a:gd name="connsiteY61" fmla="*/ 56123 h 185623"/>
                  <a:gd name="connsiteX62" fmla="*/ 5688 w 86743"/>
                  <a:gd name="connsiteY62" fmla="*/ 27398 h 185623"/>
                  <a:gd name="connsiteX63" fmla="*/ 5688 w 86743"/>
                  <a:gd name="connsiteY63" fmla="*/ 27114 h 185623"/>
                  <a:gd name="connsiteX64" fmla="*/ 5688 w 86743"/>
                  <a:gd name="connsiteY64" fmla="*/ 26640 h 185623"/>
                  <a:gd name="connsiteX65" fmla="*/ 5783 w 86743"/>
                  <a:gd name="connsiteY65" fmla="*/ 19435 h 185623"/>
                  <a:gd name="connsiteX66" fmla="*/ 6447 w 86743"/>
                  <a:gd name="connsiteY66" fmla="*/ 14505 h 185623"/>
                  <a:gd name="connsiteX67" fmla="*/ 6447 w 86743"/>
                  <a:gd name="connsiteY67" fmla="*/ 14126 h 185623"/>
                  <a:gd name="connsiteX68" fmla="*/ 12230 w 86743"/>
                  <a:gd name="connsiteY68" fmla="*/ 9480 h 185623"/>
                  <a:gd name="connsiteX69" fmla="*/ 19719 w 86743"/>
                  <a:gd name="connsiteY69" fmla="*/ 9480 h 185623"/>
                  <a:gd name="connsiteX70" fmla="*/ 32328 w 86743"/>
                  <a:gd name="connsiteY70" fmla="*/ 16022 h 185623"/>
                  <a:gd name="connsiteX71" fmla="*/ 34887 w 86743"/>
                  <a:gd name="connsiteY71" fmla="*/ 19245 h 185623"/>
                  <a:gd name="connsiteX72" fmla="*/ 44747 w 86743"/>
                  <a:gd name="connsiteY72" fmla="*/ 22942 h 185623"/>
                  <a:gd name="connsiteX73" fmla="*/ 54132 w 86743"/>
                  <a:gd name="connsiteY73" fmla="*/ 33086 h 185623"/>
                  <a:gd name="connsiteX74" fmla="*/ 53374 w 86743"/>
                  <a:gd name="connsiteY74" fmla="*/ 38490 h 185623"/>
                  <a:gd name="connsiteX75" fmla="*/ 53374 w 86743"/>
                  <a:gd name="connsiteY75" fmla="*/ 42377 h 185623"/>
                  <a:gd name="connsiteX76" fmla="*/ 53564 w 86743"/>
                  <a:gd name="connsiteY76" fmla="*/ 43040 h 185623"/>
                  <a:gd name="connsiteX77" fmla="*/ 53564 w 86743"/>
                  <a:gd name="connsiteY77" fmla="*/ 43609 h 185623"/>
                  <a:gd name="connsiteX78" fmla="*/ 53658 w 86743"/>
                  <a:gd name="connsiteY78" fmla="*/ 44747 h 185623"/>
                  <a:gd name="connsiteX79" fmla="*/ 53374 w 86743"/>
                  <a:gd name="connsiteY79" fmla="*/ 47022 h 185623"/>
                  <a:gd name="connsiteX80" fmla="*/ 52805 w 86743"/>
                  <a:gd name="connsiteY80" fmla="*/ 49013 h 185623"/>
                  <a:gd name="connsiteX81" fmla="*/ 52142 w 86743"/>
                  <a:gd name="connsiteY81" fmla="*/ 50625 h 185623"/>
                  <a:gd name="connsiteX82" fmla="*/ 51478 w 86743"/>
                  <a:gd name="connsiteY82" fmla="*/ 51857 h 185623"/>
                  <a:gd name="connsiteX83" fmla="*/ 51478 w 86743"/>
                  <a:gd name="connsiteY83" fmla="*/ 53184 h 185623"/>
                  <a:gd name="connsiteX84" fmla="*/ 51573 w 86743"/>
                  <a:gd name="connsiteY84" fmla="*/ 53658 h 185623"/>
                  <a:gd name="connsiteX85" fmla="*/ 51573 w 86743"/>
                  <a:gd name="connsiteY85" fmla="*/ 53848 h 185623"/>
                  <a:gd name="connsiteX86" fmla="*/ 51762 w 86743"/>
                  <a:gd name="connsiteY86" fmla="*/ 53848 h 185623"/>
                  <a:gd name="connsiteX87" fmla="*/ 52236 w 86743"/>
                  <a:gd name="connsiteY87" fmla="*/ 53943 h 185623"/>
                  <a:gd name="connsiteX88" fmla="*/ 53658 w 86743"/>
                  <a:gd name="connsiteY88" fmla="*/ 53753 h 185623"/>
                  <a:gd name="connsiteX89" fmla="*/ 54322 w 86743"/>
                  <a:gd name="connsiteY89" fmla="*/ 53184 h 185623"/>
                  <a:gd name="connsiteX90" fmla="*/ 54986 w 86743"/>
                  <a:gd name="connsiteY90" fmla="*/ 52426 h 185623"/>
                  <a:gd name="connsiteX91" fmla="*/ 56313 w 86743"/>
                  <a:gd name="connsiteY91" fmla="*/ 50435 h 185623"/>
                  <a:gd name="connsiteX92" fmla="*/ 57261 w 86743"/>
                  <a:gd name="connsiteY92" fmla="*/ 47781 h 185623"/>
                  <a:gd name="connsiteX93" fmla="*/ 57640 w 86743"/>
                  <a:gd name="connsiteY93" fmla="*/ 44652 h 185623"/>
                  <a:gd name="connsiteX94" fmla="*/ 57545 w 86743"/>
                  <a:gd name="connsiteY94" fmla="*/ 42946 h 185623"/>
                  <a:gd name="connsiteX95" fmla="*/ 57356 w 86743"/>
                  <a:gd name="connsiteY95" fmla="*/ 41998 h 185623"/>
                  <a:gd name="connsiteX96" fmla="*/ 57166 w 86743"/>
                  <a:gd name="connsiteY96" fmla="*/ 41239 h 185623"/>
                  <a:gd name="connsiteX97" fmla="*/ 56882 w 86743"/>
                  <a:gd name="connsiteY97" fmla="*/ 40007 h 185623"/>
                  <a:gd name="connsiteX98" fmla="*/ 56976 w 86743"/>
                  <a:gd name="connsiteY98" fmla="*/ 39343 h 185623"/>
                  <a:gd name="connsiteX99" fmla="*/ 57356 w 86743"/>
                  <a:gd name="connsiteY99" fmla="*/ 37826 h 185623"/>
                  <a:gd name="connsiteX100" fmla="*/ 57640 w 86743"/>
                  <a:gd name="connsiteY100" fmla="*/ 36120 h 185623"/>
                  <a:gd name="connsiteX101" fmla="*/ 57640 w 86743"/>
                  <a:gd name="connsiteY101" fmla="*/ 33086 h 185623"/>
                  <a:gd name="connsiteX102" fmla="*/ 57640 w 86743"/>
                  <a:gd name="connsiteY102" fmla="*/ 33181 h 185623"/>
                  <a:gd name="connsiteX103" fmla="*/ 63613 w 86743"/>
                  <a:gd name="connsiteY103" fmla="*/ 51762 h 185623"/>
                  <a:gd name="connsiteX104" fmla="*/ 69775 w 86743"/>
                  <a:gd name="connsiteY104" fmla="*/ 60484 h 185623"/>
                  <a:gd name="connsiteX105" fmla="*/ 69870 w 86743"/>
                  <a:gd name="connsiteY105" fmla="*/ 61337 h 185623"/>
                  <a:gd name="connsiteX106" fmla="*/ 68353 w 86743"/>
                  <a:gd name="connsiteY106" fmla="*/ 70723 h 185623"/>
                  <a:gd name="connsiteX107" fmla="*/ 66078 w 86743"/>
                  <a:gd name="connsiteY107" fmla="*/ 74989 h 185623"/>
                  <a:gd name="connsiteX108" fmla="*/ 63139 w 86743"/>
                  <a:gd name="connsiteY108" fmla="*/ 78402 h 185623"/>
                  <a:gd name="connsiteX109" fmla="*/ 65035 w 86743"/>
                  <a:gd name="connsiteY109" fmla="*/ 88641 h 185623"/>
                  <a:gd name="connsiteX110" fmla="*/ 63613 w 86743"/>
                  <a:gd name="connsiteY110" fmla="*/ 100681 h 185623"/>
                  <a:gd name="connsiteX111" fmla="*/ 63139 w 86743"/>
                  <a:gd name="connsiteY111" fmla="*/ 102292 h 185623"/>
                  <a:gd name="connsiteX112" fmla="*/ 62570 w 86743"/>
                  <a:gd name="connsiteY112" fmla="*/ 103904 h 185623"/>
                  <a:gd name="connsiteX113" fmla="*/ 62096 w 86743"/>
                  <a:gd name="connsiteY113" fmla="*/ 105610 h 185623"/>
                  <a:gd name="connsiteX114" fmla="*/ 62285 w 86743"/>
                  <a:gd name="connsiteY114" fmla="*/ 106748 h 185623"/>
                  <a:gd name="connsiteX115" fmla="*/ 62854 w 86743"/>
                  <a:gd name="connsiteY115" fmla="*/ 108265 h 185623"/>
                  <a:gd name="connsiteX116" fmla="*/ 64466 w 86743"/>
                  <a:gd name="connsiteY116" fmla="*/ 108170 h 185623"/>
                  <a:gd name="connsiteX117" fmla="*/ 65604 w 86743"/>
                  <a:gd name="connsiteY117" fmla="*/ 107696 h 185623"/>
                  <a:gd name="connsiteX118" fmla="*/ 67026 w 86743"/>
                  <a:gd name="connsiteY118" fmla="*/ 106179 h 185623"/>
                  <a:gd name="connsiteX119" fmla="*/ 68068 w 86743"/>
                  <a:gd name="connsiteY119" fmla="*/ 104378 h 185623"/>
                  <a:gd name="connsiteX120" fmla="*/ 68922 w 86743"/>
                  <a:gd name="connsiteY120" fmla="*/ 102482 h 185623"/>
                  <a:gd name="connsiteX121" fmla="*/ 71102 w 86743"/>
                  <a:gd name="connsiteY121" fmla="*/ 87977 h 185623"/>
                  <a:gd name="connsiteX122" fmla="*/ 70818 w 86743"/>
                  <a:gd name="connsiteY122" fmla="*/ 78212 h 185623"/>
                  <a:gd name="connsiteX123" fmla="*/ 72903 w 86743"/>
                  <a:gd name="connsiteY123" fmla="*/ 75273 h 185623"/>
                  <a:gd name="connsiteX124" fmla="*/ 73946 w 86743"/>
                  <a:gd name="connsiteY124" fmla="*/ 72145 h 185623"/>
                  <a:gd name="connsiteX125" fmla="*/ 78212 w 86743"/>
                  <a:gd name="connsiteY125" fmla="*/ 79729 h 185623"/>
                  <a:gd name="connsiteX126" fmla="*/ 80298 w 86743"/>
                  <a:gd name="connsiteY126" fmla="*/ 102008 h 185623"/>
                  <a:gd name="connsiteX127" fmla="*/ 76221 w 86743"/>
                  <a:gd name="connsiteY127" fmla="*/ 114711 h 185623"/>
                  <a:gd name="connsiteX128" fmla="*/ 76221 w 86743"/>
                  <a:gd name="connsiteY128" fmla="*/ 121537 h 185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86743" h="185623">
                    <a:moveTo>
                      <a:pt x="84469" y="78307"/>
                    </a:moveTo>
                    <a:cubicBezTo>
                      <a:pt x="83142" y="73188"/>
                      <a:pt x="81341" y="70818"/>
                      <a:pt x="79540" y="68827"/>
                    </a:cubicBezTo>
                    <a:cubicBezTo>
                      <a:pt x="79255" y="68542"/>
                      <a:pt x="78971" y="68163"/>
                      <a:pt x="78876" y="68068"/>
                    </a:cubicBezTo>
                    <a:cubicBezTo>
                      <a:pt x="78876" y="68068"/>
                      <a:pt x="78686" y="67689"/>
                      <a:pt x="78686" y="66457"/>
                    </a:cubicBezTo>
                    <a:cubicBezTo>
                      <a:pt x="78592" y="60010"/>
                      <a:pt x="74894" y="56218"/>
                      <a:pt x="72240" y="53374"/>
                    </a:cubicBezTo>
                    <a:cubicBezTo>
                      <a:pt x="70533" y="51573"/>
                      <a:pt x="69490" y="50435"/>
                      <a:pt x="69111" y="49108"/>
                    </a:cubicBezTo>
                    <a:cubicBezTo>
                      <a:pt x="68732" y="47591"/>
                      <a:pt x="68542" y="46169"/>
                      <a:pt x="68353" y="44652"/>
                    </a:cubicBezTo>
                    <a:cubicBezTo>
                      <a:pt x="67689" y="39912"/>
                      <a:pt x="66836" y="34603"/>
                      <a:pt x="61906" y="27682"/>
                    </a:cubicBezTo>
                    <a:cubicBezTo>
                      <a:pt x="56123" y="19624"/>
                      <a:pt x="45221" y="10144"/>
                      <a:pt x="37542" y="9101"/>
                    </a:cubicBezTo>
                    <a:cubicBezTo>
                      <a:pt x="36215" y="8911"/>
                      <a:pt x="34413" y="7774"/>
                      <a:pt x="32802" y="6162"/>
                    </a:cubicBezTo>
                    <a:cubicBezTo>
                      <a:pt x="31759" y="5025"/>
                      <a:pt x="30432" y="4171"/>
                      <a:pt x="29104" y="3603"/>
                    </a:cubicBezTo>
                    <a:cubicBezTo>
                      <a:pt x="23511" y="1232"/>
                      <a:pt x="18202" y="0"/>
                      <a:pt x="13367" y="0"/>
                    </a:cubicBezTo>
                    <a:cubicBezTo>
                      <a:pt x="7489" y="0"/>
                      <a:pt x="2654" y="1706"/>
                      <a:pt x="0" y="4645"/>
                    </a:cubicBezTo>
                    <a:lnTo>
                      <a:pt x="0" y="4645"/>
                    </a:lnTo>
                    <a:cubicBezTo>
                      <a:pt x="0" y="4645"/>
                      <a:pt x="0" y="181073"/>
                      <a:pt x="0" y="181073"/>
                    </a:cubicBezTo>
                    <a:cubicBezTo>
                      <a:pt x="0" y="181073"/>
                      <a:pt x="0" y="181073"/>
                      <a:pt x="0" y="181073"/>
                    </a:cubicBezTo>
                    <a:cubicBezTo>
                      <a:pt x="2465" y="183159"/>
                      <a:pt x="5025" y="184486"/>
                      <a:pt x="7679" y="185150"/>
                    </a:cubicBezTo>
                    <a:cubicBezTo>
                      <a:pt x="9101" y="185529"/>
                      <a:pt x="10428" y="185624"/>
                      <a:pt x="11756" y="185624"/>
                    </a:cubicBezTo>
                    <a:cubicBezTo>
                      <a:pt x="13841" y="185624"/>
                      <a:pt x="15548" y="185245"/>
                      <a:pt x="17349" y="184771"/>
                    </a:cubicBezTo>
                    <a:cubicBezTo>
                      <a:pt x="19624" y="184297"/>
                      <a:pt x="22753" y="183538"/>
                      <a:pt x="28630" y="183159"/>
                    </a:cubicBezTo>
                    <a:cubicBezTo>
                      <a:pt x="41334" y="182306"/>
                      <a:pt x="47401" y="175006"/>
                      <a:pt x="49487" y="171593"/>
                    </a:cubicBezTo>
                    <a:cubicBezTo>
                      <a:pt x="60200" y="166948"/>
                      <a:pt x="62665" y="164009"/>
                      <a:pt x="66172" y="158131"/>
                    </a:cubicBezTo>
                    <a:cubicBezTo>
                      <a:pt x="67594" y="155761"/>
                      <a:pt x="69301" y="152822"/>
                      <a:pt x="73188" y="148366"/>
                    </a:cubicBezTo>
                    <a:cubicBezTo>
                      <a:pt x="83332" y="136706"/>
                      <a:pt x="83995" y="129121"/>
                      <a:pt x="84469" y="122959"/>
                    </a:cubicBezTo>
                    <a:cubicBezTo>
                      <a:pt x="84659" y="120968"/>
                      <a:pt x="84754" y="119262"/>
                      <a:pt x="85228" y="117650"/>
                    </a:cubicBezTo>
                    <a:cubicBezTo>
                      <a:pt x="87977" y="107886"/>
                      <a:pt x="86555" y="87029"/>
                      <a:pt x="84374" y="78212"/>
                    </a:cubicBezTo>
                    <a:close/>
                    <a:moveTo>
                      <a:pt x="76885" y="121632"/>
                    </a:moveTo>
                    <a:cubicBezTo>
                      <a:pt x="77549" y="124097"/>
                      <a:pt x="78212" y="126372"/>
                      <a:pt x="77454" y="128932"/>
                    </a:cubicBezTo>
                    <a:cubicBezTo>
                      <a:pt x="76980" y="130449"/>
                      <a:pt x="76316" y="131776"/>
                      <a:pt x="75653" y="133198"/>
                    </a:cubicBezTo>
                    <a:cubicBezTo>
                      <a:pt x="74989" y="134525"/>
                      <a:pt x="74420" y="135473"/>
                      <a:pt x="73093" y="136421"/>
                    </a:cubicBezTo>
                    <a:cubicBezTo>
                      <a:pt x="71955" y="137275"/>
                      <a:pt x="70628" y="137843"/>
                      <a:pt x="69206" y="138128"/>
                    </a:cubicBezTo>
                    <a:cubicBezTo>
                      <a:pt x="67310" y="138507"/>
                      <a:pt x="65319" y="138412"/>
                      <a:pt x="63423" y="137749"/>
                    </a:cubicBezTo>
                    <a:cubicBezTo>
                      <a:pt x="62665" y="137464"/>
                      <a:pt x="61811" y="136990"/>
                      <a:pt x="60958" y="137275"/>
                    </a:cubicBezTo>
                    <a:cubicBezTo>
                      <a:pt x="60295" y="137464"/>
                      <a:pt x="59441" y="138128"/>
                      <a:pt x="58873" y="138697"/>
                    </a:cubicBezTo>
                    <a:cubicBezTo>
                      <a:pt x="58304" y="139265"/>
                      <a:pt x="57830" y="139929"/>
                      <a:pt x="57640" y="140782"/>
                    </a:cubicBezTo>
                    <a:cubicBezTo>
                      <a:pt x="57450" y="142015"/>
                      <a:pt x="58209" y="142773"/>
                      <a:pt x="58873" y="143721"/>
                    </a:cubicBezTo>
                    <a:cubicBezTo>
                      <a:pt x="61243" y="147134"/>
                      <a:pt x="61906" y="151495"/>
                      <a:pt x="60010" y="155287"/>
                    </a:cubicBezTo>
                    <a:cubicBezTo>
                      <a:pt x="57735" y="159838"/>
                      <a:pt x="52805" y="160975"/>
                      <a:pt x="48444" y="162871"/>
                    </a:cubicBezTo>
                    <a:cubicBezTo>
                      <a:pt x="47496" y="163345"/>
                      <a:pt x="46643" y="164009"/>
                      <a:pt x="46074" y="164862"/>
                    </a:cubicBezTo>
                    <a:cubicBezTo>
                      <a:pt x="44557" y="167422"/>
                      <a:pt x="40196" y="172731"/>
                      <a:pt x="30526" y="173394"/>
                    </a:cubicBezTo>
                    <a:cubicBezTo>
                      <a:pt x="25218" y="173774"/>
                      <a:pt x="20762" y="176144"/>
                      <a:pt x="15358" y="173679"/>
                    </a:cubicBezTo>
                    <a:cubicBezTo>
                      <a:pt x="9860" y="171119"/>
                      <a:pt x="7584" y="165431"/>
                      <a:pt x="6731" y="159743"/>
                    </a:cubicBezTo>
                    <a:cubicBezTo>
                      <a:pt x="6257" y="156519"/>
                      <a:pt x="6162" y="153391"/>
                      <a:pt x="8248" y="150736"/>
                    </a:cubicBezTo>
                    <a:cubicBezTo>
                      <a:pt x="10049" y="148461"/>
                      <a:pt x="12135" y="148935"/>
                      <a:pt x="14884" y="148840"/>
                    </a:cubicBezTo>
                    <a:cubicBezTo>
                      <a:pt x="15832" y="148840"/>
                      <a:pt x="18771" y="149314"/>
                      <a:pt x="19435" y="148840"/>
                    </a:cubicBezTo>
                    <a:cubicBezTo>
                      <a:pt x="16022" y="151210"/>
                      <a:pt x="12988" y="154434"/>
                      <a:pt x="10997" y="157467"/>
                    </a:cubicBezTo>
                    <a:cubicBezTo>
                      <a:pt x="9291" y="160217"/>
                      <a:pt x="13557" y="162682"/>
                      <a:pt x="15358" y="160027"/>
                    </a:cubicBezTo>
                    <a:cubicBezTo>
                      <a:pt x="18202" y="155571"/>
                      <a:pt x="23890" y="150452"/>
                      <a:pt x="29673" y="150831"/>
                    </a:cubicBezTo>
                    <a:cubicBezTo>
                      <a:pt x="32043" y="151685"/>
                      <a:pt x="34129" y="152822"/>
                      <a:pt x="36120" y="154529"/>
                    </a:cubicBezTo>
                    <a:cubicBezTo>
                      <a:pt x="36973" y="155287"/>
                      <a:pt x="38206" y="155571"/>
                      <a:pt x="39154" y="154908"/>
                    </a:cubicBezTo>
                    <a:cubicBezTo>
                      <a:pt x="50814" y="147324"/>
                      <a:pt x="57735" y="134146"/>
                      <a:pt x="57166" y="120400"/>
                    </a:cubicBezTo>
                    <a:cubicBezTo>
                      <a:pt x="61622" y="120589"/>
                      <a:pt x="65888" y="119736"/>
                      <a:pt x="70249" y="117840"/>
                    </a:cubicBezTo>
                    <a:cubicBezTo>
                      <a:pt x="73188" y="116513"/>
                      <a:pt x="70628" y="112247"/>
                      <a:pt x="67689" y="113479"/>
                    </a:cubicBezTo>
                    <a:cubicBezTo>
                      <a:pt x="63613" y="115280"/>
                      <a:pt x="59536" y="115849"/>
                      <a:pt x="55080" y="115280"/>
                    </a:cubicBezTo>
                    <a:cubicBezTo>
                      <a:pt x="53658" y="115091"/>
                      <a:pt x="51668" y="115944"/>
                      <a:pt x="51857" y="117650"/>
                    </a:cubicBezTo>
                    <a:cubicBezTo>
                      <a:pt x="53279" y="130069"/>
                      <a:pt x="48065" y="142299"/>
                      <a:pt x="37921" y="149599"/>
                    </a:cubicBezTo>
                    <a:cubicBezTo>
                      <a:pt x="33560" y="146376"/>
                      <a:pt x="28536" y="145048"/>
                      <a:pt x="23132" y="144290"/>
                    </a:cubicBezTo>
                    <a:cubicBezTo>
                      <a:pt x="19719" y="143816"/>
                      <a:pt x="16306" y="143531"/>
                      <a:pt x="12893" y="143721"/>
                    </a:cubicBezTo>
                    <a:cubicBezTo>
                      <a:pt x="10808" y="143721"/>
                      <a:pt x="8627" y="144195"/>
                      <a:pt x="6352" y="144385"/>
                    </a:cubicBezTo>
                    <a:cubicBezTo>
                      <a:pt x="6352" y="137654"/>
                      <a:pt x="6352" y="130923"/>
                      <a:pt x="6352" y="124192"/>
                    </a:cubicBezTo>
                    <a:lnTo>
                      <a:pt x="6352" y="73472"/>
                    </a:lnTo>
                    <a:cubicBezTo>
                      <a:pt x="6352" y="67689"/>
                      <a:pt x="6352" y="61906"/>
                      <a:pt x="6352" y="56123"/>
                    </a:cubicBezTo>
                    <a:cubicBezTo>
                      <a:pt x="6352" y="46548"/>
                      <a:pt x="6352" y="36973"/>
                      <a:pt x="5688" y="27398"/>
                    </a:cubicBezTo>
                    <a:cubicBezTo>
                      <a:pt x="5688" y="27303"/>
                      <a:pt x="5688" y="27208"/>
                      <a:pt x="5688" y="27114"/>
                    </a:cubicBezTo>
                    <a:cubicBezTo>
                      <a:pt x="5688" y="26924"/>
                      <a:pt x="5688" y="26829"/>
                      <a:pt x="5688" y="26640"/>
                    </a:cubicBezTo>
                    <a:cubicBezTo>
                      <a:pt x="5593" y="24270"/>
                      <a:pt x="5688" y="21805"/>
                      <a:pt x="5783" y="19435"/>
                    </a:cubicBezTo>
                    <a:cubicBezTo>
                      <a:pt x="5878" y="17728"/>
                      <a:pt x="6067" y="16116"/>
                      <a:pt x="6447" y="14505"/>
                    </a:cubicBezTo>
                    <a:cubicBezTo>
                      <a:pt x="6447" y="14410"/>
                      <a:pt x="6447" y="14315"/>
                      <a:pt x="6447" y="14126"/>
                    </a:cubicBezTo>
                    <a:cubicBezTo>
                      <a:pt x="7205" y="11092"/>
                      <a:pt x="9291" y="9954"/>
                      <a:pt x="12230" y="9480"/>
                    </a:cubicBezTo>
                    <a:cubicBezTo>
                      <a:pt x="14694" y="9101"/>
                      <a:pt x="17254" y="9101"/>
                      <a:pt x="19719" y="9480"/>
                    </a:cubicBezTo>
                    <a:cubicBezTo>
                      <a:pt x="24459" y="10049"/>
                      <a:pt x="29294" y="12135"/>
                      <a:pt x="32328" y="16022"/>
                    </a:cubicBezTo>
                    <a:cubicBezTo>
                      <a:pt x="33181" y="17065"/>
                      <a:pt x="33939" y="18297"/>
                      <a:pt x="34887" y="19245"/>
                    </a:cubicBezTo>
                    <a:cubicBezTo>
                      <a:pt x="37352" y="21899"/>
                      <a:pt x="41524" y="21710"/>
                      <a:pt x="44747" y="22942"/>
                    </a:cubicBezTo>
                    <a:cubicBezTo>
                      <a:pt x="49108" y="24554"/>
                      <a:pt x="53848" y="28062"/>
                      <a:pt x="54132" y="33086"/>
                    </a:cubicBezTo>
                    <a:cubicBezTo>
                      <a:pt x="54132" y="34982"/>
                      <a:pt x="53848" y="36784"/>
                      <a:pt x="53374" y="38490"/>
                    </a:cubicBezTo>
                    <a:cubicBezTo>
                      <a:pt x="52900" y="40196"/>
                      <a:pt x="53090" y="40765"/>
                      <a:pt x="53374" y="42377"/>
                    </a:cubicBezTo>
                    <a:cubicBezTo>
                      <a:pt x="53374" y="42566"/>
                      <a:pt x="53469" y="42851"/>
                      <a:pt x="53564" y="43040"/>
                    </a:cubicBezTo>
                    <a:lnTo>
                      <a:pt x="53564" y="43609"/>
                    </a:lnTo>
                    <a:cubicBezTo>
                      <a:pt x="53564" y="43609"/>
                      <a:pt x="53658" y="44368"/>
                      <a:pt x="53658" y="44747"/>
                    </a:cubicBezTo>
                    <a:cubicBezTo>
                      <a:pt x="53658" y="45505"/>
                      <a:pt x="53564" y="46264"/>
                      <a:pt x="53374" y="47022"/>
                    </a:cubicBezTo>
                    <a:cubicBezTo>
                      <a:pt x="53279" y="47686"/>
                      <a:pt x="52995" y="48349"/>
                      <a:pt x="52805" y="49013"/>
                    </a:cubicBezTo>
                    <a:cubicBezTo>
                      <a:pt x="52616" y="49582"/>
                      <a:pt x="52331" y="50151"/>
                      <a:pt x="52142" y="50625"/>
                    </a:cubicBezTo>
                    <a:cubicBezTo>
                      <a:pt x="51952" y="51099"/>
                      <a:pt x="51668" y="51478"/>
                      <a:pt x="51478" y="51857"/>
                    </a:cubicBezTo>
                    <a:cubicBezTo>
                      <a:pt x="51383" y="52236"/>
                      <a:pt x="51478" y="52710"/>
                      <a:pt x="51478" y="53184"/>
                    </a:cubicBezTo>
                    <a:cubicBezTo>
                      <a:pt x="51478" y="53374"/>
                      <a:pt x="51478" y="53564"/>
                      <a:pt x="51573" y="53658"/>
                    </a:cubicBezTo>
                    <a:cubicBezTo>
                      <a:pt x="51573" y="53753"/>
                      <a:pt x="51573" y="53848"/>
                      <a:pt x="51573" y="53848"/>
                    </a:cubicBezTo>
                    <a:cubicBezTo>
                      <a:pt x="51573" y="53848"/>
                      <a:pt x="51573" y="53848"/>
                      <a:pt x="51762" y="53848"/>
                    </a:cubicBezTo>
                    <a:cubicBezTo>
                      <a:pt x="51952" y="53848"/>
                      <a:pt x="52047" y="53848"/>
                      <a:pt x="52236" y="53943"/>
                    </a:cubicBezTo>
                    <a:cubicBezTo>
                      <a:pt x="52710" y="54038"/>
                      <a:pt x="53184" y="54038"/>
                      <a:pt x="53658" y="53753"/>
                    </a:cubicBezTo>
                    <a:cubicBezTo>
                      <a:pt x="53943" y="53658"/>
                      <a:pt x="54132" y="53469"/>
                      <a:pt x="54322" y="53184"/>
                    </a:cubicBezTo>
                    <a:cubicBezTo>
                      <a:pt x="54512" y="52995"/>
                      <a:pt x="54796" y="52710"/>
                      <a:pt x="54986" y="52426"/>
                    </a:cubicBezTo>
                    <a:cubicBezTo>
                      <a:pt x="55460" y="51857"/>
                      <a:pt x="55839" y="51194"/>
                      <a:pt x="56313" y="50435"/>
                    </a:cubicBezTo>
                    <a:cubicBezTo>
                      <a:pt x="56692" y="49677"/>
                      <a:pt x="57071" y="48729"/>
                      <a:pt x="57261" y="47781"/>
                    </a:cubicBezTo>
                    <a:cubicBezTo>
                      <a:pt x="57450" y="46833"/>
                      <a:pt x="57640" y="45790"/>
                      <a:pt x="57640" y="44652"/>
                    </a:cubicBezTo>
                    <a:cubicBezTo>
                      <a:pt x="57640" y="44083"/>
                      <a:pt x="57640" y="43514"/>
                      <a:pt x="57545" y="42946"/>
                    </a:cubicBezTo>
                    <a:cubicBezTo>
                      <a:pt x="57545" y="42661"/>
                      <a:pt x="57450" y="42282"/>
                      <a:pt x="57356" y="41998"/>
                    </a:cubicBezTo>
                    <a:cubicBezTo>
                      <a:pt x="57356" y="41713"/>
                      <a:pt x="57261" y="41524"/>
                      <a:pt x="57166" y="41239"/>
                    </a:cubicBezTo>
                    <a:cubicBezTo>
                      <a:pt x="56976" y="40576"/>
                      <a:pt x="56882" y="40196"/>
                      <a:pt x="56882" y="40007"/>
                    </a:cubicBezTo>
                    <a:cubicBezTo>
                      <a:pt x="56882" y="39912"/>
                      <a:pt x="56882" y="39722"/>
                      <a:pt x="56976" y="39343"/>
                    </a:cubicBezTo>
                    <a:cubicBezTo>
                      <a:pt x="57071" y="38964"/>
                      <a:pt x="57166" y="38395"/>
                      <a:pt x="57356" y="37826"/>
                    </a:cubicBezTo>
                    <a:cubicBezTo>
                      <a:pt x="57545" y="37258"/>
                      <a:pt x="57545" y="36689"/>
                      <a:pt x="57640" y="36120"/>
                    </a:cubicBezTo>
                    <a:cubicBezTo>
                      <a:pt x="57735" y="35077"/>
                      <a:pt x="57830" y="34034"/>
                      <a:pt x="57640" y="33086"/>
                    </a:cubicBezTo>
                    <a:cubicBezTo>
                      <a:pt x="57640" y="33086"/>
                      <a:pt x="57640" y="33086"/>
                      <a:pt x="57640" y="33181"/>
                    </a:cubicBezTo>
                    <a:cubicBezTo>
                      <a:pt x="62949" y="40670"/>
                      <a:pt x="62191" y="45411"/>
                      <a:pt x="63613" y="51762"/>
                    </a:cubicBezTo>
                    <a:cubicBezTo>
                      <a:pt x="64466" y="55554"/>
                      <a:pt x="67500" y="57830"/>
                      <a:pt x="69775" y="60484"/>
                    </a:cubicBezTo>
                    <a:cubicBezTo>
                      <a:pt x="69775" y="60769"/>
                      <a:pt x="69775" y="61053"/>
                      <a:pt x="69870" y="61337"/>
                    </a:cubicBezTo>
                    <a:cubicBezTo>
                      <a:pt x="70154" y="64466"/>
                      <a:pt x="69585" y="67784"/>
                      <a:pt x="68353" y="70723"/>
                    </a:cubicBezTo>
                    <a:cubicBezTo>
                      <a:pt x="67784" y="72240"/>
                      <a:pt x="66931" y="73662"/>
                      <a:pt x="66078" y="74989"/>
                    </a:cubicBezTo>
                    <a:cubicBezTo>
                      <a:pt x="65698" y="75463"/>
                      <a:pt x="63139" y="78023"/>
                      <a:pt x="63139" y="78402"/>
                    </a:cubicBezTo>
                    <a:cubicBezTo>
                      <a:pt x="63707" y="81815"/>
                      <a:pt x="64940" y="85038"/>
                      <a:pt x="65035" y="88641"/>
                    </a:cubicBezTo>
                    <a:cubicBezTo>
                      <a:pt x="65224" y="92528"/>
                      <a:pt x="64845" y="96983"/>
                      <a:pt x="63613" y="100681"/>
                    </a:cubicBezTo>
                    <a:cubicBezTo>
                      <a:pt x="63423" y="101249"/>
                      <a:pt x="63233" y="101723"/>
                      <a:pt x="63139" y="102292"/>
                    </a:cubicBezTo>
                    <a:lnTo>
                      <a:pt x="62570" y="103904"/>
                    </a:lnTo>
                    <a:cubicBezTo>
                      <a:pt x="62380" y="104473"/>
                      <a:pt x="62096" y="104947"/>
                      <a:pt x="62096" y="105610"/>
                    </a:cubicBezTo>
                    <a:cubicBezTo>
                      <a:pt x="62096" y="105990"/>
                      <a:pt x="62096" y="106369"/>
                      <a:pt x="62285" y="106748"/>
                    </a:cubicBezTo>
                    <a:cubicBezTo>
                      <a:pt x="62380" y="107222"/>
                      <a:pt x="62570" y="107601"/>
                      <a:pt x="62854" y="108265"/>
                    </a:cubicBezTo>
                    <a:cubicBezTo>
                      <a:pt x="63518" y="108265"/>
                      <a:pt x="63992" y="108265"/>
                      <a:pt x="64466" y="108170"/>
                    </a:cubicBezTo>
                    <a:cubicBezTo>
                      <a:pt x="64940" y="108075"/>
                      <a:pt x="65319" y="107886"/>
                      <a:pt x="65604" y="107696"/>
                    </a:cubicBezTo>
                    <a:cubicBezTo>
                      <a:pt x="66267" y="107317"/>
                      <a:pt x="66646" y="106748"/>
                      <a:pt x="67026" y="106179"/>
                    </a:cubicBezTo>
                    <a:lnTo>
                      <a:pt x="68068" y="104378"/>
                    </a:lnTo>
                    <a:cubicBezTo>
                      <a:pt x="68353" y="103714"/>
                      <a:pt x="68637" y="103145"/>
                      <a:pt x="68922" y="102482"/>
                    </a:cubicBezTo>
                    <a:cubicBezTo>
                      <a:pt x="70723" y="97837"/>
                      <a:pt x="71481" y="93002"/>
                      <a:pt x="71102" y="87977"/>
                    </a:cubicBezTo>
                    <a:cubicBezTo>
                      <a:pt x="70913" y="84943"/>
                      <a:pt x="69111" y="81151"/>
                      <a:pt x="70818" y="78212"/>
                    </a:cubicBezTo>
                    <a:cubicBezTo>
                      <a:pt x="71387" y="77170"/>
                      <a:pt x="72335" y="76316"/>
                      <a:pt x="72903" y="75273"/>
                    </a:cubicBezTo>
                    <a:cubicBezTo>
                      <a:pt x="73093" y="74894"/>
                      <a:pt x="74231" y="72524"/>
                      <a:pt x="73946" y="72145"/>
                    </a:cubicBezTo>
                    <a:cubicBezTo>
                      <a:pt x="75179" y="73757"/>
                      <a:pt x="76980" y="74894"/>
                      <a:pt x="78212" y="79729"/>
                    </a:cubicBezTo>
                    <a:cubicBezTo>
                      <a:pt x="79445" y="84659"/>
                      <a:pt x="80298" y="93855"/>
                      <a:pt x="80298" y="102008"/>
                    </a:cubicBezTo>
                    <a:cubicBezTo>
                      <a:pt x="79729" y="106464"/>
                      <a:pt x="78686" y="110540"/>
                      <a:pt x="76221" y="114711"/>
                    </a:cubicBezTo>
                    <a:cubicBezTo>
                      <a:pt x="74894" y="116797"/>
                      <a:pt x="75558" y="119357"/>
                      <a:pt x="76221" y="121537"/>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 name="Freeform 33">
                <a:extLst>
                  <a:ext uri="{FF2B5EF4-FFF2-40B4-BE49-F238E27FC236}">
                    <a16:creationId xmlns:a16="http://schemas.microsoft.com/office/drawing/2014/main" id="{A94DB8B0-4980-69E9-3C2A-85E8701FEB75}"/>
                  </a:ext>
                </a:extLst>
              </p:cNvPr>
              <p:cNvSpPr/>
              <p:nvPr/>
            </p:nvSpPr>
            <p:spPr>
              <a:xfrm>
                <a:off x="9182559" y="3216238"/>
                <a:ext cx="49500" cy="152242"/>
              </a:xfrm>
              <a:custGeom>
                <a:avLst/>
                <a:gdLst>
                  <a:gd name="connsiteX0" fmla="*/ 440 w 9998"/>
                  <a:gd name="connsiteY0" fmla="*/ 3754 h 30750"/>
                  <a:gd name="connsiteX1" fmla="*/ 2905 w 9998"/>
                  <a:gd name="connsiteY1" fmla="*/ 27550 h 30750"/>
                  <a:gd name="connsiteX2" fmla="*/ 7929 w 9998"/>
                  <a:gd name="connsiteY2" fmla="*/ 28972 h 30750"/>
                  <a:gd name="connsiteX3" fmla="*/ 4991 w 9998"/>
                  <a:gd name="connsiteY3" fmla="*/ 1100 h 30750"/>
                  <a:gd name="connsiteX4" fmla="*/ 535 w 9998"/>
                  <a:gd name="connsiteY4" fmla="*/ 3754 h 30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8" h="30750">
                    <a:moveTo>
                      <a:pt x="440" y="3754"/>
                    </a:moveTo>
                    <a:cubicBezTo>
                      <a:pt x="5844" y="10959"/>
                      <a:pt x="5654" y="19302"/>
                      <a:pt x="2905" y="27550"/>
                    </a:cubicBezTo>
                    <a:cubicBezTo>
                      <a:pt x="1862" y="30773"/>
                      <a:pt x="6887" y="32100"/>
                      <a:pt x="7929" y="28972"/>
                    </a:cubicBezTo>
                    <a:cubicBezTo>
                      <a:pt x="11058" y="19491"/>
                      <a:pt x="11058" y="9347"/>
                      <a:pt x="4991" y="1100"/>
                    </a:cubicBezTo>
                    <a:cubicBezTo>
                      <a:pt x="3000" y="-1555"/>
                      <a:pt x="-1551" y="1100"/>
                      <a:pt x="535" y="3754"/>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 name="Freeform 34">
                <a:extLst>
                  <a:ext uri="{FF2B5EF4-FFF2-40B4-BE49-F238E27FC236}">
                    <a16:creationId xmlns:a16="http://schemas.microsoft.com/office/drawing/2014/main" id="{CF1898CE-712F-DC19-F266-D5AA081C0F02}"/>
                  </a:ext>
                </a:extLst>
              </p:cNvPr>
              <p:cNvSpPr/>
              <p:nvPr/>
            </p:nvSpPr>
            <p:spPr>
              <a:xfrm>
                <a:off x="9247407" y="3056807"/>
                <a:ext cx="97148" cy="74928"/>
              </a:xfrm>
              <a:custGeom>
                <a:avLst/>
                <a:gdLst>
                  <a:gd name="connsiteX0" fmla="*/ 18343 w 19622"/>
                  <a:gd name="connsiteY0" fmla="*/ 9885 h 15134"/>
                  <a:gd name="connsiteX1" fmla="*/ 11897 w 19622"/>
                  <a:gd name="connsiteY1" fmla="*/ 7894 h 15134"/>
                  <a:gd name="connsiteX2" fmla="*/ 8863 w 19622"/>
                  <a:gd name="connsiteY2" fmla="*/ 784 h 15134"/>
                  <a:gd name="connsiteX3" fmla="*/ 5166 w 19622"/>
                  <a:gd name="connsiteY3" fmla="*/ 784 h 15134"/>
                  <a:gd name="connsiteX4" fmla="*/ 5166 w 19622"/>
                  <a:gd name="connsiteY4" fmla="*/ 4481 h 15134"/>
                  <a:gd name="connsiteX5" fmla="*/ 6683 w 19622"/>
                  <a:gd name="connsiteY5" fmla="*/ 8178 h 15134"/>
                  <a:gd name="connsiteX6" fmla="*/ 1279 w 19622"/>
                  <a:gd name="connsiteY6" fmla="*/ 10264 h 15134"/>
                  <a:gd name="connsiteX7" fmla="*/ 3933 w 19622"/>
                  <a:gd name="connsiteY7" fmla="*/ 14720 h 15134"/>
                  <a:gd name="connsiteX8" fmla="*/ 15689 w 19622"/>
                  <a:gd name="connsiteY8" fmla="*/ 14341 h 15134"/>
                  <a:gd name="connsiteX9" fmla="*/ 18343 w 19622"/>
                  <a:gd name="connsiteY9" fmla="*/ 9885 h 1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22" h="15134">
                    <a:moveTo>
                      <a:pt x="18343" y="9885"/>
                    </a:moveTo>
                    <a:cubicBezTo>
                      <a:pt x="16258" y="8842"/>
                      <a:pt x="14077" y="8178"/>
                      <a:pt x="11897" y="7894"/>
                    </a:cubicBezTo>
                    <a:cubicBezTo>
                      <a:pt x="11707" y="5239"/>
                      <a:pt x="10664" y="2869"/>
                      <a:pt x="8863" y="784"/>
                    </a:cubicBezTo>
                    <a:cubicBezTo>
                      <a:pt x="7915" y="-354"/>
                      <a:pt x="6114" y="-164"/>
                      <a:pt x="5166" y="784"/>
                    </a:cubicBezTo>
                    <a:cubicBezTo>
                      <a:pt x="4123" y="1827"/>
                      <a:pt x="4218" y="3343"/>
                      <a:pt x="5166" y="4481"/>
                    </a:cubicBezTo>
                    <a:cubicBezTo>
                      <a:pt x="6019" y="5524"/>
                      <a:pt x="6493" y="6851"/>
                      <a:pt x="6683" y="8178"/>
                    </a:cubicBezTo>
                    <a:cubicBezTo>
                      <a:pt x="4787" y="8558"/>
                      <a:pt x="2985" y="9221"/>
                      <a:pt x="1279" y="10264"/>
                    </a:cubicBezTo>
                    <a:cubicBezTo>
                      <a:pt x="-1660" y="11970"/>
                      <a:pt x="994" y="16521"/>
                      <a:pt x="3933" y="14720"/>
                    </a:cubicBezTo>
                    <a:cubicBezTo>
                      <a:pt x="7631" y="12539"/>
                      <a:pt x="11897" y="12350"/>
                      <a:pt x="15689" y="14341"/>
                    </a:cubicBezTo>
                    <a:cubicBezTo>
                      <a:pt x="18628" y="15857"/>
                      <a:pt x="21282" y="11402"/>
                      <a:pt x="18343" y="9885"/>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 name="Freeform 35">
                <a:extLst>
                  <a:ext uri="{FF2B5EF4-FFF2-40B4-BE49-F238E27FC236}">
                    <a16:creationId xmlns:a16="http://schemas.microsoft.com/office/drawing/2014/main" id="{13BDA226-01A0-AFF5-090F-DF157A4EA4D7}"/>
                  </a:ext>
                </a:extLst>
              </p:cNvPr>
              <p:cNvSpPr/>
              <p:nvPr/>
            </p:nvSpPr>
            <p:spPr>
              <a:xfrm>
                <a:off x="9101903" y="2835415"/>
                <a:ext cx="91380" cy="91419"/>
              </a:xfrm>
              <a:custGeom>
                <a:avLst/>
                <a:gdLst>
                  <a:gd name="connsiteX0" fmla="*/ 16542 w 18457"/>
                  <a:gd name="connsiteY0" fmla="*/ 8433 h 18465"/>
                  <a:gd name="connsiteX1" fmla="*/ 12371 w 18457"/>
                  <a:gd name="connsiteY1" fmla="*/ 7201 h 18465"/>
                  <a:gd name="connsiteX2" fmla="*/ 12371 w 18457"/>
                  <a:gd name="connsiteY2" fmla="*/ 3314 h 18465"/>
                  <a:gd name="connsiteX3" fmla="*/ 10569 w 18457"/>
                  <a:gd name="connsiteY3" fmla="*/ 90 h 18465"/>
                  <a:gd name="connsiteX4" fmla="*/ 7346 w 18457"/>
                  <a:gd name="connsiteY4" fmla="*/ 1892 h 18465"/>
                  <a:gd name="connsiteX5" fmla="*/ 7346 w 18457"/>
                  <a:gd name="connsiteY5" fmla="*/ 8623 h 18465"/>
                  <a:gd name="connsiteX6" fmla="*/ 5450 w 18457"/>
                  <a:gd name="connsiteY6" fmla="*/ 11467 h 18465"/>
                  <a:gd name="connsiteX7" fmla="*/ 1848 w 18457"/>
                  <a:gd name="connsiteY7" fmla="*/ 13363 h 18465"/>
                  <a:gd name="connsiteX8" fmla="*/ 3270 w 18457"/>
                  <a:gd name="connsiteY8" fmla="*/ 18387 h 18465"/>
                  <a:gd name="connsiteX9" fmla="*/ 8673 w 18457"/>
                  <a:gd name="connsiteY9" fmla="*/ 15733 h 18465"/>
                  <a:gd name="connsiteX10" fmla="*/ 11328 w 18457"/>
                  <a:gd name="connsiteY10" fmla="*/ 12415 h 18465"/>
                  <a:gd name="connsiteX11" fmla="*/ 15215 w 18457"/>
                  <a:gd name="connsiteY11" fmla="*/ 13458 h 18465"/>
                  <a:gd name="connsiteX12" fmla="*/ 16637 w 18457"/>
                  <a:gd name="connsiteY12" fmla="*/ 8433 h 1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57" h="18465">
                    <a:moveTo>
                      <a:pt x="16542" y="8433"/>
                    </a:moveTo>
                    <a:cubicBezTo>
                      <a:pt x="15499" y="8149"/>
                      <a:pt x="13982" y="7580"/>
                      <a:pt x="12371" y="7201"/>
                    </a:cubicBezTo>
                    <a:cubicBezTo>
                      <a:pt x="12086" y="5968"/>
                      <a:pt x="11991" y="4641"/>
                      <a:pt x="12371" y="3314"/>
                    </a:cubicBezTo>
                    <a:cubicBezTo>
                      <a:pt x="12845" y="1987"/>
                      <a:pt x="11802" y="470"/>
                      <a:pt x="10569" y="90"/>
                    </a:cubicBezTo>
                    <a:cubicBezTo>
                      <a:pt x="9147" y="-289"/>
                      <a:pt x="7820" y="565"/>
                      <a:pt x="7346" y="1892"/>
                    </a:cubicBezTo>
                    <a:cubicBezTo>
                      <a:pt x="6493" y="4072"/>
                      <a:pt x="6682" y="6442"/>
                      <a:pt x="7346" y="8623"/>
                    </a:cubicBezTo>
                    <a:cubicBezTo>
                      <a:pt x="6777" y="9571"/>
                      <a:pt x="6398" y="10708"/>
                      <a:pt x="5450" y="11467"/>
                    </a:cubicBezTo>
                    <a:cubicBezTo>
                      <a:pt x="4312" y="12415"/>
                      <a:pt x="3270" y="12984"/>
                      <a:pt x="1848" y="13363"/>
                    </a:cubicBezTo>
                    <a:cubicBezTo>
                      <a:pt x="-1376" y="14121"/>
                      <a:pt x="-49" y="19146"/>
                      <a:pt x="3270" y="18387"/>
                    </a:cubicBezTo>
                    <a:cubicBezTo>
                      <a:pt x="5260" y="17913"/>
                      <a:pt x="7062" y="17060"/>
                      <a:pt x="8673" y="15733"/>
                    </a:cubicBezTo>
                    <a:cubicBezTo>
                      <a:pt x="9811" y="14690"/>
                      <a:pt x="10569" y="13552"/>
                      <a:pt x="11328" y="12415"/>
                    </a:cubicBezTo>
                    <a:cubicBezTo>
                      <a:pt x="12655" y="12699"/>
                      <a:pt x="13982" y="13173"/>
                      <a:pt x="15215" y="13458"/>
                    </a:cubicBezTo>
                    <a:cubicBezTo>
                      <a:pt x="18438" y="14216"/>
                      <a:pt x="19860" y="9192"/>
                      <a:pt x="16637" y="8433"/>
                    </a:cubicBezTo>
                    <a:close/>
                  </a:path>
                </a:pathLst>
              </a:custGeom>
              <a:grpFill/>
              <a:ln w="93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1" name="Content Placeholder 10">
            <a:extLst>
              <a:ext uri="{FF2B5EF4-FFF2-40B4-BE49-F238E27FC236}">
                <a16:creationId xmlns:a16="http://schemas.microsoft.com/office/drawing/2014/main" id="{8E5F9CDB-C9C6-C916-4243-A7130CD18632}"/>
              </a:ext>
            </a:extLst>
          </p:cNvPr>
          <p:cNvSpPr>
            <a:spLocks noGrp="1"/>
          </p:cNvSpPr>
          <p:nvPr>
            <p:ph sz="half" idx="1"/>
          </p:nvPr>
        </p:nvSpPr>
        <p:spPr/>
        <p:txBody>
          <a:bodyPr/>
          <a:lstStyle/>
          <a:p>
            <a:pPr marL="0" indent="0">
              <a:buNone/>
            </a:pPr>
            <a:r>
              <a:rPr lang="en-GB" sz="1600" dirty="0"/>
              <a:t>Between 50–80% of all dementia cases are caused by AD</a:t>
            </a:r>
            <a:r>
              <a:rPr lang="en-US" baseline="30000" dirty="0"/>
              <a:t>2,6</a:t>
            </a:r>
            <a:endParaRPr lang="en-US" sz="1600" baseline="30000" dirty="0">
              <a:highlight>
                <a:srgbClr val="FFFF00"/>
              </a:highlight>
            </a:endParaRPr>
          </a:p>
          <a:p>
            <a:pPr marL="0" indent="0">
              <a:buNone/>
            </a:pPr>
            <a:r>
              <a:rPr lang="en-GB" sz="1600" dirty="0"/>
              <a:t>Overall, AD and vascular dementia are responsible for up to 90% of all dementia cases, even though the boundaries between the different types may not be definite</a:t>
            </a:r>
            <a:r>
              <a:rPr lang="en-GB" baseline="30000" dirty="0">
                <a:solidFill>
                  <a:srgbClr val="2D2D2B"/>
                </a:solidFill>
              </a:rPr>
              <a:t>7</a:t>
            </a:r>
            <a:endParaRPr lang="en-GB" sz="1600" baseline="30000" dirty="0"/>
          </a:p>
          <a:p>
            <a:pPr marL="0" indent="0">
              <a:buNone/>
            </a:pPr>
            <a:endParaRPr lang="en-US" sz="1600" dirty="0">
              <a:cs typeface="Arial"/>
            </a:endParaRPr>
          </a:p>
          <a:p>
            <a:pPr marL="0" indent="0">
              <a:buNone/>
            </a:pPr>
            <a:endParaRPr lang="en-GB" dirty="0"/>
          </a:p>
        </p:txBody>
      </p:sp>
    </p:spTree>
    <p:extLst>
      <p:ext uri="{BB962C8B-B14F-4D97-AF65-F5344CB8AC3E}">
        <p14:creationId xmlns:p14="http://schemas.microsoft.com/office/powerpoint/2010/main" val="39389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427004-C4E5-5283-882B-E5F86EFFB9FD}"/>
              </a:ext>
            </a:extLst>
          </p:cNvPr>
          <p:cNvSpPr>
            <a:spLocks noGrp="1"/>
          </p:cNvSpPr>
          <p:nvPr>
            <p:ph sz="half" idx="1"/>
          </p:nvPr>
        </p:nvSpPr>
        <p:spPr>
          <a:xfrm>
            <a:off x="9080500" y="1416785"/>
            <a:ext cx="3111501" cy="4774465"/>
          </a:xfrm>
        </p:spPr>
        <p:txBody>
          <a:bodyPr/>
          <a:lstStyle/>
          <a:p>
            <a:pPr marL="0" indent="0">
              <a:buNone/>
            </a:pPr>
            <a:r>
              <a:rPr lang="en-GB" sz="1600" dirty="0"/>
              <a:t>As global lifespan </a:t>
            </a:r>
            <a:br>
              <a:rPr lang="en-GB" sz="1600" dirty="0"/>
            </a:br>
            <a:r>
              <a:rPr lang="en-GB" sz="1600" dirty="0"/>
              <a:t>continues to increase, </a:t>
            </a:r>
            <a:br>
              <a:rPr lang="en-GB" sz="1600" dirty="0"/>
            </a:br>
            <a:r>
              <a:rPr lang="en-GB" sz="1600" dirty="0"/>
              <a:t>the number of people affected by dementia </a:t>
            </a:r>
            <a:r>
              <a:rPr lang="en-GB" dirty="0"/>
              <a:t>is expected to rise</a:t>
            </a:r>
            <a:r>
              <a:rPr lang="en-GB" baseline="30000" dirty="0">
                <a:latin typeface="+mj-lt"/>
              </a:rPr>
              <a:t>4,5</a:t>
            </a:r>
            <a:endParaRPr lang="en-GB" sz="1600" dirty="0"/>
          </a:p>
          <a:p>
            <a:pPr marL="0" indent="0">
              <a:buNone/>
            </a:pPr>
            <a:r>
              <a:rPr lang="en-GB" dirty="0"/>
              <a:t>Up to three-quarters of those with dementia worldwide have not received a diagnosis</a:t>
            </a:r>
            <a:r>
              <a:rPr lang="en-GB" baseline="30000" dirty="0"/>
              <a:t>4</a:t>
            </a:r>
            <a:r>
              <a:rPr lang="en-GB" dirty="0">
                <a:latin typeface="+mj-lt"/>
              </a:rPr>
              <a:t> </a:t>
            </a:r>
            <a:endParaRPr lang="da-DK" dirty="0"/>
          </a:p>
        </p:txBody>
      </p:sp>
      <p:sp>
        <p:nvSpPr>
          <p:cNvPr id="3" name="Text Placeholder 2">
            <a:extLst>
              <a:ext uri="{FF2B5EF4-FFF2-40B4-BE49-F238E27FC236}">
                <a16:creationId xmlns:a16="http://schemas.microsoft.com/office/drawing/2014/main" id="{E15B667E-17EB-055E-B53A-9EACD67A88E4}"/>
              </a:ext>
            </a:extLst>
          </p:cNvPr>
          <p:cNvSpPr>
            <a:spLocks noGrp="1"/>
          </p:cNvSpPr>
          <p:nvPr>
            <p:ph type="body" sz="quarter" idx="17"/>
          </p:nvPr>
        </p:nvSpPr>
        <p:spPr/>
        <p:txBody>
          <a:bodyPr/>
          <a:lstStyle/>
          <a:p>
            <a:r>
              <a:rPr lang="da-DK" dirty="0"/>
              <a:t>Alzheimer’s disease (AD) – History, definitions and diagnosis </a:t>
            </a:r>
          </a:p>
        </p:txBody>
      </p:sp>
      <p:sp>
        <p:nvSpPr>
          <p:cNvPr id="4" name="Title 3">
            <a:extLst>
              <a:ext uri="{FF2B5EF4-FFF2-40B4-BE49-F238E27FC236}">
                <a16:creationId xmlns:a16="http://schemas.microsoft.com/office/drawing/2014/main" id="{66FD7592-8E34-78B2-D770-45F59DE44089}"/>
              </a:ext>
            </a:extLst>
          </p:cNvPr>
          <p:cNvSpPr>
            <a:spLocks noGrp="1"/>
          </p:cNvSpPr>
          <p:nvPr>
            <p:ph type="title"/>
          </p:nvPr>
        </p:nvSpPr>
        <p:spPr/>
        <p:txBody>
          <a:bodyPr/>
          <a:lstStyle/>
          <a:p>
            <a:r>
              <a:rPr lang="en-GB" dirty="0"/>
              <a:t>The global prevalence of dementia is increasing</a:t>
            </a:r>
            <a:endParaRPr lang="en-US" dirty="0"/>
          </a:p>
        </p:txBody>
      </p:sp>
      <p:sp>
        <p:nvSpPr>
          <p:cNvPr id="5" name="Content Placeholder 4">
            <a:extLst>
              <a:ext uri="{FF2B5EF4-FFF2-40B4-BE49-F238E27FC236}">
                <a16:creationId xmlns:a16="http://schemas.microsoft.com/office/drawing/2014/main" id="{7F8CB6DD-5778-5F7F-5BFB-2355378C6A23}"/>
              </a:ext>
            </a:extLst>
          </p:cNvPr>
          <p:cNvSpPr>
            <a:spLocks noGrp="1"/>
          </p:cNvSpPr>
          <p:nvPr>
            <p:ph idx="19"/>
          </p:nvPr>
        </p:nvSpPr>
        <p:spPr>
          <a:xfrm>
            <a:off x="539750" y="1416785"/>
            <a:ext cx="8448306" cy="4415215"/>
          </a:xfrm>
        </p:spPr>
        <p:txBody>
          <a:bodyPr vert="horz" lIns="0" tIns="0" rIns="0" bIns="0" rtlCol="0" anchor="t">
            <a:noAutofit/>
          </a:bodyPr>
          <a:lstStyle/>
          <a:p>
            <a:pPr marL="179705" indent="-179705"/>
            <a:r>
              <a:rPr lang="en-US" dirty="0">
                <a:solidFill>
                  <a:schemeClr val="tx1"/>
                </a:solidFill>
              </a:rPr>
              <a:t>Dementia is an umbrella term used to describe a state where an individual has lost the ability to </a:t>
            </a:r>
            <a:r>
              <a:rPr lang="en-GB" dirty="0">
                <a:solidFill>
                  <a:schemeClr val="tx1"/>
                </a:solidFill>
              </a:rPr>
              <a:t>carry out daily life activities independently</a:t>
            </a:r>
            <a:r>
              <a:rPr lang="en-GB" baseline="30000" dirty="0">
                <a:solidFill>
                  <a:schemeClr val="tx1"/>
                </a:solidFill>
                <a:latin typeface="+mj-lt"/>
              </a:rPr>
              <a:t>1,2</a:t>
            </a:r>
            <a:endParaRPr lang="en-US" dirty="0">
              <a:solidFill>
                <a:schemeClr val="tx1"/>
              </a:solidFill>
            </a:endParaRPr>
          </a:p>
          <a:p>
            <a:pPr marL="179705" indent="-179705"/>
            <a:r>
              <a:rPr lang="en-GB" dirty="0">
                <a:solidFill>
                  <a:schemeClr val="tx1"/>
                </a:solidFill>
                <a:latin typeface="+mj-lt"/>
              </a:rPr>
              <a:t>There are many causes of dementia,</a:t>
            </a:r>
            <a:r>
              <a:rPr lang="en-GB" baseline="30000" dirty="0">
                <a:solidFill>
                  <a:schemeClr val="tx1"/>
                </a:solidFill>
                <a:latin typeface="+mj-lt"/>
              </a:rPr>
              <a:t>1,2</a:t>
            </a:r>
            <a:r>
              <a:rPr lang="en-GB" dirty="0">
                <a:solidFill>
                  <a:schemeClr val="tx1"/>
                </a:solidFill>
                <a:latin typeface="+mj-lt"/>
              </a:rPr>
              <a:t> but </a:t>
            </a:r>
            <a:r>
              <a:rPr lang="en-GB" b="1" dirty="0">
                <a:solidFill>
                  <a:schemeClr val="tx1"/>
                </a:solidFill>
              </a:rPr>
              <a:t>AD</a:t>
            </a:r>
            <a:r>
              <a:rPr lang="en-GB" b="1" dirty="0">
                <a:solidFill>
                  <a:schemeClr val="tx1"/>
                </a:solidFill>
                <a:latin typeface="+mj-lt"/>
              </a:rPr>
              <a:t> is the most common</a:t>
            </a:r>
            <a:r>
              <a:rPr lang="en-GB" dirty="0">
                <a:solidFill>
                  <a:schemeClr val="tx1"/>
                </a:solidFill>
                <a:latin typeface="+mj-lt"/>
              </a:rPr>
              <a:t> cause in individuals older than 65 years of age</a:t>
            </a:r>
            <a:r>
              <a:rPr lang="en-GB" baseline="30000" dirty="0">
                <a:solidFill>
                  <a:schemeClr val="tx1"/>
                </a:solidFill>
                <a:latin typeface="+mj-lt"/>
              </a:rPr>
              <a:t>1-3</a:t>
            </a:r>
            <a:endParaRPr lang="en-GB" baseline="30000" dirty="0">
              <a:solidFill>
                <a:schemeClr val="tx1"/>
              </a:solidFill>
              <a:latin typeface="+mj-lt"/>
              <a:cs typeface="Arial"/>
            </a:endParaRPr>
          </a:p>
          <a:p>
            <a:pPr marL="179705" indent="-179705"/>
            <a:r>
              <a:rPr lang="en-GB" dirty="0">
                <a:solidFill>
                  <a:schemeClr val="tx1"/>
                </a:solidFill>
              </a:rPr>
              <a:t>In 2020, it was estimated that </a:t>
            </a:r>
            <a:r>
              <a:rPr lang="en-GB" b="1" dirty="0">
                <a:solidFill>
                  <a:schemeClr val="tx1"/>
                </a:solidFill>
              </a:rPr>
              <a:t>over 55 million people </a:t>
            </a:r>
            <a:r>
              <a:rPr lang="en-GB" dirty="0">
                <a:solidFill>
                  <a:schemeClr val="tx1"/>
                </a:solidFill>
              </a:rPr>
              <a:t>worldwide were living with dementia</a:t>
            </a:r>
            <a:r>
              <a:rPr lang="en-GB" baseline="30000" dirty="0">
                <a:solidFill>
                  <a:schemeClr val="tx1"/>
                </a:solidFill>
              </a:rPr>
              <a:t>4</a:t>
            </a:r>
            <a:r>
              <a:rPr lang="en-GB" dirty="0">
                <a:solidFill>
                  <a:schemeClr val="tx1"/>
                </a:solidFill>
              </a:rPr>
              <a:t> </a:t>
            </a:r>
            <a:endParaRPr lang="en-GB" dirty="0">
              <a:solidFill>
                <a:schemeClr val="tx1"/>
              </a:solidFill>
              <a:cs typeface="Arial"/>
            </a:endParaRPr>
          </a:p>
          <a:p>
            <a:pPr marL="179705" indent="-179705"/>
            <a:r>
              <a:rPr lang="en-GB" dirty="0">
                <a:solidFill>
                  <a:schemeClr val="tx1"/>
                </a:solidFill>
              </a:rPr>
              <a:t>The number of people affected is set to rise to </a:t>
            </a:r>
            <a:r>
              <a:rPr lang="en-GB" b="1" dirty="0">
                <a:solidFill>
                  <a:schemeClr val="tx1"/>
                </a:solidFill>
              </a:rPr>
              <a:t>139 million by 2050</a:t>
            </a:r>
            <a:r>
              <a:rPr lang="en-GB" dirty="0">
                <a:solidFill>
                  <a:schemeClr val="tx1"/>
                </a:solidFill>
              </a:rPr>
              <a:t>, with the most significant increases in low- and middle-income countries</a:t>
            </a:r>
            <a:r>
              <a:rPr lang="en-GB" baseline="30000" dirty="0">
                <a:solidFill>
                  <a:schemeClr val="tx1"/>
                </a:solidFill>
              </a:rPr>
              <a:t>4</a:t>
            </a:r>
            <a:endParaRPr lang="en-GB" baseline="30000" dirty="0">
              <a:solidFill>
                <a:schemeClr val="tx1"/>
              </a:solidFill>
              <a:cs typeface="Arial"/>
            </a:endParaRPr>
          </a:p>
          <a:p>
            <a:pPr marL="179705" indent="-179705"/>
            <a:r>
              <a:rPr lang="en-GB" dirty="0">
                <a:solidFill>
                  <a:schemeClr val="tx1"/>
                </a:solidFill>
              </a:rPr>
              <a:t>Dementia (including dementia due to AD) incidence and prevalence are increasing globally but are likely to be underestimated because of </a:t>
            </a:r>
            <a:r>
              <a:rPr lang="en-GB" b="1" dirty="0">
                <a:solidFill>
                  <a:schemeClr val="tx1"/>
                </a:solidFill>
              </a:rPr>
              <a:t>underdiagnosis and misdiagnosis</a:t>
            </a:r>
            <a:r>
              <a:rPr lang="en-GB" baseline="30000" dirty="0">
                <a:solidFill>
                  <a:schemeClr val="tx1"/>
                </a:solidFill>
              </a:rPr>
              <a:t>4,5</a:t>
            </a:r>
            <a:endParaRPr lang="en-GB" dirty="0">
              <a:solidFill>
                <a:schemeClr val="tx1"/>
              </a:solidFill>
              <a:cs typeface="Arial"/>
            </a:endParaRPr>
          </a:p>
        </p:txBody>
      </p:sp>
      <p:sp>
        <p:nvSpPr>
          <p:cNvPr id="6" name="Text Placeholder 5">
            <a:extLst>
              <a:ext uri="{FF2B5EF4-FFF2-40B4-BE49-F238E27FC236}">
                <a16:creationId xmlns:a16="http://schemas.microsoft.com/office/drawing/2014/main" id="{41A1DA0B-3207-056B-5A3E-6635B1AC1F28}"/>
              </a:ext>
            </a:extLst>
          </p:cNvPr>
          <p:cNvSpPr>
            <a:spLocks noGrp="1"/>
          </p:cNvSpPr>
          <p:nvPr>
            <p:ph type="body" sz="quarter" idx="18"/>
          </p:nvPr>
        </p:nvSpPr>
        <p:spPr/>
        <p:txBody>
          <a:bodyPr/>
          <a:lstStyle/>
          <a:p>
            <a:r>
              <a:rPr lang="en-GB" dirty="0">
                <a:solidFill>
                  <a:schemeClr val="accent2">
                    <a:lumMod val="50000"/>
                  </a:schemeClr>
                </a:solidFill>
              </a:rPr>
              <a:t>1. Alzheimer’s Disease International. https://www.alzint.org/about/dementia-facts-figures. Accessed </a:t>
            </a:r>
            <a:r>
              <a:rPr lang="en-GB" dirty="0"/>
              <a:t>Nov</a:t>
            </a:r>
            <a:r>
              <a:rPr lang="en-GB" dirty="0">
                <a:solidFill>
                  <a:schemeClr val="accent2">
                    <a:lumMod val="50000"/>
                  </a:schemeClr>
                </a:solidFill>
              </a:rPr>
              <a:t> 2023; </a:t>
            </a:r>
            <a:br>
              <a:rPr lang="en-GB" dirty="0">
                <a:solidFill>
                  <a:schemeClr val="accent2">
                    <a:lumMod val="50000"/>
                  </a:schemeClr>
                </a:solidFill>
              </a:rPr>
            </a:br>
            <a:r>
              <a:rPr lang="en-GB" dirty="0">
                <a:solidFill>
                  <a:schemeClr val="accent2">
                    <a:lumMod val="50000"/>
                  </a:schemeClr>
                </a:solidFill>
              </a:rPr>
              <a:t>2. Alzheimer’s Association. https://www.alz.org/alzheimers-dementia/what-is-dementia. Accessed </a:t>
            </a:r>
            <a:r>
              <a:rPr lang="en-GB" dirty="0"/>
              <a:t>Nov</a:t>
            </a:r>
            <a:r>
              <a:rPr lang="en-GB" dirty="0">
                <a:solidFill>
                  <a:schemeClr val="accent2">
                    <a:lumMod val="50000"/>
                  </a:schemeClr>
                </a:solidFill>
              </a:rPr>
              <a:t> 2023; 3. </a:t>
            </a:r>
            <a:r>
              <a:rPr lang="en-GB" dirty="0" err="1">
                <a:solidFill>
                  <a:schemeClr val="accent2">
                    <a:lumMod val="50000"/>
                  </a:schemeClr>
                </a:solidFill>
              </a:rPr>
              <a:t>Atri</a:t>
            </a:r>
            <a:r>
              <a:rPr lang="en-GB" dirty="0">
                <a:solidFill>
                  <a:schemeClr val="accent2">
                    <a:lumMod val="50000"/>
                  </a:schemeClr>
                </a:solidFill>
              </a:rPr>
              <a:t>. Med Clin North Am 2019;103(2):263–293; </a:t>
            </a:r>
            <a:br>
              <a:rPr lang="en-GB" dirty="0">
                <a:solidFill>
                  <a:schemeClr val="accent2">
                    <a:lumMod val="50000"/>
                  </a:schemeClr>
                </a:solidFill>
              </a:rPr>
            </a:br>
            <a:r>
              <a:rPr lang="en-GB" dirty="0">
                <a:solidFill>
                  <a:schemeClr val="accent2">
                    <a:lumMod val="50000"/>
                  </a:schemeClr>
                </a:solidFill>
              </a:rPr>
              <a:t>4. Alzheimer’s Disease International. https://www.alzint.org/about/dementia-facts-figures/dementia-statistics. Accessed </a:t>
            </a:r>
            <a:r>
              <a:rPr lang="en-GB" dirty="0"/>
              <a:t>Nov</a:t>
            </a:r>
            <a:r>
              <a:rPr lang="en-GB" dirty="0">
                <a:solidFill>
                  <a:schemeClr val="accent2">
                    <a:lumMod val="50000"/>
                  </a:schemeClr>
                </a:solidFill>
              </a:rPr>
              <a:t> 2023</a:t>
            </a:r>
            <a:r>
              <a:rPr lang="en-US" dirty="0">
                <a:solidFill>
                  <a:schemeClr val="accent2">
                    <a:lumMod val="50000"/>
                  </a:schemeClr>
                </a:solidFill>
              </a:rPr>
              <a:t>; 5. </a:t>
            </a:r>
            <a:r>
              <a:rPr lang="en-GB" dirty="0" err="1">
                <a:solidFill>
                  <a:schemeClr val="accent2">
                    <a:lumMod val="50000"/>
                  </a:schemeClr>
                </a:solidFill>
              </a:rPr>
              <a:t>Monfared</a:t>
            </a:r>
            <a:r>
              <a:rPr lang="en-GB" dirty="0">
                <a:solidFill>
                  <a:schemeClr val="accent2">
                    <a:lumMod val="50000"/>
                  </a:schemeClr>
                </a:solidFill>
              </a:rPr>
              <a:t> et al. </a:t>
            </a:r>
            <a:r>
              <a:rPr lang="en-GB" dirty="0" err="1">
                <a:solidFill>
                  <a:schemeClr val="accent2">
                    <a:lumMod val="50000"/>
                  </a:schemeClr>
                </a:solidFill>
              </a:rPr>
              <a:t>Neurol</a:t>
            </a:r>
            <a:r>
              <a:rPr lang="en-GB" dirty="0">
                <a:solidFill>
                  <a:schemeClr val="accent2">
                    <a:lumMod val="50000"/>
                  </a:schemeClr>
                </a:solidFill>
              </a:rPr>
              <a:t> </a:t>
            </a:r>
            <a:r>
              <a:rPr lang="en-GB" dirty="0" err="1">
                <a:solidFill>
                  <a:schemeClr val="accent2">
                    <a:lumMod val="50000"/>
                  </a:schemeClr>
                </a:solidFill>
              </a:rPr>
              <a:t>Ther</a:t>
            </a:r>
            <a:r>
              <a:rPr lang="en-GB" dirty="0">
                <a:solidFill>
                  <a:schemeClr val="accent2">
                    <a:lumMod val="50000"/>
                  </a:schemeClr>
                </a:solidFill>
              </a:rPr>
              <a:t> 2022;11(2):553–569 </a:t>
            </a:r>
          </a:p>
        </p:txBody>
      </p:sp>
      <p:pic>
        <p:nvPicPr>
          <p:cNvPr id="11" name="Graphic 10" descr="Linear Graph outline">
            <a:extLst>
              <a:ext uri="{FF2B5EF4-FFF2-40B4-BE49-F238E27FC236}">
                <a16:creationId xmlns:a16="http://schemas.microsoft.com/office/drawing/2014/main" id="{85DE733E-8E13-EBB0-3A3A-15BE46169C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71049" y="4368711"/>
            <a:ext cx="1930401" cy="1930401"/>
          </a:xfrm>
          <a:prstGeom prst="rect">
            <a:avLst/>
          </a:prstGeom>
        </p:spPr>
      </p:pic>
    </p:spTree>
    <p:extLst>
      <p:ext uri="{BB962C8B-B14F-4D97-AF65-F5344CB8AC3E}">
        <p14:creationId xmlns:p14="http://schemas.microsoft.com/office/powerpoint/2010/main" val="362661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1240428-FBF6-DF21-3B7A-3076A63BC340}"/>
              </a:ext>
            </a:extLst>
          </p:cNvPr>
          <p:cNvSpPr>
            <a:spLocks noGrp="1"/>
          </p:cNvSpPr>
          <p:nvPr>
            <p:ph type="body" sz="quarter" idx="17"/>
          </p:nvPr>
        </p:nvSpPr>
        <p:spPr/>
        <p:txBody>
          <a:bodyPr/>
          <a:lstStyle/>
          <a:p>
            <a:r>
              <a:rPr lang="da-DK" dirty="0"/>
              <a:t>Alzheimer’s disease (AD) – History, definitions and diagnosis </a:t>
            </a:r>
          </a:p>
        </p:txBody>
      </p:sp>
      <p:sp>
        <p:nvSpPr>
          <p:cNvPr id="3" name="Title 2">
            <a:extLst>
              <a:ext uri="{FF2B5EF4-FFF2-40B4-BE49-F238E27FC236}">
                <a16:creationId xmlns:a16="http://schemas.microsoft.com/office/drawing/2014/main" id="{33711F9B-A3F4-2CC4-5F8D-4DC0D14429C5}"/>
              </a:ext>
            </a:extLst>
          </p:cNvPr>
          <p:cNvSpPr>
            <a:spLocks noGrp="1"/>
          </p:cNvSpPr>
          <p:nvPr>
            <p:ph type="title"/>
          </p:nvPr>
        </p:nvSpPr>
        <p:spPr/>
        <p:txBody>
          <a:bodyPr/>
          <a:lstStyle/>
          <a:p>
            <a:r>
              <a:rPr lang="en-GB" dirty="0"/>
              <a:t>Alzheimer’s disease research timeline </a:t>
            </a:r>
          </a:p>
        </p:txBody>
      </p:sp>
      <p:sp>
        <p:nvSpPr>
          <p:cNvPr id="5" name="Text Placeholder 4">
            <a:extLst>
              <a:ext uri="{FF2B5EF4-FFF2-40B4-BE49-F238E27FC236}">
                <a16:creationId xmlns:a16="http://schemas.microsoft.com/office/drawing/2014/main" id="{BC6B1FF7-0D1C-2CD8-CCB9-62411C5CC669}"/>
              </a:ext>
            </a:extLst>
          </p:cNvPr>
          <p:cNvSpPr>
            <a:spLocks noGrp="1"/>
          </p:cNvSpPr>
          <p:nvPr>
            <p:ph type="body" sz="quarter" idx="18"/>
          </p:nvPr>
        </p:nvSpPr>
        <p:spPr>
          <a:xfrm>
            <a:off x="539749" y="6102000"/>
            <a:ext cx="10213976" cy="619200"/>
          </a:xfrm>
        </p:spPr>
        <p:txBody>
          <a:bodyPr/>
          <a:lstStyle/>
          <a:p>
            <a:r>
              <a:rPr lang="en-GB" dirty="0"/>
              <a:t>APP=amyloid precursor protein; FDA=US Food and Drug Administration; NMDA=N-methyl-D-aspartate; PET=positron emission tomography </a:t>
            </a:r>
            <a:br>
              <a:rPr lang="en-GB" dirty="0"/>
            </a:br>
            <a:endParaRPr lang="en-GB" dirty="0"/>
          </a:p>
          <a:p>
            <a:r>
              <a:rPr lang="en-GB" dirty="0"/>
              <a:t>1. </a:t>
            </a:r>
            <a:r>
              <a:rPr lang="en-GB" dirty="0" err="1"/>
              <a:t>Hippius</a:t>
            </a:r>
            <a:r>
              <a:rPr lang="en-GB" dirty="0"/>
              <a:t> &amp; </a:t>
            </a:r>
            <a:r>
              <a:rPr lang="en-GB" dirty="0" err="1"/>
              <a:t>Neundörfer</a:t>
            </a:r>
            <a:r>
              <a:rPr lang="en-GB" dirty="0"/>
              <a:t>. </a:t>
            </a:r>
            <a:r>
              <a:rPr lang="fr-FR" dirty="0"/>
              <a:t>Dialogues Clin </a:t>
            </a:r>
            <a:r>
              <a:rPr lang="fr-FR" dirty="0" err="1"/>
              <a:t>Neurosci</a:t>
            </a:r>
            <a:r>
              <a:rPr lang="fr-FR" dirty="0"/>
              <a:t> 2003;5(1):101–108;</a:t>
            </a:r>
            <a:r>
              <a:rPr lang="en-GB" dirty="0"/>
              <a:t> 2. </a:t>
            </a:r>
            <a:r>
              <a:rPr lang="en-GB" dirty="0" err="1"/>
              <a:t>Bartus</a:t>
            </a:r>
            <a:r>
              <a:rPr lang="en-GB" dirty="0"/>
              <a:t> et al.</a:t>
            </a:r>
            <a:r>
              <a:rPr lang="fr-FR" dirty="0"/>
              <a:t> Science 1982;217(4558)408–414;</a:t>
            </a:r>
            <a:r>
              <a:rPr lang="en-GB" dirty="0"/>
              <a:t> 3. </a:t>
            </a:r>
            <a:r>
              <a:rPr lang="en-GB" dirty="0" err="1"/>
              <a:t>McKhann</a:t>
            </a:r>
            <a:r>
              <a:rPr lang="en-GB" dirty="0"/>
              <a:t> et al. Neurology 1984;34(7):939–944; 4. Kang et al. Nature 1987;325(6106):733–736; 5. </a:t>
            </a:r>
            <a:r>
              <a:rPr lang="en-GB" dirty="0" err="1"/>
              <a:t>Braak</a:t>
            </a:r>
            <a:r>
              <a:rPr lang="en-GB" dirty="0"/>
              <a:t> &amp; </a:t>
            </a:r>
            <a:r>
              <a:rPr lang="en-GB" dirty="0" err="1"/>
              <a:t>Braak</a:t>
            </a:r>
            <a:r>
              <a:rPr lang="en-GB" dirty="0"/>
              <a:t>. Acta </a:t>
            </a:r>
            <a:r>
              <a:rPr lang="en-GB" dirty="0" err="1"/>
              <a:t>Neuropathol</a:t>
            </a:r>
            <a:r>
              <a:rPr lang="en-GB" dirty="0"/>
              <a:t> 1991;82(4):239–259; 6. </a:t>
            </a:r>
            <a:r>
              <a:rPr lang="en-GB" dirty="0" err="1"/>
              <a:t>Marucci</a:t>
            </a:r>
            <a:r>
              <a:rPr lang="en-GB" dirty="0"/>
              <a:t> et al. Neuropharmacology 2021;190:108352; 7. Thomas et al. Clin </a:t>
            </a:r>
            <a:r>
              <a:rPr lang="en-GB" dirty="0" err="1"/>
              <a:t>Interv</a:t>
            </a:r>
            <a:r>
              <a:rPr lang="en-GB" dirty="0"/>
              <a:t> Aging 2009;4:367–377; 8. </a:t>
            </a:r>
            <a:r>
              <a:rPr lang="en-GB" dirty="0" err="1"/>
              <a:t>Klunk</a:t>
            </a:r>
            <a:r>
              <a:rPr lang="en-GB" dirty="0"/>
              <a:t> et al. Ann </a:t>
            </a:r>
            <a:r>
              <a:rPr lang="en-GB" dirty="0" err="1"/>
              <a:t>Neurol</a:t>
            </a:r>
            <a:r>
              <a:rPr lang="en-GB" dirty="0"/>
              <a:t> 2004;55(3):306–319; </a:t>
            </a:r>
            <a:br>
              <a:rPr lang="en-GB" dirty="0"/>
            </a:br>
            <a:r>
              <a:rPr lang="en-GB" dirty="0"/>
              <a:t>9. Sperling et al. Alzheimers Dement 2011;7(3):280–292; 10. Bateman et al. N </a:t>
            </a:r>
            <a:r>
              <a:rPr lang="en-GB" dirty="0" err="1"/>
              <a:t>Engl</a:t>
            </a:r>
            <a:r>
              <a:rPr lang="en-GB" dirty="0"/>
              <a:t> J Med 2012;367(9):795–804; 11. Jack et al. Lancet </a:t>
            </a:r>
            <a:r>
              <a:rPr lang="en-GB" dirty="0" err="1"/>
              <a:t>Neurol</a:t>
            </a:r>
            <a:r>
              <a:rPr lang="en-GB" dirty="0"/>
              <a:t> 2013;12(2):207–216; 12. </a:t>
            </a:r>
            <a:r>
              <a:rPr lang="en-GB" dirty="0" err="1"/>
              <a:t>Karikari</a:t>
            </a:r>
            <a:r>
              <a:rPr lang="en-GB" dirty="0"/>
              <a:t> et al. Nat Rev </a:t>
            </a:r>
            <a:r>
              <a:rPr lang="en-GB" dirty="0" err="1"/>
              <a:t>Neurol</a:t>
            </a:r>
            <a:r>
              <a:rPr lang="en-GB" dirty="0"/>
              <a:t> 2022;18(7):400–418; 13. FDA 2021. https://www.fda.gov/drugs/news-events-human-drugs/fdas-decision-approve-new-treatment-alzheimers-disease. Accessed Nov 2023; 14. Sims et al. </a:t>
            </a:r>
            <a:r>
              <a:rPr lang="fr-FR" dirty="0"/>
              <a:t>JAMA 2023;330(6):512–527; </a:t>
            </a:r>
            <a:br>
              <a:rPr lang="fr-FR" dirty="0"/>
            </a:br>
            <a:r>
              <a:rPr lang="fr-FR" dirty="0"/>
              <a:t>15. </a:t>
            </a:r>
            <a:r>
              <a:rPr lang="en-GB" dirty="0"/>
              <a:t>FDA 2023. https://www.fda.gov/news-events/press-announcements/fda-converts-novel-alzheimers-disease-treatment-traditional-approval. Accessed Nov 2023</a:t>
            </a:r>
          </a:p>
        </p:txBody>
      </p:sp>
      <p:sp>
        <p:nvSpPr>
          <p:cNvPr id="7" name="TextBox 6">
            <a:extLst>
              <a:ext uri="{FF2B5EF4-FFF2-40B4-BE49-F238E27FC236}">
                <a16:creationId xmlns:a16="http://schemas.microsoft.com/office/drawing/2014/main" id="{03CF9DC0-9A08-C76C-A0AC-78DE88BE8F15}"/>
              </a:ext>
            </a:extLst>
          </p:cNvPr>
          <p:cNvSpPr txBox="1">
            <a:spLocks/>
          </p:cNvSpPr>
          <p:nvPr/>
        </p:nvSpPr>
        <p:spPr>
          <a:xfrm>
            <a:off x="539749" y="1377711"/>
            <a:ext cx="11106151" cy="4344856"/>
          </a:xfrm>
          <a:custGeom>
            <a:avLst/>
            <a:gdLst>
              <a:gd name="connsiteX0" fmla="*/ 0 w 11106151"/>
              <a:gd name="connsiteY0" fmla="*/ 0 h 4415215"/>
              <a:gd name="connsiteX1" fmla="*/ 3088888 w 11106151"/>
              <a:gd name="connsiteY1" fmla="*/ 0 h 4415215"/>
              <a:gd name="connsiteX2" fmla="*/ 8249758 w 11106151"/>
              <a:gd name="connsiteY2" fmla="*/ 0 h 4415215"/>
              <a:gd name="connsiteX3" fmla="*/ 8249759 w 11106151"/>
              <a:gd name="connsiteY3" fmla="*/ 0 h 4415215"/>
              <a:gd name="connsiteX4" fmla="*/ 10856824 w 11106151"/>
              <a:gd name="connsiteY4" fmla="*/ 0 h 4415215"/>
              <a:gd name="connsiteX5" fmla="*/ 11106151 w 11106151"/>
              <a:gd name="connsiteY5" fmla="*/ 249327 h 4415215"/>
              <a:gd name="connsiteX6" fmla="*/ 11106151 w 11106151"/>
              <a:gd name="connsiteY6" fmla="*/ 519327 h 4415215"/>
              <a:gd name="connsiteX7" fmla="*/ 11106151 w 11106151"/>
              <a:gd name="connsiteY7" fmla="*/ 1651663 h 4415215"/>
              <a:gd name="connsiteX8" fmla="*/ 11106151 w 11106151"/>
              <a:gd name="connsiteY8" fmla="*/ 1759552 h 4415215"/>
              <a:gd name="connsiteX9" fmla="*/ 11106151 w 11106151"/>
              <a:gd name="connsiteY9" fmla="*/ 4145215 h 4415215"/>
              <a:gd name="connsiteX10" fmla="*/ 11106151 w 11106151"/>
              <a:gd name="connsiteY10" fmla="*/ 4415215 h 4415215"/>
              <a:gd name="connsiteX11" fmla="*/ 8499085 w 11106151"/>
              <a:gd name="connsiteY11" fmla="*/ 4415215 h 4415215"/>
              <a:gd name="connsiteX12" fmla="*/ 5945281 w 11106151"/>
              <a:gd name="connsiteY12" fmla="*/ 4415215 h 4415215"/>
              <a:gd name="connsiteX13" fmla="*/ 5410198 w 11106151"/>
              <a:gd name="connsiteY13" fmla="*/ 4415215 h 4415215"/>
              <a:gd name="connsiteX14" fmla="*/ 3338215 w 11106151"/>
              <a:gd name="connsiteY14" fmla="*/ 4415215 h 4415215"/>
              <a:gd name="connsiteX15" fmla="*/ 249327 w 11106151"/>
              <a:gd name="connsiteY15" fmla="*/ 4415215 h 4415215"/>
              <a:gd name="connsiteX16" fmla="*/ 0 w 11106151"/>
              <a:gd name="connsiteY16" fmla="*/ 4165888 h 4415215"/>
              <a:gd name="connsiteX17" fmla="*/ 0 w 11106151"/>
              <a:gd name="connsiteY17" fmla="*/ 3895888 h 4415215"/>
              <a:gd name="connsiteX18" fmla="*/ 0 w 11106151"/>
              <a:gd name="connsiteY18" fmla="*/ 1759552 h 4415215"/>
              <a:gd name="connsiteX19" fmla="*/ 0 w 11106151"/>
              <a:gd name="connsiteY19" fmla="*/ 1651663 h 4415215"/>
              <a:gd name="connsiteX20" fmla="*/ 0 w 11106151"/>
              <a:gd name="connsiteY20" fmla="*/ 270000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06151" h="4415215">
                <a:moveTo>
                  <a:pt x="0" y="0"/>
                </a:moveTo>
                <a:lnTo>
                  <a:pt x="3088888" y="0"/>
                </a:lnTo>
                <a:lnTo>
                  <a:pt x="8249758" y="0"/>
                </a:lnTo>
                <a:lnTo>
                  <a:pt x="8249759" y="0"/>
                </a:lnTo>
                <a:lnTo>
                  <a:pt x="10856824" y="0"/>
                </a:lnTo>
                <a:cubicBezTo>
                  <a:pt x="10994523" y="0"/>
                  <a:pt x="11106151" y="111628"/>
                  <a:pt x="11106151" y="249327"/>
                </a:cubicBezTo>
                <a:lnTo>
                  <a:pt x="11106151" y="519327"/>
                </a:lnTo>
                <a:lnTo>
                  <a:pt x="11106151" y="1651663"/>
                </a:lnTo>
                <a:lnTo>
                  <a:pt x="11106151" y="1759552"/>
                </a:lnTo>
                <a:lnTo>
                  <a:pt x="11106151" y="4145215"/>
                </a:lnTo>
                <a:lnTo>
                  <a:pt x="11106151" y="4415215"/>
                </a:lnTo>
                <a:lnTo>
                  <a:pt x="8499085" y="4415215"/>
                </a:lnTo>
                <a:lnTo>
                  <a:pt x="5945281" y="4415215"/>
                </a:lnTo>
                <a:lnTo>
                  <a:pt x="5410198" y="4415215"/>
                </a:lnTo>
                <a:lnTo>
                  <a:pt x="3338215" y="4415215"/>
                </a:lnTo>
                <a:lnTo>
                  <a:pt x="249327" y="4415215"/>
                </a:lnTo>
                <a:cubicBezTo>
                  <a:pt x="111628" y="4415215"/>
                  <a:pt x="0" y="4303587"/>
                  <a:pt x="0" y="4165888"/>
                </a:cubicBezTo>
                <a:lnTo>
                  <a:pt x="0" y="3895888"/>
                </a:lnTo>
                <a:lnTo>
                  <a:pt x="0" y="1759552"/>
                </a:lnTo>
                <a:lnTo>
                  <a:pt x="0" y="1651663"/>
                </a:lnTo>
                <a:lnTo>
                  <a:pt x="0" y="270000"/>
                </a:lnTo>
                <a:close/>
              </a:path>
            </a:pathLst>
          </a:custGeom>
          <a:solidFill>
            <a:schemeClr val="bg1"/>
          </a:solidFill>
          <a:ln>
            <a:solidFill>
              <a:schemeClr val="accent5"/>
            </a:solidFill>
          </a:ln>
        </p:spPr>
        <p:txBody>
          <a:bodyPr vert="horz" wrap="square" lIns="270000" tIns="180000" rIns="270000" bIns="270000" rtlCol="0">
            <a:noAutofit/>
          </a:bodyPr>
          <a:lstStyle>
            <a:lvl1pPr indent="0">
              <a:lnSpc>
                <a:spcPct val="100000"/>
              </a:lnSpc>
              <a:spcBef>
                <a:spcPts val="1800"/>
              </a:spcBef>
              <a:buFont typeface="Arial" panose="020B0604020202020204" pitchFamily="34" charset="0"/>
              <a:buNone/>
              <a:defRPr lang="en-GB" sz="1600" dirty="0">
                <a:solidFill>
                  <a:schemeClr val="accent5"/>
                </a:solidFill>
              </a:defRPr>
            </a:lvl1pPr>
            <a:lvl2pPr marL="360000" indent="-180000">
              <a:lnSpc>
                <a:spcPct val="100000"/>
              </a:lnSpc>
              <a:spcBef>
                <a:spcPts val="600"/>
              </a:spcBef>
              <a:buFont typeface="Arial" panose="020B0604020202020204" pitchFamily="34" charset="0"/>
              <a:buChar char="•"/>
              <a:defRPr lang="en-GB" sz="1400" dirty="0">
                <a:solidFill>
                  <a:srgbClr val="3F1A01"/>
                </a:solidFill>
              </a:defRPr>
            </a:lvl2pPr>
            <a:lvl3pPr marL="540000" indent="-180000">
              <a:lnSpc>
                <a:spcPct val="100000"/>
              </a:lnSpc>
              <a:spcBef>
                <a:spcPts val="600"/>
              </a:spcBef>
              <a:buFont typeface="Arial" panose="020B0604020202020204" pitchFamily="34" charset="0"/>
              <a:buChar char="•"/>
              <a:defRPr lang="en-GB" sz="1200" dirty="0">
                <a:solidFill>
                  <a:srgbClr val="3F1A01"/>
                </a:solidFill>
              </a:defRPr>
            </a:lvl3pPr>
            <a:lvl4pPr marL="720000" indent="-180000">
              <a:lnSpc>
                <a:spcPct val="100000"/>
              </a:lnSpc>
              <a:spcBef>
                <a:spcPts val="600"/>
              </a:spcBef>
              <a:buFont typeface="Arial" panose="020B0604020202020204" pitchFamily="34" charset="0"/>
              <a:buChar char="•"/>
              <a:defRPr lang="en-GB" sz="1000" dirty="0">
                <a:solidFill>
                  <a:srgbClr val="3F1A01"/>
                </a:solidFill>
              </a:defRPr>
            </a:lvl4pPr>
            <a:lvl5pPr marL="900000" indent="-180000">
              <a:lnSpc>
                <a:spcPct val="100000"/>
              </a:lnSpc>
              <a:spcBef>
                <a:spcPts val="600"/>
              </a:spcBef>
              <a:buFont typeface="Arial" panose="020B0604020202020204" pitchFamily="34" charset="0"/>
              <a:buChar char="•"/>
              <a:defRPr lang="en-GB" sz="800" dirty="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GB"/>
          </a:p>
        </p:txBody>
      </p:sp>
      <p:cxnSp>
        <p:nvCxnSpPr>
          <p:cNvPr id="13" name="Straight Arrow Connector 12">
            <a:extLst>
              <a:ext uri="{FF2B5EF4-FFF2-40B4-BE49-F238E27FC236}">
                <a16:creationId xmlns:a16="http://schemas.microsoft.com/office/drawing/2014/main" id="{B7BF0FD2-0BF1-EAC4-80A1-F1378F454D8D}"/>
              </a:ext>
            </a:extLst>
          </p:cNvPr>
          <p:cNvCxnSpPr>
            <a:cxnSpLocks/>
          </p:cNvCxnSpPr>
          <p:nvPr/>
        </p:nvCxnSpPr>
        <p:spPr>
          <a:xfrm>
            <a:off x="4077734" y="2135117"/>
            <a:ext cx="0" cy="1545685"/>
          </a:xfrm>
          <a:prstGeom prst="straightConnector1">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16FAA765-4E7E-5705-5B18-179D02A90F60}"/>
              </a:ext>
            </a:extLst>
          </p:cNvPr>
          <p:cNvCxnSpPr>
            <a:cxnSpLocks/>
          </p:cNvCxnSpPr>
          <p:nvPr/>
        </p:nvCxnSpPr>
        <p:spPr>
          <a:xfrm>
            <a:off x="2568408" y="3680802"/>
            <a:ext cx="1509138"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D3EB8B-FD26-6500-1F2C-2A64437BACD6}"/>
              </a:ext>
            </a:extLst>
          </p:cNvPr>
          <p:cNvCxnSpPr>
            <a:cxnSpLocks/>
          </p:cNvCxnSpPr>
          <p:nvPr/>
        </p:nvCxnSpPr>
        <p:spPr>
          <a:xfrm>
            <a:off x="9590181" y="2674806"/>
            <a:ext cx="0" cy="1083382"/>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21" name="Straight Connector 20">
            <a:extLst>
              <a:ext uri="{FF2B5EF4-FFF2-40B4-BE49-F238E27FC236}">
                <a16:creationId xmlns:a16="http://schemas.microsoft.com/office/drawing/2014/main" id="{D3D6A911-F189-D39F-58BD-D402E242A3A9}"/>
              </a:ext>
            </a:extLst>
          </p:cNvPr>
          <p:cNvCxnSpPr>
            <a:cxnSpLocks/>
          </p:cNvCxnSpPr>
          <p:nvPr/>
        </p:nvCxnSpPr>
        <p:spPr>
          <a:xfrm>
            <a:off x="2490485" y="2231999"/>
            <a:ext cx="0" cy="139870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22" name="Speech Bubble: Rectangle 100">
            <a:extLst>
              <a:ext uri="{FF2B5EF4-FFF2-40B4-BE49-F238E27FC236}">
                <a16:creationId xmlns:a16="http://schemas.microsoft.com/office/drawing/2014/main" id="{B68012E0-3BF7-849E-2FB5-344943B1C8C5}"/>
              </a:ext>
            </a:extLst>
          </p:cNvPr>
          <p:cNvSpPr/>
          <p:nvPr/>
        </p:nvSpPr>
        <p:spPr>
          <a:xfrm flipH="1">
            <a:off x="2490482" y="2222021"/>
            <a:ext cx="1410589" cy="565200"/>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Dr Alois Alzheimer first discovers AD</a:t>
            </a:r>
            <a:r>
              <a:rPr lang="en-GB" altLang="sv-SE" sz="1000" baseline="30000">
                <a:solidFill>
                  <a:schemeClr val="tx2"/>
                </a:solidFill>
                <a:latin typeface="Arial" panose="020B0604020202020204"/>
              </a:rPr>
              <a:t>1</a:t>
            </a:r>
            <a:endParaRPr lang="en-GB" altLang="sv-SE" sz="1000">
              <a:solidFill>
                <a:schemeClr val="tx2"/>
              </a:solidFill>
              <a:latin typeface="Arial" panose="020B0604020202020204"/>
            </a:endParaRPr>
          </a:p>
        </p:txBody>
      </p:sp>
      <p:cxnSp>
        <p:nvCxnSpPr>
          <p:cNvPr id="23" name="Straight Connector 22">
            <a:extLst>
              <a:ext uri="{FF2B5EF4-FFF2-40B4-BE49-F238E27FC236}">
                <a16:creationId xmlns:a16="http://schemas.microsoft.com/office/drawing/2014/main" id="{F7BF927E-54D5-8A10-5C58-24B81E3B3E1C}"/>
              </a:ext>
            </a:extLst>
          </p:cNvPr>
          <p:cNvCxnSpPr>
            <a:cxnSpLocks/>
          </p:cNvCxnSpPr>
          <p:nvPr/>
        </p:nvCxnSpPr>
        <p:spPr>
          <a:xfrm>
            <a:off x="4277239" y="2386103"/>
            <a:ext cx="0" cy="129469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90144C9A-FFF3-367D-E02F-D22185B9F819}"/>
              </a:ext>
            </a:extLst>
          </p:cNvPr>
          <p:cNvCxnSpPr>
            <a:cxnSpLocks/>
          </p:cNvCxnSpPr>
          <p:nvPr/>
        </p:nvCxnSpPr>
        <p:spPr>
          <a:xfrm flipV="1">
            <a:off x="3872822" y="3680802"/>
            <a:ext cx="0" cy="1442509"/>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65" name="Speech Bubble: Rectangle 100">
            <a:extLst>
              <a:ext uri="{FF2B5EF4-FFF2-40B4-BE49-F238E27FC236}">
                <a16:creationId xmlns:a16="http://schemas.microsoft.com/office/drawing/2014/main" id="{C1093591-D1F2-7295-5C64-3B3F3984A659}"/>
              </a:ext>
            </a:extLst>
          </p:cNvPr>
          <p:cNvSpPr/>
          <p:nvPr/>
        </p:nvSpPr>
        <p:spPr>
          <a:xfrm rot="10800000" flipH="1" flipV="1">
            <a:off x="2461639" y="4558110"/>
            <a:ext cx="1410589"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dirty="0">
                <a:solidFill>
                  <a:schemeClr val="tx2"/>
                </a:solidFill>
                <a:latin typeface="Arial" panose="020B0604020202020204"/>
              </a:rPr>
              <a:t>Introduction of the cholinergic hypothesis</a:t>
            </a:r>
            <a:r>
              <a:rPr lang="en-GB" altLang="sv-SE" sz="1000" baseline="30000" dirty="0">
                <a:solidFill>
                  <a:schemeClr val="tx2"/>
                </a:solidFill>
                <a:latin typeface="Arial" panose="020B0604020202020204"/>
              </a:rPr>
              <a:t>2</a:t>
            </a:r>
            <a:endParaRPr lang="en-GB" altLang="sv-SE" sz="1000" dirty="0">
              <a:solidFill>
                <a:schemeClr val="tx2"/>
              </a:solidFill>
              <a:latin typeface="Arial" panose="020B0604020202020204"/>
            </a:endParaRPr>
          </a:p>
        </p:txBody>
      </p:sp>
      <p:sp>
        <p:nvSpPr>
          <p:cNvPr id="66" name="Oval 65">
            <a:extLst>
              <a:ext uri="{FF2B5EF4-FFF2-40B4-BE49-F238E27FC236}">
                <a16:creationId xmlns:a16="http://schemas.microsoft.com/office/drawing/2014/main" id="{4C9C3DB0-2AE9-BB14-2A4A-681DF623C32E}"/>
              </a:ext>
            </a:extLst>
          </p:cNvPr>
          <p:cNvSpPr/>
          <p:nvPr/>
        </p:nvSpPr>
        <p:spPr>
          <a:xfrm>
            <a:off x="832874" y="3072390"/>
            <a:ext cx="1216824" cy="1216824"/>
          </a:xfrm>
          <a:prstGeom prst="ellipse">
            <a:avLst/>
          </a:prstGeom>
          <a:blipFill>
            <a:blip r:embed="rId3"/>
            <a:srcRect/>
            <a:stretch>
              <a:fillRect l="-12708" t="303" b="-57995"/>
            </a:stretch>
          </a:blipFill>
          <a:ln>
            <a:solidFill>
              <a:schemeClr val="accent5"/>
            </a:solidFill>
          </a:ln>
        </p:spPr>
        <p:txBody>
          <a:bodyPr vert="horz" wrap="square" lIns="270000" tIns="180000" rIns="270000" bIns="270000" rtlCol="0">
            <a:noAutofit/>
          </a:bodyPr>
          <a:lstStyle/>
          <a:p>
            <a:pPr>
              <a:spcBef>
                <a:spcPts val="1800"/>
              </a:spcBef>
            </a:pPr>
            <a:endParaRPr lang="en-GB" sz="1600">
              <a:solidFill>
                <a:srgbClr val="7B9CBB"/>
              </a:solidFill>
              <a:latin typeface="Arial"/>
            </a:endParaRPr>
          </a:p>
        </p:txBody>
      </p:sp>
      <p:cxnSp>
        <p:nvCxnSpPr>
          <p:cNvPr id="67" name="Straight Connector 66">
            <a:extLst>
              <a:ext uri="{FF2B5EF4-FFF2-40B4-BE49-F238E27FC236}">
                <a16:creationId xmlns:a16="http://schemas.microsoft.com/office/drawing/2014/main" id="{88B85FD9-C46A-B4CC-AAC7-01F553ADE49E}"/>
              </a:ext>
            </a:extLst>
          </p:cNvPr>
          <p:cNvCxnSpPr>
            <a:cxnSpLocks/>
          </p:cNvCxnSpPr>
          <p:nvPr/>
        </p:nvCxnSpPr>
        <p:spPr>
          <a:xfrm flipV="1">
            <a:off x="4851956" y="3680802"/>
            <a:ext cx="0" cy="1442535"/>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68" name="Speech Bubble: Rectangle 100">
            <a:extLst>
              <a:ext uri="{FF2B5EF4-FFF2-40B4-BE49-F238E27FC236}">
                <a16:creationId xmlns:a16="http://schemas.microsoft.com/office/drawing/2014/main" id="{D3F477D5-4C9C-833C-6BE9-E6A7433923C2}"/>
              </a:ext>
            </a:extLst>
          </p:cNvPr>
          <p:cNvSpPr/>
          <p:nvPr/>
        </p:nvSpPr>
        <p:spPr>
          <a:xfrm rot="10800000" flipV="1">
            <a:off x="4851952" y="4558136"/>
            <a:ext cx="1657429"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err="1">
                <a:solidFill>
                  <a:schemeClr val="tx2"/>
                </a:solidFill>
                <a:latin typeface="Arial" panose="020B0604020202020204"/>
              </a:rPr>
              <a:t>Braak</a:t>
            </a:r>
            <a:r>
              <a:rPr lang="en-GB" altLang="sv-SE" sz="1000">
                <a:solidFill>
                  <a:schemeClr val="tx2"/>
                </a:solidFill>
                <a:latin typeface="Arial" panose="020B0604020202020204"/>
              </a:rPr>
              <a:t> staging system for neurofibrillary tangles first published</a:t>
            </a:r>
            <a:r>
              <a:rPr lang="en-GB" altLang="sv-SE" sz="1000" baseline="30000">
                <a:solidFill>
                  <a:schemeClr val="tx2"/>
                </a:solidFill>
                <a:latin typeface="Arial" panose="020B0604020202020204"/>
              </a:rPr>
              <a:t>5</a:t>
            </a:r>
            <a:endParaRPr lang="en-GB" altLang="sv-SE" sz="1000">
              <a:solidFill>
                <a:schemeClr val="tx2"/>
              </a:solidFill>
              <a:latin typeface="Arial" panose="020B0604020202020204"/>
            </a:endParaRPr>
          </a:p>
        </p:txBody>
      </p:sp>
      <p:cxnSp>
        <p:nvCxnSpPr>
          <p:cNvPr id="69" name="Straight Connector 68">
            <a:extLst>
              <a:ext uri="{FF2B5EF4-FFF2-40B4-BE49-F238E27FC236}">
                <a16:creationId xmlns:a16="http://schemas.microsoft.com/office/drawing/2014/main" id="{ACF6E3A8-BF69-39E0-2458-37179088BB8C}"/>
              </a:ext>
            </a:extLst>
          </p:cNvPr>
          <p:cNvCxnSpPr>
            <a:cxnSpLocks/>
          </p:cNvCxnSpPr>
          <p:nvPr/>
        </p:nvCxnSpPr>
        <p:spPr>
          <a:xfrm>
            <a:off x="5268779" y="1666235"/>
            <a:ext cx="0" cy="1964473"/>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72" name="Speech Bubble: Rectangle 100">
            <a:extLst>
              <a:ext uri="{FF2B5EF4-FFF2-40B4-BE49-F238E27FC236}">
                <a16:creationId xmlns:a16="http://schemas.microsoft.com/office/drawing/2014/main" id="{E46CEC25-17AF-595F-B121-B26823D50C33}"/>
              </a:ext>
            </a:extLst>
          </p:cNvPr>
          <p:cNvSpPr/>
          <p:nvPr/>
        </p:nvSpPr>
        <p:spPr>
          <a:xfrm flipH="1">
            <a:off x="5268775" y="1561254"/>
            <a:ext cx="2358151" cy="565764"/>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Acetylcholinesterase inhibitors first introduced as AD therapeutic drugs</a:t>
            </a:r>
            <a:r>
              <a:rPr lang="en-GB" altLang="sv-SE" sz="1000" baseline="30000">
                <a:solidFill>
                  <a:schemeClr val="tx2"/>
                </a:solidFill>
                <a:latin typeface="Arial" panose="020B0604020202020204"/>
              </a:rPr>
              <a:t>6</a:t>
            </a:r>
            <a:endParaRPr lang="en-GB" altLang="sv-SE" sz="1000">
              <a:solidFill>
                <a:schemeClr val="tx2"/>
              </a:solidFill>
              <a:latin typeface="Arial" panose="020B0604020202020204"/>
            </a:endParaRPr>
          </a:p>
        </p:txBody>
      </p:sp>
      <p:cxnSp>
        <p:nvCxnSpPr>
          <p:cNvPr id="73" name="Straight Connector 72">
            <a:extLst>
              <a:ext uri="{FF2B5EF4-FFF2-40B4-BE49-F238E27FC236}">
                <a16:creationId xmlns:a16="http://schemas.microsoft.com/office/drawing/2014/main" id="{DA8BD0B7-DE46-C3F5-93C2-5548EA4E496F}"/>
              </a:ext>
            </a:extLst>
          </p:cNvPr>
          <p:cNvCxnSpPr>
            <a:cxnSpLocks/>
          </p:cNvCxnSpPr>
          <p:nvPr/>
        </p:nvCxnSpPr>
        <p:spPr>
          <a:xfrm flipV="1">
            <a:off x="6657784" y="3680802"/>
            <a:ext cx="0" cy="1922843"/>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74" name="Speech Bubble: Rectangle 100">
            <a:extLst>
              <a:ext uri="{FF2B5EF4-FFF2-40B4-BE49-F238E27FC236}">
                <a16:creationId xmlns:a16="http://schemas.microsoft.com/office/drawing/2014/main" id="{BC522E6A-C591-5AE9-6FAD-B0DAB462E697}"/>
              </a:ext>
            </a:extLst>
          </p:cNvPr>
          <p:cNvSpPr/>
          <p:nvPr/>
        </p:nvSpPr>
        <p:spPr>
          <a:xfrm rot="10800000" flipV="1">
            <a:off x="6657780" y="5038445"/>
            <a:ext cx="2307583" cy="565200"/>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Memantine, a non-competitive NMDA receptor antagonist, approved for AD in the US and Europe</a:t>
            </a:r>
            <a:r>
              <a:rPr lang="en-GB" altLang="sv-SE" sz="1000" baseline="30000">
                <a:solidFill>
                  <a:schemeClr val="tx2"/>
                </a:solidFill>
                <a:latin typeface="Arial" panose="020B0604020202020204"/>
              </a:rPr>
              <a:t>7</a:t>
            </a:r>
            <a:endParaRPr lang="en-GB" altLang="sv-SE" sz="1000">
              <a:solidFill>
                <a:schemeClr val="tx2"/>
              </a:solidFill>
              <a:latin typeface="Arial" panose="020B0604020202020204"/>
            </a:endParaRPr>
          </a:p>
        </p:txBody>
      </p:sp>
      <p:cxnSp>
        <p:nvCxnSpPr>
          <p:cNvPr id="75" name="Straight Connector 74">
            <a:extLst>
              <a:ext uri="{FF2B5EF4-FFF2-40B4-BE49-F238E27FC236}">
                <a16:creationId xmlns:a16="http://schemas.microsoft.com/office/drawing/2014/main" id="{EB899382-81AD-DF14-A8DC-BD981F1AE7EB}"/>
              </a:ext>
            </a:extLst>
          </p:cNvPr>
          <p:cNvCxnSpPr>
            <a:cxnSpLocks/>
          </p:cNvCxnSpPr>
          <p:nvPr/>
        </p:nvCxnSpPr>
        <p:spPr>
          <a:xfrm flipV="1">
            <a:off x="7693668" y="3680802"/>
            <a:ext cx="0" cy="1113602"/>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76" name="Speech Bubble: Rectangle 100">
            <a:extLst>
              <a:ext uri="{FF2B5EF4-FFF2-40B4-BE49-F238E27FC236}">
                <a16:creationId xmlns:a16="http://schemas.microsoft.com/office/drawing/2014/main" id="{AF52AE57-7906-2C29-E9A4-F5DF04EB1DFF}"/>
              </a:ext>
            </a:extLst>
          </p:cNvPr>
          <p:cNvSpPr/>
          <p:nvPr/>
        </p:nvSpPr>
        <p:spPr>
          <a:xfrm rot="10800000" flipH="1" flipV="1">
            <a:off x="7693667" y="4313453"/>
            <a:ext cx="1410589" cy="480307"/>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Preclinical AD characterized</a:t>
            </a:r>
            <a:r>
              <a:rPr lang="en-GB" altLang="sv-SE" sz="1000" baseline="30000">
                <a:solidFill>
                  <a:schemeClr val="tx2"/>
                </a:solidFill>
                <a:latin typeface="Arial" panose="020B0604020202020204"/>
              </a:rPr>
              <a:t>9</a:t>
            </a:r>
            <a:endParaRPr lang="en-GB" altLang="sv-SE" sz="1000">
              <a:solidFill>
                <a:schemeClr val="tx2"/>
              </a:solidFill>
              <a:latin typeface="Arial" panose="020B0604020202020204"/>
            </a:endParaRPr>
          </a:p>
        </p:txBody>
      </p:sp>
      <p:cxnSp>
        <p:nvCxnSpPr>
          <p:cNvPr id="77" name="Straight Connector 76">
            <a:extLst>
              <a:ext uri="{FF2B5EF4-FFF2-40B4-BE49-F238E27FC236}">
                <a16:creationId xmlns:a16="http://schemas.microsoft.com/office/drawing/2014/main" id="{0CE02B8F-2D21-C9B7-B172-8CD20D8F5F42}"/>
              </a:ext>
            </a:extLst>
          </p:cNvPr>
          <p:cNvCxnSpPr>
            <a:cxnSpLocks/>
          </p:cNvCxnSpPr>
          <p:nvPr/>
        </p:nvCxnSpPr>
        <p:spPr>
          <a:xfrm>
            <a:off x="7861773" y="1665592"/>
            <a:ext cx="0" cy="2018429"/>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79" name="Speech Bubble: Rectangle 100">
            <a:extLst>
              <a:ext uri="{FF2B5EF4-FFF2-40B4-BE49-F238E27FC236}">
                <a16:creationId xmlns:a16="http://schemas.microsoft.com/office/drawing/2014/main" id="{5A4FDC78-BC13-8840-A71C-C9A830F95A60}"/>
              </a:ext>
            </a:extLst>
          </p:cNvPr>
          <p:cNvSpPr/>
          <p:nvPr/>
        </p:nvSpPr>
        <p:spPr>
          <a:xfrm flipH="1">
            <a:off x="7861769" y="1666235"/>
            <a:ext cx="1103592" cy="864486"/>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Accepted biomarker models of AD published</a:t>
            </a:r>
            <a:r>
              <a:rPr lang="en-GB" altLang="sv-SE" sz="1000" baseline="30000">
                <a:solidFill>
                  <a:schemeClr val="tx2"/>
                </a:solidFill>
                <a:latin typeface="Arial" panose="020B0604020202020204"/>
              </a:rPr>
              <a:t>10,11</a:t>
            </a:r>
            <a:endParaRPr lang="en-GB" altLang="sv-SE" sz="1000">
              <a:solidFill>
                <a:schemeClr val="tx2"/>
              </a:solidFill>
              <a:latin typeface="Arial" panose="020B0604020202020204"/>
            </a:endParaRPr>
          </a:p>
        </p:txBody>
      </p:sp>
      <p:cxnSp>
        <p:nvCxnSpPr>
          <p:cNvPr id="80" name="Straight Connector 79">
            <a:extLst>
              <a:ext uri="{FF2B5EF4-FFF2-40B4-BE49-F238E27FC236}">
                <a16:creationId xmlns:a16="http://schemas.microsoft.com/office/drawing/2014/main" id="{17709407-6E52-6D3A-8B9D-B338DEF778AB}"/>
              </a:ext>
            </a:extLst>
          </p:cNvPr>
          <p:cNvCxnSpPr>
            <a:cxnSpLocks/>
          </p:cNvCxnSpPr>
          <p:nvPr/>
        </p:nvCxnSpPr>
        <p:spPr>
          <a:xfrm>
            <a:off x="9215366" y="2309205"/>
            <a:ext cx="0" cy="1371597"/>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82" name="Speech Bubble: Rectangle 100">
            <a:extLst>
              <a:ext uri="{FF2B5EF4-FFF2-40B4-BE49-F238E27FC236}">
                <a16:creationId xmlns:a16="http://schemas.microsoft.com/office/drawing/2014/main" id="{62E43F14-6984-B58D-D257-601DD1CF7B8E}"/>
              </a:ext>
            </a:extLst>
          </p:cNvPr>
          <p:cNvSpPr/>
          <p:nvPr/>
        </p:nvSpPr>
        <p:spPr>
          <a:xfrm flipH="1">
            <a:off x="9215361" y="1555074"/>
            <a:ext cx="2137403" cy="754131"/>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44000" tIns="36000" rIns="144000" bIns="36000" rtlCol="0" anchor="ctr"/>
          <a:lstStyle/>
          <a:p>
            <a:pPr algn="ctr"/>
            <a:r>
              <a:rPr lang="en-GB" altLang="sv-SE" sz="1000">
                <a:solidFill>
                  <a:schemeClr val="tx2"/>
                </a:solidFill>
                <a:latin typeface="Arial" panose="020B0604020202020204"/>
              </a:rPr>
              <a:t>High-performance blood biomarkers for phosphorylated tau developed and validated in multiple cohort studies</a:t>
            </a:r>
            <a:r>
              <a:rPr lang="en-GB" altLang="sv-SE" sz="1000" baseline="30000">
                <a:solidFill>
                  <a:schemeClr val="tx2"/>
                </a:solidFill>
                <a:latin typeface="Arial" panose="020B0604020202020204"/>
              </a:rPr>
              <a:t>12</a:t>
            </a:r>
            <a:endParaRPr lang="en-GB" altLang="sv-SE" sz="1000">
              <a:solidFill>
                <a:schemeClr val="tx2"/>
              </a:solidFill>
              <a:latin typeface="Arial" panose="020B0604020202020204"/>
            </a:endParaRPr>
          </a:p>
        </p:txBody>
      </p:sp>
      <p:cxnSp>
        <p:nvCxnSpPr>
          <p:cNvPr id="83" name="Straight Connector 82">
            <a:extLst>
              <a:ext uri="{FF2B5EF4-FFF2-40B4-BE49-F238E27FC236}">
                <a16:creationId xmlns:a16="http://schemas.microsoft.com/office/drawing/2014/main" id="{8D3D6AF8-2DC4-31F6-B08B-98D992DB844C}"/>
              </a:ext>
            </a:extLst>
          </p:cNvPr>
          <p:cNvCxnSpPr>
            <a:cxnSpLocks/>
          </p:cNvCxnSpPr>
          <p:nvPr/>
        </p:nvCxnSpPr>
        <p:spPr>
          <a:xfrm flipV="1">
            <a:off x="9387205" y="3680802"/>
            <a:ext cx="0" cy="1861682"/>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84" name="Speech Bubble: Rectangle 100">
            <a:extLst>
              <a:ext uri="{FF2B5EF4-FFF2-40B4-BE49-F238E27FC236}">
                <a16:creationId xmlns:a16="http://schemas.microsoft.com/office/drawing/2014/main" id="{4C66D11C-408A-F9F6-D11D-B1335552C8CD}"/>
              </a:ext>
            </a:extLst>
          </p:cNvPr>
          <p:cNvSpPr/>
          <p:nvPr/>
        </p:nvSpPr>
        <p:spPr>
          <a:xfrm rot="10800000" flipV="1">
            <a:off x="9387197" y="4913925"/>
            <a:ext cx="2137397" cy="689719"/>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FDA accelerated approval</a:t>
            </a:r>
            <a:br>
              <a:rPr lang="en-GB" altLang="sv-SE" sz="1000">
                <a:solidFill>
                  <a:schemeClr val="tx2"/>
                </a:solidFill>
                <a:latin typeface="Arial" panose="020B0604020202020204"/>
              </a:rPr>
            </a:br>
            <a:r>
              <a:rPr lang="en-GB" altLang="sv-SE" sz="1000">
                <a:solidFill>
                  <a:schemeClr val="tx2"/>
                </a:solidFill>
                <a:latin typeface="Arial" panose="020B0604020202020204"/>
              </a:rPr>
              <a:t>of aducanumab</a:t>
            </a:r>
            <a:br>
              <a:rPr lang="en-GB" altLang="sv-SE" sz="1000">
                <a:solidFill>
                  <a:schemeClr val="tx2"/>
                </a:solidFill>
                <a:latin typeface="Arial" panose="020B0604020202020204"/>
              </a:rPr>
            </a:br>
            <a:r>
              <a:rPr lang="en-GB" altLang="sv-SE" sz="1000">
                <a:solidFill>
                  <a:schemeClr val="tx2"/>
                </a:solidFill>
                <a:latin typeface="Arial" panose="020B0604020202020204"/>
              </a:rPr>
              <a:t>(the first disease-modifying therapeutics for AD)</a:t>
            </a:r>
            <a:r>
              <a:rPr lang="en-GB" altLang="sv-SE" sz="1000" baseline="30000">
                <a:solidFill>
                  <a:schemeClr val="tx2"/>
                </a:solidFill>
                <a:latin typeface="Arial" panose="020B0604020202020204"/>
              </a:rPr>
              <a:t>13</a:t>
            </a:r>
            <a:endParaRPr lang="en-GB" altLang="sv-SE" sz="1000">
              <a:solidFill>
                <a:schemeClr val="tx2"/>
              </a:solidFill>
              <a:latin typeface="Arial" panose="020B0604020202020204"/>
            </a:endParaRPr>
          </a:p>
        </p:txBody>
      </p:sp>
      <p:cxnSp>
        <p:nvCxnSpPr>
          <p:cNvPr id="85" name="Straight Arrow Connector 84">
            <a:extLst>
              <a:ext uri="{FF2B5EF4-FFF2-40B4-BE49-F238E27FC236}">
                <a16:creationId xmlns:a16="http://schemas.microsoft.com/office/drawing/2014/main" id="{3D93F356-1E78-B062-B44A-817AE1B32C66}"/>
              </a:ext>
            </a:extLst>
          </p:cNvPr>
          <p:cNvCxnSpPr>
            <a:cxnSpLocks/>
            <a:stCxn id="66" idx="6"/>
          </p:cNvCxnSpPr>
          <p:nvPr/>
        </p:nvCxnSpPr>
        <p:spPr>
          <a:xfrm>
            <a:off x="2049698" y="3680802"/>
            <a:ext cx="446093"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86" name="Rounded Rectangle 6">
            <a:extLst>
              <a:ext uri="{FF2B5EF4-FFF2-40B4-BE49-F238E27FC236}">
                <a16:creationId xmlns:a16="http://schemas.microsoft.com/office/drawing/2014/main" id="{269ADF9B-161E-5F44-0019-0630817DFE40}"/>
              </a:ext>
            </a:extLst>
          </p:cNvPr>
          <p:cNvSpPr/>
          <p:nvPr/>
        </p:nvSpPr>
        <p:spPr>
          <a:xfrm>
            <a:off x="2247967"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a:solidFill>
                  <a:schemeClr val="tx2"/>
                </a:solidFill>
              </a:rPr>
              <a:t>1906</a:t>
            </a:r>
            <a:endParaRPr lang="en-GB" sz="1000">
              <a:solidFill>
                <a:schemeClr val="tx2"/>
              </a:solidFill>
              <a:effectLst/>
            </a:endParaRPr>
          </a:p>
        </p:txBody>
      </p:sp>
      <p:sp>
        <p:nvSpPr>
          <p:cNvPr id="87" name="Rounded Rectangle 13">
            <a:extLst>
              <a:ext uri="{FF2B5EF4-FFF2-40B4-BE49-F238E27FC236}">
                <a16:creationId xmlns:a16="http://schemas.microsoft.com/office/drawing/2014/main" id="{B8861857-3D1B-ECF4-24AA-D8A32C68ED8C}"/>
              </a:ext>
            </a:extLst>
          </p:cNvPr>
          <p:cNvSpPr/>
          <p:nvPr/>
        </p:nvSpPr>
        <p:spPr>
          <a:xfrm>
            <a:off x="5025816"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1993</a:t>
            </a:r>
            <a:endParaRPr lang="en-GB" sz="1000">
              <a:solidFill>
                <a:schemeClr val="tx2"/>
              </a:solidFill>
              <a:effectLst/>
            </a:endParaRPr>
          </a:p>
        </p:txBody>
      </p:sp>
      <p:sp>
        <p:nvSpPr>
          <p:cNvPr id="88" name="Rounded Rectangle 21">
            <a:extLst>
              <a:ext uri="{FF2B5EF4-FFF2-40B4-BE49-F238E27FC236}">
                <a16:creationId xmlns:a16="http://schemas.microsoft.com/office/drawing/2014/main" id="{7BC5288D-7A63-DFFA-2039-AC5CE7892B91}"/>
              </a:ext>
            </a:extLst>
          </p:cNvPr>
          <p:cNvSpPr/>
          <p:nvPr/>
        </p:nvSpPr>
        <p:spPr>
          <a:xfrm>
            <a:off x="3620923"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1982</a:t>
            </a:r>
            <a:endParaRPr lang="en-GB" sz="1000">
              <a:solidFill>
                <a:schemeClr val="tx2"/>
              </a:solidFill>
              <a:effectLst/>
            </a:endParaRPr>
          </a:p>
        </p:txBody>
      </p:sp>
      <p:sp>
        <p:nvSpPr>
          <p:cNvPr id="89" name="Rounded Rectangle 22">
            <a:extLst>
              <a:ext uri="{FF2B5EF4-FFF2-40B4-BE49-F238E27FC236}">
                <a16:creationId xmlns:a16="http://schemas.microsoft.com/office/drawing/2014/main" id="{5E3FC5FF-E9AB-AD8C-081A-B0BBE1B50E4F}"/>
              </a:ext>
            </a:extLst>
          </p:cNvPr>
          <p:cNvSpPr/>
          <p:nvPr/>
        </p:nvSpPr>
        <p:spPr>
          <a:xfrm>
            <a:off x="6406735"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2003</a:t>
            </a:r>
            <a:endParaRPr lang="en-GB" sz="1000">
              <a:solidFill>
                <a:schemeClr val="tx2"/>
              </a:solidFill>
              <a:effectLst/>
            </a:endParaRPr>
          </a:p>
        </p:txBody>
      </p:sp>
      <p:cxnSp>
        <p:nvCxnSpPr>
          <p:cNvPr id="90" name="Straight Connector 89">
            <a:extLst>
              <a:ext uri="{FF2B5EF4-FFF2-40B4-BE49-F238E27FC236}">
                <a16:creationId xmlns:a16="http://schemas.microsoft.com/office/drawing/2014/main" id="{7417456D-3555-5DB8-9ED3-9A3A54534A7B}"/>
              </a:ext>
            </a:extLst>
          </p:cNvPr>
          <p:cNvCxnSpPr>
            <a:cxnSpLocks/>
          </p:cNvCxnSpPr>
          <p:nvPr/>
        </p:nvCxnSpPr>
        <p:spPr>
          <a:xfrm>
            <a:off x="6988664" y="2655281"/>
            <a:ext cx="0" cy="1025521"/>
          </a:xfrm>
          <a:prstGeom prst="line">
            <a:avLst/>
          </a:prstGeom>
          <a:solidFill>
            <a:schemeClr val="tx2"/>
          </a:solidFill>
          <a:ln w="9525" cap="rnd">
            <a:solidFill>
              <a:srgbClr val="7B9CBB"/>
            </a:solidFill>
            <a:prstDash val="solid"/>
          </a:ln>
        </p:spPr>
        <p:style>
          <a:lnRef idx="3">
            <a:schemeClr val="dk1"/>
          </a:lnRef>
          <a:fillRef idx="0">
            <a:schemeClr val="dk1"/>
          </a:fillRef>
          <a:effectRef idx="2">
            <a:schemeClr val="dk1"/>
          </a:effectRef>
          <a:fontRef idx="minor">
            <a:schemeClr val="tx1"/>
          </a:fontRef>
        </p:style>
      </p:cxnSp>
      <p:sp>
        <p:nvSpPr>
          <p:cNvPr id="91" name="Speech Bubble: Rectangle 100">
            <a:extLst>
              <a:ext uri="{FF2B5EF4-FFF2-40B4-BE49-F238E27FC236}">
                <a16:creationId xmlns:a16="http://schemas.microsoft.com/office/drawing/2014/main" id="{18709BD1-B296-1BD2-EDD4-109413E1A0D6}"/>
              </a:ext>
            </a:extLst>
          </p:cNvPr>
          <p:cNvSpPr/>
          <p:nvPr/>
        </p:nvSpPr>
        <p:spPr>
          <a:xfrm>
            <a:off x="5536046" y="2355994"/>
            <a:ext cx="1452142" cy="864487"/>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dirty="0">
                <a:solidFill>
                  <a:schemeClr val="tx2"/>
                </a:solidFill>
                <a:latin typeface="Arial" panose="020B0604020202020204"/>
              </a:rPr>
              <a:t>Publication of amyloid-PET performed in living humans for the </a:t>
            </a:r>
            <a:br>
              <a:rPr lang="en-GB" altLang="sv-SE" sz="1000" dirty="0">
                <a:solidFill>
                  <a:schemeClr val="tx2"/>
                </a:solidFill>
                <a:latin typeface="Arial" panose="020B0604020202020204"/>
              </a:rPr>
            </a:br>
            <a:r>
              <a:rPr lang="en-GB" altLang="sv-SE" sz="1000" dirty="0">
                <a:solidFill>
                  <a:schemeClr val="tx2"/>
                </a:solidFill>
                <a:latin typeface="Arial" panose="020B0604020202020204"/>
              </a:rPr>
              <a:t>first time</a:t>
            </a:r>
            <a:r>
              <a:rPr lang="en-GB" altLang="sv-SE" sz="1000" baseline="30000" dirty="0">
                <a:solidFill>
                  <a:schemeClr val="tx2"/>
                </a:solidFill>
                <a:latin typeface="Arial" panose="020B0604020202020204"/>
              </a:rPr>
              <a:t>8</a:t>
            </a:r>
            <a:endParaRPr lang="en-GB" altLang="sv-SE" sz="1000" dirty="0">
              <a:solidFill>
                <a:schemeClr val="tx2"/>
              </a:solidFill>
              <a:latin typeface="Arial" panose="020B0604020202020204"/>
            </a:endParaRPr>
          </a:p>
        </p:txBody>
      </p:sp>
      <p:cxnSp>
        <p:nvCxnSpPr>
          <p:cNvPr id="93" name="Straight Arrow Connector 92">
            <a:extLst>
              <a:ext uri="{FF2B5EF4-FFF2-40B4-BE49-F238E27FC236}">
                <a16:creationId xmlns:a16="http://schemas.microsoft.com/office/drawing/2014/main" id="{A682A5CA-3509-5960-DDFA-557B1A8B0736}"/>
              </a:ext>
            </a:extLst>
          </p:cNvPr>
          <p:cNvCxnSpPr>
            <a:cxnSpLocks/>
          </p:cNvCxnSpPr>
          <p:nvPr/>
        </p:nvCxnSpPr>
        <p:spPr>
          <a:xfrm>
            <a:off x="4267200" y="3682170"/>
            <a:ext cx="58475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1F8FA9D5-25B7-DF6B-3DC2-55D286EADBB1}"/>
              </a:ext>
            </a:extLst>
          </p:cNvPr>
          <p:cNvCxnSpPr>
            <a:cxnSpLocks/>
          </p:cNvCxnSpPr>
          <p:nvPr/>
        </p:nvCxnSpPr>
        <p:spPr>
          <a:xfrm>
            <a:off x="5269832" y="3682170"/>
            <a:ext cx="1387949"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B525173-9952-EC52-53CB-94F1133A0BEF}"/>
              </a:ext>
            </a:extLst>
          </p:cNvPr>
          <p:cNvCxnSpPr>
            <a:cxnSpLocks/>
          </p:cNvCxnSpPr>
          <p:nvPr/>
        </p:nvCxnSpPr>
        <p:spPr>
          <a:xfrm>
            <a:off x="6656254" y="3682170"/>
            <a:ext cx="332407"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6A2DAE4-16E2-BA59-5432-DC1897CE9D31}"/>
              </a:ext>
            </a:extLst>
          </p:cNvPr>
          <p:cNvCxnSpPr>
            <a:cxnSpLocks/>
          </p:cNvCxnSpPr>
          <p:nvPr/>
        </p:nvCxnSpPr>
        <p:spPr>
          <a:xfrm>
            <a:off x="7725833" y="3682170"/>
            <a:ext cx="135937"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97" name="Rounded Rectangle 30">
            <a:extLst>
              <a:ext uri="{FF2B5EF4-FFF2-40B4-BE49-F238E27FC236}">
                <a16:creationId xmlns:a16="http://schemas.microsoft.com/office/drawing/2014/main" id="{AAB54E2A-3A10-E6F2-4503-22DA7430E770}"/>
              </a:ext>
            </a:extLst>
          </p:cNvPr>
          <p:cNvSpPr/>
          <p:nvPr/>
        </p:nvSpPr>
        <p:spPr>
          <a:xfrm>
            <a:off x="4179855"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1987</a:t>
            </a:r>
          </a:p>
        </p:txBody>
      </p:sp>
      <p:sp>
        <p:nvSpPr>
          <p:cNvPr id="98" name="Rounded Rectangle 31">
            <a:extLst>
              <a:ext uri="{FF2B5EF4-FFF2-40B4-BE49-F238E27FC236}">
                <a16:creationId xmlns:a16="http://schemas.microsoft.com/office/drawing/2014/main" id="{B35BE8A4-8525-B2F0-0F5D-B7E26A198C99}"/>
              </a:ext>
            </a:extLst>
          </p:cNvPr>
          <p:cNvSpPr/>
          <p:nvPr/>
        </p:nvSpPr>
        <p:spPr>
          <a:xfrm>
            <a:off x="4601438"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dirty="0">
                <a:solidFill>
                  <a:schemeClr val="tx2"/>
                </a:solidFill>
              </a:rPr>
              <a:t>1991</a:t>
            </a:r>
            <a:endParaRPr lang="en-GB" sz="1000" dirty="0">
              <a:solidFill>
                <a:schemeClr val="tx2"/>
              </a:solidFill>
              <a:effectLst/>
            </a:endParaRPr>
          </a:p>
        </p:txBody>
      </p:sp>
      <p:cxnSp>
        <p:nvCxnSpPr>
          <p:cNvPr id="99" name="Straight Arrow Connector 98">
            <a:extLst>
              <a:ext uri="{FF2B5EF4-FFF2-40B4-BE49-F238E27FC236}">
                <a16:creationId xmlns:a16="http://schemas.microsoft.com/office/drawing/2014/main" id="{0006E1D1-BE35-5894-B01C-0848E246828A}"/>
              </a:ext>
            </a:extLst>
          </p:cNvPr>
          <p:cNvCxnSpPr>
            <a:cxnSpLocks/>
          </p:cNvCxnSpPr>
          <p:nvPr/>
        </p:nvCxnSpPr>
        <p:spPr>
          <a:xfrm>
            <a:off x="4851951" y="3682170"/>
            <a:ext cx="41788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0" name="Rounded Rectangle 14">
            <a:extLst>
              <a:ext uri="{FF2B5EF4-FFF2-40B4-BE49-F238E27FC236}">
                <a16:creationId xmlns:a16="http://schemas.microsoft.com/office/drawing/2014/main" id="{55C15C36-4EF8-86A4-C2E9-CB03EEFF7AEE}"/>
              </a:ext>
            </a:extLst>
          </p:cNvPr>
          <p:cNvSpPr/>
          <p:nvPr/>
        </p:nvSpPr>
        <p:spPr>
          <a:xfrm>
            <a:off x="6739650"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2004</a:t>
            </a:r>
            <a:endParaRPr lang="en-GB" sz="1000">
              <a:solidFill>
                <a:schemeClr val="tx2"/>
              </a:solidFill>
              <a:effectLst/>
            </a:endParaRPr>
          </a:p>
        </p:txBody>
      </p:sp>
      <p:cxnSp>
        <p:nvCxnSpPr>
          <p:cNvPr id="101" name="Straight Arrow Connector 100">
            <a:extLst>
              <a:ext uri="{FF2B5EF4-FFF2-40B4-BE49-F238E27FC236}">
                <a16:creationId xmlns:a16="http://schemas.microsoft.com/office/drawing/2014/main" id="{C0A12A0E-6706-6E92-AAD4-ACD2BE1AD8F8}"/>
              </a:ext>
            </a:extLst>
          </p:cNvPr>
          <p:cNvCxnSpPr>
            <a:cxnSpLocks/>
          </p:cNvCxnSpPr>
          <p:nvPr/>
        </p:nvCxnSpPr>
        <p:spPr>
          <a:xfrm>
            <a:off x="6988661" y="3682170"/>
            <a:ext cx="70428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2" name="Rounded Rectangle 48">
            <a:extLst>
              <a:ext uri="{FF2B5EF4-FFF2-40B4-BE49-F238E27FC236}">
                <a16:creationId xmlns:a16="http://schemas.microsoft.com/office/drawing/2014/main" id="{D91AD80A-96BC-1A6C-F14D-38A0DF7D1EB0}"/>
              </a:ext>
            </a:extLst>
          </p:cNvPr>
          <p:cNvSpPr/>
          <p:nvPr/>
        </p:nvSpPr>
        <p:spPr>
          <a:xfrm>
            <a:off x="7441985"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2011</a:t>
            </a:r>
            <a:endParaRPr lang="en-GB" sz="1000">
              <a:solidFill>
                <a:schemeClr val="tx2"/>
              </a:solidFill>
              <a:effectLst/>
            </a:endParaRPr>
          </a:p>
        </p:txBody>
      </p:sp>
      <p:sp>
        <p:nvSpPr>
          <p:cNvPr id="103" name="Rounded Rectangle 51">
            <a:extLst>
              <a:ext uri="{FF2B5EF4-FFF2-40B4-BE49-F238E27FC236}">
                <a16:creationId xmlns:a16="http://schemas.microsoft.com/office/drawing/2014/main" id="{D2708CB9-EF9E-4ACF-6047-C83BE0F5CD1A}"/>
              </a:ext>
            </a:extLst>
          </p:cNvPr>
          <p:cNvSpPr/>
          <p:nvPr/>
        </p:nvSpPr>
        <p:spPr>
          <a:xfrm>
            <a:off x="7489651" y="3262068"/>
            <a:ext cx="74752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2012-2013</a:t>
            </a:r>
          </a:p>
        </p:txBody>
      </p:sp>
      <p:cxnSp>
        <p:nvCxnSpPr>
          <p:cNvPr id="104" name="Straight Arrow Connector 103">
            <a:extLst>
              <a:ext uri="{FF2B5EF4-FFF2-40B4-BE49-F238E27FC236}">
                <a16:creationId xmlns:a16="http://schemas.microsoft.com/office/drawing/2014/main" id="{A8652C02-45BB-3FA6-BD6D-9BC4350615E9}"/>
              </a:ext>
            </a:extLst>
          </p:cNvPr>
          <p:cNvCxnSpPr>
            <a:cxnSpLocks/>
          </p:cNvCxnSpPr>
          <p:nvPr/>
        </p:nvCxnSpPr>
        <p:spPr>
          <a:xfrm>
            <a:off x="7861770" y="3682170"/>
            <a:ext cx="1353591"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5" name="Rounded Rectangle 59">
            <a:extLst>
              <a:ext uri="{FF2B5EF4-FFF2-40B4-BE49-F238E27FC236}">
                <a16:creationId xmlns:a16="http://schemas.microsoft.com/office/drawing/2014/main" id="{317C9DA8-419D-2244-B0EC-B8A10ACC8B9F}"/>
              </a:ext>
            </a:extLst>
          </p:cNvPr>
          <p:cNvSpPr/>
          <p:nvPr/>
        </p:nvSpPr>
        <p:spPr>
          <a:xfrm>
            <a:off x="8965377"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2020</a:t>
            </a:r>
            <a:endParaRPr lang="en-GB" sz="1000">
              <a:solidFill>
                <a:schemeClr val="tx2"/>
              </a:solidFill>
              <a:effectLst/>
            </a:endParaRPr>
          </a:p>
        </p:txBody>
      </p:sp>
      <p:cxnSp>
        <p:nvCxnSpPr>
          <p:cNvPr id="106" name="Straight Arrow Connector 105">
            <a:extLst>
              <a:ext uri="{FF2B5EF4-FFF2-40B4-BE49-F238E27FC236}">
                <a16:creationId xmlns:a16="http://schemas.microsoft.com/office/drawing/2014/main" id="{D888BBFA-E609-0F31-E10E-0CCC28220D08}"/>
              </a:ext>
            </a:extLst>
          </p:cNvPr>
          <p:cNvCxnSpPr>
            <a:cxnSpLocks/>
          </p:cNvCxnSpPr>
          <p:nvPr/>
        </p:nvCxnSpPr>
        <p:spPr>
          <a:xfrm>
            <a:off x="9215361" y="3682170"/>
            <a:ext cx="171838"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7" name="Speech Bubble: Rectangle 100">
            <a:extLst>
              <a:ext uri="{FF2B5EF4-FFF2-40B4-BE49-F238E27FC236}">
                <a16:creationId xmlns:a16="http://schemas.microsoft.com/office/drawing/2014/main" id="{CF812BB9-4B76-BAE0-390F-DB6D2C734953}"/>
              </a:ext>
            </a:extLst>
          </p:cNvPr>
          <p:cNvSpPr/>
          <p:nvPr/>
        </p:nvSpPr>
        <p:spPr>
          <a:xfrm flipH="1">
            <a:off x="2806722" y="1566990"/>
            <a:ext cx="1976306" cy="565200"/>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000">
                <a:solidFill>
                  <a:schemeClr val="tx2"/>
                </a:solidFill>
                <a:latin typeface="Arial" panose="020B0604020202020204"/>
              </a:rPr>
              <a:t>Clinical criteria for ‘probable AD dementia’ published</a:t>
            </a:r>
            <a:r>
              <a:rPr lang="en-US" altLang="sv-SE" sz="1000" baseline="30000">
                <a:solidFill>
                  <a:schemeClr val="tx2"/>
                </a:solidFill>
                <a:latin typeface="Arial" panose="020B0604020202020204"/>
              </a:rPr>
              <a:t>3</a:t>
            </a:r>
            <a:endParaRPr lang="en-US" altLang="sv-SE" sz="1000">
              <a:solidFill>
                <a:schemeClr val="tx2"/>
              </a:solidFill>
              <a:latin typeface="Arial" panose="020B0604020202020204"/>
            </a:endParaRPr>
          </a:p>
        </p:txBody>
      </p:sp>
      <p:cxnSp>
        <p:nvCxnSpPr>
          <p:cNvPr id="108" name="Straight Arrow Connector 107">
            <a:extLst>
              <a:ext uri="{FF2B5EF4-FFF2-40B4-BE49-F238E27FC236}">
                <a16:creationId xmlns:a16="http://schemas.microsoft.com/office/drawing/2014/main" id="{A58BE84E-A6F5-7D11-32AA-BD8040187653}"/>
              </a:ext>
            </a:extLst>
          </p:cNvPr>
          <p:cNvCxnSpPr>
            <a:cxnSpLocks/>
          </p:cNvCxnSpPr>
          <p:nvPr/>
        </p:nvCxnSpPr>
        <p:spPr>
          <a:xfrm flipH="1">
            <a:off x="3864601" y="3682077"/>
            <a:ext cx="2380"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09" name="Rounded Rectangle 21">
            <a:extLst>
              <a:ext uri="{FF2B5EF4-FFF2-40B4-BE49-F238E27FC236}">
                <a16:creationId xmlns:a16="http://schemas.microsoft.com/office/drawing/2014/main" id="{8D730E3F-23F0-BC72-6CD7-5BCA3BB3DE4D}"/>
              </a:ext>
            </a:extLst>
          </p:cNvPr>
          <p:cNvSpPr/>
          <p:nvPr/>
        </p:nvSpPr>
        <p:spPr>
          <a:xfrm>
            <a:off x="3670180" y="3260575"/>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1984</a:t>
            </a:r>
            <a:endParaRPr lang="en-GB" sz="1000">
              <a:solidFill>
                <a:schemeClr val="tx2"/>
              </a:solidFill>
              <a:effectLst/>
            </a:endParaRPr>
          </a:p>
        </p:txBody>
      </p:sp>
      <p:cxnSp>
        <p:nvCxnSpPr>
          <p:cNvPr id="110" name="Straight Connector 109">
            <a:extLst>
              <a:ext uri="{FF2B5EF4-FFF2-40B4-BE49-F238E27FC236}">
                <a16:creationId xmlns:a16="http://schemas.microsoft.com/office/drawing/2014/main" id="{55619821-914A-617F-EE64-EBC3596FD87B}"/>
              </a:ext>
            </a:extLst>
          </p:cNvPr>
          <p:cNvCxnSpPr>
            <a:cxnSpLocks/>
          </p:cNvCxnSpPr>
          <p:nvPr/>
        </p:nvCxnSpPr>
        <p:spPr>
          <a:xfrm flipV="1">
            <a:off x="9588109" y="3680802"/>
            <a:ext cx="0" cy="775923"/>
          </a:xfrm>
          <a:prstGeom prst="line">
            <a:avLst/>
          </a:prstGeom>
          <a:solidFill>
            <a:schemeClr val="tx2"/>
          </a:solidFill>
          <a:ln w="9525" cap="rnd">
            <a:solidFill>
              <a:schemeClr val="accent5"/>
            </a:solidFill>
            <a:prstDash val="solid"/>
          </a:ln>
        </p:spPr>
        <p:style>
          <a:lnRef idx="3">
            <a:schemeClr val="dk1"/>
          </a:lnRef>
          <a:fillRef idx="0">
            <a:schemeClr val="dk1"/>
          </a:fillRef>
          <a:effectRef idx="2">
            <a:schemeClr val="dk1"/>
          </a:effectRef>
          <a:fontRef idx="minor">
            <a:schemeClr val="tx1"/>
          </a:fontRef>
        </p:style>
      </p:cxnSp>
      <p:sp>
        <p:nvSpPr>
          <p:cNvPr id="111" name="Rounded Rectangle 62">
            <a:extLst>
              <a:ext uri="{FF2B5EF4-FFF2-40B4-BE49-F238E27FC236}">
                <a16:creationId xmlns:a16="http://schemas.microsoft.com/office/drawing/2014/main" id="{299FFB83-5525-5F7C-0799-625F328437D0}"/>
              </a:ext>
            </a:extLst>
          </p:cNvPr>
          <p:cNvSpPr/>
          <p:nvPr/>
        </p:nvSpPr>
        <p:spPr>
          <a:xfrm>
            <a:off x="8747057" y="3806037"/>
            <a:ext cx="74752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a:solidFill>
                  <a:schemeClr val="tx2"/>
                </a:solidFill>
              </a:rPr>
              <a:t>2021–2022</a:t>
            </a:r>
          </a:p>
        </p:txBody>
      </p:sp>
      <p:cxnSp>
        <p:nvCxnSpPr>
          <p:cNvPr id="112" name="Straight Arrow Connector 111">
            <a:extLst>
              <a:ext uri="{FF2B5EF4-FFF2-40B4-BE49-F238E27FC236}">
                <a16:creationId xmlns:a16="http://schemas.microsoft.com/office/drawing/2014/main" id="{1A519B22-9E9B-CD4B-7F12-325D0BC9A8A6}"/>
              </a:ext>
            </a:extLst>
          </p:cNvPr>
          <p:cNvCxnSpPr>
            <a:cxnSpLocks/>
          </p:cNvCxnSpPr>
          <p:nvPr/>
        </p:nvCxnSpPr>
        <p:spPr>
          <a:xfrm flipH="1" flipV="1">
            <a:off x="9588088" y="3682174"/>
            <a:ext cx="13110" cy="5628"/>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113" name="Rounded Rectangle 59">
            <a:extLst>
              <a:ext uri="{FF2B5EF4-FFF2-40B4-BE49-F238E27FC236}">
                <a16:creationId xmlns:a16="http://schemas.microsoft.com/office/drawing/2014/main" id="{32992FD4-50ED-6851-C5C6-4C02B2435C1E}"/>
              </a:ext>
            </a:extLst>
          </p:cNvPr>
          <p:cNvSpPr/>
          <p:nvPr/>
        </p:nvSpPr>
        <p:spPr>
          <a:xfrm>
            <a:off x="9652533" y="380603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2"/>
                </a:solidFill>
              </a:rPr>
              <a:t>2023</a:t>
            </a:r>
            <a:endParaRPr lang="en-GB" sz="1000">
              <a:solidFill>
                <a:schemeClr val="tx2"/>
              </a:solidFill>
              <a:effectLst/>
            </a:endParaRPr>
          </a:p>
        </p:txBody>
      </p:sp>
      <p:sp>
        <p:nvSpPr>
          <p:cNvPr id="114" name="Speech Bubble: Rectangle 100">
            <a:extLst>
              <a:ext uri="{FF2B5EF4-FFF2-40B4-BE49-F238E27FC236}">
                <a16:creationId xmlns:a16="http://schemas.microsoft.com/office/drawing/2014/main" id="{BA1391B7-C952-54E0-9E3D-97054AB4CBD0}"/>
              </a:ext>
            </a:extLst>
          </p:cNvPr>
          <p:cNvSpPr/>
          <p:nvPr/>
        </p:nvSpPr>
        <p:spPr>
          <a:xfrm rot="10800000" flipV="1">
            <a:off x="9588088" y="4148472"/>
            <a:ext cx="1936502" cy="576169"/>
          </a:xfrm>
          <a:prstGeom prst="wedgeRectCallout">
            <a:avLst>
              <a:gd name="adj1" fmla="val 33205"/>
              <a:gd name="adj2" fmla="val 49117"/>
            </a:avLst>
          </a:prstGeom>
          <a:solidFill>
            <a:schemeClr val="accent5">
              <a:lumMod val="20000"/>
              <a:lumOff val="8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dirty="0">
                <a:solidFill>
                  <a:schemeClr val="tx2"/>
                </a:solidFill>
                <a:latin typeface="Arial" panose="020B0604020202020204"/>
              </a:rPr>
              <a:t>FDA converted accelerated approval of </a:t>
            </a:r>
            <a:r>
              <a:rPr lang="en-GB" altLang="sv-SE" sz="1000" dirty="0" err="1">
                <a:solidFill>
                  <a:schemeClr val="tx2"/>
                </a:solidFill>
                <a:latin typeface="Arial" panose="020B0604020202020204"/>
              </a:rPr>
              <a:t>lecanemab</a:t>
            </a:r>
            <a:r>
              <a:rPr lang="en-GB" altLang="sv-SE" sz="1000" dirty="0">
                <a:solidFill>
                  <a:schemeClr val="tx2"/>
                </a:solidFill>
                <a:latin typeface="Arial" panose="020B0604020202020204"/>
              </a:rPr>
              <a:t> to traditional approval</a:t>
            </a:r>
            <a:r>
              <a:rPr lang="en-GB" altLang="sv-SE" sz="1000" baseline="30000" dirty="0">
                <a:solidFill>
                  <a:schemeClr val="tx2"/>
                </a:solidFill>
                <a:latin typeface="Arial" panose="020B0604020202020204"/>
              </a:rPr>
              <a:t>15</a:t>
            </a:r>
            <a:endParaRPr lang="en-GB" altLang="sv-SE" sz="1000" dirty="0">
              <a:solidFill>
                <a:schemeClr val="tx2"/>
              </a:solidFill>
              <a:latin typeface="Arial" panose="020B0604020202020204"/>
            </a:endParaRPr>
          </a:p>
        </p:txBody>
      </p:sp>
      <p:sp>
        <p:nvSpPr>
          <p:cNvPr id="115" name="Speech Bubble: Rectangle 100">
            <a:extLst>
              <a:ext uri="{FF2B5EF4-FFF2-40B4-BE49-F238E27FC236}">
                <a16:creationId xmlns:a16="http://schemas.microsoft.com/office/drawing/2014/main" id="{A33B461A-37B9-891E-58A3-EF9D26802AA6}"/>
              </a:ext>
            </a:extLst>
          </p:cNvPr>
          <p:cNvSpPr/>
          <p:nvPr/>
        </p:nvSpPr>
        <p:spPr>
          <a:xfrm flipH="1">
            <a:off x="4277232" y="2386103"/>
            <a:ext cx="894850" cy="724781"/>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000">
                <a:solidFill>
                  <a:schemeClr val="tx2"/>
                </a:solidFill>
                <a:latin typeface="Arial" panose="020B0604020202020204"/>
              </a:rPr>
              <a:t>APP gene identified as risk factor</a:t>
            </a:r>
            <a:r>
              <a:rPr lang="en-GB" altLang="sv-SE" sz="1000" baseline="30000">
                <a:solidFill>
                  <a:schemeClr val="tx2"/>
                </a:solidFill>
                <a:latin typeface="Arial" panose="020B0604020202020204"/>
              </a:rPr>
              <a:t>4</a:t>
            </a:r>
            <a:endParaRPr lang="en-GB" altLang="sv-SE" sz="1000">
              <a:solidFill>
                <a:schemeClr val="tx2"/>
              </a:solidFill>
              <a:latin typeface="Arial" panose="020B0604020202020204"/>
            </a:endParaRPr>
          </a:p>
        </p:txBody>
      </p:sp>
      <p:sp>
        <p:nvSpPr>
          <p:cNvPr id="116" name="Speech Bubble: Rectangle 100">
            <a:extLst>
              <a:ext uri="{FF2B5EF4-FFF2-40B4-BE49-F238E27FC236}">
                <a16:creationId xmlns:a16="http://schemas.microsoft.com/office/drawing/2014/main" id="{A35E34BA-0703-D23F-1F40-48FB1D690D28}"/>
              </a:ext>
            </a:extLst>
          </p:cNvPr>
          <p:cNvSpPr/>
          <p:nvPr/>
        </p:nvSpPr>
        <p:spPr>
          <a:xfrm rot="10800000" flipV="1">
            <a:off x="9586258" y="2492528"/>
            <a:ext cx="1864514" cy="920357"/>
          </a:xfrm>
          <a:prstGeom prst="wedgeRectCallout">
            <a:avLst>
              <a:gd name="adj1" fmla="val 33205"/>
              <a:gd name="adj2" fmla="val 49117"/>
            </a:avLst>
          </a:prstGeom>
          <a:solidFill>
            <a:srgbClr val="E5EBF1"/>
          </a:solidFill>
          <a:ln w="9525">
            <a:solidFill>
              <a:srgbClr val="7B9CBB"/>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000">
                <a:solidFill>
                  <a:schemeClr val="tx2"/>
                </a:solidFill>
                <a:latin typeface="Arial" panose="020B0604020202020204"/>
              </a:rPr>
              <a:t>Positive results of the Phase 3 randomized clinical trial of donanemab in early symptomatic AD </a:t>
            </a:r>
            <a:br>
              <a:rPr lang="en-GB" altLang="sv-SE" sz="1000">
                <a:solidFill>
                  <a:schemeClr val="tx2"/>
                </a:solidFill>
                <a:latin typeface="Arial" panose="020B0604020202020204"/>
              </a:rPr>
            </a:br>
            <a:r>
              <a:rPr lang="en-GB" altLang="sv-SE" sz="1000">
                <a:solidFill>
                  <a:schemeClr val="tx2"/>
                </a:solidFill>
                <a:latin typeface="Arial" panose="020B0604020202020204"/>
              </a:rPr>
              <a:t>are published</a:t>
            </a:r>
            <a:r>
              <a:rPr lang="en-GB" altLang="sv-SE" sz="1000" baseline="30000">
                <a:solidFill>
                  <a:schemeClr val="tx2"/>
                </a:solidFill>
                <a:latin typeface="Arial" panose="020B0604020202020204"/>
              </a:rPr>
              <a:t>14</a:t>
            </a:r>
            <a:r>
              <a:rPr lang="en-GB" altLang="sv-SE" sz="1000">
                <a:solidFill>
                  <a:schemeClr val="tx2"/>
                </a:solidFill>
                <a:latin typeface="Arial" panose="020B0604020202020204"/>
              </a:rPr>
              <a:t> </a:t>
            </a:r>
          </a:p>
        </p:txBody>
      </p:sp>
      <p:cxnSp>
        <p:nvCxnSpPr>
          <p:cNvPr id="117" name="Straight Arrow Connector 116">
            <a:extLst>
              <a:ext uri="{FF2B5EF4-FFF2-40B4-BE49-F238E27FC236}">
                <a16:creationId xmlns:a16="http://schemas.microsoft.com/office/drawing/2014/main" id="{201CEA6C-9128-B28F-7F82-7F15A90A0DB8}"/>
              </a:ext>
            </a:extLst>
          </p:cNvPr>
          <p:cNvCxnSpPr>
            <a:cxnSpLocks/>
          </p:cNvCxnSpPr>
          <p:nvPr/>
        </p:nvCxnSpPr>
        <p:spPr>
          <a:xfrm>
            <a:off x="9215364" y="3682170"/>
            <a:ext cx="2137400"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7A9E2600-47C7-8679-0EDD-04CF3C3C3494}"/>
              </a:ext>
            </a:extLst>
          </p:cNvPr>
          <p:cNvCxnSpPr>
            <a:cxnSpLocks/>
          </p:cNvCxnSpPr>
          <p:nvPr/>
        </p:nvCxnSpPr>
        <p:spPr>
          <a:xfrm>
            <a:off x="4077546" y="3682170"/>
            <a:ext cx="189654" cy="0"/>
          </a:xfrm>
          <a:prstGeom prst="straightConnector1">
            <a:avLst/>
          </a:prstGeom>
          <a:ln w="19050" cap="rnd">
            <a:solidFill>
              <a:schemeClr val="accent5"/>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2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071D78-A047-19D1-BA16-D5BD077DF318}"/>
              </a:ext>
            </a:extLst>
          </p:cNvPr>
          <p:cNvSpPr>
            <a:spLocks noGrp="1"/>
          </p:cNvSpPr>
          <p:nvPr>
            <p:ph type="body" sz="quarter" idx="17"/>
          </p:nvPr>
        </p:nvSpPr>
        <p:spPr/>
        <p:txBody>
          <a:bodyPr/>
          <a:lstStyle/>
          <a:p>
            <a:r>
              <a:rPr lang="da-DK" dirty="0"/>
              <a:t>Alzheimer’s disease (AD) – History, definitions and diagnosis </a:t>
            </a:r>
          </a:p>
        </p:txBody>
      </p:sp>
      <p:sp>
        <p:nvSpPr>
          <p:cNvPr id="3" name="Title 2">
            <a:extLst>
              <a:ext uri="{FF2B5EF4-FFF2-40B4-BE49-F238E27FC236}">
                <a16:creationId xmlns:a16="http://schemas.microsoft.com/office/drawing/2014/main" id="{DEBA8704-50B7-D2C4-0228-7A68350BFAC5}"/>
              </a:ext>
            </a:extLst>
          </p:cNvPr>
          <p:cNvSpPr>
            <a:spLocks noGrp="1"/>
          </p:cNvSpPr>
          <p:nvPr>
            <p:ph type="title"/>
          </p:nvPr>
        </p:nvSpPr>
        <p:spPr>
          <a:xfrm>
            <a:off x="539749" y="814386"/>
            <a:ext cx="9909176" cy="332399"/>
          </a:xfrm>
        </p:spPr>
        <p:txBody>
          <a:bodyPr/>
          <a:lstStyle/>
          <a:p>
            <a:r>
              <a:rPr lang="en-US" dirty="0"/>
              <a:t>Historical development of Alzheimer’s disease diagnosis criteria – I </a:t>
            </a:r>
            <a:endParaRPr lang="en-GB" dirty="0"/>
          </a:p>
        </p:txBody>
      </p:sp>
      <p:graphicFrame>
        <p:nvGraphicFramePr>
          <p:cNvPr id="6" name="Table 6">
            <a:extLst>
              <a:ext uri="{FF2B5EF4-FFF2-40B4-BE49-F238E27FC236}">
                <a16:creationId xmlns:a16="http://schemas.microsoft.com/office/drawing/2014/main" id="{57417B09-815C-E727-70B5-9D84E4AEB86D}"/>
              </a:ext>
            </a:extLst>
          </p:cNvPr>
          <p:cNvGraphicFramePr>
            <a:graphicFrameLocks noGrp="1"/>
          </p:cNvGraphicFramePr>
          <p:nvPr>
            <p:ph idx="19"/>
          </p:nvPr>
        </p:nvGraphicFramePr>
        <p:xfrm>
          <a:off x="539748" y="1244600"/>
          <a:ext cx="10966451" cy="4343400"/>
        </p:xfrm>
        <a:graphic>
          <a:graphicData uri="http://schemas.openxmlformats.org/drawingml/2006/table">
            <a:tbl>
              <a:tblPr firstRow="1" bandRow="1">
                <a:tableStyleId>{00A15C55-8517-42AA-B614-E9B94910E393}</a:tableStyleId>
              </a:tblPr>
              <a:tblGrid>
                <a:gridCol w="1292986">
                  <a:extLst>
                    <a:ext uri="{9D8B030D-6E8A-4147-A177-3AD203B41FA5}">
                      <a16:colId xmlns:a16="http://schemas.microsoft.com/office/drawing/2014/main" val="751043572"/>
                    </a:ext>
                  </a:extLst>
                </a:gridCol>
                <a:gridCol w="1532187">
                  <a:extLst>
                    <a:ext uri="{9D8B030D-6E8A-4147-A177-3AD203B41FA5}">
                      <a16:colId xmlns:a16="http://schemas.microsoft.com/office/drawing/2014/main" val="1628979158"/>
                    </a:ext>
                  </a:extLst>
                </a:gridCol>
                <a:gridCol w="4070639">
                  <a:extLst>
                    <a:ext uri="{9D8B030D-6E8A-4147-A177-3AD203B41FA5}">
                      <a16:colId xmlns:a16="http://schemas.microsoft.com/office/drawing/2014/main" val="2413189730"/>
                    </a:ext>
                  </a:extLst>
                </a:gridCol>
                <a:gridCol w="4070639">
                  <a:extLst>
                    <a:ext uri="{9D8B030D-6E8A-4147-A177-3AD203B41FA5}">
                      <a16:colId xmlns:a16="http://schemas.microsoft.com/office/drawing/2014/main" val="3704156614"/>
                    </a:ext>
                  </a:extLst>
                </a:gridCol>
              </a:tblGrid>
              <a:tr h="184242">
                <a:tc>
                  <a:txBody>
                    <a:bodyPr/>
                    <a:lstStyle/>
                    <a:p>
                      <a:r>
                        <a:rPr lang="en-GB" sz="1100" dirty="0"/>
                        <a:t>Criteria</a:t>
                      </a:r>
                    </a:p>
                  </a:txBody>
                  <a:tcPr anchor="ctr">
                    <a:solidFill>
                      <a:schemeClr val="accent4">
                        <a:lumMod val="75000"/>
                      </a:schemeClr>
                    </a:solidFill>
                  </a:tcPr>
                </a:tc>
                <a:tc>
                  <a:txBody>
                    <a:bodyPr/>
                    <a:lstStyle/>
                    <a:p>
                      <a:r>
                        <a:rPr lang="en-GB" sz="1100" dirty="0"/>
                        <a:t>Applicable setting</a:t>
                      </a:r>
                    </a:p>
                  </a:txBody>
                  <a:tcPr anchor="ctr">
                    <a:solidFill>
                      <a:schemeClr val="accent4">
                        <a:lumMod val="75000"/>
                      </a:schemeClr>
                    </a:solidFill>
                  </a:tcPr>
                </a:tc>
                <a:tc>
                  <a:txBody>
                    <a:bodyPr/>
                    <a:lstStyle/>
                    <a:p>
                      <a:r>
                        <a:rPr lang="en-GB" sz="1100" dirty="0"/>
                        <a:t>Clinical requirements</a:t>
                      </a:r>
                    </a:p>
                  </a:txBody>
                  <a:tcPr anchor="ctr">
                    <a:solidFill>
                      <a:schemeClr val="accent4">
                        <a:lumMod val="75000"/>
                      </a:schemeClr>
                    </a:solidFill>
                  </a:tcPr>
                </a:tc>
                <a:tc>
                  <a:txBody>
                    <a:bodyPr/>
                    <a:lstStyle/>
                    <a:p>
                      <a:r>
                        <a:rPr lang="en-GB" sz="1100" dirty="0"/>
                        <a:t>Biological requirements</a:t>
                      </a:r>
                    </a:p>
                  </a:txBody>
                  <a:tcPr anchor="ctr">
                    <a:solidFill>
                      <a:schemeClr val="accent4">
                        <a:lumMod val="75000"/>
                      </a:schemeClr>
                    </a:solidFill>
                  </a:tcPr>
                </a:tc>
                <a:extLst>
                  <a:ext uri="{0D108BD9-81ED-4DB2-BD59-A6C34878D82A}">
                    <a16:rowId xmlns:a16="http://schemas.microsoft.com/office/drawing/2014/main" val="1348351744"/>
                  </a:ext>
                </a:extLst>
              </a:tr>
              <a:tr h="303457">
                <a:tc>
                  <a:txBody>
                    <a:bodyPr/>
                    <a:lstStyle/>
                    <a:p>
                      <a:r>
                        <a:rPr lang="en-GB" sz="1100" dirty="0"/>
                        <a:t>NINCDS-ADRDA (1984)</a:t>
                      </a:r>
                      <a:r>
                        <a:rPr lang="en-GB" sz="1100" baseline="30000" dirty="0"/>
                        <a:t>1,2,a</a:t>
                      </a:r>
                    </a:p>
                  </a:txBody>
                  <a:tcPr>
                    <a:solidFill>
                      <a:schemeClr val="accent4">
                        <a:lumMod val="20000"/>
                        <a:lumOff val="80000"/>
                      </a:schemeClr>
                    </a:solidFill>
                  </a:tcPr>
                </a:tc>
                <a:tc>
                  <a:txBody>
                    <a:bodyPr/>
                    <a:lstStyle/>
                    <a:p>
                      <a:r>
                        <a:rPr lang="en-GB" sz="1100" dirty="0"/>
                        <a:t>Research and clinical </a:t>
                      </a:r>
                    </a:p>
                  </a:txBody>
                  <a:tcPr>
                    <a:solidFill>
                      <a:schemeClr val="accent4">
                        <a:lumMod val="20000"/>
                        <a:lumOff val="80000"/>
                      </a:schemeClr>
                    </a:solidFill>
                  </a:tcPr>
                </a:tc>
                <a:tc>
                  <a:txBody>
                    <a:bodyPr/>
                    <a:lstStyle/>
                    <a:p>
                      <a:r>
                        <a:rPr lang="en-US" sz="1100" dirty="0"/>
                        <a:t>Dementia (memory changes and another </a:t>
                      </a:r>
                      <a:br>
                        <a:rPr lang="en-US" sz="1100" dirty="0"/>
                      </a:br>
                      <a:r>
                        <a:rPr lang="en-US" sz="1100" dirty="0"/>
                        <a:t>cognitive impairment)</a:t>
                      </a:r>
                    </a:p>
                  </a:txBody>
                  <a:tcPr>
                    <a:solidFill>
                      <a:schemeClr val="accent4">
                        <a:lumMod val="20000"/>
                        <a:lumOff val="80000"/>
                      </a:schemeClr>
                    </a:solidFill>
                  </a:tcPr>
                </a:tc>
                <a:tc>
                  <a:txBody>
                    <a:bodyPr/>
                    <a:lstStyle/>
                    <a:p>
                      <a:r>
                        <a:rPr lang="en-GB" sz="1100" dirty="0"/>
                        <a:t>None</a:t>
                      </a:r>
                    </a:p>
                  </a:txBody>
                  <a:tcPr>
                    <a:solidFill>
                      <a:schemeClr val="accent4">
                        <a:lumMod val="20000"/>
                        <a:lumOff val="80000"/>
                      </a:schemeClr>
                    </a:solidFill>
                  </a:tcPr>
                </a:tc>
                <a:extLst>
                  <a:ext uri="{0D108BD9-81ED-4DB2-BD59-A6C34878D82A}">
                    <a16:rowId xmlns:a16="http://schemas.microsoft.com/office/drawing/2014/main" val="2588262770"/>
                  </a:ext>
                </a:extLst>
              </a:tr>
              <a:tr h="422673">
                <a:tc>
                  <a:txBody>
                    <a:bodyPr/>
                    <a:lstStyle/>
                    <a:p>
                      <a:r>
                        <a:rPr lang="en-GB" sz="1100" dirty="0"/>
                        <a:t>IWG (</a:t>
                      </a:r>
                      <a:r>
                        <a:rPr lang="en-GB" sz="1100" baseline="0" dirty="0"/>
                        <a:t>2007)</a:t>
                      </a:r>
                      <a:r>
                        <a:rPr lang="en-GB" sz="1100" baseline="30000" dirty="0"/>
                        <a:t>1,3</a:t>
                      </a:r>
                    </a:p>
                  </a:txBody>
                  <a:tcPr>
                    <a:solidFill>
                      <a:schemeClr val="bg1"/>
                    </a:solidFill>
                  </a:tcPr>
                </a:tc>
                <a:tc>
                  <a:txBody>
                    <a:bodyPr/>
                    <a:lstStyle/>
                    <a:p>
                      <a:r>
                        <a:rPr lang="en-US" sz="1100" dirty="0"/>
                        <a:t>Research</a:t>
                      </a:r>
                      <a:endParaRPr lang="en-GB" sz="1100" dirty="0"/>
                    </a:p>
                  </a:txBody>
                  <a:tcPr>
                    <a:solidFill>
                      <a:schemeClr val="bg1"/>
                    </a:solidFill>
                  </a:tcPr>
                </a:tc>
                <a:tc>
                  <a:txBody>
                    <a:bodyPr/>
                    <a:lstStyle/>
                    <a:p>
                      <a:r>
                        <a:rPr lang="en-US" sz="1100" dirty="0"/>
                        <a:t>Amnestic syndrome of a hippocampal type</a:t>
                      </a:r>
                      <a:endParaRPr lang="en-GB" sz="1100" dirty="0"/>
                    </a:p>
                  </a:txBody>
                  <a:tcPr>
                    <a:solidFill>
                      <a:schemeClr val="bg1"/>
                    </a:solidFill>
                  </a:tcPr>
                </a:tc>
                <a:tc>
                  <a:txBody>
                    <a:bodyPr/>
                    <a:lstStyle/>
                    <a:p>
                      <a:r>
                        <a:rPr lang="en-GB" sz="1100" dirty="0"/>
                        <a:t>CSF biomarkers, MRI atrophy, [</a:t>
                      </a:r>
                      <a:r>
                        <a:rPr lang="en-GB" sz="1100" baseline="30000" dirty="0"/>
                        <a:t>18</a:t>
                      </a:r>
                      <a:r>
                        <a:rPr lang="en-GB" sz="1100" dirty="0"/>
                        <a:t>F]-fluorodeoxyglucose PET hypometabolism, amyloid PET positive, or AD autosomal dominant mutation</a:t>
                      </a:r>
                    </a:p>
                  </a:txBody>
                  <a:tcPr>
                    <a:solidFill>
                      <a:schemeClr val="bg1"/>
                    </a:solidFill>
                  </a:tcPr>
                </a:tc>
                <a:extLst>
                  <a:ext uri="{0D108BD9-81ED-4DB2-BD59-A6C34878D82A}">
                    <a16:rowId xmlns:a16="http://schemas.microsoft.com/office/drawing/2014/main" val="2816752388"/>
                  </a:ext>
                </a:extLst>
              </a:tr>
              <a:tr h="422673">
                <a:tc>
                  <a:txBody>
                    <a:bodyPr/>
                    <a:lstStyle/>
                    <a:p>
                      <a:r>
                        <a:rPr lang="en-GB" sz="1100" dirty="0"/>
                        <a:t>IWG (2010)</a:t>
                      </a:r>
                      <a:r>
                        <a:rPr lang="en-GB" sz="1100" baseline="30000" dirty="0"/>
                        <a:t>1,4</a:t>
                      </a:r>
                    </a:p>
                  </a:txBody>
                  <a:tcPr>
                    <a:solidFill>
                      <a:schemeClr val="accent4">
                        <a:lumMod val="20000"/>
                        <a:lumOff val="80000"/>
                      </a:schemeClr>
                    </a:solidFill>
                  </a:tcPr>
                </a:tc>
                <a:tc>
                  <a:txBody>
                    <a:bodyPr/>
                    <a:lstStyle/>
                    <a:p>
                      <a:r>
                        <a:rPr lang="en-GB" sz="1100" dirty="0"/>
                        <a:t>Research</a:t>
                      </a:r>
                    </a:p>
                  </a:txBody>
                  <a:tcPr>
                    <a:solidFill>
                      <a:schemeClr val="accent4">
                        <a:lumMod val="20000"/>
                        <a:lumOff val="80000"/>
                      </a:schemeClr>
                    </a:solidFill>
                  </a:tcPr>
                </a:tc>
                <a:tc>
                  <a:txBody>
                    <a:bodyPr/>
                    <a:lstStyle/>
                    <a:p>
                      <a:r>
                        <a:rPr lang="en-GB" sz="1100" dirty="0"/>
                        <a:t>Amnestic syndrome of a hippocampal type, posterior cortical variant, logopenic variant, or behavioural–frontal variant</a:t>
                      </a:r>
                    </a:p>
                  </a:txBody>
                  <a:tcPr>
                    <a:solidFill>
                      <a:schemeClr val="accent4">
                        <a:lumMod val="20000"/>
                        <a:lumOff val="80000"/>
                      </a:schemeClr>
                    </a:solidFill>
                  </a:tcPr>
                </a:tc>
                <a:tc>
                  <a:txBody>
                    <a:bodyPr/>
                    <a:lstStyle/>
                    <a:p>
                      <a:r>
                        <a:rPr lang="en-US" sz="1100" dirty="0"/>
                        <a:t>Pathophysiological markers: CSF changes (low CSF Aβ</a:t>
                      </a:r>
                      <a:r>
                        <a:rPr lang="en-US" sz="1100" baseline="-25000" dirty="0"/>
                        <a:t>42</a:t>
                      </a:r>
                      <a:r>
                        <a:rPr lang="en-US" sz="1100" dirty="0"/>
                        <a:t>, high phosphorylated tau, or high total tau) or amyloid </a:t>
                      </a:r>
                      <a:br>
                        <a:rPr lang="en-US" sz="1100" dirty="0"/>
                      </a:br>
                      <a:r>
                        <a:rPr lang="en-US" sz="1100" dirty="0"/>
                        <a:t>PET positive</a:t>
                      </a:r>
                    </a:p>
                  </a:txBody>
                  <a:tcPr>
                    <a:solidFill>
                      <a:schemeClr val="accent4">
                        <a:lumMod val="20000"/>
                        <a:lumOff val="80000"/>
                      </a:schemeClr>
                    </a:solidFill>
                  </a:tcPr>
                </a:tc>
                <a:extLst>
                  <a:ext uri="{0D108BD9-81ED-4DB2-BD59-A6C34878D82A}">
                    <a16:rowId xmlns:a16="http://schemas.microsoft.com/office/drawing/2014/main" val="2897655782"/>
                  </a:ext>
                </a:extLst>
              </a:tr>
              <a:tr h="422673">
                <a:tc>
                  <a:txBody>
                    <a:bodyPr/>
                    <a:lstStyle/>
                    <a:p>
                      <a:r>
                        <a:rPr lang="en-GB" sz="1100" dirty="0"/>
                        <a:t>NIA-AA (2011)</a:t>
                      </a:r>
                      <a:r>
                        <a:rPr lang="en-GB" sz="1100" baseline="30000" dirty="0"/>
                        <a:t>5,6</a:t>
                      </a:r>
                      <a:endParaRPr lang="en-GB" sz="1100" baseline="30000" dirty="0">
                        <a:highlight>
                          <a:srgbClr val="FFFF00"/>
                        </a:highlight>
                      </a:endParaRPr>
                    </a:p>
                  </a:txBody>
                  <a:tcPr>
                    <a:solidFill>
                      <a:schemeClr val="bg1"/>
                    </a:solidFill>
                  </a:tcPr>
                </a:tc>
                <a:tc>
                  <a:txBody>
                    <a:bodyPr/>
                    <a:lstStyle/>
                    <a:p>
                      <a:r>
                        <a:rPr lang="en-GB" sz="1100" dirty="0"/>
                        <a:t>Research and clinical</a:t>
                      </a:r>
                    </a:p>
                  </a:txBody>
                  <a:tcPr>
                    <a:solidFill>
                      <a:schemeClr val="bg1"/>
                    </a:solidFill>
                  </a:tcPr>
                </a:tc>
                <a:tc>
                  <a:txBody>
                    <a:bodyPr/>
                    <a:lstStyle/>
                    <a:p>
                      <a:r>
                        <a:rPr lang="en-US" sz="1100" dirty="0"/>
                        <a:t>Mild cognitive impairment (amnestic or non-amnestic) </a:t>
                      </a:r>
                      <a:br>
                        <a:rPr lang="en-US" sz="1100" dirty="0"/>
                      </a:br>
                      <a:r>
                        <a:rPr lang="en-US" sz="1100" dirty="0"/>
                        <a:t>or dementia</a:t>
                      </a:r>
                    </a:p>
                  </a:txBody>
                  <a:tcPr>
                    <a:solidFill>
                      <a:schemeClr val="bg1"/>
                    </a:solidFill>
                  </a:tcPr>
                </a:tc>
                <a:tc>
                  <a:txBody>
                    <a:bodyPr/>
                    <a:lstStyle/>
                    <a:p>
                      <a:r>
                        <a:rPr lang="en-GB" sz="1100" dirty="0"/>
                        <a:t>A</a:t>
                      </a:r>
                      <a:r>
                        <a:rPr lang="el-GR" sz="1100" dirty="0"/>
                        <a:t>β </a:t>
                      </a:r>
                      <a:r>
                        <a:rPr lang="en-GB" sz="1100" dirty="0"/>
                        <a:t>marker (CSF or PET) or marker of degeneration (CSF tau, phosphorylated tau, [</a:t>
                      </a:r>
                      <a:r>
                        <a:rPr lang="en-GB" sz="1100" baseline="30000" dirty="0"/>
                        <a:t>18</a:t>
                      </a:r>
                      <a:r>
                        <a:rPr lang="en-GB" sz="1100" dirty="0"/>
                        <a:t>F]-fluorodeoxyglucose-PET, </a:t>
                      </a:r>
                      <a:br>
                        <a:rPr lang="en-GB" sz="1100" dirty="0"/>
                      </a:br>
                      <a:r>
                        <a:rPr lang="en-GB" sz="1100" dirty="0"/>
                        <a:t>and T1-weighted MRI)</a:t>
                      </a:r>
                    </a:p>
                  </a:txBody>
                  <a:tcPr>
                    <a:solidFill>
                      <a:schemeClr val="bg1"/>
                    </a:solidFill>
                  </a:tcPr>
                </a:tc>
                <a:extLst>
                  <a:ext uri="{0D108BD9-81ED-4DB2-BD59-A6C34878D82A}">
                    <a16:rowId xmlns:a16="http://schemas.microsoft.com/office/drawing/2014/main" val="2689275176"/>
                  </a:ext>
                </a:extLst>
              </a:tr>
              <a:tr h="303457">
                <a:tc>
                  <a:txBody>
                    <a:bodyPr/>
                    <a:lstStyle/>
                    <a:p>
                      <a:r>
                        <a:rPr lang="en-GB" sz="1100" dirty="0"/>
                        <a:t>IWG-2 (2014)</a:t>
                      </a:r>
                      <a:r>
                        <a:rPr lang="en-GB" sz="1100" baseline="30000" dirty="0"/>
                        <a:t>1,7</a:t>
                      </a:r>
                    </a:p>
                  </a:txBody>
                  <a:tcPr>
                    <a:solidFill>
                      <a:schemeClr val="accent4">
                        <a:lumMod val="20000"/>
                        <a:lumOff val="80000"/>
                      </a:schemeClr>
                    </a:solidFill>
                  </a:tcPr>
                </a:tc>
                <a:tc>
                  <a:txBody>
                    <a:bodyPr/>
                    <a:lstStyle/>
                    <a:p>
                      <a:r>
                        <a:rPr lang="en-GB" sz="1100" dirty="0"/>
                        <a:t>Research</a:t>
                      </a:r>
                    </a:p>
                  </a:txBody>
                  <a:tcPr>
                    <a:solidFill>
                      <a:schemeClr val="accent4">
                        <a:lumMod val="20000"/>
                        <a:lumOff val="80000"/>
                      </a:schemeClr>
                    </a:solidFill>
                  </a:tcPr>
                </a:tc>
                <a:tc>
                  <a:txBody>
                    <a:bodyPr/>
                    <a:lstStyle/>
                    <a:p>
                      <a:r>
                        <a:rPr lang="en-GB" sz="1100" dirty="0"/>
                        <a:t>Amnestic syndrome of a hippocampal type, posterior cortical variant, logopenic variant, or behavioural–frontal variant</a:t>
                      </a:r>
                    </a:p>
                  </a:txBody>
                  <a:tcPr>
                    <a:solidFill>
                      <a:schemeClr val="accent4">
                        <a:lumMod val="20000"/>
                        <a:lumOff val="80000"/>
                      </a:schemeClr>
                    </a:solidFill>
                  </a:tcPr>
                </a:tc>
                <a:tc>
                  <a:txBody>
                    <a:bodyPr/>
                    <a:lstStyle/>
                    <a:p>
                      <a:r>
                        <a:rPr lang="en-US" sz="1100" dirty="0"/>
                        <a:t>CSF </a:t>
                      </a:r>
                      <a:r>
                        <a:rPr lang="en-GB" sz="1100" dirty="0"/>
                        <a:t>A</a:t>
                      </a:r>
                      <a:r>
                        <a:rPr lang="el-GR" sz="1100" dirty="0"/>
                        <a:t>β </a:t>
                      </a:r>
                      <a:r>
                        <a:rPr lang="en-US" sz="1100" dirty="0"/>
                        <a:t>and tau or amyloid PET positive</a:t>
                      </a:r>
                    </a:p>
                    <a:p>
                      <a:endParaRPr lang="en-GB" sz="1100" dirty="0"/>
                    </a:p>
                  </a:txBody>
                  <a:tcPr>
                    <a:solidFill>
                      <a:schemeClr val="accent4">
                        <a:lumMod val="20000"/>
                        <a:lumOff val="80000"/>
                      </a:schemeClr>
                    </a:solidFill>
                  </a:tcPr>
                </a:tc>
                <a:extLst>
                  <a:ext uri="{0D108BD9-81ED-4DB2-BD59-A6C34878D82A}">
                    <a16:rowId xmlns:a16="http://schemas.microsoft.com/office/drawing/2014/main" val="1114098228"/>
                  </a:ext>
                </a:extLst>
              </a:tr>
              <a:tr h="184242">
                <a:tc>
                  <a:txBody>
                    <a:bodyPr/>
                    <a:lstStyle/>
                    <a:p>
                      <a:r>
                        <a:rPr lang="en-GB" sz="1100" dirty="0"/>
                        <a:t>IWG-AA (2016)</a:t>
                      </a:r>
                      <a:r>
                        <a:rPr lang="en-GB" sz="1100" baseline="30000" dirty="0"/>
                        <a:t>1,8</a:t>
                      </a:r>
                    </a:p>
                  </a:txBody>
                  <a:tcPr>
                    <a:solidFill>
                      <a:schemeClr val="bg1"/>
                    </a:solidFill>
                  </a:tcPr>
                </a:tc>
                <a:tc>
                  <a:txBody>
                    <a:bodyPr/>
                    <a:lstStyle/>
                    <a:p>
                      <a:r>
                        <a:rPr lang="en-GB" sz="1100" dirty="0"/>
                        <a:t>Research</a:t>
                      </a:r>
                    </a:p>
                  </a:txBody>
                  <a:tcPr>
                    <a:solidFill>
                      <a:schemeClr val="bg1"/>
                    </a:solidFill>
                  </a:tcPr>
                </a:tc>
                <a:tc>
                  <a:txBody>
                    <a:bodyPr/>
                    <a:lstStyle/>
                    <a:p>
                      <a:r>
                        <a:rPr lang="en-GB" sz="1100" dirty="0"/>
                        <a:t>Presence of clinical symptoms</a:t>
                      </a:r>
                    </a:p>
                  </a:txBody>
                  <a:tcPr>
                    <a:solidFill>
                      <a:schemeClr val="bg1"/>
                    </a:solidFill>
                  </a:tcPr>
                </a:tc>
                <a:tc>
                  <a:txBody>
                    <a:bodyPr/>
                    <a:lstStyle/>
                    <a:p>
                      <a:r>
                        <a:rPr lang="en-GB" sz="1100" dirty="0"/>
                        <a:t>A</a:t>
                      </a:r>
                      <a:r>
                        <a:rPr lang="el-GR" sz="1100" dirty="0"/>
                        <a:t>β </a:t>
                      </a:r>
                      <a:r>
                        <a:rPr lang="en-US" sz="1100" dirty="0"/>
                        <a:t>marker (CSF or PET) and tau marker (CSF or PET)</a:t>
                      </a:r>
                    </a:p>
                  </a:txBody>
                  <a:tcPr>
                    <a:solidFill>
                      <a:schemeClr val="bg1"/>
                    </a:solidFill>
                  </a:tcPr>
                </a:tc>
                <a:extLst>
                  <a:ext uri="{0D108BD9-81ED-4DB2-BD59-A6C34878D82A}">
                    <a16:rowId xmlns:a16="http://schemas.microsoft.com/office/drawing/2014/main" val="965648410"/>
                  </a:ext>
                </a:extLst>
              </a:tr>
              <a:tr h="184242">
                <a:tc>
                  <a:txBody>
                    <a:bodyPr/>
                    <a:lstStyle/>
                    <a:p>
                      <a:r>
                        <a:rPr lang="en-GB" sz="1100" dirty="0"/>
                        <a:t>NIA-AA (2018)</a:t>
                      </a:r>
                      <a:r>
                        <a:rPr lang="en-GB" sz="1100" baseline="30000" dirty="0"/>
                        <a:t>9</a:t>
                      </a:r>
                    </a:p>
                  </a:txBody>
                  <a:tcPr>
                    <a:solidFill>
                      <a:schemeClr val="accent4">
                        <a:lumMod val="20000"/>
                        <a:lumOff val="80000"/>
                      </a:schemeClr>
                    </a:solidFill>
                  </a:tcPr>
                </a:tc>
                <a:tc>
                  <a:txBody>
                    <a:bodyPr/>
                    <a:lstStyle/>
                    <a:p>
                      <a:r>
                        <a:rPr lang="en-GB" sz="1100" dirty="0"/>
                        <a:t>Research</a:t>
                      </a:r>
                    </a:p>
                  </a:txBody>
                  <a:tcPr>
                    <a:solidFill>
                      <a:schemeClr val="accent4">
                        <a:lumMod val="20000"/>
                        <a:lumOff val="80000"/>
                      </a:schemeClr>
                    </a:solidFill>
                  </a:tcPr>
                </a:tc>
                <a:tc>
                  <a:txBody>
                    <a:bodyPr/>
                    <a:lstStyle/>
                    <a:p>
                      <a:r>
                        <a:rPr lang="en-GB" sz="1100" dirty="0"/>
                        <a:t>None</a:t>
                      </a:r>
                    </a:p>
                  </a:txBody>
                  <a:tcPr>
                    <a:solidFill>
                      <a:schemeClr val="accent4">
                        <a:lumMod val="20000"/>
                        <a:lumOff val="80000"/>
                      </a:schemeClr>
                    </a:solidFill>
                  </a:tcPr>
                </a:tc>
                <a:tc>
                  <a:txBody>
                    <a:bodyPr/>
                    <a:lstStyle/>
                    <a:p>
                      <a:r>
                        <a:rPr lang="en-GB" sz="1100" dirty="0"/>
                        <a:t>A</a:t>
                      </a:r>
                      <a:r>
                        <a:rPr lang="el-GR" sz="1100" dirty="0"/>
                        <a:t>β </a:t>
                      </a:r>
                      <a:r>
                        <a:rPr lang="en-US" sz="1100" dirty="0"/>
                        <a:t>marker (CSF or PET) and tau marker (CSF or PET)</a:t>
                      </a:r>
                    </a:p>
                  </a:txBody>
                  <a:tcPr>
                    <a:solidFill>
                      <a:schemeClr val="accent4">
                        <a:lumMod val="20000"/>
                        <a:lumOff val="80000"/>
                      </a:schemeClr>
                    </a:solidFill>
                  </a:tcPr>
                </a:tc>
                <a:extLst>
                  <a:ext uri="{0D108BD9-81ED-4DB2-BD59-A6C34878D82A}">
                    <a16:rowId xmlns:a16="http://schemas.microsoft.com/office/drawing/2014/main" val="2123706772"/>
                  </a:ext>
                </a:extLst>
              </a:tr>
              <a:tr h="661104">
                <a:tc>
                  <a:txBody>
                    <a:bodyPr/>
                    <a:lstStyle/>
                    <a:p>
                      <a:r>
                        <a:rPr lang="en-GB" sz="1100" dirty="0"/>
                        <a:t>IWG (2021)</a:t>
                      </a:r>
                      <a:r>
                        <a:rPr lang="en-GB" sz="1100" baseline="30000" dirty="0"/>
                        <a:t>1</a:t>
                      </a:r>
                      <a:endParaRPr lang="en-GB" sz="1100" dirty="0"/>
                    </a:p>
                  </a:txBody>
                  <a:tcPr>
                    <a:lnB w="12700" cap="flat" cmpd="sng" algn="ctr">
                      <a:solidFill>
                        <a:schemeClr val="tx1"/>
                      </a:solidFill>
                      <a:prstDash val="solid"/>
                      <a:round/>
                      <a:headEnd type="none" w="med" len="med"/>
                      <a:tailEnd type="none" w="med" len="med"/>
                    </a:lnB>
                    <a:solidFill>
                      <a:srgbClr val="FFFFFF"/>
                    </a:solidFill>
                  </a:tcPr>
                </a:tc>
                <a:tc>
                  <a:txBody>
                    <a:bodyPr/>
                    <a:lstStyle/>
                    <a:p>
                      <a:r>
                        <a:rPr lang="en-GB" sz="1100" dirty="0"/>
                        <a:t>Research and clinical</a:t>
                      </a:r>
                    </a:p>
                  </a:txBody>
                  <a:tcPr>
                    <a:lnB w="12700" cap="flat" cmpd="sng" algn="ctr">
                      <a:solidFill>
                        <a:schemeClr val="tx1"/>
                      </a:solidFill>
                      <a:prstDash val="solid"/>
                      <a:round/>
                      <a:headEnd type="none" w="med" len="med"/>
                      <a:tailEnd type="none" w="med" len="med"/>
                    </a:lnB>
                    <a:solidFill>
                      <a:srgbClr val="FFFFFF"/>
                    </a:solidFill>
                  </a:tcPr>
                </a:tc>
                <a:tc>
                  <a:txBody>
                    <a:bodyPr/>
                    <a:lstStyle/>
                    <a:p>
                      <a:r>
                        <a:rPr lang="en-GB" sz="1100" dirty="0"/>
                        <a:t>Amnestic variant, posterior cortical atrophy, </a:t>
                      </a:r>
                      <a:br>
                        <a:rPr lang="en-GB" sz="1100" dirty="0"/>
                      </a:br>
                      <a:r>
                        <a:rPr lang="en-GB" sz="1100" dirty="0"/>
                        <a:t>logopenic variant primary progressive aphasia, </a:t>
                      </a:r>
                      <a:br>
                        <a:rPr lang="en-GB" sz="1100" dirty="0"/>
                      </a:br>
                      <a:r>
                        <a:rPr lang="en-GB" sz="1100" dirty="0"/>
                        <a:t>behavioural or dysexecutive frontal variant, cortico-basal syndrome, semantic and non-fluent variants of primary progressive </a:t>
                      </a:r>
                      <a:r>
                        <a:rPr lang="en-GB" sz="1100" dirty="0" err="1"/>
                        <a:t>aphasias</a:t>
                      </a:r>
                      <a:r>
                        <a:rPr lang="en-GB" sz="1100" baseline="30000" dirty="0" err="1"/>
                        <a:t>b</a:t>
                      </a:r>
                      <a:endParaRPr lang="en-GB" sz="1100" baseline="30000" dirty="0"/>
                    </a:p>
                  </a:txBody>
                  <a:tcPr>
                    <a:lnB w="12700" cap="flat" cmpd="sng" algn="ctr">
                      <a:solidFill>
                        <a:schemeClr val="tx1"/>
                      </a:solidFill>
                      <a:prstDash val="solid"/>
                      <a:round/>
                      <a:headEnd type="none" w="med" len="med"/>
                      <a:tailEnd type="none" w="med" len="med"/>
                    </a:lnB>
                    <a:solidFill>
                      <a:srgbClr val="FFFFFF"/>
                    </a:solidFill>
                  </a:tcPr>
                </a:tc>
                <a:tc>
                  <a:txBody>
                    <a:bodyPr/>
                    <a:lstStyle/>
                    <a:p>
                      <a:r>
                        <a:rPr lang="en-GB" sz="1100" dirty="0"/>
                        <a:t>A</a:t>
                      </a:r>
                      <a:r>
                        <a:rPr lang="el-GR" sz="1100" dirty="0"/>
                        <a:t>β </a:t>
                      </a:r>
                      <a:r>
                        <a:rPr lang="en-US" sz="1100" dirty="0"/>
                        <a:t>marker (CSF or PET) and tau marker (CSF or PET)</a:t>
                      </a:r>
                    </a:p>
                  </a:txBody>
                  <a:tcPr>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84771399"/>
                  </a:ext>
                </a:extLst>
              </a:tr>
            </a:tbl>
          </a:graphicData>
        </a:graphic>
      </p:graphicFrame>
      <p:sp>
        <p:nvSpPr>
          <p:cNvPr id="5" name="Text Placeholder 4">
            <a:extLst>
              <a:ext uri="{FF2B5EF4-FFF2-40B4-BE49-F238E27FC236}">
                <a16:creationId xmlns:a16="http://schemas.microsoft.com/office/drawing/2014/main" id="{1C766E79-5F20-A5E2-3DC9-E790929E519A}"/>
              </a:ext>
            </a:extLst>
          </p:cNvPr>
          <p:cNvSpPr>
            <a:spLocks noGrp="1"/>
          </p:cNvSpPr>
          <p:nvPr>
            <p:ph type="body" sz="quarter" idx="18"/>
          </p:nvPr>
        </p:nvSpPr>
        <p:spPr>
          <a:xfrm>
            <a:off x="539749" y="6102000"/>
            <a:ext cx="9386449" cy="619200"/>
          </a:xfrm>
        </p:spPr>
        <p:txBody>
          <a:bodyPr/>
          <a:lstStyle/>
          <a:p>
            <a:r>
              <a:rPr lang="en-US" dirty="0"/>
              <a:t>This work is adapted from ‘Clinical diagnosis of Alzheimer’s disease: recommendations of the International Working Group’ by Dubois et al.</a:t>
            </a:r>
            <a:r>
              <a:rPr lang="en-US" baseline="30000" dirty="0"/>
              <a:t> </a:t>
            </a:r>
            <a:r>
              <a:rPr lang="en-US" dirty="0"/>
              <a:t>2021, with permission </a:t>
            </a:r>
            <a:r>
              <a:rPr lang="en-US"/>
              <a:t>from Elsevier Ltd</a:t>
            </a:r>
            <a:r>
              <a:rPr lang="en-US" dirty="0"/>
              <a:t>.</a:t>
            </a:r>
            <a:br>
              <a:rPr lang="en-US" baseline="30000" dirty="0"/>
            </a:br>
            <a:r>
              <a:rPr lang="en-US" baseline="30000" dirty="0" err="1"/>
              <a:t>a</a:t>
            </a:r>
            <a:r>
              <a:rPr lang="en-US" dirty="0" err="1"/>
              <a:t>Now</a:t>
            </a:r>
            <a:r>
              <a:rPr lang="en-US" dirty="0"/>
              <a:t> the Alzheimer’s Association; </a:t>
            </a:r>
            <a:r>
              <a:rPr lang="en-US" baseline="30000" dirty="0" err="1"/>
              <a:t>b</a:t>
            </a:r>
            <a:r>
              <a:rPr lang="en-US" dirty="0" err="1"/>
              <a:t>cognitively</a:t>
            </a:r>
            <a:r>
              <a:rPr lang="en-US" dirty="0"/>
              <a:t> unimpaired individuals are considered at-risk for Alzheimer’s disease</a:t>
            </a:r>
            <a:br>
              <a:rPr lang="en-GB" dirty="0"/>
            </a:br>
            <a:r>
              <a:rPr lang="en-GB" dirty="0"/>
              <a:t>A</a:t>
            </a:r>
            <a:r>
              <a:rPr lang="el-GR" dirty="0"/>
              <a:t>β</a:t>
            </a:r>
            <a:r>
              <a:rPr lang="en-GB" dirty="0"/>
              <a:t>=amyloid-</a:t>
            </a:r>
            <a:r>
              <a:rPr lang="el-GR" dirty="0"/>
              <a:t>β</a:t>
            </a:r>
            <a:r>
              <a:rPr lang="en-GB" dirty="0"/>
              <a:t>;</a:t>
            </a:r>
            <a:r>
              <a:rPr lang="el-GR" dirty="0"/>
              <a:t> </a:t>
            </a:r>
            <a:r>
              <a:rPr lang="en-GB" dirty="0"/>
              <a:t>ADRDA=Alzheimer’s Disease and Related Disorders Association; CSF=cerebrospinal fluid; IWG=International Working Group; </a:t>
            </a:r>
            <a:br>
              <a:rPr lang="en-GB" dirty="0"/>
            </a:br>
            <a:r>
              <a:rPr lang="en-GB" dirty="0"/>
              <a:t>IWG-AA=International Working Group and Alzheimer’s Association; MRI=magnetic resonance imaging; NIA-AA=US National Institute on Aging and Alzheimer’s Association; </a:t>
            </a:r>
            <a:br>
              <a:rPr lang="en-GB" dirty="0"/>
            </a:br>
            <a:r>
              <a:rPr lang="en-GB" dirty="0"/>
              <a:t>NINCDS=US National Institute of Neurological and Communicative Disorders and Stroke; PET=positron emission tomography</a:t>
            </a:r>
            <a:br>
              <a:rPr lang="en-GB" dirty="0"/>
            </a:br>
            <a:r>
              <a:rPr lang="en-GB" dirty="0"/>
              <a:t>1. Dubois et al. Lancet </a:t>
            </a:r>
            <a:r>
              <a:rPr lang="en-GB" dirty="0" err="1"/>
              <a:t>Neurol</a:t>
            </a:r>
            <a:r>
              <a:rPr lang="en-GB" dirty="0"/>
              <a:t> 2021;20(6):484–496; 2. </a:t>
            </a:r>
            <a:r>
              <a:rPr lang="en-GB" dirty="0" err="1"/>
              <a:t>McKhann</a:t>
            </a:r>
            <a:r>
              <a:rPr lang="en-GB" dirty="0"/>
              <a:t> et al. Neurology 1984;34(7):939–944; 3. Dubois et al. </a:t>
            </a:r>
            <a:r>
              <a:rPr lang="fr-FR" dirty="0"/>
              <a:t>Lancet </a:t>
            </a:r>
            <a:r>
              <a:rPr lang="fr-FR" dirty="0" err="1"/>
              <a:t>Neurol</a:t>
            </a:r>
            <a:r>
              <a:rPr lang="fr-FR" dirty="0"/>
              <a:t> 2007;6(8):734–746; </a:t>
            </a:r>
            <a:br>
              <a:rPr lang="fr-FR" dirty="0"/>
            </a:br>
            <a:r>
              <a:rPr lang="fr-FR" dirty="0"/>
              <a:t>4. Dubois et al. Lancet </a:t>
            </a:r>
            <a:r>
              <a:rPr lang="fr-FR" dirty="0" err="1"/>
              <a:t>Neurol</a:t>
            </a:r>
            <a:r>
              <a:rPr lang="fr-FR" dirty="0"/>
              <a:t> 2010;9(11):1118–1127; 5. Albert et al. </a:t>
            </a:r>
            <a:r>
              <a:rPr lang="fr-FR" dirty="0" err="1"/>
              <a:t>Alzheimers</a:t>
            </a:r>
            <a:r>
              <a:rPr lang="fr-FR" dirty="0"/>
              <a:t> </a:t>
            </a:r>
            <a:r>
              <a:rPr lang="fr-FR" dirty="0" err="1"/>
              <a:t>Dement</a:t>
            </a:r>
            <a:r>
              <a:rPr lang="fr-FR" dirty="0"/>
              <a:t> 2011;7(3):270–279; 6. </a:t>
            </a:r>
            <a:r>
              <a:rPr lang="fr-FR" dirty="0" err="1"/>
              <a:t>McKhann</a:t>
            </a:r>
            <a:r>
              <a:rPr lang="fr-FR" dirty="0"/>
              <a:t> et al. </a:t>
            </a:r>
            <a:r>
              <a:rPr lang="fr-FR" dirty="0" err="1"/>
              <a:t>Alzheimers</a:t>
            </a:r>
            <a:r>
              <a:rPr lang="fr-FR" dirty="0"/>
              <a:t> </a:t>
            </a:r>
            <a:r>
              <a:rPr lang="fr-FR" dirty="0" err="1"/>
              <a:t>Dement</a:t>
            </a:r>
            <a:r>
              <a:rPr lang="fr-FR" dirty="0"/>
              <a:t> 2011;7(3):263–269; </a:t>
            </a:r>
            <a:br>
              <a:rPr lang="fr-FR" dirty="0"/>
            </a:br>
            <a:r>
              <a:rPr lang="fr-FR" dirty="0"/>
              <a:t>7. Dubois et al. Lancet </a:t>
            </a:r>
            <a:r>
              <a:rPr lang="fr-FR" dirty="0" err="1"/>
              <a:t>Neurol</a:t>
            </a:r>
            <a:r>
              <a:rPr lang="fr-FR" dirty="0"/>
              <a:t> 2014;13(6):614–629; 8. Dubois et al. </a:t>
            </a:r>
            <a:r>
              <a:rPr lang="fr-FR" dirty="0" err="1"/>
              <a:t>Alzheimers</a:t>
            </a:r>
            <a:r>
              <a:rPr lang="fr-FR" dirty="0"/>
              <a:t> </a:t>
            </a:r>
            <a:r>
              <a:rPr lang="fr-FR" dirty="0" err="1"/>
              <a:t>Dement</a:t>
            </a:r>
            <a:r>
              <a:rPr lang="fr-FR" dirty="0"/>
              <a:t> 2016;12(3):292–323; 9. Jack et al. </a:t>
            </a:r>
            <a:r>
              <a:rPr lang="fr-FR" dirty="0" err="1"/>
              <a:t>Alzheimers</a:t>
            </a:r>
            <a:r>
              <a:rPr lang="fr-FR" dirty="0"/>
              <a:t> </a:t>
            </a:r>
            <a:r>
              <a:rPr lang="fr-FR" dirty="0" err="1"/>
              <a:t>Dement</a:t>
            </a:r>
            <a:r>
              <a:rPr lang="fr-FR" dirty="0"/>
              <a:t> 2018;14(4):535–562</a:t>
            </a:r>
            <a:endParaRPr lang="en-GB" dirty="0"/>
          </a:p>
        </p:txBody>
      </p:sp>
    </p:spTree>
    <p:extLst>
      <p:ext uri="{BB962C8B-B14F-4D97-AF65-F5344CB8AC3E}">
        <p14:creationId xmlns:p14="http://schemas.microsoft.com/office/powerpoint/2010/main" val="1217941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1FCFEE6-810D-CBD8-B662-63AAD8F61E3D}"/>
              </a:ext>
            </a:extLst>
          </p:cNvPr>
          <p:cNvSpPr>
            <a:spLocks noGrp="1"/>
          </p:cNvSpPr>
          <p:nvPr>
            <p:ph sz="half" idx="1"/>
          </p:nvPr>
        </p:nvSpPr>
        <p:spPr>
          <a:xfrm>
            <a:off x="8674768" y="1416785"/>
            <a:ext cx="3517234" cy="4415215"/>
          </a:xfrm>
        </p:spPr>
        <p:txBody>
          <a:bodyPr/>
          <a:lstStyle/>
          <a:p>
            <a:pPr marL="0" indent="0">
              <a:buNone/>
            </a:pPr>
            <a:r>
              <a:rPr lang="en-GB" sz="1500" dirty="0"/>
              <a:t>According to the draft criteria, AD can be diagnosed by abnormal core 1 AD biomarkers, </a:t>
            </a:r>
            <a:br>
              <a:rPr lang="en-GB" sz="1500" dirty="0"/>
            </a:br>
            <a:r>
              <a:rPr lang="en-GB" sz="1500" dirty="0"/>
              <a:t>which are:</a:t>
            </a:r>
            <a:r>
              <a:rPr lang="en-GB" sz="1500" baseline="30000" dirty="0"/>
              <a:t>1,2</a:t>
            </a:r>
            <a:endParaRPr lang="en-GB" sz="1500" dirty="0"/>
          </a:p>
          <a:p>
            <a:pPr marL="180000" lvl="1"/>
            <a:r>
              <a:rPr lang="en-GB" sz="1500" dirty="0"/>
              <a:t>CSF Aβ</a:t>
            </a:r>
            <a:r>
              <a:rPr lang="en-GB" sz="1500" baseline="-25000" dirty="0"/>
              <a:t>42/40</a:t>
            </a:r>
          </a:p>
          <a:p>
            <a:pPr marL="180000" lvl="1"/>
            <a:r>
              <a:rPr lang="en-GB" sz="1500" dirty="0"/>
              <a:t>CSF p-tau181/Aβ</a:t>
            </a:r>
            <a:r>
              <a:rPr lang="en-GB" sz="1500" baseline="-25000" dirty="0"/>
              <a:t>42</a:t>
            </a:r>
          </a:p>
          <a:p>
            <a:pPr marL="180000" lvl="1"/>
            <a:r>
              <a:rPr lang="en-GB" sz="1500" dirty="0"/>
              <a:t>CSF t-tau/Aβ</a:t>
            </a:r>
            <a:r>
              <a:rPr lang="en-GB" sz="1500" baseline="-25000" dirty="0"/>
              <a:t>42</a:t>
            </a:r>
          </a:p>
          <a:p>
            <a:pPr marL="180000" lvl="1"/>
            <a:r>
              <a:rPr lang="en-GB" sz="1500" dirty="0"/>
              <a:t>Accurate plasma assays</a:t>
            </a:r>
          </a:p>
          <a:p>
            <a:pPr marL="180000" lvl="1"/>
            <a:r>
              <a:rPr lang="en-GB" sz="1500" dirty="0"/>
              <a:t>Amyloid-PET</a:t>
            </a:r>
            <a:endParaRPr lang="en-US" sz="1500" baseline="30000" dirty="0"/>
          </a:p>
          <a:p>
            <a:endParaRPr lang="en-GB" dirty="0"/>
          </a:p>
        </p:txBody>
      </p:sp>
      <p:sp>
        <p:nvSpPr>
          <p:cNvPr id="2" name="Text Placeholder 1">
            <a:extLst>
              <a:ext uri="{FF2B5EF4-FFF2-40B4-BE49-F238E27FC236}">
                <a16:creationId xmlns:a16="http://schemas.microsoft.com/office/drawing/2014/main" id="{31071D78-A047-19D1-BA16-D5BD077DF318}"/>
              </a:ext>
            </a:extLst>
          </p:cNvPr>
          <p:cNvSpPr>
            <a:spLocks noGrp="1"/>
          </p:cNvSpPr>
          <p:nvPr>
            <p:ph type="body" sz="quarter" idx="17"/>
          </p:nvPr>
        </p:nvSpPr>
        <p:spPr/>
        <p:txBody>
          <a:bodyPr/>
          <a:lstStyle/>
          <a:p>
            <a:r>
              <a:rPr lang="da-DK" dirty="0"/>
              <a:t>Alzheimer’s disease (AD) – History, definitions and diagnosis </a:t>
            </a:r>
          </a:p>
        </p:txBody>
      </p:sp>
      <p:sp>
        <p:nvSpPr>
          <p:cNvPr id="3" name="Title 2">
            <a:extLst>
              <a:ext uri="{FF2B5EF4-FFF2-40B4-BE49-F238E27FC236}">
                <a16:creationId xmlns:a16="http://schemas.microsoft.com/office/drawing/2014/main" id="{DEBA8704-50B7-D2C4-0228-7A68350BFAC5}"/>
              </a:ext>
            </a:extLst>
          </p:cNvPr>
          <p:cNvSpPr>
            <a:spLocks noGrp="1"/>
          </p:cNvSpPr>
          <p:nvPr>
            <p:ph type="title"/>
          </p:nvPr>
        </p:nvSpPr>
        <p:spPr>
          <a:xfrm>
            <a:off x="539749" y="814386"/>
            <a:ext cx="10090151" cy="332399"/>
          </a:xfrm>
        </p:spPr>
        <p:txBody>
          <a:bodyPr/>
          <a:lstStyle/>
          <a:p>
            <a:r>
              <a:rPr lang="en-US" dirty="0"/>
              <a:t>Historical development of Alzheimer’s disease diagnosis criteria – II </a:t>
            </a:r>
            <a:endParaRPr lang="en-GB" dirty="0"/>
          </a:p>
        </p:txBody>
      </p:sp>
      <p:sp>
        <p:nvSpPr>
          <p:cNvPr id="13" name="Content Placeholder 12">
            <a:extLst>
              <a:ext uri="{FF2B5EF4-FFF2-40B4-BE49-F238E27FC236}">
                <a16:creationId xmlns:a16="http://schemas.microsoft.com/office/drawing/2014/main" id="{FCDD6215-F1AA-932C-4111-B18C008956D6}"/>
              </a:ext>
            </a:extLst>
          </p:cNvPr>
          <p:cNvSpPr>
            <a:spLocks noGrp="1"/>
          </p:cNvSpPr>
          <p:nvPr>
            <p:ph idx="19"/>
          </p:nvPr>
        </p:nvSpPr>
        <p:spPr/>
        <p:txBody>
          <a:bodyPr/>
          <a:lstStyle/>
          <a:p>
            <a:r>
              <a:rPr lang="en-US" sz="1600" dirty="0"/>
              <a:t>The 2023 revised criteria for diagnosis and staging of AD emphasizes that AD </a:t>
            </a:r>
            <a:br>
              <a:rPr lang="en-US" sz="1600" dirty="0"/>
            </a:br>
            <a:r>
              <a:rPr lang="en-US" sz="1600" dirty="0"/>
              <a:t>is a disease defined by its biology</a:t>
            </a:r>
            <a:r>
              <a:rPr lang="en-US" baseline="30000" dirty="0"/>
              <a:t>1</a:t>
            </a:r>
            <a:endParaRPr lang="en-US" sz="1600" baseline="30000" dirty="0"/>
          </a:p>
          <a:p>
            <a:pPr>
              <a:buFont typeface="Arial" panose="020B0604020202020204" pitchFamily="34" charset="0"/>
              <a:buChar char="•"/>
            </a:pPr>
            <a:r>
              <a:rPr lang="en-GB" dirty="0"/>
              <a:t>However, to avoid misdiagnosis, only biomarkers that have been proven to be </a:t>
            </a:r>
            <a:br>
              <a:rPr lang="en-GB" dirty="0"/>
            </a:br>
            <a:r>
              <a:rPr lang="en-GB" dirty="0"/>
              <a:t>accurate with respect to an accepted reference standard should be used for diagnosis</a:t>
            </a:r>
            <a:r>
              <a:rPr lang="en-GB" baseline="30000" dirty="0"/>
              <a:t>2</a:t>
            </a:r>
            <a:endParaRPr lang="en-GB" dirty="0"/>
          </a:p>
          <a:p>
            <a:pPr>
              <a:buFont typeface="Arial" panose="020B0604020202020204" pitchFamily="34" charset="0"/>
              <a:buChar char="•"/>
            </a:pPr>
            <a:r>
              <a:rPr lang="en-GB" dirty="0">
                <a:cs typeface="Arial"/>
              </a:rPr>
              <a:t>It is important to note that biomarker tests should always be interpreted </a:t>
            </a:r>
            <a:br>
              <a:rPr lang="en-GB" dirty="0">
                <a:cs typeface="Arial"/>
              </a:rPr>
            </a:br>
            <a:r>
              <a:rPr lang="en-GB" dirty="0">
                <a:cs typeface="Arial"/>
              </a:rPr>
              <a:t>with clinical judgment</a:t>
            </a:r>
            <a:r>
              <a:rPr lang="en-GB" baseline="30000" dirty="0">
                <a:cs typeface="Arial"/>
              </a:rPr>
              <a:t>1</a:t>
            </a:r>
            <a:endParaRPr lang="en-GB" dirty="0">
              <a:cs typeface="Arial"/>
            </a:endParaRPr>
          </a:p>
          <a:p>
            <a:pPr>
              <a:buFont typeface="Arial" panose="020B0604020202020204" pitchFamily="34" charset="0"/>
              <a:buChar char="•"/>
            </a:pPr>
            <a:r>
              <a:rPr lang="en-GB" dirty="0">
                <a:cs typeface="Arial"/>
              </a:rPr>
              <a:t>The clinician's expertise is crucial in the following situations:</a:t>
            </a:r>
            <a:r>
              <a:rPr lang="en-GB" baseline="30000" dirty="0">
                <a:cs typeface="Arial"/>
              </a:rPr>
              <a:t>1</a:t>
            </a:r>
            <a:endParaRPr lang="en-GB" dirty="0">
              <a:cs typeface="Arial"/>
            </a:endParaRPr>
          </a:p>
          <a:p>
            <a:pPr marL="465750" lvl="1" indent="-285750"/>
            <a:r>
              <a:rPr lang="en-GB" dirty="0">
                <a:cs typeface="Arial"/>
              </a:rPr>
              <a:t>When the biomarker test result contradicts the clinical presentation</a:t>
            </a:r>
          </a:p>
          <a:p>
            <a:pPr marL="465750" lvl="1" indent="-285750"/>
            <a:r>
              <a:rPr lang="en-GB" dirty="0">
                <a:cs typeface="Arial"/>
              </a:rPr>
              <a:t>When evaluating the probable contribution of AD versus other pathologies to clinical symptoms</a:t>
            </a:r>
          </a:p>
          <a:p>
            <a:pPr marL="465750" lvl="1" indent="-285750"/>
            <a:r>
              <a:rPr lang="en-GB" dirty="0">
                <a:cs typeface="Arial"/>
              </a:rPr>
              <a:t>When assessing how other medical conditions could possibly impact the biomarker results</a:t>
            </a:r>
            <a:endParaRPr lang="en-US" dirty="0">
              <a:cs typeface="Arial"/>
            </a:endParaRPr>
          </a:p>
          <a:p>
            <a:endParaRPr lang="en-GB" sz="1600" dirty="0">
              <a:highlight>
                <a:srgbClr val="FFFF00"/>
              </a:highlight>
            </a:endParaRPr>
          </a:p>
          <a:p>
            <a:endParaRPr lang="en-GB" dirty="0"/>
          </a:p>
        </p:txBody>
      </p:sp>
      <p:sp>
        <p:nvSpPr>
          <p:cNvPr id="5" name="Text Placeholder 4">
            <a:extLst>
              <a:ext uri="{FF2B5EF4-FFF2-40B4-BE49-F238E27FC236}">
                <a16:creationId xmlns:a16="http://schemas.microsoft.com/office/drawing/2014/main" id="{1C766E79-5F20-A5E2-3DC9-E790929E519A}"/>
              </a:ext>
            </a:extLst>
          </p:cNvPr>
          <p:cNvSpPr>
            <a:spLocks noGrp="1"/>
          </p:cNvSpPr>
          <p:nvPr>
            <p:ph type="body" sz="quarter" idx="18"/>
          </p:nvPr>
        </p:nvSpPr>
        <p:spPr/>
        <p:txBody>
          <a:bodyPr/>
          <a:lstStyle/>
          <a:p>
            <a:r>
              <a:rPr lang="en-GB" dirty="0"/>
              <a:t>A</a:t>
            </a:r>
            <a:r>
              <a:rPr lang="el-GR" dirty="0"/>
              <a:t>β</a:t>
            </a:r>
            <a:r>
              <a:rPr lang="en-GB" dirty="0"/>
              <a:t>=amyloid-</a:t>
            </a:r>
            <a:r>
              <a:rPr lang="el-GR" dirty="0"/>
              <a:t>β</a:t>
            </a:r>
            <a:r>
              <a:rPr lang="en-GB" dirty="0"/>
              <a:t>; CSF=cerebrospinal fluid; PET=positron emission tomography; p-tau=phosphorylated tau; t-tau=total tau</a:t>
            </a:r>
            <a:br>
              <a:rPr lang="en-GB" dirty="0"/>
            </a:br>
            <a:br>
              <a:rPr lang="en-GB" dirty="0"/>
            </a:br>
            <a:r>
              <a:rPr lang="en-GB" dirty="0"/>
              <a:t>1. NIA-AA Revised Clinical Criteria for Alzheimer’s disease draft. 9 October 2023. https://alz.org/media/Documents/scientific-conferences/Clinical-Criteria-for-Staging-and-Diagnosis-for-Public-Comment-Draft-2.pdf. Accessed Nov 2023; 2. NIA-AA Revised Clinical Criteria for Alzheimer’s disease draft. Figures and tables. 9 October 2023. https://alz.org/media/Documents/scientific-conferences/Figures-and-Tables-Clinical-Criteria-for-Staging-and-Diagnosis-for-Public-Comment-Draft-2.pdf. Accessed Nov 2023</a:t>
            </a:r>
          </a:p>
        </p:txBody>
      </p:sp>
      <p:pic>
        <p:nvPicPr>
          <p:cNvPr id="17" name="Graphic 16" descr="Brain outline">
            <a:extLst>
              <a:ext uri="{FF2B5EF4-FFF2-40B4-BE49-F238E27FC236}">
                <a16:creationId xmlns:a16="http://schemas.microsoft.com/office/drawing/2014/main" id="{62DBAEC1-0F16-FE8A-31BF-C592056143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2645" y="4018547"/>
            <a:ext cx="2114509" cy="2114509"/>
          </a:xfrm>
          <a:prstGeom prst="rect">
            <a:avLst/>
          </a:prstGeom>
        </p:spPr>
      </p:pic>
    </p:spTree>
    <p:extLst>
      <p:ext uri="{BB962C8B-B14F-4D97-AF65-F5344CB8AC3E}">
        <p14:creationId xmlns:p14="http://schemas.microsoft.com/office/powerpoint/2010/main" val="776659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a-DK" sz="4000" dirty="0"/>
              <a:t>Diagnosis, signs </a:t>
            </a:r>
            <a:br>
              <a:rPr lang="da-DK" sz="4000" dirty="0"/>
            </a:br>
            <a:r>
              <a:rPr lang="da-DK" sz="4000" dirty="0"/>
              <a:t>and symptoms</a:t>
            </a:r>
            <a:endParaRPr lang="en-US" sz="4000" dirty="0"/>
          </a:p>
        </p:txBody>
      </p:sp>
      <p:sp>
        <p:nvSpPr>
          <p:cNvPr id="3" name="Pladsholder til tekst 2">
            <a:extLst>
              <a:ext uri="{FF2B5EF4-FFF2-40B4-BE49-F238E27FC236}">
                <a16:creationId xmlns:a16="http://schemas.microsoft.com/office/drawing/2014/main" id="{27E1B130-A77D-42F4-89A0-4F7C0A89EAF0}"/>
              </a:ext>
            </a:extLst>
          </p:cNvPr>
          <p:cNvSpPr>
            <a:spLocks noGrp="1"/>
          </p:cNvSpPr>
          <p:nvPr>
            <p:ph type="body" idx="1"/>
          </p:nvPr>
        </p:nvSpPr>
        <p:spPr/>
        <p:txBody>
          <a:bodyPr/>
          <a:lstStyle/>
          <a:p>
            <a:r>
              <a:rPr lang="da-DK" i="1" dirty="0"/>
              <a:t>Alzheimer’s disease (AD)</a:t>
            </a:r>
            <a:endParaRPr lang="en-US" i="1" dirty="0"/>
          </a:p>
          <a:p>
            <a:endParaRPr lang="da-DK" i="1" dirty="0"/>
          </a:p>
        </p:txBody>
      </p:sp>
    </p:spTree>
    <p:extLst>
      <p:ext uri="{BB962C8B-B14F-4D97-AF65-F5344CB8AC3E}">
        <p14:creationId xmlns:p14="http://schemas.microsoft.com/office/powerpoint/2010/main" val="17528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GB" dirty="0"/>
              <a:t>Symptoms of Alzheimer’s disease</a:t>
            </a:r>
          </a:p>
        </p:txBody>
      </p:sp>
      <p:sp>
        <p:nvSpPr>
          <p:cNvPr id="10" name="Pladsholder til tekst 9">
            <a:extLst>
              <a:ext uri="{FF2B5EF4-FFF2-40B4-BE49-F238E27FC236}">
                <a16:creationId xmlns:a16="http://schemas.microsoft.com/office/drawing/2014/main" id="{762D3604-9D52-4F13-ACC7-F873FE245E27}"/>
              </a:ext>
            </a:extLst>
          </p:cNvPr>
          <p:cNvSpPr>
            <a:spLocks noGrp="1"/>
          </p:cNvSpPr>
          <p:nvPr>
            <p:ph type="body" sz="quarter" idx="18"/>
          </p:nvPr>
        </p:nvSpPr>
        <p:spPr/>
        <p:txBody>
          <a:bodyPr/>
          <a:lstStyle/>
          <a:p>
            <a:pPr marL="0" indent="0">
              <a:buNone/>
            </a:pPr>
            <a:r>
              <a:rPr lang="da-DK" dirty="0">
                <a:solidFill>
                  <a:schemeClr val="accent2">
                    <a:lumMod val="50000"/>
                  </a:schemeClr>
                </a:solidFill>
              </a:rPr>
              <a:t>ADL=activity of daily living</a:t>
            </a:r>
          </a:p>
          <a:p>
            <a:pPr marL="0" indent="0">
              <a:buNone/>
            </a:pPr>
            <a:endParaRPr lang="da-DK" dirty="0">
              <a:solidFill>
                <a:schemeClr val="accent2">
                  <a:lumMod val="50000"/>
                </a:schemeClr>
              </a:solidFill>
            </a:endParaRPr>
          </a:p>
          <a:p>
            <a:pPr marL="0" indent="0">
              <a:buNone/>
            </a:pPr>
            <a:r>
              <a:rPr lang="da-DK" dirty="0">
                <a:solidFill>
                  <a:schemeClr val="accent2">
                    <a:lumMod val="50000"/>
                  </a:schemeClr>
                </a:solidFill>
              </a:rPr>
              <a:t>1. Atri. </a:t>
            </a:r>
            <a:r>
              <a:rPr lang="en-US" dirty="0">
                <a:solidFill>
                  <a:schemeClr val="accent2">
                    <a:lumMod val="50000"/>
                  </a:schemeClr>
                </a:solidFill>
              </a:rPr>
              <a:t>Med Clin North Am 2019;103(2):263–293; </a:t>
            </a:r>
            <a:r>
              <a:rPr lang="da-DK" dirty="0">
                <a:solidFill>
                  <a:schemeClr val="accent2">
                    <a:lumMod val="50000"/>
                  </a:schemeClr>
                </a:solidFill>
              </a:rPr>
              <a:t>2. </a:t>
            </a:r>
            <a:r>
              <a:rPr lang="en-GB" dirty="0" err="1">
                <a:solidFill>
                  <a:schemeClr val="accent2">
                    <a:lumMod val="50000"/>
                  </a:schemeClr>
                </a:solidFill>
              </a:rPr>
              <a:t>Knopman</a:t>
            </a:r>
            <a:r>
              <a:rPr lang="en-GB" dirty="0">
                <a:solidFill>
                  <a:schemeClr val="accent2">
                    <a:lumMod val="50000"/>
                  </a:schemeClr>
                </a:solidFill>
              </a:rPr>
              <a:t> et al. Nat Rev Dis Primers 2021;7(1):33;</a:t>
            </a:r>
            <a:r>
              <a:rPr lang="da-DK" dirty="0">
                <a:solidFill>
                  <a:schemeClr val="accent2">
                    <a:lumMod val="50000"/>
                  </a:schemeClr>
                </a:solidFill>
              </a:rPr>
              <a:t> 3. Joubert et al. In: Gauthier (ed);2007; 4. Rainville et al. In: Gauthier (ed);2007; </a:t>
            </a:r>
            <a:br>
              <a:rPr lang="da-DK" dirty="0">
                <a:solidFill>
                  <a:schemeClr val="accent2">
                    <a:lumMod val="50000"/>
                  </a:schemeClr>
                </a:solidFill>
              </a:rPr>
            </a:br>
            <a:r>
              <a:rPr lang="da-DK" dirty="0">
                <a:solidFill>
                  <a:schemeClr val="accent2">
                    <a:lumMod val="50000"/>
                  </a:schemeClr>
                </a:solidFill>
              </a:rPr>
              <a:t>5. Alzheimer’s Association. Alzheimers Dement 2016;12(4):459–509; 6. Gélinas et al. In: Gauthier (ed);2007; 7. Teng &amp; Cummings. In: Gauthier (ed);2007</a:t>
            </a:r>
          </a:p>
        </p:txBody>
      </p:sp>
      <p:sp>
        <p:nvSpPr>
          <p:cNvPr id="5" name="TextBox 4">
            <a:extLst>
              <a:ext uri="{FF2B5EF4-FFF2-40B4-BE49-F238E27FC236}">
                <a16:creationId xmlns:a16="http://schemas.microsoft.com/office/drawing/2014/main" id="{C6FE7FA4-7088-3C28-E52B-929E31F4BEB2}"/>
              </a:ext>
            </a:extLst>
          </p:cNvPr>
          <p:cNvSpPr txBox="1">
            <a:spLocks/>
          </p:cNvSpPr>
          <p:nvPr/>
        </p:nvSpPr>
        <p:spPr>
          <a:xfrm>
            <a:off x="6248400" y="1354326"/>
            <a:ext cx="4985134" cy="1261493"/>
          </a:xfrm>
          <a:custGeom>
            <a:avLst/>
            <a:gdLst>
              <a:gd name="connsiteX0" fmla="*/ 0 w 4985134"/>
              <a:gd name="connsiteY0" fmla="*/ 0 h 1261493"/>
              <a:gd name="connsiteX1" fmla="*/ 44140 w 4985134"/>
              <a:gd name="connsiteY1" fmla="*/ 0 h 1261493"/>
              <a:gd name="connsiteX2" fmla="*/ 80473 w 4985134"/>
              <a:gd name="connsiteY2" fmla="*/ 0 h 1261493"/>
              <a:gd name="connsiteX3" fmla="*/ 171074 w 4985134"/>
              <a:gd name="connsiteY3" fmla="*/ 0 h 1261493"/>
              <a:gd name="connsiteX4" fmla="*/ 207407 w 4985134"/>
              <a:gd name="connsiteY4" fmla="*/ 0 h 1261493"/>
              <a:gd name="connsiteX5" fmla="*/ 265204 w 4985134"/>
              <a:gd name="connsiteY5" fmla="*/ 0 h 1261493"/>
              <a:gd name="connsiteX6" fmla="*/ 301537 w 4985134"/>
              <a:gd name="connsiteY6" fmla="*/ 0 h 1261493"/>
              <a:gd name="connsiteX7" fmla="*/ 379808 w 4985134"/>
              <a:gd name="connsiteY7" fmla="*/ 0 h 1261493"/>
              <a:gd name="connsiteX8" fmla="*/ 452729 w 4985134"/>
              <a:gd name="connsiteY8" fmla="*/ 0 h 1261493"/>
              <a:gd name="connsiteX9" fmla="*/ 473938 w 4985134"/>
              <a:gd name="connsiteY9" fmla="*/ 0 h 1261493"/>
              <a:gd name="connsiteX10" fmla="*/ 546859 w 4985134"/>
              <a:gd name="connsiteY10" fmla="*/ 0 h 1261493"/>
              <a:gd name="connsiteX11" fmla="*/ 600872 w 4985134"/>
              <a:gd name="connsiteY11" fmla="*/ 0 h 1261493"/>
              <a:gd name="connsiteX12" fmla="*/ 695002 w 4985134"/>
              <a:gd name="connsiteY12" fmla="*/ 0 h 1261493"/>
              <a:gd name="connsiteX13" fmla="*/ 770281 w 4985134"/>
              <a:gd name="connsiteY13" fmla="*/ 0 h 1261493"/>
              <a:gd name="connsiteX14" fmla="*/ 864411 w 4985134"/>
              <a:gd name="connsiteY14" fmla="*/ 0 h 1261493"/>
              <a:gd name="connsiteX15" fmla="*/ 991345 w 4985134"/>
              <a:gd name="connsiteY15" fmla="*/ 0 h 1261493"/>
              <a:gd name="connsiteX16" fmla="*/ 1085475 w 4985134"/>
              <a:gd name="connsiteY16" fmla="*/ 0 h 1261493"/>
              <a:gd name="connsiteX17" fmla="*/ 1273000 w 4985134"/>
              <a:gd name="connsiteY17" fmla="*/ 0 h 1261493"/>
              <a:gd name="connsiteX18" fmla="*/ 1367130 w 4985134"/>
              <a:gd name="connsiteY18" fmla="*/ 0 h 1261493"/>
              <a:gd name="connsiteX19" fmla="*/ 1461259 w 4985134"/>
              <a:gd name="connsiteY19" fmla="*/ 0 h 1261493"/>
              <a:gd name="connsiteX20" fmla="*/ 1555389 w 4985134"/>
              <a:gd name="connsiteY20" fmla="*/ 0 h 1261493"/>
              <a:gd name="connsiteX21" fmla="*/ 2281530 w 4985134"/>
              <a:gd name="connsiteY21" fmla="*/ 0 h 1261493"/>
              <a:gd name="connsiteX22" fmla="*/ 2375660 w 4985134"/>
              <a:gd name="connsiteY22" fmla="*/ 0 h 1261493"/>
              <a:gd name="connsiteX23" fmla="*/ 2425931 w 4985134"/>
              <a:gd name="connsiteY23" fmla="*/ 0 h 1261493"/>
              <a:gd name="connsiteX24" fmla="*/ 2520061 w 4985134"/>
              <a:gd name="connsiteY24" fmla="*/ 0 h 1261493"/>
              <a:gd name="connsiteX25" fmla="*/ 2646995 w 4985134"/>
              <a:gd name="connsiteY25" fmla="*/ 0 h 1261493"/>
              <a:gd name="connsiteX26" fmla="*/ 2741125 w 4985134"/>
              <a:gd name="connsiteY26" fmla="*/ 0 h 1261493"/>
              <a:gd name="connsiteX27" fmla="*/ 2816404 w 4985134"/>
              <a:gd name="connsiteY27" fmla="*/ 0 h 1261493"/>
              <a:gd name="connsiteX28" fmla="*/ 2910534 w 4985134"/>
              <a:gd name="connsiteY28" fmla="*/ 0 h 1261493"/>
              <a:gd name="connsiteX29" fmla="*/ 3037468 w 4985134"/>
              <a:gd name="connsiteY29" fmla="*/ 0 h 1261493"/>
              <a:gd name="connsiteX30" fmla="*/ 3131598 w 4985134"/>
              <a:gd name="connsiteY30" fmla="*/ 0 h 1261493"/>
              <a:gd name="connsiteX31" fmla="*/ 3209869 w 4985134"/>
              <a:gd name="connsiteY31" fmla="*/ 0 h 1261493"/>
              <a:gd name="connsiteX32" fmla="*/ 3246202 w 4985134"/>
              <a:gd name="connsiteY32" fmla="*/ 0 h 1261493"/>
              <a:gd name="connsiteX33" fmla="*/ 3303999 w 4985134"/>
              <a:gd name="connsiteY33" fmla="*/ 0 h 1261493"/>
              <a:gd name="connsiteX34" fmla="*/ 3340332 w 4985134"/>
              <a:gd name="connsiteY34" fmla="*/ 0 h 1261493"/>
              <a:gd name="connsiteX35" fmla="*/ 3430933 w 4985134"/>
              <a:gd name="connsiteY35" fmla="*/ 0 h 1261493"/>
              <a:gd name="connsiteX36" fmla="*/ 3467266 w 4985134"/>
              <a:gd name="connsiteY36" fmla="*/ 0 h 1261493"/>
              <a:gd name="connsiteX37" fmla="*/ 3525063 w 4985134"/>
              <a:gd name="connsiteY37" fmla="*/ 0 h 1261493"/>
              <a:gd name="connsiteX38" fmla="*/ 3561396 w 4985134"/>
              <a:gd name="connsiteY38" fmla="*/ 0 h 1261493"/>
              <a:gd name="connsiteX39" fmla="*/ 3600342 w 4985134"/>
              <a:gd name="connsiteY39" fmla="*/ 0 h 1261493"/>
              <a:gd name="connsiteX40" fmla="*/ 3636675 w 4985134"/>
              <a:gd name="connsiteY40" fmla="*/ 0 h 1261493"/>
              <a:gd name="connsiteX41" fmla="*/ 3694472 w 4985134"/>
              <a:gd name="connsiteY41" fmla="*/ 0 h 1261493"/>
              <a:gd name="connsiteX42" fmla="*/ 3730805 w 4985134"/>
              <a:gd name="connsiteY42" fmla="*/ 0 h 1261493"/>
              <a:gd name="connsiteX43" fmla="*/ 3821406 w 4985134"/>
              <a:gd name="connsiteY43" fmla="*/ 0 h 1261493"/>
              <a:gd name="connsiteX44" fmla="*/ 3857739 w 4985134"/>
              <a:gd name="connsiteY44" fmla="*/ 0 h 1261493"/>
              <a:gd name="connsiteX45" fmla="*/ 3915536 w 4985134"/>
              <a:gd name="connsiteY45" fmla="*/ 0 h 1261493"/>
              <a:gd name="connsiteX46" fmla="*/ 3951869 w 4985134"/>
              <a:gd name="connsiteY46" fmla="*/ 0 h 1261493"/>
              <a:gd name="connsiteX47" fmla="*/ 4030140 w 4985134"/>
              <a:gd name="connsiteY47" fmla="*/ 0 h 1261493"/>
              <a:gd name="connsiteX48" fmla="*/ 4124270 w 4985134"/>
              <a:gd name="connsiteY48" fmla="*/ 0 h 1261493"/>
              <a:gd name="connsiteX49" fmla="*/ 4251204 w 4985134"/>
              <a:gd name="connsiteY49" fmla="*/ 0 h 1261493"/>
              <a:gd name="connsiteX50" fmla="*/ 4345334 w 4985134"/>
              <a:gd name="connsiteY50" fmla="*/ 0 h 1261493"/>
              <a:gd name="connsiteX51" fmla="*/ 4420613 w 4985134"/>
              <a:gd name="connsiteY51" fmla="*/ 0 h 1261493"/>
              <a:gd name="connsiteX52" fmla="*/ 4514743 w 4985134"/>
              <a:gd name="connsiteY52" fmla="*/ 0 h 1261493"/>
              <a:gd name="connsiteX53" fmla="*/ 4641677 w 4985134"/>
              <a:gd name="connsiteY53" fmla="*/ 0 h 1261493"/>
              <a:gd name="connsiteX54" fmla="*/ 4735807 w 4985134"/>
              <a:gd name="connsiteY54" fmla="*/ 0 h 1261493"/>
              <a:gd name="connsiteX55" fmla="*/ 4985134 w 4985134"/>
              <a:gd name="connsiteY55" fmla="*/ 249327 h 1261493"/>
              <a:gd name="connsiteX56" fmla="*/ 4985134 w 4985134"/>
              <a:gd name="connsiteY56" fmla="*/ 406521 h 1261493"/>
              <a:gd name="connsiteX57" fmla="*/ 4985134 w 4985134"/>
              <a:gd name="connsiteY57" fmla="*/ 455373 h 1261493"/>
              <a:gd name="connsiteX58" fmla="*/ 4985134 w 4985134"/>
              <a:gd name="connsiteY58" fmla="*/ 551248 h 1261493"/>
              <a:gd name="connsiteX59" fmla="*/ 4985134 w 4985134"/>
              <a:gd name="connsiteY59" fmla="*/ 612567 h 1261493"/>
              <a:gd name="connsiteX60" fmla="*/ 4985134 w 4985134"/>
              <a:gd name="connsiteY60" fmla="*/ 708442 h 1261493"/>
              <a:gd name="connsiteX61" fmla="*/ 4985134 w 4985134"/>
              <a:gd name="connsiteY61" fmla="*/ 757294 h 1261493"/>
              <a:gd name="connsiteX62" fmla="*/ 4985134 w 4985134"/>
              <a:gd name="connsiteY62" fmla="*/ 914488 h 1261493"/>
              <a:gd name="connsiteX63" fmla="*/ 4985134 w 4985134"/>
              <a:gd name="connsiteY63" fmla="*/ 1261493 h 1261493"/>
              <a:gd name="connsiteX64" fmla="*/ 0 w 4985134"/>
              <a:gd name="connsiteY64" fmla="*/ 1261493 h 126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985134" h="1261493">
                <a:moveTo>
                  <a:pt x="0" y="0"/>
                </a:moveTo>
                <a:lnTo>
                  <a:pt x="44140" y="0"/>
                </a:lnTo>
                <a:lnTo>
                  <a:pt x="80473" y="0"/>
                </a:lnTo>
                <a:lnTo>
                  <a:pt x="171074" y="0"/>
                </a:lnTo>
                <a:lnTo>
                  <a:pt x="207407" y="0"/>
                </a:lnTo>
                <a:lnTo>
                  <a:pt x="265204" y="0"/>
                </a:lnTo>
                <a:lnTo>
                  <a:pt x="301537" y="0"/>
                </a:lnTo>
                <a:lnTo>
                  <a:pt x="379808" y="0"/>
                </a:lnTo>
                <a:lnTo>
                  <a:pt x="452729" y="0"/>
                </a:lnTo>
                <a:lnTo>
                  <a:pt x="473938" y="0"/>
                </a:lnTo>
                <a:lnTo>
                  <a:pt x="546859" y="0"/>
                </a:lnTo>
                <a:lnTo>
                  <a:pt x="600872" y="0"/>
                </a:lnTo>
                <a:lnTo>
                  <a:pt x="695002" y="0"/>
                </a:lnTo>
                <a:lnTo>
                  <a:pt x="770281" y="0"/>
                </a:lnTo>
                <a:lnTo>
                  <a:pt x="864411" y="0"/>
                </a:lnTo>
                <a:lnTo>
                  <a:pt x="991345" y="0"/>
                </a:lnTo>
                <a:lnTo>
                  <a:pt x="1085475" y="0"/>
                </a:lnTo>
                <a:lnTo>
                  <a:pt x="1273000" y="0"/>
                </a:lnTo>
                <a:lnTo>
                  <a:pt x="1367130" y="0"/>
                </a:lnTo>
                <a:lnTo>
                  <a:pt x="1461259" y="0"/>
                </a:lnTo>
                <a:lnTo>
                  <a:pt x="1555389" y="0"/>
                </a:lnTo>
                <a:lnTo>
                  <a:pt x="2281530" y="0"/>
                </a:lnTo>
                <a:lnTo>
                  <a:pt x="2375660" y="0"/>
                </a:lnTo>
                <a:lnTo>
                  <a:pt x="2425931" y="0"/>
                </a:lnTo>
                <a:lnTo>
                  <a:pt x="2520061" y="0"/>
                </a:lnTo>
                <a:lnTo>
                  <a:pt x="2646995" y="0"/>
                </a:lnTo>
                <a:lnTo>
                  <a:pt x="2741125" y="0"/>
                </a:lnTo>
                <a:lnTo>
                  <a:pt x="2816404" y="0"/>
                </a:lnTo>
                <a:lnTo>
                  <a:pt x="2910534" y="0"/>
                </a:lnTo>
                <a:lnTo>
                  <a:pt x="3037468" y="0"/>
                </a:lnTo>
                <a:lnTo>
                  <a:pt x="3131598" y="0"/>
                </a:lnTo>
                <a:lnTo>
                  <a:pt x="3209869" y="0"/>
                </a:lnTo>
                <a:lnTo>
                  <a:pt x="3246202" y="0"/>
                </a:lnTo>
                <a:lnTo>
                  <a:pt x="3303999" y="0"/>
                </a:lnTo>
                <a:lnTo>
                  <a:pt x="3340332" y="0"/>
                </a:lnTo>
                <a:lnTo>
                  <a:pt x="3430933" y="0"/>
                </a:lnTo>
                <a:lnTo>
                  <a:pt x="3467266" y="0"/>
                </a:lnTo>
                <a:lnTo>
                  <a:pt x="3525063" y="0"/>
                </a:lnTo>
                <a:lnTo>
                  <a:pt x="3561396" y="0"/>
                </a:lnTo>
                <a:lnTo>
                  <a:pt x="3600342" y="0"/>
                </a:lnTo>
                <a:lnTo>
                  <a:pt x="3636675" y="0"/>
                </a:lnTo>
                <a:lnTo>
                  <a:pt x="3694472" y="0"/>
                </a:lnTo>
                <a:lnTo>
                  <a:pt x="3730805" y="0"/>
                </a:lnTo>
                <a:lnTo>
                  <a:pt x="3821406" y="0"/>
                </a:lnTo>
                <a:lnTo>
                  <a:pt x="3857739" y="0"/>
                </a:lnTo>
                <a:lnTo>
                  <a:pt x="3915536" y="0"/>
                </a:lnTo>
                <a:lnTo>
                  <a:pt x="3951869" y="0"/>
                </a:lnTo>
                <a:lnTo>
                  <a:pt x="4030140" y="0"/>
                </a:lnTo>
                <a:lnTo>
                  <a:pt x="4124270" y="0"/>
                </a:lnTo>
                <a:lnTo>
                  <a:pt x="4251204" y="0"/>
                </a:lnTo>
                <a:lnTo>
                  <a:pt x="4345334" y="0"/>
                </a:lnTo>
                <a:lnTo>
                  <a:pt x="4420613" y="0"/>
                </a:lnTo>
                <a:lnTo>
                  <a:pt x="4514743" y="0"/>
                </a:lnTo>
                <a:lnTo>
                  <a:pt x="4641677" y="0"/>
                </a:lnTo>
                <a:lnTo>
                  <a:pt x="4735807" y="0"/>
                </a:lnTo>
                <a:cubicBezTo>
                  <a:pt x="4873506" y="0"/>
                  <a:pt x="4985134" y="111628"/>
                  <a:pt x="4985134" y="249327"/>
                </a:cubicBezTo>
                <a:lnTo>
                  <a:pt x="4985134" y="406521"/>
                </a:lnTo>
                <a:lnTo>
                  <a:pt x="4985134" y="455373"/>
                </a:lnTo>
                <a:lnTo>
                  <a:pt x="4985134" y="551248"/>
                </a:lnTo>
                <a:lnTo>
                  <a:pt x="4985134" y="612567"/>
                </a:lnTo>
                <a:lnTo>
                  <a:pt x="4985134" y="708442"/>
                </a:lnTo>
                <a:lnTo>
                  <a:pt x="4985134" y="757294"/>
                </a:lnTo>
                <a:lnTo>
                  <a:pt x="4985134" y="914488"/>
                </a:lnTo>
                <a:lnTo>
                  <a:pt x="4985134" y="1261493"/>
                </a:lnTo>
                <a:lnTo>
                  <a:pt x="0" y="1261493"/>
                </a:lnTo>
                <a:close/>
              </a:path>
            </a:pathLst>
          </a:custGeom>
          <a:solidFill>
            <a:schemeClr val="bg1"/>
          </a:solidFill>
          <a:ln>
            <a:solidFill>
              <a:schemeClr val="tx1"/>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ＭＳ Ｐゴシック" pitchFamily="34" charset="-128"/>
              <a:cs typeface="+mn-cs"/>
            </a:endParaRPr>
          </a:p>
        </p:txBody>
      </p:sp>
      <p:sp>
        <p:nvSpPr>
          <p:cNvPr id="6" name="TextBox 5">
            <a:extLst>
              <a:ext uri="{FF2B5EF4-FFF2-40B4-BE49-F238E27FC236}">
                <a16:creationId xmlns:a16="http://schemas.microsoft.com/office/drawing/2014/main" id="{33B25A33-C6C6-265F-FDDC-DF1EF475FCD6}"/>
              </a:ext>
            </a:extLst>
          </p:cNvPr>
          <p:cNvSpPr txBox="1">
            <a:spLocks/>
          </p:cNvSpPr>
          <p:nvPr/>
        </p:nvSpPr>
        <p:spPr>
          <a:xfrm>
            <a:off x="6248400" y="4887830"/>
            <a:ext cx="4985134" cy="1261493"/>
          </a:xfrm>
          <a:custGeom>
            <a:avLst/>
            <a:gdLst>
              <a:gd name="connsiteX0" fmla="*/ 0 w 4985134"/>
              <a:gd name="connsiteY0" fmla="*/ 0 h 1261493"/>
              <a:gd name="connsiteX1" fmla="*/ 44140 w 4985134"/>
              <a:gd name="connsiteY1" fmla="*/ 0 h 1261493"/>
              <a:gd name="connsiteX2" fmla="*/ 80473 w 4985134"/>
              <a:gd name="connsiteY2" fmla="*/ 0 h 1261493"/>
              <a:gd name="connsiteX3" fmla="*/ 171074 w 4985134"/>
              <a:gd name="connsiteY3" fmla="*/ 0 h 1261493"/>
              <a:gd name="connsiteX4" fmla="*/ 207407 w 4985134"/>
              <a:gd name="connsiteY4" fmla="*/ 0 h 1261493"/>
              <a:gd name="connsiteX5" fmla="*/ 265204 w 4985134"/>
              <a:gd name="connsiteY5" fmla="*/ 0 h 1261493"/>
              <a:gd name="connsiteX6" fmla="*/ 301537 w 4985134"/>
              <a:gd name="connsiteY6" fmla="*/ 0 h 1261493"/>
              <a:gd name="connsiteX7" fmla="*/ 379808 w 4985134"/>
              <a:gd name="connsiteY7" fmla="*/ 0 h 1261493"/>
              <a:gd name="connsiteX8" fmla="*/ 452729 w 4985134"/>
              <a:gd name="connsiteY8" fmla="*/ 0 h 1261493"/>
              <a:gd name="connsiteX9" fmla="*/ 473938 w 4985134"/>
              <a:gd name="connsiteY9" fmla="*/ 0 h 1261493"/>
              <a:gd name="connsiteX10" fmla="*/ 546859 w 4985134"/>
              <a:gd name="connsiteY10" fmla="*/ 0 h 1261493"/>
              <a:gd name="connsiteX11" fmla="*/ 600872 w 4985134"/>
              <a:gd name="connsiteY11" fmla="*/ 0 h 1261493"/>
              <a:gd name="connsiteX12" fmla="*/ 695002 w 4985134"/>
              <a:gd name="connsiteY12" fmla="*/ 0 h 1261493"/>
              <a:gd name="connsiteX13" fmla="*/ 770281 w 4985134"/>
              <a:gd name="connsiteY13" fmla="*/ 0 h 1261493"/>
              <a:gd name="connsiteX14" fmla="*/ 864411 w 4985134"/>
              <a:gd name="connsiteY14" fmla="*/ 0 h 1261493"/>
              <a:gd name="connsiteX15" fmla="*/ 991345 w 4985134"/>
              <a:gd name="connsiteY15" fmla="*/ 0 h 1261493"/>
              <a:gd name="connsiteX16" fmla="*/ 1085475 w 4985134"/>
              <a:gd name="connsiteY16" fmla="*/ 0 h 1261493"/>
              <a:gd name="connsiteX17" fmla="*/ 1273000 w 4985134"/>
              <a:gd name="connsiteY17" fmla="*/ 0 h 1261493"/>
              <a:gd name="connsiteX18" fmla="*/ 1367130 w 4985134"/>
              <a:gd name="connsiteY18" fmla="*/ 0 h 1261493"/>
              <a:gd name="connsiteX19" fmla="*/ 1461259 w 4985134"/>
              <a:gd name="connsiteY19" fmla="*/ 0 h 1261493"/>
              <a:gd name="connsiteX20" fmla="*/ 1555389 w 4985134"/>
              <a:gd name="connsiteY20" fmla="*/ 0 h 1261493"/>
              <a:gd name="connsiteX21" fmla="*/ 2281530 w 4985134"/>
              <a:gd name="connsiteY21" fmla="*/ 0 h 1261493"/>
              <a:gd name="connsiteX22" fmla="*/ 2375660 w 4985134"/>
              <a:gd name="connsiteY22" fmla="*/ 0 h 1261493"/>
              <a:gd name="connsiteX23" fmla="*/ 2425931 w 4985134"/>
              <a:gd name="connsiteY23" fmla="*/ 0 h 1261493"/>
              <a:gd name="connsiteX24" fmla="*/ 2520061 w 4985134"/>
              <a:gd name="connsiteY24" fmla="*/ 0 h 1261493"/>
              <a:gd name="connsiteX25" fmla="*/ 2646995 w 4985134"/>
              <a:gd name="connsiteY25" fmla="*/ 0 h 1261493"/>
              <a:gd name="connsiteX26" fmla="*/ 2741125 w 4985134"/>
              <a:gd name="connsiteY26" fmla="*/ 0 h 1261493"/>
              <a:gd name="connsiteX27" fmla="*/ 2816404 w 4985134"/>
              <a:gd name="connsiteY27" fmla="*/ 0 h 1261493"/>
              <a:gd name="connsiteX28" fmla="*/ 2910534 w 4985134"/>
              <a:gd name="connsiteY28" fmla="*/ 0 h 1261493"/>
              <a:gd name="connsiteX29" fmla="*/ 3037468 w 4985134"/>
              <a:gd name="connsiteY29" fmla="*/ 0 h 1261493"/>
              <a:gd name="connsiteX30" fmla="*/ 3131598 w 4985134"/>
              <a:gd name="connsiteY30" fmla="*/ 0 h 1261493"/>
              <a:gd name="connsiteX31" fmla="*/ 3209869 w 4985134"/>
              <a:gd name="connsiteY31" fmla="*/ 0 h 1261493"/>
              <a:gd name="connsiteX32" fmla="*/ 3246202 w 4985134"/>
              <a:gd name="connsiteY32" fmla="*/ 0 h 1261493"/>
              <a:gd name="connsiteX33" fmla="*/ 3303999 w 4985134"/>
              <a:gd name="connsiteY33" fmla="*/ 0 h 1261493"/>
              <a:gd name="connsiteX34" fmla="*/ 3340332 w 4985134"/>
              <a:gd name="connsiteY34" fmla="*/ 0 h 1261493"/>
              <a:gd name="connsiteX35" fmla="*/ 3430933 w 4985134"/>
              <a:gd name="connsiteY35" fmla="*/ 0 h 1261493"/>
              <a:gd name="connsiteX36" fmla="*/ 3467266 w 4985134"/>
              <a:gd name="connsiteY36" fmla="*/ 0 h 1261493"/>
              <a:gd name="connsiteX37" fmla="*/ 3525063 w 4985134"/>
              <a:gd name="connsiteY37" fmla="*/ 0 h 1261493"/>
              <a:gd name="connsiteX38" fmla="*/ 3561396 w 4985134"/>
              <a:gd name="connsiteY38" fmla="*/ 0 h 1261493"/>
              <a:gd name="connsiteX39" fmla="*/ 3600342 w 4985134"/>
              <a:gd name="connsiteY39" fmla="*/ 0 h 1261493"/>
              <a:gd name="connsiteX40" fmla="*/ 3636675 w 4985134"/>
              <a:gd name="connsiteY40" fmla="*/ 0 h 1261493"/>
              <a:gd name="connsiteX41" fmla="*/ 3694472 w 4985134"/>
              <a:gd name="connsiteY41" fmla="*/ 0 h 1261493"/>
              <a:gd name="connsiteX42" fmla="*/ 3730805 w 4985134"/>
              <a:gd name="connsiteY42" fmla="*/ 0 h 1261493"/>
              <a:gd name="connsiteX43" fmla="*/ 3821406 w 4985134"/>
              <a:gd name="connsiteY43" fmla="*/ 0 h 1261493"/>
              <a:gd name="connsiteX44" fmla="*/ 3857739 w 4985134"/>
              <a:gd name="connsiteY44" fmla="*/ 0 h 1261493"/>
              <a:gd name="connsiteX45" fmla="*/ 3915536 w 4985134"/>
              <a:gd name="connsiteY45" fmla="*/ 0 h 1261493"/>
              <a:gd name="connsiteX46" fmla="*/ 3951869 w 4985134"/>
              <a:gd name="connsiteY46" fmla="*/ 0 h 1261493"/>
              <a:gd name="connsiteX47" fmla="*/ 4030140 w 4985134"/>
              <a:gd name="connsiteY47" fmla="*/ 0 h 1261493"/>
              <a:gd name="connsiteX48" fmla="*/ 4124270 w 4985134"/>
              <a:gd name="connsiteY48" fmla="*/ 0 h 1261493"/>
              <a:gd name="connsiteX49" fmla="*/ 4251204 w 4985134"/>
              <a:gd name="connsiteY49" fmla="*/ 0 h 1261493"/>
              <a:gd name="connsiteX50" fmla="*/ 4345334 w 4985134"/>
              <a:gd name="connsiteY50" fmla="*/ 0 h 1261493"/>
              <a:gd name="connsiteX51" fmla="*/ 4420613 w 4985134"/>
              <a:gd name="connsiteY51" fmla="*/ 0 h 1261493"/>
              <a:gd name="connsiteX52" fmla="*/ 4514743 w 4985134"/>
              <a:gd name="connsiteY52" fmla="*/ 0 h 1261493"/>
              <a:gd name="connsiteX53" fmla="*/ 4641677 w 4985134"/>
              <a:gd name="connsiteY53" fmla="*/ 0 h 1261493"/>
              <a:gd name="connsiteX54" fmla="*/ 4735807 w 4985134"/>
              <a:gd name="connsiteY54" fmla="*/ 0 h 1261493"/>
              <a:gd name="connsiteX55" fmla="*/ 4985134 w 4985134"/>
              <a:gd name="connsiteY55" fmla="*/ 249327 h 1261493"/>
              <a:gd name="connsiteX56" fmla="*/ 4985134 w 4985134"/>
              <a:gd name="connsiteY56" fmla="*/ 406521 h 1261493"/>
              <a:gd name="connsiteX57" fmla="*/ 4985134 w 4985134"/>
              <a:gd name="connsiteY57" fmla="*/ 455373 h 1261493"/>
              <a:gd name="connsiteX58" fmla="*/ 4985134 w 4985134"/>
              <a:gd name="connsiteY58" fmla="*/ 551248 h 1261493"/>
              <a:gd name="connsiteX59" fmla="*/ 4985134 w 4985134"/>
              <a:gd name="connsiteY59" fmla="*/ 612567 h 1261493"/>
              <a:gd name="connsiteX60" fmla="*/ 4985134 w 4985134"/>
              <a:gd name="connsiteY60" fmla="*/ 708442 h 1261493"/>
              <a:gd name="connsiteX61" fmla="*/ 4985134 w 4985134"/>
              <a:gd name="connsiteY61" fmla="*/ 757294 h 1261493"/>
              <a:gd name="connsiteX62" fmla="*/ 4985134 w 4985134"/>
              <a:gd name="connsiteY62" fmla="*/ 914488 h 1261493"/>
              <a:gd name="connsiteX63" fmla="*/ 4985134 w 4985134"/>
              <a:gd name="connsiteY63" fmla="*/ 1261493 h 1261493"/>
              <a:gd name="connsiteX64" fmla="*/ 0 w 4985134"/>
              <a:gd name="connsiteY64" fmla="*/ 1261493 h 126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985134" h="1261493">
                <a:moveTo>
                  <a:pt x="0" y="0"/>
                </a:moveTo>
                <a:lnTo>
                  <a:pt x="44140" y="0"/>
                </a:lnTo>
                <a:lnTo>
                  <a:pt x="80473" y="0"/>
                </a:lnTo>
                <a:lnTo>
                  <a:pt x="171074" y="0"/>
                </a:lnTo>
                <a:lnTo>
                  <a:pt x="207407" y="0"/>
                </a:lnTo>
                <a:lnTo>
                  <a:pt x="265204" y="0"/>
                </a:lnTo>
                <a:lnTo>
                  <a:pt x="301537" y="0"/>
                </a:lnTo>
                <a:lnTo>
                  <a:pt x="379808" y="0"/>
                </a:lnTo>
                <a:lnTo>
                  <a:pt x="452729" y="0"/>
                </a:lnTo>
                <a:lnTo>
                  <a:pt x="473938" y="0"/>
                </a:lnTo>
                <a:lnTo>
                  <a:pt x="546859" y="0"/>
                </a:lnTo>
                <a:lnTo>
                  <a:pt x="600872" y="0"/>
                </a:lnTo>
                <a:lnTo>
                  <a:pt x="695002" y="0"/>
                </a:lnTo>
                <a:lnTo>
                  <a:pt x="770281" y="0"/>
                </a:lnTo>
                <a:lnTo>
                  <a:pt x="864411" y="0"/>
                </a:lnTo>
                <a:lnTo>
                  <a:pt x="991345" y="0"/>
                </a:lnTo>
                <a:lnTo>
                  <a:pt x="1085475" y="0"/>
                </a:lnTo>
                <a:lnTo>
                  <a:pt x="1273000" y="0"/>
                </a:lnTo>
                <a:lnTo>
                  <a:pt x="1367130" y="0"/>
                </a:lnTo>
                <a:lnTo>
                  <a:pt x="1461259" y="0"/>
                </a:lnTo>
                <a:lnTo>
                  <a:pt x="1555389" y="0"/>
                </a:lnTo>
                <a:lnTo>
                  <a:pt x="2281530" y="0"/>
                </a:lnTo>
                <a:lnTo>
                  <a:pt x="2375660" y="0"/>
                </a:lnTo>
                <a:lnTo>
                  <a:pt x="2425931" y="0"/>
                </a:lnTo>
                <a:lnTo>
                  <a:pt x="2520061" y="0"/>
                </a:lnTo>
                <a:lnTo>
                  <a:pt x="2646995" y="0"/>
                </a:lnTo>
                <a:lnTo>
                  <a:pt x="2741125" y="0"/>
                </a:lnTo>
                <a:lnTo>
                  <a:pt x="2816404" y="0"/>
                </a:lnTo>
                <a:lnTo>
                  <a:pt x="2910534" y="0"/>
                </a:lnTo>
                <a:lnTo>
                  <a:pt x="3037468" y="0"/>
                </a:lnTo>
                <a:lnTo>
                  <a:pt x="3131598" y="0"/>
                </a:lnTo>
                <a:lnTo>
                  <a:pt x="3209869" y="0"/>
                </a:lnTo>
                <a:lnTo>
                  <a:pt x="3246202" y="0"/>
                </a:lnTo>
                <a:lnTo>
                  <a:pt x="3303999" y="0"/>
                </a:lnTo>
                <a:lnTo>
                  <a:pt x="3340332" y="0"/>
                </a:lnTo>
                <a:lnTo>
                  <a:pt x="3430933" y="0"/>
                </a:lnTo>
                <a:lnTo>
                  <a:pt x="3467266" y="0"/>
                </a:lnTo>
                <a:lnTo>
                  <a:pt x="3525063" y="0"/>
                </a:lnTo>
                <a:lnTo>
                  <a:pt x="3561396" y="0"/>
                </a:lnTo>
                <a:lnTo>
                  <a:pt x="3600342" y="0"/>
                </a:lnTo>
                <a:lnTo>
                  <a:pt x="3636675" y="0"/>
                </a:lnTo>
                <a:lnTo>
                  <a:pt x="3694472" y="0"/>
                </a:lnTo>
                <a:lnTo>
                  <a:pt x="3730805" y="0"/>
                </a:lnTo>
                <a:lnTo>
                  <a:pt x="3821406" y="0"/>
                </a:lnTo>
                <a:lnTo>
                  <a:pt x="3857739" y="0"/>
                </a:lnTo>
                <a:lnTo>
                  <a:pt x="3915536" y="0"/>
                </a:lnTo>
                <a:lnTo>
                  <a:pt x="3951869" y="0"/>
                </a:lnTo>
                <a:lnTo>
                  <a:pt x="4030140" y="0"/>
                </a:lnTo>
                <a:lnTo>
                  <a:pt x="4124270" y="0"/>
                </a:lnTo>
                <a:lnTo>
                  <a:pt x="4251204" y="0"/>
                </a:lnTo>
                <a:lnTo>
                  <a:pt x="4345334" y="0"/>
                </a:lnTo>
                <a:lnTo>
                  <a:pt x="4420613" y="0"/>
                </a:lnTo>
                <a:lnTo>
                  <a:pt x="4514743" y="0"/>
                </a:lnTo>
                <a:lnTo>
                  <a:pt x="4641677" y="0"/>
                </a:lnTo>
                <a:lnTo>
                  <a:pt x="4735807" y="0"/>
                </a:lnTo>
                <a:cubicBezTo>
                  <a:pt x="4873506" y="0"/>
                  <a:pt x="4985134" y="111628"/>
                  <a:pt x="4985134" y="249327"/>
                </a:cubicBezTo>
                <a:lnTo>
                  <a:pt x="4985134" y="406521"/>
                </a:lnTo>
                <a:lnTo>
                  <a:pt x="4985134" y="455373"/>
                </a:lnTo>
                <a:lnTo>
                  <a:pt x="4985134" y="551248"/>
                </a:lnTo>
                <a:lnTo>
                  <a:pt x="4985134" y="612567"/>
                </a:lnTo>
                <a:lnTo>
                  <a:pt x="4985134" y="708442"/>
                </a:lnTo>
                <a:lnTo>
                  <a:pt x="4985134" y="757294"/>
                </a:lnTo>
                <a:lnTo>
                  <a:pt x="4985134" y="914488"/>
                </a:lnTo>
                <a:lnTo>
                  <a:pt x="4985134" y="1261493"/>
                </a:lnTo>
                <a:lnTo>
                  <a:pt x="0" y="1261493"/>
                </a:lnTo>
                <a:close/>
              </a:path>
            </a:pathLst>
          </a:custGeom>
          <a:solidFill>
            <a:schemeClr val="bg1"/>
          </a:solidFill>
          <a:ln>
            <a:solidFill>
              <a:schemeClr val="tx1"/>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ＭＳ Ｐゴシック" pitchFamily="34" charset="-128"/>
              <a:cs typeface="+mn-cs"/>
            </a:endParaRPr>
          </a:p>
        </p:txBody>
      </p:sp>
      <p:sp>
        <p:nvSpPr>
          <p:cNvPr id="7" name="TextBox 6">
            <a:extLst>
              <a:ext uri="{FF2B5EF4-FFF2-40B4-BE49-F238E27FC236}">
                <a16:creationId xmlns:a16="http://schemas.microsoft.com/office/drawing/2014/main" id="{A97B0E8B-0EA7-08EE-8075-298CC7E9BB62}"/>
              </a:ext>
            </a:extLst>
          </p:cNvPr>
          <p:cNvSpPr txBox="1">
            <a:spLocks/>
          </p:cNvSpPr>
          <p:nvPr/>
        </p:nvSpPr>
        <p:spPr>
          <a:xfrm>
            <a:off x="6248400" y="3107349"/>
            <a:ext cx="4985134" cy="1261493"/>
          </a:xfrm>
          <a:custGeom>
            <a:avLst/>
            <a:gdLst>
              <a:gd name="connsiteX0" fmla="*/ 0 w 4985134"/>
              <a:gd name="connsiteY0" fmla="*/ 0 h 1261493"/>
              <a:gd name="connsiteX1" fmla="*/ 44140 w 4985134"/>
              <a:gd name="connsiteY1" fmla="*/ 0 h 1261493"/>
              <a:gd name="connsiteX2" fmla="*/ 80473 w 4985134"/>
              <a:gd name="connsiteY2" fmla="*/ 0 h 1261493"/>
              <a:gd name="connsiteX3" fmla="*/ 171074 w 4985134"/>
              <a:gd name="connsiteY3" fmla="*/ 0 h 1261493"/>
              <a:gd name="connsiteX4" fmla="*/ 207407 w 4985134"/>
              <a:gd name="connsiteY4" fmla="*/ 0 h 1261493"/>
              <a:gd name="connsiteX5" fmla="*/ 265204 w 4985134"/>
              <a:gd name="connsiteY5" fmla="*/ 0 h 1261493"/>
              <a:gd name="connsiteX6" fmla="*/ 301537 w 4985134"/>
              <a:gd name="connsiteY6" fmla="*/ 0 h 1261493"/>
              <a:gd name="connsiteX7" fmla="*/ 379808 w 4985134"/>
              <a:gd name="connsiteY7" fmla="*/ 0 h 1261493"/>
              <a:gd name="connsiteX8" fmla="*/ 452729 w 4985134"/>
              <a:gd name="connsiteY8" fmla="*/ 0 h 1261493"/>
              <a:gd name="connsiteX9" fmla="*/ 473938 w 4985134"/>
              <a:gd name="connsiteY9" fmla="*/ 0 h 1261493"/>
              <a:gd name="connsiteX10" fmla="*/ 546859 w 4985134"/>
              <a:gd name="connsiteY10" fmla="*/ 0 h 1261493"/>
              <a:gd name="connsiteX11" fmla="*/ 600872 w 4985134"/>
              <a:gd name="connsiteY11" fmla="*/ 0 h 1261493"/>
              <a:gd name="connsiteX12" fmla="*/ 695002 w 4985134"/>
              <a:gd name="connsiteY12" fmla="*/ 0 h 1261493"/>
              <a:gd name="connsiteX13" fmla="*/ 770281 w 4985134"/>
              <a:gd name="connsiteY13" fmla="*/ 0 h 1261493"/>
              <a:gd name="connsiteX14" fmla="*/ 864411 w 4985134"/>
              <a:gd name="connsiteY14" fmla="*/ 0 h 1261493"/>
              <a:gd name="connsiteX15" fmla="*/ 991345 w 4985134"/>
              <a:gd name="connsiteY15" fmla="*/ 0 h 1261493"/>
              <a:gd name="connsiteX16" fmla="*/ 1085475 w 4985134"/>
              <a:gd name="connsiteY16" fmla="*/ 0 h 1261493"/>
              <a:gd name="connsiteX17" fmla="*/ 1273000 w 4985134"/>
              <a:gd name="connsiteY17" fmla="*/ 0 h 1261493"/>
              <a:gd name="connsiteX18" fmla="*/ 1367130 w 4985134"/>
              <a:gd name="connsiteY18" fmla="*/ 0 h 1261493"/>
              <a:gd name="connsiteX19" fmla="*/ 1461259 w 4985134"/>
              <a:gd name="connsiteY19" fmla="*/ 0 h 1261493"/>
              <a:gd name="connsiteX20" fmla="*/ 1555389 w 4985134"/>
              <a:gd name="connsiteY20" fmla="*/ 0 h 1261493"/>
              <a:gd name="connsiteX21" fmla="*/ 2281530 w 4985134"/>
              <a:gd name="connsiteY21" fmla="*/ 0 h 1261493"/>
              <a:gd name="connsiteX22" fmla="*/ 2375660 w 4985134"/>
              <a:gd name="connsiteY22" fmla="*/ 0 h 1261493"/>
              <a:gd name="connsiteX23" fmla="*/ 2425931 w 4985134"/>
              <a:gd name="connsiteY23" fmla="*/ 0 h 1261493"/>
              <a:gd name="connsiteX24" fmla="*/ 2520061 w 4985134"/>
              <a:gd name="connsiteY24" fmla="*/ 0 h 1261493"/>
              <a:gd name="connsiteX25" fmla="*/ 2646995 w 4985134"/>
              <a:gd name="connsiteY25" fmla="*/ 0 h 1261493"/>
              <a:gd name="connsiteX26" fmla="*/ 2741125 w 4985134"/>
              <a:gd name="connsiteY26" fmla="*/ 0 h 1261493"/>
              <a:gd name="connsiteX27" fmla="*/ 2816404 w 4985134"/>
              <a:gd name="connsiteY27" fmla="*/ 0 h 1261493"/>
              <a:gd name="connsiteX28" fmla="*/ 2910534 w 4985134"/>
              <a:gd name="connsiteY28" fmla="*/ 0 h 1261493"/>
              <a:gd name="connsiteX29" fmla="*/ 3037468 w 4985134"/>
              <a:gd name="connsiteY29" fmla="*/ 0 h 1261493"/>
              <a:gd name="connsiteX30" fmla="*/ 3131598 w 4985134"/>
              <a:gd name="connsiteY30" fmla="*/ 0 h 1261493"/>
              <a:gd name="connsiteX31" fmla="*/ 3209869 w 4985134"/>
              <a:gd name="connsiteY31" fmla="*/ 0 h 1261493"/>
              <a:gd name="connsiteX32" fmla="*/ 3246202 w 4985134"/>
              <a:gd name="connsiteY32" fmla="*/ 0 h 1261493"/>
              <a:gd name="connsiteX33" fmla="*/ 3303999 w 4985134"/>
              <a:gd name="connsiteY33" fmla="*/ 0 h 1261493"/>
              <a:gd name="connsiteX34" fmla="*/ 3340332 w 4985134"/>
              <a:gd name="connsiteY34" fmla="*/ 0 h 1261493"/>
              <a:gd name="connsiteX35" fmla="*/ 3430933 w 4985134"/>
              <a:gd name="connsiteY35" fmla="*/ 0 h 1261493"/>
              <a:gd name="connsiteX36" fmla="*/ 3467266 w 4985134"/>
              <a:gd name="connsiteY36" fmla="*/ 0 h 1261493"/>
              <a:gd name="connsiteX37" fmla="*/ 3525063 w 4985134"/>
              <a:gd name="connsiteY37" fmla="*/ 0 h 1261493"/>
              <a:gd name="connsiteX38" fmla="*/ 3561396 w 4985134"/>
              <a:gd name="connsiteY38" fmla="*/ 0 h 1261493"/>
              <a:gd name="connsiteX39" fmla="*/ 3600342 w 4985134"/>
              <a:gd name="connsiteY39" fmla="*/ 0 h 1261493"/>
              <a:gd name="connsiteX40" fmla="*/ 3636675 w 4985134"/>
              <a:gd name="connsiteY40" fmla="*/ 0 h 1261493"/>
              <a:gd name="connsiteX41" fmla="*/ 3694472 w 4985134"/>
              <a:gd name="connsiteY41" fmla="*/ 0 h 1261493"/>
              <a:gd name="connsiteX42" fmla="*/ 3730805 w 4985134"/>
              <a:gd name="connsiteY42" fmla="*/ 0 h 1261493"/>
              <a:gd name="connsiteX43" fmla="*/ 3821406 w 4985134"/>
              <a:gd name="connsiteY43" fmla="*/ 0 h 1261493"/>
              <a:gd name="connsiteX44" fmla="*/ 3857739 w 4985134"/>
              <a:gd name="connsiteY44" fmla="*/ 0 h 1261493"/>
              <a:gd name="connsiteX45" fmla="*/ 3915536 w 4985134"/>
              <a:gd name="connsiteY45" fmla="*/ 0 h 1261493"/>
              <a:gd name="connsiteX46" fmla="*/ 3951869 w 4985134"/>
              <a:gd name="connsiteY46" fmla="*/ 0 h 1261493"/>
              <a:gd name="connsiteX47" fmla="*/ 4030140 w 4985134"/>
              <a:gd name="connsiteY47" fmla="*/ 0 h 1261493"/>
              <a:gd name="connsiteX48" fmla="*/ 4124270 w 4985134"/>
              <a:gd name="connsiteY48" fmla="*/ 0 h 1261493"/>
              <a:gd name="connsiteX49" fmla="*/ 4251204 w 4985134"/>
              <a:gd name="connsiteY49" fmla="*/ 0 h 1261493"/>
              <a:gd name="connsiteX50" fmla="*/ 4345334 w 4985134"/>
              <a:gd name="connsiteY50" fmla="*/ 0 h 1261493"/>
              <a:gd name="connsiteX51" fmla="*/ 4420613 w 4985134"/>
              <a:gd name="connsiteY51" fmla="*/ 0 h 1261493"/>
              <a:gd name="connsiteX52" fmla="*/ 4514743 w 4985134"/>
              <a:gd name="connsiteY52" fmla="*/ 0 h 1261493"/>
              <a:gd name="connsiteX53" fmla="*/ 4641677 w 4985134"/>
              <a:gd name="connsiteY53" fmla="*/ 0 h 1261493"/>
              <a:gd name="connsiteX54" fmla="*/ 4735807 w 4985134"/>
              <a:gd name="connsiteY54" fmla="*/ 0 h 1261493"/>
              <a:gd name="connsiteX55" fmla="*/ 4985134 w 4985134"/>
              <a:gd name="connsiteY55" fmla="*/ 249327 h 1261493"/>
              <a:gd name="connsiteX56" fmla="*/ 4985134 w 4985134"/>
              <a:gd name="connsiteY56" fmla="*/ 406521 h 1261493"/>
              <a:gd name="connsiteX57" fmla="*/ 4985134 w 4985134"/>
              <a:gd name="connsiteY57" fmla="*/ 455373 h 1261493"/>
              <a:gd name="connsiteX58" fmla="*/ 4985134 w 4985134"/>
              <a:gd name="connsiteY58" fmla="*/ 551248 h 1261493"/>
              <a:gd name="connsiteX59" fmla="*/ 4985134 w 4985134"/>
              <a:gd name="connsiteY59" fmla="*/ 612567 h 1261493"/>
              <a:gd name="connsiteX60" fmla="*/ 4985134 w 4985134"/>
              <a:gd name="connsiteY60" fmla="*/ 708442 h 1261493"/>
              <a:gd name="connsiteX61" fmla="*/ 4985134 w 4985134"/>
              <a:gd name="connsiteY61" fmla="*/ 757294 h 1261493"/>
              <a:gd name="connsiteX62" fmla="*/ 4985134 w 4985134"/>
              <a:gd name="connsiteY62" fmla="*/ 914488 h 1261493"/>
              <a:gd name="connsiteX63" fmla="*/ 4985134 w 4985134"/>
              <a:gd name="connsiteY63" fmla="*/ 1261493 h 1261493"/>
              <a:gd name="connsiteX64" fmla="*/ 0 w 4985134"/>
              <a:gd name="connsiteY64" fmla="*/ 1261493 h 126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985134" h="1261493">
                <a:moveTo>
                  <a:pt x="0" y="0"/>
                </a:moveTo>
                <a:lnTo>
                  <a:pt x="44140" y="0"/>
                </a:lnTo>
                <a:lnTo>
                  <a:pt x="80473" y="0"/>
                </a:lnTo>
                <a:lnTo>
                  <a:pt x="171074" y="0"/>
                </a:lnTo>
                <a:lnTo>
                  <a:pt x="207407" y="0"/>
                </a:lnTo>
                <a:lnTo>
                  <a:pt x="265204" y="0"/>
                </a:lnTo>
                <a:lnTo>
                  <a:pt x="301537" y="0"/>
                </a:lnTo>
                <a:lnTo>
                  <a:pt x="379808" y="0"/>
                </a:lnTo>
                <a:lnTo>
                  <a:pt x="452729" y="0"/>
                </a:lnTo>
                <a:lnTo>
                  <a:pt x="473938" y="0"/>
                </a:lnTo>
                <a:lnTo>
                  <a:pt x="546859" y="0"/>
                </a:lnTo>
                <a:lnTo>
                  <a:pt x="600872" y="0"/>
                </a:lnTo>
                <a:lnTo>
                  <a:pt x="695002" y="0"/>
                </a:lnTo>
                <a:lnTo>
                  <a:pt x="770281" y="0"/>
                </a:lnTo>
                <a:lnTo>
                  <a:pt x="864411" y="0"/>
                </a:lnTo>
                <a:lnTo>
                  <a:pt x="991345" y="0"/>
                </a:lnTo>
                <a:lnTo>
                  <a:pt x="1085475" y="0"/>
                </a:lnTo>
                <a:lnTo>
                  <a:pt x="1273000" y="0"/>
                </a:lnTo>
                <a:lnTo>
                  <a:pt x="1367130" y="0"/>
                </a:lnTo>
                <a:lnTo>
                  <a:pt x="1461259" y="0"/>
                </a:lnTo>
                <a:lnTo>
                  <a:pt x="1555389" y="0"/>
                </a:lnTo>
                <a:lnTo>
                  <a:pt x="2281530" y="0"/>
                </a:lnTo>
                <a:lnTo>
                  <a:pt x="2375660" y="0"/>
                </a:lnTo>
                <a:lnTo>
                  <a:pt x="2425931" y="0"/>
                </a:lnTo>
                <a:lnTo>
                  <a:pt x="2520061" y="0"/>
                </a:lnTo>
                <a:lnTo>
                  <a:pt x="2646995" y="0"/>
                </a:lnTo>
                <a:lnTo>
                  <a:pt x="2741125" y="0"/>
                </a:lnTo>
                <a:lnTo>
                  <a:pt x="2816404" y="0"/>
                </a:lnTo>
                <a:lnTo>
                  <a:pt x="2910534" y="0"/>
                </a:lnTo>
                <a:lnTo>
                  <a:pt x="3037468" y="0"/>
                </a:lnTo>
                <a:lnTo>
                  <a:pt x="3131598" y="0"/>
                </a:lnTo>
                <a:lnTo>
                  <a:pt x="3209869" y="0"/>
                </a:lnTo>
                <a:lnTo>
                  <a:pt x="3246202" y="0"/>
                </a:lnTo>
                <a:lnTo>
                  <a:pt x="3303999" y="0"/>
                </a:lnTo>
                <a:lnTo>
                  <a:pt x="3340332" y="0"/>
                </a:lnTo>
                <a:lnTo>
                  <a:pt x="3430933" y="0"/>
                </a:lnTo>
                <a:lnTo>
                  <a:pt x="3467266" y="0"/>
                </a:lnTo>
                <a:lnTo>
                  <a:pt x="3525063" y="0"/>
                </a:lnTo>
                <a:lnTo>
                  <a:pt x="3561396" y="0"/>
                </a:lnTo>
                <a:lnTo>
                  <a:pt x="3600342" y="0"/>
                </a:lnTo>
                <a:lnTo>
                  <a:pt x="3636675" y="0"/>
                </a:lnTo>
                <a:lnTo>
                  <a:pt x="3694472" y="0"/>
                </a:lnTo>
                <a:lnTo>
                  <a:pt x="3730805" y="0"/>
                </a:lnTo>
                <a:lnTo>
                  <a:pt x="3821406" y="0"/>
                </a:lnTo>
                <a:lnTo>
                  <a:pt x="3857739" y="0"/>
                </a:lnTo>
                <a:lnTo>
                  <a:pt x="3915536" y="0"/>
                </a:lnTo>
                <a:lnTo>
                  <a:pt x="3951869" y="0"/>
                </a:lnTo>
                <a:lnTo>
                  <a:pt x="4030140" y="0"/>
                </a:lnTo>
                <a:lnTo>
                  <a:pt x="4124270" y="0"/>
                </a:lnTo>
                <a:lnTo>
                  <a:pt x="4251204" y="0"/>
                </a:lnTo>
                <a:lnTo>
                  <a:pt x="4345334" y="0"/>
                </a:lnTo>
                <a:lnTo>
                  <a:pt x="4420613" y="0"/>
                </a:lnTo>
                <a:lnTo>
                  <a:pt x="4514743" y="0"/>
                </a:lnTo>
                <a:lnTo>
                  <a:pt x="4641677" y="0"/>
                </a:lnTo>
                <a:lnTo>
                  <a:pt x="4735807" y="0"/>
                </a:lnTo>
                <a:cubicBezTo>
                  <a:pt x="4873506" y="0"/>
                  <a:pt x="4985134" y="111628"/>
                  <a:pt x="4985134" y="249327"/>
                </a:cubicBezTo>
                <a:lnTo>
                  <a:pt x="4985134" y="406521"/>
                </a:lnTo>
                <a:lnTo>
                  <a:pt x="4985134" y="455373"/>
                </a:lnTo>
                <a:lnTo>
                  <a:pt x="4985134" y="551248"/>
                </a:lnTo>
                <a:lnTo>
                  <a:pt x="4985134" y="612567"/>
                </a:lnTo>
                <a:lnTo>
                  <a:pt x="4985134" y="708442"/>
                </a:lnTo>
                <a:lnTo>
                  <a:pt x="4985134" y="757294"/>
                </a:lnTo>
                <a:lnTo>
                  <a:pt x="4985134" y="914488"/>
                </a:lnTo>
                <a:lnTo>
                  <a:pt x="4985134" y="1261493"/>
                </a:lnTo>
                <a:lnTo>
                  <a:pt x="0" y="1261493"/>
                </a:lnTo>
                <a:close/>
              </a:path>
            </a:pathLst>
          </a:custGeom>
          <a:solidFill>
            <a:schemeClr val="bg1"/>
          </a:solidFill>
          <a:ln>
            <a:solidFill>
              <a:schemeClr val="tx1"/>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ＭＳ Ｐゴシック" pitchFamily="34" charset="-128"/>
              <a:cs typeface="+mn-cs"/>
            </a:endParaRPr>
          </a:p>
        </p:txBody>
      </p:sp>
      <p:sp>
        <p:nvSpPr>
          <p:cNvPr id="8" name="Rectangle 7">
            <a:extLst>
              <a:ext uri="{FF2B5EF4-FFF2-40B4-BE49-F238E27FC236}">
                <a16:creationId xmlns:a16="http://schemas.microsoft.com/office/drawing/2014/main" id="{1C05B59C-EA65-17BB-FCB6-951CD11CB461}"/>
              </a:ext>
            </a:extLst>
          </p:cNvPr>
          <p:cNvSpPr/>
          <p:nvPr/>
        </p:nvSpPr>
        <p:spPr>
          <a:xfrm>
            <a:off x="6104609" y="1609337"/>
            <a:ext cx="296780" cy="712079"/>
          </a:xfrm>
          <a:prstGeom prst="rect">
            <a:avLst/>
          </a:prstGeom>
          <a:solidFill>
            <a:schemeClr val="bg1"/>
          </a:solid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F8A68643-100E-D700-2444-7042970AF625}"/>
              </a:ext>
            </a:extLst>
          </p:cNvPr>
          <p:cNvSpPr/>
          <p:nvPr/>
        </p:nvSpPr>
        <p:spPr>
          <a:xfrm>
            <a:off x="6104609" y="3382055"/>
            <a:ext cx="296780" cy="712079"/>
          </a:xfrm>
          <a:prstGeom prst="rect">
            <a:avLst/>
          </a:prstGeom>
          <a:solidFill>
            <a:schemeClr val="bg1"/>
          </a:solid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Rectangle 46">
            <a:extLst>
              <a:ext uri="{FF2B5EF4-FFF2-40B4-BE49-F238E27FC236}">
                <a16:creationId xmlns:a16="http://schemas.microsoft.com/office/drawing/2014/main" id="{90363169-1B48-67C9-5FAB-5FAE26E89EC3}"/>
              </a:ext>
            </a:extLst>
          </p:cNvPr>
          <p:cNvSpPr/>
          <p:nvPr/>
        </p:nvSpPr>
        <p:spPr>
          <a:xfrm>
            <a:off x="6104609" y="5162537"/>
            <a:ext cx="296780" cy="712079"/>
          </a:xfrm>
          <a:prstGeom prst="rect">
            <a:avLst/>
          </a:prstGeom>
          <a:solidFill>
            <a:schemeClr val="bg1"/>
          </a:solid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8" name="Straight Connector 47">
            <a:extLst>
              <a:ext uri="{FF2B5EF4-FFF2-40B4-BE49-F238E27FC236}">
                <a16:creationId xmlns:a16="http://schemas.microsoft.com/office/drawing/2014/main" id="{2F229CE7-D322-21FC-9786-E4E16E5DDA6F}"/>
              </a:ext>
            </a:extLst>
          </p:cNvPr>
          <p:cNvCxnSpPr>
            <a:cxnSpLocks/>
            <a:endCxn id="55" idx="6"/>
          </p:cNvCxnSpPr>
          <p:nvPr/>
        </p:nvCxnSpPr>
        <p:spPr>
          <a:xfrm flipH="1">
            <a:off x="4439345" y="3752690"/>
            <a:ext cx="1367897" cy="0"/>
          </a:xfrm>
          <a:prstGeom prst="line">
            <a:avLst/>
          </a:prstGeom>
          <a:noFill/>
          <a:ln w="9525" cap="rnd">
            <a:solidFill>
              <a:schemeClr val="tx1"/>
            </a:solidFill>
            <a:prstDash val="solid"/>
            <a:round/>
            <a:headEnd type="oval" w="sm" len="sm"/>
          </a:ln>
        </p:spPr>
        <p:style>
          <a:lnRef idx="2">
            <a:schemeClr val="accent1">
              <a:shade val="50000"/>
            </a:schemeClr>
          </a:lnRef>
          <a:fillRef idx="1">
            <a:schemeClr val="accent1"/>
          </a:fillRef>
          <a:effectRef idx="0">
            <a:schemeClr val="accent1"/>
          </a:effectRef>
          <a:fontRef idx="minor">
            <a:schemeClr val="lt1"/>
          </a:fontRef>
        </p:style>
      </p:cxnSp>
      <p:grpSp>
        <p:nvGrpSpPr>
          <p:cNvPr id="49" name="Group 48">
            <a:extLst>
              <a:ext uri="{FF2B5EF4-FFF2-40B4-BE49-F238E27FC236}">
                <a16:creationId xmlns:a16="http://schemas.microsoft.com/office/drawing/2014/main" id="{9BF44126-6AB2-56DB-DED2-208F103B660D}"/>
              </a:ext>
            </a:extLst>
          </p:cNvPr>
          <p:cNvGrpSpPr/>
          <p:nvPr/>
        </p:nvGrpSpPr>
        <p:grpSpPr>
          <a:xfrm>
            <a:off x="3532329" y="1966263"/>
            <a:ext cx="2274913" cy="1257814"/>
            <a:chOff x="3743138" y="1684540"/>
            <a:chExt cx="2274913" cy="781004"/>
          </a:xfrm>
        </p:grpSpPr>
        <p:cxnSp>
          <p:nvCxnSpPr>
            <p:cNvPr id="50" name="Straight Connector 49">
              <a:extLst>
                <a:ext uri="{FF2B5EF4-FFF2-40B4-BE49-F238E27FC236}">
                  <a16:creationId xmlns:a16="http://schemas.microsoft.com/office/drawing/2014/main" id="{6FBDE645-9033-49EA-854B-34768A017D77}"/>
                </a:ext>
              </a:extLst>
            </p:cNvPr>
            <p:cNvCxnSpPr>
              <a:cxnSpLocks/>
            </p:cNvCxnSpPr>
            <p:nvPr/>
          </p:nvCxnSpPr>
          <p:spPr>
            <a:xfrm flipV="1">
              <a:off x="3743138" y="1687854"/>
              <a:ext cx="907016" cy="777690"/>
            </a:xfrm>
            <a:prstGeom prst="line">
              <a:avLst/>
            </a:prstGeom>
            <a:noFill/>
            <a:ln w="95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Connector 50">
              <a:extLst>
                <a:ext uri="{FF2B5EF4-FFF2-40B4-BE49-F238E27FC236}">
                  <a16:creationId xmlns:a16="http://schemas.microsoft.com/office/drawing/2014/main" id="{467E1C90-119F-AD5F-7063-B62C8E4F96B1}"/>
                </a:ext>
              </a:extLst>
            </p:cNvPr>
            <p:cNvCxnSpPr>
              <a:cxnSpLocks/>
            </p:cNvCxnSpPr>
            <p:nvPr/>
          </p:nvCxnSpPr>
          <p:spPr>
            <a:xfrm flipH="1">
              <a:off x="4650154" y="1684540"/>
              <a:ext cx="1367897" cy="0"/>
            </a:xfrm>
            <a:prstGeom prst="line">
              <a:avLst/>
            </a:prstGeom>
            <a:noFill/>
            <a:ln w="9525" cap="rnd">
              <a:solidFill>
                <a:schemeClr val="tx1"/>
              </a:solidFill>
              <a:prstDash val="solid"/>
              <a:round/>
              <a:headEnd type="oval" w="sm" len="sm"/>
            </a:ln>
          </p:spPr>
          <p:style>
            <a:lnRef idx="2">
              <a:schemeClr val="accent1">
                <a:shade val="50000"/>
              </a:schemeClr>
            </a:lnRef>
            <a:fillRef idx="1">
              <a:schemeClr val="accent1"/>
            </a:fillRef>
            <a:effectRef idx="0">
              <a:schemeClr val="accent1"/>
            </a:effectRef>
            <a:fontRef idx="minor">
              <a:schemeClr val="lt1"/>
            </a:fontRef>
          </p:style>
        </p:cxnSp>
      </p:grpSp>
      <p:grpSp>
        <p:nvGrpSpPr>
          <p:cNvPr id="52" name="Group 51">
            <a:extLst>
              <a:ext uri="{FF2B5EF4-FFF2-40B4-BE49-F238E27FC236}">
                <a16:creationId xmlns:a16="http://schemas.microsoft.com/office/drawing/2014/main" id="{BB367FDD-E12D-E58E-C259-667358EDECB7}"/>
              </a:ext>
            </a:extLst>
          </p:cNvPr>
          <p:cNvGrpSpPr/>
          <p:nvPr/>
        </p:nvGrpSpPr>
        <p:grpSpPr>
          <a:xfrm flipV="1">
            <a:off x="3524308" y="4267118"/>
            <a:ext cx="2282934" cy="1252479"/>
            <a:chOff x="3743138" y="1684540"/>
            <a:chExt cx="2282934" cy="855460"/>
          </a:xfrm>
        </p:grpSpPr>
        <p:cxnSp>
          <p:nvCxnSpPr>
            <p:cNvPr id="53" name="Straight Connector 52">
              <a:extLst>
                <a:ext uri="{FF2B5EF4-FFF2-40B4-BE49-F238E27FC236}">
                  <a16:creationId xmlns:a16="http://schemas.microsoft.com/office/drawing/2014/main" id="{12F10120-9B8C-A352-138F-AF8A3E8F49DF}"/>
                </a:ext>
              </a:extLst>
            </p:cNvPr>
            <p:cNvCxnSpPr/>
            <p:nvPr/>
          </p:nvCxnSpPr>
          <p:spPr>
            <a:xfrm flipV="1">
              <a:off x="3743138" y="1684541"/>
              <a:ext cx="907016" cy="855459"/>
            </a:xfrm>
            <a:prstGeom prst="line">
              <a:avLst/>
            </a:prstGeom>
            <a:noFill/>
            <a:ln w="95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Connector 53">
              <a:extLst>
                <a:ext uri="{FF2B5EF4-FFF2-40B4-BE49-F238E27FC236}">
                  <a16:creationId xmlns:a16="http://schemas.microsoft.com/office/drawing/2014/main" id="{DAF27716-63C5-ACDC-C15B-765389DC41C4}"/>
                </a:ext>
              </a:extLst>
            </p:cNvPr>
            <p:cNvCxnSpPr>
              <a:cxnSpLocks/>
            </p:cNvCxnSpPr>
            <p:nvPr/>
          </p:nvCxnSpPr>
          <p:spPr>
            <a:xfrm flipH="1" flipV="1">
              <a:off x="4650154" y="1684540"/>
              <a:ext cx="1375918" cy="0"/>
            </a:xfrm>
            <a:prstGeom prst="line">
              <a:avLst/>
            </a:prstGeom>
            <a:noFill/>
            <a:ln w="9525" cap="rnd">
              <a:solidFill>
                <a:schemeClr val="tx1"/>
              </a:solidFill>
              <a:prstDash val="solid"/>
              <a:round/>
              <a:headEnd type="oval" w="sm" len="sm"/>
            </a:ln>
          </p:spPr>
          <p:style>
            <a:lnRef idx="2">
              <a:schemeClr val="accent1">
                <a:shade val="50000"/>
              </a:schemeClr>
            </a:lnRef>
            <a:fillRef idx="1">
              <a:schemeClr val="accent1"/>
            </a:fillRef>
            <a:effectRef idx="0">
              <a:schemeClr val="accent1"/>
            </a:effectRef>
            <a:fontRef idx="minor">
              <a:schemeClr val="lt1"/>
            </a:fontRef>
          </p:style>
        </p:cxnSp>
      </p:grpSp>
      <p:sp>
        <p:nvSpPr>
          <p:cNvPr id="55" name="Oval 54">
            <a:extLst>
              <a:ext uri="{FF2B5EF4-FFF2-40B4-BE49-F238E27FC236}">
                <a16:creationId xmlns:a16="http://schemas.microsoft.com/office/drawing/2014/main" id="{693F0882-05EB-803C-E057-6EFE246D0FB2}"/>
              </a:ext>
            </a:extLst>
          </p:cNvPr>
          <p:cNvSpPr/>
          <p:nvPr/>
        </p:nvSpPr>
        <p:spPr>
          <a:xfrm>
            <a:off x="773481" y="1919758"/>
            <a:ext cx="3665864" cy="3665864"/>
          </a:xfrm>
          <a:prstGeom prst="ellipse">
            <a:avLst/>
          </a:prstGeom>
          <a:solidFill>
            <a:schemeClr val="bg1"/>
          </a:solidFill>
          <a:ln>
            <a:solidFill>
              <a:schemeClr val="tx1"/>
            </a:solidFill>
          </a:ln>
        </p:spPr>
        <p:txBody>
          <a:bodyPr vert="horz" wrap="square" lIns="36000" tIns="270000" rIns="36000" bIns="270000" rtlCol="0">
            <a:no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a:ln>
                <a:noFill/>
              </a:ln>
              <a:solidFill>
                <a:srgbClr val="3F1A01"/>
              </a:solidFill>
              <a:effectLst/>
              <a:uLnTx/>
              <a:uFillTx/>
              <a:latin typeface="Arial"/>
              <a:ea typeface="+mn-ea"/>
              <a:cs typeface="+mn-cs"/>
            </a:endParaRPr>
          </a:p>
        </p:txBody>
      </p:sp>
      <p:sp>
        <p:nvSpPr>
          <p:cNvPr id="56" name="TextBox 55">
            <a:extLst>
              <a:ext uri="{FF2B5EF4-FFF2-40B4-BE49-F238E27FC236}">
                <a16:creationId xmlns:a16="http://schemas.microsoft.com/office/drawing/2014/main" id="{9A7607A1-6FC4-F965-A8F5-1F6C2FE4CE46}"/>
              </a:ext>
            </a:extLst>
          </p:cNvPr>
          <p:cNvSpPr txBox="1"/>
          <p:nvPr/>
        </p:nvSpPr>
        <p:spPr>
          <a:xfrm>
            <a:off x="6799873" y="1542171"/>
            <a:ext cx="1408399" cy="369332"/>
          </a:xfrm>
          <a:prstGeom prst="rect">
            <a:avLst/>
          </a:prstGeom>
          <a:noFill/>
        </p:spPr>
        <p:txBody>
          <a:bodyPr wrap="none" l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accent2">
                    <a:lumMod val="50000"/>
                  </a:schemeClr>
                </a:solidFill>
                <a:effectLst/>
                <a:uLnTx/>
                <a:uFillTx/>
                <a:latin typeface="Arial" panose="020B0604020202020204"/>
                <a:ea typeface="+mn-ea"/>
                <a:cs typeface="+mn-cs"/>
              </a:rPr>
              <a:t>Cognitive</a:t>
            </a:r>
            <a:r>
              <a:rPr lang="en-GB" b="1" baseline="30000" dirty="0">
                <a:solidFill>
                  <a:schemeClr val="accent2">
                    <a:lumMod val="50000"/>
                  </a:schemeClr>
                </a:solidFill>
                <a:latin typeface="Arial" panose="020B0604020202020204"/>
              </a:rPr>
              <a:t>3</a:t>
            </a:r>
            <a:r>
              <a:rPr kumimoji="0" lang="en-GB" sz="1800" b="1" i="0" u="none" strike="noStrike" kern="1200" cap="none" spc="0" normalizeH="0" baseline="30000" noProof="0" dirty="0">
                <a:ln>
                  <a:noFill/>
                </a:ln>
                <a:solidFill>
                  <a:schemeClr val="accent2">
                    <a:lumMod val="50000"/>
                  </a:schemeClr>
                </a:solidFill>
                <a:effectLst/>
                <a:uLnTx/>
                <a:uFillTx/>
                <a:latin typeface="Arial" panose="020B0604020202020204"/>
                <a:ea typeface="+mn-ea"/>
                <a:cs typeface="+mn-cs"/>
              </a:rPr>
              <a:t>-5</a:t>
            </a:r>
            <a:r>
              <a:rPr kumimoji="0" lang="en-GB" sz="1800" b="1" i="0" u="none" strike="noStrike" kern="1200" cap="none" spc="0" normalizeH="0" baseline="30000" noProof="0" dirty="0">
                <a:ln>
                  <a:noFill/>
                </a:ln>
                <a:solidFill>
                  <a:srgbClr val="B59E5F"/>
                </a:solidFill>
                <a:effectLst/>
                <a:uLnTx/>
                <a:uFillTx/>
                <a:latin typeface="Arial" panose="020B0604020202020204"/>
                <a:ea typeface="+mn-ea"/>
                <a:cs typeface="+mn-cs"/>
              </a:rPr>
              <a:t> </a:t>
            </a:r>
            <a:endParaRPr kumimoji="0" lang="en-GB" sz="1800" b="0" i="0" u="none" strike="noStrike" kern="1200" cap="none" spc="0" normalizeH="0" baseline="30000" noProof="0" dirty="0">
              <a:ln>
                <a:noFill/>
              </a:ln>
              <a:solidFill>
                <a:srgbClr val="B59E5F"/>
              </a:solidFill>
              <a:effectLst/>
              <a:uLnTx/>
              <a:uFillTx/>
              <a:latin typeface="Arial" panose="020B0604020202020204"/>
              <a:ea typeface="+mn-ea"/>
              <a:cs typeface="+mn-cs"/>
            </a:endParaRPr>
          </a:p>
        </p:txBody>
      </p:sp>
      <p:sp>
        <p:nvSpPr>
          <p:cNvPr id="57" name="Rectangle: Rounded Corners 107">
            <a:extLst>
              <a:ext uri="{FF2B5EF4-FFF2-40B4-BE49-F238E27FC236}">
                <a16:creationId xmlns:a16="http://schemas.microsoft.com/office/drawing/2014/main" id="{C502082D-906C-D8C1-4C7D-7C660C781978}"/>
              </a:ext>
            </a:extLst>
          </p:cNvPr>
          <p:cNvSpPr/>
          <p:nvPr/>
        </p:nvSpPr>
        <p:spPr>
          <a:xfrm>
            <a:off x="6799873" y="1865362"/>
            <a:ext cx="3968721" cy="523220"/>
          </a:xfrm>
          <a:prstGeom prst="rect">
            <a:avLst/>
          </a:prstGeom>
          <a:no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l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Memory loss </a:t>
            </a:r>
            <a:r>
              <a:rPr kumimoji="0" lang="en-GB" sz="1400" b="0" i="0" u="none" strike="noStrike" kern="1200" cap="none" spc="0" normalizeH="0" baseline="0" noProof="0">
                <a:ln>
                  <a:noFill/>
                </a:ln>
                <a:solidFill>
                  <a:srgbClr val="B59E5F"/>
                </a:solidFill>
                <a:effectLst/>
                <a:uLnTx/>
                <a:uFillTx/>
                <a:latin typeface="Arial" panose="020B0604020202020204"/>
                <a:ea typeface="+mn-ea"/>
                <a:cs typeface="+mn-cs"/>
              </a:rPr>
              <a:t>|</a:t>
            </a: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 Impaired spatial and temporal orientation </a:t>
            </a:r>
            <a:r>
              <a:rPr kumimoji="0" lang="en-GB" sz="1400" b="0" i="0" u="none" strike="noStrike" kern="1200" cap="none" spc="0" normalizeH="0" baseline="0" noProof="0">
                <a:ln>
                  <a:noFill/>
                </a:ln>
                <a:solidFill>
                  <a:srgbClr val="B59E5F"/>
                </a:solidFill>
                <a:effectLst/>
                <a:uLnTx/>
                <a:uFillTx/>
                <a:latin typeface="Arial" panose="020B0604020202020204"/>
                <a:ea typeface="+mn-ea"/>
                <a:cs typeface="+mn-cs"/>
              </a:rPr>
              <a:t>|</a:t>
            </a: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 Language disturbance</a:t>
            </a:r>
            <a:r>
              <a:rPr kumimoji="0" lang="en-GB" sz="1400" b="0" i="0" u="none" strike="noStrike" kern="1200" cap="none" spc="0" normalizeH="0" baseline="0" noProof="0">
                <a:ln>
                  <a:noFill/>
                </a:ln>
                <a:solidFill>
                  <a:srgbClr val="B59E5F"/>
                </a:solidFill>
                <a:effectLst/>
                <a:uLnTx/>
                <a:uFillTx/>
                <a:latin typeface="Arial" panose="020B0604020202020204"/>
                <a:ea typeface="+mn-ea"/>
                <a:cs typeface="+mn-cs"/>
              </a:rPr>
              <a:t> |</a:t>
            </a: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 Agnosia</a:t>
            </a:r>
          </a:p>
        </p:txBody>
      </p:sp>
      <p:sp>
        <p:nvSpPr>
          <p:cNvPr id="58" name="TextBox 57">
            <a:extLst>
              <a:ext uri="{FF2B5EF4-FFF2-40B4-BE49-F238E27FC236}">
                <a16:creationId xmlns:a16="http://schemas.microsoft.com/office/drawing/2014/main" id="{D13B558A-B3E3-08EC-E12F-DE488FECAE57}"/>
              </a:ext>
            </a:extLst>
          </p:cNvPr>
          <p:cNvSpPr txBox="1"/>
          <p:nvPr/>
        </p:nvSpPr>
        <p:spPr>
          <a:xfrm>
            <a:off x="972520" y="3272619"/>
            <a:ext cx="3267786" cy="1769715"/>
          </a:xfrm>
          <a:prstGeom prst="rect">
            <a:avLst/>
          </a:prstGeom>
          <a:noFill/>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300" b="1" i="0" u="none" strike="noStrike" kern="1200" cap="none" spc="0" normalizeH="0" baseline="0" noProof="0">
                <a:ln>
                  <a:noFill/>
                </a:ln>
                <a:effectLst/>
                <a:uLnTx/>
                <a:uFillTx/>
                <a:latin typeface="Arial"/>
                <a:ea typeface="+mn-ea"/>
                <a:cs typeface="+mn-cs"/>
              </a:rPr>
              <a:t>AD</a:t>
            </a:r>
            <a:r>
              <a:rPr kumimoji="0" lang="en-GB" sz="1300" b="0" i="0" u="none" strike="noStrike" kern="1200" cap="none" spc="0" normalizeH="0" baseline="0" noProof="0">
                <a:ln>
                  <a:noFill/>
                </a:ln>
                <a:effectLst/>
                <a:uLnTx/>
                <a:uFillTx/>
                <a:latin typeface="Arial"/>
                <a:ea typeface="+mn-ea"/>
                <a:cs typeface="+mn-cs"/>
              </a:rPr>
              <a:t> is a progressive neurodegenerative disease that </a:t>
            </a:r>
            <a:r>
              <a:rPr kumimoji="0" lang="en-GB" sz="1300" b="1" i="0" u="none" strike="noStrike" kern="1200" cap="none" spc="0" normalizeH="0" baseline="0" noProof="0">
                <a:ln>
                  <a:noFill/>
                </a:ln>
                <a:effectLst/>
                <a:uLnTx/>
                <a:uFillTx/>
                <a:latin typeface="Arial"/>
                <a:ea typeface="+mn-ea"/>
                <a:cs typeface="+mn-cs"/>
              </a:rPr>
              <a:t>causes cognitive impairment</a:t>
            </a:r>
            <a:r>
              <a:rPr kumimoji="0" lang="en-GB" sz="1300" b="0" i="0" u="none" strike="noStrike" kern="1200" cap="none" spc="0" normalizeH="0" baseline="0" noProof="0">
                <a:ln>
                  <a:noFill/>
                </a:ln>
                <a:effectLst/>
                <a:uLnTx/>
                <a:uFillTx/>
                <a:latin typeface="Arial"/>
                <a:ea typeface="+mn-ea"/>
                <a:cs typeface="+mn-cs"/>
              </a:rPr>
              <a:t>, </a:t>
            </a:r>
            <a:r>
              <a:rPr kumimoji="0" lang="en-GB" sz="1300" b="1" i="0" u="none" strike="noStrike" kern="1200" cap="none" spc="0" normalizeH="0" baseline="0" noProof="0">
                <a:ln>
                  <a:noFill/>
                </a:ln>
                <a:effectLst/>
                <a:uLnTx/>
                <a:uFillTx/>
                <a:latin typeface="Arial"/>
                <a:ea typeface="+mn-ea"/>
                <a:cs typeface="+mn-cs"/>
              </a:rPr>
              <a:t>neuropsychiatric symptoms</a:t>
            </a:r>
            <a:r>
              <a:rPr kumimoji="0" lang="en-GB" sz="1300" b="0" i="0" u="none" strike="noStrike" kern="1200" cap="none" spc="0" normalizeH="0" baseline="0" noProof="0">
                <a:ln>
                  <a:noFill/>
                </a:ln>
                <a:effectLst/>
                <a:uLnTx/>
                <a:uFillTx/>
                <a:latin typeface="Arial"/>
                <a:ea typeface="+mn-ea"/>
                <a:cs typeface="+mn-cs"/>
              </a:rPr>
              <a:t>, and </a:t>
            </a:r>
            <a:r>
              <a:rPr kumimoji="0" lang="en-GB" sz="1300" b="1" i="0" u="none" strike="noStrike" kern="1200" cap="none" spc="0" normalizeH="0" baseline="0" noProof="0">
                <a:ln>
                  <a:noFill/>
                </a:ln>
                <a:effectLst/>
                <a:uLnTx/>
                <a:uFillTx/>
                <a:latin typeface="Arial"/>
                <a:ea typeface="+mn-ea"/>
                <a:cs typeface="+mn-cs"/>
              </a:rPr>
              <a:t>loss of independence </a:t>
            </a:r>
            <a:r>
              <a:rPr kumimoji="0" lang="en-GB" sz="1300" b="0" i="0" u="none" strike="noStrike" kern="1200" cap="none" spc="0" normalizeH="0" baseline="0" noProof="0">
                <a:ln>
                  <a:noFill/>
                </a:ln>
                <a:effectLst/>
                <a:uLnTx/>
                <a:uFillTx/>
                <a:latin typeface="Arial"/>
                <a:ea typeface="+mn-ea"/>
                <a:cs typeface="+mn-cs"/>
              </a:rPr>
              <a:t>throughout</a:t>
            </a:r>
            <a:r>
              <a:rPr kumimoji="0" lang="en-GB" sz="1300" b="1" i="0" u="none" strike="noStrike" kern="1200" cap="none" spc="0" normalizeH="0" baseline="0" noProof="0">
                <a:ln>
                  <a:noFill/>
                </a:ln>
                <a:effectLst/>
                <a:uLnTx/>
                <a:uFillTx/>
                <a:latin typeface="Arial"/>
                <a:ea typeface="+mn-ea"/>
                <a:cs typeface="+mn-cs"/>
              </a:rPr>
              <a:t> </a:t>
            </a:r>
            <a:r>
              <a:rPr kumimoji="0" lang="en-GB" sz="1300" b="0" i="0" u="none" strike="noStrike" kern="1200" cap="none" spc="0" normalizeH="0" baseline="0" noProof="0">
                <a:ln>
                  <a:noFill/>
                </a:ln>
                <a:effectLst/>
                <a:uLnTx/>
                <a:uFillTx/>
                <a:latin typeface="Arial"/>
                <a:ea typeface="+mn-ea"/>
                <a:cs typeface="+mn-cs"/>
              </a:rPr>
              <a:t>its course</a:t>
            </a:r>
            <a:r>
              <a:rPr lang="en-GB" sz="1300" baseline="30000">
                <a:latin typeface="Arial"/>
              </a:rPr>
              <a:t>1,2</a:t>
            </a:r>
            <a:endParaRPr kumimoji="0" lang="en-GB" sz="1300" b="0" i="0" u="none" strike="noStrike" kern="1200" cap="none" spc="0" normalizeH="0" baseline="0" noProof="0">
              <a:ln>
                <a:noFill/>
              </a:ln>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300" b="0" i="0" u="none" strike="noStrike" kern="1200" cap="none" spc="0" normalizeH="0" baseline="0" noProof="0">
                <a:ln>
                  <a:noFill/>
                </a:ln>
                <a:solidFill>
                  <a:srgbClr val="3F1A01"/>
                </a:solidFill>
                <a:effectLst/>
                <a:uLnTx/>
                <a:uFillTx/>
                <a:latin typeface="Arial"/>
                <a:ea typeface="+mn-ea"/>
                <a:cs typeface="+mn-cs"/>
              </a:rPr>
              <a:t>Treating AD involves managing multiple symptoms and minimizing long-term clinical deterioration</a:t>
            </a:r>
            <a:r>
              <a:rPr lang="en-GB" sz="1300" baseline="30000">
                <a:solidFill>
                  <a:srgbClr val="3F1A01"/>
                </a:solidFill>
                <a:latin typeface="Arial"/>
              </a:rPr>
              <a:t>1</a:t>
            </a:r>
            <a:endParaRPr kumimoji="0" lang="en-GB" sz="1300" b="0" i="0" u="none" strike="noStrike" kern="1200" cap="none" spc="0" normalizeH="0" baseline="0" noProof="0">
              <a:ln>
                <a:noFill/>
              </a:ln>
              <a:solidFill>
                <a:srgbClr val="3F1A01"/>
              </a:solidFill>
              <a:effectLst/>
              <a:uLnTx/>
              <a:uFillTx/>
              <a:latin typeface="Arial"/>
              <a:ea typeface="+mn-ea"/>
              <a:cs typeface="+mn-cs"/>
            </a:endParaRPr>
          </a:p>
        </p:txBody>
      </p:sp>
      <p:sp>
        <p:nvSpPr>
          <p:cNvPr id="59" name="TextBox 58">
            <a:extLst>
              <a:ext uri="{FF2B5EF4-FFF2-40B4-BE49-F238E27FC236}">
                <a16:creationId xmlns:a16="http://schemas.microsoft.com/office/drawing/2014/main" id="{C1711AF5-ABC1-BADA-57AF-5AE19863566D}"/>
              </a:ext>
            </a:extLst>
          </p:cNvPr>
          <p:cNvSpPr txBox="1"/>
          <p:nvPr/>
        </p:nvSpPr>
        <p:spPr>
          <a:xfrm>
            <a:off x="6799873" y="3314890"/>
            <a:ext cx="1344279" cy="369332"/>
          </a:xfrm>
          <a:prstGeom prst="rect">
            <a:avLst/>
          </a:prstGeom>
          <a:noFill/>
        </p:spPr>
        <p:txBody>
          <a:bodyPr wrap="none" l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accent2">
                    <a:lumMod val="50000"/>
                  </a:schemeClr>
                </a:solidFill>
                <a:effectLst/>
                <a:uLnTx/>
                <a:uFillTx/>
                <a:latin typeface="Arial" panose="020B0604020202020204"/>
                <a:ea typeface="+mn-ea"/>
                <a:cs typeface="+mn-cs"/>
              </a:rPr>
              <a:t>Functional</a:t>
            </a:r>
            <a:r>
              <a:rPr lang="en-GB" b="1" baseline="30000" dirty="0">
                <a:solidFill>
                  <a:schemeClr val="accent2">
                    <a:lumMod val="50000"/>
                  </a:schemeClr>
                </a:solidFill>
                <a:latin typeface="Arial" panose="020B0604020202020204"/>
              </a:rPr>
              <a:t>6</a:t>
            </a:r>
            <a:endParaRPr kumimoji="0" lang="en-GB" sz="1800" b="0" i="0" u="none" strike="noStrike" kern="1200" cap="none" spc="0" normalizeH="0" baseline="30000" noProof="0" dirty="0">
              <a:ln>
                <a:noFill/>
              </a:ln>
              <a:solidFill>
                <a:schemeClr val="accent2">
                  <a:lumMod val="50000"/>
                </a:schemeClr>
              </a:solidFill>
              <a:effectLst/>
              <a:uLnTx/>
              <a:uFillTx/>
              <a:latin typeface="Arial" panose="020B0604020202020204"/>
              <a:ea typeface="+mn-ea"/>
              <a:cs typeface="+mn-cs"/>
            </a:endParaRPr>
          </a:p>
        </p:txBody>
      </p:sp>
      <p:sp>
        <p:nvSpPr>
          <p:cNvPr id="60" name="Rectangle: Rounded Corners 107">
            <a:extLst>
              <a:ext uri="{FF2B5EF4-FFF2-40B4-BE49-F238E27FC236}">
                <a16:creationId xmlns:a16="http://schemas.microsoft.com/office/drawing/2014/main" id="{6010D569-A295-D8BD-3030-45F7CD44928A}"/>
              </a:ext>
            </a:extLst>
          </p:cNvPr>
          <p:cNvSpPr/>
          <p:nvPr/>
        </p:nvSpPr>
        <p:spPr>
          <a:xfrm>
            <a:off x="6799873" y="3638081"/>
            <a:ext cx="3968721" cy="523220"/>
          </a:xfrm>
          <a:prstGeom prst="rect">
            <a:avLst/>
          </a:prstGeom>
          <a:no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l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Reduced ability to carry out ADLs, for example: Dressing </a:t>
            </a:r>
            <a:r>
              <a:rPr kumimoji="0" lang="en-GB" sz="1400" b="0" i="0" u="none" strike="noStrike" kern="1200" cap="none" spc="0" normalizeH="0" baseline="0" noProof="0">
                <a:ln>
                  <a:noFill/>
                </a:ln>
                <a:solidFill>
                  <a:srgbClr val="B59E5F"/>
                </a:solidFill>
                <a:effectLst/>
                <a:uLnTx/>
                <a:uFillTx/>
                <a:latin typeface="Arial" panose="020B0604020202020204"/>
                <a:ea typeface="+mn-ea"/>
                <a:cs typeface="+mn-cs"/>
              </a:rPr>
              <a:t>|</a:t>
            </a: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 Handling money </a:t>
            </a:r>
            <a:r>
              <a:rPr kumimoji="0" lang="en-GB" sz="1400" b="0" i="0" u="none" strike="noStrike" kern="1200" cap="none" spc="0" normalizeH="0" baseline="0" noProof="0">
                <a:ln>
                  <a:noFill/>
                </a:ln>
                <a:solidFill>
                  <a:srgbClr val="B59E5F"/>
                </a:solidFill>
                <a:effectLst/>
                <a:uLnTx/>
                <a:uFillTx/>
                <a:latin typeface="Arial" panose="020B0604020202020204"/>
                <a:ea typeface="+mn-ea"/>
                <a:cs typeface="+mn-cs"/>
              </a:rPr>
              <a:t>|</a:t>
            </a: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 Personal hygiene</a:t>
            </a:r>
          </a:p>
        </p:txBody>
      </p:sp>
      <p:sp>
        <p:nvSpPr>
          <p:cNvPr id="61" name="TextBox 60">
            <a:extLst>
              <a:ext uri="{FF2B5EF4-FFF2-40B4-BE49-F238E27FC236}">
                <a16:creationId xmlns:a16="http://schemas.microsoft.com/office/drawing/2014/main" id="{F9F4C680-E91D-6664-4F24-A5FD0325A816}"/>
              </a:ext>
            </a:extLst>
          </p:cNvPr>
          <p:cNvSpPr txBox="1"/>
          <p:nvPr/>
        </p:nvSpPr>
        <p:spPr>
          <a:xfrm>
            <a:off x="6799873" y="5095371"/>
            <a:ext cx="2062424" cy="369332"/>
          </a:xfrm>
          <a:prstGeom prst="rect">
            <a:avLst/>
          </a:prstGeom>
          <a:noFill/>
        </p:spPr>
        <p:txBody>
          <a:bodyPr wrap="none" l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accent2">
                    <a:lumMod val="50000"/>
                  </a:schemeClr>
                </a:solidFill>
                <a:effectLst/>
                <a:uLnTx/>
                <a:uFillTx/>
                <a:latin typeface="Arial" panose="020B0604020202020204"/>
                <a:ea typeface="+mn-ea"/>
                <a:cs typeface="+mn-cs"/>
              </a:rPr>
              <a:t>Neuropsychiatric</a:t>
            </a:r>
            <a:r>
              <a:rPr lang="en-GB" b="1" baseline="30000" dirty="0">
                <a:solidFill>
                  <a:schemeClr val="accent2">
                    <a:lumMod val="50000"/>
                  </a:schemeClr>
                </a:solidFill>
                <a:latin typeface="Arial" panose="020B0604020202020204"/>
              </a:rPr>
              <a:t>7</a:t>
            </a:r>
            <a:endParaRPr kumimoji="0" lang="en-GB" sz="1800" b="0" i="0" u="none" strike="noStrike" kern="1200" cap="none" spc="0" normalizeH="0" baseline="30000" noProof="0" dirty="0">
              <a:ln>
                <a:noFill/>
              </a:ln>
              <a:solidFill>
                <a:schemeClr val="accent2">
                  <a:lumMod val="50000"/>
                </a:schemeClr>
              </a:solidFill>
              <a:effectLst/>
              <a:uLnTx/>
              <a:uFillTx/>
              <a:latin typeface="Arial" panose="020B0604020202020204"/>
              <a:ea typeface="+mn-ea"/>
              <a:cs typeface="+mn-cs"/>
            </a:endParaRPr>
          </a:p>
        </p:txBody>
      </p:sp>
      <p:sp>
        <p:nvSpPr>
          <p:cNvPr id="62" name="Rectangle: Rounded Corners 107">
            <a:extLst>
              <a:ext uri="{FF2B5EF4-FFF2-40B4-BE49-F238E27FC236}">
                <a16:creationId xmlns:a16="http://schemas.microsoft.com/office/drawing/2014/main" id="{BEA16DF1-BB50-2733-3F0A-2E0D4EF75A64}"/>
              </a:ext>
            </a:extLst>
          </p:cNvPr>
          <p:cNvSpPr/>
          <p:nvPr/>
        </p:nvSpPr>
        <p:spPr>
          <a:xfrm>
            <a:off x="6799873" y="5418562"/>
            <a:ext cx="3968721" cy="523220"/>
          </a:xfrm>
          <a:prstGeom prst="rect">
            <a:avLst/>
          </a:prstGeom>
          <a:noFill/>
          <a:ln w="127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l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3F1A01"/>
                </a:solidFill>
                <a:effectLst/>
                <a:uLnTx/>
                <a:uFillTx/>
                <a:latin typeface="Arial" panose="020B0604020202020204"/>
                <a:ea typeface="+mn-ea"/>
                <a:cs typeface="+mn-cs"/>
              </a:rPr>
              <a:t>Mood disturbances </a:t>
            </a:r>
            <a:r>
              <a:rPr kumimoji="0" lang="en-GB" sz="1400" b="0" i="0" u="none" strike="noStrike" kern="1200" cap="none" spc="0" normalizeH="0" baseline="0" noProof="0" dirty="0">
                <a:ln>
                  <a:noFill/>
                </a:ln>
                <a:solidFill>
                  <a:srgbClr val="B59E5F"/>
                </a:solidFill>
                <a:effectLst/>
                <a:uLnTx/>
                <a:uFillTx/>
                <a:latin typeface="Arial" panose="020B0604020202020204"/>
                <a:ea typeface="+mn-ea"/>
                <a:cs typeface="+mn-cs"/>
              </a:rPr>
              <a:t>|</a:t>
            </a:r>
            <a:r>
              <a:rPr kumimoji="0" lang="en-GB" sz="1400" b="0" i="0" u="none" strike="noStrike" kern="1200" cap="none" spc="0" normalizeH="0" baseline="0" noProof="0" dirty="0">
                <a:ln>
                  <a:noFill/>
                </a:ln>
                <a:solidFill>
                  <a:srgbClr val="3F1A01"/>
                </a:solidFill>
                <a:effectLst/>
                <a:uLnTx/>
                <a:uFillTx/>
                <a:latin typeface="Arial" panose="020B0604020202020204"/>
                <a:ea typeface="+mn-ea"/>
                <a:cs typeface="+mn-cs"/>
              </a:rPr>
              <a:t> Agitation</a:t>
            </a:r>
            <a:r>
              <a:rPr kumimoji="0" lang="en-GB" sz="1400" b="0" i="0" u="none" strike="noStrike" kern="1200" cap="none" spc="0" normalizeH="0" baseline="0" noProof="0" dirty="0">
                <a:ln>
                  <a:noFill/>
                </a:ln>
                <a:solidFill>
                  <a:srgbClr val="B59E5F"/>
                </a:solidFill>
                <a:effectLst/>
                <a:uLnTx/>
                <a:uFillTx/>
                <a:latin typeface="Arial" panose="020B0604020202020204"/>
                <a:ea typeface="+mn-ea"/>
                <a:cs typeface="+mn-cs"/>
              </a:rPr>
              <a:t> | </a:t>
            </a:r>
            <a:r>
              <a:rPr kumimoji="0" lang="en-GB" sz="1400" b="0" i="0" u="none" strike="noStrike" kern="1200" cap="none" spc="0" normalizeH="0" baseline="0" noProof="0" dirty="0">
                <a:ln>
                  <a:noFill/>
                </a:ln>
                <a:solidFill>
                  <a:srgbClr val="3F1A01"/>
                </a:solidFill>
                <a:effectLst/>
                <a:uLnTx/>
                <a:uFillTx/>
                <a:latin typeface="Arial" panose="020B0604020202020204"/>
                <a:ea typeface="+mn-ea"/>
                <a:cs typeface="+mn-cs"/>
              </a:rPr>
              <a:t>Aggression</a:t>
            </a:r>
            <a:r>
              <a:rPr kumimoji="0" lang="en-GB" sz="1400" b="0" i="0" u="none" strike="noStrike" kern="1200" cap="none" spc="0" normalizeH="0" baseline="0" noProof="0" dirty="0">
                <a:ln>
                  <a:noFill/>
                </a:ln>
                <a:solidFill>
                  <a:srgbClr val="B59E5F"/>
                </a:solidFill>
                <a:effectLst/>
                <a:uLnTx/>
                <a:uFillTx/>
                <a:latin typeface="Arial" panose="020B0604020202020204"/>
                <a:ea typeface="+mn-ea"/>
                <a:cs typeface="+mn-cs"/>
              </a:rPr>
              <a:t> | </a:t>
            </a:r>
            <a:r>
              <a:rPr kumimoji="0" lang="en-GB" sz="1400" b="0" i="0" u="none" strike="noStrike" kern="1200" cap="none" spc="0" normalizeH="0" baseline="0" noProof="0" dirty="0">
                <a:ln>
                  <a:noFill/>
                </a:ln>
                <a:solidFill>
                  <a:srgbClr val="3F1A01"/>
                </a:solidFill>
                <a:effectLst/>
                <a:uLnTx/>
                <a:uFillTx/>
                <a:latin typeface="Arial" panose="020B0604020202020204"/>
                <a:ea typeface="+mn-ea"/>
                <a:cs typeface="+mn-cs"/>
              </a:rPr>
              <a:t>Wandering</a:t>
            </a:r>
          </a:p>
        </p:txBody>
      </p:sp>
      <p:pic>
        <p:nvPicPr>
          <p:cNvPr id="63" name="Graphic 62" descr="Head with gears outline">
            <a:extLst>
              <a:ext uri="{FF2B5EF4-FFF2-40B4-BE49-F238E27FC236}">
                <a16:creationId xmlns:a16="http://schemas.microsoft.com/office/drawing/2014/main" id="{9B51F409-7D1B-2EA5-4D21-4C8F81EEC8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900123" y="1617099"/>
            <a:ext cx="696554" cy="696554"/>
          </a:xfrm>
          <a:prstGeom prst="rect">
            <a:avLst/>
          </a:prstGeom>
        </p:spPr>
      </p:pic>
      <p:pic>
        <p:nvPicPr>
          <p:cNvPr id="64" name="Graphic 63" descr="Single gear outline">
            <a:extLst>
              <a:ext uri="{FF2B5EF4-FFF2-40B4-BE49-F238E27FC236}">
                <a16:creationId xmlns:a16="http://schemas.microsoft.com/office/drawing/2014/main" id="{FE29361C-78CC-BED6-188F-6E0D08B6EC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00122" y="3389818"/>
            <a:ext cx="696556" cy="696554"/>
          </a:xfrm>
          <a:prstGeom prst="rect">
            <a:avLst/>
          </a:prstGeom>
        </p:spPr>
      </p:pic>
      <p:pic>
        <p:nvPicPr>
          <p:cNvPr id="65" name="Graphic 64" descr="Brain in head outline">
            <a:extLst>
              <a:ext uri="{FF2B5EF4-FFF2-40B4-BE49-F238E27FC236}">
                <a16:creationId xmlns:a16="http://schemas.microsoft.com/office/drawing/2014/main" id="{BEDE6E84-BF4C-407A-9E83-AE01FB8605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900123" y="5170299"/>
            <a:ext cx="696554" cy="696554"/>
          </a:xfrm>
          <a:prstGeom prst="rect">
            <a:avLst/>
          </a:prstGeom>
        </p:spPr>
      </p:pic>
      <p:grpSp>
        <p:nvGrpSpPr>
          <p:cNvPr id="66" name="Group 65">
            <a:extLst>
              <a:ext uri="{FF2B5EF4-FFF2-40B4-BE49-F238E27FC236}">
                <a16:creationId xmlns:a16="http://schemas.microsoft.com/office/drawing/2014/main" id="{73A2D942-4E71-A8D8-9C56-96B53C5CD711}"/>
              </a:ext>
            </a:extLst>
          </p:cNvPr>
          <p:cNvGrpSpPr/>
          <p:nvPr/>
        </p:nvGrpSpPr>
        <p:grpSpPr>
          <a:xfrm>
            <a:off x="2150847" y="2321979"/>
            <a:ext cx="911133" cy="750706"/>
            <a:chOff x="2073263" y="2344281"/>
            <a:chExt cx="911133" cy="750706"/>
          </a:xfrm>
        </p:grpSpPr>
        <p:sp>
          <p:nvSpPr>
            <p:cNvPr id="67" name="Freeform 81">
              <a:extLst>
                <a:ext uri="{FF2B5EF4-FFF2-40B4-BE49-F238E27FC236}">
                  <a16:creationId xmlns:a16="http://schemas.microsoft.com/office/drawing/2014/main" id="{3F32A7CB-7163-6E60-89B7-B7B1DCF37579}"/>
                </a:ext>
              </a:extLst>
            </p:cNvPr>
            <p:cNvSpPr/>
            <p:nvPr/>
          </p:nvSpPr>
          <p:spPr>
            <a:xfrm>
              <a:off x="2629319" y="2344281"/>
              <a:ext cx="355077" cy="740753"/>
            </a:xfrm>
            <a:custGeom>
              <a:avLst/>
              <a:gdLst>
                <a:gd name="connsiteX0" fmla="*/ 101483 w 355077"/>
                <a:gd name="connsiteY0" fmla="*/ 22906 h 740753"/>
                <a:gd name="connsiteX1" fmla="*/ 179694 w 355077"/>
                <a:gd name="connsiteY1" fmla="*/ 96272 h 740753"/>
                <a:gd name="connsiteX2" fmla="*/ 180771 w 355077"/>
                <a:gd name="connsiteY2" fmla="*/ 112661 h 740753"/>
                <a:gd name="connsiteX3" fmla="*/ 196633 w 355077"/>
                <a:gd name="connsiteY3" fmla="*/ 116910 h 740753"/>
                <a:gd name="connsiteX4" fmla="*/ 198614 w 355077"/>
                <a:gd name="connsiteY4" fmla="*/ 117460 h 740753"/>
                <a:gd name="connsiteX5" fmla="*/ 247919 w 355077"/>
                <a:gd name="connsiteY5" fmla="*/ 208727 h 740753"/>
                <a:gd name="connsiteX6" fmla="*/ 242398 w 355077"/>
                <a:gd name="connsiteY6" fmla="*/ 227280 h 740753"/>
                <a:gd name="connsiteX7" fmla="*/ 259761 w 355077"/>
                <a:gd name="connsiteY7" fmla="*/ 235824 h 740753"/>
                <a:gd name="connsiteX8" fmla="*/ 266633 w 355077"/>
                <a:gd name="connsiteY8" fmla="*/ 239581 h 740753"/>
                <a:gd name="connsiteX9" fmla="*/ 298494 w 355077"/>
                <a:gd name="connsiteY9" fmla="*/ 367760 h 740753"/>
                <a:gd name="connsiteX10" fmla="*/ 289103 w 355077"/>
                <a:gd name="connsiteY10" fmla="*/ 383359 h 740753"/>
                <a:gd name="connsiteX11" fmla="*/ 302182 w 355077"/>
                <a:gd name="connsiteY11" fmla="*/ 396025 h 740753"/>
                <a:gd name="connsiteX12" fmla="*/ 304281 w 355077"/>
                <a:gd name="connsiteY12" fmla="*/ 535608 h 740753"/>
                <a:gd name="connsiteX13" fmla="*/ 274512 w 355077"/>
                <a:gd name="connsiteY13" fmla="*/ 556628 h 740753"/>
                <a:gd name="connsiteX14" fmla="*/ 261135 w 355077"/>
                <a:gd name="connsiteY14" fmla="*/ 562743 h 740753"/>
                <a:gd name="connsiteX15" fmla="*/ 261135 w 355077"/>
                <a:gd name="connsiteY15" fmla="*/ 578480 h 740753"/>
                <a:gd name="connsiteX16" fmla="*/ 172973 w 355077"/>
                <a:gd name="connsiteY16" fmla="*/ 667194 h 740753"/>
                <a:gd name="connsiteX17" fmla="*/ 153605 w 355077"/>
                <a:gd name="connsiteY17" fmla="*/ 665108 h 740753"/>
                <a:gd name="connsiteX18" fmla="*/ 133127 w 355077"/>
                <a:gd name="connsiteY18" fmla="*/ 660619 h 740753"/>
                <a:gd name="connsiteX19" fmla="*/ 126840 w 355077"/>
                <a:gd name="connsiteY19" fmla="*/ 680581 h 740753"/>
                <a:gd name="connsiteX20" fmla="*/ 60170 w 355077"/>
                <a:gd name="connsiteY20" fmla="*/ 715405 h 740753"/>
                <a:gd name="connsiteX21" fmla="*/ 22906 w 355077"/>
                <a:gd name="connsiteY21" fmla="*/ 664662 h 740753"/>
                <a:gd name="connsiteX22" fmla="*/ 22906 w 355077"/>
                <a:gd name="connsiteY22" fmla="*/ 101506 h 740753"/>
                <a:gd name="connsiteX23" fmla="*/ 96204 w 355077"/>
                <a:gd name="connsiteY23" fmla="*/ 23089 h 740753"/>
                <a:gd name="connsiteX24" fmla="*/ 101437 w 355077"/>
                <a:gd name="connsiteY24" fmla="*/ 22906 h 740753"/>
                <a:gd name="connsiteX25" fmla="*/ 101437 w 355077"/>
                <a:gd name="connsiteY25" fmla="*/ 0 h 740753"/>
                <a:gd name="connsiteX26" fmla="*/ 94703 w 355077"/>
                <a:gd name="connsiteY26" fmla="*/ 229 h 740753"/>
                <a:gd name="connsiteX27" fmla="*/ 0 w 355077"/>
                <a:gd name="connsiteY27" fmla="*/ 101529 h 740753"/>
                <a:gd name="connsiteX28" fmla="*/ 0 w 355077"/>
                <a:gd name="connsiteY28" fmla="*/ 664662 h 740753"/>
                <a:gd name="connsiteX29" fmla="*/ 76092 w 355077"/>
                <a:gd name="connsiteY29" fmla="*/ 740754 h 740753"/>
                <a:gd name="connsiteX30" fmla="*/ 76092 w 355077"/>
                <a:gd name="connsiteY30" fmla="*/ 740754 h 740753"/>
                <a:gd name="connsiteX31" fmla="*/ 148703 w 355077"/>
                <a:gd name="connsiteY31" fmla="*/ 687453 h 740753"/>
                <a:gd name="connsiteX32" fmla="*/ 281449 w 355077"/>
                <a:gd name="connsiteY32" fmla="*/ 602396 h 740753"/>
                <a:gd name="connsiteX33" fmla="*/ 284029 w 355077"/>
                <a:gd name="connsiteY33" fmla="*/ 578411 h 740753"/>
                <a:gd name="connsiteX34" fmla="*/ 284029 w 355077"/>
                <a:gd name="connsiteY34" fmla="*/ 577403 h 740753"/>
                <a:gd name="connsiteX35" fmla="*/ 344027 w 355077"/>
                <a:gd name="connsiteY35" fmla="*/ 416232 h 740753"/>
                <a:gd name="connsiteX36" fmla="*/ 318101 w 355077"/>
                <a:gd name="connsiteY36" fmla="*/ 379522 h 740753"/>
                <a:gd name="connsiteX37" fmla="*/ 278440 w 355077"/>
                <a:gd name="connsiteY37" fmla="*/ 219905 h 740753"/>
                <a:gd name="connsiteX38" fmla="*/ 269862 w 355077"/>
                <a:gd name="connsiteY38" fmla="*/ 215220 h 740753"/>
                <a:gd name="connsiteX39" fmla="*/ 205185 w 355077"/>
                <a:gd name="connsiteY39" fmla="*/ 95525 h 740753"/>
                <a:gd name="connsiteX40" fmla="*/ 205154 w 355077"/>
                <a:gd name="connsiteY40" fmla="*/ 95516 h 740753"/>
                <a:gd name="connsiteX41" fmla="*/ 202543 w 355077"/>
                <a:gd name="connsiteY41" fmla="*/ 94783 h 740753"/>
                <a:gd name="connsiteX42" fmla="*/ 101472 w 355077"/>
                <a:gd name="connsiteY42" fmla="*/ 0 h 74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5077" h="740753">
                  <a:moveTo>
                    <a:pt x="101483" y="22906"/>
                  </a:moveTo>
                  <a:cubicBezTo>
                    <a:pt x="142774" y="23029"/>
                    <a:pt x="176934" y="55073"/>
                    <a:pt x="179694" y="96272"/>
                  </a:cubicBezTo>
                  <a:lnTo>
                    <a:pt x="180771" y="112661"/>
                  </a:lnTo>
                  <a:lnTo>
                    <a:pt x="196633" y="116910"/>
                  </a:lnTo>
                  <a:lnTo>
                    <a:pt x="198614" y="117460"/>
                  </a:lnTo>
                  <a:cubicBezTo>
                    <a:pt x="237408" y="129076"/>
                    <a:pt x="259470" y="169913"/>
                    <a:pt x="247919" y="208727"/>
                  </a:cubicBezTo>
                  <a:lnTo>
                    <a:pt x="242398" y="227280"/>
                  </a:lnTo>
                  <a:lnTo>
                    <a:pt x="259761" y="235824"/>
                  </a:lnTo>
                  <a:cubicBezTo>
                    <a:pt x="262051" y="236969"/>
                    <a:pt x="264399" y="238229"/>
                    <a:pt x="266633" y="239581"/>
                  </a:cubicBezTo>
                  <a:cubicBezTo>
                    <a:pt x="310770" y="266220"/>
                    <a:pt x="325022" y="323556"/>
                    <a:pt x="298494" y="367760"/>
                  </a:cubicBezTo>
                  <a:lnTo>
                    <a:pt x="289103" y="383359"/>
                  </a:lnTo>
                  <a:lnTo>
                    <a:pt x="302182" y="396025"/>
                  </a:lnTo>
                  <a:cubicBezTo>
                    <a:pt x="341307" y="433990"/>
                    <a:pt x="342246" y="496485"/>
                    <a:pt x="304281" y="535608"/>
                  </a:cubicBezTo>
                  <a:cubicBezTo>
                    <a:pt x="295749" y="544402"/>
                    <a:pt x="285653" y="551530"/>
                    <a:pt x="274512" y="556628"/>
                  </a:cubicBezTo>
                  <a:lnTo>
                    <a:pt x="261135" y="562743"/>
                  </a:lnTo>
                  <a:lnTo>
                    <a:pt x="261135" y="578480"/>
                  </a:lnTo>
                  <a:cubicBezTo>
                    <a:pt x="261288" y="627322"/>
                    <a:pt x="221817" y="667041"/>
                    <a:pt x="172973" y="667194"/>
                  </a:cubicBezTo>
                  <a:cubicBezTo>
                    <a:pt x="166460" y="667213"/>
                    <a:pt x="159965" y="666515"/>
                    <a:pt x="153605" y="665108"/>
                  </a:cubicBezTo>
                  <a:lnTo>
                    <a:pt x="133127" y="660619"/>
                  </a:lnTo>
                  <a:lnTo>
                    <a:pt x="126840" y="680581"/>
                  </a:lnTo>
                  <a:cubicBezTo>
                    <a:pt x="118046" y="708608"/>
                    <a:pt x="88197" y="724199"/>
                    <a:pt x="60170" y="715405"/>
                  </a:cubicBezTo>
                  <a:cubicBezTo>
                    <a:pt x="37996" y="708448"/>
                    <a:pt x="22907" y="687900"/>
                    <a:pt x="22906" y="664662"/>
                  </a:cubicBezTo>
                  <a:lnTo>
                    <a:pt x="22906" y="101506"/>
                  </a:lnTo>
                  <a:cubicBezTo>
                    <a:pt x="22931" y="60165"/>
                    <a:pt x="54959" y="25900"/>
                    <a:pt x="96204" y="23089"/>
                  </a:cubicBezTo>
                  <a:cubicBezTo>
                    <a:pt x="97956" y="22963"/>
                    <a:pt x="99708" y="22906"/>
                    <a:pt x="101437" y="22906"/>
                  </a:cubicBezTo>
                  <a:moveTo>
                    <a:pt x="101437" y="0"/>
                  </a:moveTo>
                  <a:cubicBezTo>
                    <a:pt x="99208" y="0"/>
                    <a:pt x="96963" y="77"/>
                    <a:pt x="94703" y="229"/>
                  </a:cubicBezTo>
                  <a:cubicBezTo>
                    <a:pt x="41369" y="3755"/>
                    <a:pt x="-68" y="48079"/>
                    <a:pt x="0" y="101529"/>
                  </a:cubicBezTo>
                  <a:lnTo>
                    <a:pt x="0" y="664662"/>
                  </a:lnTo>
                  <a:cubicBezTo>
                    <a:pt x="7" y="706684"/>
                    <a:pt x="34070" y="740748"/>
                    <a:pt x="76092" y="740754"/>
                  </a:cubicBezTo>
                  <a:lnTo>
                    <a:pt x="76092" y="740754"/>
                  </a:lnTo>
                  <a:cubicBezTo>
                    <a:pt x="109340" y="740752"/>
                    <a:pt x="138738" y="719171"/>
                    <a:pt x="148703" y="687453"/>
                  </a:cubicBezTo>
                  <a:cubicBezTo>
                    <a:pt x="208847" y="700622"/>
                    <a:pt x="268281" y="662541"/>
                    <a:pt x="281449" y="602396"/>
                  </a:cubicBezTo>
                  <a:cubicBezTo>
                    <a:pt x="283175" y="594518"/>
                    <a:pt x="284040" y="586476"/>
                    <a:pt x="284029" y="578411"/>
                  </a:cubicBezTo>
                  <a:lnTo>
                    <a:pt x="284029" y="577403"/>
                  </a:lnTo>
                  <a:cubicBezTo>
                    <a:pt x="345104" y="549464"/>
                    <a:pt x="371965" y="477306"/>
                    <a:pt x="344027" y="416232"/>
                  </a:cubicBezTo>
                  <a:cubicBezTo>
                    <a:pt x="337741" y="402490"/>
                    <a:pt x="328948" y="390041"/>
                    <a:pt x="318101" y="379522"/>
                  </a:cubicBezTo>
                  <a:cubicBezTo>
                    <a:pt x="351217" y="324491"/>
                    <a:pt x="333462" y="253035"/>
                    <a:pt x="278440" y="219905"/>
                  </a:cubicBezTo>
                  <a:cubicBezTo>
                    <a:pt x="275646" y="218233"/>
                    <a:pt x="272783" y="216664"/>
                    <a:pt x="269862" y="215220"/>
                  </a:cubicBezTo>
                  <a:cubicBezTo>
                    <a:pt x="285056" y="164307"/>
                    <a:pt x="256098" y="110717"/>
                    <a:pt x="205185" y="95525"/>
                  </a:cubicBezTo>
                  <a:cubicBezTo>
                    <a:pt x="205175" y="95522"/>
                    <a:pt x="205164" y="95520"/>
                    <a:pt x="205154" y="95516"/>
                  </a:cubicBezTo>
                  <a:cubicBezTo>
                    <a:pt x="204284" y="95253"/>
                    <a:pt x="203413" y="95012"/>
                    <a:pt x="202543" y="94783"/>
                  </a:cubicBezTo>
                  <a:cubicBezTo>
                    <a:pt x="199058" y="41508"/>
                    <a:pt x="154860" y="61"/>
                    <a:pt x="101472" y="0"/>
                  </a:cubicBezTo>
                  <a:close/>
                </a:path>
              </a:pathLst>
            </a:custGeom>
            <a:solidFill>
              <a:schemeClr val="tx1"/>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82">
              <a:extLst>
                <a:ext uri="{FF2B5EF4-FFF2-40B4-BE49-F238E27FC236}">
                  <a16:creationId xmlns:a16="http://schemas.microsoft.com/office/drawing/2014/main" id="{61B1BC44-A7B6-5EC1-EB96-AF5EF4B0AF8F}"/>
                </a:ext>
              </a:extLst>
            </p:cNvPr>
            <p:cNvSpPr/>
            <p:nvPr/>
          </p:nvSpPr>
          <p:spPr>
            <a:xfrm>
              <a:off x="2228482" y="2344327"/>
              <a:ext cx="355025" cy="740744"/>
            </a:xfrm>
            <a:custGeom>
              <a:avLst/>
              <a:gdLst>
                <a:gd name="connsiteX0" fmla="*/ 253600 w 355025"/>
                <a:gd name="connsiteY0" fmla="*/ 22906 h 740744"/>
                <a:gd name="connsiteX1" fmla="*/ 332120 w 355025"/>
                <a:gd name="connsiteY1" fmla="*/ 101483 h 740744"/>
                <a:gd name="connsiteX2" fmla="*/ 332120 w 355025"/>
                <a:gd name="connsiteY2" fmla="*/ 664570 h 740744"/>
                <a:gd name="connsiteX3" fmla="*/ 278871 w 355025"/>
                <a:gd name="connsiteY3" fmla="*/ 717671 h 740744"/>
                <a:gd name="connsiteX4" fmla="*/ 228232 w 355025"/>
                <a:gd name="connsiteY4" fmla="*/ 680489 h 740744"/>
                <a:gd name="connsiteX5" fmla="*/ 221933 w 355025"/>
                <a:gd name="connsiteY5" fmla="*/ 660539 h 740744"/>
                <a:gd name="connsiteX6" fmla="*/ 201490 w 355025"/>
                <a:gd name="connsiteY6" fmla="*/ 665017 h 740744"/>
                <a:gd name="connsiteX7" fmla="*/ 182421 w 355025"/>
                <a:gd name="connsiteY7" fmla="*/ 667078 h 740744"/>
                <a:gd name="connsiteX8" fmla="*/ 93902 w 355025"/>
                <a:gd name="connsiteY8" fmla="*/ 578468 h 740744"/>
                <a:gd name="connsiteX9" fmla="*/ 93902 w 355025"/>
                <a:gd name="connsiteY9" fmla="*/ 578365 h 740744"/>
                <a:gd name="connsiteX10" fmla="*/ 93902 w 355025"/>
                <a:gd name="connsiteY10" fmla="*/ 562640 h 740744"/>
                <a:gd name="connsiteX11" fmla="*/ 80514 w 355025"/>
                <a:gd name="connsiteY11" fmla="*/ 556525 h 740744"/>
                <a:gd name="connsiteX12" fmla="*/ 31736 w 355025"/>
                <a:gd name="connsiteY12" fmla="*/ 425793 h 740744"/>
                <a:gd name="connsiteX13" fmla="*/ 52821 w 355025"/>
                <a:gd name="connsiteY13" fmla="*/ 395922 h 740744"/>
                <a:gd name="connsiteX14" fmla="*/ 65889 w 355025"/>
                <a:gd name="connsiteY14" fmla="*/ 383256 h 740744"/>
                <a:gd name="connsiteX15" fmla="*/ 56497 w 355025"/>
                <a:gd name="connsiteY15" fmla="*/ 367668 h 740744"/>
                <a:gd name="connsiteX16" fmla="*/ 52718 w 355025"/>
                <a:gd name="connsiteY16" fmla="*/ 360797 h 740744"/>
                <a:gd name="connsiteX17" fmla="*/ 95277 w 355025"/>
                <a:gd name="connsiteY17" fmla="*/ 235732 h 740744"/>
                <a:gd name="connsiteX18" fmla="*/ 112616 w 355025"/>
                <a:gd name="connsiteY18" fmla="*/ 227189 h 740744"/>
                <a:gd name="connsiteX19" fmla="*/ 107107 w 355025"/>
                <a:gd name="connsiteY19" fmla="*/ 208681 h 740744"/>
                <a:gd name="connsiteX20" fmla="*/ 106535 w 355025"/>
                <a:gd name="connsiteY20" fmla="*/ 206665 h 740744"/>
                <a:gd name="connsiteX21" fmla="*/ 158404 w 355025"/>
                <a:gd name="connsiteY21" fmla="*/ 116876 h 740744"/>
                <a:gd name="connsiteX22" fmla="*/ 174266 w 355025"/>
                <a:gd name="connsiteY22" fmla="*/ 112638 h 740744"/>
                <a:gd name="connsiteX23" fmla="*/ 175343 w 355025"/>
                <a:gd name="connsiteY23" fmla="*/ 96261 h 740744"/>
                <a:gd name="connsiteX24" fmla="*/ 253600 w 355025"/>
                <a:gd name="connsiteY24" fmla="*/ 22963 h 740744"/>
                <a:gd name="connsiteX25" fmla="*/ 253600 w 355025"/>
                <a:gd name="connsiteY25" fmla="*/ 57 h 740744"/>
                <a:gd name="connsiteX26" fmla="*/ 253600 w 355025"/>
                <a:gd name="connsiteY26" fmla="*/ 57 h 740744"/>
                <a:gd name="connsiteX27" fmla="*/ 152495 w 355025"/>
                <a:gd name="connsiteY27" fmla="*/ 94772 h 740744"/>
                <a:gd name="connsiteX28" fmla="*/ 84407 w 355025"/>
                <a:gd name="connsiteY28" fmla="*/ 212560 h 740744"/>
                <a:gd name="connsiteX29" fmla="*/ 84419 w 355025"/>
                <a:gd name="connsiteY29" fmla="*/ 212609 h 740744"/>
                <a:gd name="connsiteX30" fmla="*/ 85164 w 355025"/>
                <a:gd name="connsiteY30" fmla="*/ 215232 h 740744"/>
                <a:gd name="connsiteX31" fmla="*/ 32229 w 355025"/>
                <a:gd name="connsiteY31" fmla="*/ 370921 h 740744"/>
                <a:gd name="connsiteX32" fmla="*/ 36936 w 355025"/>
                <a:gd name="connsiteY32" fmla="*/ 379533 h 740744"/>
                <a:gd name="connsiteX33" fmla="*/ 34300 w 355025"/>
                <a:gd name="connsiteY33" fmla="*/ 551441 h 740744"/>
                <a:gd name="connsiteX34" fmla="*/ 70997 w 355025"/>
                <a:gd name="connsiteY34" fmla="*/ 577357 h 740744"/>
                <a:gd name="connsiteX35" fmla="*/ 70997 w 355025"/>
                <a:gd name="connsiteY35" fmla="*/ 578365 h 740744"/>
                <a:gd name="connsiteX36" fmla="*/ 182352 w 355025"/>
                <a:gd name="connsiteY36" fmla="*/ 689984 h 740744"/>
                <a:gd name="connsiteX37" fmla="*/ 182490 w 355025"/>
                <a:gd name="connsiteY37" fmla="*/ 689984 h 740744"/>
                <a:gd name="connsiteX38" fmla="*/ 206346 w 355025"/>
                <a:gd name="connsiteY38" fmla="*/ 687395 h 740744"/>
                <a:gd name="connsiteX39" fmla="*/ 301697 w 355025"/>
                <a:gd name="connsiteY39" fmla="*/ 737242 h 740744"/>
                <a:gd name="connsiteX40" fmla="*/ 355026 w 355025"/>
                <a:gd name="connsiteY40" fmla="*/ 664616 h 740744"/>
                <a:gd name="connsiteX41" fmla="*/ 355026 w 355025"/>
                <a:gd name="connsiteY41" fmla="*/ 101483 h 740744"/>
                <a:gd name="connsiteX42" fmla="*/ 253600 w 355025"/>
                <a:gd name="connsiteY42" fmla="*/ 0 h 74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5025" h="740744">
                  <a:moveTo>
                    <a:pt x="253600" y="22906"/>
                  </a:moveTo>
                  <a:cubicBezTo>
                    <a:pt x="296959" y="22975"/>
                    <a:pt x="332083" y="58124"/>
                    <a:pt x="332120" y="101483"/>
                  </a:cubicBezTo>
                  <a:lnTo>
                    <a:pt x="332120" y="664570"/>
                  </a:lnTo>
                  <a:cubicBezTo>
                    <a:pt x="332079" y="693938"/>
                    <a:pt x="308239" y="717712"/>
                    <a:pt x="278871" y="717671"/>
                  </a:cubicBezTo>
                  <a:cubicBezTo>
                    <a:pt x="255691" y="717637"/>
                    <a:pt x="235203" y="702595"/>
                    <a:pt x="228232" y="680489"/>
                  </a:cubicBezTo>
                  <a:lnTo>
                    <a:pt x="221933" y="660539"/>
                  </a:lnTo>
                  <a:lnTo>
                    <a:pt x="201490" y="665017"/>
                  </a:lnTo>
                  <a:cubicBezTo>
                    <a:pt x="195226" y="666389"/>
                    <a:pt x="188833" y="667080"/>
                    <a:pt x="182421" y="667078"/>
                  </a:cubicBezTo>
                  <a:cubicBezTo>
                    <a:pt x="133508" y="667053"/>
                    <a:pt x="93877" y="627381"/>
                    <a:pt x="93902" y="578468"/>
                  </a:cubicBezTo>
                  <a:cubicBezTo>
                    <a:pt x="93902" y="578434"/>
                    <a:pt x="93902" y="578399"/>
                    <a:pt x="93902" y="578365"/>
                  </a:cubicBezTo>
                  <a:lnTo>
                    <a:pt x="93902" y="562640"/>
                  </a:lnTo>
                  <a:lnTo>
                    <a:pt x="80514" y="556525"/>
                  </a:lnTo>
                  <a:cubicBezTo>
                    <a:pt x="30944" y="533894"/>
                    <a:pt x="9106" y="475363"/>
                    <a:pt x="31736" y="425793"/>
                  </a:cubicBezTo>
                  <a:cubicBezTo>
                    <a:pt x="36842" y="414610"/>
                    <a:pt x="43993" y="404479"/>
                    <a:pt x="52821" y="395922"/>
                  </a:cubicBezTo>
                  <a:lnTo>
                    <a:pt x="65889" y="383256"/>
                  </a:lnTo>
                  <a:lnTo>
                    <a:pt x="56497" y="367668"/>
                  </a:lnTo>
                  <a:cubicBezTo>
                    <a:pt x="55146" y="365378"/>
                    <a:pt x="53875" y="363087"/>
                    <a:pt x="52718" y="360797"/>
                  </a:cubicBezTo>
                  <a:cubicBezTo>
                    <a:pt x="29980" y="314506"/>
                    <a:pt x="49022" y="258545"/>
                    <a:pt x="95277" y="235732"/>
                  </a:cubicBezTo>
                  <a:lnTo>
                    <a:pt x="112616" y="227189"/>
                  </a:lnTo>
                  <a:lnTo>
                    <a:pt x="107107" y="208681"/>
                  </a:lnTo>
                  <a:cubicBezTo>
                    <a:pt x="106913" y="208017"/>
                    <a:pt x="106718" y="207352"/>
                    <a:pt x="106535" y="206665"/>
                  </a:cubicBezTo>
                  <a:cubicBezTo>
                    <a:pt x="96123" y="167555"/>
                    <a:pt x="119323" y="127394"/>
                    <a:pt x="158404" y="116876"/>
                  </a:cubicBezTo>
                  <a:lnTo>
                    <a:pt x="174266" y="112638"/>
                  </a:lnTo>
                  <a:lnTo>
                    <a:pt x="175343" y="96261"/>
                  </a:lnTo>
                  <a:cubicBezTo>
                    <a:pt x="178162" y="55082"/>
                    <a:pt x="212325" y="23083"/>
                    <a:pt x="253600" y="22963"/>
                  </a:cubicBezTo>
                  <a:moveTo>
                    <a:pt x="253600" y="57"/>
                  </a:moveTo>
                  <a:lnTo>
                    <a:pt x="253600" y="57"/>
                  </a:lnTo>
                  <a:cubicBezTo>
                    <a:pt x="200219" y="87"/>
                    <a:pt x="156005" y="41506"/>
                    <a:pt x="152495" y="94772"/>
                  </a:cubicBezTo>
                  <a:cubicBezTo>
                    <a:pt x="101167" y="108496"/>
                    <a:pt x="70682" y="161232"/>
                    <a:pt x="84407" y="212560"/>
                  </a:cubicBezTo>
                  <a:cubicBezTo>
                    <a:pt x="84410" y="212576"/>
                    <a:pt x="84415" y="212593"/>
                    <a:pt x="84419" y="212609"/>
                  </a:cubicBezTo>
                  <a:cubicBezTo>
                    <a:pt x="84648" y="213491"/>
                    <a:pt x="84900" y="214362"/>
                    <a:pt x="85164" y="215232"/>
                  </a:cubicBezTo>
                  <a:cubicBezTo>
                    <a:pt x="27565" y="243616"/>
                    <a:pt x="3868" y="313310"/>
                    <a:pt x="32229" y="370921"/>
                  </a:cubicBezTo>
                  <a:cubicBezTo>
                    <a:pt x="33672" y="373868"/>
                    <a:pt x="35241" y="376739"/>
                    <a:pt x="36936" y="379533"/>
                  </a:cubicBezTo>
                  <a:cubicBezTo>
                    <a:pt x="-11263" y="426277"/>
                    <a:pt x="-12444" y="503242"/>
                    <a:pt x="34300" y="551441"/>
                  </a:cubicBezTo>
                  <a:cubicBezTo>
                    <a:pt x="44816" y="562284"/>
                    <a:pt x="57260" y="571073"/>
                    <a:pt x="70997" y="577357"/>
                  </a:cubicBezTo>
                  <a:lnTo>
                    <a:pt x="70997" y="578365"/>
                  </a:lnTo>
                  <a:cubicBezTo>
                    <a:pt x="70927" y="639936"/>
                    <a:pt x="120781" y="689908"/>
                    <a:pt x="182352" y="689984"/>
                  </a:cubicBezTo>
                  <a:lnTo>
                    <a:pt x="182490" y="689984"/>
                  </a:lnTo>
                  <a:cubicBezTo>
                    <a:pt x="190511" y="689983"/>
                    <a:pt x="198510" y="689114"/>
                    <a:pt x="206346" y="687395"/>
                  </a:cubicBezTo>
                  <a:cubicBezTo>
                    <a:pt x="218912" y="727490"/>
                    <a:pt x="261602" y="749808"/>
                    <a:pt x="301697" y="737242"/>
                  </a:cubicBezTo>
                  <a:cubicBezTo>
                    <a:pt x="333439" y="727294"/>
                    <a:pt x="355038" y="697880"/>
                    <a:pt x="355026" y="664616"/>
                  </a:cubicBezTo>
                  <a:lnTo>
                    <a:pt x="355026" y="101483"/>
                  </a:lnTo>
                  <a:cubicBezTo>
                    <a:pt x="355038" y="45453"/>
                    <a:pt x="309630" y="19"/>
                    <a:pt x="253600" y="0"/>
                  </a:cubicBezTo>
                  <a:close/>
                </a:path>
              </a:pathLst>
            </a:custGeom>
            <a:solidFill>
              <a:schemeClr val="tx1"/>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83">
              <a:extLst>
                <a:ext uri="{FF2B5EF4-FFF2-40B4-BE49-F238E27FC236}">
                  <a16:creationId xmlns:a16="http://schemas.microsoft.com/office/drawing/2014/main" id="{52131698-C2B5-A38D-147E-807BC76C2774}"/>
                </a:ext>
              </a:extLst>
            </p:cNvPr>
            <p:cNvSpPr/>
            <p:nvPr/>
          </p:nvSpPr>
          <p:spPr>
            <a:xfrm>
              <a:off x="2209815" y="2345027"/>
              <a:ext cx="77417" cy="76995"/>
            </a:xfrm>
            <a:custGeom>
              <a:avLst/>
              <a:gdLst>
                <a:gd name="connsiteX0" fmla="*/ 65922 w 77417"/>
                <a:gd name="connsiteY0" fmla="*/ 76995 h 76995"/>
                <a:gd name="connsiteX1" fmla="*/ 57905 w 77417"/>
                <a:gd name="connsiteY1" fmla="*/ 73674 h 76995"/>
                <a:gd name="connsiteX2" fmla="*/ 3527 w 77417"/>
                <a:gd name="connsiteY2" fmla="*/ 19720 h 76995"/>
                <a:gd name="connsiteX3" fmla="*/ 3186 w 77417"/>
                <a:gd name="connsiteY3" fmla="*/ 3527 h 76995"/>
                <a:gd name="connsiteX4" fmla="*/ 19379 w 77417"/>
                <a:gd name="connsiteY4" fmla="*/ 3186 h 76995"/>
                <a:gd name="connsiteX5" fmla="*/ 19653 w 77417"/>
                <a:gd name="connsiteY5" fmla="*/ 3457 h 76995"/>
                <a:gd name="connsiteX6" fmla="*/ 74030 w 77417"/>
                <a:gd name="connsiteY6" fmla="*/ 57411 h 76995"/>
                <a:gd name="connsiteX7" fmla="*/ 74097 w 77417"/>
                <a:gd name="connsiteY7" fmla="*/ 73608 h 76995"/>
                <a:gd name="connsiteX8" fmla="*/ 66013 w 77417"/>
                <a:gd name="connsiteY8" fmla="*/ 76995 h 7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17" h="76995">
                  <a:moveTo>
                    <a:pt x="65922" y="76995"/>
                  </a:moveTo>
                  <a:cubicBezTo>
                    <a:pt x="62918" y="76983"/>
                    <a:pt x="60039" y="75789"/>
                    <a:pt x="57905" y="73674"/>
                  </a:cubicBezTo>
                  <a:lnTo>
                    <a:pt x="3527" y="19720"/>
                  </a:lnTo>
                  <a:cubicBezTo>
                    <a:pt x="-1039" y="15343"/>
                    <a:pt x="-1192" y="8093"/>
                    <a:pt x="3186" y="3527"/>
                  </a:cubicBezTo>
                  <a:cubicBezTo>
                    <a:pt x="7563" y="-1039"/>
                    <a:pt x="14813" y="-1192"/>
                    <a:pt x="19379" y="3186"/>
                  </a:cubicBezTo>
                  <a:cubicBezTo>
                    <a:pt x="19472" y="3274"/>
                    <a:pt x="19563" y="3366"/>
                    <a:pt x="19653" y="3457"/>
                  </a:cubicBezTo>
                  <a:lnTo>
                    <a:pt x="74030" y="57411"/>
                  </a:lnTo>
                  <a:cubicBezTo>
                    <a:pt x="78521" y="61865"/>
                    <a:pt x="78551" y="69117"/>
                    <a:pt x="74097" y="73608"/>
                  </a:cubicBezTo>
                  <a:cubicBezTo>
                    <a:pt x="71959" y="75764"/>
                    <a:pt x="69051" y="76983"/>
                    <a:pt x="66013" y="76995"/>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 name="Freeform 84">
              <a:extLst>
                <a:ext uri="{FF2B5EF4-FFF2-40B4-BE49-F238E27FC236}">
                  <a16:creationId xmlns:a16="http://schemas.microsoft.com/office/drawing/2014/main" id="{302F8922-EC41-3ED5-2463-FE9C9B627AA0}"/>
                </a:ext>
              </a:extLst>
            </p:cNvPr>
            <p:cNvSpPr/>
            <p:nvPr/>
          </p:nvSpPr>
          <p:spPr>
            <a:xfrm>
              <a:off x="2112213" y="2512542"/>
              <a:ext cx="100862" cy="55996"/>
            </a:xfrm>
            <a:custGeom>
              <a:avLst/>
              <a:gdLst>
                <a:gd name="connsiteX0" fmla="*/ 89390 w 100862"/>
                <a:gd name="connsiteY0" fmla="*/ 55997 h 55996"/>
                <a:gd name="connsiteX1" fmla="*/ 84923 w 100862"/>
                <a:gd name="connsiteY1" fmla="*/ 55080 h 55996"/>
                <a:gd name="connsiteX2" fmla="*/ 6838 w 100862"/>
                <a:gd name="connsiteY2" fmla="*/ 21936 h 55996"/>
                <a:gd name="connsiteX3" fmla="*/ 975 w 100862"/>
                <a:gd name="connsiteY3" fmla="*/ 6838 h 55996"/>
                <a:gd name="connsiteX4" fmla="*/ 15783 w 100862"/>
                <a:gd name="connsiteY4" fmla="*/ 852 h 55996"/>
                <a:gd name="connsiteX5" fmla="*/ 93868 w 100862"/>
                <a:gd name="connsiteY5" fmla="*/ 33996 h 55996"/>
                <a:gd name="connsiteX6" fmla="*/ 99954 w 100862"/>
                <a:gd name="connsiteY6" fmla="*/ 49006 h 55996"/>
                <a:gd name="connsiteX7" fmla="*/ 89390 w 100862"/>
                <a:gd name="connsiteY7" fmla="*/ 55997 h 5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862" h="55996">
                  <a:moveTo>
                    <a:pt x="89390" y="55997"/>
                  </a:moveTo>
                  <a:cubicBezTo>
                    <a:pt x="87855" y="55993"/>
                    <a:pt x="86335" y="55682"/>
                    <a:pt x="84923" y="55080"/>
                  </a:cubicBezTo>
                  <a:lnTo>
                    <a:pt x="6838" y="21936"/>
                  </a:lnTo>
                  <a:cubicBezTo>
                    <a:pt x="1050" y="19386"/>
                    <a:pt x="-1575" y="12626"/>
                    <a:pt x="975" y="6838"/>
                  </a:cubicBezTo>
                  <a:cubicBezTo>
                    <a:pt x="3476" y="1162"/>
                    <a:pt x="10040" y="-1492"/>
                    <a:pt x="15783" y="852"/>
                  </a:cubicBezTo>
                  <a:lnTo>
                    <a:pt x="93868" y="33996"/>
                  </a:lnTo>
                  <a:cubicBezTo>
                    <a:pt x="99694" y="36459"/>
                    <a:pt x="102419" y="43180"/>
                    <a:pt x="99954" y="49006"/>
                  </a:cubicBezTo>
                  <a:cubicBezTo>
                    <a:pt x="98159" y="53249"/>
                    <a:pt x="93997" y="56004"/>
                    <a:pt x="89390" y="55997"/>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1" name="Freeform 85">
              <a:extLst>
                <a:ext uri="{FF2B5EF4-FFF2-40B4-BE49-F238E27FC236}">
                  <a16:creationId xmlns:a16="http://schemas.microsoft.com/office/drawing/2014/main" id="{B0CB6B44-688D-F50C-DFA5-B54EBE9FA03B}"/>
                </a:ext>
              </a:extLst>
            </p:cNvPr>
            <p:cNvSpPr/>
            <p:nvPr/>
          </p:nvSpPr>
          <p:spPr>
            <a:xfrm>
              <a:off x="2073263" y="2707002"/>
              <a:ext cx="104128" cy="22905"/>
            </a:xfrm>
            <a:custGeom>
              <a:avLst/>
              <a:gdLst>
                <a:gd name="connsiteX0" fmla="*/ 92676 w 104128"/>
                <a:gd name="connsiteY0" fmla="*/ 22906 h 22905"/>
                <a:gd name="connsiteX1" fmla="*/ 11453 w 104128"/>
                <a:gd name="connsiteY1" fmla="*/ 22906 h 22905"/>
                <a:gd name="connsiteX2" fmla="*/ 0 w 104128"/>
                <a:gd name="connsiteY2" fmla="*/ 11453 h 22905"/>
                <a:gd name="connsiteX3" fmla="*/ 11453 w 104128"/>
                <a:gd name="connsiteY3" fmla="*/ 0 h 22905"/>
                <a:gd name="connsiteX4" fmla="*/ 92676 w 104128"/>
                <a:gd name="connsiteY4" fmla="*/ 0 h 22905"/>
                <a:gd name="connsiteX5" fmla="*/ 104129 w 104128"/>
                <a:gd name="connsiteY5" fmla="*/ 11453 h 22905"/>
                <a:gd name="connsiteX6" fmla="*/ 92676 w 104128"/>
                <a:gd name="connsiteY6" fmla="*/ 22906 h 22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28" h="22905">
                  <a:moveTo>
                    <a:pt x="92676" y="22906"/>
                  </a:moveTo>
                  <a:lnTo>
                    <a:pt x="11453" y="22906"/>
                  </a:lnTo>
                  <a:cubicBezTo>
                    <a:pt x="5128" y="22906"/>
                    <a:pt x="0" y="17778"/>
                    <a:pt x="0" y="11453"/>
                  </a:cubicBezTo>
                  <a:cubicBezTo>
                    <a:pt x="0" y="5127"/>
                    <a:pt x="5128" y="0"/>
                    <a:pt x="11453" y="0"/>
                  </a:cubicBezTo>
                  <a:lnTo>
                    <a:pt x="92676" y="0"/>
                  </a:lnTo>
                  <a:cubicBezTo>
                    <a:pt x="99001" y="0"/>
                    <a:pt x="104129" y="5127"/>
                    <a:pt x="104129" y="11453"/>
                  </a:cubicBezTo>
                  <a:cubicBezTo>
                    <a:pt x="104129" y="17778"/>
                    <a:pt x="99001" y="22906"/>
                    <a:pt x="92676" y="22906"/>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2" name="Freeform 86">
              <a:extLst>
                <a:ext uri="{FF2B5EF4-FFF2-40B4-BE49-F238E27FC236}">
                  <a16:creationId xmlns:a16="http://schemas.microsoft.com/office/drawing/2014/main" id="{6E23775F-D21C-7345-4D5E-668826C29E9E}"/>
                </a:ext>
              </a:extLst>
            </p:cNvPr>
            <p:cNvSpPr/>
            <p:nvPr/>
          </p:nvSpPr>
          <p:spPr>
            <a:xfrm>
              <a:off x="2094728" y="2877589"/>
              <a:ext cx="89645" cy="52959"/>
            </a:xfrm>
            <a:custGeom>
              <a:avLst/>
              <a:gdLst>
                <a:gd name="connsiteX0" fmla="*/ 11462 w 89645"/>
                <a:gd name="connsiteY0" fmla="*/ 52960 h 52959"/>
                <a:gd name="connsiteX1" fmla="*/ 0 w 89645"/>
                <a:gd name="connsiteY1" fmla="*/ 41516 h 52959"/>
                <a:gd name="connsiteX2" fmla="*/ 6755 w 89645"/>
                <a:gd name="connsiteY2" fmla="*/ 31062 h 52959"/>
                <a:gd name="connsiteX3" fmla="*/ 73319 w 89645"/>
                <a:gd name="connsiteY3" fmla="*/ 1090 h 52959"/>
                <a:gd name="connsiteX4" fmla="*/ 88555 w 89645"/>
                <a:gd name="connsiteY4" fmla="*/ 6584 h 52959"/>
                <a:gd name="connsiteX5" fmla="*/ 83060 w 89645"/>
                <a:gd name="connsiteY5" fmla="*/ 21821 h 52959"/>
                <a:gd name="connsiteX6" fmla="*/ 82733 w 89645"/>
                <a:gd name="connsiteY6" fmla="*/ 21969 h 52959"/>
                <a:gd name="connsiteX7" fmla="*/ 16169 w 89645"/>
                <a:gd name="connsiteY7" fmla="*/ 51940 h 52959"/>
                <a:gd name="connsiteX8" fmla="*/ 11462 w 89645"/>
                <a:gd name="connsiteY8" fmla="*/ 52960 h 5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45" h="52959">
                  <a:moveTo>
                    <a:pt x="11462" y="52960"/>
                  </a:moveTo>
                  <a:cubicBezTo>
                    <a:pt x="5137" y="52966"/>
                    <a:pt x="5" y="47842"/>
                    <a:pt x="0" y="41516"/>
                  </a:cubicBezTo>
                  <a:cubicBezTo>
                    <a:pt x="-4" y="37005"/>
                    <a:pt x="2641" y="32913"/>
                    <a:pt x="6755" y="31062"/>
                  </a:cubicBezTo>
                  <a:lnTo>
                    <a:pt x="73319" y="1090"/>
                  </a:lnTo>
                  <a:cubicBezTo>
                    <a:pt x="79043" y="-1600"/>
                    <a:pt x="85865" y="860"/>
                    <a:pt x="88555" y="6584"/>
                  </a:cubicBezTo>
                  <a:cubicBezTo>
                    <a:pt x="91246" y="12309"/>
                    <a:pt x="88786" y="19131"/>
                    <a:pt x="83060" y="21821"/>
                  </a:cubicBezTo>
                  <a:cubicBezTo>
                    <a:pt x="82953" y="21871"/>
                    <a:pt x="82843" y="21921"/>
                    <a:pt x="82733" y="21969"/>
                  </a:cubicBezTo>
                  <a:lnTo>
                    <a:pt x="16169" y="51940"/>
                  </a:lnTo>
                  <a:cubicBezTo>
                    <a:pt x="14690" y="52611"/>
                    <a:pt x="13086" y="52957"/>
                    <a:pt x="11462" y="52960"/>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3" name="Freeform 87">
              <a:extLst>
                <a:ext uri="{FF2B5EF4-FFF2-40B4-BE49-F238E27FC236}">
                  <a16:creationId xmlns:a16="http://schemas.microsoft.com/office/drawing/2014/main" id="{899F7FFE-CE9B-3BDF-B8EB-FD76636A3F8C}"/>
                </a:ext>
              </a:extLst>
            </p:cNvPr>
            <p:cNvSpPr/>
            <p:nvPr/>
          </p:nvSpPr>
          <p:spPr>
            <a:xfrm>
              <a:off x="2205953" y="3023190"/>
              <a:ext cx="74159" cy="71797"/>
            </a:xfrm>
            <a:custGeom>
              <a:avLst/>
              <a:gdLst>
                <a:gd name="connsiteX0" fmla="*/ 11444 w 74159"/>
                <a:gd name="connsiteY0" fmla="*/ 71798 h 71797"/>
                <a:gd name="connsiteX1" fmla="*/ 0 w 74159"/>
                <a:gd name="connsiteY1" fmla="*/ 60335 h 71797"/>
                <a:gd name="connsiteX2" fmla="*/ 3541 w 74159"/>
                <a:gd name="connsiteY2" fmla="*/ 52065 h 71797"/>
                <a:gd name="connsiteX3" fmla="*/ 54758 w 74159"/>
                <a:gd name="connsiteY3" fmla="*/ 3184 h 71797"/>
                <a:gd name="connsiteX4" fmla="*/ 70975 w 74159"/>
                <a:gd name="connsiteY4" fmla="*/ 3539 h 71797"/>
                <a:gd name="connsiteX5" fmla="*/ 70620 w 74159"/>
                <a:gd name="connsiteY5" fmla="*/ 19756 h 71797"/>
                <a:gd name="connsiteX6" fmla="*/ 19403 w 74159"/>
                <a:gd name="connsiteY6" fmla="*/ 68637 h 71797"/>
                <a:gd name="connsiteX7" fmla="*/ 11444 w 74159"/>
                <a:gd name="connsiteY7" fmla="*/ 71798 h 7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159" h="71797">
                  <a:moveTo>
                    <a:pt x="11444" y="71798"/>
                  </a:moveTo>
                  <a:cubicBezTo>
                    <a:pt x="5118" y="71792"/>
                    <a:pt x="-5" y="66660"/>
                    <a:pt x="0" y="60335"/>
                  </a:cubicBezTo>
                  <a:cubicBezTo>
                    <a:pt x="3" y="57210"/>
                    <a:pt x="1283" y="54223"/>
                    <a:pt x="3541" y="52065"/>
                  </a:cubicBezTo>
                  <a:lnTo>
                    <a:pt x="54758" y="3184"/>
                  </a:lnTo>
                  <a:cubicBezTo>
                    <a:pt x="59335" y="-1196"/>
                    <a:pt x="66595" y="-1037"/>
                    <a:pt x="70975" y="3539"/>
                  </a:cubicBezTo>
                  <a:cubicBezTo>
                    <a:pt x="75356" y="8116"/>
                    <a:pt x="75197" y="15376"/>
                    <a:pt x="70620" y="19756"/>
                  </a:cubicBezTo>
                  <a:lnTo>
                    <a:pt x="19403" y="68637"/>
                  </a:lnTo>
                  <a:cubicBezTo>
                    <a:pt x="17258" y="70680"/>
                    <a:pt x="14405" y="71813"/>
                    <a:pt x="11444" y="71798"/>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4" name="Freeform 88">
              <a:extLst>
                <a:ext uri="{FF2B5EF4-FFF2-40B4-BE49-F238E27FC236}">
                  <a16:creationId xmlns:a16="http://schemas.microsoft.com/office/drawing/2014/main" id="{C5D84125-CBF6-73EC-E264-773F34A172DD}"/>
                </a:ext>
              </a:extLst>
            </p:cNvPr>
            <p:cNvSpPr/>
            <p:nvPr/>
          </p:nvSpPr>
          <p:spPr>
            <a:xfrm>
              <a:off x="2357819" y="2550260"/>
              <a:ext cx="163316" cy="163442"/>
            </a:xfrm>
            <a:custGeom>
              <a:avLst/>
              <a:gdLst>
                <a:gd name="connsiteX0" fmla="*/ 90133 w 163316"/>
                <a:gd name="connsiteY0" fmla="*/ 163442 h 163442"/>
                <a:gd name="connsiteX1" fmla="*/ 77535 w 163316"/>
                <a:gd name="connsiteY1" fmla="*/ 150100 h 163442"/>
                <a:gd name="connsiteX2" fmla="*/ 71603 w 163316"/>
                <a:gd name="connsiteY2" fmla="*/ 149516 h 163442"/>
                <a:gd name="connsiteX3" fmla="*/ 56714 w 163316"/>
                <a:gd name="connsiteY3" fmla="*/ 160041 h 163442"/>
                <a:gd name="connsiteX4" fmla="*/ 29846 w 163316"/>
                <a:gd name="connsiteY4" fmla="*/ 145576 h 163442"/>
                <a:gd name="connsiteX5" fmla="*/ 30522 w 163316"/>
                <a:gd name="connsiteY5" fmla="*/ 127114 h 163442"/>
                <a:gd name="connsiteX6" fmla="*/ 26811 w 163316"/>
                <a:gd name="connsiteY6" fmla="*/ 122533 h 163442"/>
                <a:gd name="connsiteX7" fmla="*/ 8807 w 163316"/>
                <a:gd name="connsiteY7" fmla="*/ 119487 h 163442"/>
                <a:gd name="connsiteX8" fmla="*/ 0 w 163316"/>
                <a:gd name="connsiteY8" fmla="*/ 90362 h 163442"/>
                <a:gd name="connsiteX9" fmla="*/ 13331 w 163316"/>
                <a:gd name="connsiteY9" fmla="*/ 77764 h 163442"/>
                <a:gd name="connsiteX10" fmla="*/ 13904 w 163316"/>
                <a:gd name="connsiteY10" fmla="*/ 71900 h 163442"/>
                <a:gd name="connsiteX11" fmla="*/ 3184 w 163316"/>
                <a:gd name="connsiteY11" fmla="*/ 56874 h 163442"/>
                <a:gd name="connsiteX12" fmla="*/ 17798 w 163316"/>
                <a:gd name="connsiteY12" fmla="*/ 29960 h 163442"/>
                <a:gd name="connsiteX13" fmla="*/ 36122 w 163316"/>
                <a:gd name="connsiteY13" fmla="*/ 30510 h 163442"/>
                <a:gd name="connsiteX14" fmla="*/ 40795 w 163316"/>
                <a:gd name="connsiteY14" fmla="*/ 26765 h 163442"/>
                <a:gd name="connsiteX15" fmla="*/ 43910 w 163316"/>
                <a:gd name="connsiteY15" fmla="*/ 8807 h 163442"/>
                <a:gd name="connsiteX16" fmla="*/ 72989 w 163316"/>
                <a:gd name="connsiteY16" fmla="*/ 0 h 163442"/>
                <a:gd name="connsiteX17" fmla="*/ 85587 w 163316"/>
                <a:gd name="connsiteY17" fmla="*/ 13239 h 163442"/>
                <a:gd name="connsiteX18" fmla="*/ 91542 w 163316"/>
                <a:gd name="connsiteY18" fmla="*/ 13835 h 163442"/>
                <a:gd name="connsiteX19" fmla="*/ 106499 w 163316"/>
                <a:gd name="connsiteY19" fmla="*/ 3344 h 163442"/>
                <a:gd name="connsiteX20" fmla="*/ 133310 w 163316"/>
                <a:gd name="connsiteY20" fmla="*/ 17763 h 163442"/>
                <a:gd name="connsiteX21" fmla="*/ 132749 w 163316"/>
                <a:gd name="connsiteY21" fmla="*/ 36088 h 163442"/>
                <a:gd name="connsiteX22" fmla="*/ 136494 w 163316"/>
                <a:gd name="connsiteY22" fmla="*/ 40669 h 163442"/>
                <a:gd name="connsiteX23" fmla="*/ 154510 w 163316"/>
                <a:gd name="connsiteY23" fmla="*/ 43727 h 163442"/>
                <a:gd name="connsiteX24" fmla="*/ 163317 w 163316"/>
                <a:gd name="connsiteY24" fmla="*/ 72874 h 163442"/>
                <a:gd name="connsiteX25" fmla="*/ 149951 w 163316"/>
                <a:gd name="connsiteY25" fmla="*/ 85472 h 163442"/>
                <a:gd name="connsiteX26" fmla="*/ 149310 w 163316"/>
                <a:gd name="connsiteY26" fmla="*/ 91588 h 163442"/>
                <a:gd name="connsiteX27" fmla="*/ 159812 w 163316"/>
                <a:gd name="connsiteY27" fmla="*/ 106476 h 163442"/>
                <a:gd name="connsiteX28" fmla="*/ 145267 w 163316"/>
                <a:gd name="connsiteY28" fmla="*/ 133310 h 163442"/>
                <a:gd name="connsiteX29" fmla="*/ 127023 w 163316"/>
                <a:gd name="connsiteY29" fmla="*/ 132772 h 163442"/>
                <a:gd name="connsiteX30" fmla="*/ 122373 w 163316"/>
                <a:gd name="connsiteY30" fmla="*/ 136586 h 163442"/>
                <a:gd name="connsiteX31" fmla="*/ 119178 w 163316"/>
                <a:gd name="connsiteY31" fmla="*/ 154635 h 163442"/>
                <a:gd name="connsiteX32" fmla="*/ 87465 w 163316"/>
                <a:gd name="connsiteY32" fmla="*/ 127183 h 163442"/>
                <a:gd name="connsiteX33" fmla="*/ 97085 w 163316"/>
                <a:gd name="connsiteY33" fmla="*/ 137399 h 163442"/>
                <a:gd name="connsiteX34" fmla="*/ 99090 w 163316"/>
                <a:gd name="connsiteY34" fmla="*/ 136803 h 163442"/>
                <a:gd name="connsiteX35" fmla="*/ 101495 w 163316"/>
                <a:gd name="connsiteY35" fmla="*/ 122946 h 163442"/>
                <a:gd name="connsiteX36" fmla="*/ 105789 w 163316"/>
                <a:gd name="connsiteY36" fmla="*/ 120231 h 163442"/>
                <a:gd name="connsiteX37" fmla="*/ 114253 w 163316"/>
                <a:gd name="connsiteY37" fmla="*/ 113279 h 163442"/>
                <a:gd name="connsiteX38" fmla="*/ 117780 w 163316"/>
                <a:gd name="connsiteY38" fmla="*/ 109580 h 163442"/>
                <a:gd name="connsiteX39" fmla="*/ 131799 w 163316"/>
                <a:gd name="connsiteY39" fmla="*/ 110004 h 163442"/>
                <a:gd name="connsiteX40" fmla="*/ 132807 w 163316"/>
                <a:gd name="connsiteY40" fmla="*/ 108137 h 163442"/>
                <a:gd name="connsiteX41" fmla="*/ 124698 w 163316"/>
                <a:gd name="connsiteY41" fmla="*/ 96684 h 163442"/>
                <a:gd name="connsiteX42" fmla="*/ 125843 w 163316"/>
                <a:gd name="connsiteY42" fmla="*/ 91657 h 163442"/>
                <a:gd name="connsiteX43" fmla="*/ 126989 w 163316"/>
                <a:gd name="connsiteY43" fmla="*/ 80650 h 163442"/>
                <a:gd name="connsiteX44" fmla="*/ 126908 w 163316"/>
                <a:gd name="connsiteY44" fmla="*/ 75588 h 163442"/>
                <a:gd name="connsiteX45" fmla="*/ 137101 w 163316"/>
                <a:gd name="connsiteY45" fmla="*/ 66002 h 163442"/>
                <a:gd name="connsiteX46" fmla="*/ 136506 w 163316"/>
                <a:gd name="connsiteY46" fmla="*/ 64021 h 163442"/>
                <a:gd name="connsiteX47" fmla="*/ 122648 w 163316"/>
                <a:gd name="connsiteY47" fmla="*/ 61730 h 163442"/>
                <a:gd name="connsiteX48" fmla="*/ 119922 w 163316"/>
                <a:gd name="connsiteY48" fmla="*/ 57390 h 163442"/>
                <a:gd name="connsiteX49" fmla="*/ 113051 w 163316"/>
                <a:gd name="connsiteY49" fmla="*/ 48926 h 163442"/>
                <a:gd name="connsiteX50" fmla="*/ 109374 w 163316"/>
                <a:gd name="connsiteY50" fmla="*/ 45399 h 163442"/>
                <a:gd name="connsiteX51" fmla="*/ 109809 w 163316"/>
                <a:gd name="connsiteY51" fmla="*/ 31312 h 163442"/>
                <a:gd name="connsiteX52" fmla="*/ 107920 w 163316"/>
                <a:gd name="connsiteY52" fmla="*/ 30293 h 163442"/>
                <a:gd name="connsiteX53" fmla="*/ 96467 w 163316"/>
                <a:gd name="connsiteY53" fmla="*/ 38310 h 163442"/>
                <a:gd name="connsiteX54" fmla="*/ 91531 w 163316"/>
                <a:gd name="connsiteY54" fmla="*/ 37164 h 163442"/>
                <a:gd name="connsiteX55" fmla="*/ 80639 w 163316"/>
                <a:gd name="connsiteY55" fmla="*/ 36088 h 163442"/>
                <a:gd name="connsiteX56" fmla="*/ 75577 w 163316"/>
                <a:gd name="connsiteY56" fmla="*/ 36191 h 163442"/>
                <a:gd name="connsiteX57" fmla="*/ 65980 w 163316"/>
                <a:gd name="connsiteY57" fmla="*/ 26055 h 163442"/>
                <a:gd name="connsiteX58" fmla="*/ 63964 w 163316"/>
                <a:gd name="connsiteY58" fmla="*/ 26662 h 163442"/>
                <a:gd name="connsiteX59" fmla="*/ 61547 w 163316"/>
                <a:gd name="connsiteY59" fmla="*/ 40600 h 163442"/>
                <a:gd name="connsiteX60" fmla="*/ 57149 w 163316"/>
                <a:gd name="connsiteY60" fmla="*/ 43314 h 163442"/>
                <a:gd name="connsiteX61" fmla="*/ 48640 w 163316"/>
                <a:gd name="connsiteY61" fmla="*/ 50129 h 163442"/>
                <a:gd name="connsiteX62" fmla="*/ 45124 w 163316"/>
                <a:gd name="connsiteY62" fmla="*/ 53736 h 163442"/>
                <a:gd name="connsiteX63" fmla="*/ 31129 w 163316"/>
                <a:gd name="connsiteY63" fmla="*/ 53324 h 163442"/>
                <a:gd name="connsiteX64" fmla="*/ 30075 w 163316"/>
                <a:gd name="connsiteY64" fmla="*/ 55260 h 163442"/>
                <a:gd name="connsiteX65" fmla="*/ 38241 w 163316"/>
                <a:gd name="connsiteY65" fmla="*/ 66712 h 163442"/>
                <a:gd name="connsiteX66" fmla="*/ 37096 w 163316"/>
                <a:gd name="connsiteY66" fmla="*/ 71683 h 163442"/>
                <a:gd name="connsiteX67" fmla="*/ 36030 w 163316"/>
                <a:gd name="connsiteY67" fmla="*/ 82586 h 163442"/>
                <a:gd name="connsiteX68" fmla="*/ 36145 w 163316"/>
                <a:gd name="connsiteY68" fmla="*/ 87682 h 163442"/>
                <a:gd name="connsiteX69" fmla="*/ 25918 w 163316"/>
                <a:gd name="connsiteY69" fmla="*/ 97314 h 163442"/>
                <a:gd name="connsiteX70" fmla="*/ 26513 w 163316"/>
                <a:gd name="connsiteY70" fmla="*/ 99284 h 163442"/>
                <a:gd name="connsiteX71" fmla="*/ 40348 w 163316"/>
                <a:gd name="connsiteY71" fmla="*/ 101575 h 163442"/>
                <a:gd name="connsiteX72" fmla="*/ 43085 w 163316"/>
                <a:gd name="connsiteY72" fmla="*/ 105915 h 163442"/>
                <a:gd name="connsiteX73" fmla="*/ 49957 w 163316"/>
                <a:gd name="connsiteY73" fmla="*/ 114379 h 163442"/>
                <a:gd name="connsiteX74" fmla="*/ 53656 w 163316"/>
                <a:gd name="connsiteY74" fmla="*/ 117941 h 163442"/>
                <a:gd name="connsiteX75" fmla="*/ 53244 w 163316"/>
                <a:gd name="connsiteY75" fmla="*/ 132165 h 163442"/>
                <a:gd name="connsiteX76" fmla="*/ 55088 w 163316"/>
                <a:gd name="connsiteY76" fmla="*/ 133161 h 163442"/>
                <a:gd name="connsiteX77" fmla="*/ 66541 w 163316"/>
                <a:gd name="connsiteY77" fmla="*/ 125087 h 163442"/>
                <a:gd name="connsiteX78" fmla="*/ 71500 w 163316"/>
                <a:gd name="connsiteY78" fmla="*/ 126232 h 163442"/>
                <a:gd name="connsiteX79" fmla="*/ 82368 w 163316"/>
                <a:gd name="connsiteY79" fmla="*/ 127320 h 16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63316" h="163442">
                  <a:moveTo>
                    <a:pt x="90133" y="163442"/>
                  </a:moveTo>
                  <a:lnTo>
                    <a:pt x="77535" y="150100"/>
                  </a:lnTo>
                  <a:cubicBezTo>
                    <a:pt x="75554" y="149997"/>
                    <a:pt x="73573" y="149791"/>
                    <a:pt x="71603" y="149516"/>
                  </a:cubicBezTo>
                  <a:lnTo>
                    <a:pt x="56714" y="160041"/>
                  </a:lnTo>
                  <a:lnTo>
                    <a:pt x="29846" y="145576"/>
                  </a:lnTo>
                  <a:lnTo>
                    <a:pt x="30522" y="127114"/>
                  </a:lnTo>
                  <a:cubicBezTo>
                    <a:pt x="29216" y="125648"/>
                    <a:pt x="27979" y="124122"/>
                    <a:pt x="26811" y="122533"/>
                  </a:cubicBezTo>
                  <a:lnTo>
                    <a:pt x="8807" y="119487"/>
                  </a:lnTo>
                  <a:lnTo>
                    <a:pt x="0" y="90362"/>
                  </a:lnTo>
                  <a:lnTo>
                    <a:pt x="13331" y="77764"/>
                  </a:lnTo>
                  <a:cubicBezTo>
                    <a:pt x="13434" y="75794"/>
                    <a:pt x="13629" y="73847"/>
                    <a:pt x="13904" y="71900"/>
                  </a:cubicBezTo>
                  <a:lnTo>
                    <a:pt x="3184" y="56874"/>
                  </a:lnTo>
                  <a:lnTo>
                    <a:pt x="17798" y="29960"/>
                  </a:lnTo>
                  <a:lnTo>
                    <a:pt x="36122" y="30510"/>
                  </a:lnTo>
                  <a:cubicBezTo>
                    <a:pt x="37622" y="29205"/>
                    <a:pt x="39180" y="27945"/>
                    <a:pt x="40795" y="26765"/>
                  </a:cubicBezTo>
                  <a:lnTo>
                    <a:pt x="43910" y="8807"/>
                  </a:lnTo>
                  <a:lnTo>
                    <a:pt x="72989" y="0"/>
                  </a:lnTo>
                  <a:lnTo>
                    <a:pt x="85587" y="13239"/>
                  </a:lnTo>
                  <a:cubicBezTo>
                    <a:pt x="87580" y="13354"/>
                    <a:pt x="89561" y="13549"/>
                    <a:pt x="91542" y="13835"/>
                  </a:cubicBezTo>
                  <a:lnTo>
                    <a:pt x="106499" y="3344"/>
                  </a:lnTo>
                  <a:lnTo>
                    <a:pt x="133310" y="17763"/>
                  </a:lnTo>
                  <a:lnTo>
                    <a:pt x="132749" y="36088"/>
                  </a:lnTo>
                  <a:cubicBezTo>
                    <a:pt x="134070" y="37569"/>
                    <a:pt x="135318" y="39096"/>
                    <a:pt x="136494" y="40669"/>
                  </a:cubicBezTo>
                  <a:lnTo>
                    <a:pt x="154510" y="43727"/>
                  </a:lnTo>
                  <a:lnTo>
                    <a:pt x="163317" y="72874"/>
                  </a:lnTo>
                  <a:lnTo>
                    <a:pt x="149951" y="85472"/>
                  </a:lnTo>
                  <a:cubicBezTo>
                    <a:pt x="149825" y="87522"/>
                    <a:pt x="149608" y="89561"/>
                    <a:pt x="149310" y="91588"/>
                  </a:cubicBezTo>
                  <a:lnTo>
                    <a:pt x="159812" y="106476"/>
                  </a:lnTo>
                  <a:lnTo>
                    <a:pt x="145267" y="133310"/>
                  </a:lnTo>
                  <a:lnTo>
                    <a:pt x="127023" y="132772"/>
                  </a:lnTo>
                  <a:cubicBezTo>
                    <a:pt x="125496" y="134108"/>
                    <a:pt x="123946" y="135380"/>
                    <a:pt x="122373" y="136586"/>
                  </a:cubicBezTo>
                  <a:lnTo>
                    <a:pt x="119178" y="154635"/>
                  </a:lnTo>
                  <a:close/>
                  <a:moveTo>
                    <a:pt x="87465" y="127183"/>
                  </a:moveTo>
                  <a:lnTo>
                    <a:pt x="97085" y="137399"/>
                  </a:lnTo>
                  <a:lnTo>
                    <a:pt x="99090" y="136803"/>
                  </a:lnTo>
                  <a:lnTo>
                    <a:pt x="101495" y="122946"/>
                  </a:lnTo>
                  <a:lnTo>
                    <a:pt x="105789" y="120231"/>
                  </a:lnTo>
                  <a:cubicBezTo>
                    <a:pt x="108885" y="118270"/>
                    <a:pt x="111728" y="115935"/>
                    <a:pt x="114253" y="113279"/>
                  </a:cubicBezTo>
                  <a:lnTo>
                    <a:pt x="117780" y="109580"/>
                  </a:lnTo>
                  <a:lnTo>
                    <a:pt x="131799" y="110004"/>
                  </a:lnTo>
                  <a:lnTo>
                    <a:pt x="132807" y="108137"/>
                  </a:lnTo>
                  <a:lnTo>
                    <a:pt x="124698" y="96684"/>
                  </a:lnTo>
                  <a:lnTo>
                    <a:pt x="125843" y="91657"/>
                  </a:lnTo>
                  <a:cubicBezTo>
                    <a:pt x="126677" y="88049"/>
                    <a:pt x="127062" y="84352"/>
                    <a:pt x="126989" y="80650"/>
                  </a:cubicBezTo>
                  <a:lnTo>
                    <a:pt x="126908" y="75588"/>
                  </a:lnTo>
                  <a:lnTo>
                    <a:pt x="137101" y="66002"/>
                  </a:lnTo>
                  <a:lnTo>
                    <a:pt x="136506" y="64021"/>
                  </a:lnTo>
                  <a:lnTo>
                    <a:pt x="122648" y="61730"/>
                  </a:lnTo>
                  <a:lnTo>
                    <a:pt x="119922" y="57390"/>
                  </a:lnTo>
                  <a:cubicBezTo>
                    <a:pt x="117982" y="54301"/>
                    <a:pt x="115674" y="51460"/>
                    <a:pt x="113051" y="48926"/>
                  </a:cubicBezTo>
                  <a:lnTo>
                    <a:pt x="109374" y="45399"/>
                  </a:lnTo>
                  <a:lnTo>
                    <a:pt x="109809" y="31312"/>
                  </a:lnTo>
                  <a:lnTo>
                    <a:pt x="107920" y="30293"/>
                  </a:lnTo>
                  <a:lnTo>
                    <a:pt x="96467" y="38310"/>
                  </a:lnTo>
                  <a:lnTo>
                    <a:pt x="91531" y="37164"/>
                  </a:lnTo>
                  <a:cubicBezTo>
                    <a:pt x="87961" y="36341"/>
                    <a:pt x="84301" y="35979"/>
                    <a:pt x="80639" y="36088"/>
                  </a:cubicBezTo>
                  <a:lnTo>
                    <a:pt x="75577" y="36191"/>
                  </a:lnTo>
                  <a:lnTo>
                    <a:pt x="65980" y="26055"/>
                  </a:lnTo>
                  <a:lnTo>
                    <a:pt x="63964" y="26662"/>
                  </a:lnTo>
                  <a:lnTo>
                    <a:pt x="61547" y="40600"/>
                  </a:lnTo>
                  <a:lnTo>
                    <a:pt x="57149" y="43314"/>
                  </a:lnTo>
                  <a:cubicBezTo>
                    <a:pt x="54043" y="45227"/>
                    <a:pt x="51186" y="47516"/>
                    <a:pt x="48640" y="50129"/>
                  </a:cubicBezTo>
                  <a:lnTo>
                    <a:pt x="45124" y="53736"/>
                  </a:lnTo>
                  <a:lnTo>
                    <a:pt x="31129" y="53324"/>
                  </a:lnTo>
                  <a:lnTo>
                    <a:pt x="30075" y="55260"/>
                  </a:lnTo>
                  <a:lnTo>
                    <a:pt x="38241" y="66712"/>
                  </a:lnTo>
                  <a:lnTo>
                    <a:pt x="37096" y="71683"/>
                  </a:lnTo>
                  <a:cubicBezTo>
                    <a:pt x="36306" y="75262"/>
                    <a:pt x="35949" y="78922"/>
                    <a:pt x="36030" y="82586"/>
                  </a:cubicBezTo>
                  <a:lnTo>
                    <a:pt x="36145" y="87682"/>
                  </a:lnTo>
                  <a:lnTo>
                    <a:pt x="25918" y="97314"/>
                  </a:lnTo>
                  <a:lnTo>
                    <a:pt x="26513" y="99284"/>
                  </a:lnTo>
                  <a:lnTo>
                    <a:pt x="40348" y="101575"/>
                  </a:lnTo>
                  <a:lnTo>
                    <a:pt x="43085" y="105915"/>
                  </a:lnTo>
                  <a:cubicBezTo>
                    <a:pt x="45021" y="109006"/>
                    <a:pt x="47329" y="111849"/>
                    <a:pt x="49957" y="114379"/>
                  </a:cubicBezTo>
                  <a:lnTo>
                    <a:pt x="53656" y="117941"/>
                  </a:lnTo>
                  <a:lnTo>
                    <a:pt x="53244" y="132165"/>
                  </a:lnTo>
                  <a:lnTo>
                    <a:pt x="55088" y="133161"/>
                  </a:lnTo>
                  <a:lnTo>
                    <a:pt x="66541" y="125087"/>
                  </a:lnTo>
                  <a:lnTo>
                    <a:pt x="71500" y="126232"/>
                  </a:lnTo>
                  <a:cubicBezTo>
                    <a:pt x="75059" y="127069"/>
                    <a:pt x="78714" y="127434"/>
                    <a:pt x="82368" y="127320"/>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5" name="Freeform 89">
              <a:extLst>
                <a:ext uri="{FF2B5EF4-FFF2-40B4-BE49-F238E27FC236}">
                  <a16:creationId xmlns:a16="http://schemas.microsoft.com/office/drawing/2014/main" id="{ABC2F38B-2C64-2A8A-B39B-AE90EB999323}"/>
                </a:ext>
              </a:extLst>
            </p:cNvPr>
            <p:cNvSpPr/>
            <p:nvPr/>
          </p:nvSpPr>
          <p:spPr>
            <a:xfrm>
              <a:off x="2418495" y="2611005"/>
              <a:ext cx="41905" cy="41899"/>
            </a:xfrm>
            <a:custGeom>
              <a:avLst/>
              <a:gdLst>
                <a:gd name="connsiteX0" fmla="*/ 20936 w 41905"/>
                <a:gd name="connsiteY0" fmla="*/ 0 h 41899"/>
                <a:gd name="connsiteX1" fmla="*/ 14901 w 41905"/>
                <a:gd name="connsiteY1" fmla="*/ 893 h 41899"/>
                <a:gd name="connsiteX2" fmla="*/ 14901 w 41905"/>
                <a:gd name="connsiteY2" fmla="*/ 893 h 41899"/>
                <a:gd name="connsiteX3" fmla="*/ 899 w 41905"/>
                <a:gd name="connsiteY3" fmla="*/ 26999 h 41899"/>
                <a:gd name="connsiteX4" fmla="*/ 27005 w 41905"/>
                <a:gd name="connsiteY4" fmla="*/ 41001 h 41899"/>
                <a:gd name="connsiteX5" fmla="*/ 41006 w 41905"/>
                <a:gd name="connsiteY5" fmla="*/ 14895 h 41899"/>
                <a:gd name="connsiteX6" fmla="*/ 20948 w 41905"/>
                <a:gd name="connsiteY6" fmla="*/ 0 h 4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05" h="41899">
                  <a:moveTo>
                    <a:pt x="20936" y="0"/>
                  </a:moveTo>
                  <a:cubicBezTo>
                    <a:pt x="18892" y="1"/>
                    <a:pt x="16858" y="301"/>
                    <a:pt x="14901" y="893"/>
                  </a:cubicBezTo>
                  <a:lnTo>
                    <a:pt x="14901" y="893"/>
                  </a:lnTo>
                  <a:cubicBezTo>
                    <a:pt x="3826" y="4235"/>
                    <a:pt x="-2443" y="15924"/>
                    <a:pt x="899" y="26999"/>
                  </a:cubicBezTo>
                  <a:cubicBezTo>
                    <a:pt x="4242" y="38075"/>
                    <a:pt x="15929" y="44343"/>
                    <a:pt x="27005" y="41001"/>
                  </a:cubicBezTo>
                  <a:cubicBezTo>
                    <a:pt x="38080" y="37659"/>
                    <a:pt x="44349" y="25970"/>
                    <a:pt x="41006" y="14895"/>
                  </a:cubicBezTo>
                  <a:cubicBezTo>
                    <a:pt x="38337" y="6049"/>
                    <a:pt x="30188" y="-2"/>
                    <a:pt x="20948" y="0"/>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6" name="Freeform 90">
              <a:extLst>
                <a:ext uri="{FF2B5EF4-FFF2-40B4-BE49-F238E27FC236}">
                  <a16:creationId xmlns:a16="http://schemas.microsoft.com/office/drawing/2014/main" id="{C4D1F3A1-2A70-D941-DF96-70D3A1EABB1D}"/>
                </a:ext>
              </a:extLst>
            </p:cNvPr>
            <p:cNvSpPr/>
            <p:nvPr/>
          </p:nvSpPr>
          <p:spPr>
            <a:xfrm>
              <a:off x="2326164" y="2719371"/>
              <a:ext cx="163167" cy="163408"/>
            </a:xfrm>
            <a:custGeom>
              <a:avLst/>
              <a:gdLst>
                <a:gd name="connsiteX0" fmla="*/ 90133 w 163167"/>
                <a:gd name="connsiteY0" fmla="*/ 163408 h 163408"/>
                <a:gd name="connsiteX1" fmla="*/ 77535 w 163167"/>
                <a:gd name="connsiteY1" fmla="*/ 150066 h 163408"/>
                <a:gd name="connsiteX2" fmla="*/ 71603 w 163167"/>
                <a:gd name="connsiteY2" fmla="*/ 149470 h 163408"/>
                <a:gd name="connsiteX3" fmla="*/ 56714 w 163167"/>
                <a:gd name="connsiteY3" fmla="*/ 160007 h 163408"/>
                <a:gd name="connsiteX4" fmla="*/ 29857 w 163167"/>
                <a:gd name="connsiteY4" fmla="*/ 145530 h 163408"/>
                <a:gd name="connsiteX5" fmla="*/ 30533 w 163167"/>
                <a:gd name="connsiteY5" fmla="*/ 127080 h 163408"/>
                <a:gd name="connsiteX6" fmla="*/ 26800 w 163167"/>
                <a:gd name="connsiteY6" fmla="*/ 122499 h 163408"/>
                <a:gd name="connsiteX7" fmla="*/ 8807 w 163167"/>
                <a:gd name="connsiteY7" fmla="*/ 119452 h 163408"/>
                <a:gd name="connsiteX8" fmla="*/ 0 w 163167"/>
                <a:gd name="connsiteY8" fmla="*/ 90317 h 163408"/>
                <a:gd name="connsiteX9" fmla="*/ 13331 w 163167"/>
                <a:gd name="connsiteY9" fmla="*/ 77718 h 163408"/>
                <a:gd name="connsiteX10" fmla="*/ 13904 w 163167"/>
                <a:gd name="connsiteY10" fmla="*/ 71843 h 163408"/>
                <a:gd name="connsiteX11" fmla="*/ 3092 w 163167"/>
                <a:gd name="connsiteY11" fmla="*/ 56874 h 163408"/>
                <a:gd name="connsiteX12" fmla="*/ 17717 w 163167"/>
                <a:gd name="connsiteY12" fmla="*/ 29972 h 163408"/>
                <a:gd name="connsiteX13" fmla="*/ 36042 w 163167"/>
                <a:gd name="connsiteY13" fmla="*/ 30522 h 163408"/>
                <a:gd name="connsiteX14" fmla="*/ 40703 w 163167"/>
                <a:gd name="connsiteY14" fmla="*/ 26777 h 163408"/>
                <a:gd name="connsiteX15" fmla="*/ 43830 w 163167"/>
                <a:gd name="connsiteY15" fmla="*/ 8807 h 163408"/>
                <a:gd name="connsiteX16" fmla="*/ 72897 w 163167"/>
                <a:gd name="connsiteY16" fmla="*/ 0 h 163408"/>
                <a:gd name="connsiteX17" fmla="*/ 85438 w 163167"/>
                <a:gd name="connsiteY17" fmla="*/ 13239 h 163408"/>
                <a:gd name="connsiteX18" fmla="*/ 91393 w 163167"/>
                <a:gd name="connsiteY18" fmla="*/ 13835 h 163408"/>
                <a:gd name="connsiteX19" fmla="*/ 106351 w 163167"/>
                <a:gd name="connsiteY19" fmla="*/ 3344 h 163408"/>
                <a:gd name="connsiteX20" fmla="*/ 133150 w 163167"/>
                <a:gd name="connsiteY20" fmla="*/ 17775 h 163408"/>
                <a:gd name="connsiteX21" fmla="*/ 132600 w 163167"/>
                <a:gd name="connsiteY21" fmla="*/ 36099 h 163408"/>
                <a:gd name="connsiteX22" fmla="*/ 136346 w 163167"/>
                <a:gd name="connsiteY22" fmla="*/ 40680 h 163408"/>
                <a:gd name="connsiteX23" fmla="*/ 154361 w 163167"/>
                <a:gd name="connsiteY23" fmla="*/ 43727 h 163408"/>
                <a:gd name="connsiteX24" fmla="*/ 163168 w 163167"/>
                <a:gd name="connsiteY24" fmla="*/ 72874 h 163408"/>
                <a:gd name="connsiteX25" fmla="*/ 149803 w 163167"/>
                <a:gd name="connsiteY25" fmla="*/ 85472 h 163408"/>
                <a:gd name="connsiteX26" fmla="*/ 149150 w 163167"/>
                <a:gd name="connsiteY26" fmla="*/ 91588 h 163408"/>
                <a:gd name="connsiteX27" fmla="*/ 159652 w 163167"/>
                <a:gd name="connsiteY27" fmla="*/ 106476 h 163408"/>
                <a:gd name="connsiteX28" fmla="*/ 145221 w 163167"/>
                <a:gd name="connsiteY28" fmla="*/ 133310 h 163408"/>
                <a:gd name="connsiteX29" fmla="*/ 126977 w 163167"/>
                <a:gd name="connsiteY29" fmla="*/ 132761 h 163408"/>
                <a:gd name="connsiteX30" fmla="*/ 122327 w 163167"/>
                <a:gd name="connsiteY30" fmla="*/ 136574 h 163408"/>
                <a:gd name="connsiteX31" fmla="*/ 119189 w 163167"/>
                <a:gd name="connsiteY31" fmla="*/ 154612 h 163408"/>
                <a:gd name="connsiteX32" fmla="*/ 87454 w 163167"/>
                <a:gd name="connsiteY32" fmla="*/ 127137 h 163408"/>
                <a:gd name="connsiteX33" fmla="*/ 97074 w 163167"/>
                <a:gd name="connsiteY33" fmla="*/ 137365 h 163408"/>
                <a:gd name="connsiteX34" fmla="*/ 99067 w 163167"/>
                <a:gd name="connsiteY34" fmla="*/ 136758 h 163408"/>
                <a:gd name="connsiteX35" fmla="*/ 101472 w 163167"/>
                <a:gd name="connsiteY35" fmla="*/ 122900 h 163408"/>
                <a:gd name="connsiteX36" fmla="*/ 105767 w 163167"/>
                <a:gd name="connsiteY36" fmla="*/ 120185 h 163408"/>
                <a:gd name="connsiteX37" fmla="*/ 114253 w 163167"/>
                <a:gd name="connsiteY37" fmla="*/ 113234 h 163408"/>
                <a:gd name="connsiteX38" fmla="*/ 117780 w 163167"/>
                <a:gd name="connsiteY38" fmla="*/ 109546 h 163408"/>
                <a:gd name="connsiteX39" fmla="*/ 131787 w 163167"/>
                <a:gd name="connsiteY39" fmla="*/ 109970 h 163408"/>
                <a:gd name="connsiteX40" fmla="*/ 132795 w 163167"/>
                <a:gd name="connsiteY40" fmla="*/ 108091 h 163408"/>
                <a:gd name="connsiteX41" fmla="*/ 124687 w 163167"/>
                <a:gd name="connsiteY41" fmla="*/ 96638 h 163408"/>
                <a:gd name="connsiteX42" fmla="*/ 125832 w 163167"/>
                <a:gd name="connsiteY42" fmla="*/ 91611 h 163408"/>
                <a:gd name="connsiteX43" fmla="*/ 126977 w 163167"/>
                <a:gd name="connsiteY43" fmla="*/ 80605 h 163408"/>
                <a:gd name="connsiteX44" fmla="*/ 126897 w 163167"/>
                <a:gd name="connsiteY44" fmla="*/ 75554 h 163408"/>
                <a:gd name="connsiteX45" fmla="*/ 137090 w 163167"/>
                <a:gd name="connsiteY45" fmla="*/ 65956 h 163408"/>
                <a:gd name="connsiteX46" fmla="*/ 136494 w 163167"/>
                <a:gd name="connsiteY46" fmla="*/ 63975 h 163408"/>
                <a:gd name="connsiteX47" fmla="*/ 122636 w 163167"/>
                <a:gd name="connsiteY47" fmla="*/ 61685 h 163408"/>
                <a:gd name="connsiteX48" fmla="*/ 119911 w 163167"/>
                <a:gd name="connsiteY48" fmla="*/ 57298 h 163408"/>
                <a:gd name="connsiteX49" fmla="*/ 113039 w 163167"/>
                <a:gd name="connsiteY49" fmla="*/ 48846 h 163408"/>
                <a:gd name="connsiteX50" fmla="*/ 109374 w 163167"/>
                <a:gd name="connsiteY50" fmla="*/ 45319 h 163408"/>
                <a:gd name="connsiteX51" fmla="*/ 109798 w 163167"/>
                <a:gd name="connsiteY51" fmla="*/ 31232 h 163408"/>
                <a:gd name="connsiteX52" fmla="*/ 107908 w 163167"/>
                <a:gd name="connsiteY52" fmla="*/ 30212 h 163408"/>
                <a:gd name="connsiteX53" fmla="*/ 96455 w 163167"/>
                <a:gd name="connsiteY53" fmla="*/ 38229 h 163408"/>
                <a:gd name="connsiteX54" fmla="*/ 91519 w 163167"/>
                <a:gd name="connsiteY54" fmla="*/ 37084 h 163408"/>
                <a:gd name="connsiteX55" fmla="*/ 80639 w 163167"/>
                <a:gd name="connsiteY55" fmla="*/ 35996 h 163408"/>
                <a:gd name="connsiteX56" fmla="*/ 75566 w 163167"/>
                <a:gd name="connsiteY56" fmla="*/ 36099 h 163408"/>
                <a:gd name="connsiteX57" fmla="*/ 65980 w 163167"/>
                <a:gd name="connsiteY57" fmla="*/ 25963 h 163408"/>
                <a:gd name="connsiteX58" fmla="*/ 63952 w 163167"/>
                <a:gd name="connsiteY58" fmla="*/ 26582 h 163408"/>
                <a:gd name="connsiteX59" fmla="*/ 61536 w 163167"/>
                <a:gd name="connsiteY59" fmla="*/ 40497 h 163408"/>
                <a:gd name="connsiteX60" fmla="*/ 57161 w 163167"/>
                <a:gd name="connsiteY60" fmla="*/ 43211 h 163408"/>
                <a:gd name="connsiteX61" fmla="*/ 48606 w 163167"/>
                <a:gd name="connsiteY61" fmla="*/ 50083 h 163408"/>
                <a:gd name="connsiteX62" fmla="*/ 45090 w 163167"/>
                <a:gd name="connsiteY62" fmla="*/ 53668 h 163408"/>
                <a:gd name="connsiteX63" fmla="*/ 31129 w 163167"/>
                <a:gd name="connsiteY63" fmla="*/ 53255 h 163408"/>
                <a:gd name="connsiteX64" fmla="*/ 30064 w 163167"/>
                <a:gd name="connsiteY64" fmla="*/ 55191 h 163408"/>
                <a:gd name="connsiteX65" fmla="*/ 38229 w 163167"/>
                <a:gd name="connsiteY65" fmla="*/ 66644 h 163408"/>
                <a:gd name="connsiteX66" fmla="*/ 37084 w 163167"/>
                <a:gd name="connsiteY66" fmla="*/ 71614 h 163408"/>
                <a:gd name="connsiteX67" fmla="*/ 36008 w 163167"/>
                <a:gd name="connsiteY67" fmla="*/ 82517 h 163408"/>
                <a:gd name="connsiteX68" fmla="*/ 36134 w 163167"/>
                <a:gd name="connsiteY68" fmla="*/ 87614 h 163408"/>
                <a:gd name="connsiteX69" fmla="*/ 25906 w 163167"/>
                <a:gd name="connsiteY69" fmla="*/ 97257 h 163408"/>
                <a:gd name="connsiteX70" fmla="*/ 26502 w 163167"/>
                <a:gd name="connsiteY70" fmla="*/ 99227 h 163408"/>
                <a:gd name="connsiteX71" fmla="*/ 40337 w 163167"/>
                <a:gd name="connsiteY71" fmla="*/ 101517 h 163408"/>
                <a:gd name="connsiteX72" fmla="*/ 43074 w 163167"/>
                <a:gd name="connsiteY72" fmla="*/ 105858 h 163408"/>
                <a:gd name="connsiteX73" fmla="*/ 49946 w 163167"/>
                <a:gd name="connsiteY73" fmla="*/ 114310 h 163408"/>
                <a:gd name="connsiteX74" fmla="*/ 53645 w 163167"/>
                <a:gd name="connsiteY74" fmla="*/ 117872 h 163408"/>
                <a:gd name="connsiteX75" fmla="*/ 53130 w 163167"/>
                <a:gd name="connsiteY75" fmla="*/ 132050 h 163408"/>
                <a:gd name="connsiteX76" fmla="*/ 54962 w 163167"/>
                <a:gd name="connsiteY76" fmla="*/ 133035 h 163408"/>
                <a:gd name="connsiteX77" fmla="*/ 66415 w 163167"/>
                <a:gd name="connsiteY77" fmla="*/ 125018 h 163408"/>
                <a:gd name="connsiteX78" fmla="*/ 71374 w 163167"/>
                <a:gd name="connsiteY78" fmla="*/ 126164 h 163408"/>
                <a:gd name="connsiteX79" fmla="*/ 82242 w 163167"/>
                <a:gd name="connsiteY79" fmla="*/ 127252 h 16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63167" h="163408">
                  <a:moveTo>
                    <a:pt x="90133" y="163408"/>
                  </a:moveTo>
                  <a:lnTo>
                    <a:pt x="77535" y="150066"/>
                  </a:lnTo>
                  <a:cubicBezTo>
                    <a:pt x="75554" y="149951"/>
                    <a:pt x="73573" y="149756"/>
                    <a:pt x="71603" y="149470"/>
                  </a:cubicBezTo>
                  <a:lnTo>
                    <a:pt x="56714" y="160007"/>
                  </a:lnTo>
                  <a:lnTo>
                    <a:pt x="29857" y="145530"/>
                  </a:lnTo>
                  <a:lnTo>
                    <a:pt x="30533" y="127080"/>
                  </a:lnTo>
                  <a:cubicBezTo>
                    <a:pt x="29216" y="125614"/>
                    <a:pt x="27979" y="124079"/>
                    <a:pt x="26800" y="122499"/>
                  </a:cubicBezTo>
                  <a:lnTo>
                    <a:pt x="8807" y="119452"/>
                  </a:lnTo>
                  <a:lnTo>
                    <a:pt x="0" y="90317"/>
                  </a:lnTo>
                  <a:lnTo>
                    <a:pt x="13331" y="77718"/>
                  </a:lnTo>
                  <a:cubicBezTo>
                    <a:pt x="13434" y="75749"/>
                    <a:pt x="13629" y="73790"/>
                    <a:pt x="13904" y="71843"/>
                  </a:cubicBezTo>
                  <a:lnTo>
                    <a:pt x="3092" y="56874"/>
                  </a:lnTo>
                  <a:lnTo>
                    <a:pt x="17717" y="29972"/>
                  </a:lnTo>
                  <a:lnTo>
                    <a:pt x="36042" y="30522"/>
                  </a:lnTo>
                  <a:cubicBezTo>
                    <a:pt x="37531" y="29205"/>
                    <a:pt x="39100" y="27956"/>
                    <a:pt x="40703" y="26777"/>
                  </a:cubicBezTo>
                  <a:lnTo>
                    <a:pt x="43830" y="8807"/>
                  </a:lnTo>
                  <a:lnTo>
                    <a:pt x="72897" y="0"/>
                  </a:lnTo>
                  <a:lnTo>
                    <a:pt x="85438" y="13239"/>
                  </a:lnTo>
                  <a:cubicBezTo>
                    <a:pt x="87431" y="13354"/>
                    <a:pt x="89412" y="13560"/>
                    <a:pt x="91393" y="13835"/>
                  </a:cubicBezTo>
                  <a:lnTo>
                    <a:pt x="106351" y="3344"/>
                  </a:lnTo>
                  <a:lnTo>
                    <a:pt x="133150" y="17775"/>
                  </a:lnTo>
                  <a:lnTo>
                    <a:pt x="132600" y="36099"/>
                  </a:lnTo>
                  <a:cubicBezTo>
                    <a:pt x="133921" y="37580"/>
                    <a:pt x="135169" y="39108"/>
                    <a:pt x="136346" y="40680"/>
                  </a:cubicBezTo>
                  <a:lnTo>
                    <a:pt x="154361" y="43727"/>
                  </a:lnTo>
                  <a:lnTo>
                    <a:pt x="163168" y="72874"/>
                  </a:lnTo>
                  <a:lnTo>
                    <a:pt x="149803" y="85472"/>
                  </a:lnTo>
                  <a:cubicBezTo>
                    <a:pt x="149673" y="87526"/>
                    <a:pt x="149456" y="89564"/>
                    <a:pt x="149150" y="91588"/>
                  </a:cubicBezTo>
                  <a:lnTo>
                    <a:pt x="159652" y="106476"/>
                  </a:lnTo>
                  <a:lnTo>
                    <a:pt x="145221" y="133310"/>
                  </a:lnTo>
                  <a:lnTo>
                    <a:pt x="126977" y="132761"/>
                  </a:lnTo>
                  <a:cubicBezTo>
                    <a:pt x="125488" y="134100"/>
                    <a:pt x="123931" y="135372"/>
                    <a:pt x="122327" y="136574"/>
                  </a:cubicBezTo>
                  <a:lnTo>
                    <a:pt x="119189" y="154612"/>
                  </a:lnTo>
                  <a:close/>
                  <a:moveTo>
                    <a:pt x="87454" y="127137"/>
                  </a:moveTo>
                  <a:lnTo>
                    <a:pt x="97074" y="137365"/>
                  </a:lnTo>
                  <a:lnTo>
                    <a:pt x="99067" y="136758"/>
                  </a:lnTo>
                  <a:lnTo>
                    <a:pt x="101472" y="122900"/>
                  </a:lnTo>
                  <a:lnTo>
                    <a:pt x="105767" y="120185"/>
                  </a:lnTo>
                  <a:cubicBezTo>
                    <a:pt x="108867" y="118220"/>
                    <a:pt x="111716" y="115886"/>
                    <a:pt x="114253" y="113234"/>
                  </a:cubicBezTo>
                  <a:lnTo>
                    <a:pt x="117780" y="109546"/>
                  </a:lnTo>
                  <a:lnTo>
                    <a:pt x="131787" y="109970"/>
                  </a:lnTo>
                  <a:lnTo>
                    <a:pt x="132795" y="108091"/>
                  </a:lnTo>
                  <a:lnTo>
                    <a:pt x="124687" y="96638"/>
                  </a:lnTo>
                  <a:lnTo>
                    <a:pt x="125832" y="91611"/>
                  </a:lnTo>
                  <a:cubicBezTo>
                    <a:pt x="126666" y="88003"/>
                    <a:pt x="127050" y="84306"/>
                    <a:pt x="126977" y="80605"/>
                  </a:cubicBezTo>
                  <a:lnTo>
                    <a:pt x="126897" y="75554"/>
                  </a:lnTo>
                  <a:lnTo>
                    <a:pt x="137090" y="65956"/>
                  </a:lnTo>
                  <a:lnTo>
                    <a:pt x="136494" y="63975"/>
                  </a:lnTo>
                  <a:lnTo>
                    <a:pt x="122636" y="61685"/>
                  </a:lnTo>
                  <a:lnTo>
                    <a:pt x="119911" y="57298"/>
                  </a:lnTo>
                  <a:cubicBezTo>
                    <a:pt x="117979" y="54207"/>
                    <a:pt x="115671" y="51368"/>
                    <a:pt x="113039" y="48846"/>
                  </a:cubicBezTo>
                  <a:lnTo>
                    <a:pt x="109374" y="45319"/>
                  </a:lnTo>
                  <a:lnTo>
                    <a:pt x="109798" y="31232"/>
                  </a:lnTo>
                  <a:lnTo>
                    <a:pt x="107908" y="30212"/>
                  </a:lnTo>
                  <a:lnTo>
                    <a:pt x="96455" y="38229"/>
                  </a:lnTo>
                  <a:lnTo>
                    <a:pt x="91519" y="37084"/>
                  </a:lnTo>
                  <a:cubicBezTo>
                    <a:pt x="87955" y="36251"/>
                    <a:pt x="84297" y="35886"/>
                    <a:pt x="80639" y="35996"/>
                  </a:cubicBezTo>
                  <a:lnTo>
                    <a:pt x="75566" y="36099"/>
                  </a:lnTo>
                  <a:lnTo>
                    <a:pt x="65980" y="25963"/>
                  </a:lnTo>
                  <a:lnTo>
                    <a:pt x="63952" y="26582"/>
                  </a:lnTo>
                  <a:lnTo>
                    <a:pt x="61536" y="40497"/>
                  </a:lnTo>
                  <a:lnTo>
                    <a:pt x="57161" y="43211"/>
                  </a:lnTo>
                  <a:cubicBezTo>
                    <a:pt x="54041" y="45146"/>
                    <a:pt x="51168" y="47453"/>
                    <a:pt x="48606" y="50083"/>
                  </a:cubicBezTo>
                  <a:lnTo>
                    <a:pt x="45090" y="53668"/>
                  </a:lnTo>
                  <a:lnTo>
                    <a:pt x="31129" y="53255"/>
                  </a:lnTo>
                  <a:lnTo>
                    <a:pt x="30064" y="55191"/>
                  </a:lnTo>
                  <a:lnTo>
                    <a:pt x="38229" y="66644"/>
                  </a:lnTo>
                  <a:lnTo>
                    <a:pt x="37084" y="71614"/>
                  </a:lnTo>
                  <a:cubicBezTo>
                    <a:pt x="36297" y="75193"/>
                    <a:pt x="35935" y="78853"/>
                    <a:pt x="36008" y="82517"/>
                  </a:cubicBezTo>
                  <a:lnTo>
                    <a:pt x="36134" y="87614"/>
                  </a:lnTo>
                  <a:lnTo>
                    <a:pt x="25906" y="97257"/>
                  </a:lnTo>
                  <a:lnTo>
                    <a:pt x="26502" y="99227"/>
                  </a:lnTo>
                  <a:lnTo>
                    <a:pt x="40337" y="101517"/>
                  </a:lnTo>
                  <a:lnTo>
                    <a:pt x="43074" y="105858"/>
                  </a:lnTo>
                  <a:cubicBezTo>
                    <a:pt x="45012" y="108944"/>
                    <a:pt x="47319" y="111784"/>
                    <a:pt x="49946" y="114310"/>
                  </a:cubicBezTo>
                  <a:lnTo>
                    <a:pt x="53645" y="117872"/>
                  </a:lnTo>
                  <a:lnTo>
                    <a:pt x="53130" y="132050"/>
                  </a:lnTo>
                  <a:lnTo>
                    <a:pt x="54962" y="133035"/>
                  </a:lnTo>
                  <a:lnTo>
                    <a:pt x="66415" y="125018"/>
                  </a:lnTo>
                  <a:lnTo>
                    <a:pt x="71374" y="126164"/>
                  </a:lnTo>
                  <a:cubicBezTo>
                    <a:pt x="74932" y="127009"/>
                    <a:pt x="78587" y="127375"/>
                    <a:pt x="82242" y="127252"/>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7" name="Freeform 91">
              <a:extLst>
                <a:ext uri="{FF2B5EF4-FFF2-40B4-BE49-F238E27FC236}">
                  <a16:creationId xmlns:a16="http://schemas.microsoft.com/office/drawing/2014/main" id="{D826A14B-97E7-8A23-479C-5A4D4EBCA1FC}"/>
                </a:ext>
              </a:extLst>
            </p:cNvPr>
            <p:cNvSpPr/>
            <p:nvPr/>
          </p:nvSpPr>
          <p:spPr>
            <a:xfrm>
              <a:off x="2386862" y="2780059"/>
              <a:ext cx="41836" cy="41830"/>
            </a:xfrm>
            <a:custGeom>
              <a:avLst/>
              <a:gdLst>
                <a:gd name="connsiteX0" fmla="*/ 20869 w 41836"/>
                <a:gd name="connsiteY0" fmla="*/ 11 h 41830"/>
                <a:gd name="connsiteX1" fmla="*/ 14833 w 41836"/>
                <a:gd name="connsiteY1" fmla="*/ 905 h 41830"/>
                <a:gd name="connsiteX2" fmla="*/ 14833 w 41836"/>
                <a:gd name="connsiteY2" fmla="*/ 905 h 41830"/>
                <a:gd name="connsiteX3" fmla="*/ 910 w 41836"/>
                <a:gd name="connsiteY3" fmla="*/ 26998 h 41830"/>
                <a:gd name="connsiteX4" fmla="*/ 27003 w 41836"/>
                <a:gd name="connsiteY4" fmla="*/ 40921 h 41830"/>
                <a:gd name="connsiteX5" fmla="*/ 40926 w 41836"/>
                <a:gd name="connsiteY5" fmla="*/ 14828 h 41830"/>
                <a:gd name="connsiteX6" fmla="*/ 20880 w 41836"/>
                <a:gd name="connsiteY6" fmla="*/ 0 h 4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36" h="41830">
                  <a:moveTo>
                    <a:pt x="20869" y="11"/>
                  </a:moveTo>
                  <a:cubicBezTo>
                    <a:pt x="18825" y="18"/>
                    <a:pt x="16792" y="318"/>
                    <a:pt x="14833" y="905"/>
                  </a:cubicBezTo>
                  <a:lnTo>
                    <a:pt x="14833" y="905"/>
                  </a:lnTo>
                  <a:cubicBezTo>
                    <a:pt x="3784" y="4265"/>
                    <a:pt x="-2450" y="15948"/>
                    <a:pt x="910" y="26998"/>
                  </a:cubicBezTo>
                  <a:cubicBezTo>
                    <a:pt x="4270" y="38047"/>
                    <a:pt x="15953" y="44281"/>
                    <a:pt x="27003" y="40921"/>
                  </a:cubicBezTo>
                  <a:cubicBezTo>
                    <a:pt x="38053" y="37561"/>
                    <a:pt x="44287" y="25878"/>
                    <a:pt x="40926" y="14828"/>
                  </a:cubicBezTo>
                  <a:cubicBezTo>
                    <a:pt x="38244" y="6007"/>
                    <a:pt x="30100" y="-17"/>
                    <a:pt x="20880" y="0"/>
                  </a:cubicBezTo>
                  <a:close/>
                </a:path>
              </a:pathLst>
            </a:custGeom>
            <a:solidFill>
              <a:schemeClr val="accent2"/>
            </a:solidFill>
            <a:ln w="114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Tree>
    <p:extLst>
      <p:ext uri="{BB962C8B-B14F-4D97-AF65-F5344CB8AC3E}">
        <p14:creationId xmlns:p14="http://schemas.microsoft.com/office/powerpoint/2010/main" val="317724350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US" dirty="0"/>
              <a:t>Diagnosis of Alzheimer’s disease</a:t>
            </a:r>
            <a:endParaRPr lang="en-GB" dirty="0"/>
          </a:p>
        </p:txBody>
      </p:sp>
      <p:sp>
        <p:nvSpPr>
          <p:cNvPr id="6" name="Content Placeholder 5"/>
          <p:cNvSpPr>
            <a:spLocks noGrp="1"/>
          </p:cNvSpPr>
          <p:nvPr>
            <p:ph idx="20"/>
          </p:nvPr>
        </p:nvSpPr>
        <p:spPr>
          <a:xfrm>
            <a:off x="539750" y="1416785"/>
            <a:ext cx="5805066" cy="4415215"/>
          </a:xfrm>
        </p:spPr>
        <p:txBody>
          <a:bodyPr>
            <a:normAutofit/>
          </a:bodyPr>
          <a:lstStyle/>
          <a:p>
            <a:pPr>
              <a:lnSpc>
                <a:spcPct val="100000"/>
              </a:lnSpc>
            </a:pPr>
            <a:r>
              <a:rPr lang="en-US" dirty="0"/>
              <a:t>AD is characterized by progressively worsening dementia </a:t>
            </a:r>
            <a:br>
              <a:rPr lang="en-US" dirty="0"/>
            </a:br>
            <a:r>
              <a:rPr lang="en-US" dirty="0"/>
              <a:t>in middle or late life</a:t>
            </a:r>
            <a:r>
              <a:rPr lang="en-US" baseline="30000" dirty="0"/>
              <a:t>1</a:t>
            </a:r>
            <a:r>
              <a:rPr lang="en-US" dirty="0"/>
              <a:t> </a:t>
            </a:r>
          </a:p>
          <a:p>
            <a:pPr>
              <a:lnSpc>
                <a:spcPct val="100000"/>
              </a:lnSpc>
            </a:pPr>
            <a:r>
              <a:rPr lang="en-US" dirty="0"/>
              <a:t>In clinical practice, diagnosis of dementia (or major neurocognitive disorder) is a key part of the AD </a:t>
            </a:r>
            <a:br>
              <a:rPr lang="en-US" dirty="0"/>
            </a:br>
            <a:r>
              <a:rPr lang="en-US" dirty="0"/>
              <a:t>diagnostic process</a:t>
            </a:r>
            <a:r>
              <a:rPr lang="en-US" baseline="30000" dirty="0"/>
              <a:t>2,3</a:t>
            </a:r>
            <a:r>
              <a:rPr lang="en-US" dirty="0"/>
              <a:t> </a:t>
            </a:r>
          </a:p>
          <a:p>
            <a:pPr>
              <a:lnSpc>
                <a:spcPct val="100000"/>
              </a:lnSpc>
            </a:pPr>
            <a:r>
              <a:rPr lang="en-US" dirty="0"/>
              <a:t>However, there are many causes of dementia, and so the clinical diagnosis of AD requires that other potential types </a:t>
            </a:r>
            <a:br>
              <a:rPr lang="en-US" dirty="0"/>
            </a:br>
            <a:r>
              <a:rPr lang="en-US" dirty="0"/>
              <a:t>of dementia be ruled out</a:t>
            </a:r>
            <a:r>
              <a:rPr lang="en-US" baseline="30000" dirty="0"/>
              <a:t>2-4</a:t>
            </a:r>
            <a:endParaRPr lang="en-GB" dirty="0"/>
          </a:p>
          <a:p>
            <a:pPr>
              <a:lnSpc>
                <a:spcPct val="100000"/>
              </a:lnSpc>
            </a:pPr>
            <a:r>
              <a:rPr lang="en-US" dirty="0"/>
              <a:t>Historically, dementia could only be definitively attributed</a:t>
            </a:r>
            <a:br>
              <a:rPr lang="en-US" dirty="0"/>
            </a:br>
            <a:r>
              <a:rPr lang="en-US" dirty="0"/>
              <a:t>to AD after the patient had died, using pathological evidence obtained from an autopsy.</a:t>
            </a:r>
            <a:r>
              <a:rPr lang="en-US" baseline="30000" dirty="0"/>
              <a:t>1,5-7</a:t>
            </a:r>
            <a:r>
              <a:rPr lang="en-US" dirty="0"/>
              <a:t> However, with the discovery and validation of new biomarkers for AD, </a:t>
            </a:r>
            <a:r>
              <a:rPr lang="en-US" i="1" dirty="0"/>
              <a:t>in vivo</a:t>
            </a:r>
            <a:r>
              <a:rPr lang="en-US" dirty="0"/>
              <a:t> diagnoses have become a reality in research settings and are starting to be used in clinical practice</a:t>
            </a:r>
            <a:r>
              <a:rPr lang="en-US" baseline="30000" dirty="0"/>
              <a:t>2,5,6,8</a:t>
            </a:r>
            <a:endParaRPr lang="en-GB" dirty="0"/>
          </a:p>
        </p:txBody>
      </p:sp>
      <p:sp>
        <p:nvSpPr>
          <p:cNvPr id="3" name="Pladsholder til tekst 2">
            <a:extLst>
              <a:ext uri="{FF2B5EF4-FFF2-40B4-BE49-F238E27FC236}">
                <a16:creationId xmlns:a16="http://schemas.microsoft.com/office/drawing/2014/main" id="{60177BD8-5701-4E44-96BB-3E8848E3D5BB}"/>
              </a:ext>
            </a:extLst>
          </p:cNvPr>
          <p:cNvSpPr>
            <a:spLocks noGrp="1"/>
          </p:cNvSpPr>
          <p:nvPr>
            <p:ph type="body" sz="quarter" idx="18"/>
          </p:nvPr>
        </p:nvSpPr>
        <p:spPr/>
        <p:txBody>
          <a:bodyPr/>
          <a:lstStyle/>
          <a:p>
            <a:pPr marL="0" indent="0">
              <a:buNone/>
            </a:pPr>
            <a:r>
              <a:rPr lang="en-GB" sz="900" dirty="0">
                <a:solidFill>
                  <a:schemeClr val="accent2">
                    <a:lumMod val="50000"/>
                  </a:schemeClr>
                </a:solidFill>
              </a:rPr>
              <a:t>1. </a:t>
            </a:r>
            <a:r>
              <a:rPr lang="en-GB" sz="900" dirty="0" err="1">
                <a:solidFill>
                  <a:schemeClr val="accent2">
                    <a:lumMod val="50000"/>
                  </a:schemeClr>
                </a:solidFill>
              </a:rPr>
              <a:t>McKhann</a:t>
            </a:r>
            <a:r>
              <a:rPr lang="en-GB" sz="900" dirty="0">
                <a:solidFill>
                  <a:schemeClr val="accent2">
                    <a:lumMod val="50000"/>
                  </a:schemeClr>
                </a:solidFill>
              </a:rPr>
              <a:t> et al. Neurology 1984;34(7):939–944; 2. </a:t>
            </a:r>
            <a:r>
              <a:rPr lang="en-GB" sz="900" dirty="0" err="1">
                <a:solidFill>
                  <a:schemeClr val="accent2">
                    <a:lumMod val="50000"/>
                  </a:schemeClr>
                </a:solidFill>
              </a:rPr>
              <a:t>McKhann</a:t>
            </a:r>
            <a:r>
              <a:rPr lang="en-GB" sz="900" dirty="0">
                <a:solidFill>
                  <a:schemeClr val="accent2">
                    <a:lumMod val="50000"/>
                  </a:schemeClr>
                </a:solidFill>
              </a:rPr>
              <a:t> et al. </a:t>
            </a:r>
            <a:r>
              <a:rPr lang="en-US" sz="900" dirty="0" err="1">
                <a:solidFill>
                  <a:schemeClr val="accent2">
                    <a:lumMod val="50000"/>
                  </a:schemeClr>
                </a:solidFill>
              </a:rPr>
              <a:t>Alzheimers</a:t>
            </a:r>
            <a:r>
              <a:rPr lang="en-US" sz="900" dirty="0">
                <a:solidFill>
                  <a:schemeClr val="accent2">
                    <a:lumMod val="50000"/>
                  </a:schemeClr>
                </a:solidFill>
              </a:rPr>
              <a:t> Dement 2011;7(3):263–269; 3. APA. DSM-5</a:t>
            </a:r>
            <a:r>
              <a:rPr lang="en-US" dirty="0"/>
              <a:t>-TR. 2022</a:t>
            </a:r>
            <a:r>
              <a:rPr lang="en-US" sz="900" dirty="0">
                <a:solidFill>
                  <a:schemeClr val="accent2">
                    <a:lumMod val="50000"/>
                  </a:schemeClr>
                </a:solidFill>
              </a:rPr>
              <a:t>; 4. </a:t>
            </a:r>
            <a:r>
              <a:rPr lang="en-GB" dirty="0">
                <a:solidFill>
                  <a:schemeClr val="accent2">
                    <a:lumMod val="50000"/>
                  </a:schemeClr>
                </a:solidFill>
              </a:rPr>
              <a:t>NICE clinical guideline NG97. 20 June 2018. https://www.nice.org.uk/guidance/ng97/resources/dementia-assessment-management-and-support-for-people-living-with-dementia-and-their-carers-pdf-1837760199109. Accessed </a:t>
            </a:r>
            <a:r>
              <a:rPr lang="en-GB" dirty="0"/>
              <a:t>Nov</a:t>
            </a:r>
            <a:r>
              <a:rPr lang="en-GB" dirty="0">
                <a:solidFill>
                  <a:schemeClr val="accent2">
                    <a:lumMod val="50000"/>
                  </a:schemeClr>
                </a:solidFill>
              </a:rPr>
              <a:t> 2023; </a:t>
            </a:r>
            <a:br>
              <a:rPr lang="en-GB" dirty="0">
                <a:solidFill>
                  <a:schemeClr val="accent2">
                    <a:lumMod val="50000"/>
                  </a:schemeClr>
                </a:solidFill>
              </a:rPr>
            </a:br>
            <a:r>
              <a:rPr lang="en-GB" dirty="0">
                <a:solidFill>
                  <a:schemeClr val="accent2">
                    <a:lumMod val="50000"/>
                  </a:schemeClr>
                </a:solidFill>
              </a:rPr>
              <a:t>5. </a:t>
            </a:r>
            <a:r>
              <a:rPr lang="en-US" sz="900" dirty="0" err="1">
                <a:solidFill>
                  <a:schemeClr val="accent2">
                    <a:lumMod val="50000"/>
                  </a:schemeClr>
                </a:solidFill>
              </a:rPr>
              <a:t>Scheltens</a:t>
            </a:r>
            <a:r>
              <a:rPr lang="en-US" sz="900" dirty="0">
                <a:solidFill>
                  <a:schemeClr val="accent2">
                    <a:lumMod val="50000"/>
                  </a:schemeClr>
                </a:solidFill>
              </a:rPr>
              <a:t> et al. Lancet 2021;397(10284):1577–1590; 6. Dubois et al. </a:t>
            </a:r>
            <a:r>
              <a:rPr lang="fr-FR" sz="900" dirty="0">
                <a:solidFill>
                  <a:schemeClr val="accent2">
                    <a:lumMod val="50000"/>
                  </a:schemeClr>
                </a:solidFill>
              </a:rPr>
              <a:t>Lancet </a:t>
            </a:r>
            <a:r>
              <a:rPr lang="fr-FR" sz="900" dirty="0" err="1">
                <a:solidFill>
                  <a:schemeClr val="accent2">
                    <a:lumMod val="50000"/>
                  </a:schemeClr>
                </a:solidFill>
              </a:rPr>
              <a:t>Neurol</a:t>
            </a:r>
            <a:r>
              <a:rPr lang="fr-FR" sz="900" dirty="0">
                <a:solidFill>
                  <a:schemeClr val="accent2">
                    <a:lumMod val="50000"/>
                  </a:schemeClr>
                </a:solidFill>
              </a:rPr>
              <a:t> 2014;13(6):614–629; 7. Scott &amp; Barrett. </a:t>
            </a:r>
            <a:r>
              <a:rPr lang="en-US" sz="900" dirty="0">
                <a:solidFill>
                  <a:schemeClr val="accent2">
                    <a:lumMod val="50000"/>
                  </a:schemeClr>
                </a:solidFill>
              </a:rPr>
              <a:t>Expert Rev </a:t>
            </a:r>
            <a:r>
              <a:rPr lang="en-US" sz="900" dirty="0" err="1">
                <a:solidFill>
                  <a:schemeClr val="accent2">
                    <a:lumMod val="50000"/>
                  </a:schemeClr>
                </a:solidFill>
              </a:rPr>
              <a:t>Neurother</a:t>
            </a:r>
            <a:r>
              <a:rPr lang="en-US" sz="900" dirty="0">
                <a:solidFill>
                  <a:schemeClr val="accent2">
                    <a:lumMod val="50000"/>
                  </a:schemeClr>
                </a:solidFill>
              </a:rPr>
              <a:t> 2007;7(4):407–422;</a:t>
            </a:r>
            <a:br>
              <a:rPr lang="en-GB" dirty="0">
                <a:solidFill>
                  <a:schemeClr val="accent2">
                    <a:lumMod val="50000"/>
                  </a:schemeClr>
                </a:solidFill>
              </a:rPr>
            </a:br>
            <a:r>
              <a:rPr lang="en-GB" dirty="0">
                <a:solidFill>
                  <a:schemeClr val="accent2">
                    <a:lumMod val="50000"/>
                  </a:schemeClr>
                </a:solidFill>
              </a:rPr>
              <a:t>8. </a:t>
            </a:r>
            <a:r>
              <a:rPr lang="en-GB" dirty="0"/>
              <a:t>NIA-AA Revised Clinical Criteria for Alzheimer’s disease draft. 9 October 2023. https://alz.org/media/Documents/scientific-conferences/Clinical-Criteria-for-Staging-and-Diagnosis-for-Public-Comment-Draft-2.pdf. Accessed Nov 2023</a:t>
            </a:r>
            <a:endParaRPr lang="en-US" sz="900" dirty="0">
              <a:solidFill>
                <a:schemeClr val="accent2">
                  <a:lumMod val="50000"/>
                </a:schemeClr>
              </a:solidFill>
            </a:endParaRPr>
          </a:p>
        </p:txBody>
      </p:sp>
      <p:sp>
        <p:nvSpPr>
          <p:cNvPr id="4" name="TextBox 3">
            <a:extLst>
              <a:ext uri="{FF2B5EF4-FFF2-40B4-BE49-F238E27FC236}">
                <a16:creationId xmlns:a16="http://schemas.microsoft.com/office/drawing/2014/main" id="{FD485A0B-65DB-28C7-5D88-AAF2BDBD3D5B}"/>
              </a:ext>
            </a:extLst>
          </p:cNvPr>
          <p:cNvSpPr txBox="1">
            <a:spLocks noChangeAspect="1"/>
          </p:cNvSpPr>
          <p:nvPr/>
        </p:nvSpPr>
        <p:spPr>
          <a:xfrm>
            <a:off x="7082403" y="1629000"/>
            <a:ext cx="4541942" cy="3600000"/>
          </a:xfrm>
          <a:custGeom>
            <a:avLst/>
            <a:gdLst>
              <a:gd name="connsiteX0" fmla="*/ 0 w 6047839"/>
              <a:gd name="connsiteY0" fmla="*/ 0 h 4793592"/>
              <a:gd name="connsiteX1" fmla="*/ 221064 w 6047839"/>
              <a:gd name="connsiteY1" fmla="*/ 0 h 4793592"/>
              <a:gd name="connsiteX2" fmla="*/ 390473 w 6047839"/>
              <a:gd name="connsiteY2" fmla="*/ 0 h 4793592"/>
              <a:gd name="connsiteX3" fmla="*/ 611537 w 6047839"/>
              <a:gd name="connsiteY3" fmla="*/ 0 h 4793592"/>
              <a:gd name="connsiteX4" fmla="*/ 783938 w 6047839"/>
              <a:gd name="connsiteY4" fmla="*/ 0 h 4793592"/>
              <a:gd name="connsiteX5" fmla="*/ 1005002 w 6047839"/>
              <a:gd name="connsiteY5" fmla="*/ 0 h 4793592"/>
              <a:gd name="connsiteX6" fmla="*/ 1174411 w 6047839"/>
              <a:gd name="connsiteY6" fmla="*/ 0 h 4793592"/>
              <a:gd name="connsiteX7" fmla="*/ 1395475 w 6047839"/>
              <a:gd name="connsiteY7" fmla="*/ 0 h 4793592"/>
              <a:gd name="connsiteX8" fmla="*/ 2404713 w 6047839"/>
              <a:gd name="connsiteY8" fmla="*/ 0 h 4793592"/>
              <a:gd name="connsiteX9" fmla="*/ 4403037 w 6047839"/>
              <a:gd name="connsiteY9" fmla="*/ 0 h 4793592"/>
              <a:gd name="connsiteX10" fmla="*/ 4624101 w 6047839"/>
              <a:gd name="connsiteY10" fmla="*/ 0 h 4793592"/>
              <a:gd name="connsiteX11" fmla="*/ 4793510 w 6047839"/>
              <a:gd name="connsiteY11" fmla="*/ 0 h 4793592"/>
              <a:gd name="connsiteX12" fmla="*/ 4985442 w 6047839"/>
              <a:gd name="connsiteY12" fmla="*/ 0 h 4793592"/>
              <a:gd name="connsiteX13" fmla="*/ 5014574 w 6047839"/>
              <a:gd name="connsiteY13" fmla="*/ 0 h 4793592"/>
              <a:gd name="connsiteX14" fmla="*/ 5186975 w 6047839"/>
              <a:gd name="connsiteY14" fmla="*/ 0 h 4793592"/>
              <a:gd name="connsiteX15" fmla="*/ 5408039 w 6047839"/>
              <a:gd name="connsiteY15" fmla="*/ 0 h 4793592"/>
              <a:gd name="connsiteX16" fmla="*/ 5577448 w 6047839"/>
              <a:gd name="connsiteY16" fmla="*/ 0 h 4793592"/>
              <a:gd name="connsiteX17" fmla="*/ 5798512 w 6047839"/>
              <a:gd name="connsiteY17" fmla="*/ 0 h 4793592"/>
              <a:gd name="connsiteX18" fmla="*/ 6047839 w 6047839"/>
              <a:gd name="connsiteY18" fmla="*/ 249593 h 4793592"/>
              <a:gd name="connsiteX19" fmla="*/ 6047839 w 6047839"/>
              <a:gd name="connsiteY19" fmla="*/ 455859 h 4793592"/>
              <a:gd name="connsiteX20" fmla="*/ 6047839 w 6047839"/>
              <a:gd name="connsiteY20" fmla="*/ 478385 h 4793592"/>
              <a:gd name="connsiteX21" fmla="*/ 6047839 w 6047839"/>
              <a:gd name="connsiteY21" fmla="*/ 551837 h 4793592"/>
              <a:gd name="connsiteX22" fmla="*/ 6047839 w 6047839"/>
              <a:gd name="connsiteY22" fmla="*/ 684651 h 4793592"/>
              <a:gd name="connsiteX23" fmla="*/ 6047839 w 6047839"/>
              <a:gd name="connsiteY23" fmla="*/ 758102 h 4793592"/>
              <a:gd name="connsiteX24" fmla="*/ 6047839 w 6047839"/>
              <a:gd name="connsiteY24" fmla="*/ 780629 h 4793592"/>
              <a:gd name="connsiteX25" fmla="*/ 6047839 w 6047839"/>
              <a:gd name="connsiteY25" fmla="*/ 986894 h 4793592"/>
              <a:gd name="connsiteX26" fmla="*/ 6047839 w 6047839"/>
              <a:gd name="connsiteY26" fmla="*/ 1566613 h 4793592"/>
              <a:gd name="connsiteX27" fmla="*/ 6047839 w 6047839"/>
              <a:gd name="connsiteY27" fmla="*/ 1795405 h 4793592"/>
              <a:gd name="connsiteX28" fmla="*/ 6047839 w 6047839"/>
              <a:gd name="connsiteY28" fmla="*/ 3638011 h 4793592"/>
              <a:gd name="connsiteX29" fmla="*/ 6047839 w 6047839"/>
              <a:gd name="connsiteY29" fmla="*/ 3866803 h 4793592"/>
              <a:gd name="connsiteX30" fmla="*/ 6047839 w 6047839"/>
              <a:gd name="connsiteY30" fmla="*/ 4056291 h 4793592"/>
              <a:gd name="connsiteX31" fmla="*/ 6047839 w 6047839"/>
              <a:gd name="connsiteY31" fmla="*/ 4262557 h 4793592"/>
              <a:gd name="connsiteX32" fmla="*/ 6047839 w 6047839"/>
              <a:gd name="connsiteY32" fmla="*/ 4285083 h 4793592"/>
              <a:gd name="connsiteX33" fmla="*/ 6047839 w 6047839"/>
              <a:gd name="connsiteY33" fmla="*/ 4358534 h 4793592"/>
              <a:gd name="connsiteX34" fmla="*/ 6047839 w 6047839"/>
              <a:gd name="connsiteY34" fmla="*/ 4491349 h 4793592"/>
              <a:gd name="connsiteX35" fmla="*/ 6047839 w 6047839"/>
              <a:gd name="connsiteY35" fmla="*/ 4564800 h 4793592"/>
              <a:gd name="connsiteX36" fmla="*/ 6047839 w 6047839"/>
              <a:gd name="connsiteY36" fmla="*/ 4587326 h 4793592"/>
              <a:gd name="connsiteX37" fmla="*/ 6047839 w 6047839"/>
              <a:gd name="connsiteY37" fmla="*/ 4793592 h 4793592"/>
              <a:gd name="connsiteX38" fmla="*/ 5826775 w 6047839"/>
              <a:gd name="connsiteY38" fmla="*/ 4793592 h 4793592"/>
              <a:gd name="connsiteX39" fmla="*/ 5657366 w 6047839"/>
              <a:gd name="connsiteY39" fmla="*/ 4793592 h 4793592"/>
              <a:gd name="connsiteX40" fmla="*/ 5436302 w 6047839"/>
              <a:gd name="connsiteY40" fmla="*/ 4793592 h 4793592"/>
              <a:gd name="connsiteX41" fmla="*/ 5263901 w 6047839"/>
              <a:gd name="connsiteY41" fmla="*/ 4793592 h 4793592"/>
              <a:gd name="connsiteX42" fmla="*/ 5042837 w 6047839"/>
              <a:gd name="connsiteY42" fmla="*/ 4793592 h 4793592"/>
              <a:gd name="connsiteX43" fmla="*/ 4985442 w 6047839"/>
              <a:gd name="connsiteY43" fmla="*/ 4793592 h 4793592"/>
              <a:gd name="connsiteX44" fmla="*/ 4873428 w 6047839"/>
              <a:gd name="connsiteY44" fmla="*/ 4793592 h 4793592"/>
              <a:gd name="connsiteX45" fmla="*/ 4652364 w 6047839"/>
              <a:gd name="connsiteY45" fmla="*/ 4793592 h 4793592"/>
              <a:gd name="connsiteX46" fmla="*/ 2404713 w 6047839"/>
              <a:gd name="connsiteY46" fmla="*/ 4793592 h 4793592"/>
              <a:gd name="connsiteX47" fmla="*/ 1644802 w 6047839"/>
              <a:gd name="connsiteY47" fmla="*/ 4793592 h 4793592"/>
              <a:gd name="connsiteX48" fmla="*/ 1423738 w 6047839"/>
              <a:gd name="connsiteY48" fmla="*/ 4793592 h 4793592"/>
              <a:gd name="connsiteX49" fmla="*/ 1254329 w 6047839"/>
              <a:gd name="connsiteY49" fmla="*/ 4793592 h 4793592"/>
              <a:gd name="connsiteX50" fmla="*/ 1033265 w 6047839"/>
              <a:gd name="connsiteY50" fmla="*/ 4793592 h 4793592"/>
              <a:gd name="connsiteX51" fmla="*/ 860864 w 6047839"/>
              <a:gd name="connsiteY51" fmla="*/ 4793592 h 4793592"/>
              <a:gd name="connsiteX52" fmla="*/ 639800 w 6047839"/>
              <a:gd name="connsiteY52" fmla="*/ 4793592 h 4793592"/>
              <a:gd name="connsiteX53" fmla="*/ 470391 w 6047839"/>
              <a:gd name="connsiteY53" fmla="*/ 4793592 h 4793592"/>
              <a:gd name="connsiteX54" fmla="*/ 249327 w 6047839"/>
              <a:gd name="connsiteY54" fmla="*/ 4793592 h 4793592"/>
              <a:gd name="connsiteX55" fmla="*/ 0 w 6047839"/>
              <a:gd name="connsiteY55" fmla="*/ 4543999 h 4793592"/>
              <a:gd name="connsiteX56" fmla="*/ 0 w 6047839"/>
              <a:gd name="connsiteY56" fmla="*/ 4337733 h 4793592"/>
              <a:gd name="connsiteX57" fmla="*/ 0 w 6047839"/>
              <a:gd name="connsiteY57" fmla="*/ 4315207 h 4793592"/>
              <a:gd name="connsiteX58" fmla="*/ 0 w 6047839"/>
              <a:gd name="connsiteY58" fmla="*/ 4241756 h 4793592"/>
              <a:gd name="connsiteX59" fmla="*/ 0 w 6047839"/>
              <a:gd name="connsiteY59" fmla="*/ 4108941 h 4793592"/>
              <a:gd name="connsiteX60" fmla="*/ 0 w 6047839"/>
              <a:gd name="connsiteY60" fmla="*/ 4035490 h 4793592"/>
              <a:gd name="connsiteX61" fmla="*/ 0 w 6047839"/>
              <a:gd name="connsiteY61" fmla="*/ 4012964 h 4793592"/>
              <a:gd name="connsiteX62" fmla="*/ 0 w 6047839"/>
              <a:gd name="connsiteY62" fmla="*/ 3866803 h 4793592"/>
              <a:gd name="connsiteX63" fmla="*/ 0 w 6047839"/>
              <a:gd name="connsiteY63" fmla="*/ 3806698 h 4793592"/>
              <a:gd name="connsiteX64" fmla="*/ 0 w 6047839"/>
              <a:gd name="connsiteY64" fmla="*/ 3638011 h 4793592"/>
              <a:gd name="connsiteX65" fmla="*/ 0 w 6047839"/>
              <a:gd name="connsiteY65" fmla="*/ 1795405 h 4793592"/>
              <a:gd name="connsiteX66" fmla="*/ 0 w 6047839"/>
              <a:gd name="connsiteY66" fmla="*/ 1566613 h 4793592"/>
              <a:gd name="connsiteX67" fmla="*/ 0 w 6047839"/>
              <a:gd name="connsiteY67" fmla="*/ 737301 h 4793592"/>
              <a:gd name="connsiteX68" fmla="*/ 0 w 6047839"/>
              <a:gd name="connsiteY68" fmla="*/ 531035 h 4793592"/>
              <a:gd name="connsiteX69" fmla="*/ 0 w 6047839"/>
              <a:gd name="connsiteY69" fmla="*/ 508509 h 4793592"/>
              <a:gd name="connsiteX70" fmla="*/ 0 w 6047839"/>
              <a:gd name="connsiteY70" fmla="*/ 435058 h 4793592"/>
              <a:gd name="connsiteX71" fmla="*/ 0 w 6047839"/>
              <a:gd name="connsiteY71" fmla="*/ 302243 h 4793592"/>
              <a:gd name="connsiteX72" fmla="*/ 0 w 6047839"/>
              <a:gd name="connsiteY72" fmla="*/ 228792 h 4793592"/>
              <a:gd name="connsiteX73" fmla="*/ 0 w 6047839"/>
              <a:gd name="connsiteY73" fmla="*/ 206266 h 479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7839" h="479359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747"/>
                  <a:pt x="6047839" y="249593"/>
                </a:cubicBezTo>
                <a:lnTo>
                  <a:pt x="6047839" y="455859"/>
                </a:lnTo>
                <a:lnTo>
                  <a:pt x="6047839" y="478385"/>
                </a:lnTo>
                <a:lnTo>
                  <a:pt x="6047839" y="551837"/>
                </a:lnTo>
                <a:lnTo>
                  <a:pt x="6047839" y="684651"/>
                </a:lnTo>
                <a:lnTo>
                  <a:pt x="6047839" y="758102"/>
                </a:lnTo>
                <a:lnTo>
                  <a:pt x="6047839" y="780629"/>
                </a:lnTo>
                <a:lnTo>
                  <a:pt x="6047839" y="986894"/>
                </a:lnTo>
                <a:lnTo>
                  <a:pt x="6047839" y="1566613"/>
                </a:lnTo>
                <a:lnTo>
                  <a:pt x="6047839" y="1795405"/>
                </a:lnTo>
                <a:lnTo>
                  <a:pt x="6047839" y="3638011"/>
                </a:lnTo>
                <a:lnTo>
                  <a:pt x="6047839" y="3866803"/>
                </a:lnTo>
                <a:lnTo>
                  <a:pt x="6047839" y="4056291"/>
                </a:lnTo>
                <a:lnTo>
                  <a:pt x="6047839" y="4262557"/>
                </a:lnTo>
                <a:lnTo>
                  <a:pt x="6047839" y="4285083"/>
                </a:lnTo>
                <a:lnTo>
                  <a:pt x="6047839" y="4358534"/>
                </a:lnTo>
                <a:lnTo>
                  <a:pt x="6047839" y="4491349"/>
                </a:lnTo>
                <a:lnTo>
                  <a:pt x="6047839" y="4564800"/>
                </a:lnTo>
                <a:lnTo>
                  <a:pt x="6047839" y="4587326"/>
                </a:lnTo>
                <a:lnTo>
                  <a:pt x="6047839" y="4793592"/>
                </a:lnTo>
                <a:lnTo>
                  <a:pt x="5826775" y="4793592"/>
                </a:lnTo>
                <a:lnTo>
                  <a:pt x="5657366" y="4793592"/>
                </a:lnTo>
                <a:lnTo>
                  <a:pt x="5436302" y="4793592"/>
                </a:lnTo>
                <a:lnTo>
                  <a:pt x="5263901" y="4793592"/>
                </a:lnTo>
                <a:lnTo>
                  <a:pt x="5042837" y="4793592"/>
                </a:lnTo>
                <a:lnTo>
                  <a:pt x="4985442" y="4793592"/>
                </a:lnTo>
                <a:lnTo>
                  <a:pt x="4873428" y="4793592"/>
                </a:lnTo>
                <a:lnTo>
                  <a:pt x="4652364" y="4793592"/>
                </a:lnTo>
                <a:lnTo>
                  <a:pt x="2404713" y="4793592"/>
                </a:lnTo>
                <a:lnTo>
                  <a:pt x="1644802" y="4793592"/>
                </a:lnTo>
                <a:lnTo>
                  <a:pt x="1423738" y="4793592"/>
                </a:lnTo>
                <a:lnTo>
                  <a:pt x="1254329" y="4793592"/>
                </a:lnTo>
                <a:lnTo>
                  <a:pt x="1033265" y="4793592"/>
                </a:lnTo>
                <a:lnTo>
                  <a:pt x="860864" y="4793592"/>
                </a:lnTo>
                <a:lnTo>
                  <a:pt x="639800" y="4793592"/>
                </a:lnTo>
                <a:lnTo>
                  <a:pt x="470391" y="4793592"/>
                </a:lnTo>
                <a:lnTo>
                  <a:pt x="249327" y="4793592"/>
                </a:lnTo>
                <a:cubicBezTo>
                  <a:pt x="111628" y="4793592"/>
                  <a:pt x="0" y="4681845"/>
                  <a:pt x="0" y="4543999"/>
                </a:cubicBezTo>
                <a:lnTo>
                  <a:pt x="0" y="4337733"/>
                </a:lnTo>
                <a:lnTo>
                  <a:pt x="0" y="4315207"/>
                </a:lnTo>
                <a:lnTo>
                  <a:pt x="0" y="4241756"/>
                </a:lnTo>
                <a:lnTo>
                  <a:pt x="0" y="4108941"/>
                </a:lnTo>
                <a:lnTo>
                  <a:pt x="0" y="4035490"/>
                </a:lnTo>
                <a:lnTo>
                  <a:pt x="0" y="4012964"/>
                </a:lnTo>
                <a:lnTo>
                  <a:pt x="0" y="3866803"/>
                </a:lnTo>
                <a:lnTo>
                  <a:pt x="0" y="3806698"/>
                </a:lnTo>
                <a:lnTo>
                  <a:pt x="0" y="3638011"/>
                </a:lnTo>
                <a:lnTo>
                  <a:pt x="0" y="1795405"/>
                </a:lnTo>
                <a:lnTo>
                  <a:pt x="0" y="1566613"/>
                </a:lnTo>
                <a:lnTo>
                  <a:pt x="0" y="737301"/>
                </a:lnTo>
                <a:lnTo>
                  <a:pt x="0" y="531035"/>
                </a:lnTo>
                <a:lnTo>
                  <a:pt x="0" y="508509"/>
                </a:lnTo>
                <a:lnTo>
                  <a:pt x="0" y="435058"/>
                </a:lnTo>
                <a:lnTo>
                  <a:pt x="0" y="302243"/>
                </a:lnTo>
                <a:lnTo>
                  <a:pt x="0" y="228792"/>
                </a:lnTo>
                <a:lnTo>
                  <a:pt x="0" y="206266"/>
                </a:lnTo>
                <a:close/>
              </a:path>
            </a:pathLst>
          </a:custGeom>
          <a: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a:stretch>
              <a:fillRect l="-9366" r="-9366"/>
            </a:stretch>
          </a:blip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1022702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D1B94A3-DC54-343F-9007-BB6DBD642C5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9134849" y="1416050"/>
            <a:ext cx="3059951" cy="4416425"/>
          </a:xfrm>
        </p:spPr>
      </p:pic>
      <p:sp>
        <p:nvSpPr>
          <p:cNvPr id="9" name="Text Placeholder 6"/>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US" dirty="0"/>
              <a:t>Clinical diagnosis of neurocognitive disorders</a:t>
            </a:r>
            <a:endParaRPr lang="en-GB" dirty="0"/>
          </a:p>
        </p:txBody>
      </p:sp>
      <p:sp>
        <p:nvSpPr>
          <p:cNvPr id="4" name="Content Placeholder 3">
            <a:extLst>
              <a:ext uri="{FF2B5EF4-FFF2-40B4-BE49-F238E27FC236}">
                <a16:creationId xmlns:a16="http://schemas.microsoft.com/office/drawing/2014/main" id="{4AE7C63A-980F-8AB6-4C42-229C66F6741D}"/>
              </a:ext>
            </a:extLst>
          </p:cNvPr>
          <p:cNvSpPr>
            <a:spLocks noGrp="1"/>
          </p:cNvSpPr>
          <p:nvPr>
            <p:ph idx="19"/>
          </p:nvPr>
        </p:nvSpPr>
        <p:spPr/>
        <p:txBody>
          <a:bodyPr/>
          <a:lstStyle/>
          <a:p>
            <a:pPr marL="0" indent="0">
              <a:lnSpc>
                <a:spcPct val="120000"/>
              </a:lnSpc>
              <a:buNone/>
            </a:pPr>
            <a:r>
              <a:rPr lang="en-US" dirty="0"/>
              <a:t>In clinical practice, the diagnosis of a neurocognitive disorder such as AD and related disorders requires:</a:t>
            </a:r>
          </a:p>
          <a:p>
            <a:endParaRPr lang="da-DK" dirty="0"/>
          </a:p>
        </p:txBody>
      </p:sp>
      <p:sp>
        <p:nvSpPr>
          <p:cNvPr id="3" name="Pladsholder til tekst 2">
            <a:extLst>
              <a:ext uri="{FF2B5EF4-FFF2-40B4-BE49-F238E27FC236}">
                <a16:creationId xmlns:a16="http://schemas.microsoft.com/office/drawing/2014/main" id="{63F1F621-8C24-4E3E-9140-E9B6BC322082}"/>
              </a:ext>
            </a:extLst>
          </p:cNvPr>
          <p:cNvSpPr>
            <a:spLocks noGrp="1"/>
          </p:cNvSpPr>
          <p:nvPr>
            <p:ph type="body" sz="quarter" idx="18"/>
          </p:nvPr>
        </p:nvSpPr>
        <p:spPr/>
        <p:txBody>
          <a:bodyPr anchor="b"/>
          <a:lstStyle/>
          <a:p>
            <a:pPr marL="0" indent="0">
              <a:buNone/>
            </a:pPr>
            <a:r>
              <a:rPr lang="pt-BR" dirty="0">
                <a:solidFill>
                  <a:schemeClr val="accent2">
                    <a:lumMod val="50000"/>
                  </a:schemeClr>
                </a:solidFill>
              </a:rPr>
              <a:t>Gauthier et al. World Alzheimer Report 2021</a:t>
            </a:r>
            <a:endParaRPr lang="en-GB" sz="900" dirty="0">
              <a:solidFill>
                <a:schemeClr val="accent2">
                  <a:lumMod val="50000"/>
                </a:schemeClr>
              </a:solidFill>
            </a:endParaRPr>
          </a:p>
        </p:txBody>
      </p:sp>
      <p:sp>
        <p:nvSpPr>
          <p:cNvPr id="7" name="Rectangle: Diagonal Corners Rounded 6">
            <a:extLst>
              <a:ext uri="{FF2B5EF4-FFF2-40B4-BE49-F238E27FC236}">
                <a16:creationId xmlns:a16="http://schemas.microsoft.com/office/drawing/2014/main" id="{C719BC81-8732-E68A-8DDF-FD00A95C8C00}"/>
              </a:ext>
            </a:extLst>
          </p:cNvPr>
          <p:cNvSpPr/>
          <p:nvPr/>
        </p:nvSpPr>
        <p:spPr>
          <a:xfrm flipH="1">
            <a:off x="972459" y="2159033"/>
            <a:ext cx="7590519" cy="648000"/>
          </a:xfrm>
          <a:prstGeom prst="round2Diag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1600" dirty="0">
                <a:solidFill>
                  <a:schemeClr val="tx1"/>
                </a:solidFill>
              </a:rPr>
              <a:t>A medical history from the patient and collateral history from an </a:t>
            </a:r>
            <a:br>
              <a:rPr lang="en-US" sz="1600" dirty="0">
                <a:solidFill>
                  <a:schemeClr val="tx1"/>
                </a:solidFill>
              </a:rPr>
            </a:br>
            <a:r>
              <a:rPr lang="en-US" sz="1600" dirty="0">
                <a:solidFill>
                  <a:schemeClr val="tx1"/>
                </a:solidFill>
              </a:rPr>
              <a:t>appropriate informant</a:t>
            </a:r>
          </a:p>
        </p:txBody>
      </p:sp>
      <p:sp>
        <p:nvSpPr>
          <p:cNvPr id="8" name="Rectangle: Diagonal Corners Rounded 7">
            <a:extLst>
              <a:ext uri="{FF2B5EF4-FFF2-40B4-BE49-F238E27FC236}">
                <a16:creationId xmlns:a16="http://schemas.microsoft.com/office/drawing/2014/main" id="{045E1D07-FD8F-39CD-EDA6-FAB3F6B1E5C4}"/>
              </a:ext>
            </a:extLst>
          </p:cNvPr>
          <p:cNvSpPr/>
          <p:nvPr/>
        </p:nvSpPr>
        <p:spPr>
          <a:xfrm flipH="1">
            <a:off x="972457" y="3071355"/>
            <a:ext cx="7590519" cy="648000"/>
          </a:xfrm>
          <a:prstGeom prst="round2Diag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1600" dirty="0">
                <a:solidFill>
                  <a:schemeClr val="tx1"/>
                </a:solidFill>
              </a:rPr>
              <a:t>A cognitive, functional, </a:t>
            </a:r>
            <a:r>
              <a:rPr lang="en-US" sz="1600" dirty="0" err="1">
                <a:solidFill>
                  <a:schemeClr val="tx1"/>
                </a:solidFill>
              </a:rPr>
              <a:t>behavioural</a:t>
            </a:r>
            <a:r>
              <a:rPr lang="en-US" sz="1600" dirty="0">
                <a:solidFill>
                  <a:schemeClr val="tx1"/>
                </a:solidFill>
              </a:rPr>
              <a:t> and mental state examination (preferably using validated assessment scales)</a:t>
            </a:r>
          </a:p>
        </p:txBody>
      </p:sp>
      <p:sp>
        <p:nvSpPr>
          <p:cNvPr id="10" name="Rectangle: Diagonal Corners Rounded 9">
            <a:extLst>
              <a:ext uri="{FF2B5EF4-FFF2-40B4-BE49-F238E27FC236}">
                <a16:creationId xmlns:a16="http://schemas.microsoft.com/office/drawing/2014/main" id="{506A8280-EB0B-FAA1-98FD-391905E19E4E}"/>
              </a:ext>
            </a:extLst>
          </p:cNvPr>
          <p:cNvSpPr/>
          <p:nvPr/>
        </p:nvSpPr>
        <p:spPr>
          <a:xfrm flipH="1">
            <a:off x="972456" y="3983677"/>
            <a:ext cx="7590519" cy="900000"/>
          </a:xfrm>
          <a:prstGeom prst="round2Diag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1600" dirty="0">
                <a:solidFill>
                  <a:schemeClr val="tx1"/>
                </a:solidFill>
              </a:rPr>
              <a:t>Physical examination, laboratory tests (to exclude comorbid conditions that may be impairing cognitive function), and review of medication (to identify drugs that may be impairing cognitive function)</a:t>
            </a:r>
          </a:p>
        </p:txBody>
      </p:sp>
      <p:sp>
        <p:nvSpPr>
          <p:cNvPr id="11" name="Rectangle: Diagonal Corners Rounded 10">
            <a:extLst>
              <a:ext uri="{FF2B5EF4-FFF2-40B4-BE49-F238E27FC236}">
                <a16:creationId xmlns:a16="http://schemas.microsoft.com/office/drawing/2014/main" id="{C48B22A0-F458-0950-48EC-1DD2B81DABF5}"/>
              </a:ext>
            </a:extLst>
          </p:cNvPr>
          <p:cNvSpPr/>
          <p:nvPr/>
        </p:nvSpPr>
        <p:spPr>
          <a:xfrm flipH="1">
            <a:off x="972455" y="5148000"/>
            <a:ext cx="7590519" cy="648000"/>
          </a:xfrm>
          <a:prstGeom prst="round2Diag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1600" i="1" dirty="0">
                <a:solidFill>
                  <a:schemeClr val="tx1"/>
                </a:solidFill>
              </a:rPr>
              <a:t>In vivo </a:t>
            </a:r>
            <a:r>
              <a:rPr lang="en-US" sz="1600" dirty="0">
                <a:solidFill>
                  <a:schemeClr val="tx1"/>
                </a:solidFill>
              </a:rPr>
              <a:t>biomarkers such as brain imaging and, when indicated, spinal fluid measurements and other procedures</a:t>
            </a:r>
          </a:p>
        </p:txBody>
      </p:sp>
      <p:sp>
        <p:nvSpPr>
          <p:cNvPr id="12" name="Oval 11">
            <a:extLst>
              <a:ext uri="{FF2B5EF4-FFF2-40B4-BE49-F238E27FC236}">
                <a16:creationId xmlns:a16="http://schemas.microsoft.com/office/drawing/2014/main" id="{1EBA237D-9980-EBCD-D1D9-D9D867CC74FB}"/>
              </a:ext>
            </a:extLst>
          </p:cNvPr>
          <p:cNvSpPr/>
          <p:nvPr/>
        </p:nvSpPr>
        <p:spPr>
          <a:xfrm>
            <a:off x="719023" y="2232547"/>
            <a:ext cx="500971" cy="500971"/>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3" name="Oval 12">
            <a:extLst>
              <a:ext uri="{FF2B5EF4-FFF2-40B4-BE49-F238E27FC236}">
                <a16:creationId xmlns:a16="http://schemas.microsoft.com/office/drawing/2014/main" id="{237281C6-9B97-0176-44BB-30BBED3AB1A8}"/>
              </a:ext>
            </a:extLst>
          </p:cNvPr>
          <p:cNvSpPr/>
          <p:nvPr/>
        </p:nvSpPr>
        <p:spPr>
          <a:xfrm>
            <a:off x="719023" y="3144869"/>
            <a:ext cx="500971" cy="500971"/>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p>
        </p:txBody>
      </p:sp>
      <p:sp>
        <p:nvSpPr>
          <p:cNvPr id="14" name="Oval 13">
            <a:extLst>
              <a:ext uri="{FF2B5EF4-FFF2-40B4-BE49-F238E27FC236}">
                <a16:creationId xmlns:a16="http://schemas.microsoft.com/office/drawing/2014/main" id="{62E9509D-3176-832C-035E-1BAA6ED9B564}"/>
              </a:ext>
            </a:extLst>
          </p:cNvPr>
          <p:cNvSpPr/>
          <p:nvPr/>
        </p:nvSpPr>
        <p:spPr>
          <a:xfrm>
            <a:off x="719023" y="4183191"/>
            <a:ext cx="500971" cy="500971"/>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3</a:t>
            </a:r>
          </a:p>
        </p:txBody>
      </p:sp>
      <p:sp>
        <p:nvSpPr>
          <p:cNvPr id="15" name="Oval 14">
            <a:extLst>
              <a:ext uri="{FF2B5EF4-FFF2-40B4-BE49-F238E27FC236}">
                <a16:creationId xmlns:a16="http://schemas.microsoft.com/office/drawing/2014/main" id="{C41B2044-F95D-A4E9-9796-A7721CF26CFB}"/>
              </a:ext>
            </a:extLst>
          </p:cNvPr>
          <p:cNvSpPr/>
          <p:nvPr/>
        </p:nvSpPr>
        <p:spPr>
          <a:xfrm>
            <a:off x="719015" y="5221513"/>
            <a:ext cx="500971" cy="500971"/>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4</a:t>
            </a:r>
          </a:p>
        </p:txBody>
      </p:sp>
    </p:spTree>
    <p:extLst>
      <p:ext uri="{BB962C8B-B14F-4D97-AF65-F5344CB8AC3E}">
        <p14:creationId xmlns:p14="http://schemas.microsoft.com/office/powerpoint/2010/main" val="3718173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145">
            <a:extLst>
              <a:ext uri="{FF2B5EF4-FFF2-40B4-BE49-F238E27FC236}">
                <a16:creationId xmlns:a16="http://schemas.microsoft.com/office/drawing/2014/main" id="{D0781F26-5343-6D10-CE4C-06AF342C8ADB}"/>
              </a:ext>
            </a:extLst>
          </p:cNvPr>
          <p:cNvSpPr txBox="1">
            <a:spLocks/>
          </p:cNvSpPr>
          <p:nvPr/>
        </p:nvSpPr>
        <p:spPr>
          <a:xfrm>
            <a:off x="6096000" y="1308408"/>
            <a:ext cx="5549899" cy="5125704"/>
          </a:xfrm>
          <a:custGeom>
            <a:avLst/>
            <a:gdLst>
              <a:gd name="connsiteX0" fmla="*/ 0 w 6047839"/>
              <a:gd name="connsiteY0" fmla="*/ 0 h 4793592"/>
              <a:gd name="connsiteX1" fmla="*/ 221064 w 6047839"/>
              <a:gd name="connsiteY1" fmla="*/ 0 h 4793592"/>
              <a:gd name="connsiteX2" fmla="*/ 390473 w 6047839"/>
              <a:gd name="connsiteY2" fmla="*/ 0 h 4793592"/>
              <a:gd name="connsiteX3" fmla="*/ 611537 w 6047839"/>
              <a:gd name="connsiteY3" fmla="*/ 0 h 4793592"/>
              <a:gd name="connsiteX4" fmla="*/ 783938 w 6047839"/>
              <a:gd name="connsiteY4" fmla="*/ 0 h 4793592"/>
              <a:gd name="connsiteX5" fmla="*/ 1005002 w 6047839"/>
              <a:gd name="connsiteY5" fmla="*/ 0 h 4793592"/>
              <a:gd name="connsiteX6" fmla="*/ 1174411 w 6047839"/>
              <a:gd name="connsiteY6" fmla="*/ 0 h 4793592"/>
              <a:gd name="connsiteX7" fmla="*/ 1395475 w 6047839"/>
              <a:gd name="connsiteY7" fmla="*/ 0 h 4793592"/>
              <a:gd name="connsiteX8" fmla="*/ 2404713 w 6047839"/>
              <a:gd name="connsiteY8" fmla="*/ 0 h 4793592"/>
              <a:gd name="connsiteX9" fmla="*/ 4403037 w 6047839"/>
              <a:gd name="connsiteY9" fmla="*/ 0 h 4793592"/>
              <a:gd name="connsiteX10" fmla="*/ 4624101 w 6047839"/>
              <a:gd name="connsiteY10" fmla="*/ 0 h 4793592"/>
              <a:gd name="connsiteX11" fmla="*/ 4793510 w 6047839"/>
              <a:gd name="connsiteY11" fmla="*/ 0 h 4793592"/>
              <a:gd name="connsiteX12" fmla="*/ 4985442 w 6047839"/>
              <a:gd name="connsiteY12" fmla="*/ 0 h 4793592"/>
              <a:gd name="connsiteX13" fmla="*/ 5014574 w 6047839"/>
              <a:gd name="connsiteY13" fmla="*/ 0 h 4793592"/>
              <a:gd name="connsiteX14" fmla="*/ 5186975 w 6047839"/>
              <a:gd name="connsiteY14" fmla="*/ 0 h 4793592"/>
              <a:gd name="connsiteX15" fmla="*/ 5408039 w 6047839"/>
              <a:gd name="connsiteY15" fmla="*/ 0 h 4793592"/>
              <a:gd name="connsiteX16" fmla="*/ 5577448 w 6047839"/>
              <a:gd name="connsiteY16" fmla="*/ 0 h 4793592"/>
              <a:gd name="connsiteX17" fmla="*/ 5798512 w 6047839"/>
              <a:gd name="connsiteY17" fmla="*/ 0 h 4793592"/>
              <a:gd name="connsiteX18" fmla="*/ 6047839 w 6047839"/>
              <a:gd name="connsiteY18" fmla="*/ 249593 h 4793592"/>
              <a:gd name="connsiteX19" fmla="*/ 6047839 w 6047839"/>
              <a:gd name="connsiteY19" fmla="*/ 455859 h 4793592"/>
              <a:gd name="connsiteX20" fmla="*/ 6047839 w 6047839"/>
              <a:gd name="connsiteY20" fmla="*/ 478385 h 4793592"/>
              <a:gd name="connsiteX21" fmla="*/ 6047839 w 6047839"/>
              <a:gd name="connsiteY21" fmla="*/ 551837 h 4793592"/>
              <a:gd name="connsiteX22" fmla="*/ 6047839 w 6047839"/>
              <a:gd name="connsiteY22" fmla="*/ 684651 h 4793592"/>
              <a:gd name="connsiteX23" fmla="*/ 6047839 w 6047839"/>
              <a:gd name="connsiteY23" fmla="*/ 758102 h 4793592"/>
              <a:gd name="connsiteX24" fmla="*/ 6047839 w 6047839"/>
              <a:gd name="connsiteY24" fmla="*/ 780629 h 4793592"/>
              <a:gd name="connsiteX25" fmla="*/ 6047839 w 6047839"/>
              <a:gd name="connsiteY25" fmla="*/ 986894 h 4793592"/>
              <a:gd name="connsiteX26" fmla="*/ 6047839 w 6047839"/>
              <a:gd name="connsiteY26" fmla="*/ 1566613 h 4793592"/>
              <a:gd name="connsiteX27" fmla="*/ 6047839 w 6047839"/>
              <a:gd name="connsiteY27" fmla="*/ 1795405 h 4793592"/>
              <a:gd name="connsiteX28" fmla="*/ 6047839 w 6047839"/>
              <a:gd name="connsiteY28" fmla="*/ 3638011 h 4793592"/>
              <a:gd name="connsiteX29" fmla="*/ 6047839 w 6047839"/>
              <a:gd name="connsiteY29" fmla="*/ 3866803 h 4793592"/>
              <a:gd name="connsiteX30" fmla="*/ 6047839 w 6047839"/>
              <a:gd name="connsiteY30" fmla="*/ 4056291 h 4793592"/>
              <a:gd name="connsiteX31" fmla="*/ 6047839 w 6047839"/>
              <a:gd name="connsiteY31" fmla="*/ 4262557 h 4793592"/>
              <a:gd name="connsiteX32" fmla="*/ 6047839 w 6047839"/>
              <a:gd name="connsiteY32" fmla="*/ 4285083 h 4793592"/>
              <a:gd name="connsiteX33" fmla="*/ 6047839 w 6047839"/>
              <a:gd name="connsiteY33" fmla="*/ 4358534 h 4793592"/>
              <a:gd name="connsiteX34" fmla="*/ 6047839 w 6047839"/>
              <a:gd name="connsiteY34" fmla="*/ 4491349 h 4793592"/>
              <a:gd name="connsiteX35" fmla="*/ 6047839 w 6047839"/>
              <a:gd name="connsiteY35" fmla="*/ 4564800 h 4793592"/>
              <a:gd name="connsiteX36" fmla="*/ 6047839 w 6047839"/>
              <a:gd name="connsiteY36" fmla="*/ 4587326 h 4793592"/>
              <a:gd name="connsiteX37" fmla="*/ 6047839 w 6047839"/>
              <a:gd name="connsiteY37" fmla="*/ 4793592 h 4793592"/>
              <a:gd name="connsiteX38" fmla="*/ 5826775 w 6047839"/>
              <a:gd name="connsiteY38" fmla="*/ 4793592 h 4793592"/>
              <a:gd name="connsiteX39" fmla="*/ 5657366 w 6047839"/>
              <a:gd name="connsiteY39" fmla="*/ 4793592 h 4793592"/>
              <a:gd name="connsiteX40" fmla="*/ 5436302 w 6047839"/>
              <a:gd name="connsiteY40" fmla="*/ 4793592 h 4793592"/>
              <a:gd name="connsiteX41" fmla="*/ 5263901 w 6047839"/>
              <a:gd name="connsiteY41" fmla="*/ 4793592 h 4793592"/>
              <a:gd name="connsiteX42" fmla="*/ 5042837 w 6047839"/>
              <a:gd name="connsiteY42" fmla="*/ 4793592 h 4793592"/>
              <a:gd name="connsiteX43" fmla="*/ 4985442 w 6047839"/>
              <a:gd name="connsiteY43" fmla="*/ 4793592 h 4793592"/>
              <a:gd name="connsiteX44" fmla="*/ 4873428 w 6047839"/>
              <a:gd name="connsiteY44" fmla="*/ 4793592 h 4793592"/>
              <a:gd name="connsiteX45" fmla="*/ 4652364 w 6047839"/>
              <a:gd name="connsiteY45" fmla="*/ 4793592 h 4793592"/>
              <a:gd name="connsiteX46" fmla="*/ 2404713 w 6047839"/>
              <a:gd name="connsiteY46" fmla="*/ 4793592 h 4793592"/>
              <a:gd name="connsiteX47" fmla="*/ 1644802 w 6047839"/>
              <a:gd name="connsiteY47" fmla="*/ 4793592 h 4793592"/>
              <a:gd name="connsiteX48" fmla="*/ 1423738 w 6047839"/>
              <a:gd name="connsiteY48" fmla="*/ 4793592 h 4793592"/>
              <a:gd name="connsiteX49" fmla="*/ 1254329 w 6047839"/>
              <a:gd name="connsiteY49" fmla="*/ 4793592 h 4793592"/>
              <a:gd name="connsiteX50" fmla="*/ 1033265 w 6047839"/>
              <a:gd name="connsiteY50" fmla="*/ 4793592 h 4793592"/>
              <a:gd name="connsiteX51" fmla="*/ 860864 w 6047839"/>
              <a:gd name="connsiteY51" fmla="*/ 4793592 h 4793592"/>
              <a:gd name="connsiteX52" fmla="*/ 639800 w 6047839"/>
              <a:gd name="connsiteY52" fmla="*/ 4793592 h 4793592"/>
              <a:gd name="connsiteX53" fmla="*/ 470391 w 6047839"/>
              <a:gd name="connsiteY53" fmla="*/ 4793592 h 4793592"/>
              <a:gd name="connsiteX54" fmla="*/ 249327 w 6047839"/>
              <a:gd name="connsiteY54" fmla="*/ 4793592 h 4793592"/>
              <a:gd name="connsiteX55" fmla="*/ 0 w 6047839"/>
              <a:gd name="connsiteY55" fmla="*/ 4543999 h 4793592"/>
              <a:gd name="connsiteX56" fmla="*/ 0 w 6047839"/>
              <a:gd name="connsiteY56" fmla="*/ 4337733 h 4793592"/>
              <a:gd name="connsiteX57" fmla="*/ 0 w 6047839"/>
              <a:gd name="connsiteY57" fmla="*/ 4315207 h 4793592"/>
              <a:gd name="connsiteX58" fmla="*/ 0 w 6047839"/>
              <a:gd name="connsiteY58" fmla="*/ 4241756 h 4793592"/>
              <a:gd name="connsiteX59" fmla="*/ 0 w 6047839"/>
              <a:gd name="connsiteY59" fmla="*/ 4108941 h 4793592"/>
              <a:gd name="connsiteX60" fmla="*/ 0 w 6047839"/>
              <a:gd name="connsiteY60" fmla="*/ 4035490 h 4793592"/>
              <a:gd name="connsiteX61" fmla="*/ 0 w 6047839"/>
              <a:gd name="connsiteY61" fmla="*/ 4012964 h 4793592"/>
              <a:gd name="connsiteX62" fmla="*/ 0 w 6047839"/>
              <a:gd name="connsiteY62" fmla="*/ 3866803 h 4793592"/>
              <a:gd name="connsiteX63" fmla="*/ 0 w 6047839"/>
              <a:gd name="connsiteY63" fmla="*/ 3806698 h 4793592"/>
              <a:gd name="connsiteX64" fmla="*/ 0 w 6047839"/>
              <a:gd name="connsiteY64" fmla="*/ 3638011 h 4793592"/>
              <a:gd name="connsiteX65" fmla="*/ 0 w 6047839"/>
              <a:gd name="connsiteY65" fmla="*/ 1795405 h 4793592"/>
              <a:gd name="connsiteX66" fmla="*/ 0 w 6047839"/>
              <a:gd name="connsiteY66" fmla="*/ 1566613 h 4793592"/>
              <a:gd name="connsiteX67" fmla="*/ 0 w 6047839"/>
              <a:gd name="connsiteY67" fmla="*/ 737301 h 4793592"/>
              <a:gd name="connsiteX68" fmla="*/ 0 w 6047839"/>
              <a:gd name="connsiteY68" fmla="*/ 531035 h 4793592"/>
              <a:gd name="connsiteX69" fmla="*/ 0 w 6047839"/>
              <a:gd name="connsiteY69" fmla="*/ 508509 h 4793592"/>
              <a:gd name="connsiteX70" fmla="*/ 0 w 6047839"/>
              <a:gd name="connsiteY70" fmla="*/ 435058 h 4793592"/>
              <a:gd name="connsiteX71" fmla="*/ 0 w 6047839"/>
              <a:gd name="connsiteY71" fmla="*/ 302243 h 4793592"/>
              <a:gd name="connsiteX72" fmla="*/ 0 w 6047839"/>
              <a:gd name="connsiteY72" fmla="*/ 228792 h 4793592"/>
              <a:gd name="connsiteX73" fmla="*/ 0 w 6047839"/>
              <a:gd name="connsiteY73" fmla="*/ 206266 h 479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7839" h="479359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747"/>
                  <a:pt x="6047839" y="249593"/>
                </a:cubicBezTo>
                <a:lnTo>
                  <a:pt x="6047839" y="455859"/>
                </a:lnTo>
                <a:lnTo>
                  <a:pt x="6047839" y="478385"/>
                </a:lnTo>
                <a:lnTo>
                  <a:pt x="6047839" y="551837"/>
                </a:lnTo>
                <a:lnTo>
                  <a:pt x="6047839" y="684651"/>
                </a:lnTo>
                <a:lnTo>
                  <a:pt x="6047839" y="758102"/>
                </a:lnTo>
                <a:lnTo>
                  <a:pt x="6047839" y="780629"/>
                </a:lnTo>
                <a:lnTo>
                  <a:pt x="6047839" y="986894"/>
                </a:lnTo>
                <a:lnTo>
                  <a:pt x="6047839" y="1566613"/>
                </a:lnTo>
                <a:lnTo>
                  <a:pt x="6047839" y="1795405"/>
                </a:lnTo>
                <a:lnTo>
                  <a:pt x="6047839" y="3638011"/>
                </a:lnTo>
                <a:lnTo>
                  <a:pt x="6047839" y="3866803"/>
                </a:lnTo>
                <a:lnTo>
                  <a:pt x="6047839" y="4056291"/>
                </a:lnTo>
                <a:lnTo>
                  <a:pt x="6047839" y="4262557"/>
                </a:lnTo>
                <a:lnTo>
                  <a:pt x="6047839" y="4285083"/>
                </a:lnTo>
                <a:lnTo>
                  <a:pt x="6047839" y="4358534"/>
                </a:lnTo>
                <a:lnTo>
                  <a:pt x="6047839" y="4491349"/>
                </a:lnTo>
                <a:lnTo>
                  <a:pt x="6047839" y="4564800"/>
                </a:lnTo>
                <a:lnTo>
                  <a:pt x="6047839" y="4587326"/>
                </a:lnTo>
                <a:lnTo>
                  <a:pt x="6047839" y="4793592"/>
                </a:lnTo>
                <a:lnTo>
                  <a:pt x="5826775" y="4793592"/>
                </a:lnTo>
                <a:lnTo>
                  <a:pt x="5657366" y="4793592"/>
                </a:lnTo>
                <a:lnTo>
                  <a:pt x="5436302" y="4793592"/>
                </a:lnTo>
                <a:lnTo>
                  <a:pt x="5263901" y="4793592"/>
                </a:lnTo>
                <a:lnTo>
                  <a:pt x="5042837" y="4793592"/>
                </a:lnTo>
                <a:lnTo>
                  <a:pt x="4985442" y="4793592"/>
                </a:lnTo>
                <a:lnTo>
                  <a:pt x="4873428" y="4793592"/>
                </a:lnTo>
                <a:lnTo>
                  <a:pt x="4652364" y="4793592"/>
                </a:lnTo>
                <a:lnTo>
                  <a:pt x="2404713" y="4793592"/>
                </a:lnTo>
                <a:lnTo>
                  <a:pt x="1644802" y="4793592"/>
                </a:lnTo>
                <a:lnTo>
                  <a:pt x="1423738" y="4793592"/>
                </a:lnTo>
                <a:lnTo>
                  <a:pt x="1254329" y="4793592"/>
                </a:lnTo>
                <a:lnTo>
                  <a:pt x="1033265" y="4793592"/>
                </a:lnTo>
                <a:lnTo>
                  <a:pt x="860864" y="4793592"/>
                </a:lnTo>
                <a:lnTo>
                  <a:pt x="639800" y="4793592"/>
                </a:lnTo>
                <a:lnTo>
                  <a:pt x="470391" y="4793592"/>
                </a:lnTo>
                <a:lnTo>
                  <a:pt x="249327" y="4793592"/>
                </a:lnTo>
                <a:cubicBezTo>
                  <a:pt x="111628" y="4793592"/>
                  <a:pt x="0" y="4681845"/>
                  <a:pt x="0" y="4543999"/>
                </a:cubicBezTo>
                <a:lnTo>
                  <a:pt x="0" y="4337733"/>
                </a:lnTo>
                <a:lnTo>
                  <a:pt x="0" y="4315207"/>
                </a:lnTo>
                <a:lnTo>
                  <a:pt x="0" y="4241756"/>
                </a:lnTo>
                <a:lnTo>
                  <a:pt x="0" y="4108941"/>
                </a:lnTo>
                <a:lnTo>
                  <a:pt x="0" y="4035490"/>
                </a:lnTo>
                <a:lnTo>
                  <a:pt x="0" y="4012964"/>
                </a:lnTo>
                <a:lnTo>
                  <a:pt x="0" y="3866803"/>
                </a:lnTo>
                <a:lnTo>
                  <a:pt x="0" y="3806698"/>
                </a:lnTo>
                <a:lnTo>
                  <a:pt x="0" y="3638011"/>
                </a:lnTo>
                <a:lnTo>
                  <a:pt x="0" y="1795405"/>
                </a:lnTo>
                <a:lnTo>
                  <a:pt x="0" y="1566613"/>
                </a:lnTo>
                <a:lnTo>
                  <a:pt x="0" y="737301"/>
                </a:lnTo>
                <a:lnTo>
                  <a:pt x="0" y="531035"/>
                </a:lnTo>
                <a:lnTo>
                  <a:pt x="0" y="508509"/>
                </a:lnTo>
                <a:lnTo>
                  <a:pt x="0" y="435058"/>
                </a:lnTo>
                <a:lnTo>
                  <a:pt x="0" y="302243"/>
                </a:lnTo>
                <a:lnTo>
                  <a:pt x="0" y="228792"/>
                </a:lnTo>
                <a:lnTo>
                  <a:pt x="0" y="206266"/>
                </a:lnTo>
                <a:close/>
              </a:path>
            </a:pathLst>
          </a:custGeom>
          <a:solidFill>
            <a:schemeClr val="bg1"/>
          </a:solid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2" name="Text Placeholder 1">
            <a:extLst>
              <a:ext uri="{FF2B5EF4-FFF2-40B4-BE49-F238E27FC236}">
                <a16:creationId xmlns:a16="http://schemas.microsoft.com/office/drawing/2014/main" id="{62178616-A3F8-728A-36A1-FFE9BF1372D6}"/>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0DA037F7-77A8-FBA6-A81B-BC8422B26445}"/>
              </a:ext>
            </a:extLst>
          </p:cNvPr>
          <p:cNvSpPr>
            <a:spLocks noGrp="1"/>
          </p:cNvSpPr>
          <p:nvPr>
            <p:ph type="title"/>
          </p:nvPr>
        </p:nvSpPr>
        <p:spPr/>
        <p:txBody>
          <a:bodyPr/>
          <a:lstStyle/>
          <a:p>
            <a:r>
              <a:rPr lang="en-GB" dirty="0"/>
              <a:t>Medical history relevant to neurocognitive disorders</a:t>
            </a:r>
            <a:endParaRPr lang="da-DK" dirty="0"/>
          </a:p>
        </p:txBody>
      </p:sp>
      <p:sp>
        <p:nvSpPr>
          <p:cNvPr id="4" name="Content Placeholder 3">
            <a:extLst>
              <a:ext uri="{FF2B5EF4-FFF2-40B4-BE49-F238E27FC236}">
                <a16:creationId xmlns:a16="http://schemas.microsoft.com/office/drawing/2014/main" id="{9ABA3029-7625-0FE1-0F52-A58682487168}"/>
              </a:ext>
            </a:extLst>
          </p:cNvPr>
          <p:cNvSpPr>
            <a:spLocks noGrp="1"/>
          </p:cNvSpPr>
          <p:nvPr>
            <p:ph idx="19"/>
          </p:nvPr>
        </p:nvSpPr>
        <p:spPr>
          <a:xfrm>
            <a:off x="539751" y="1416785"/>
            <a:ext cx="5369783" cy="4415215"/>
          </a:xfrm>
        </p:spPr>
        <p:txBody>
          <a:bodyPr/>
          <a:lstStyle/>
          <a:p>
            <a:r>
              <a:rPr lang="en-GB" dirty="0"/>
              <a:t>Usually, the first step for individuals with cognitive complaints in most countries is to visit their primary </a:t>
            </a:r>
            <a:br>
              <a:rPr lang="en-GB" dirty="0"/>
            </a:br>
            <a:r>
              <a:rPr lang="en-GB" dirty="0"/>
              <a:t>care physicians</a:t>
            </a:r>
          </a:p>
          <a:p>
            <a:r>
              <a:rPr lang="en-GB" dirty="0"/>
              <a:t>During the initial assessment in primary care, </a:t>
            </a:r>
            <a:br>
              <a:rPr lang="en-GB" dirty="0"/>
            </a:br>
            <a:r>
              <a:rPr lang="en-GB" dirty="0"/>
              <a:t>it is crucial to gather a thorough history from the individual with cognitive complaints and their primary caregiver. This should emphasize any cognitive </a:t>
            </a:r>
            <a:br>
              <a:rPr lang="en-GB" dirty="0"/>
            </a:br>
            <a:r>
              <a:rPr lang="en-GB" dirty="0"/>
              <a:t>function disturbances, limitations in daily activities, </a:t>
            </a:r>
            <a:br>
              <a:rPr lang="en-GB" dirty="0"/>
            </a:br>
            <a:r>
              <a:rPr lang="en-GB" dirty="0"/>
              <a:t>and caregiver concerns</a:t>
            </a:r>
          </a:p>
          <a:p>
            <a:r>
              <a:rPr lang="en-GB" dirty="0"/>
              <a:t>Physicians are expected to:</a:t>
            </a:r>
          </a:p>
          <a:p>
            <a:pPr lvl="1"/>
            <a:r>
              <a:rPr lang="en-US" dirty="0"/>
              <a:t>Listen carefully to the main complaints </a:t>
            </a:r>
          </a:p>
          <a:p>
            <a:pPr lvl="1"/>
            <a:r>
              <a:rPr lang="en-US" dirty="0"/>
              <a:t>Take structured history with the patient and the </a:t>
            </a:r>
            <a:br>
              <a:rPr lang="en-US" dirty="0"/>
            </a:br>
            <a:r>
              <a:rPr lang="en-US" dirty="0"/>
              <a:t>accompanying person</a:t>
            </a:r>
          </a:p>
          <a:p>
            <a:pPr lvl="1"/>
            <a:r>
              <a:rPr lang="en-US" dirty="0"/>
              <a:t>Place emphasis on any changes and explore the impact </a:t>
            </a:r>
            <a:br>
              <a:rPr lang="en-US" dirty="0"/>
            </a:br>
            <a:r>
              <a:rPr lang="en-US" dirty="0"/>
              <a:t>on daily life</a:t>
            </a:r>
          </a:p>
          <a:p>
            <a:pPr lvl="1"/>
            <a:r>
              <a:rPr lang="en-US" dirty="0"/>
              <a:t>Ask about mood and </a:t>
            </a:r>
            <a:r>
              <a:rPr lang="en-US" dirty="0" err="1"/>
              <a:t>behavioural</a:t>
            </a:r>
            <a:r>
              <a:rPr lang="en-US" dirty="0"/>
              <a:t> changes (may have </a:t>
            </a:r>
            <a:br>
              <a:rPr lang="en-US" dirty="0"/>
            </a:br>
            <a:r>
              <a:rPr lang="en-US" dirty="0"/>
              <a:t>to be done with the accompanying person alone)</a:t>
            </a:r>
          </a:p>
        </p:txBody>
      </p:sp>
      <p:sp>
        <p:nvSpPr>
          <p:cNvPr id="5" name="Text Placeholder 4">
            <a:extLst>
              <a:ext uri="{FF2B5EF4-FFF2-40B4-BE49-F238E27FC236}">
                <a16:creationId xmlns:a16="http://schemas.microsoft.com/office/drawing/2014/main" id="{41DA8697-1A01-A9A0-04D3-B4F356A064F8}"/>
              </a:ext>
            </a:extLst>
          </p:cNvPr>
          <p:cNvSpPr>
            <a:spLocks noGrp="1"/>
          </p:cNvSpPr>
          <p:nvPr>
            <p:ph type="body" sz="quarter" idx="18"/>
          </p:nvPr>
        </p:nvSpPr>
        <p:spPr/>
        <p:txBody>
          <a:bodyPr anchor="b"/>
          <a:lstStyle/>
          <a:p>
            <a:pPr marL="0" indent="0">
              <a:buNone/>
            </a:pPr>
            <a:r>
              <a:rPr lang="pt-BR" dirty="0">
                <a:solidFill>
                  <a:schemeClr val="accent2">
                    <a:lumMod val="50000"/>
                  </a:schemeClr>
                </a:solidFill>
              </a:rPr>
              <a:t>Gauthier et al. World Alzheimer Report 2021</a:t>
            </a:r>
            <a:endParaRPr lang="en-GB" sz="900" dirty="0">
              <a:solidFill>
                <a:schemeClr val="accent2">
                  <a:lumMod val="50000"/>
                </a:schemeClr>
              </a:solidFill>
            </a:endParaRPr>
          </a:p>
        </p:txBody>
      </p:sp>
      <p:sp>
        <p:nvSpPr>
          <p:cNvPr id="9" name="Rectangle 8">
            <a:extLst>
              <a:ext uri="{FF2B5EF4-FFF2-40B4-BE49-F238E27FC236}">
                <a16:creationId xmlns:a16="http://schemas.microsoft.com/office/drawing/2014/main" id="{89DD4B91-BD5C-8214-4075-4B63CBE265FE}"/>
              </a:ext>
            </a:extLst>
          </p:cNvPr>
          <p:cNvSpPr/>
          <p:nvPr/>
        </p:nvSpPr>
        <p:spPr>
          <a:xfrm>
            <a:off x="6267139" y="1789976"/>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C7E20924-2614-E104-2E44-F36BEEF24341}"/>
              </a:ext>
            </a:extLst>
          </p:cNvPr>
          <p:cNvGrpSpPr/>
          <p:nvPr/>
        </p:nvGrpSpPr>
        <p:grpSpPr>
          <a:xfrm>
            <a:off x="8072148" y="1891917"/>
            <a:ext cx="489826" cy="604568"/>
            <a:chOff x="6445736" y="1676392"/>
            <a:chExt cx="489826" cy="604568"/>
          </a:xfrm>
        </p:grpSpPr>
        <p:grpSp>
          <p:nvGrpSpPr>
            <p:cNvPr id="11" name="Graphic 2">
              <a:extLst>
                <a:ext uri="{FF2B5EF4-FFF2-40B4-BE49-F238E27FC236}">
                  <a16:creationId xmlns:a16="http://schemas.microsoft.com/office/drawing/2014/main" id="{9C9F4A46-171B-7C22-6E86-0F4336593109}"/>
                </a:ext>
              </a:extLst>
            </p:cNvPr>
            <p:cNvGrpSpPr/>
            <p:nvPr/>
          </p:nvGrpSpPr>
          <p:grpSpPr>
            <a:xfrm>
              <a:off x="6445736" y="1676392"/>
              <a:ext cx="489826" cy="245070"/>
              <a:chOff x="2528231" y="351"/>
              <a:chExt cx="799176" cy="399845"/>
            </a:xfrm>
            <a:solidFill>
              <a:schemeClr val="accent2"/>
            </a:solidFill>
          </p:grpSpPr>
          <p:sp>
            <p:nvSpPr>
              <p:cNvPr id="13" name="Freeform 60">
                <a:extLst>
                  <a:ext uri="{FF2B5EF4-FFF2-40B4-BE49-F238E27FC236}">
                    <a16:creationId xmlns:a16="http://schemas.microsoft.com/office/drawing/2014/main" id="{CAD43CFD-1B97-F9C3-7D30-B7EAAD086106}"/>
                  </a:ext>
                </a:extLst>
              </p:cNvPr>
              <p:cNvSpPr/>
              <p:nvPr/>
            </p:nvSpPr>
            <p:spPr>
              <a:xfrm>
                <a:off x="2528231" y="187932"/>
                <a:ext cx="119196" cy="161636"/>
              </a:xfrm>
              <a:custGeom>
                <a:avLst/>
                <a:gdLst>
                  <a:gd name="connsiteX0" fmla="*/ 115429 w 119196"/>
                  <a:gd name="connsiteY0" fmla="*/ 136139 h 161636"/>
                  <a:gd name="connsiteX1" fmla="*/ 112588 w 119196"/>
                  <a:gd name="connsiteY1" fmla="*/ 33923 h 161636"/>
                  <a:gd name="connsiteX2" fmla="*/ 33983 w 119196"/>
                  <a:gd name="connsiteY2" fmla="*/ 6733 h 161636"/>
                  <a:gd name="connsiteX3" fmla="*/ 6525 w 119196"/>
                  <a:gd name="connsiteY3" fmla="*/ 89802 h 161636"/>
                  <a:gd name="connsiteX4" fmla="*/ 43050 w 119196"/>
                  <a:gd name="connsiteY4" fmla="*/ 72760 h 161636"/>
                  <a:gd name="connsiteX5" fmla="*/ 50521 w 119196"/>
                  <a:gd name="connsiteY5" fmla="*/ 41454 h 161636"/>
                  <a:gd name="connsiteX6" fmla="*/ 75297 w 119196"/>
                  <a:gd name="connsiteY6" fmla="*/ 51634 h 161636"/>
                  <a:gd name="connsiteX7" fmla="*/ 78425 w 119196"/>
                  <a:gd name="connsiteY7" fmla="*/ 154393 h 161636"/>
                  <a:gd name="connsiteX8" fmla="*/ 81810 w 119196"/>
                  <a:gd name="connsiteY8" fmla="*/ 161637 h 161636"/>
                  <a:gd name="connsiteX9" fmla="*/ 119197 w 119196"/>
                  <a:gd name="connsiteY9" fmla="*/ 144213 h 161636"/>
                  <a:gd name="connsiteX10" fmla="*/ 115429 w 119196"/>
                  <a:gd name="connsiteY10" fmla="*/ 136139 h 16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196" h="161636">
                    <a:moveTo>
                      <a:pt x="115429" y="136139"/>
                    </a:moveTo>
                    <a:cubicBezTo>
                      <a:pt x="97869" y="98482"/>
                      <a:pt x="131553" y="74643"/>
                      <a:pt x="112588" y="33923"/>
                    </a:cubicBezTo>
                    <a:cubicBezTo>
                      <a:pt x="97486" y="1564"/>
                      <a:pt x="65527" y="-7978"/>
                      <a:pt x="33983" y="6733"/>
                    </a:cubicBezTo>
                    <a:cubicBezTo>
                      <a:pt x="810" y="22211"/>
                      <a:pt x="-7491" y="53230"/>
                      <a:pt x="6525" y="89802"/>
                    </a:cubicBezTo>
                    <a:lnTo>
                      <a:pt x="43050" y="72760"/>
                    </a:lnTo>
                    <a:cubicBezTo>
                      <a:pt x="37399" y="58432"/>
                      <a:pt x="37973" y="47294"/>
                      <a:pt x="50521" y="41454"/>
                    </a:cubicBezTo>
                    <a:cubicBezTo>
                      <a:pt x="63643" y="35359"/>
                      <a:pt x="71401" y="43273"/>
                      <a:pt x="75297" y="51634"/>
                    </a:cubicBezTo>
                    <a:cubicBezTo>
                      <a:pt x="88834" y="80643"/>
                      <a:pt x="53171" y="100301"/>
                      <a:pt x="78425" y="154393"/>
                    </a:cubicBezTo>
                    <a:lnTo>
                      <a:pt x="81810" y="161637"/>
                    </a:lnTo>
                    <a:lnTo>
                      <a:pt x="119197" y="144213"/>
                    </a:lnTo>
                    <a:lnTo>
                      <a:pt x="115429" y="136139"/>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 name="Freeform 61">
                <a:extLst>
                  <a:ext uri="{FF2B5EF4-FFF2-40B4-BE49-F238E27FC236}">
                    <a16:creationId xmlns:a16="http://schemas.microsoft.com/office/drawing/2014/main" id="{6F9F6995-ECE4-EB8D-215D-A3121448DAFF}"/>
                  </a:ext>
                </a:extLst>
              </p:cNvPr>
              <p:cNvSpPr/>
              <p:nvPr/>
            </p:nvSpPr>
            <p:spPr>
              <a:xfrm>
                <a:off x="2622331" y="353289"/>
                <a:ext cx="46917" cy="46906"/>
              </a:xfrm>
              <a:custGeom>
                <a:avLst/>
                <a:gdLst>
                  <a:gd name="connsiteX0" fmla="*/ 13699 w 46917"/>
                  <a:gd name="connsiteY0" fmla="*/ 2535 h 46906"/>
                  <a:gd name="connsiteX1" fmla="*/ 2557 w 46917"/>
                  <a:gd name="connsiteY1" fmla="*/ 33203 h 46906"/>
                  <a:gd name="connsiteX2" fmla="*/ 33207 w 46917"/>
                  <a:gd name="connsiteY2" fmla="*/ 44372 h 46906"/>
                  <a:gd name="connsiteX3" fmla="*/ 44382 w 46917"/>
                  <a:gd name="connsiteY3" fmla="*/ 13704 h 46906"/>
                  <a:gd name="connsiteX4" fmla="*/ 13699 w 46917"/>
                  <a:gd name="connsiteY4" fmla="*/ 2535 h 4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17" h="46906">
                    <a:moveTo>
                      <a:pt x="13699" y="2535"/>
                    </a:moveTo>
                    <a:cubicBezTo>
                      <a:pt x="1152" y="8375"/>
                      <a:pt x="-3318" y="20661"/>
                      <a:pt x="2557" y="33203"/>
                    </a:cubicBezTo>
                    <a:cubicBezTo>
                      <a:pt x="8399" y="45744"/>
                      <a:pt x="20659" y="50212"/>
                      <a:pt x="33207" y="44372"/>
                    </a:cubicBezTo>
                    <a:cubicBezTo>
                      <a:pt x="45754" y="38532"/>
                      <a:pt x="50224" y="26246"/>
                      <a:pt x="44382" y="13704"/>
                    </a:cubicBezTo>
                    <a:cubicBezTo>
                      <a:pt x="38539" y="1163"/>
                      <a:pt x="26247" y="-3305"/>
                      <a:pt x="13699" y="253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 name="Freeform 62">
                <a:extLst>
                  <a:ext uri="{FF2B5EF4-FFF2-40B4-BE49-F238E27FC236}">
                    <a16:creationId xmlns:a16="http://schemas.microsoft.com/office/drawing/2014/main" id="{5D5AAC1E-EEEF-3610-4B19-A6CDBE98243A}"/>
                  </a:ext>
                </a:extLst>
              </p:cNvPr>
              <p:cNvSpPr/>
              <p:nvPr/>
            </p:nvSpPr>
            <p:spPr>
              <a:xfrm>
                <a:off x="2901634" y="192145"/>
                <a:ext cx="49998" cy="49975"/>
              </a:xfrm>
              <a:custGeom>
                <a:avLst/>
                <a:gdLst>
                  <a:gd name="connsiteX0" fmla="*/ 49998 w 49998"/>
                  <a:gd name="connsiteY0" fmla="*/ 24988 h 49975"/>
                  <a:gd name="connsiteX1" fmla="*/ 24999 w 49998"/>
                  <a:gd name="connsiteY1" fmla="*/ 49975 h 49975"/>
                  <a:gd name="connsiteX2" fmla="*/ 0 w 49998"/>
                  <a:gd name="connsiteY2" fmla="*/ 24988 h 49975"/>
                  <a:gd name="connsiteX3" fmla="*/ 24999 w 49998"/>
                  <a:gd name="connsiteY3" fmla="*/ 0 h 49975"/>
                  <a:gd name="connsiteX4" fmla="*/ 49998 w 49998"/>
                  <a:gd name="connsiteY4" fmla="*/ 24988 h 4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8" h="49975">
                    <a:moveTo>
                      <a:pt x="49998" y="24988"/>
                    </a:moveTo>
                    <a:cubicBezTo>
                      <a:pt x="49998" y="38788"/>
                      <a:pt x="38806" y="49975"/>
                      <a:pt x="24999" y="49975"/>
                    </a:cubicBezTo>
                    <a:cubicBezTo>
                      <a:pt x="11192" y="49975"/>
                      <a:pt x="0" y="38788"/>
                      <a:pt x="0" y="24988"/>
                    </a:cubicBezTo>
                    <a:cubicBezTo>
                      <a:pt x="0" y="11187"/>
                      <a:pt x="11192" y="0"/>
                      <a:pt x="24999" y="0"/>
                    </a:cubicBezTo>
                    <a:cubicBezTo>
                      <a:pt x="38806" y="0"/>
                      <a:pt x="49998" y="11187"/>
                      <a:pt x="49998" y="2498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 name="Freeform 63">
                <a:extLst>
                  <a:ext uri="{FF2B5EF4-FFF2-40B4-BE49-F238E27FC236}">
                    <a16:creationId xmlns:a16="http://schemas.microsoft.com/office/drawing/2014/main" id="{3CD765E6-A25B-B41F-228B-4C2D02E49902}"/>
                  </a:ext>
                </a:extLst>
              </p:cNvPr>
              <p:cNvSpPr/>
              <p:nvPr/>
            </p:nvSpPr>
            <p:spPr>
              <a:xfrm>
                <a:off x="2863002" y="351"/>
                <a:ext cx="129593" cy="173827"/>
              </a:xfrm>
              <a:custGeom>
                <a:avLst/>
                <a:gdLst>
                  <a:gd name="connsiteX0" fmla="*/ 64972 w 129593"/>
                  <a:gd name="connsiteY0" fmla="*/ 0 h 173827"/>
                  <a:gd name="connsiteX1" fmla="*/ 0 w 129593"/>
                  <a:gd name="connsiteY1" fmla="*/ 68931 h 173827"/>
                  <a:gd name="connsiteX2" fmla="*/ 43645 w 129593"/>
                  <a:gd name="connsiteY2" fmla="*/ 68931 h 173827"/>
                  <a:gd name="connsiteX3" fmla="*/ 65291 w 129593"/>
                  <a:gd name="connsiteY3" fmla="*/ 41614 h 173827"/>
                  <a:gd name="connsiteX4" fmla="*/ 84959 w 129593"/>
                  <a:gd name="connsiteY4" fmla="*/ 62931 h 173827"/>
                  <a:gd name="connsiteX5" fmla="*/ 40995 w 129593"/>
                  <a:gd name="connsiteY5" fmla="*/ 165179 h 173827"/>
                  <a:gd name="connsiteX6" fmla="*/ 40995 w 129593"/>
                  <a:gd name="connsiteY6" fmla="*/ 173827 h 173827"/>
                  <a:gd name="connsiteX7" fmla="*/ 85629 w 129593"/>
                  <a:gd name="connsiteY7" fmla="*/ 173827 h 173827"/>
                  <a:gd name="connsiteX8" fmla="*/ 85629 w 129593"/>
                  <a:gd name="connsiteY8" fmla="*/ 164158 h 173827"/>
                  <a:gd name="connsiteX9" fmla="*/ 129593 w 129593"/>
                  <a:gd name="connsiteY9" fmla="*/ 62580 h 173827"/>
                  <a:gd name="connsiteX10" fmla="*/ 64972 w 129593"/>
                  <a:gd name="connsiteY10" fmla="*/ 0 h 17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593" h="173827">
                    <a:moveTo>
                      <a:pt x="64972" y="0"/>
                    </a:moveTo>
                    <a:cubicBezTo>
                      <a:pt x="25318" y="0"/>
                      <a:pt x="3001" y="26647"/>
                      <a:pt x="0" y="68931"/>
                    </a:cubicBezTo>
                    <a:lnTo>
                      <a:pt x="43645" y="68931"/>
                    </a:lnTo>
                    <a:cubicBezTo>
                      <a:pt x="44634" y="52273"/>
                      <a:pt x="50318" y="41614"/>
                      <a:pt x="65291" y="41614"/>
                    </a:cubicBezTo>
                    <a:cubicBezTo>
                      <a:pt x="80265" y="41614"/>
                      <a:pt x="84959" y="52943"/>
                      <a:pt x="84959" y="62931"/>
                    </a:cubicBezTo>
                    <a:cubicBezTo>
                      <a:pt x="84959" y="97557"/>
                      <a:pt x="40995" y="100556"/>
                      <a:pt x="40995" y="165179"/>
                    </a:cubicBezTo>
                    <a:lnTo>
                      <a:pt x="40995" y="173827"/>
                    </a:lnTo>
                    <a:lnTo>
                      <a:pt x="85629" y="173827"/>
                    </a:lnTo>
                    <a:lnTo>
                      <a:pt x="85629" y="164158"/>
                    </a:lnTo>
                    <a:cubicBezTo>
                      <a:pt x="85629" y="119193"/>
                      <a:pt x="129593" y="111215"/>
                      <a:pt x="129593" y="62580"/>
                    </a:cubicBezTo>
                    <a:cubicBezTo>
                      <a:pt x="129625" y="23966"/>
                      <a:pt x="102615" y="0"/>
                      <a:pt x="64972" y="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 name="Freeform 64">
                <a:extLst>
                  <a:ext uri="{FF2B5EF4-FFF2-40B4-BE49-F238E27FC236}">
                    <a16:creationId xmlns:a16="http://schemas.microsoft.com/office/drawing/2014/main" id="{4910EB48-AC37-3365-DDFC-1F7ABA6F615C}"/>
                  </a:ext>
                </a:extLst>
              </p:cNvPr>
              <p:cNvSpPr/>
              <p:nvPr/>
            </p:nvSpPr>
            <p:spPr>
              <a:xfrm>
                <a:off x="3207019" y="187960"/>
                <a:ext cx="120388" cy="155386"/>
              </a:xfrm>
              <a:custGeom>
                <a:avLst/>
                <a:gdLst>
                  <a:gd name="connsiteX0" fmla="*/ 85470 w 120388"/>
                  <a:gd name="connsiteY0" fmla="*/ 6164 h 155386"/>
                  <a:gd name="connsiteX1" fmla="*/ 6481 w 120388"/>
                  <a:gd name="connsiteY1" fmla="*/ 37598 h 155386"/>
                  <a:gd name="connsiteX2" fmla="*/ 41985 w 120388"/>
                  <a:gd name="connsiteY2" fmla="*/ 54128 h 155386"/>
                  <a:gd name="connsiteX3" fmla="*/ 69985 w 120388"/>
                  <a:gd name="connsiteY3" fmla="*/ 40151 h 155386"/>
                  <a:gd name="connsiteX4" fmla="*/ 77871 w 120388"/>
                  <a:gd name="connsiteY4" fmla="*/ 64947 h 155386"/>
                  <a:gd name="connsiteX5" fmla="*/ 3289 w 120388"/>
                  <a:gd name="connsiteY5" fmla="*/ 131420 h 155386"/>
                  <a:gd name="connsiteX6" fmla="*/ 0 w 120388"/>
                  <a:gd name="connsiteY6" fmla="*/ 138473 h 155386"/>
                  <a:gd name="connsiteX7" fmla="*/ 36333 w 120388"/>
                  <a:gd name="connsiteY7" fmla="*/ 155387 h 155386"/>
                  <a:gd name="connsiteX8" fmla="*/ 40005 w 120388"/>
                  <a:gd name="connsiteY8" fmla="*/ 147536 h 155386"/>
                  <a:gd name="connsiteX9" fmla="*/ 114332 w 120388"/>
                  <a:gd name="connsiteY9" fmla="*/ 81573 h 155386"/>
                  <a:gd name="connsiteX10" fmla="*/ 85502 w 120388"/>
                  <a:gd name="connsiteY10" fmla="*/ 6132 h 15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88" h="155386">
                    <a:moveTo>
                      <a:pt x="85470" y="6164"/>
                    </a:moveTo>
                    <a:cubicBezTo>
                      <a:pt x="53223" y="-8867"/>
                      <a:pt x="24935" y="4345"/>
                      <a:pt x="6481" y="37598"/>
                    </a:cubicBezTo>
                    <a:lnTo>
                      <a:pt x="41985" y="54128"/>
                    </a:lnTo>
                    <a:cubicBezTo>
                      <a:pt x="49104" y="40980"/>
                      <a:pt x="57789" y="34470"/>
                      <a:pt x="69985" y="40151"/>
                    </a:cubicBezTo>
                    <a:cubicBezTo>
                      <a:pt x="82724" y="46086"/>
                      <a:pt x="81670" y="56809"/>
                      <a:pt x="77871" y="64947"/>
                    </a:cubicBezTo>
                    <a:cubicBezTo>
                      <a:pt x="64717" y="93125"/>
                      <a:pt x="27809" y="78861"/>
                      <a:pt x="3289" y="131420"/>
                    </a:cubicBezTo>
                    <a:lnTo>
                      <a:pt x="0" y="138473"/>
                    </a:lnTo>
                    <a:lnTo>
                      <a:pt x="36333" y="155387"/>
                    </a:lnTo>
                    <a:lnTo>
                      <a:pt x="40005" y="147536"/>
                    </a:lnTo>
                    <a:cubicBezTo>
                      <a:pt x="57054" y="110965"/>
                      <a:pt x="95878" y="121145"/>
                      <a:pt x="114332" y="81573"/>
                    </a:cubicBezTo>
                    <a:cubicBezTo>
                      <a:pt x="128987" y="50139"/>
                      <a:pt x="116152" y="20429"/>
                      <a:pt x="85502" y="613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 name="Freeform 65">
                <a:extLst>
                  <a:ext uri="{FF2B5EF4-FFF2-40B4-BE49-F238E27FC236}">
                    <a16:creationId xmlns:a16="http://schemas.microsoft.com/office/drawing/2014/main" id="{3427D5CB-329C-BDBC-4380-9018F6F0CC0C}"/>
                  </a:ext>
                </a:extLst>
              </p:cNvPr>
              <p:cNvSpPr/>
              <p:nvPr/>
            </p:nvSpPr>
            <p:spPr>
              <a:xfrm>
                <a:off x="3186346" y="347197"/>
                <a:ext cx="45586" cy="45559"/>
              </a:xfrm>
              <a:custGeom>
                <a:avLst/>
                <a:gdLst>
                  <a:gd name="connsiteX0" fmla="*/ 32263 w 45586"/>
                  <a:gd name="connsiteY0" fmla="*/ 2468 h 45559"/>
                  <a:gd name="connsiteX1" fmla="*/ 2475 w 45586"/>
                  <a:gd name="connsiteY1" fmla="*/ 13286 h 45559"/>
                  <a:gd name="connsiteX2" fmla="*/ 13298 w 45586"/>
                  <a:gd name="connsiteY2" fmla="*/ 43092 h 45559"/>
                  <a:gd name="connsiteX3" fmla="*/ 43118 w 45586"/>
                  <a:gd name="connsiteY3" fmla="*/ 32242 h 45559"/>
                  <a:gd name="connsiteX4" fmla="*/ 32263 w 45586"/>
                  <a:gd name="connsiteY4" fmla="*/ 2468 h 45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86" h="45559">
                    <a:moveTo>
                      <a:pt x="32263" y="2468"/>
                    </a:moveTo>
                    <a:cubicBezTo>
                      <a:pt x="20067" y="-3213"/>
                      <a:pt x="8158" y="1127"/>
                      <a:pt x="2475" y="13286"/>
                    </a:cubicBezTo>
                    <a:cubicBezTo>
                      <a:pt x="-3208" y="25477"/>
                      <a:pt x="1102" y="37412"/>
                      <a:pt x="13298" y="43092"/>
                    </a:cubicBezTo>
                    <a:cubicBezTo>
                      <a:pt x="25494" y="48773"/>
                      <a:pt x="37435" y="44433"/>
                      <a:pt x="43118" y="32242"/>
                    </a:cubicBezTo>
                    <a:cubicBezTo>
                      <a:pt x="48801" y="20083"/>
                      <a:pt x="44459" y="8148"/>
                      <a:pt x="32263" y="246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2" name="Freeform 59">
              <a:extLst>
                <a:ext uri="{FF2B5EF4-FFF2-40B4-BE49-F238E27FC236}">
                  <a16:creationId xmlns:a16="http://schemas.microsoft.com/office/drawing/2014/main" id="{9E1E5619-19C2-42F8-B692-24D360E48419}"/>
                </a:ext>
              </a:extLst>
            </p:cNvPr>
            <p:cNvSpPr/>
            <p:nvPr/>
          </p:nvSpPr>
          <p:spPr>
            <a:xfrm>
              <a:off x="6450910" y="1742758"/>
              <a:ext cx="481860" cy="538202"/>
            </a:xfrm>
            <a:custGeom>
              <a:avLst/>
              <a:gdLst>
                <a:gd name="connsiteX0" fmla="*/ 678457 w 786179"/>
                <a:gd name="connsiteY0" fmla="*/ 662919 h 878104"/>
                <a:gd name="connsiteX1" fmla="*/ 523641 w 786179"/>
                <a:gd name="connsiteY1" fmla="*/ 595392 h 878104"/>
                <a:gd name="connsiteX2" fmla="*/ 512371 w 786179"/>
                <a:gd name="connsiteY2" fmla="*/ 578159 h 878104"/>
                <a:gd name="connsiteX3" fmla="*/ 512371 w 786179"/>
                <a:gd name="connsiteY3" fmla="*/ 519727 h 878104"/>
                <a:gd name="connsiteX4" fmla="*/ 615656 w 786179"/>
                <a:gd name="connsiteY4" fmla="*/ 332209 h 878104"/>
                <a:gd name="connsiteX5" fmla="*/ 615656 w 786179"/>
                <a:gd name="connsiteY5" fmla="*/ 232706 h 878104"/>
                <a:gd name="connsiteX6" fmla="*/ 471982 w 786179"/>
                <a:gd name="connsiteY6" fmla="*/ 0 h 878104"/>
                <a:gd name="connsiteX7" fmla="*/ 455157 w 786179"/>
                <a:gd name="connsiteY7" fmla="*/ 43880 h 878104"/>
                <a:gd name="connsiteX8" fmla="*/ 568658 w 786179"/>
                <a:gd name="connsiteY8" fmla="*/ 232738 h 878104"/>
                <a:gd name="connsiteX9" fmla="*/ 568658 w 786179"/>
                <a:gd name="connsiteY9" fmla="*/ 332241 h 878104"/>
                <a:gd name="connsiteX10" fmla="*/ 393058 w 786179"/>
                <a:gd name="connsiteY10" fmla="*/ 507728 h 878104"/>
                <a:gd name="connsiteX11" fmla="*/ 217457 w 786179"/>
                <a:gd name="connsiteY11" fmla="*/ 332241 h 878104"/>
                <a:gd name="connsiteX12" fmla="*/ 217457 w 786179"/>
                <a:gd name="connsiteY12" fmla="*/ 232738 h 878104"/>
                <a:gd name="connsiteX13" fmla="*/ 330959 w 786179"/>
                <a:gd name="connsiteY13" fmla="*/ 43880 h 878104"/>
                <a:gd name="connsiteX14" fmla="*/ 314133 w 786179"/>
                <a:gd name="connsiteY14" fmla="*/ 0 h 878104"/>
                <a:gd name="connsiteX15" fmla="*/ 170460 w 786179"/>
                <a:gd name="connsiteY15" fmla="*/ 232706 h 878104"/>
                <a:gd name="connsiteX16" fmla="*/ 170460 w 786179"/>
                <a:gd name="connsiteY16" fmla="*/ 332209 h 878104"/>
                <a:gd name="connsiteX17" fmla="*/ 273745 w 786179"/>
                <a:gd name="connsiteY17" fmla="*/ 519727 h 878104"/>
                <a:gd name="connsiteX18" fmla="*/ 273745 w 786179"/>
                <a:gd name="connsiteY18" fmla="*/ 578159 h 878104"/>
                <a:gd name="connsiteX19" fmla="*/ 262475 w 786179"/>
                <a:gd name="connsiteY19" fmla="*/ 595392 h 878104"/>
                <a:gd name="connsiteX20" fmla="*/ 107659 w 786179"/>
                <a:gd name="connsiteY20" fmla="*/ 662919 h 878104"/>
                <a:gd name="connsiteX21" fmla="*/ 0 w 786179"/>
                <a:gd name="connsiteY21" fmla="*/ 844661 h 878104"/>
                <a:gd name="connsiteX22" fmla="*/ 0 w 786179"/>
                <a:gd name="connsiteY22" fmla="*/ 878105 h 878104"/>
                <a:gd name="connsiteX23" fmla="*/ 786180 w 786179"/>
                <a:gd name="connsiteY23" fmla="*/ 878105 h 878104"/>
                <a:gd name="connsiteX24" fmla="*/ 786180 w 786179"/>
                <a:gd name="connsiteY24" fmla="*/ 844661 h 878104"/>
                <a:gd name="connsiteX25" fmla="*/ 678521 w 786179"/>
                <a:gd name="connsiteY25" fmla="*/ 662919 h 878104"/>
                <a:gd name="connsiteX26" fmla="*/ 47476 w 786179"/>
                <a:gd name="connsiteY26" fmla="*/ 831130 h 878104"/>
                <a:gd name="connsiteX27" fmla="*/ 126432 w 786179"/>
                <a:gd name="connsiteY27" fmla="*/ 706001 h 878104"/>
                <a:gd name="connsiteX28" fmla="*/ 281248 w 786179"/>
                <a:gd name="connsiteY28" fmla="*/ 638474 h 878104"/>
                <a:gd name="connsiteX29" fmla="*/ 320742 w 786179"/>
                <a:gd name="connsiteY29" fmla="*/ 578191 h 878104"/>
                <a:gd name="connsiteX30" fmla="*/ 320742 w 786179"/>
                <a:gd name="connsiteY30" fmla="*/ 542449 h 878104"/>
                <a:gd name="connsiteX31" fmla="*/ 393058 w 786179"/>
                <a:gd name="connsiteY31" fmla="*/ 554735 h 878104"/>
                <a:gd name="connsiteX32" fmla="*/ 465373 w 786179"/>
                <a:gd name="connsiteY32" fmla="*/ 542449 h 878104"/>
                <a:gd name="connsiteX33" fmla="*/ 465373 w 786179"/>
                <a:gd name="connsiteY33" fmla="*/ 578191 h 878104"/>
                <a:gd name="connsiteX34" fmla="*/ 504868 w 786179"/>
                <a:gd name="connsiteY34" fmla="*/ 638474 h 878104"/>
                <a:gd name="connsiteX35" fmla="*/ 659683 w 786179"/>
                <a:gd name="connsiteY35" fmla="*/ 706001 h 878104"/>
                <a:gd name="connsiteX36" fmla="*/ 738640 w 786179"/>
                <a:gd name="connsiteY36" fmla="*/ 831130 h 878104"/>
                <a:gd name="connsiteX37" fmla="*/ 47476 w 786179"/>
                <a:gd name="connsiteY37" fmla="*/ 831130 h 87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86179" h="878104">
                  <a:moveTo>
                    <a:pt x="678457" y="662919"/>
                  </a:moveTo>
                  <a:lnTo>
                    <a:pt x="523641" y="595392"/>
                  </a:lnTo>
                  <a:cubicBezTo>
                    <a:pt x="516776" y="592392"/>
                    <a:pt x="512371" y="585627"/>
                    <a:pt x="512371" y="578159"/>
                  </a:cubicBezTo>
                  <a:lnTo>
                    <a:pt x="512371" y="519727"/>
                  </a:lnTo>
                  <a:cubicBezTo>
                    <a:pt x="574342" y="480188"/>
                    <a:pt x="615656" y="411001"/>
                    <a:pt x="615656" y="332209"/>
                  </a:cubicBezTo>
                  <a:lnTo>
                    <a:pt x="615656" y="232706"/>
                  </a:lnTo>
                  <a:cubicBezTo>
                    <a:pt x="615656" y="121491"/>
                    <a:pt x="561954" y="34466"/>
                    <a:pt x="471982" y="0"/>
                  </a:cubicBezTo>
                  <a:lnTo>
                    <a:pt x="455157" y="43880"/>
                  </a:lnTo>
                  <a:cubicBezTo>
                    <a:pt x="527281" y="71548"/>
                    <a:pt x="568658" y="140351"/>
                    <a:pt x="568658" y="232738"/>
                  </a:cubicBezTo>
                  <a:lnTo>
                    <a:pt x="568658" y="332241"/>
                  </a:lnTo>
                  <a:cubicBezTo>
                    <a:pt x="568658" y="429000"/>
                    <a:pt x="489894" y="507728"/>
                    <a:pt x="393058" y="507728"/>
                  </a:cubicBezTo>
                  <a:cubicBezTo>
                    <a:pt x="296222" y="507728"/>
                    <a:pt x="217457" y="429000"/>
                    <a:pt x="217457" y="332241"/>
                  </a:cubicBezTo>
                  <a:lnTo>
                    <a:pt x="217457" y="232738"/>
                  </a:lnTo>
                  <a:cubicBezTo>
                    <a:pt x="217457" y="140383"/>
                    <a:pt x="258835" y="71548"/>
                    <a:pt x="330959" y="43880"/>
                  </a:cubicBezTo>
                  <a:lnTo>
                    <a:pt x="314133" y="0"/>
                  </a:lnTo>
                  <a:cubicBezTo>
                    <a:pt x="224162" y="34497"/>
                    <a:pt x="170460" y="121491"/>
                    <a:pt x="170460" y="232706"/>
                  </a:cubicBezTo>
                  <a:lnTo>
                    <a:pt x="170460" y="332209"/>
                  </a:lnTo>
                  <a:cubicBezTo>
                    <a:pt x="170460" y="411001"/>
                    <a:pt x="211774" y="480188"/>
                    <a:pt x="273745" y="519727"/>
                  </a:cubicBezTo>
                  <a:lnTo>
                    <a:pt x="273745" y="578159"/>
                  </a:lnTo>
                  <a:cubicBezTo>
                    <a:pt x="273745" y="585627"/>
                    <a:pt x="269307" y="592392"/>
                    <a:pt x="262475" y="595392"/>
                  </a:cubicBezTo>
                  <a:lnTo>
                    <a:pt x="107659" y="662919"/>
                  </a:lnTo>
                  <a:cubicBezTo>
                    <a:pt x="43262" y="691002"/>
                    <a:pt x="0" y="764049"/>
                    <a:pt x="0" y="844661"/>
                  </a:cubicBezTo>
                  <a:lnTo>
                    <a:pt x="0" y="878105"/>
                  </a:lnTo>
                  <a:lnTo>
                    <a:pt x="786180" y="878105"/>
                  </a:lnTo>
                  <a:lnTo>
                    <a:pt x="786180" y="844661"/>
                  </a:lnTo>
                  <a:cubicBezTo>
                    <a:pt x="786180" y="764049"/>
                    <a:pt x="742918" y="691002"/>
                    <a:pt x="678521" y="662919"/>
                  </a:cubicBezTo>
                  <a:close/>
                  <a:moveTo>
                    <a:pt x="47476" y="831130"/>
                  </a:moveTo>
                  <a:cubicBezTo>
                    <a:pt x="51722" y="774485"/>
                    <a:pt x="82373" y="725212"/>
                    <a:pt x="126432" y="706001"/>
                  </a:cubicBezTo>
                  <a:lnTo>
                    <a:pt x="281248" y="638474"/>
                  </a:lnTo>
                  <a:cubicBezTo>
                    <a:pt x="305226" y="628038"/>
                    <a:pt x="320742" y="604359"/>
                    <a:pt x="320742" y="578191"/>
                  </a:cubicBezTo>
                  <a:lnTo>
                    <a:pt x="320742" y="542449"/>
                  </a:lnTo>
                  <a:cubicBezTo>
                    <a:pt x="343443" y="550268"/>
                    <a:pt x="367708" y="554735"/>
                    <a:pt x="393058" y="554735"/>
                  </a:cubicBezTo>
                  <a:cubicBezTo>
                    <a:pt x="418408" y="554735"/>
                    <a:pt x="442673" y="550268"/>
                    <a:pt x="465373" y="542449"/>
                  </a:cubicBezTo>
                  <a:lnTo>
                    <a:pt x="465373" y="578191"/>
                  </a:lnTo>
                  <a:cubicBezTo>
                    <a:pt x="465373" y="604359"/>
                    <a:pt x="480890" y="628038"/>
                    <a:pt x="504868" y="638474"/>
                  </a:cubicBezTo>
                  <a:lnTo>
                    <a:pt x="659683" y="706001"/>
                  </a:lnTo>
                  <a:cubicBezTo>
                    <a:pt x="703743" y="725212"/>
                    <a:pt x="734394" y="774485"/>
                    <a:pt x="738640" y="831130"/>
                  </a:cubicBezTo>
                  <a:lnTo>
                    <a:pt x="47476" y="831130"/>
                  </a:ln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F1A01"/>
                </a:solidFill>
                <a:effectLst/>
                <a:uLnTx/>
                <a:uFillTx/>
                <a:latin typeface="Arial"/>
                <a:ea typeface="+mn-ea"/>
                <a:cs typeface="+mn-cs"/>
              </a:endParaRPr>
            </a:p>
          </p:txBody>
        </p:sp>
      </p:grpSp>
      <p:sp>
        <p:nvSpPr>
          <p:cNvPr id="19" name="Rectangle 18">
            <a:extLst>
              <a:ext uri="{FF2B5EF4-FFF2-40B4-BE49-F238E27FC236}">
                <a16:creationId xmlns:a16="http://schemas.microsoft.com/office/drawing/2014/main" id="{CC7D3828-1ADA-4D1F-AF70-F8EF7F8BD8DB}"/>
              </a:ext>
            </a:extLst>
          </p:cNvPr>
          <p:cNvSpPr/>
          <p:nvPr/>
        </p:nvSpPr>
        <p:spPr>
          <a:xfrm>
            <a:off x="6267139" y="1789976"/>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1</a:t>
            </a:r>
          </a:p>
        </p:txBody>
      </p:sp>
      <p:sp>
        <p:nvSpPr>
          <p:cNvPr id="29" name="Rectangle 28">
            <a:extLst>
              <a:ext uri="{FF2B5EF4-FFF2-40B4-BE49-F238E27FC236}">
                <a16:creationId xmlns:a16="http://schemas.microsoft.com/office/drawing/2014/main" id="{7659617B-348B-ACE4-DAA8-DB789B778B7D}"/>
              </a:ext>
            </a:extLst>
          </p:cNvPr>
          <p:cNvSpPr/>
          <p:nvPr/>
        </p:nvSpPr>
        <p:spPr>
          <a:xfrm>
            <a:off x="6267139" y="2707945"/>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lang="en-US" sz="1200" dirty="0">
              <a:solidFill>
                <a:srgbClr val="3F1A01"/>
              </a:solidFill>
              <a:latin typeface="Arial"/>
            </a:endParaRPr>
          </a:p>
        </p:txBody>
      </p:sp>
      <p:sp>
        <p:nvSpPr>
          <p:cNvPr id="30" name="Rectangle 29">
            <a:extLst>
              <a:ext uri="{FF2B5EF4-FFF2-40B4-BE49-F238E27FC236}">
                <a16:creationId xmlns:a16="http://schemas.microsoft.com/office/drawing/2014/main" id="{2CBE361B-BFE9-BFE9-104A-D173AE9E7116}"/>
              </a:ext>
            </a:extLst>
          </p:cNvPr>
          <p:cNvSpPr/>
          <p:nvPr/>
        </p:nvSpPr>
        <p:spPr>
          <a:xfrm>
            <a:off x="6267139" y="361983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C104AF3A-1B0F-C0DC-7845-4A9DD81C1F74}"/>
              </a:ext>
            </a:extLst>
          </p:cNvPr>
          <p:cNvSpPr/>
          <p:nvPr/>
        </p:nvSpPr>
        <p:spPr>
          <a:xfrm>
            <a:off x="6267139" y="454388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C5B85997-37D5-3BE6-0214-79996B88BBD9}"/>
              </a:ext>
            </a:extLst>
          </p:cNvPr>
          <p:cNvSpPr/>
          <p:nvPr/>
        </p:nvSpPr>
        <p:spPr>
          <a:xfrm>
            <a:off x="6267139" y="5461851"/>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6E4FB2C1-F4B7-3533-3E8B-97039BDAE898}"/>
              </a:ext>
            </a:extLst>
          </p:cNvPr>
          <p:cNvSpPr/>
          <p:nvPr/>
        </p:nvSpPr>
        <p:spPr>
          <a:xfrm>
            <a:off x="8963992" y="1789976"/>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E80439BB-6E75-BA16-C80D-98358F4E010A}"/>
              </a:ext>
            </a:extLst>
          </p:cNvPr>
          <p:cNvSpPr/>
          <p:nvPr/>
        </p:nvSpPr>
        <p:spPr>
          <a:xfrm>
            <a:off x="8963992" y="2707945"/>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E799288A-EA7A-2F73-004D-C72C8DB2FD76}"/>
              </a:ext>
            </a:extLst>
          </p:cNvPr>
          <p:cNvSpPr/>
          <p:nvPr/>
        </p:nvSpPr>
        <p:spPr>
          <a:xfrm>
            <a:off x="8963992" y="361983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B79774EC-B141-3B9F-CACE-44303427D1AB}"/>
              </a:ext>
            </a:extLst>
          </p:cNvPr>
          <p:cNvSpPr/>
          <p:nvPr/>
        </p:nvSpPr>
        <p:spPr>
          <a:xfrm>
            <a:off x="8963992" y="4543883"/>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24E34C48-CAB9-FD05-1A40-A2C6B11949FA}"/>
              </a:ext>
            </a:extLst>
          </p:cNvPr>
          <p:cNvSpPr/>
          <p:nvPr/>
        </p:nvSpPr>
        <p:spPr>
          <a:xfrm>
            <a:off x="8963992" y="5461851"/>
            <a:ext cx="2490325" cy="808451"/>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nchorCtr="0"/>
          <a:lstStyle/>
          <a:p>
            <a:pPr marL="72000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F1A01"/>
              </a:solidFill>
              <a:effectLst/>
              <a:uLnTx/>
              <a:uFillTx/>
              <a:latin typeface="Arial"/>
              <a:ea typeface="+mn-ea"/>
              <a:cs typeface="+mn-cs"/>
            </a:endParaRPr>
          </a:p>
        </p:txBody>
      </p:sp>
      <p:grpSp>
        <p:nvGrpSpPr>
          <p:cNvPr id="38" name="Group 37">
            <a:extLst>
              <a:ext uri="{FF2B5EF4-FFF2-40B4-BE49-F238E27FC236}">
                <a16:creationId xmlns:a16="http://schemas.microsoft.com/office/drawing/2014/main" id="{FAE38EED-64D4-D3F7-F446-697C95C6637C}"/>
              </a:ext>
            </a:extLst>
          </p:cNvPr>
          <p:cNvGrpSpPr/>
          <p:nvPr/>
        </p:nvGrpSpPr>
        <p:grpSpPr>
          <a:xfrm>
            <a:off x="8014528" y="2809769"/>
            <a:ext cx="605066" cy="604802"/>
            <a:chOff x="10250774" y="2827295"/>
            <a:chExt cx="605066" cy="604802"/>
          </a:xfrm>
        </p:grpSpPr>
        <p:sp>
          <p:nvSpPr>
            <p:cNvPr id="39" name="Freeform 216">
              <a:extLst>
                <a:ext uri="{FF2B5EF4-FFF2-40B4-BE49-F238E27FC236}">
                  <a16:creationId xmlns:a16="http://schemas.microsoft.com/office/drawing/2014/main" id="{3E765B22-5868-87B9-A455-056857C6F156}"/>
                </a:ext>
              </a:extLst>
            </p:cNvPr>
            <p:cNvSpPr/>
            <p:nvPr/>
          </p:nvSpPr>
          <p:spPr>
            <a:xfrm>
              <a:off x="10503392" y="3050685"/>
              <a:ext cx="282646" cy="381393"/>
            </a:xfrm>
            <a:custGeom>
              <a:avLst/>
              <a:gdLst>
                <a:gd name="connsiteX0" fmla="*/ 133928 w 461151"/>
                <a:gd name="connsiteY0" fmla="*/ 0 h 622262"/>
                <a:gd name="connsiteX1" fmla="*/ 169559 w 461151"/>
                <a:gd name="connsiteY1" fmla="*/ 59293 h 622262"/>
                <a:gd name="connsiteX2" fmla="*/ 162695 w 461151"/>
                <a:gd name="connsiteY2" fmla="*/ 141436 h 622262"/>
                <a:gd name="connsiteX3" fmla="*/ 124478 w 461151"/>
                <a:gd name="connsiteY3" fmla="*/ 164413 h 622262"/>
                <a:gd name="connsiteX4" fmla="*/ 48682 w 461151"/>
                <a:gd name="connsiteY4" fmla="*/ 131926 h 622262"/>
                <a:gd name="connsiteX5" fmla="*/ 13051 w 461151"/>
                <a:gd name="connsiteY5" fmla="*/ 72633 h 622262"/>
                <a:gd name="connsiteX6" fmla="*/ 18447 w 461151"/>
                <a:gd name="connsiteY6" fmla="*/ 195656 h 622262"/>
                <a:gd name="connsiteX7" fmla="*/ 137759 w 461151"/>
                <a:gd name="connsiteY7" fmla="*/ 257949 h 622262"/>
                <a:gd name="connsiteX8" fmla="*/ 359814 w 461151"/>
                <a:gd name="connsiteY8" fmla="*/ 622262 h 622262"/>
                <a:gd name="connsiteX9" fmla="*/ 461152 w 461151"/>
                <a:gd name="connsiteY9" fmla="*/ 561373 h 622262"/>
                <a:gd name="connsiteX10" fmla="*/ 239097 w 461151"/>
                <a:gd name="connsiteY10" fmla="*/ 197060 h 622262"/>
                <a:gd name="connsiteX11" fmla="*/ 240055 w 461151"/>
                <a:gd name="connsiteY11" fmla="*/ 62517 h 622262"/>
                <a:gd name="connsiteX12" fmla="*/ 133928 w 461151"/>
                <a:gd name="connsiteY12" fmla="*/ 0 h 6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1151" h="622262">
                  <a:moveTo>
                    <a:pt x="133928" y="0"/>
                  </a:moveTo>
                  <a:lnTo>
                    <a:pt x="169559" y="59293"/>
                  </a:lnTo>
                  <a:cubicBezTo>
                    <a:pt x="185203" y="85302"/>
                    <a:pt x="182426" y="118395"/>
                    <a:pt x="162695" y="141436"/>
                  </a:cubicBezTo>
                  <a:cubicBezTo>
                    <a:pt x="152766" y="153021"/>
                    <a:pt x="139356" y="161094"/>
                    <a:pt x="124478" y="164413"/>
                  </a:cubicBezTo>
                  <a:cubicBezTo>
                    <a:pt x="94849" y="171019"/>
                    <a:pt x="64326" y="157935"/>
                    <a:pt x="48682" y="131926"/>
                  </a:cubicBezTo>
                  <a:lnTo>
                    <a:pt x="13051" y="72633"/>
                  </a:lnTo>
                  <a:cubicBezTo>
                    <a:pt x="-5371" y="110609"/>
                    <a:pt x="-4924" y="156786"/>
                    <a:pt x="18447" y="195656"/>
                  </a:cubicBezTo>
                  <a:cubicBezTo>
                    <a:pt x="44244" y="238546"/>
                    <a:pt x="91018" y="260981"/>
                    <a:pt x="137759" y="257949"/>
                  </a:cubicBezTo>
                  <a:lnTo>
                    <a:pt x="359814" y="622262"/>
                  </a:lnTo>
                  <a:lnTo>
                    <a:pt x="461152" y="561373"/>
                  </a:lnTo>
                  <a:lnTo>
                    <a:pt x="239097" y="197060"/>
                  </a:lnTo>
                  <a:cubicBezTo>
                    <a:pt x="263713" y="157233"/>
                    <a:pt x="265852" y="105407"/>
                    <a:pt x="240055" y="62517"/>
                  </a:cubicBezTo>
                  <a:cubicBezTo>
                    <a:pt x="216684" y="23647"/>
                    <a:pt x="176104" y="1564"/>
                    <a:pt x="133928" y="0"/>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40" name="Graphic 2">
              <a:extLst>
                <a:ext uri="{FF2B5EF4-FFF2-40B4-BE49-F238E27FC236}">
                  <a16:creationId xmlns:a16="http://schemas.microsoft.com/office/drawing/2014/main" id="{3403C0CE-CFEA-B0B1-A58D-8DBD8152442B}"/>
                </a:ext>
              </a:extLst>
            </p:cNvPr>
            <p:cNvGrpSpPr/>
            <p:nvPr/>
          </p:nvGrpSpPr>
          <p:grpSpPr>
            <a:xfrm>
              <a:off x="10250774" y="2827295"/>
              <a:ext cx="605066" cy="604802"/>
              <a:chOff x="6665073" y="31"/>
              <a:chExt cx="987194" cy="986766"/>
            </a:xfrm>
            <a:solidFill>
              <a:schemeClr val="tx1"/>
            </a:solidFill>
          </p:grpSpPr>
          <p:sp>
            <p:nvSpPr>
              <p:cNvPr id="41" name="Freeform 218">
                <a:extLst>
                  <a:ext uri="{FF2B5EF4-FFF2-40B4-BE49-F238E27FC236}">
                    <a16:creationId xmlns:a16="http://schemas.microsoft.com/office/drawing/2014/main" id="{4598A68F-80C2-62D3-7D53-0AFE316EE508}"/>
                  </a:ext>
                </a:extLst>
              </p:cNvPr>
              <p:cNvSpPr/>
              <p:nvPr/>
            </p:nvSpPr>
            <p:spPr>
              <a:xfrm>
                <a:off x="7353024" y="285968"/>
                <a:ext cx="163456" cy="145904"/>
              </a:xfrm>
              <a:custGeom>
                <a:avLst/>
                <a:gdLst>
                  <a:gd name="connsiteX0" fmla="*/ 10557 w 163456"/>
                  <a:gd name="connsiteY0" fmla="*/ 32 h 145904"/>
                  <a:gd name="connsiteX1" fmla="*/ 12951 w 163456"/>
                  <a:gd name="connsiteY1" fmla="*/ 94333 h 145904"/>
                  <a:gd name="connsiteX2" fmla="*/ 73677 w 163456"/>
                  <a:gd name="connsiteY2" fmla="*/ 142106 h 145904"/>
                  <a:gd name="connsiteX3" fmla="*/ 101103 w 163456"/>
                  <a:gd name="connsiteY3" fmla="*/ 145904 h 145904"/>
                  <a:gd name="connsiteX4" fmla="*/ 150526 w 163456"/>
                  <a:gd name="connsiteY4" fmla="*/ 132852 h 145904"/>
                  <a:gd name="connsiteX5" fmla="*/ 163457 w 163456"/>
                  <a:gd name="connsiteY5" fmla="*/ 125480 h 145904"/>
                  <a:gd name="connsiteX6" fmla="*/ 140182 w 163456"/>
                  <a:gd name="connsiteY6" fmla="*/ 84664 h 145904"/>
                  <a:gd name="connsiteX7" fmla="*/ 127411 w 163456"/>
                  <a:gd name="connsiteY7" fmla="*/ 91940 h 145904"/>
                  <a:gd name="connsiteX8" fmla="*/ 86416 w 163456"/>
                  <a:gd name="connsiteY8" fmla="*/ 96823 h 145904"/>
                  <a:gd name="connsiteX9" fmla="*/ 53946 w 163456"/>
                  <a:gd name="connsiteY9" fmla="*/ 71293 h 145904"/>
                  <a:gd name="connsiteX10" fmla="*/ 52669 w 163456"/>
                  <a:gd name="connsiteY10" fmla="*/ 20871 h 145904"/>
                  <a:gd name="connsiteX11" fmla="*/ 10557 w 163456"/>
                  <a:gd name="connsiteY11" fmla="*/ 0 h 14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456" h="145904">
                    <a:moveTo>
                      <a:pt x="10557" y="32"/>
                    </a:moveTo>
                    <a:cubicBezTo>
                      <a:pt x="-4322" y="29966"/>
                      <a:pt x="-3428" y="65229"/>
                      <a:pt x="12951" y="94333"/>
                    </a:cubicBezTo>
                    <a:cubicBezTo>
                      <a:pt x="26137" y="117853"/>
                      <a:pt x="47688" y="134798"/>
                      <a:pt x="73677" y="142106"/>
                    </a:cubicBezTo>
                    <a:cubicBezTo>
                      <a:pt x="82712" y="144659"/>
                      <a:pt x="91939" y="145904"/>
                      <a:pt x="101103" y="145904"/>
                    </a:cubicBezTo>
                    <a:cubicBezTo>
                      <a:pt x="118216" y="145904"/>
                      <a:pt x="135105" y="141500"/>
                      <a:pt x="150526" y="132852"/>
                    </a:cubicBezTo>
                    <a:lnTo>
                      <a:pt x="163457" y="125480"/>
                    </a:lnTo>
                    <a:lnTo>
                      <a:pt x="140182" y="84664"/>
                    </a:lnTo>
                    <a:lnTo>
                      <a:pt x="127411" y="91940"/>
                    </a:lnTo>
                    <a:cubicBezTo>
                      <a:pt x="114799" y="98993"/>
                      <a:pt x="100208" y="100684"/>
                      <a:pt x="86416" y="96823"/>
                    </a:cubicBezTo>
                    <a:cubicBezTo>
                      <a:pt x="72528" y="92929"/>
                      <a:pt x="61002" y="83866"/>
                      <a:pt x="53946" y="71293"/>
                    </a:cubicBezTo>
                    <a:cubicBezTo>
                      <a:pt x="45198" y="55719"/>
                      <a:pt x="44719" y="36891"/>
                      <a:pt x="52669" y="20871"/>
                    </a:cubicBezTo>
                    <a:lnTo>
                      <a:pt x="10557"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 name="Freeform 219">
                <a:extLst>
                  <a:ext uri="{FF2B5EF4-FFF2-40B4-BE49-F238E27FC236}">
                    <a16:creationId xmlns:a16="http://schemas.microsoft.com/office/drawing/2014/main" id="{655A0D1E-9013-65A8-1073-A0C6A9792FE9}"/>
                  </a:ext>
                </a:extLst>
              </p:cNvPr>
              <p:cNvSpPr/>
              <p:nvPr/>
            </p:nvSpPr>
            <p:spPr>
              <a:xfrm>
                <a:off x="7088111" y="657812"/>
                <a:ext cx="149515" cy="328922"/>
              </a:xfrm>
              <a:custGeom>
                <a:avLst/>
                <a:gdLst>
                  <a:gd name="connsiteX0" fmla="*/ 117046 w 149515"/>
                  <a:gd name="connsiteY0" fmla="*/ 0 h 328922"/>
                  <a:gd name="connsiteX1" fmla="*/ 0 w 149515"/>
                  <a:gd name="connsiteY1" fmla="*/ 116991 h 328922"/>
                  <a:gd name="connsiteX2" fmla="*/ 0 w 149515"/>
                  <a:gd name="connsiteY2" fmla="*/ 328922 h 328922"/>
                  <a:gd name="connsiteX3" fmla="*/ 46997 w 149515"/>
                  <a:gd name="connsiteY3" fmla="*/ 328922 h 328922"/>
                  <a:gd name="connsiteX4" fmla="*/ 46997 w 149515"/>
                  <a:gd name="connsiteY4" fmla="*/ 116576 h 328922"/>
                  <a:gd name="connsiteX5" fmla="*/ 116599 w 149515"/>
                  <a:gd name="connsiteY5" fmla="*/ 47007 h 328922"/>
                  <a:gd name="connsiteX6" fmla="*/ 149516 w 149515"/>
                  <a:gd name="connsiteY6" fmla="*/ 47007 h 328922"/>
                  <a:gd name="connsiteX7" fmla="*/ 120877 w 149515"/>
                  <a:gd name="connsiteY7" fmla="*/ 32 h 328922"/>
                  <a:gd name="connsiteX8" fmla="*/ 117046 w 149515"/>
                  <a:gd name="connsiteY8" fmla="*/ 32 h 32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515" h="328922">
                    <a:moveTo>
                      <a:pt x="117046" y="0"/>
                    </a:moveTo>
                    <a:cubicBezTo>
                      <a:pt x="52393" y="0"/>
                      <a:pt x="0" y="52368"/>
                      <a:pt x="0" y="116991"/>
                    </a:cubicBezTo>
                    <a:lnTo>
                      <a:pt x="0" y="328922"/>
                    </a:lnTo>
                    <a:lnTo>
                      <a:pt x="46997" y="328922"/>
                    </a:lnTo>
                    <a:lnTo>
                      <a:pt x="46997" y="116576"/>
                    </a:lnTo>
                    <a:cubicBezTo>
                      <a:pt x="46997" y="78154"/>
                      <a:pt x="78158" y="47007"/>
                      <a:pt x="116599" y="47007"/>
                    </a:cubicBezTo>
                    <a:lnTo>
                      <a:pt x="149516" y="47007"/>
                    </a:lnTo>
                    <a:lnTo>
                      <a:pt x="120877" y="32"/>
                    </a:lnTo>
                    <a:lnTo>
                      <a:pt x="117046" y="3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 name="Freeform 220">
                <a:extLst>
                  <a:ext uri="{FF2B5EF4-FFF2-40B4-BE49-F238E27FC236}">
                    <a16:creationId xmlns:a16="http://schemas.microsoft.com/office/drawing/2014/main" id="{C53F17A8-7B42-4A2D-3D19-0692FD3CEE4E}"/>
                  </a:ext>
                </a:extLst>
              </p:cNvPr>
              <p:cNvSpPr/>
              <p:nvPr/>
            </p:nvSpPr>
            <p:spPr>
              <a:xfrm>
                <a:off x="6665073" y="31"/>
                <a:ext cx="987194" cy="986766"/>
              </a:xfrm>
              <a:custGeom>
                <a:avLst/>
                <a:gdLst>
                  <a:gd name="connsiteX0" fmla="*/ 939208 w 987194"/>
                  <a:gd name="connsiteY0" fmla="*/ 317242 h 986766"/>
                  <a:gd name="connsiteX1" fmla="*/ 940133 w 987194"/>
                  <a:gd name="connsiteY1" fmla="*/ 305403 h 986766"/>
                  <a:gd name="connsiteX2" fmla="*/ 775612 w 987194"/>
                  <a:gd name="connsiteY2" fmla="*/ 140958 h 986766"/>
                  <a:gd name="connsiteX3" fmla="*/ 763894 w 987194"/>
                  <a:gd name="connsiteY3" fmla="*/ 141532 h 986766"/>
                  <a:gd name="connsiteX4" fmla="*/ 730882 w 987194"/>
                  <a:gd name="connsiteY4" fmla="*/ 91717 h 986766"/>
                  <a:gd name="connsiteX5" fmla="*/ 622839 w 987194"/>
                  <a:gd name="connsiteY5" fmla="*/ 46975 h 986766"/>
                  <a:gd name="connsiteX6" fmla="*/ 551577 w 987194"/>
                  <a:gd name="connsiteY6" fmla="*/ 64591 h 986766"/>
                  <a:gd name="connsiteX7" fmla="*/ 399539 w 987194"/>
                  <a:gd name="connsiteY7" fmla="*/ 0 h 986766"/>
                  <a:gd name="connsiteX8" fmla="*/ 221448 w 987194"/>
                  <a:gd name="connsiteY8" fmla="*/ 98099 h 986766"/>
                  <a:gd name="connsiteX9" fmla="*/ 188020 w 987194"/>
                  <a:gd name="connsiteY9" fmla="*/ 93982 h 986766"/>
                  <a:gd name="connsiteX10" fmla="*/ 88311 w 987194"/>
                  <a:gd name="connsiteY10" fmla="*/ 135277 h 986766"/>
                  <a:gd name="connsiteX11" fmla="*/ 46997 w 987194"/>
                  <a:gd name="connsiteY11" fmla="*/ 234940 h 986766"/>
                  <a:gd name="connsiteX12" fmla="*/ 56448 w 987194"/>
                  <a:gd name="connsiteY12" fmla="*/ 285585 h 986766"/>
                  <a:gd name="connsiteX13" fmla="*/ 0 w 987194"/>
                  <a:gd name="connsiteY13" fmla="*/ 446392 h 986766"/>
                  <a:gd name="connsiteX14" fmla="*/ 258548 w 987194"/>
                  <a:gd name="connsiteY14" fmla="*/ 704820 h 986766"/>
                  <a:gd name="connsiteX15" fmla="*/ 329076 w 987194"/>
                  <a:gd name="connsiteY15" fmla="*/ 775315 h 986766"/>
                  <a:gd name="connsiteX16" fmla="*/ 329076 w 987194"/>
                  <a:gd name="connsiteY16" fmla="*/ 986767 h 986766"/>
                  <a:gd name="connsiteX17" fmla="*/ 376073 w 987194"/>
                  <a:gd name="connsiteY17" fmla="*/ 986767 h 986766"/>
                  <a:gd name="connsiteX18" fmla="*/ 376073 w 987194"/>
                  <a:gd name="connsiteY18" fmla="*/ 775315 h 986766"/>
                  <a:gd name="connsiteX19" fmla="*/ 258548 w 987194"/>
                  <a:gd name="connsiteY19" fmla="*/ 657845 h 986766"/>
                  <a:gd name="connsiteX20" fmla="*/ 46997 w 987194"/>
                  <a:gd name="connsiteY20" fmla="*/ 446392 h 986766"/>
                  <a:gd name="connsiteX21" fmla="*/ 82979 w 987194"/>
                  <a:gd name="connsiteY21" fmla="*/ 328795 h 986766"/>
                  <a:gd name="connsiteX22" fmla="*/ 87992 w 987194"/>
                  <a:gd name="connsiteY22" fmla="*/ 334316 h 986766"/>
                  <a:gd name="connsiteX23" fmla="*/ 100571 w 987194"/>
                  <a:gd name="connsiteY23" fmla="*/ 347368 h 986766"/>
                  <a:gd name="connsiteX24" fmla="*/ 134446 w 987194"/>
                  <a:gd name="connsiteY24" fmla="*/ 314785 h 986766"/>
                  <a:gd name="connsiteX25" fmla="*/ 121548 w 987194"/>
                  <a:gd name="connsiteY25" fmla="*/ 301414 h 986766"/>
                  <a:gd name="connsiteX26" fmla="*/ 93994 w 987194"/>
                  <a:gd name="connsiteY26" fmla="*/ 234972 h 986766"/>
                  <a:gd name="connsiteX27" fmla="*/ 121548 w 987194"/>
                  <a:gd name="connsiteY27" fmla="*/ 168530 h 986766"/>
                  <a:gd name="connsiteX28" fmla="*/ 188020 w 987194"/>
                  <a:gd name="connsiteY28" fmla="*/ 141021 h 986766"/>
                  <a:gd name="connsiteX29" fmla="*/ 254493 w 987194"/>
                  <a:gd name="connsiteY29" fmla="*/ 168530 h 986766"/>
                  <a:gd name="connsiteX30" fmla="*/ 287729 w 987194"/>
                  <a:gd name="connsiteY30" fmla="*/ 135309 h 986766"/>
                  <a:gd name="connsiteX31" fmla="*/ 264965 w 987194"/>
                  <a:gd name="connsiteY31" fmla="*/ 116864 h 986766"/>
                  <a:gd name="connsiteX32" fmla="*/ 399571 w 987194"/>
                  <a:gd name="connsiteY32" fmla="*/ 47039 h 986766"/>
                  <a:gd name="connsiteX33" fmla="*/ 513552 w 987194"/>
                  <a:gd name="connsiteY33" fmla="*/ 93089 h 986766"/>
                  <a:gd name="connsiteX34" fmla="*/ 497301 w 987194"/>
                  <a:gd name="connsiteY34" fmla="*/ 109556 h 986766"/>
                  <a:gd name="connsiteX35" fmla="*/ 530761 w 987194"/>
                  <a:gd name="connsiteY35" fmla="*/ 142585 h 986766"/>
                  <a:gd name="connsiteX36" fmla="*/ 548097 w 987194"/>
                  <a:gd name="connsiteY36" fmla="*/ 125033 h 986766"/>
                  <a:gd name="connsiteX37" fmla="*/ 622871 w 987194"/>
                  <a:gd name="connsiteY37" fmla="*/ 94078 h 986766"/>
                  <a:gd name="connsiteX38" fmla="*/ 697677 w 987194"/>
                  <a:gd name="connsiteY38" fmla="*/ 125033 h 986766"/>
                  <a:gd name="connsiteX39" fmla="*/ 726795 w 987194"/>
                  <a:gd name="connsiteY39" fmla="*/ 219526 h 986766"/>
                  <a:gd name="connsiteX40" fmla="*/ 772994 w 987194"/>
                  <a:gd name="connsiteY40" fmla="*/ 228238 h 986766"/>
                  <a:gd name="connsiteX41" fmla="*/ 775069 w 987194"/>
                  <a:gd name="connsiteY41" fmla="*/ 188092 h 986766"/>
                  <a:gd name="connsiteX42" fmla="*/ 775644 w 987194"/>
                  <a:gd name="connsiteY42" fmla="*/ 188029 h 986766"/>
                  <a:gd name="connsiteX43" fmla="*/ 891572 w 987194"/>
                  <a:gd name="connsiteY43" fmla="*/ 289638 h 986766"/>
                  <a:gd name="connsiteX44" fmla="*/ 846171 w 987194"/>
                  <a:gd name="connsiteY44" fmla="*/ 282011 h 986766"/>
                  <a:gd name="connsiteX45" fmla="*/ 846171 w 987194"/>
                  <a:gd name="connsiteY45" fmla="*/ 328986 h 986766"/>
                  <a:gd name="connsiteX46" fmla="*/ 940197 w 987194"/>
                  <a:gd name="connsiteY46" fmla="*/ 422969 h 986766"/>
                  <a:gd name="connsiteX47" fmla="*/ 846171 w 987194"/>
                  <a:gd name="connsiteY47" fmla="*/ 516951 h 986766"/>
                  <a:gd name="connsiteX48" fmla="*/ 705148 w 987194"/>
                  <a:gd name="connsiteY48" fmla="*/ 516951 h 986766"/>
                  <a:gd name="connsiteX49" fmla="*/ 705148 w 987194"/>
                  <a:gd name="connsiteY49" fmla="*/ 540439 h 986766"/>
                  <a:gd name="connsiteX50" fmla="*/ 694899 w 987194"/>
                  <a:gd name="connsiteY50" fmla="*/ 587956 h 986766"/>
                  <a:gd name="connsiteX51" fmla="*/ 722868 w 987194"/>
                  <a:gd name="connsiteY51" fmla="*/ 633846 h 986766"/>
                  <a:gd name="connsiteX52" fmla="*/ 750485 w 987194"/>
                  <a:gd name="connsiteY52" fmla="*/ 563926 h 986766"/>
                  <a:gd name="connsiteX53" fmla="*/ 846171 w 987194"/>
                  <a:gd name="connsiteY53" fmla="*/ 563926 h 986766"/>
                  <a:gd name="connsiteX54" fmla="*/ 987194 w 987194"/>
                  <a:gd name="connsiteY54" fmla="*/ 422969 h 986766"/>
                  <a:gd name="connsiteX55" fmla="*/ 939240 w 987194"/>
                  <a:gd name="connsiteY55" fmla="*/ 317338 h 9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87194" h="986766">
                    <a:moveTo>
                      <a:pt x="939208" y="317242"/>
                    </a:moveTo>
                    <a:cubicBezTo>
                      <a:pt x="939495" y="313285"/>
                      <a:pt x="940133" y="309360"/>
                      <a:pt x="940133" y="305403"/>
                    </a:cubicBezTo>
                    <a:cubicBezTo>
                      <a:pt x="940133" y="214707"/>
                      <a:pt x="866317" y="140958"/>
                      <a:pt x="775612" y="140958"/>
                    </a:cubicBezTo>
                    <a:cubicBezTo>
                      <a:pt x="771716" y="140958"/>
                      <a:pt x="767789" y="141245"/>
                      <a:pt x="763894" y="141532"/>
                    </a:cubicBezTo>
                    <a:cubicBezTo>
                      <a:pt x="756328" y="123182"/>
                      <a:pt x="745313" y="106173"/>
                      <a:pt x="730882" y="91717"/>
                    </a:cubicBezTo>
                    <a:cubicBezTo>
                      <a:pt x="702019" y="62868"/>
                      <a:pt x="663642" y="46975"/>
                      <a:pt x="622839" y="46975"/>
                    </a:cubicBezTo>
                    <a:cubicBezTo>
                      <a:pt x="597585" y="46975"/>
                      <a:pt x="573288" y="53102"/>
                      <a:pt x="551577" y="64591"/>
                    </a:cubicBezTo>
                    <a:cubicBezTo>
                      <a:pt x="511828" y="23392"/>
                      <a:pt x="457551" y="0"/>
                      <a:pt x="399539" y="0"/>
                    </a:cubicBezTo>
                    <a:cubicBezTo>
                      <a:pt x="326457" y="0"/>
                      <a:pt x="260112" y="37306"/>
                      <a:pt x="221448" y="98099"/>
                    </a:cubicBezTo>
                    <a:cubicBezTo>
                      <a:pt x="210625" y="95482"/>
                      <a:pt x="199450" y="93982"/>
                      <a:pt x="188020" y="93982"/>
                    </a:cubicBezTo>
                    <a:cubicBezTo>
                      <a:pt x="150346" y="93982"/>
                      <a:pt x="114939" y="108630"/>
                      <a:pt x="88311" y="135277"/>
                    </a:cubicBezTo>
                    <a:cubicBezTo>
                      <a:pt x="61652" y="161892"/>
                      <a:pt x="46997" y="197315"/>
                      <a:pt x="46997" y="234940"/>
                    </a:cubicBezTo>
                    <a:cubicBezTo>
                      <a:pt x="46997" y="252556"/>
                      <a:pt x="50318" y="269629"/>
                      <a:pt x="56448" y="285585"/>
                    </a:cubicBezTo>
                    <a:cubicBezTo>
                      <a:pt x="20050" y="331220"/>
                      <a:pt x="0" y="387641"/>
                      <a:pt x="0" y="446392"/>
                    </a:cubicBezTo>
                    <a:cubicBezTo>
                      <a:pt x="0" y="588882"/>
                      <a:pt x="115992" y="704820"/>
                      <a:pt x="258548" y="704820"/>
                    </a:cubicBezTo>
                    <a:cubicBezTo>
                      <a:pt x="297436" y="704820"/>
                      <a:pt x="329076" y="736445"/>
                      <a:pt x="329076" y="775315"/>
                    </a:cubicBezTo>
                    <a:lnTo>
                      <a:pt x="329076" y="986767"/>
                    </a:lnTo>
                    <a:lnTo>
                      <a:pt x="376073" y="986767"/>
                    </a:lnTo>
                    <a:lnTo>
                      <a:pt x="376073" y="775315"/>
                    </a:lnTo>
                    <a:cubicBezTo>
                      <a:pt x="376073" y="710532"/>
                      <a:pt x="323361" y="657845"/>
                      <a:pt x="258548" y="657845"/>
                    </a:cubicBezTo>
                    <a:cubicBezTo>
                      <a:pt x="141885" y="657845"/>
                      <a:pt x="46997" y="563001"/>
                      <a:pt x="46997" y="446392"/>
                    </a:cubicBezTo>
                    <a:cubicBezTo>
                      <a:pt x="46997" y="404140"/>
                      <a:pt x="59736" y="363388"/>
                      <a:pt x="82979" y="328795"/>
                    </a:cubicBezTo>
                    <a:cubicBezTo>
                      <a:pt x="84640" y="330646"/>
                      <a:pt x="86204" y="332560"/>
                      <a:pt x="87992" y="334316"/>
                    </a:cubicBezTo>
                    <a:lnTo>
                      <a:pt x="100571" y="347368"/>
                    </a:lnTo>
                    <a:lnTo>
                      <a:pt x="134446" y="314785"/>
                    </a:lnTo>
                    <a:lnTo>
                      <a:pt x="121548" y="301414"/>
                    </a:lnTo>
                    <a:cubicBezTo>
                      <a:pt x="103796" y="283670"/>
                      <a:pt x="93994" y="260055"/>
                      <a:pt x="93994" y="234972"/>
                    </a:cubicBezTo>
                    <a:cubicBezTo>
                      <a:pt x="93994" y="209889"/>
                      <a:pt x="103764" y="186273"/>
                      <a:pt x="121548" y="168530"/>
                    </a:cubicBezTo>
                    <a:cubicBezTo>
                      <a:pt x="139299" y="150787"/>
                      <a:pt x="162925" y="141021"/>
                      <a:pt x="188020" y="141021"/>
                    </a:cubicBezTo>
                    <a:cubicBezTo>
                      <a:pt x="213115" y="141021"/>
                      <a:pt x="236742" y="150787"/>
                      <a:pt x="254493" y="168530"/>
                    </a:cubicBezTo>
                    <a:lnTo>
                      <a:pt x="287729" y="135309"/>
                    </a:lnTo>
                    <a:cubicBezTo>
                      <a:pt x="280706" y="128288"/>
                      <a:pt x="273075" y="122161"/>
                      <a:pt x="264965" y="116864"/>
                    </a:cubicBezTo>
                    <a:cubicBezTo>
                      <a:pt x="295520" y="73303"/>
                      <a:pt x="345263" y="47039"/>
                      <a:pt x="399571" y="47039"/>
                    </a:cubicBezTo>
                    <a:cubicBezTo>
                      <a:pt x="442641" y="47039"/>
                      <a:pt x="483029" y="63665"/>
                      <a:pt x="513552" y="93089"/>
                    </a:cubicBezTo>
                    <a:lnTo>
                      <a:pt x="497301" y="109556"/>
                    </a:lnTo>
                    <a:lnTo>
                      <a:pt x="530761" y="142585"/>
                    </a:lnTo>
                    <a:lnTo>
                      <a:pt x="548097" y="125033"/>
                    </a:lnTo>
                    <a:cubicBezTo>
                      <a:pt x="568052" y="105056"/>
                      <a:pt x="594615" y="94078"/>
                      <a:pt x="622871" y="94078"/>
                    </a:cubicBezTo>
                    <a:cubicBezTo>
                      <a:pt x="651127" y="94078"/>
                      <a:pt x="677691" y="105056"/>
                      <a:pt x="697677" y="125033"/>
                    </a:cubicBezTo>
                    <a:cubicBezTo>
                      <a:pt x="722421" y="149765"/>
                      <a:pt x="733308" y="185093"/>
                      <a:pt x="726795" y="219526"/>
                    </a:cubicBezTo>
                    <a:lnTo>
                      <a:pt x="772994" y="228238"/>
                    </a:lnTo>
                    <a:cubicBezTo>
                      <a:pt x="775516" y="214835"/>
                      <a:pt x="776090" y="201368"/>
                      <a:pt x="775069" y="188092"/>
                    </a:cubicBezTo>
                    <a:cubicBezTo>
                      <a:pt x="775261" y="188092"/>
                      <a:pt x="775452" y="188029"/>
                      <a:pt x="775644" y="188029"/>
                    </a:cubicBezTo>
                    <a:cubicBezTo>
                      <a:pt x="834997" y="188029"/>
                      <a:pt x="883718" y="232419"/>
                      <a:pt x="891572" y="289638"/>
                    </a:cubicBezTo>
                    <a:cubicBezTo>
                      <a:pt x="877301" y="284755"/>
                      <a:pt x="862071" y="282011"/>
                      <a:pt x="846171" y="282011"/>
                    </a:cubicBezTo>
                    <a:lnTo>
                      <a:pt x="846171" y="328986"/>
                    </a:lnTo>
                    <a:cubicBezTo>
                      <a:pt x="898021" y="328986"/>
                      <a:pt x="940197" y="371143"/>
                      <a:pt x="940197" y="422969"/>
                    </a:cubicBezTo>
                    <a:cubicBezTo>
                      <a:pt x="940197" y="474794"/>
                      <a:pt x="898021" y="516951"/>
                      <a:pt x="846171" y="516951"/>
                    </a:cubicBezTo>
                    <a:lnTo>
                      <a:pt x="705148" y="516951"/>
                    </a:lnTo>
                    <a:lnTo>
                      <a:pt x="705148" y="540439"/>
                    </a:lnTo>
                    <a:cubicBezTo>
                      <a:pt x="705148" y="557384"/>
                      <a:pt x="701381" y="573404"/>
                      <a:pt x="694899" y="587956"/>
                    </a:cubicBezTo>
                    <a:lnTo>
                      <a:pt x="722868" y="633846"/>
                    </a:lnTo>
                    <a:cubicBezTo>
                      <a:pt x="737043" y="613391"/>
                      <a:pt x="746781" y="589648"/>
                      <a:pt x="750485" y="563926"/>
                    </a:cubicBezTo>
                    <a:lnTo>
                      <a:pt x="846171" y="563926"/>
                    </a:lnTo>
                    <a:cubicBezTo>
                      <a:pt x="923946" y="563926"/>
                      <a:pt x="987194" y="500707"/>
                      <a:pt x="987194" y="422969"/>
                    </a:cubicBezTo>
                    <a:cubicBezTo>
                      <a:pt x="987194" y="380908"/>
                      <a:pt x="968581" y="343187"/>
                      <a:pt x="939240" y="31733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 name="Freeform 221">
                <a:extLst>
                  <a:ext uri="{FF2B5EF4-FFF2-40B4-BE49-F238E27FC236}">
                    <a16:creationId xmlns:a16="http://schemas.microsoft.com/office/drawing/2014/main" id="{FC9998FB-372E-6A52-D5AD-30CB0E268D9E}"/>
                  </a:ext>
                </a:extLst>
              </p:cNvPr>
              <p:cNvSpPr/>
              <p:nvPr/>
            </p:nvSpPr>
            <p:spPr>
              <a:xfrm>
                <a:off x="6819881" y="375897"/>
                <a:ext cx="200575" cy="200538"/>
              </a:xfrm>
              <a:custGeom>
                <a:avLst/>
                <a:gdLst>
                  <a:gd name="connsiteX0" fmla="*/ 167339 w 200575"/>
                  <a:gd name="connsiteY0" fmla="*/ 67623 h 200538"/>
                  <a:gd name="connsiteX1" fmla="*/ 200576 w 200575"/>
                  <a:gd name="connsiteY1" fmla="*/ 34402 h 200538"/>
                  <a:gd name="connsiteX2" fmla="*/ 117469 w 200575"/>
                  <a:gd name="connsiteY2" fmla="*/ 0 h 200538"/>
                  <a:gd name="connsiteX3" fmla="*/ 34362 w 200575"/>
                  <a:gd name="connsiteY3" fmla="*/ 34402 h 200538"/>
                  <a:gd name="connsiteX4" fmla="*/ 34362 w 200575"/>
                  <a:gd name="connsiteY4" fmla="*/ 200538 h 200538"/>
                  <a:gd name="connsiteX5" fmla="*/ 67598 w 200575"/>
                  <a:gd name="connsiteY5" fmla="*/ 167317 h 200538"/>
                  <a:gd name="connsiteX6" fmla="*/ 46941 w 200575"/>
                  <a:gd name="connsiteY6" fmla="*/ 117470 h 200538"/>
                  <a:gd name="connsiteX7" fmla="*/ 67598 w 200575"/>
                  <a:gd name="connsiteY7" fmla="*/ 67623 h 200538"/>
                  <a:gd name="connsiteX8" fmla="*/ 167307 w 200575"/>
                  <a:gd name="connsiteY8" fmla="*/ 67623 h 20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575" h="200538">
                    <a:moveTo>
                      <a:pt x="167339" y="67623"/>
                    </a:moveTo>
                    <a:lnTo>
                      <a:pt x="200576" y="34402"/>
                    </a:lnTo>
                    <a:cubicBezTo>
                      <a:pt x="178386" y="12223"/>
                      <a:pt x="148885" y="0"/>
                      <a:pt x="117469" y="0"/>
                    </a:cubicBezTo>
                    <a:cubicBezTo>
                      <a:pt x="86052" y="0"/>
                      <a:pt x="56583" y="12223"/>
                      <a:pt x="34362" y="34402"/>
                    </a:cubicBezTo>
                    <a:cubicBezTo>
                      <a:pt x="-11454" y="80196"/>
                      <a:pt x="-11454" y="154712"/>
                      <a:pt x="34362" y="200538"/>
                    </a:cubicBezTo>
                    <a:lnTo>
                      <a:pt x="67598" y="167317"/>
                    </a:lnTo>
                    <a:cubicBezTo>
                      <a:pt x="54284" y="154010"/>
                      <a:pt x="46941" y="136298"/>
                      <a:pt x="46941" y="117470"/>
                    </a:cubicBezTo>
                    <a:cubicBezTo>
                      <a:pt x="46941" y="98642"/>
                      <a:pt x="54284" y="80930"/>
                      <a:pt x="67598" y="67623"/>
                    </a:cubicBezTo>
                    <a:cubicBezTo>
                      <a:pt x="94226" y="41008"/>
                      <a:pt x="140680" y="41008"/>
                      <a:pt x="167307" y="6762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 name="Freeform 222">
                <a:extLst>
                  <a:ext uri="{FF2B5EF4-FFF2-40B4-BE49-F238E27FC236}">
                    <a16:creationId xmlns:a16="http://schemas.microsoft.com/office/drawing/2014/main" id="{02DFE087-8D5B-FFEE-C479-7FAAC5A592DC}"/>
                  </a:ext>
                </a:extLst>
              </p:cNvPr>
              <p:cNvSpPr/>
              <p:nvPr/>
            </p:nvSpPr>
            <p:spPr>
              <a:xfrm>
                <a:off x="7007909" y="138308"/>
                <a:ext cx="200599" cy="200538"/>
              </a:xfrm>
              <a:custGeom>
                <a:avLst/>
                <a:gdLst>
                  <a:gd name="connsiteX0" fmla="*/ 117493 w 200599"/>
                  <a:gd name="connsiteY0" fmla="*/ 200538 h 200538"/>
                  <a:gd name="connsiteX1" fmla="*/ 200600 w 200599"/>
                  <a:gd name="connsiteY1" fmla="*/ 166137 h 200538"/>
                  <a:gd name="connsiteX2" fmla="*/ 167363 w 200599"/>
                  <a:gd name="connsiteY2" fmla="*/ 132916 h 200538"/>
                  <a:gd name="connsiteX3" fmla="*/ 67654 w 200599"/>
                  <a:gd name="connsiteY3" fmla="*/ 132916 h 200538"/>
                  <a:gd name="connsiteX4" fmla="*/ 46997 w 200599"/>
                  <a:gd name="connsiteY4" fmla="*/ 83068 h 200538"/>
                  <a:gd name="connsiteX5" fmla="*/ 67654 w 200599"/>
                  <a:gd name="connsiteY5" fmla="*/ 33221 h 200538"/>
                  <a:gd name="connsiteX6" fmla="*/ 34418 w 200599"/>
                  <a:gd name="connsiteY6" fmla="*/ 0 h 200538"/>
                  <a:gd name="connsiteX7" fmla="*/ 0 w 200599"/>
                  <a:gd name="connsiteY7" fmla="*/ 83068 h 200538"/>
                  <a:gd name="connsiteX8" fmla="*/ 34418 w 200599"/>
                  <a:gd name="connsiteY8" fmla="*/ 166137 h 200538"/>
                  <a:gd name="connsiteX9" fmla="*/ 117525 w 200599"/>
                  <a:gd name="connsiteY9" fmla="*/ 200538 h 20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599" h="200538">
                    <a:moveTo>
                      <a:pt x="117493" y="200538"/>
                    </a:moveTo>
                    <a:cubicBezTo>
                      <a:pt x="148877" y="200538"/>
                      <a:pt x="178378" y="188316"/>
                      <a:pt x="200600" y="166137"/>
                    </a:cubicBezTo>
                    <a:lnTo>
                      <a:pt x="167363" y="132916"/>
                    </a:lnTo>
                    <a:cubicBezTo>
                      <a:pt x="140736" y="159531"/>
                      <a:pt x="94282" y="159531"/>
                      <a:pt x="67654" y="132916"/>
                    </a:cubicBezTo>
                    <a:cubicBezTo>
                      <a:pt x="54340" y="119608"/>
                      <a:pt x="46997" y="101897"/>
                      <a:pt x="46997" y="83068"/>
                    </a:cubicBezTo>
                    <a:cubicBezTo>
                      <a:pt x="46997" y="64240"/>
                      <a:pt x="54340" y="46560"/>
                      <a:pt x="67654" y="33221"/>
                    </a:cubicBezTo>
                    <a:lnTo>
                      <a:pt x="34418" y="0"/>
                    </a:lnTo>
                    <a:cubicBezTo>
                      <a:pt x="12228" y="22179"/>
                      <a:pt x="0" y="51666"/>
                      <a:pt x="0" y="83068"/>
                    </a:cubicBezTo>
                    <a:cubicBezTo>
                      <a:pt x="0" y="114470"/>
                      <a:pt x="12228" y="143957"/>
                      <a:pt x="34418" y="166137"/>
                    </a:cubicBezTo>
                    <a:cubicBezTo>
                      <a:pt x="56607" y="188316"/>
                      <a:pt x="86108" y="200538"/>
                      <a:pt x="117525" y="20053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46" name="Rectangle 45">
            <a:extLst>
              <a:ext uri="{FF2B5EF4-FFF2-40B4-BE49-F238E27FC236}">
                <a16:creationId xmlns:a16="http://schemas.microsoft.com/office/drawing/2014/main" id="{FBCF1534-EF3F-4E38-A603-3E58CFEEE970}"/>
              </a:ext>
            </a:extLst>
          </p:cNvPr>
          <p:cNvSpPr/>
          <p:nvPr/>
        </p:nvSpPr>
        <p:spPr>
          <a:xfrm>
            <a:off x="6267139" y="2707945"/>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2</a:t>
            </a:r>
          </a:p>
        </p:txBody>
      </p:sp>
      <p:grpSp>
        <p:nvGrpSpPr>
          <p:cNvPr id="47" name="Group 46">
            <a:extLst>
              <a:ext uri="{FF2B5EF4-FFF2-40B4-BE49-F238E27FC236}">
                <a16:creationId xmlns:a16="http://schemas.microsoft.com/office/drawing/2014/main" id="{22474CDB-D2DE-6292-CFD4-9E02BD732D3F}"/>
              </a:ext>
            </a:extLst>
          </p:cNvPr>
          <p:cNvGrpSpPr/>
          <p:nvPr/>
        </p:nvGrpSpPr>
        <p:grpSpPr>
          <a:xfrm>
            <a:off x="8014526" y="3727767"/>
            <a:ext cx="605070" cy="604744"/>
            <a:chOff x="10250773" y="1677983"/>
            <a:chExt cx="605070" cy="604744"/>
          </a:xfrm>
        </p:grpSpPr>
        <p:grpSp>
          <p:nvGrpSpPr>
            <p:cNvPr id="48" name="Graphic 2">
              <a:extLst>
                <a:ext uri="{FF2B5EF4-FFF2-40B4-BE49-F238E27FC236}">
                  <a16:creationId xmlns:a16="http://schemas.microsoft.com/office/drawing/2014/main" id="{ED49F5FD-F54C-7E7C-BCCE-B79D97CB7D06}"/>
                </a:ext>
              </a:extLst>
            </p:cNvPr>
            <p:cNvGrpSpPr/>
            <p:nvPr/>
          </p:nvGrpSpPr>
          <p:grpSpPr>
            <a:xfrm>
              <a:off x="10459670" y="1981087"/>
              <a:ext cx="396173" cy="301640"/>
              <a:chOff x="7005866" y="2373984"/>
              <a:chExt cx="646376" cy="492142"/>
            </a:xfrm>
            <a:solidFill>
              <a:schemeClr val="accent2"/>
            </a:solidFill>
          </p:grpSpPr>
          <p:sp>
            <p:nvSpPr>
              <p:cNvPr id="55" name="Freeform 198">
                <a:extLst>
                  <a:ext uri="{FF2B5EF4-FFF2-40B4-BE49-F238E27FC236}">
                    <a16:creationId xmlns:a16="http://schemas.microsoft.com/office/drawing/2014/main" id="{BE00CD0D-1BA5-E734-75F5-181BD6DB7EDF}"/>
                  </a:ext>
                </a:extLst>
              </p:cNvPr>
              <p:cNvSpPr/>
              <p:nvPr/>
            </p:nvSpPr>
            <p:spPr>
              <a:xfrm>
                <a:off x="7373222" y="2691054"/>
                <a:ext cx="49998" cy="49975"/>
              </a:xfrm>
              <a:custGeom>
                <a:avLst/>
                <a:gdLst>
                  <a:gd name="connsiteX0" fmla="*/ 49998 w 49998"/>
                  <a:gd name="connsiteY0" fmla="*/ 24988 h 49975"/>
                  <a:gd name="connsiteX1" fmla="*/ 24999 w 49998"/>
                  <a:gd name="connsiteY1" fmla="*/ 49975 h 49975"/>
                  <a:gd name="connsiteX2" fmla="*/ 0 w 49998"/>
                  <a:gd name="connsiteY2" fmla="*/ 24988 h 49975"/>
                  <a:gd name="connsiteX3" fmla="*/ 24999 w 49998"/>
                  <a:gd name="connsiteY3" fmla="*/ 0 h 49975"/>
                  <a:gd name="connsiteX4" fmla="*/ 49998 w 49998"/>
                  <a:gd name="connsiteY4" fmla="*/ 24988 h 4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8" h="49975">
                    <a:moveTo>
                      <a:pt x="49998" y="24988"/>
                    </a:moveTo>
                    <a:cubicBezTo>
                      <a:pt x="49998" y="38788"/>
                      <a:pt x="38806" y="49975"/>
                      <a:pt x="24999" y="49975"/>
                    </a:cubicBezTo>
                    <a:cubicBezTo>
                      <a:pt x="11193" y="49975"/>
                      <a:pt x="0" y="38788"/>
                      <a:pt x="0" y="24988"/>
                    </a:cubicBezTo>
                    <a:cubicBezTo>
                      <a:pt x="0" y="11187"/>
                      <a:pt x="11193" y="0"/>
                      <a:pt x="24999" y="0"/>
                    </a:cubicBezTo>
                    <a:cubicBezTo>
                      <a:pt x="38806" y="0"/>
                      <a:pt x="49998" y="11187"/>
                      <a:pt x="49998" y="2498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6" name="Freeform 199">
                <a:extLst>
                  <a:ext uri="{FF2B5EF4-FFF2-40B4-BE49-F238E27FC236}">
                    <a16:creationId xmlns:a16="http://schemas.microsoft.com/office/drawing/2014/main" id="{9FFE689C-C2FC-210F-98FB-55B8C5CEF0FA}"/>
                  </a:ext>
                </a:extLst>
              </p:cNvPr>
              <p:cNvSpPr/>
              <p:nvPr/>
            </p:nvSpPr>
            <p:spPr>
              <a:xfrm>
                <a:off x="7334590" y="2499196"/>
                <a:ext cx="129593" cy="173859"/>
              </a:xfrm>
              <a:custGeom>
                <a:avLst/>
                <a:gdLst>
                  <a:gd name="connsiteX0" fmla="*/ 64973 w 129593"/>
                  <a:gd name="connsiteY0" fmla="*/ 32 h 173859"/>
                  <a:gd name="connsiteX1" fmla="*/ 0 w 129593"/>
                  <a:gd name="connsiteY1" fmla="*/ 68963 h 173859"/>
                  <a:gd name="connsiteX2" fmla="*/ 43645 w 129593"/>
                  <a:gd name="connsiteY2" fmla="*/ 68963 h 173859"/>
                  <a:gd name="connsiteX3" fmla="*/ 65292 w 129593"/>
                  <a:gd name="connsiteY3" fmla="*/ 41646 h 173859"/>
                  <a:gd name="connsiteX4" fmla="*/ 84959 w 129593"/>
                  <a:gd name="connsiteY4" fmla="*/ 62963 h 173859"/>
                  <a:gd name="connsiteX5" fmla="*/ 40995 w 129593"/>
                  <a:gd name="connsiteY5" fmla="*/ 165211 h 173859"/>
                  <a:gd name="connsiteX6" fmla="*/ 40995 w 129593"/>
                  <a:gd name="connsiteY6" fmla="*/ 173859 h 173859"/>
                  <a:gd name="connsiteX7" fmla="*/ 85629 w 129593"/>
                  <a:gd name="connsiteY7" fmla="*/ 173859 h 173859"/>
                  <a:gd name="connsiteX8" fmla="*/ 85629 w 129593"/>
                  <a:gd name="connsiteY8" fmla="*/ 164190 h 173859"/>
                  <a:gd name="connsiteX9" fmla="*/ 129593 w 129593"/>
                  <a:gd name="connsiteY9" fmla="*/ 62612 h 173859"/>
                  <a:gd name="connsiteX10" fmla="*/ 64941 w 129593"/>
                  <a:gd name="connsiteY10" fmla="*/ 0 h 17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593" h="173859">
                    <a:moveTo>
                      <a:pt x="64973" y="32"/>
                    </a:moveTo>
                    <a:cubicBezTo>
                      <a:pt x="25319" y="32"/>
                      <a:pt x="3001" y="26679"/>
                      <a:pt x="0" y="68963"/>
                    </a:cubicBezTo>
                    <a:lnTo>
                      <a:pt x="43645" y="68963"/>
                    </a:lnTo>
                    <a:cubicBezTo>
                      <a:pt x="44635" y="52305"/>
                      <a:pt x="50318" y="41646"/>
                      <a:pt x="65292" y="41646"/>
                    </a:cubicBezTo>
                    <a:cubicBezTo>
                      <a:pt x="80265" y="41646"/>
                      <a:pt x="84959" y="52975"/>
                      <a:pt x="84959" y="62963"/>
                    </a:cubicBezTo>
                    <a:cubicBezTo>
                      <a:pt x="84959" y="97588"/>
                      <a:pt x="40995" y="100588"/>
                      <a:pt x="40995" y="165211"/>
                    </a:cubicBezTo>
                    <a:lnTo>
                      <a:pt x="40995" y="173859"/>
                    </a:lnTo>
                    <a:lnTo>
                      <a:pt x="85629" y="173859"/>
                    </a:lnTo>
                    <a:lnTo>
                      <a:pt x="85629" y="164190"/>
                    </a:lnTo>
                    <a:cubicBezTo>
                      <a:pt x="85629" y="119225"/>
                      <a:pt x="129593" y="111247"/>
                      <a:pt x="129593" y="62612"/>
                    </a:cubicBezTo>
                    <a:cubicBezTo>
                      <a:pt x="129593" y="23966"/>
                      <a:pt x="102615" y="0"/>
                      <a:pt x="64941" y="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 name="Freeform 200">
                <a:extLst>
                  <a:ext uri="{FF2B5EF4-FFF2-40B4-BE49-F238E27FC236}">
                    <a16:creationId xmlns:a16="http://schemas.microsoft.com/office/drawing/2014/main" id="{87E1B1A3-50AE-BAE3-FAAC-F2AB32B5BF1F}"/>
                  </a:ext>
                </a:extLst>
              </p:cNvPr>
              <p:cNvSpPr/>
              <p:nvPr/>
            </p:nvSpPr>
            <p:spPr>
              <a:xfrm>
                <a:off x="7005866" y="2373984"/>
                <a:ext cx="646376" cy="492142"/>
              </a:xfrm>
              <a:custGeom>
                <a:avLst/>
                <a:gdLst>
                  <a:gd name="connsiteX0" fmla="*/ 575395 w 646376"/>
                  <a:gd name="connsiteY0" fmla="*/ 70961 h 492142"/>
                  <a:gd name="connsiteX1" fmla="*/ 401615 w 646376"/>
                  <a:gd name="connsiteY1" fmla="*/ 52 h 492142"/>
                  <a:gd name="connsiteX2" fmla="*/ 227227 w 646376"/>
                  <a:gd name="connsiteY2" fmla="*/ 73291 h 492142"/>
                  <a:gd name="connsiteX3" fmla="*/ 162925 w 646376"/>
                  <a:gd name="connsiteY3" fmla="*/ 183357 h 492142"/>
                  <a:gd name="connsiteX4" fmla="*/ 60822 w 646376"/>
                  <a:gd name="connsiteY4" fmla="*/ 251490 h 492142"/>
                  <a:gd name="connsiteX5" fmla="*/ 0 w 646376"/>
                  <a:gd name="connsiteY5" fmla="*/ 246097 h 492142"/>
                  <a:gd name="connsiteX6" fmla="*/ 41538 w 646376"/>
                  <a:gd name="connsiteY6" fmla="*/ 290870 h 492142"/>
                  <a:gd name="connsiteX7" fmla="*/ 184732 w 646376"/>
                  <a:gd name="connsiteY7" fmla="*/ 367780 h 492142"/>
                  <a:gd name="connsiteX8" fmla="*/ 224897 w 646376"/>
                  <a:gd name="connsiteY8" fmla="*/ 421329 h 492142"/>
                  <a:gd name="connsiteX9" fmla="*/ 396857 w 646376"/>
                  <a:gd name="connsiteY9" fmla="*/ 492143 h 492142"/>
                  <a:gd name="connsiteX10" fmla="*/ 573096 w 646376"/>
                  <a:gd name="connsiteY10" fmla="*/ 418999 h 492142"/>
                  <a:gd name="connsiteX11" fmla="*/ 646370 w 646376"/>
                  <a:gd name="connsiteY11" fmla="*/ 244693 h 492142"/>
                  <a:gd name="connsiteX12" fmla="*/ 575395 w 646376"/>
                  <a:gd name="connsiteY12" fmla="*/ 70993 h 492142"/>
                  <a:gd name="connsiteX13" fmla="*/ 539860 w 646376"/>
                  <a:gd name="connsiteY13" fmla="*/ 385778 h 492142"/>
                  <a:gd name="connsiteX14" fmla="*/ 258133 w 646376"/>
                  <a:gd name="connsiteY14" fmla="*/ 388108 h 492142"/>
                  <a:gd name="connsiteX15" fmla="*/ 219660 w 646376"/>
                  <a:gd name="connsiteY15" fmla="*/ 332931 h 492142"/>
                  <a:gd name="connsiteX16" fmla="*/ 212030 w 646376"/>
                  <a:gd name="connsiteY16" fmla="*/ 316688 h 492142"/>
                  <a:gd name="connsiteX17" fmla="*/ 194342 w 646376"/>
                  <a:gd name="connsiteY17" fmla="*/ 319751 h 492142"/>
                  <a:gd name="connsiteX18" fmla="*/ 112863 w 646376"/>
                  <a:gd name="connsiteY18" fmla="*/ 292945 h 492142"/>
                  <a:gd name="connsiteX19" fmla="*/ 208135 w 646376"/>
                  <a:gd name="connsiteY19" fmla="*/ 196250 h 492142"/>
                  <a:gd name="connsiteX20" fmla="*/ 260464 w 646376"/>
                  <a:gd name="connsiteY20" fmla="*/ 106512 h 492142"/>
                  <a:gd name="connsiteX21" fmla="*/ 542191 w 646376"/>
                  <a:gd name="connsiteY21" fmla="*/ 104182 h 492142"/>
                  <a:gd name="connsiteX22" fmla="*/ 599405 w 646376"/>
                  <a:gd name="connsiteY22" fmla="*/ 244342 h 492142"/>
                  <a:gd name="connsiteX23" fmla="*/ 539924 w 646376"/>
                  <a:gd name="connsiteY23" fmla="*/ 385778 h 49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6376" h="492142">
                    <a:moveTo>
                      <a:pt x="575395" y="70961"/>
                    </a:moveTo>
                    <a:cubicBezTo>
                      <a:pt x="529164" y="24752"/>
                      <a:pt x="468055" y="-1321"/>
                      <a:pt x="401615" y="52"/>
                    </a:cubicBezTo>
                    <a:cubicBezTo>
                      <a:pt x="335908" y="530"/>
                      <a:pt x="273969" y="26539"/>
                      <a:pt x="227227" y="73291"/>
                    </a:cubicBezTo>
                    <a:cubicBezTo>
                      <a:pt x="195874" y="104629"/>
                      <a:pt x="174196" y="141871"/>
                      <a:pt x="162925" y="183357"/>
                    </a:cubicBezTo>
                    <a:cubicBezTo>
                      <a:pt x="149260" y="229024"/>
                      <a:pt x="109096" y="255671"/>
                      <a:pt x="60822" y="251490"/>
                    </a:cubicBezTo>
                    <a:lnTo>
                      <a:pt x="0" y="246097"/>
                    </a:lnTo>
                    <a:lnTo>
                      <a:pt x="41538" y="290870"/>
                    </a:lnTo>
                    <a:cubicBezTo>
                      <a:pt x="90035" y="343143"/>
                      <a:pt x="138278" y="368833"/>
                      <a:pt x="184732" y="367780"/>
                    </a:cubicBezTo>
                    <a:cubicBezTo>
                      <a:pt x="195683" y="387629"/>
                      <a:pt x="209156" y="405564"/>
                      <a:pt x="224897" y="421329"/>
                    </a:cubicBezTo>
                    <a:cubicBezTo>
                      <a:pt x="272149" y="468591"/>
                      <a:pt x="334375" y="492143"/>
                      <a:pt x="396857" y="492143"/>
                    </a:cubicBezTo>
                    <a:cubicBezTo>
                      <a:pt x="460457" y="492143"/>
                      <a:pt x="524375" y="467729"/>
                      <a:pt x="573096" y="418999"/>
                    </a:cubicBezTo>
                    <a:cubicBezTo>
                      <a:pt x="619870" y="372247"/>
                      <a:pt x="645891" y="310337"/>
                      <a:pt x="646370" y="244693"/>
                    </a:cubicBezTo>
                    <a:cubicBezTo>
                      <a:pt x="646849" y="178889"/>
                      <a:pt x="621658" y="117202"/>
                      <a:pt x="575395" y="70993"/>
                    </a:cubicBezTo>
                    <a:close/>
                    <a:moveTo>
                      <a:pt x="539860" y="385778"/>
                    </a:moveTo>
                    <a:cubicBezTo>
                      <a:pt x="461574" y="464092"/>
                      <a:pt x="335174" y="465113"/>
                      <a:pt x="258133" y="388108"/>
                    </a:cubicBezTo>
                    <a:cubicBezTo>
                      <a:pt x="242425" y="372375"/>
                      <a:pt x="229462" y="353802"/>
                      <a:pt x="219660" y="332931"/>
                    </a:cubicBezTo>
                    <a:lnTo>
                      <a:pt x="212030" y="316688"/>
                    </a:lnTo>
                    <a:lnTo>
                      <a:pt x="194342" y="319751"/>
                    </a:lnTo>
                    <a:cubicBezTo>
                      <a:pt x="169311" y="324123"/>
                      <a:pt x="141949" y="315092"/>
                      <a:pt x="112863" y="292945"/>
                    </a:cubicBezTo>
                    <a:cubicBezTo>
                      <a:pt x="157977" y="279637"/>
                      <a:pt x="193576" y="244885"/>
                      <a:pt x="208135" y="196250"/>
                    </a:cubicBezTo>
                    <a:cubicBezTo>
                      <a:pt x="217393" y="162167"/>
                      <a:pt x="234985" y="131978"/>
                      <a:pt x="260464" y="106512"/>
                    </a:cubicBezTo>
                    <a:cubicBezTo>
                      <a:pt x="338749" y="28230"/>
                      <a:pt x="465150" y="27209"/>
                      <a:pt x="542191" y="104182"/>
                    </a:cubicBezTo>
                    <a:cubicBezTo>
                      <a:pt x="579482" y="141456"/>
                      <a:pt x="599788" y="191208"/>
                      <a:pt x="599405" y="244342"/>
                    </a:cubicBezTo>
                    <a:cubicBezTo>
                      <a:pt x="599021" y="297604"/>
                      <a:pt x="577885" y="347802"/>
                      <a:pt x="539924" y="385778"/>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 name="Graphic 2">
              <a:extLst>
                <a:ext uri="{FF2B5EF4-FFF2-40B4-BE49-F238E27FC236}">
                  <a16:creationId xmlns:a16="http://schemas.microsoft.com/office/drawing/2014/main" id="{7BD10969-C7AC-4CB3-B50D-FAE096760277}"/>
                </a:ext>
              </a:extLst>
            </p:cNvPr>
            <p:cNvGrpSpPr/>
            <p:nvPr/>
          </p:nvGrpSpPr>
          <p:grpSpPr>
            <a:xfrm>
              <a:off x="10250773" y="1677983"/>
              <a:ext cx="360163" cy="431993"/>
              <a:chOff x="6665041" y="1879455"/>
              <a:chExt cx="587623" cy="704819"/>
            </a:xfrm>
            <a:solidFill>
              <a:schemeClr val="tx1"/>
            </a:solidFill>
          </p:grpSpPr>
          <p:sp>
            <p:nvSpPr>
              <p:cNvPr id="50" name="Freeform 193">
                <a:extLst>
                  <a:ext uri="{FF2B5EF4-FFF2-40B4-BE49-F238E27FC236}">
                    <a16:creationId xmlns:a16="http://schemas.microsoft.com/office/drawing/2014/main" id="{83B47CD9-A13B-ADC6-DB3D-D8AF8A2349C6}"/>
                  </a:ext>
                </a:extLst>
              </p:cNvPr>
              <p:cNvSpPr/>
              <p:nvPr/>
            </p:nvSpPr>
            <p:spPr>
              <a:xfrm>
                <a:off x="6665041" y="1879455"/>
                <a:ext cx="587623" cy="704819"/>
              </a:xfrm>
              <a:custGeom>
                <a:avLst/>
                <a:gdLst>
                  <a:gd name="connsiteX0" fmla="*/ 540595 w 587623"/>
                  <a:gd name="connsiteY0" fmla="*/ 32 h 704819"/>
                  <a:gd name="connsiteX1" fmla="*/ 540595 w 587623"/>
                  <a:gd name="connsiteY1" fmla="*/ 352442 h 704819"/>
                  <a:gd name="connsiteX2" fmla="*/ 235049 w 587623"/>
                  <a:gd name="connsiteY2" fmla="*/ 657845 h 704819"/>
                  <a:gd name="connsiteX3" fmla="*/ 18997 w 587623"/>
                  <a:gd name="connsiteY3" fmla="*/ 568394 h 704819"/>
                  <a:gd name="connsiteX4" fmla="*/ 0 w 587623"/>
                  <a:gd name="connsiteY4" fmla="*/ 547459 h 704819"/>
                  <a:gd name="connsiteX5" fmla="*/ 0 w 587623"/>
                  <a:gd name="connsiteY5" fmla="*/ 614539 h 704819"/>
                  <a:gd name="connsiteX6" fmla="*/ 235049 w 587623"/>
                  <a:gd name="connsiteY6" fmla="*/ 704820 h 704819"/>
                  <a:gd name="connsiteX7" fmla="*/ 587624 w 587623"/>
                  <a:gd name="connsiteY7" fmla="*/ 352410 h 704819"/>
                  <a:gd name="connsiteX8" fmla="*/ 587624 w 587623"/>
                  <a:gd name="connsiteY8" fmla="*/ 0 h 704819"/>
                  <a:gd name="connsiteX9" fmla="*/ 540627 w 587623"/>
                  <a:gd name="connsiteY9" fmla="*/ 0 h 7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7623" h="704819">
                    <a:moveTo>
                      <a:pt x="540595" y="32"/>
                    </a:moveTo>
                    <a:lnTo>
                      <a:pt x="540595" y="352442"/>
                    </a:lnTo>
                    <a:cubicBezTo>
                      <a:pt x="540595" y="520844"/>
                      <a:pt x="403530" y="657845"/>
                      <a:pt x="235049" y="657845"/>
                    </a:cubicBezTo>
                    <a:cubicBezTo>
                      <a:pt x="153411" y="657845"/>
                      <a:pt x="76690" y="626092"/>
                      <a:pt x="18997" y="568394"/>
                    </a:cubicBezTo>
                    <a:cubicBezTo>
                      <a:pt x="12292" y="561692"/>
                      <a:pt x="6002" y="554671"/>
                      <a:pt x="0" y="547459"/>
                    </a:cubicBezTo>
                    <a:lnTo>
                      <a:pt x="0" y="614539"/>
                    </a:lnTo>
                    <a:cubicBezTo>
                      <a:pt x="64749" y="672684"/>
                      <a:pt x="147313" y="704820"/>
                      <a:pt x="235049" y="704820"/>
                    </a:cubicBezTo>
                    <a:cubicBezTo>
                      <a:pt x="429455" y="704820"/>
                      <a:pt x="587624" y="546725"/>
                      <a:pt x="587624" y="352410"/>
                    </a:cubicBezTo>
                    <a:lnTo>
                      <a:pt x="587624" y="0"/>
                    </a:lnTo>
                    <a:lnTo>
                      <a:pt x="540627"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 name="Freeform 194">
                <a:extLst>
                  <a:ext uri="{FF2B5EF4-FFF2-40B4-BE49-F238E27FC236}">
                    <a16:creationId xmlns:a16="http://schemas.microsoft.com/office/drawing/2014/main" id="{75C1912F-72BF-CD58-4741-EE0E4CB78439}"/>
                  </a:ext>
                </a:extLst>
              </p:cNvPr>
              <p:cNvSpPr/>
              <p:nvPr/>
            </p:nvSpPr>
            <p:spPr>
              <a:xfrm>
                <a:off x="6794467" y="2302072"/>
                <a:ext cx="235032" cy="94305"/>
              </a:xfrm>
              <a:custGeom>
                <a:avLst/>
                <a:gdLst>
                  <a:gd name="connsiteX0" fmla="*/ 6616 w 235032"/>
                  <a:gd name="connsiteY0" fmla="*/ 54443 h 94305"/>
                  <a:gd name="connsiteX1" fmla="*/ 7159 w 235032"/>
                  <a:gd name="connsiteY1" fmla="*/ 87664 h 94305"/>
                  <a:gd name="connsiteX2" fmla="*/ 23506 w 235032"/>
                  <a:gd name="connsiteY2" fmla="*/ 94270 h 94305"/>
                  <a:gd name="connsiteX3" fmla="*/ 40396 w 235032"/>
                  <a:gd name="connsiteY3" fmla="*/ 87122 h 94305"/>
                  <a:gd name="connsiteX4" fmla="*/ 195211 w 235032"/>
                  <a:gd name="connsiteY4" fmla="*/ 87696 h 94305"/>
                  <a:gd name="connsiteX5" fmla="*/ 228447 w 235032"/>
                  <a:gd name="connsiteY5" fmla="*/ 87122 h 94305"/>
                  <a:gd name="connsiteX6" fmla="*/ 227841 w 235032"/>
                  <a:gd name="connsiteY6" fmla="*/ 53901 h 94305"/>
                  <a:gd name="connsiteX7" fmla="*/ 6584 w 235032"/>
                  <a:gd name="connsiteY7" fmla="*/ 54475 h 9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032" h="94305">
                    <a:moveTo>
                      <a:pt x="6616" y="54443"/>
                    </a:moveTo>
                    <a:cubicBezTo>
                      <a:pt x="-2419" y="63762"/>
                      <a:pt x="-2164" y="78633"/>
                      <a:pt x="7159" y="87664"/>
                    </a:cubicBezTo>
                    <a:cubicBezTo>
                      <a:pt x="11724" y="92068"/>
                      <a:pt x="17631" y="94270"/>
                      <a:pt x="23506" y="94270"/>
                    </a:cubicBezTo>
                    <a:cubicBezTo>
                      <a:pt x="29380" y="94270"/>
                      <a:pt x="35798" y="91877"/>
                      <a:pt x="40396" y="87122"/>
                    </a:cubicBezTo>
                    <a:cubicBezTo>
                      <a:pt x="91862" y="33923"/>
                      <a:pt x="139594" y="34019"/>
                      <a:pt x="195211" y="87696"/>
                    </a:cubicBezTo>
                    <a:cubicBezTo>
                      <a:pt x="204566" y="96727"/>
                      <a:pt x="219444" y="96472"/>
                      <a:pt x="228447" y="87122"/>
                    </a:cubicBezTo>
                    <a:cubicBezTo>
                      <a:pt x="237451" y="77803"/>
                      <a:pt x="237196" y="62932"/>
                      <a:pt x="227841" y="53901"/>
                    </a:cubicBezTo>
                    <a:cubicBezTo>
                      <a:pt x="153163" y="-18190"/>
                      <a:pt x="76633" y="-17934"/>
                      <a:pt x="6584" y="5447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 name="Freeform 195">
                <a:extLst>
                  <a:ext uri="{FF2B5EF4-FFF2-40B4-BE49-F238E27FC236}">
                    <a16:creationId xmlns:a16="http://schemas.microsoft.com/office/drawing/2014/main" id="{E299A82E-6C71-65A1-095D-DCCAFAD16977}"/>
                  </a:ext>
                </a:extLst>
              </p:cNvPr>
              <p:cNvSpPr/>
              <p:nvPr/>
            </p:nvSpPr>
            <p:spPr>
              <a:xfrm>
                <a:off x="6997182" y="1985341"/>
                <a:ext cx="145077" cy="128096"/>
              </a:xfrm>
              <a:custGeom>
                <a:avLst/>
                <a:gdLst>
                  <a:gd name="connsiteX0" fmla="*/ 131445 w 145077"/>
                  <a:gd name="connsiteY0" fmla="*/ 128065 h 128096"/>
                  <a:gd name="connsiteX1" fmla="*/ 145078 w 145077"/>
                  <a:gd name="connsiteY1" fmla="*/ 83100 h 128096"/>
                  <a:gd name="connsiteX2" fmla="*/ 40867 w 145077"/>
                  <a:gd name="connsiteY2" fmla="*/ 0 h 128096"/>
                  <a:gd name="connsiteX3" fmla="*/ 0 w 145077"/>
                  <a:gd name="connsiteY3" fmla="*/ 23232 h 128096"/>
                  <a:gd name="connsiteX4" fmla="*/ 131445 w 145077"/>
                  <a:gd name="connsiteY4" fmla="*/ 128097 h 128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7" h="128096">
                    <a:moveTo>
                      <a:pt x="131445" y="128065"/>
                    </a:moveTo>
                    <a:lnTo>
                      <a:pt x="145078" y="83100"/>
                    </a:lnTo>
                    <a:cubicBezTo>
                      <a:pt x="98783" y="69059"/>
                      <a:pt x="64685" y="41869"/>
                      <a:pt x="40867" y="0"/>
                    </a:cubicBezTo>
                    <a:lnTo>
                      <a:pt x="0" y="23232"/>
                    </a:lnTo>
                    <a:cubicBezTo>
                      <a:pt x="29629" y="75345"/>
                      <a:pt x="73880" y="110641"/>
                      <a:pt x="131445" y="12809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 name="Freeform 196">
                <a:extLst>
                  <a:ext uri="{FF2B5EF4-FFF2-40B4-BE49-F238E27FC236}">
                    <a16:creationId xmlns:a16="http://schemas.microsoft.com/office/drawing/2014/main" id="{B5103632-0B35-8FE0-65B7-95AFC7BEAED4}"/>
                  </a:ext>
                </a:extLst>
              </p:cNvPr>
              <p:cNvSpPr/>
              <p:nvPr/>
            </p:nvSpPr>
            <p:spPr>
              <a:xfrm>
                <a:off x="6681707" y="1985341"/>
                <a:ext cx="145078" cy="128064"/>
              </a:xfrm>
              <a:custGeom>
                <a:avLst/>
                <a:gdLst>
                  <a:gd name="connsiteX0" fmla="*/ 145078 w 145078"/>
                  <a:gd name="connsiteY0" fmla="*/ 23232 h 128064"/>
                  <a:gd name="connsiteX1" fmla="*/ 104211 w 145078"/>
                  <a:gd name="connsiteY1" fmla="*/ 0 h 128064"/>
                  <a:gd name="connsiteX2" fmla="*/ 0 w 145078"/>
                  <a:gd name="connsiteY2" fmla="*/ 83100 h 128064"/>
                  <a:gd name="connsiteX3" fmla="*/ 13633 w 145078"/>
                  <a:gd name="connsiteY3" fmla="*/ 128065 h 128064"/>
                  <a:gd name="connsiteX4" fmla="*/ 145078 w 145078"/>
                  <a:gd name="connsiteY4" fmla="*/ 23200 h 128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8" h="128064">
                    <a:moveTo>
                      <a:pt x="145078" y="23232"/>
                    </a:moveTo>
                    <a:lnTo>
                      <a:pt x="104211" y="0"/>
                    </a:lnTo>
                    <a:cubicBezTo>
                      <a:pt x="80393" y="41869"/>
                      <a:pt x="46295" y="69059"/>
                      <a:pt x="0" y="83100"/>
                    </a:cubicBezTo>
                    <a:lnTo>
                      <a:pt x="13633" y="128065"/>
                    </a:lnTo>
                    <a:cubicBezTo>
                      <a:pt x="71198" y="110609"/>
                      <a:pt x="115418" y="75345"/>
                      <a:pt x="145078" y="2320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 name="Freeform 197">
                <a:extLst>
                  <a:ext uri="{FF2B5EF4-FFF2-40B4-BE49-F238E27FC236}">
                    <a16:creationId xmlns:a16="http://schemas.microsoft.com/office/drawing/2014/main" id="{707CA2FD-585B-ACF4-059E-E6C923EF88DF}"/>
                  </a:ext>
                </a:extLst>
              </p:cNvPr>
              <p:cNvSpPr/>
              <p:nvPr/>
            </p:nvSpPr>
            <p:spPr>
              <a:xfrm>
                <a:off x="6865034" y="2043932"/>
                <a:ext cx="93994" cy="211452"/>
              </a:xfrm>
              <a:custGeom>
                <a:avLst/>
                <a:gdLst>
                  <a:gd name="connsiteX0" fmla="*/ 23467 w 93994"/>
                  <a:gd name="connsiteY0" fmla="*/ 211452 h 211452"/>
                  <a:gd name="connsiteX1" fmla="*/ 93994 w 93994"/>
                  <a:gd name="connsiteY1" fmla="*/ 140958 h 211452"/>
                  <a:gd name="connsiteX2" fmla="*/ 93994 w 93994"/>
                  <a:gd name="connsiteY2" fmla="*/ 0 h 211452"/>
                  <a:gd name="connsiteX3" fmla="*/ 46997 w 93994"/>
                  <a:gd name="connsiteY3" fmla="*/ 0 h 211452"/>
                  <a:gd name="connsiteX4" fmla="*/ 46997 w 93994"/>
                  <a:gd name="connsiteY4" fmla="*/ 140958 h 211452"/>
                  <a:gd name="connsiteX5" fmla="*/ 23499 w 93994"/>
                  <a:gd name="connsiteY5" fmla="*/ 164445 h 211452"/>
                  <a:gd name="connsiteX6" fmla="*/ 0 w 93994"/>
                  <a:gd name="connsiteY6" fmla="*/ 187933 h 211452"/>
                  <a:gd name="connsiteX7" fmla="*/ 23499 w 93994"/>
                  <a:gd name="connsiteY7" fmla="*/ 211420 h 21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994" h="211452">
                    <a:moveTo>
                      <a:pt x="23467" y="211452"/>
                    </a:moveTo>
                    <a:cubicBezTo>
                      <a:pt x="62354" y="211452"/>
                      <a:pt x="93994" y="179827"/>
                      <a:pt x="93994" y="140958"/>
                    </a:cubicBezTo>
                    <a:lnTo>
                      <a:pt x="93994" y="0"/>
                    </a:lnTo>
                    <a:lnTo>
                      <a:pt x="46997" y="0"/>
                    </a:lnTo>
                    <a:lnTo>
                      <a:pt x="46997" y="140958"/>
                    </a:lnTo>
                    <a:cubicBezTo>
                      <a:pt x="46997" y="153914"/>
                      <a:pt x="36461" y="164445"/>
                      <a:pt x="23499" y="164445"/>
                    </a:cubicBezTo>
                    <a:cubicBezTo>
                      <a:pt x="10536" y="164445"/>
                      <a:pt x="0" y="174976"/>
                      <a:pt x="0" y="187933"/>
                    </a:cubicBezTo>
                    <a:cubicBezTo>
                      <a:pt x="0" y="200889"/>
                      <a:pt x="10504" y="211420"/>
                      <a:pt x="23499" y="21142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58" name="Rectangle 57">
            <a:extLst>
              <a:ext uri="{FF2B5EF4-FFF2-40B4-BE49-F238E27FC236}">
                <a16:creationId xmlns:a16="http://schemas.microsoft.com/office/drawing/2014/main" id="{D08E4B70-4A4A-5A1B-7BEA-9E7D9BAA2714}"/>
              </a:ext>
            </a:extLst>
          </p:cNvPr>
          <p:cNvSpPr/>
          <p:nvPr/>
        </p:nvSpPr>
        <p:spPr>
          <a:xfrm>
            <a:off x="6267139" y="361983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3</a:t>
            </a:r>
          </a:p>
        </p:txBody>
      </p:sp>
      <p:grpSp>
        <p:nvGrpSpPr>
          <p:cNvPr id="59" name="Group 58">
            <a:extLst>
              <a:ext uri="{FF2B5EF4-FFF2-40B4-BE49-F238E27FC236}">
                <a16:creationId xmlns:a16="http://schemas.microsoft.com/office/drawing/2014/main" id="{5318EBAC-E520-518C-367B-C3F16BE73D19}"/>
              </a:ext>
            </a:extLst>
          </p:cNvPr>
          <p:cNvGrpSpPr/>
          <p:nvPr/>
        </p:nvGrpSpPr>
        <p:grpSpPr>
          <a:xfrm>
            <a:off x="8014528" y="4645716"/>
            <a:ext cx="605066" cy="604784"/>
            <a:chOff x="6388116" y="2827303"/>
            <a:chExt cx="605066" cy="604784"/>
          </a:xfrm>
        </p:grpSpPr>
        <p:grpSp>
          <p:nvGrpSpPr>
            <p:cNvPr id="60" name="Graphic 2">
              <a:extLst>
                <a:ext uri="{FF2B5EF4-FFF2-40B4-BE49-F238E27FC236}">
                  <a16:creationId xmlns:a16="http://schemas.microsoft.com/office/drawing/2014/main" id="{ADFA90DD-2ADD-971B-60BE-4BE542746545}"/>
                </a:ext>
              </a:extLst>
            </p:cNvPr>
            <p:cNvGrpSpPr/>
            <p:nvPr/>
          </p:nvGrpSpPr>
          <p:grpSpPr>
            <a:xfrm>
              <a:off x="6388116" y="2827303"/>
              <a:ext cx="605066" cy="604784"/>
              <a:chOff x="4549629" y="3758975"/>
              <a:chExt cx="987194" cy="986734"/>
            </a:xfrm>
            <a:solidFill>
              <a:schemeClr val="tx1"/>
            </a:solidFill>
          </p:grpSpPr>
          <p:sp>
            <p:nvSpPr>
              <p:cNvPr id="66" name="Freeform 73">
                <a:extLst>
                  <a:ext uri="{FF2B5EF4-FFF2-40B4-BE49-F238E27FC236}">
                    <a16:creationId xmlns:a16="http://schemas.microsoft.com/office/drawing/2014/main" id="{5B84D99A-521D-C48E-2065-1566CCE82C90}"/>
                  </a:ext>
                </a:extLst>
              </p:cNvPr>
              <p:cNvSpPr/>
              <p:nvPr/>
            </p:nvSpPr>
            <p:spPr>
              <a:xfrm>
                <a:off x="4549629" y="3758975"/>
                <a:ext cx="987194" cy="986734"/>
              </a:xfrm>
              <a:custGeom>
                <a:avLst/>
                <a:gdLst>
                  <a:gd name="connsiteX0" fmla="*/ 493597 w 987194"/>
                  <a:gd name="connsiteY0" fmla="*/ 0 h 986734"/>
                  <a:gd name="connsiteX1" fmla="*/ 0 w 987194"/>
                  <a:gd name="connsiteY1" fmla="*/ 493367 h 986734"/>
                  <a:gd name="connsiteX2" fmla="*/ 493597 w 987194"/>
                  <a:gd name="connsiteY2" fmla="*/ 986735 h 986734"/>
                  <a:gd name="connsiteX3" fmla="*/ 987194 w 987194"/>
                  <a:gd name="connsiteY3" fmla="*/ 493367 h 986734"/>
                  <a:gd name="connsiteX4" fmla="*/ 493597 w 987194"/>
                  <a:gd name="connsiteY4" fmla="*/ 0 h 986734"/>
                  <a:gd name="connsiteX5" fmla="*/ 493597 w 987194"/>
                  <a:gd name="connsiteY5" fmla="*/ 939760 h 986734"/>
                  <a:gd name="connsiteX6" fmla="*/ 46997 w 987194"/>
                  <a:gd name="connsiteY6" fmla="*/ 493367 h 986734"/>
                  <a:gd name="connsiteX7" fmla="*/ 493597 w 987194"/>
                  <a:gd name="connsiteY7" fmla="*/ 46975 h 986734"/>
                  <a:gd name="connsiteX8" fmla="*/ 940197 w 987194"/>
                  <a:gd name="connsiteY8" fmla="*/ 493367 h 986734"/>
                  <a:gd name="connsiteX9" fmla="*/ 493597 w 987194"/>
                  <a:gd name="connsiteY9" fmla="*/ 939760 h 98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194" h="986734">
                    <a:moveTo>
                      <a:pt x="493597" y="0"/>
                    </a:moveTo>
                    <a:cubicBezTo>
                      <a:pt x="221416" y="0"/>
                      <a:pt x="0" y="221345"/>
                      <a:pt x="0" y="493367"/>
                    </a:cubicBezTo>
                    <a:cubicBezTo>
                      <a:pt x="0" y="765390"/>
                      <a:pt x="221416" y="986735"/>
                      <a:pt x="493597" y="986735"/>
                    </a:cubicBezTo>
                    <a:cubicBezTo>
                      <a:pt x="765778" y="986735"/>
                      <a:pt x="987194" y="765390"/>
                      <a:pt x="987194" y="493367"/>
                    </a:cubicBezTo>
                    <a:cubicBezTo>
                      <a:pt x="987194" y="221345"/>
                      <a:pt x="765778" y="0"/>
                      <a:pt x="493597" y="0"/>
                    </a:cubicBezTo>
                    <a:close/>
                    <a:moveTo>
                      <a:pt x="493597" y="939760"/>
                    </a:moveTo>
                    <a:cubicBezTo>
                      <a:pt x="247341" y="939760"/>
                      <a:pt x="46997" y="739509"/>
                      <a:pt x="46997" y="493367"/>
                    </a:cubicBezTo>
                    <a:cubicBezTo>
                      <a:pt x="46997" y="247226"/>
                      <a:pt x="247341" y="46975"/>
                      <a:pt x="493597" y="46975"/>
                    </a:cubicBezTo>
                    <a:cubicBezTo>
                      <a:pt x="739853" y="46975"/>
                      <a:pt x="940197" y="247226"/>
                      <a:pt x="940197" y="493367"/>
                    </a:cubicBezTo>
                    <a:cubicBezTo>
                      <a:pt x="940197" y="739509"/>
                      <a:pt x="739853" y="939760"/>
                      <a:pt x="493597" y="939760"/>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 name="Freeform 74">
                <a:extLst>
                  <a:ext uri="{FF2B5EF4-FFF2-40B4-BE49-F238E27FC236}">
                    <a16:creationId xmlns:a16="http://schemas.microsoft.com/office/drawing/2014/main" id="{C0ABF235-59EE-FC16-B44D-07C9E21C70A8}"/>
                  </a:ext>
                </a:extLst>
              </p:cNvPr>
              <p:cNvSpPr/>
              <p:nvPr/>
            </p:nvSpPr>
            <p:spPr>
              <a:xfrm>
                <a:off x="5131186" y="3877721"/>
                <a:ext cx="286835" cy="286701"/>
              </a:xfrm>
              <a:custGeom>
                <a:avLst/>
                <a:gdLst>
                  <a:gd name="connsiteX0" fmla="*/ 241403 w 286835"/>
                  <a:gd name="connsiteY0" fmla="*/ 286702 h 286701"/>
                  <a:gd name="connsiteX1" fmla="*/ 286836 w 286835"/>
                  <a:gd name="connsiteY1" fmla="*/ 274575 h 286701"/>
                  <a:gd name="connsiteX2" fmla="*/ 12100 w 286835"/>
                  <a:gd name="connsiteY2" fmla="*/ 0 h 286701"/>
                  <a:gd name="connsiteX3" fmla="*/ 0 w 286835"/>
                  <a:gd name="connsiteY3" fmla="*/ 45411 h 286701"/>
                  <a:gd name="connsiteX4" fmla="*/ 241403 w 286835"/>
                  <a:gd name="connsiteY4" fmla="*/ 286702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241403" y="286702"/>
                    </a:moveTo>
                    <a:lnTo>
                      <a:pt x="286836" y="274575"/>
                    </a:lnTo>
                    <a:cubicBezTo>
                      <a:pt x="251205" y="140830"/>
                      <a:pt x="145908" y="35614"/>
                      <a:pt x="12100" y="0"/>
                    </a:cubicBezTo>
                    <a:lnTo>
                      <a:pt x="0" y="45411"/>
                    </a:lnTo>
                    <a:cubicBezTo>
                      <a:pt x="117557" y="76718"/>
                      <a:pt x="210082" y="169168"/>
                      <a:pt x="241403" y="286702"/>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75">
                <a:extLst>
                  <a:ext uri="{FF2B5EF4-FFF2-40B4-BE49-F238E27FC236}">
                    <a16:creationId xmlns:a16="http://schemas.microsoft.com/office/drawing/2014/main" id="{82E91AA6-93BF-AF08-BC72-64163D569D4F}"/>
                  </a:ext>
                </a:extLst>
              </p:cNvPr>
              <p:cNvSpPr/>
              <p:nvPr/>
            </p:nvSpPr>
            <p:spPr>
              <a:xfrm>
                <a:off x="4668431" y="3877721"/>
                <a:ext cx="286835" cy="286701"/>
              </a:xfrm>
              <a:custGeom>
                <a:avLst/>
                <a:gdLst>
                  <a:gd name="connsiteX0" fmla="*/ 0 w 286835"/>
                  <a:gd name="connsiteY0" fmla="*/ 274575 h 286701"/>
                  <a:gd name="connsiteX1" fmla="*/ 45433 w 286835"/>
                  <a:gd name="connsiteY1" fmla="*/ 286702 h 286701"/>
                  <a:gd name="connsiteX2" fmla="*/ 286836 w 286835"/>
                  <a:gd name="connsiteY2" fmla="*/ 45411 h 286701"/>
                  <a:gd name="connsiteX3" fmla="*/ 274735 w 286835"/>
                  <a:gd name="connsiteY3" fmla="*/ 0 h 286701"/>
                  <a:gd name="connsiteX4" fmla="*/ 0 w 286835"/>
                  <a:gd name="connsiteY4" fmla="*/ 274575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0" y="274575"/>
                    </a:moveTo>
                    <a:lnTo>
                      <a:pt x="45433" y="286702"/>
                    </a:lnTo>
                    <a:cubicBezTo>
                      <a:pt x="76753" y="169168"/>
                      <a:pt x="169247" y="76718"/>
                      <a:pt x="286836" y="45411"/>
                    </a:cubicBezTo>
                    <a:lnTo>
                      <a:pt x="274735" y="0"/>
                    </a:lnTo>
                    <a:cubicBezTo>
                      <a:pt x="140927" y="35646"/>
                      <a:pt x="35663" y="140862"/>
                      <a:pt x="0" y="274575"/>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76">
                <a:extLst>
                  <a:ext uri="{FF2B5EF4-FFF2-40B4-BE49-F238E27FC236}">
                    <a16:creationId xmlns:a16="http://schemas.microsoft.com/office/drawing/2014/main" id="{D1ADB9DB-C10E-0FCF-D8F6-1895F77CC4D4}"/>
                  </a:ext>
                </a:extLst>
              </p:cNvPr>
              <p:cNvSpPr/>
              <p:nvPr/>
            </p:nvSpPr>
            <p:spPr>
              <a:xfrm>
                <a:off x="4668431" y="4340294"/>
                <a:ext cx="286835" cy="286701"/>
              </a:xfrm>
              <a:custGeom>
                <a:avLst/>
                <a:gdLst>
                  <a:gd name="connsiteX0" fmla="*/ 45433 w 286835"/>
                  <a:gd name="connsiteY0" fmla="*/ 0 h 286701"/>
                  <a:gd name="connsiteX1" fmla="*/ 0 w 286835"/>
                  <a:gd name="connsiteY1" fmla="*/ 12127 h 286701"/>
                  <a:gd name="connsiteX2" fmla="*/ 274735 w 286835"/>
                  <a:gd name="connsiteY2" fmla="*/ 286702 h 286701"/>
                  <a:gd name="connsiteX3" fmla="*/ 286836 w 286835"/>
                  <a:gd name="connsiteY3" fmla="*/ 241291 h 286701"/>
                  <a:gd name="connsiteX4" fmla="*/ 45433 w 286835"/>
                  <a:gd name="connsiteY4" fmla="*/ 0 h 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35" h="286701">
                    <a:moveTo>
                      <a:pt x="45433" y="0"/>
                    </a:moveTo>
                    <a:lnTo>
                      <a:pt x="0" y="12127"/>
                    </a:lnTo>
                    <a:cubicBezTo>
                      <a:pt x="35663" y="145872"/>
                      <a:pt x="140927" y="251087"/>
                      <a:pt x="274735" y="286702"/>
                    </a:cubicBezTo>
                    <a:lnTo>
                      <a:pt x="286836" y="241291"/>
                    </a:lnTo>
                    <a:cubicBezTo>
                      <a:pt x="169279" y="209984"/>
                      <a:pt x="76753" y="117534"/>
                      <a:pt x="45433" y="0"/>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0" name="Freeform 77">
                <a:extLst>
                  <a:ext uri="{FF2B5EF4-FFF2-40B4-BE49-F238E27FC236}">
                    <a16:creationId xmlns:a16="http://schemas.microsoft.com/office/drawing/2014/main" id="{46877767-7E42-A70E-017E-F15A73B51FE6}"/>
                  </a:ext>
                </a:extLst>
              </p:cNvPr>
              <p:cNvSpPr/>
              <p:nvPr/>
            </p:nvSpPr>
            <p:spPr>
              <a:xfrm>
                <a:off x="5131218" y="4337996"/>
                <a:ext cx="287505" cy="288968"/>
              </a:xfrm>
              <a:custGeom>
                <a:avLst/>
                <a:gdLst>
                  <a:gd name="connsiteX0" fmla="*/ 241978 w 287505"/>
                  <a:gd name="connsiteY0" fmla="*/ 0 h 288968"/>
                  <a:gd name="connsiteX1" fmla="*/ 0 w 287505"/>
                  <a:gd name="connsiteY1" fmla="*/ 243589 h 288968"/>
                  <a:gd name="connsiteX2" fmla="*/ 12100 w 287505"/>
                  <a:gd name="connsiteY2" fmla="*/ 288968 h 288968"/>
                  <a:gd name="connsiteX3" fmla="*/ 287506 w 287505"/>
                  <a:gd name="connsiteY3" fmla="*/ 11808 h 288968"/>
                  <a:gd name="connsiteX4" fmla="*/ 241978 w 287505"/>
                  <a:gd name="connsiteY4" fmla="*/ 0 h 28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05" h="288968">
                    <a:moveTo>
                      <a:pt x="241978" y="0"/>
                    </a:moveTo>
                    <a:cubicBezTo>
                      <a:pt x="211231" y="118683"/>
                      <a:pt x="118514" y="212027"/>
                      <a:pt x="0" y="243589"/>
                    </a:cubicBezTo>
                    <a:lnTo>
                      <a:pt x="12100" y="288968"/>
                    </a:lnTo>
                    <a:cubicBezTo>
                      <a:pt x="146994" y="253066"/>
                      <a:pt x="252513" y="146830"/>
                      <a:pt x="287506" y="11808"/>
                    </a:cubicBezTo>
                    <a:lnTo>
                      <a:pt x="241978" y="0"/>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61" name="Freeform 68">
              <a:extLst>
                <a:ext uri="{FF2B5EF4-FFF2-40B4-BE49-F238E27FC236}">
                  <a16:creationId xmlns:a16="http://schemas.microsoft.com/office/drawing/2014/main" id="{B953B31C-0630-4FF8-E75B-F261C401E683}"/>
                </a:ext>
              </a:extLst>
            </p:cNvPr>
            <p:cNvSpPr/>
            <p:nvPr/>
          </p:nvSpPr>
          <p:spPr>
            <a:xfrm>
              <a:off x="6652079" y="2870510"/>
              <a:ext cx="77179" cy="143998"/>
            </a:xfrm>
            <a:custGeom>
              <a:avLst/>
              <a:gdLst>
                <a:gd name="connsiteX0" fmla="*/ 39782 w 125921"/>
                <a:gd name="connsiteY0" fmla="*/ 160520 h 234939"/>
                <a:gd name="connsiteX1" fmla="*/ 82532 w 125921"/>
                <a:gd name="connsiteY1" fmla="*/ 61176 h 234939"/>
                <a:gd name="connsiteX2" fmla="*/ 63440 w 125921"/>
                <a:gd name="connsiteY2" fmla="*/ 40465 h 234939"/>
                <a:gd name="connsiteX3" fmla="*/ 42400 w 125921"/>
                <a:gd name="connsiteY3" fmla="*/ 66984 h 234939"/>
                <a:gd name="connsiteX4" fmla="*/ 0 w 125921"/>
                <a:gd name="connsiteY4" fmla="*/ 66984 h 234939"/>
                <a:gd name="connsiteX5" fmla="*/ 63120 w 125921"/>
                <a:gd name="connsiteY5" fmla="*/ 0 h 234939"/>
                <a:gd name="connsiteX6" fmla="*/ 125922 w 125921"/>
                <a:gd name="connsiteY6" fmla="*/ 60825 h 234939"/>
                <a:gd name="connsiteX7" fmla="*/ 83171 w 125921"/>
                <a:gd name="connsiteY7" fmla="*/ 159531 h 234939"/>
                <a:gd name="connsiteX8" fmla="*/ 83171 w 125921"/>
                <a:gd name="connsiteY8" fmla="*/ 168913 h 234939"/>
                <a:gd name="connsiteX9" fmla="*/ 39782 w 125921"/>
                <a:gd name="connsiteY9" fmla="*/ 168913 h 234939"/>
                <a:gd name="connsiteX10" fmla="*/ 39782 w 125921"/>
                <a:gd name="connsiteY10" fmla="*/ 160488 h 234939"/>
                <a:gd name="connsiteX11" fmla="*/ 37515 w 125921"/>
                <a:gd name="connsiteY11" fmla="*/ 210687 h 234939"/>
                <a:gd name="connsiteX12" fmla="*/ 61780 w 125921"/>
                <a:gd name="connsiteY12" fmla="*/ 186433 h 234939"/>
                <a:gd name="connsiteX13" fmla="*/ 86044 w 125921"/>
                <a:gd name="connsiteY13" fmla="*/ 210687 h 234939"/>
                <a:gd name="connsiteX14" fmla="*/ 61780 w 125921"/>
                <a:gd name="connsiteY14" fmla="*/ 234940 h 234939"/>
                <a:gd name="connsiteX15" fmla="*/ 37515 w 125921"/>
                <a:gd name="connsiteY15" fmla="*/ 210687 h 23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921" h="234939">
                  <a:moveTo>
                    <a:pt x="39782" y="160520"/>
                  </a:moveTo>
                  <a:cubicBezTo>
                    <a:pt x="39782" y="97748"/>
                    <a:pt x="82532" y="94844"/>
                    <a:pt x="82532" y="61176"/>
                  </a:cubicBezTo>
                  <a:cubicBezTo>
                    <a:pt x="82532" y="51475"/>
                    <a:pt x="78637" y="40465"/>
                    <a:pt x="63440" y="40465"/>
                  </a:cubicBezTo>
                  <a:cubicBezTo>
                    <a:pt x="48242" y="40465"/>
                    <a:pt x="43357" y="50837"/>
                    <a:pt x="42400" y="66984"/>
                  </a:cubicBezTo>
                  <a:lnTo>
                    <a:pt x="0" y="66984"/>
                  </a:lnTo>
                  <a:cubicBezTo>
                    <a:pt x="2906" y="25881"/>
                    <a:pt x="24616" y="0"/>
                    <a:pt x="63120" y="0"/>
                  </a:cubicBezTo>
                  <a:cubicBezTo>
                    <a:pt x="101625" y="0"/>
                    <a:pt x="125922" y="23296"/>
                    <a:pt x="125922" y="60825"/>
                  </a:cubicBezTo>
                  <a:cubicBezTo>
                    <a:pt x="125922" y="108056"/>
                    <a:pt x="83171" y="115843"/>
                    <a:pt x="83171" y="159531"/>
                  </a:cubicBezTo>
                  <a:lnTo>
                    <a:pt x="83171" y="168913"/>
                  </a:lnTo>
                  <a:lnTo>
                    <a:pt x="39782" y="168913"/>
                  </a:lnTo>
                  <a:lnTo>
                    <a:pt x="39782" y="160488"/>
                  </a:lnTo>
                  <a:close/>
                  <a:moveTo>
                    <a:pt x="37515" y="210687"/>
                  </a:moveTo>
                  <a:cubicBezTo>
                    <a:pt x="37515" y="196134"/>
                    <a:pt x="47221" y="186433"/>
                    <a:pt x="61780" y="186433"/>
                  </a:cubicBezTo>
                  <a:cubicBezTo>
                    <a:pt x="76338" y="186433"/>
                    <a:pt x="86044" y="196134"/>
                    <a:pt x="86044" y="210687"/>
                  </a:cubicBezTo>
                  <a:cubicBezTo>
                    <a:pt x="86044" y="225238"/>
                    <a:pt x="76338" y="234940"/>
                    <a:pt x="61780" y="234940"/>
                  </a:cubicBezTo>
                  <a:cubicBezTo>
                    <a:pt x="47221" y="234940"/>
                    <a:pt x="37515" y="225238"/>
                    <a:pt x="37515" y="210687"/>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2" name="Freeform 69">
              <a:extLst>
                <a:ext uri="{FF2B5EF4-FFF2-40B4-BE49-F238E27FC236}">
                  <a16:creationId xmlns:a16="http://schemas.microsoft.com/office/drawing/2014/main" id="{8298017C-3A65-2D34-0EF1-3E14B55CE2A7}"/>
                </a:ext>
              </a:extLst>
            </p:cNvPr>
            <p:cNvSpPr/>
            <p:nvPr/>
          </p:nvSpPr>
          <p:spPr>
            <a:xfrm>
              <a:off x="6652040" y="3244901"/>
              <a:ext cx="77179" cy="143998"/>
            </a:xfrm>
            <a:custGeom>
              <a:avLst/>
              <a:gdLst>
                <a:gd name="connsiteX0" fmla="*/ 86140 w 125921"/>
                <a:gd name="connsiteY0" fmla="*/ 74420 h 234939"/>
                <a:gd name="connsiteX1" fmla="*/ 43389 w 125921"/>
                <a:gd name="connsiteY1" fmla="*/ 173764 h 234939"/>
                <a:gd name="connsiteX2" fmla="*/ 62482 w 125921"/>
                <a:gd name="connsiteY2" fmla="*/ 194475 h 234939"/>
                <a:gd name="connsiteX3" fmla="*/ 83522 w 125921"/>
                <a:gd name="connsiteY3" fmla="*/ 167956 h 234939"/>
                <a:gd name="connsiteX4" fmla="*/ 125921 w 125921"/>
                <a:gd name="connsiteY4" fmla="*/ 167956 h 234939"/>
                <a:gd name="connsiteX5" fmla="*/ 62801 w 125921"/>
                <a:gd name="connsiteY5" fmla="*/ 234940 h 234939"/>
                <a:gd name="connsiteX6" fmla="*/ 0 w 125921"/>
                <a:gd name="connsiteY6" fmla="*/ 174115 h 234939"/>
                <a:gd name="connsiteX7" fmla="*/ 42751 w 125921"/>
                <a:gd name="connsiteY7" fmla="*/ 75409 h 234939"/>
                <a:gd name="connsiteX8" fmla="*/ 42751 w 125921"/>
                <a:gd name="connsiteY8" fmla="*/ 66027 h 234939"/>
                <a:gd name="connsiteX9" fmla="*/ 86140 w 125921"/>
                <a:gd name="connsiteY9" fmla="*/ 66027 h 234939"/>
                <a:gd name="connsiteX10" fmla="*/ 86140 w 125921"/>
                <a:gd name="connsiteY10" fmla="*/ 74452 h 234939"/>
                <a:gd name="connsiteX11" fmla="*/ 88407 w 125921"/>
                <a:gd name="connsiteY11" fmla="*/ 24253 h 234939"/>
                <a:gd name="connsiteX12" fmla="*/ 64142 w 125921"/>
                <a:gd name="connsiteY12" fmla="*/ 48507 h 234939"/>
                <a:gd name="connsiteX13" fmla="*/ 39877 w 125921"/>
                <a:gd name="connsiteY13" fmla="*/ 24253 h 234939"/>
                <a:gd name="connsiteX14" fmla="*/ 64142 w 125921"/>
                <a:gd name="connsiteY14" fmla="*/ 0 h 234939"/>
                <a:gd name="connsiteX15" fmla="*/ 88407 w 125921"/>
                <a:gd name="connsiteY15" fmla="*/ 24253 h 23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921" h="234939">
                  <a:moveTo>
                    <a:pt x="86140" y="74420"/>
                  </a:moveTo>
                  <a:cubicBezTo>
                    <a:pt x="86140" y="137192"/>
                    <a:pt x="43389" y="140096"/>
                    <a:pt x="43389" y="173764"/>
                  </a:cubicBezTo>
                  <a:cubicBezTo>
                    <a:pt x="43389" y="183465"/>
                    <a:pt x="47284" y="194475"/>
                    <a:pt x="62482" y="194475"/>
                  </a:cubicBezTo>
                  <a:cubicBezTo>
                    <a:pt x="77679" y="194475"/>
                    <a:pt x="82564" y="184103"/>
                    <a:pt x="83522" y="167956"/>
                  </a:cubicBezTo>
                  <a:lnTo>
                    <a:pt x="125921" y="167956"/>
                  </a:lnTo>
                  <a:cubicBezTo>
                    <a:pt x="123016" y="209059"/>
                    <a:pt x="101305" y="234940"/>
                    <a:pt x="62801" y="234940"/>
                  </a:cubicBezTo>
                  <a:cubicBezTo>
                    <a:pt x="24297" y="234940"/>
                    <a:pt x="0" y="211644"/>
                    <a:pt x="0" y="174115"/>
                  </a:cubicBezTo>
                  <a:cubicBezTo>
                    <a:pt x="0" y="126884"/>
                    <a:pt x="42751" y="119097"/>
                    <a:pt x="42751" y="75409"/>
                  </a:cubicBezTo>
                  <a:lnTo>
                    <a:pt x="42751" y="66027"/>
                  </a:lnTo>
                  <a:lnTo>
                    <a:pt x="86140" y="66027"/>
                  </a:lnTo>
                  <a:lnTo>
                    <a:pt x="86140" y="74452"/>
                  </a:lnTo>
                  <a:close/>
                  <a:moveTo>
                    <a:pt x="88407" y="24253"/>
                  </a:moveTo>
                  <a:cubicBezTo>
                    <a:pt x="88407" y="38806"/>
                    <a:pt x="78701" y="48507"/>
                    <a:pt x="64142" y="48507"/>
                  </a:cubicBezTo>
                  <a:cubicBezTo>
                    <a:pt x="49583" y="48507"/>
                    <a:pt x="39877" y="38806"/>
                    <a:pt x="39877" y="24253"/>
                  </a:cubicBezTo>
                  <a:cubicBezTo>
                    <a:pt x="39877" y="9701"/>
                    <a:pt x="49583" y="0"/>
                    <a:pt x="64142" y="0"/>
                  </a:cubicBezTo>
                  <a:cubicBezTo>
                    <a:pt x="78701" y="0"/>
                    <a:pt x="88407" y="9701"/>
                    <a:pt x="88407" y="24253"/>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3" name="Freeform 70">
              <a:extLst>
                <a:ext uri="{FF2B5EF4-FFF2-40B4-BE49-F238E27FC236}">
                  <a16:creationId xmlns:a16="http://schemas.microsoft.com/office/drawing/2014/main" id="{A74A5674-F8A7-FF9A-77B1-7B1057C9CD6F}"/>
                </a:ext>
              </a:extLst>
            </p:cNvPr>
            <p:cNvSpPr/>
            <p:nvPr/>
          </p:nvSpPr>
          <p:spPr>
            <a:xfrm>
              <a:off x="6431324" y="3091103"/>
              <a:ext cx="144065" cy="77143"/>
            </a:xfrm>
            <a:custGeom>
              <a:avLst/>
              <a:gdLst>
                <a:gd name="connsiteX0" fmla="*/ 160595 w 235049"/>
                <a:gd name="connsiteY0" fmla="*/ 86100 h 125862"/>
                <a:gd name="connsiteX1" fmla="*/ 61205 w 235049"/>
                <a:gd name="connsiteY1" fmla="*/ 43369 h 125862"/>
                <a:gd name="connsiteX2" fmla="*/ 40484 w 235049"/>
                <a:gd name="connsiteY2" fmla="*/ 62453 h 125862"/>
                <a:gd name="connsiteX3" fmla="*/ 67016 w 235049"/>
                <a:gd name="connsiteY3" fmla="*/ 83483 h 125862"/>
                <a:gd name="connsiteX4" fmla="*/ 67016 w 235049"/>
                <a:gd name="connsiteY4" fmla="*/ 125863 h 125862"/>
                <a:gd name="connsiteX5" fmla="*/ 0 w 235049"/>
                <a:gd name="connsiteY5" fmla="*/ 62772 h 125862"/>
                <a:gd name="connsiteX6" fmla="*/ 60854 w 235049"/>
                <a:gd name="connsiteY6" fmla="*/ 0 h 125862"/>
                <a:gd name="connsiteX7" fmla="*/ 159605 w 235049"/>
                <a:gd name="connsiteY7" fmla="*/ 42731 h 125862"/>
                <a:gd name="connsiteX8" fmla="*/ 168992 w 235049"/>
                <a:gd name="connsiteY8" fmla="*/ 42731 h 125862"/>
                <a:gd name="connsiteX9" fmla="*/ 168992 w 235049"/>
                <a:gd name="connsiteY9" fmla="*/ 86100 h 125862"/>
                <a:gd name="connsiteX10" fmla="*/ 160563 w 235049"/>
                <a:gd name="connsiteY10" fmla="*/ 86100 h 125862"/>
                <a:gd name="connsiteX11" fmla="*/ 210785 w 235049"/>
                <a:gd name="connsiteY11" fmla="*/ 88366 h 125862"/>
                <a:gd name="connsiteX12" fmla="*/ 186520 w 235049"/>
                <a:gd name="connsiteY12" fmla="*/ 64112 h 125862"/>
                <a:gd name="connsiteX13" fmla="*/ 210785 w 235049"/>
                <a:gd name="connsiteY13" fmla="*/ 39859 h 125862"/>
                <a:gd name="connsiteX14" fmla="*/ 235049 w 235049"/>
                <a:gd name="connsiteY14" fmla="*/ 64112 h 125862"/>
                <a:gd name="connsiteX15" fmla="*/ 210785 w 235049"/>
                <a:gd name="connsiteY15" fmla="*/ 88366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049" h="125862">
                  <a:moveTo>
                    <a:pt x="160595" y="86100"/>
                  </a:moveTo>
                  <a:cubicBezTo>
                    <a:pt x="97794" y="86100"/>
                    <a:pt x="94888" y="43369"/>
                    <a:pt x="61205" y="43369"/>
                  </a:cubicBezTo>
                  <a:cubicBezTo>
                    <a:pt x="51499" y="43369"/>
                    <a:pt x="40484" y="47262"/>
                    <a:pt x="40484" y="62453"/>
                  </a:cubicBezTo>
                  <a:cubicBezTo>
                    <a:pt x="40484" y="77643"/>
                    <a:pt x="50860" y="82526"/>
                    <a:pt x="67016" y="83483"/>
                  </a:cubicBezTo>
                  <a:lnTo>
                    <a:pt x="67016" y="125863"/>
                  </a:lnTo>
                  <a:cubicBezTo>
                    <a:pt x="25893" y="122959"/>
                    <a:pt x="0" y="101258"/>
                    <a:pt x="0" y="62772"/>
                  </a:cubicBezTo>
                  <a:cubicBezTo>
                    <a:pt x="0" y="24285"/>
                    <a:pt x="23307" y="0"/>
                    <a:pt x="60854" y="0"/>
                  </a:cubicBezTo>
                  <a:cubicBezTo>
                    <a:pt x="108106" y="0"/>
                    <a:pt x="115896" y="42731"/>
                    <a:pt x="159605" y="42731"/>
                  </a:cubicBezTo>
                  <a:lnTo>
                    <a:pt x="168992" y="42731"/>
                  </a:lnTo>
                  <a:lnTo>
                    <a:pt x="168992" y="86100"/>
                  </a:lnTo>
                  <a:lnTo>
                    <a:pt x="160563" y="86100"/>
                  </a:lnTo>
                  <a:close/>
                  <a:moveTo>
                    <a:pt x="210785" y="88366"/>
                  </a:moveTo>
                  <a:cubicBezTo>
                    <a:pt x="196226" y="88366"/>
                    <a:pt x="186520" y="78664"/>
                    <a:pt x="186520" y="64112"/>
                  </a:cubicBezTo>
                  <a:cubicBezTo>
                    <a:pt x="186520" y="49560"/>
                    <a:pt x="196226" y="39859"/>
                    <a:pt x="210785" y="39859"/>
                  </a:cubicBezTo>
                  <a:cubicBezTo>
                    <a:pt x="225343" y="39859"/>
                    <a:pt x="235049" y="49560"/>
                    <a:pt x="235049" y="64112"/>
                  </a:cubicBezTo>
                  <a:cubicBezTo>
                    <a:pt x="235049" y="78664"/>
                    <a:pt x="225343" y="88366"/>
                    <a:pt x="210785" y="88366"/>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 name="Freeform 71">
              <a:extLst>
                <a:ext uri="{FF2B5EF4-FFF2-40B4-BE49-F238E27FC236}">
                  <a16:creationId xmlns:a16="http://schemas.microsoft.com/office/drawing/2014/main" id="{C1241006-300E-61E8-8EC4-0F53E394D744}"/>
                </a:ext>
              </a:extLst>
            </p:cNvPr>
            <p:cNvSpPr/>
            <p:nvPr/>
          </p:nvSpPr>
          <p:spPr>
            <a:xfrm>
              <a:off x="6805909" y="3091143"/>
              <a:ext cx="144065" cy="77143"/>
            </a:xfrm>
            <a:custGeom>
              <a:avLst/>
              <a:gdLst>
                <a:gd name="connsiteX0" fmla="*/ 74455 w 235049"/>
                <a:gd name="connsiteY0" fmla="*/ 39763 h 125862"/>
                <a:gd name="connsiteX1" fmla="*/ 173845 w 235049"/>
                <a:gd name="connsiteY1" fmla="*/ 82494 h 125862"/>
                <a:gd name="connsiteX2" fmla="*/ 194565 w 235049"/>
                <a:gd name="connsiteY2" fmla="*/ 63410 h 125862"/>
                <a:gd name="connsiteX3" fmla="*/ 168034 w 235049"/>
                <a:gd name="connsiteY3" fmla="*/ 42380 h 125862"/>
                <a:gd name="connsiteX4" fmla="*/ 168034 w 235049"/>
                <a:gd name="connsiteY4" fmla="*/ 0 h 125862"/>
                <a:gd name="connsiteX5" fmla="*/ 235050 w 235049"/>
                <a:gd name="connsiteY5" fmla="*/ 63091 h 125862"/>
                <a:gd name="connsiteX6" fmla="*/ 174196 w 235049"/>
                <a:gd name="connsiteY6" fmla="*/ 125863 h 125862"/>
                <a:gd name="connsiteX7" fmla="*/ 75444 w 235049"/>
                <a:gd name="connsiteY7" fmla="*/ 83132 h 125862"/>
                <a:gd name="connsiteX8" fmla="*/ 66058 w 235049"/>
                <a:gd name="connsiteY8" fmla="*/ 83132 h 125862"/>
                <a:gd name="connsiteX9" fmla="*/ 66058 w 235049"/>
                <a:gd name="connsiteY9" fmla="*/ 39763 h 125862"/>
                <a:gd name="connsiteX10" fmla="*/ 74487 w 235049"/>
                <a:gd name="connsiteY10" fmla="*/ 39763 h 125862"/>
                <a:gd name="connsiteX11" fmla="*/ 24265 w 235049"/>
                <a:gd name="connsiteY11" fmla="*/ 37497 h 125862"/>
                <a:gd name="connsiteX12" fmla="*/ 48530 w 235049"/>
                <a:gd name="connsiteY12" fmla="*/ 61751 h 125862"/>
                <a:gd name="connsiteX13" fmla="*/ 24265 w 235049"/>
                <a:gd name="connsiteY13" fmla="*/ 86004 h 125862"/>
                <a:gd name="connsiteX14" fmla="*/ 0 w 235049"/>
                <a:gd name="connsiteY14" fmla="*/ 61751 h 125862"/>
                <a:gd name="connsiteX15" fmla="*/ 24265 w 235049"/>
                <a:gd name="connsiteY15" fmla="*/ 37497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049" h="125862">
                  <a:moveTo>
                    <a:pt x="74455" y="39763"/>
                  </a:moveTo>
                  <a:cubicBezTo>
                    <a:pt x="137256" y="39763"/>
                    <a:pt x="140161" y="82494"/>
                    <a:pt x="173845" y="82494"/>
                  </a:cubicBezTo>
                  <a:cubicBezTo>
                    <a:pt x="183551" y="82494"/>
                    <a:pt x="194565" y="78601"/>
                    <a:pt x="194565" y="63410"/>
                  </a:cubicBezTo>
                  <a:cubicBezTo>
                    <a:pt x="194565" y="48220"/>
                    <a:pt x="184221" y="43337"/>
                    <a:pt x="168034" y="42380"/>
                  </a:cubicBezTo>
                  <a:lnTo>
                    <a:pt x="168034" y="0"/>
                  </a:lnTo>
                  <a:cubicBezTo>
                    <a:pt x="209156" y="2904"/>
                    <a:pt x="235050" y="24604"/>
                    <a:pt x="235050" y="63091"/>
                  </a:cubicBezTo>
                  <a:cubicBezTo>
                    <a:pt x="235050" y="101577"/>
                    <a:pt x="211742" y="125863"/>
                    <a:pt x="174196" y="125863"/>
                  </a:cubicBezTo>
                  <a:cubicBezTo>
                    <a:pt x="126943" y="125863"/>
                    <a:pt x="119153" y="83132"/>
                    <a:pt x="75444" y="83132"/>
                  </a:cubicBezTo>
                  <a:lnTo>
                    <a:pt x="66058" y="83132"/>
                  </a:lnTo>
                  <a:lnTo>
                    <a:pt x="66058" y="39763"/>
                  </a:lnTo>
                  <a:lnTo>
                    <a:pt x="74487" y="39763"/>
                  </a:lnTo>
                  <a:close/>
                  <a:moveTo>
                    <a:pt x="24265" y="37497"/>
                  </a:moveTo>
                  <a:cubicBezTo>
                    <a:pt x="38824" y="37497"/>
                    <a:pt x="48530" y="47198"/>
                    <a:pt x="48530" y="61751"/>
                  </a:cubicBezTo>
                  <a:cubicBezTo>
                    <a:pt x="48530" y="76303"/>
                    <a:pt x="38824" y="86004"/>
                    <a:pt x="24265" y="86004"/>
                  </a:cubicBezTo>
                  <a:cubicBezTo>
                    <a:pt x="9706" y="86004"/>
                    <a:pt x="0" y="76303"/>
                    <a:pt x="0" y="61751"/>
                  </a:cubicBezTo>
                  <a:cubicBezTo>
                    <a:pt x="0" y="47198"/>
                    <a:pt x="9706" y="37497"/>
                    <a:pt x="24265" y="37497"/>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 name="Freeform 72">
              <a:extLst>
                <a:ext uri="{FF2B5EF4-FFF2-40B4-BE49-F238E27FC236}">
                  <a16:creationId xmlns:a16="http://schemas.microsoft.com/office/drawing/2014/main" id="{55366DA7-F663-DE2E-BC3A-C3F280345401}"/>
                </a:ext>
              </a:extLst>
            </p:cNvPr>
            <p:cNvSpPr/>
            <p:nvPr/>
          </p:nvSpPr>
          <p:spPr>
            <a:xfrm>
              <a:off x="6560986" y="3000112"/>
              <a:ext cx="259325" cy="259184"/>
            </a:xfrm>
            <a:custGeom>
              <a:avLst/>
              <a:gdLst>
                <a:gd name="connsiteX0" fmla="*/ 142141 w 423101"/>
                <a:gd name="connsiteY0" fmla="*/ 142075 h 422872"/>
                <a:gd name="connsiteX1" fmla="*/ 0 w 423101"/>
                <a:gd name="connsiteY1" fmla="*/ 422873 h 422872"/>
                <a:gd name="connsiteX2" fmla="*/ 280961 w 423101"/>
                <a:gd name="connsiteY2" fmla="*/ 280798 h 422872"/>
                <a:gd name="connsiteX3" fmla="*/ 423102 w 423101"/>
                <a:gd name="connsiteY3" fmla="*/ 0 h 422872"/>
                <a:gd name="connsiteX4" fmla="*/ 142141 w 423101"/>
                <a:gd name="connsiteY4" fmla="*/ 142075 h 422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101" h="422872">
                  <a:moveTo>
                    <a:pt x="142141" y="142075"/>
                  </a:moveTo>
                  <a:lnTo>
                    <a:pt x="0" y="422873"/>
                  </a:lnTo>
                  <a:lnTo>
                    <a:pt x="280961" y="280798"/>
                  </a:lnTo>
                  <a:lnTo>
                    <a:pt x="423102" y="0"/>
                  </a:lnTo>
                  <a:lnTo>
                    <a:pt x="142141" y="142075"/>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71" name="Rectangle 70">
            <a:extLst>
              <a:ext uri="{FF2B5EF4-FFF2-40B4-BE49-F238E27FC236}">
                <a16:creationId xmlns:a16="http://schemas.microsoft.com/office/drawing/2014/main" id="{1AB9176B-3D44-19F8-9491-F9FD9C7D422D}"/>
              </a:ext>
            </a:extLst>
          </p:cNvPr>
          <p:cNvSpPr/>
          <p:nvPr/>
        </p:nvSpPr>
        <p:spPr>
          <a:xfrm>
            <a:off x="6267139" y="454388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4</a:t>
            </a:r>
          </a:p>
        </p:txBody>
      </p:sp>
      <p:grpSp>
        <p:nvGrpSpPr>
          <p:cNvPr id="72" name="Group 71">
            <a:extLst>
              <a:ext uri="{FF2B5EF4-FFF2-40B4-BE49-F238E27FC236}">
                <a16:creationId xmlns:a16="http://schemas.microsoft.com/office/drawing/2014/main" id="{56E3E4CD-E390-0091-6464-273CB8F1E633}"/>
              </a:ext>
            </a:extLst>
          </p:cNvPr>
          <p:cNvGrpSpPr/>
          <p:nvPr/>
        </p:nvGrpSpPr>
        <p:grpSpPr>
          <a:xfrm>
            <a:off x="8014522" y="5562356"/>
            <a:ext cx="605078" cy="607441"/>
            <a:chOff x="8323046" y="1674956"/>
            <a:chExt cx="605078" cy="607441"/>
          </a:xfrm>
        </p:grpSpPr>
        <p:grpSp>
          <p:nvGrpSpPr>
            <p:cNvPr id="73" name="Graphic 2">
              <a:extLst>
                <a:ext uri="{FF2B5EF4-FFF2-40B4-BE49-F238E27FC236}">
                  <a16:creationId xmlns:a16="http://schemas.microsoft.com/office/drawing/2014/main" id="{F4A03EF8-8CB9-1614-2005-98E306A9E51A}"/>
                </a:ext>
              </a:extLst>
            </p:cNvPr>
            <p:cNvGrpSpPr/>
            <p:nvPr/>
          </p:nvGrpSpPr>
          <p:grpSpPr>
            <a:xfrm>
              <a:off x="8323046" y="1674956"/>
              <a:ext cx="507534" cy="218641"/>
              <a:chOff x="8780471" y="5637542"/>
              <a:chExt cx="828067" cy="356724"/>
            </a:xfrm>
            <a:solidFill>
              <a:schemeClr val="accent2"/>
            </a:solidFill>
          </p:grpSpPr>
          <p:sp>
            <p:nvSpPr>
              <p:cNvPr id="90" name="Freeform 173">
                <a:extLst>
                  <a:ext uri="{FF2B5EF4-FFF2-40B4-BE49-F238E27FC236}">
                    <a16:creationId xmlns:a16="http://schemas.microsoft.com/office/drawing/2014/main" id="{A74E2D22-BBDD-D3E7-08CB-1ED6B336EAC0}"/>
                  </a:ext>
                </a:extLst>
              </p:cNvPr>
              <p:cNvSpPr/>
              <p:nvPr/>
            </p:nvSpPr>
            <p:spPr>
              <a:xfrm>
                <a:off x="9407090" y="5846244"/>
                <a:ext cx="61590" cy="61561"/>
              </a:xfrm>
              <a:custGeom>
                <a:avLst/>
                <a:gdLst>
                  <a:gd name="connsiteX0" fmla="*/ 45402 w 61590"/>
                  <a:gd name="connsiteY0" fmla="*/ 4341 h 61561"/>
                  <a:gd name="connsiteX1" fmla="*/ 4343 w 61590"/>
                  <a:gd name="connsiteY1" fmla="*/ 16181 h 61561"/>
                  <a:gd name="connsiteX2" fmla="*/ 16188 w 61590"/>
                  <a:gd name="connsiteY2" fmla="*/ 57220 h 61561"/>
                  <a:gd name="connsiteX3" fmla="*/ 57247 w 61590"/>
                  <a:gd name="connsiteY3" fmla="*/ 45381 h 61561"/>
                  <a:gd name="connsiteX4" fmla="*/ 45402 w 61590"/>
                  <a:gd name="connsiteY4" fmla="*/ 4341 h 6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90" h="61561">
                    <a:moveTo>
                      <a:pt x="45402" y="4341"/>
                    </a:moveTo>
                    <a:cubicBezTo>
                      <a:pt x="29534" y="-4403"/>
                      <a:pt x="13123" y="321"/>
                      <a:pt x="4343" y="16181"/>
                    </a:cubicBezTo>
                    <a:cubicBezTo>
                      <a:pt x="-4405" y="32041"/>
                      <a:pt x="320" y="48445"/>
                      <a:pt x="16188" y="57220"/>
                    </a:cubicBezTo>
                    <a:cubicBezTo>
                      <a:pt x="32057" y="65964"/>
                      <a:pt x="48467" y="61241"/>
                      <a:pt x="57247" y="45381"/>
                    </a:cubicBezTo>
                    <a:cubicBezTo>
                      <a:pt x="65995" y="29520"/>
                      <a:pt x="61270" y="13117"/>
                      <a:pt x="45402" y="4341"/>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1" name="Freeform 178">
                <a:extLst>
                  <a:ext uri="{FF2B5EF4-FFF2-40B4-BE49-F238E27FC236}">
                    <a16:creationId xmlns:a16="http://schemas.microsoft.com/office/drawing/2014/main" id="{AD497DC6-F0A3-8E2B-08DF-846223DFC95D}"/>
                  </a:ext>
                </a:extLst>
              </p:cNvPr>
              <p:cNvSpPr/>
              <p:nvPr/>
            </p:nvSpPr>
            <p:spPr>
              <a:xfrm>
                <a:off x="9439019" y="5637542"/>
                <a:ext cx="169519" cy="206820"/>
              </a:xfrm>
              <a:custGeom>
                <a:avLst/>
                <a:gdLst>
                  <a:gd name="connsiteX0" fmla="*/ 127039 w 169519"/>
                  <a:gd name="connsiteY0" fmla="*/ 10814 h 206820"/>
                  <a:gd name="connsiteX1" fmla="*/ 17975 w 169519"/>
                  <a:gd name="connsiteY1" fmla="*/ 45790 h 206820"/>
                  <a:gd name="connsiteX2" fmla="*/ 64174 w 169519"/>
                  <a:gd name="connsiteY2" fmla="*/ 71288 h 206820"/>
                  <a:gd name="connsiteX3" fmla="*/ 103062 w 169519"/>
                  <a:gd name="connsiteY3" fmla="*/ 55045 h 206820"/>
                  <a:gd name="connsiteX4" fmla="*/ 111394 w 169519"/>
                  <a:gd name="connsiteY4" fmla="*/ 89095 h 206820"/>
                  <a:gd name="connsiteX5" fmla="*/ 5076 w 169519"/>
                  <a:gd name="connsiteY5" fmla="*/ 171589 h 206820"/>
                  <a:gd name="connsiteX6" fmla="*/ 0 w 169519"/>
                  <a:gd name="connsiteY6" fmla="*/ 180748 h 206820"/>
                  <a:gd name="connsiteX7" fmla="*/ 47253 w 169519"/>
                  <a:gd name="connsiteY7" fmla="*/ 206820 h 206820"/>
                  <a:gd name="connsiteX8" fmla="*/ 52903 w 169519"/>
                  <a:gd name="connsiteY8" fmla="*/ 196608 h 206820"/>
                  <a:gd name="connsiteX9" fmla="*/ 158839 w 169519"/>
                  <a:gd name="connsiteY9" fmla="*/ 114817 h 206820"/>
                  <a:gd name="connsiteX10" fmla="*/ 127071 w 169519"/>
                  <a:gd name="connsiteY10" fmla="*/ 10782 h 20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519" h="206820">
                    <a:moveTo>
                      <a:pt x="127039" y="10814"/>
                    </a:moveTo>
                    <a:cubicBezTo>
                      <a:pt x="85086" y="-12355"/>
                      <a:pt x="45879" y="2803"/>
                      <a:pt x="17975" y="45790"/>
                    </a:cubicBezTo>
                    <a:lnTo>
                      <a:pt x="64174" y="71288"/>
                    </a:lnTo>
                    <a:cubicBezTo>
                      <a:pt x="74965" y="54247"/>
                      <a:pt x="87193" y="46300"/>
                      <a:pt x="103062" y="55045"/>
                    </a:cubicBezTo>
                    <a:cubicBezTo>
                      <a:pt x="119632" y="64203"/>
                      <a:pt x="117237" y="78500"/>
                      <a:pt x="111394" y="89095"/>
                    </a:cubicBezTo>
                    <a:cubicBezTo>
                      <a:pt x="91153" y="125731"/>
                      <a:pt x="42846" y="103200"/>
                      <a:pt x="5076" y="171589"/>
                    </a:cubicBezTo>
                    <a:lnTo>
                      <a:pt x="0" y="180748"/>
                    </a:lnTo>
                    <a:lnTo>
                      <a:pt x="47253" y="206820"/>
                    </a:lnTo>
                    <a:lnTo>
                      <a:pt x="52903" y="196608"/>
                    </a:lnTo>
                    <a:cubicBezTo>
                      <a:pt x="79180" y="149027"/>
                      <a:pt x="130423" y="166260"/>
                      <a:pt x="158839" y="114817"/>
                    </a:cubicBezTo>
                    <a:cubicBezTo>
                      <a:pt x="181443" y="73937"/>
                      <a:pt x="166916" y="32801"/>
                      <a:pt x="127071" y="1078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2" name="Freeform 185">
                <a:extLst>
                  <a:ext uri="{FF2B5EF4-FFF2-40B4-BE49-F238E27FC236}">
                    <a16:creationId xmlns:a16="http://schemas.microsoft.com/office/drawing/2014/main" id="{23AB931C-3835-F5D9-3E80-7589AC9E6286}"/>
                  </a:ext>
                </a:extLst>
              </p:cNvPr>
              <p:cNvSpPr/>
              <p:nvPr/>
            </p:nvSpPr>
            <p:spPr>
              <a:xfrm>
                <a:off x="9144801" y="5838585"/>
                <a:ext cx="57036" cy="54314"/>
              </a:xfrm>
              <a:custGeom>
                <a:avLst/>
                <a:gdLst>
                  <a:gd name="connsiteX0" fmla="*/ 20920 w 57036"/>
                  <a:gd name="connsiteY0" fmla="*/ 1501 h 54314"/>
                  <a:gd name="connsiteX1" fmla="*/ 1284 w 57036"/>
                  <a:gd name="connsiteY1" fmla="*/ 35201 h 54314"/>
                  <a:gd name="connsiteX2" fmla="*/ 36117 w 57036"/>
                  <a:gd name="connsiteY2" fmla="*/ 52817 h 54314"/>
                  <a:gd name="connsiteX3" fmla="*/ 55752 w 57036"/>
                  <a:gd name="connsiteY3" fmla="*/ 19117 h 54314"/>
                  <a:gd name="connsiteX4" fmla="*/ 20920 w 57036"/>
                  <a:gd name="connsiteY4" fmla="*/ 1501 h 54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6" h="54314">
                    <a:moveTo>
                      <a:pt x="20920" y="1501"/>
                    </a:moveTo>
                    <a:cubicBezTo>
                      <a:pt x="4573" y="6320"/>
                      <a:pt x="-3282" y="19819"/>
                      <a:pt x="1284" y="35201"/>
                    </a:cubicBezTo>
                    <a:cubicBezTo>
                      <a:pt x="5850" y="50583"/>
                      <a:pt x="19771" y="57635"/>
                      <a:pt x="36117" y="52817"/>
                    </a:cubicBezTo>
                    <a:cubicBezTo>
                      <a:pt x="52464" y="47998"/>
                      <a:pt x="60318" y="34499"/>
                      <a:pt x="55752" y="19117"/>
                    </a:cubicBezTo>
                    <a:cubicBezTo>
                      <a:pt x="51187" y="3703"/>
                      <a:pt x="37267" y="-3317"/>
                      <a:pt x="20920" y="1501"/>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3" name="Freeform 187">
                <a:extLst>
                  <a:ext uri="{FF2B5EF4-FFF2-40B4-BE49-F238E27FC236}">
                    <a16:creationId xmlns:a16="http://schemas.microsoft.com/office/drawing/2014/main" id="{D756594A-3B2E-A0CD-F737-6AEB769D66AB}"/>
                  </a:ext>
                </a:extLst>
              </p:cNvPr>
              <p:cNvSpPr/>
              <p:nvPr/>
            </p:nvSpPr>
            <p:spPr>
              <a:xfrm>
                <a:off x="9056328" y="5638543"/>
                <a:ext cx="144983" cy="190373"/>
              </a:xfrm>
              <a:custGeom>
                <a:avLst/>
                <a:gdLst>
                  <a:gd name="connsiteX0" fmla="*/ 124941 w 144983"/>
                  <a:gd name="connsiteY0" fmla="*/ 166056 h 190373"/>
                  <a:gd name="connsiteX1" fmla="*/ 141990 w 144983"/>
                  <a:gd name="connsiteY1" fmla="*/ 47501 h 190373"/>
                  <a:gd name="connsiteX2" fmla="*/ 52530 w 144983"/>
                  <a:gd name="connsiteY2" fmla="*/ 3972 h 190373"/>
                  <a:gd name="connsiteX3" fmla="*/ 2659 w 144983"/>
                  <a:gd name="connsiteY3" fmla="*/ 95753 h 190373"/>
                  <a:gd name="connsiteX4" fmla="*/ 50231 w 144983"/>
                  <a:gd name="connsiteY4" fmla="*/ 81711 h 190373"/>
                  <a:gd name="connsiteX5" fmla="*/ 65524 w 144983"/>
                  <a:gd name="connsiteY5" fmla="*/ 46671 h 190373"/>
                  <a:gd name="connsiteX6" fmla="*/ 93429 w 144983"/>
                  <a:gd name="connsiteY6" fmla="*/ 62245 h 190373"/>
                  <a:gd name="connsiteX7" fmla="*/ 76571 w 144983"/>
                  <a:gd name="connsiteY7" fmla="*/ 181470 h 190373"/>
                  <a:gd name="connsiteX8" fmla="*/ 79189 w 144983"/>
                  <a:gd name="connsiteY8" fmla="*/ 190373 h 190373"/>
                  <a:gd name="connsiteX9" fmla="*/ 127847 w 144983"/>
                  <a:gd name="connsiteY9" fmla="*/ 176013 h 190373"/>
                  <a:gd name="connsiteX10" fmla="*/ 124910 w 144983"/>
                  <a:gd name="connsiteY10" fmla="*/ 166088 h 19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83" h="190373">
                    <a:moveTo>
                      <a:pt x="124941" y="166056"/>
                    </a:moveTo>
                    <a:cubicBezTo>
                      <a:pt x="111276" y="119847"/>
                      <a:pt x="156773" y="97476"/>
                      <a:pt x="141990" y="47501"/>
                    </a:cubicBezTo>
                    <a:cubicBezTo>
                      <a:pt x="130241" y="7802"/>
                      <a:pt x="93557" y="-8155"/>
                      <a:pt x="52530" y="3972"/>
                    </a:cubicBezTo>
                    <a:cubicBezTo>
                      <a:pt x="9301" y="16737"/>
                      <a:pt x="-6919" y="51298"/>
                      <a:pt x="2659" y="95753"/>
                    </a:cubicBezTo>
                    <a:lnTo>
                      <a:pt x="50231" y="81711"/>
                    </a:lnTo>
                    <a:cubicBezTo>
                      <a:pt x="46272" y="64287"/>
                      <a:pt x="49210" y="51490"/>
                      <a:pt x="65524" y="46671"/>
                    </a:cubicBezTo>
                    <a:cubicBezTo>
                      <a:pt x="82606" y="41629"/>
                      <a:pt x="90396" y="51969"/>
                      <a:pt x="93429" y="62245"/>
                    </a:cubicBezTo>
                    <a:cubicBezTo>
                      <a:pt x="103965" y="97827"/>
                      <a:pt x="56936" y="115092"/>
                      <a:pt x="76571" y="181470"/>
                    </a:cubicBezTo>
                    <a:lnTo>
                      <a:pt x="79189" y="190373"/>
                    </a:lnTo>
                    <a:lnTo>
                      <a:pt x="127847" y="176013"/>
                    </a:lnTo>
                    <a:lnTo>
                      <a:pt x="124910" y="166088"/>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4" name="Freeform 188">
                <a:extLst>
                  <a:ext uri="{FF2B5EF4-FFF2-40B4-BE49-F238E27FC236}">
                    <a16:creationId xmlns:a16="http://schemas.microsoft.com/office/drawing/2014/main" id="{421C273B-416B-0390-50EB-3A8B2A8783B0}"/>
                  </a:ext>
                </a:extLst>
              </p:cNvPr>
              <p:cNvSpPr/>
              <p:nvPr/>
            </p:nvSpPr>
            <p:spPr>
              <a:xfrm>
                <a:off x="8874947" y="5930898"/>
                <a:ext cx="63394" cy="63367"/>
              </a:xfrm>
              <a:custGeom>
                <a:avLst/>
                <a:gdLst>
                  <a:gd name="connsiteX0" fmla="*/ 23892 w 63394"/>
                  <a:gd name="connsiteY0" fmla="*/ 1223 h 63367"/>
                  <a:gd name="connsiteX1" fmla="*/ 1224 w 63394"/>
                  <a:gd name="connsiteY1" fmla="*/ 39487 h 63367"/>
                  <a:gd name="connsiteX2" fmla="*/ 39505 w 63394"/>
                  <a:gd name="connsiteY2" fmla="*/ 62144 h 63367"/>
                  <a:gd name="connsiteX3" fmla="*/ 62173 w 63394"/>
                  <a:gd name="connsiteY3" fmla="*/ 23881 h 63367"/>
                  <a:gd name="connsiteX4" fmla="*/ 23892 w 63394"/>
                  <a:gd name="connsiteY4" fmla="*/ 1223 h 63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94" h="63367">
                    <a:moveTo>
                      <a:pt x="23892" y="1223"/>
                    </a:moveTo>
                    <a:cubicBezTo>
                      <a:pt x="5598" y="5883"/>
                      <a:pt x="-3469" y="21201"/>
                      <a:pt x="1224" y="39487"/>
                    </a:cubicBezTo>
                    <a:cubicBezTo>
                      <a:pt x="5917" y="57772"/>
                      <a:pt x="21211" y="66836"/>
                      <a:pt x="39505" y="62144"/>
                    </a:cubicBezTo>
                    <a:cubicBezTo>
                      <a:pt x="57767" y="57453"/>
                      <a:pt x="66866" y="42167"/>
                      <a:pt x="62173" y="23881"/>
                    </a:cubicBezTo>
                    <a:cubicBezTo>
                      <a:pt x="57480" y="5595"/>
                      <a:pt x="42187" y="-3468"/>
                      <a:pt x="23892" y="122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95" name="Freeform 189">
                <a:extLst>
                  <a:ext uri="{FF2B5EF4-FFF2-40B4-BE49-F238E27FC236}">
                    <a16:creationId xmlns:a16="http://schemas.microsoft.com/office/drawing/2014/main" id="{EB5B5499-8AE0-F5EA-1F2C-58CB662F0D64}"/>
                  </a:ext>
                </a:extLst>
              </p:cNvPr>
              <p:cNvSpPr/>
              <p:nvPr/>
            </p:nvSpPr>
            <p:spPr>
              <a:xfrm>
                <a:off x="8780471" y="5694544"/>
                <a:ext cx="161322" cy="222674"/>
              </a:xfrm>
              <a:custGeom>
                <a:avLst/>
                <a:gdLst>
                  <a:gd name="connsiteX0" fmla="*/ 60102 w 161322"/>
                  <a:gd name="connsiteY0" fmla="*/ 3213 h 222674"/>
                  <a:gd name="connsiteX1" fmla="*/ 2409 w 161322"/>
                  <a:gd name="connsiteY1" fmla="*/ 107535 h 222674"/>
                  <a:gd name="connsiteX2" fmla="*/ 55632 w 161322"/>
                  <a:gd name="connsiteY2" fmla="*/ 93908 h 222674"/>
                  <a:gd name="connsiteX3" fmla="*/ 73511 w 161322"/>
                  <a:gd name="connsiteY3" fmla="*/ 53858 h 222674"/>
                  <a:gd name="connsiteX4" fmla="*/ 104130 w 161322"/>
                  <a:gd name="connsiteY4" fmla="*/ 73707 h 222674"/>
                  <a:gd name="connsiteX5" fmla="*/ 82419 w 161322"/>
                  <a:gd name="connsiteY5" fmla="*/ 212112 h 222674"/>
                  <a:gd name="connsiteX6" fmla="*/ 85133 w 161322"/>
                  <a:gd name="connsiteY6" fmla="*/ 222675 h 222674"/>
                  <a:gd name="connsiteX7" fmla="*/ 139569 w 161322"/>
                  <a:gd name="connsiteY7" fmla="*/ 208761 h 222674"/>
                  <a:gd name="connsiteX8" fmla="*/ 136568 w 161322"/>
                  <a:gd name="connsiteY8" fmla="*/ 196985 h 222674"/>
                  <a:gd name="connsiteX9" fmla="*/ 158470 w 161322"/>
                  <a:gd name="connsiteY9" fmla="*/ 59411 h 222674"/>
                  <a:gd name="connsiteX10" fmla="*/ 60102 w 161322"/>
                  <a:gd name="connsiteY10" fmla="*/ 3213 h 22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322" h="222674">
                    <a:moveTo>
                      <a:pt x="60102" y="3213"/>
                    </a:moveTo>
                    <a:cubicBezTo>
                      <a:pt x="11764" y="15595"/>
                      <a:pt x="-7169" y="55039"/>
                      <a:pt x="2409" y="107535"/>
                    </a:cubicBezTo>
                    <a:lnTo>
                      <a:pt x="55632" y="93908"/>
                    </a:lnTo>
                    <a:cubicBezTo>
                      <a:pt x="51641" y="73292"/>
                      <a:pt x="55249" y="58549"/>
                      <a:pt x="73511" y="53858"/>
                    </a:cubicBezTo>
                    <a:cubicBezTo>
                      <a:pt x="92604" y="48975"/>
                      <a:pt x="101032" y="61517"/>
                      <a:pt x="104130" y="73707"/>
                    </a:cubicBezTo>
                    <a:cubicBezTo>
                      <a:pt x="114953" y="115928"/>
                      <a:pt x="62241" y="133320"/>
                      <a:pt x="82419" y="212112"/>
                    </a:cubicBezTo>
                    <a:lnTo>
                      <a:pt x="85133" y="222675"/>
                    </a:lnTo>
                    <a:lnTo>
                      <a:pt x="139569" y="208761"/>
                    </a:lnTo>
                    <a:lnTo>
                      <a:pt x="136568" y="196985"/>
                    </a:lnTo>
                    <a:cubicBezTo>
                      <a:pt x="122520" y="142160"/>
                      <a:pt x="173667" y="118704"/>
                      <a:pt x="158470" y="59411"/>
                    </a:cubicBezTo>
                    <a:cubicBezTo>
                      <a:pt x="146402" y="12308"/>
                      <a:pt x="106013" y="-8531"/>
                      <a:pt x="60102" y="321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4" name="Graphic 2">
              <a:extLst>
                <a:ext uri="{FF2B5EF4-FFF2-40B4-BE49-F238E27FC236}">
                  <a16:creationId xmlns:a16="http://schemas.microsoft.com/office/drawing/2014/main" id="{F9C371E7-097F-CE42-80D0-427D31A91044}"/>
                </a:ext>
              </a:extLst>
            </p:cNvPr>
            <p:cNvGrpSpPr/>
            <p:nvPr/>
          </p:nvGrpSpPr>
          <p:grpSpPr>
            <a:xfrm>
              <a:off x="8323055" y="1784468"/>
              <a:ext cx="605069" cy="497929"/>
              <a:chOff x="8780485" y="5816216"/>
              <a:chExt cx="987200" cy="812397"/>
            </a:xfrm>
            <a:solidFill>
              <a:schemeClr val="tx1"/>
            </a:solidFill>
          </p:grpSpPr>
          <p:sp>
            <p:nvSpPr>
              <p:cNvPr id="75" name="Freeform 91">
                <a:extLst>
                  <a:ext uri="{FF2B5EF4-FFF2-40B4-BE49-F238E27FC236}">
                    <a16:creationId xmlns:a16="http://schemas.microsoft.com/office/drawing/2014/main" id="{C7CFC11E-D328-01AC-8A93-221810650C65}"/>
                  </a:ext>
                </a:extLst>
              </p:cNvPr>
              <p:cNvSpPr/>
              <p:nvPr/>
            </p:nvSpPr>
            <p:spPr>
              <a:xfrm>
                <a:off x="8966749" y="5836001"/>
                <a:ext cx="120909" cy="132054"/>
              </a:xfrm>
              <a:custGeom>
                <a:avLst/>
                <a:gdLst>
                  <a:gd name="connsiteX0" fmla="*/ 607 w 120909"/>
                  <a:gd name="connsiteY0" fmla="*/ 104545 h 132054"/>
                  <a:gd name="connsiteX1" fmla="*/ 68229 w 120909"/>
                  <a:gd name="connsiteY1" fmla="*/ 132054 h 132054"/>
                  <a:gd name="connsiteX2" fmla="*/ 101465 w 120909"/>
                  <a:gd name="connsiteY2" fmla="*/ 98833 h 132054"/>
                  <a:gd name="connsiteX3" fmla="*/ 78733 w 120909"/>
                  <a:gd name="connsiteY3" fmla="*/ 80579 h 132054"/>
                  <a:gd name="connsiteX4" fmla="*/ 120909 w 120909"/>
                  <a:gd name="connsiteY4" fmla="*/ 38870 h 132054"/>
                  <a:gd name="connsiteX5" fmla="*/ 94473 w 120909"/>
                  <a:gd name="connsiteY5" fmla="*/ 0 h 132054"/>
                  <a:gd name="connsiteX6" fmla="*/ 34673 w 120909"/>
                  <a:gd name="connsiteY6" fmla="*/ 62261 h 132054"/>
                  <a:gd name="connsiteX7" fmla="*/ 0 w 120909"/>
                  <a:gd name="connsiteY7" fmla="*/ 57538 h 132054"/>
                  <a:gd name="connsiteX8" fmla="*/ 607 w 120909"/>
                  <a:gd name="connsiteY8" fmla="*/ 104513 h 1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9" h="132054">
                    <a:moveTo>
                      <a:pt x="607" y="104545"/>
                    </a:moveTo>
                    <a:cubicBezTo>
                      <a:pt x="25957" y="104513"/>
                      <a:pt x="50159" y="113959"/>
                      <a:pt x="68229" y="132054"/>
                    </a:cubicBezTo>
                    <a:lnTo>
                      <a:pt x="101465" y="98833"/>
                    </a:lnTo>
                    <a:cubicBezTo>
                      <a:pt x="94473" y="91812"/>
                      <a:pt x="86811" y="85813"/>
                      <a:pt x="78733" y="80579"/>
                    </a:cubicBezTo>
                    <a:cubicBezTo>
                      <a:pt x="90163" y="64336"/>
                      <a:pt x="104403" y="50102"/>
                      <a:pt x="120909" y="38870"/>
                    </a:cubicBezTo>
                    <a:lnTo>
                      <a:pt x="94473" y="0"/>
                    </a:lnTo>
                    <a:cubicBezTo>
                      <a:pt x="70400" y="16403"/>
                      <a:pt x="50159" y="37784"/>
                      <a:pt x="34673" y="62261"/>
                    </a:cubicBezTo>
                    <a:cubicBezTo>
                      <a:pt x="23435" y="59549"/>
                      <a:pt x="11909" y="57698"/>
                      <a:pt x="0" y="57538"/>
                    </a:cubicBezTo>
                    <a:lnTo>
                      <a:pt x="607" y="104513"/>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 name="Freeform 92">
                <a:extLst>
                  <a:ext uri="{FF2B5EF4-FFF2-40B4-BE49-F238E27FC236}">
                    <a16:creationId xmlns:a16="http://schemas.microsoft.com/office/drawing/2014/main" id="{A306B2DD-497E-4AC8-F454-20CEF3D0EFD3}"/>
                  </a:ext>
                </a:extLst>
              </p:cNvPr>
              <p:cNvSpPr/>
              <p:nvPr/>
            </p:nvSpPr>
            <p:spPr>
              <a:xfrm>
                <a:off x="9415516" y="6122472"/>
                <a:ext cx="191537" cy="161325"/>
              </a:xfrm>
              <a:custGeom>
                <a:avLst/>
                <a:gdLst>
                  <a:gd name="connsiteX0" fmla="*/ 18076 w 191537"/>
                  <a:gd name="connsiteY0" fmla="*/ 161262 h 161325"/>
                  <a:gd name="connsiteX1" fmla="*/ 59709 w 191537"/>
                  <a:gd name="connsiteY1" fmla="*/ 139434 h 161325"/>
                  <a:gd name="connsiteX2" fmla="*/ 53867 w 191537"/>
                  <a:gd name="connsiteY2" fmla="*/ 128360 h 161325"/>
                  <a:gd name="connsiteX3" fmla="*/ 75641 w 191537"/>
                  <a:gd name="connsiteY3" fmla="*/ 53717 h 161325"/>
                  <a:gd name="connsiteX4" fmla="*/ 150319 w 191537"/>
                  <a:gd name="connsiteY4" fmla="*/ 75481 h 161325"/>
                  <a:gd name="connsiteX5" fmla="*/ 191537 w 191537"/>
                  <a:gd name="connsiteY5" fmla="*/ 52919 h 161325"/>
                  <a:gd name="connsiteX6" fmla="*/ 53036 w 191537"/>
                  <a:gd name="connsiteY6" fmla="*/ 12518 h 161325"/>
                  <a:gd name="connsiteX7" fmla="*/ 12393 w 191537"/>
                  <a:gd name="connsiteY7" fmla="*/ 150603 h 161325"/>
                  <a:gd name="connsiteX8" fmla="*/ 18012 w 191537"/>
                  <a:gd name="connsiteY8" fmla="*/ 161326 h 16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37" h="161325">
                    <a:moveTo>
                      <a:pt x="18076" y="161262"/>
                    </a:moveTo>
                    <a:lnTo>
                      <a:pt x="59709" y="139434"/>
                    </a:lnTo>
                    <a:lnTo>
                      <a:pt x="53867" y="128360"/>
                    </a:lnTo>
                    <a:cubicBezTo>
                      <a:pt x="39276" y="101777"/>
                      <a:pt x="49078" y="68269"/>
                      <a:pt x="75641" y="53717"/>
                    </a:cubicBezTo>
                    <a:cubicBezTo>
                      <a:pt x="102236" y="39133"/>
                      <a:pt x="135728" y="48898"/>
                      <a:pt x="150319" y="75481"/>
                    </a:cubicBezTo>
                    <a:lnTo>
                      <a:pt x="191537" y="52919"/>
                    </a:lnTo>
                    <a:cubicBezTo>
                      <a:pt x="164527" y="3646"/>
                      <a:pt x="102396" y="-14480"/>
                      <a:pt x="53036" y="12518"/>
                    </a:cubicBezTo>
                    <a:cubicBezTo>
                      <a:pt x="3709" y="39548"/>
                      <a:pt x="-14426" y="101649"/>
                      <a:pt x="12393" y="150603"/>
                    </a:cubicBezTo>
                    <a:lnTo>
                      <a:pt x="18012" y="161326"/>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7" name="Freeform 115">
                <a:extLst>
                  <a:ext uri="{FF2B5EF4-FFF2-40B4-BE49-F238E27FC236}">
                    <a16:creationId xmlns:a16="http://schemas.microsoft.com/office/drawing/2014/main" id="{E93773DE-0EB4-523C-819B-2873715A3BA0}"/>
                  </a:ext>
                </a:extLst>
              </p:cNvPr>
              <p:cNvSpPr/>
              <p:nvPr/>
            </p:nvSpPr>
            <p:spPr>
              <a:xfrm>
                <a:off x="9244198" y="5816216"/>
                <a:ext cx="139714" cy="125862"/>
              </a:xfrm>
              <a:custGeom>
                <a:avLst/>
                <a:gdLst>
                  <a:gd name="connsiteX0" fmla="*/ 33556 w 139714"/>
                  <a:gd name="connsiteY0" fmla="*/ 92865 h 125862"/>
                  <a:gd name="connsiteX1" fmla="*/ 67016 w 139714"/>
                  <a:gd name="connsiteY1" fmla="*/ 125863 h 125862"/>
                  <a:gd name="connsiteX2" fmla="*/ 84384 w 139714"/>
                  <a:gd name="connsiteY2" fmla="*/ 108279 h 125862"/>
                  <a:gd name="connsiteX3" fmla="*/ 115897 w 139714"/>
                  <a:gd name="connsiteY3" fmla="*/ 86515 h 125862"/>
                  <a:gd name="connsiteX4" fmla="*/ 139714 w 139714"/>
                  <a:gd name="connsiteY4" fmla="*/ 78792 h 125862"/>
                  <a:gd name="connsiteX5" fmla="*/ 127773 w 139714"/>
                  <a:gd name="connsiteY5" fmla="*/ 33380 h 125862"/>
                  <a:gd name="connsiteX6" fmla="*/ 96133 w 139714"/>
                  <a:gd name="connsiteY6" fmla="*/ 43880 h 125862"/>
                  <a:gd name="connsiteX7" fmla="*/ 88119 w 139714"/>
                  <a:gd name="connsiteY7" fmla="*/ 48411 h 125862"/>
                  <a:gd name="connsiteX8" fmla="*/ 18358 w 139714"/>
                  <a:gd name="connsiteY8" fmla="*/ 0 h 125862"/>
                  <a:gd name="connsiteX9" fmla="*/ 0 w 139714"/>
                  <a:gd name="connsiteY9" fmla="*/ 43273 h 125862"/>
                  <a:gd name="connsiteX10" fmla="*/ 49870 w 139714"/>
                  <a:gd name="connsiteY10" fmla="*/ 76334 h 125862"/>
                  <a:gd name="connsiteX11" fmla="*/ 33588 w 139714"/>
                  <a:gd name="connsiteY11" fmla="*/ 92833 h 12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714" h="125862">
                    <a:moveTo>
                      <a:pt x="33556" y="92865"/>
                    </a:moveTo>
                    <a:lnTo>
                      <a:pt x="67016" y="125863"/>
                    </a:lnTo>
                    <a:lnTo>
                      <a:pt x="84384" y="108279"/>
                    </a:lnTo>
                    <a:cubicBezTo>
                      <a:pt x="93451" y="99184"/>
                      <a:pt x="103924" y="91940"/>
                      <a:pt x="115897" y="86515"/>
                    </a:cubicBezTo>
                    <a:cubicBezTo>
                      <a:pt x="121898" y="83675"/>
                      <a:pt x="130902" y="81121"/>
                      <a:pt x="139714" y="78792"/>
                    </a:cubicBezTo>
                    <a:lnTo>
                      <a:pt x="127773" y="33380"/>
                    </a:lnTo>
                    <a:cubicBezTo>
                      <a:pt x="117493" y="36061"/>
                      <a:pt x="105679" y="39348"/>
                      <a:pt x="96133" y="43880"/>
                    </a:cubicBezTo>
                    <a:cubicBezTo>
                      <a:pt x="93324" y="45156"/>
                      <a:pt x="90833" y="46975"/>
                      <a:pt x="88119" y="48411"/>
                    </a:cubicBezTo>
                    <a:cubicBezTo>
                      <a:pt x="68292" y="27828"/>
                      <a:pt x="44634" y="11137"/>
                      <a:pt x="18358" y="0"/>
                    </a:cubicBezTo>
                    <a:lnTo>
                      <a:pt x="0" y="43273"/>
                    </a:lnTo>
                    <a:cubicBezTo>
                      <a:pt x="18486" y="51092"/>
                      <a:pt x="35375" y="62421"/>
                      <a:pt x="49870" y="76334"/>
                    </a:cubicBezTo>
                    <a:lnTo>
                      <a:pt x="33588" y="92833"/>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8" name="Freeform 126">
                <a:extLst>
                  <a:ext uri="{FF2B5EF4-FFF2-40B4-BE49-F238E27FC236}">
                    <a16:creationId xmlns:a16="http://schemas.microsoft.com/office/drawing/2014/main" id="{446A6A8A-A7FA-8427-F600-8B9A7672B800}"/>
                  </a:ext>
                </a:extLst>
              </p:cNvPr>
              <p:cNvSpPr/>
              <p:nvPr/>
            </p:nvSpPr>
            <p:spPr>
              <a:xfrm>
                <a:off x="9216358" y="6203825"/>
                <a:ext cx="138182" cy="212314"/>
              </a:xfrm>
              <a:custGeom>
                <a:avLst/>
                <a:gdLst>
                  <a:gd name="connsiteX0" fmla="*/ 8588 w 138182"/>
                  <a:gd name="connsiteY0" fmla="*/ 164126 h 212314"/>
                  <a:gd name="connsiteX1" fmla="*/ 0 w 138182"/>
                  <a:gd name="connsiteY1" fmla="*/ 210336 h 212314"/>
                  <a:gd name="connsiteX2" fmla="*/ 21391 w 138182"/>
                  <a:gd name="connsiteY2" fmla="*/ 212314 h 212314"/>
                  <a:gd name="connsiteX3" fmla="*/ 104243 w 138182"/>
                  <a:gd name="connsiteY3" fmla="*/ 177816 h 212314"/>
                  <a:gd name="connsiteX4" fmla="*/ 138182 w 138182"/>
                  <a:gd name="connsiteY4" fmla="*/ 95099 h 212314"/>
                  <a:gd name="connsiteX5" fmla="*/ 103604 w 138182"/>
                  <a:gd name="connsiteY5" fmla="*/ 12541 h 212314"/>
                  <a:gd name="connsiteX6" fmla="*/ 90801 w 138182"/>
                  <a:gd name="connsiteY6" fmla="*/ 0 h 212314"/>
                  <a:gd name="connsiteX7" fmla="*/ 57884 w 138182"/>
                  <a:gd name="connsiteY7" fmla="*/ 33540 h 212314"/>
                  <a:gd name="connsiteX8" fmla="*/ 70591 w 138182"/>
                  <a:gd name="connsiteY8" fmla="*/ 45986 h 212314"/>
                  <a:gd name="connsiteX9" fmla="*/ 91216 w 138182"/>
                  <a:gd name="connsiteY9" fmla="*/ 95259 h 212314"/>
                  <a:gd name="connsiteX10" fmla="*/ 70911 w 138182"/>
                  <a:gd name="connsiteY10" fmla="*/ 144691 h 212314"/>
                  <a:gd name="connsiteX11" fmla="*/ 8588 w 138182"/>
                  <a:gd name="connsiteY11" fmla="*/ 164126 h 21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82" h="212314">
                    <a:moveTo>
                      <a:pt x="8588" y="164126"/>
                    </a:moveTo>
                    <a:lnTo>
                      <a:pt x="0" y="210336"/>
                    </a:lnTo>
                    <a:cubicBezTo>
                      <a:pt x="7152" y="211644"/>
                      <a:pt x="14271" y="212314"/>
                      <a:pt x="21391" y="212314"/>
                    </a:cubicBezTo>
                    <a:cubicBezTo>
                      <a:pt x="52233" y="212314"/>
                      <a:pt x="82117" y="200123"/>
                      <a:pt x="104243" y="177816"/>
                    </a:cubicBezTo>
                    <a:cubicBezTo>
                      <a:pt x="126241" y="155669"/>
                      <a:pt x="138309" y="126310"/>
                      <a:pt x="138182" y="95099"/>
                    </a:cubicBezTo>
                    <a:cubicBezTo>
                      <a:pt x="138086" y="63921"/>
                      <a:pt x="125826" y="34625"/>
                      <a:pt x="103604" y="12541"/>
                    </a:cubicBezTo>
                    <a:lnTo>
                      <a:pt x="90801" y="0"/>
                    </a:lnTo>
                    <a:lnTo>
                      <a:pt x="57884" y="33540"/>
                    </a:lnTo>
                    <a:lnTo>
                      <a:pt x="70591" y="45986"/>
                    </a:lnTo>
                    <a:cubicBezTo>
                      <a:pt x="83841" y="59102"/>
                      <a:pt x="91152" y="76622"/>
                      <a:pt x="91216" y="95259"/>
                    </a:cubicBezTo>
                    <a:cubicBezTo>
                      <a:pt x="91248" y="113928"/>
                      <a:pt x="84064" y="131447"/>
                      <a:pt x="70911" y="144691"/>
                    </a:cubicBezTo>
                    <a:cubicBezTo>
                      <a:pt x="54659" y="161062"/>
                      <a:pt x="31352" y="168370"/>
                      <a:pt x="8588" y="164126"/>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9" name="Freeform 132">
                <a:extLst>
                  <a:ext uri="{FF2B5EF4-FFF2-40B4-BE49-F238E27FC236}">
                    <a16:creationId xmlns:a16="http://schemas.microsoft.com/office/drawing/2014/main" id="{7EE9591B-D2C3-8A39-78A9-2CF6EA752DF0}"/>
                  </a:ext>
                </a:extLst>
              </p:cNvPr>
              <p:cNvSpPr/>
              <p:nvPr/>
            </p:nvSpPr>
            <p:spPr>
              <a:xfrm>
                <a:off x="8780485" y="5985862"/>
                <a:ext cx="376040" cy="642686"/>
              </a:xfrm>
              <a:custGeom>
                <a:avLst/>
                <a:gdLst>
                  <a:gd name="connsiteX0" fmla="*/ 305513 w 376040"/>
                  <a:gd name="connsiteY0" fmla="*/ 471539 h 642686"/>
                  <a:gd name="connsiteX1" fmla="*/ 258516 w 376040"/>
                  <a:gd name="connsiteY1" fmla="*/ 471539 h 642686"/>
                  <a:gd name="connsiteX2" fmla="*/ 46965 w 376040"/>
                  <a:gd name="connsiteY2" fmla="*/ 260087 h 642686"/>
                  <a:gd name="connsiteX3" fmla="*/ 83139 w 376040"/>
                  <a:gd name="connsiteY3" fmla="*/ 142202 h 642686"/>
                  <a:gd name="connsiteX4" fmla="*/ 87960 w 376040"/>
                  <a:gd name="connsiteY4" fmla="*/ 148010 h 642686"/>
                  <a:gd name="connsiteX5" fmla="*/ 100539 w 376040"/>
                  <a:gd name="connsiteY5" fmla="*/ 161063 h 642686"/>
                  <a:gd name="connsiteX6" fmla="*/ 134414 w 376040"/>
                  <a:gd name="connsiteY6" fmla="*/ 128480 h 642686"/>
                  <a:gd name="connsiteX7" fmla="*/ 121515 w 376040"/>
                  <a:gd name="connsiteY7" fmla="*/ 115109 h 642686"/>
                  <a:gd name="connsiteX8" fmla="*/ 94090 w 376040"/>
                  <a:gd name="connsiteY8" fmla="*/ 54060 h 642686"/>
                  <a:gd name="connsiteX9" fmla="*/ 100507 w 376040"/>
                  <a:gd name="connsiteY9" fmla="*/ 25052 h 642686"/>
                  <a:gd name="connsiteX10" fmla="*/ 60757 w 376040"/>
                  <a:gd name="connsiteY10" fmla="*/ 0 h 642686"/>
                  <a:gd name="connsiteX11" fmla="*/ 47124 w 376040"/>
                  <a:gd name="connsiteY11" fmla="*/ 55145 h 642686"/>
                  <a:gd name="connsiteX12" fmla="*/ 56735 w 376040"/>
                  <a:gd name="connsiteY12" fmla="*/ 98929 h 642686"/>
                  <a:gd name="connsiteX13" fmla="*/ 0 w 376040"/>
                  <a:gd name="connsiteY13" fmla="*/ 260087 h 642686"/>
                  <a:gd name="connsiteX14" fmla="*/ 258548 w 376040"/>
                  <a:gd name="connsiteY14" fmla="*/ 518515 h 642686"/>
                  <a:gd name="connsiteX15" fmla="*/ 305545 w 376040"/>
                  <a:gd name="connsiteY15" fmla="*/ 518515 h 642686"/>
                  <a:gd name="connsiteX16" fmla="*/ 329044 w 376040"/>
                  <a:gd name="connsiteY16" fmla="*/ 542003 h 642686"/>
                  <a:gd name="connsiteX17" fmla="*/ 329044 w 376040"/>
                  <a:gd name="connsiteY17" fmla="*/ 642687 h 642686"/>
                  <a:gd name="connsiteX18" fmla="*/ 376041 w 376040"/>
                  <a:gd name="connsiteY18" fmla="*/ 642687 h 642686"/>
                  <a:gd name="connsiteX19" fmla="*/ 376041 w 376040"/>
                  <a:gd name="connsiteY19" fmla="*/ 542003 h 642686"/>
                  <a:gd name="connsiteX20" fmla="*/ 305513 w 376040"/>
                  <a:gd name="connsiteY20" fmla="*/ 471507 h 6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6040" h="642686">
                    <a:moveTo>
                      <a:pt x="305513" y="471539"/>
                    </a:moveTo>
                    <a:lnTo>
                      <a:pt x="258516" y="471539"/>
                    </a:lnTo>
                    <a:cubicBezTo>
                      <a:pt x="141853" y="471539"/>
                      <a:pt x="46965" y="376695"/>
                      <a:pt x="46965" y="260087"/>
                    </a:cubicBezTo>
                    <a:cubicBezTo>
                      <a:pt x="46965" y="217771"/>
                      <a:pt x="59768" y="176891"/>
                      <a:pt x="83139" y="142202"/>
                    </a:cubicBezTo>
                    <a:cubicBezTo>
                      <a:pt x="84831" y="144085"/>
                      <a:pt x="86172" y="146223"/>
                      <a:pt x="87960" y="148010"/>
                    </a:cubicBezTo>
                    <a:lnTo>
                      <a:pt x="100539" y="161063"/>
                    </a:lnTo>
                    <a:lnTo>
                      <a:pt x="134414" y="128480"/>
                    </a:lnTo>
                    <a:lnTo>
                      <a:pt x="121515" y="115109"/>
                    </a:lnTo>
                    <a:cubicBezTo>
                      <a:pt x="104881" y="98482"/>
                      <a:pt x="95143" y="76431"/>
                      <a:pt x="94090" y="54060"/>
                    </a:cubicBezTo>
                    <a:cubicBezTo>
                      <a:pt x="94090" y="41710"/>
                      <a:pt x="96325" y="31689"/>
                      <a:pt x="100507" y="25052"/>
                    </a:cubicBezTo>
                    <a:lnTo>
                      <a:pt x="60757" y="0"/>
                    </a:lnTo>
                    <a:cubicBezTo>
                      <a:pt x="51690" y="14361"/>
                      <a:pt x="47093" y="32551"/>
                      <a:pt x="47124" y="55145"/>
                    </a:cubicBezTo>
                    <a:cubicBezTo>
                      <a:pt x="47827" y="70367"/>
                      <a:pt x="51403" y="85015"/>
                      <a:pt x="56735" y="98929"/>
                    </a:cubicBezTo>
                    <a:cubicBezTo>
                      <a:pt x="20178" y="144628"/>
                      <a:pt x="0" y="201209"/>
                      <a:pt x="0" y="260087"/>
                    </a:cubicBezTo>
                    <a:cubicBezTo>
                      <a:pt x="0" y="402577"/>
                      <a:pt x="115992" y="518515"/>
                      <a:pt x="258548" y="518515"/>
                    </a:cubicBezTo>
                    <a:lnTo>
                      <a:pt x="305545" y="518515"/>
                    </a:lnTo>
                    <a:cubicBezTo>
                      <a:pt x="318508" y="518515"/>
                      <a:pt x="329044" y="529046"/>
                      <a:pt x="329044" y="542003"/>
                    </a:cubicBezTo>
                    <a:lnTo>
                      <a:pt x="329044" y="642687"/>
                    </a:lnTo>
                    <a:lnTo>
                      <a:pt x="376041" y="642687"/>
                    </a:lnTo>
                    <a:lnTo>
                      <a:pt x="376041" y="542003"/>
                    </a:lnTo>
                    <a:cubicBezTo>
                      <a:pt x="376041" y="503133"/>
                      <a:pt x="344400" y="471507"/>
                      <a:pt x="305513" y="47150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0" name="Freeform 137">
                <a:extLst>
                  <a:ext uri="{FF2B5EF4-FFF2-40B4-BE49-F238E27FC236}">
                    <a16:creationId xmlns:a16="http://schemas.microsoft.com/office/drawing/2014/main" id="{32173E54-D79F-216C-7DBF-5E9ED961BE44}"/>
                  </a:ext>
                </a:extLst>
              </p:cNvPr>
              <p:cNvSpPr/>
              <p:nvPr/>
            </p:nvSpPr>
            <p:spPr>
              <a:xfrm>
                <a:off x="9203619" y="5891337"/>
                <a:ext cx="564066" cy="737275"/>
              </a:xfrm>
              <a:custGeom>
                <a:avLst/>
                <a:gdLst>
                  <a:gd name="connsiteX0" fmla="*/ 527376 w 564066"/>
                  <a:gd name="connsiteY0" fmla="*/ 236312 h 737275"/>
                  <a:gd name="connsiteX1" fmla="*/ 516106 w 564066"/>
                  <a:gd name="connsiteY1" fmla="*/ 225302 h 737275"/>
                  <a:gd name="connsiteX2" fmla="*/ 517032 w 564066"/>
                  <a:gd name="connsiteY2" fmla="*/ 213655 h 737275"/>
                  <a:gd name="connsiteX3" fmla="*/ 352510 w 564066"/>
                  <a:gd name="connsiteY3" fmla="*/ 49209 h 737275"/>
                  <a:gd name="connsiteX4" fmla="*/ 340633 w 564066"/>
                  <a:gd name="connsiteY4" fmla="*/ 49783 h 737275"/>
                  <a:gd name="connsiteX5" fmla="*/ 331693 w 564066"/>
                  <a:gd name="connsiteY5" fmla="*/ 30923 h 737275"/>
                  <a:gd name="connsiteX6" fmla="*/ 306247 w 564066"/>
                  <a:gd name="connsiteY6" fmla="*/ 0 h 737275"/>
                  <a:gd name="connsiteX7" fmla="*/ 272691 w 564066"/>
                  <a:gd name="connsiteY7" fmla="*/ 32902 h 737275"/>
                  <a:gd name="connsiteX8" fmla="*/ 290858 w 564066"/>
                  <a:gd name="connsiteY8" fmla="*/ 54156 h 737275"/>
                  <a:gd name="connsiteX9" fmla="*/ 303725 w 564066"/>
                  <a:gd name="connsiteY9" fmla="*/ 127714 h 737275"/>
                  <a:gd name="connsiteX10" fmla="*/ 349924 w 564066"/>
                  <a:gd name="connsiteY10" fmla="*/ 136426 h 737275"/>
                  <a:gd name="connsiteX11" fmla="*/ 351552 w 564066"/>
                  <a:gd name="connsiteY11" fmla="*/ 96312 h 737275"/>
                  <a:gd name="connsiteX12" fmla="*/ 352574 w 564066"/>
                  <a:gd name="connsiteY12" fmla="*/ 96216 h 737275"/>
                  <a:gd name="connsiteX13" fmla="*/ 468502 w 564066"/>
                  <a:gd name="connsiteY13" fmla="*/ 197826 h 737275"/>
                  <a:gd name="connsiteX14" fmla="*/ 423102 w 564066"/>
                  <a:gd name="connsiteY14" fmla="*/ 190199 h 737275"/>
                  <a:gd name="connsiteX15" fmla="*/ 423102 w 564066"/>
                  <a:gd name="connsiteY15" fmla="*/ 237174 h 737275"/>
                  <a:gd name="connsiteX16" fmla="*/ 492703 w 564066"/>
                  <a:gd name="connsiteY16" fmla="*/ 267938 h 737275"/>
                  <a:gd name="connsiteX17" fmla="*/ 516680 w 564066"/>
                  <a:gd name="connsiteY17" fmla="*/ 340475 h 737275"/>
                  <a:gd name="connsiteX18" fmla="*/ 418057 w 564066"/>
                  <a:gd name="connsiteY18" fmla="*/ 425139 h 737275"/>
                  <a:gd name="connsiteX19" fmla="*/ 305577 w 564066"/>
                  <a:gd name="connsiteY19" fmla="*/ 425139 h 737275"/>
                  <a:gd name="connsiteX20" fmla="*/ 282078 w 564066"/>
                  <a:gd name="connsiteY20" fmla="*/ 448626 h 737275"/>
                  <a:gd name="connsiteX21" fmla="*/ 164553 w 564066"/>
                  <a:gd name="connsiteY21" fmla="*/ 566096 h 737275"/>
                  <a:gd name="connsiteX22" fmla="*/ 70527 w 564066"/>
                  <a:gd name="connsiteY22" fmla="*/ 566096 h 737275"/>
                  <a:gd name="connsiteX23" fmla="*/ 0 w 564066"/>
                  <a:gd name="connsiteY23" fmla="*/ 636591 h 737275"/>
                  <a:gd name="connsiteX24" fmla="*/ 0 w 564066"/>
                  <a:gd name="connsiteY24" fmla="*/ 737275 h 737275"/>
                  <a:gd name="connsiteX25" fmla="*/ 46997 w 564066"/>
                  <a:gd name="connsiteY25" fmla="*/ 737275 h 737275"/>
                  <a:gd name="connsiteX26" fmla="*/ 46997 w 564066"/>
                  <a:gd name="connsiteY26" fmla="*/ 636591 h 737275"/>
                  <a:gd name="connsiteX27" fmla="*/ 70495 w 564066"/>
                  <a:gd name="connsiteY27" fmla="*/ 613103 h 737275"/>
                  <a:gd name="connsiteX28" fmla="*/ 164522 w 564066"/>
                  <a:gd name="connsiteY28" fmla="*/ 613103 h 737275"/>
                  <a:gd name="connsiteX29" fmla="*/ 327383 w 564066"/>
                  <a:gd name="connsiteY29" fmla="*/ 472146 h 737275"/>
                  <a:gd name="connsiteX30" fmla="*/ 418025 w 564066"/>
                  <a:gd name="connsiteY30" fmla="*/ 472146 h 737275"/>
                  <a:gd name="connsiteX31" fmla="*/ 563422 w 564066"/>
                  <a:gd name="connsiteY31" fmla="*/ 344943 h 737275"/>
                  <a:gd name="connsiteX32" fmla="*/ 527440 w 564066"/>
                  <a:gd name="connsiteY32" fmla="*/ 236376 h 73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4066" h="737275">
                    <a:moveTo>
                      <a:pt x="527376" y="236312"/>
                    </a:moveTo>
                    <a:cubicBezTo>
                      <a:pt x="523832" y="232419"/>
                      <a:pt x="520033" y="228749"/>
                      <a:pt x="516106" y="225302"/>
                    </a:cubicBezTo>
                    <a:cubicBezTo>
                      <a:pt x="516393" y="221409"/>
                      <a:pt x="517032" y="217548"/>
                      <a:pt x="517032" y="213655"/>
                    </a:cubicBezTo>
                    <a:cubicBezTo>
                      <a:pt x="517032" y="122991"/>
                      <a:pt x="443215" y="49209"/>
                      <a:pt x="352510" y="49209"/>
                    </a:cubicBezTo>
                    <a:cubicBezTo>
                      <a:pt x="348551" y="49209"/>
                      <a:pt x="344592" y="49496"/>
                      <a:pt x="340633" y="49783"/>
                    </a:cubicBezTo>
                    <a:cubicBezTo>
                      <a:pt x="337951" y="43337"/>
                      <a:pt x="335237" y="36923"/>
                      <a:pt x="331693" y="30923"/>
                    </a:cubicBezTo>
                    <a:cubicBezTo>
                      <a:pt x="325595" y="19754"/>
                      <a:pt x="315761" y="9702"/>
                      <a:pt x="306247" y="0"/>
                    </a:cubicBezTo>
                    <a:lnTo>
                      <a:pt x="272691" y="32902"/>
                    </a:lnTo>
                    <a:cubicBezTo>
                      <a:pt x="279587" y="39955"/>
                      <a:pt x="287473" y="47965"/>
                      <a:pt x="290858" y="54156"/>
                    </a:cubicBezTo>
                    <a:cubicBezTo>
                      <a:pt x="303948" y="76207"/>
                      <a:pt x="308482" y="102344"/>
                      <a:pt x="303725" y="127714"/>
                    </a:cubicBezTo>
                    <a:lnTo>
                      <a:pt x="349924" y="136426"/>
                    </a:lnTo>
                    <a:cubicBezTo>
                      <a:pt x="352446" y="123055"/>
                      <a:pt x="352574" y="109619"/>
                      <a:pt x="351552" y="96312"/>
                    </a:cubicBezTo>
                    <a:cubicBezTo>
                      <a:pt x="351903" y="96312"/>
                      <a:pt x="352222" y="96216"/>
                      <a:pt x="352574" y="96216"/>
                    </a:cubicBezTo>
                    <a:cubicBezTo>
                      <a:pt x="411927" y="96216"/>
                      <a:pt x="460648" y="140607"/>
                      <a:pt x="468502" y="197826"/>
                    </a:cubicBezTo>
                    <a:cubicBezTo>
                      <a:pt x="454007" y="192879"/>
                      <a:pt x="438682" y="190199"/>
                      <a:pt x="423102" y="190199"/>
                    </a:cubicBezTo>
                    <a:lnTo>
                      <a:pt x="423102" y="237174"/>
                    </a:lnTo>
                    <a:cubicBezTo>
                      <a:pt x="449537" y="237174"/>
                      <a:pt x="474888" y="248407"/>
                      <a:pt x="492703" y="267938"/>
                    </a:cubicBezTo>
                    <a:cubicBezTo>
                      <a:pt x="510710" y="287787"/>
                      <a:pt x="519235" y="313540"/>
                      <a:pt x="516680" y="340475"/>
                    </a:cubicBezTo>
                    <a:cubicBezTo>
                      <a:pt x="512147" y="387929"/>
                      <a:pt x="468821" y="425139"/>
                      <a:pt x="418057" y="425139"/>
                    </a:cubicBezTo>
                    <a:lnTo>
                      <a:pt x="305577" y="425139"/>
                    </a:lnTo>
                    <a:cubicBezTo>
                      <a:pt x="292582" y="425139"/>
                      <a:pt x="282078" y="435638"/>
                      <a:pt x="282078" y="448626"/>
                    </a:cubicBezTo>
                    <a:cubicBezTo>
                      <a:pt x="282078" y="513409"/>
                      <a:pt x="229366" y="566096"/>
                      <a:pt x="164553" y="566096"/>
                    </a:cubicBezTo>
                    <a:lnTo>
                      <a:pt x="70527" y="566096"/>
                    </a:lnTo>
                    <a:cubicBezTo>
                      <a:pt x="31640" y="566096"/>
                      <a:pt x="0" y="597722"/>
                      <a:pt x="0" y="636591"/>
                    </a:cubicBezTo>
                    <a:lnTo>
                      <a:pt x="0" y="737275"/>
                    </a:lnTo>
                    <a:lnTo>
                      <a:pt x="46997" y="737275"/>
                    </a:lnTo>
                    <a:lnTo>
                      <a:pt x="46997" y="636591"/>
                    </a:lnTo>
                    <a:cubicBezTo>
                      <a:pt x="46997" y="623635"/>
                      <a:pt x="57533" y="613103"/>
                      <a:pt x="70495" y="613103"/>
                    </a:cubicBezTo>
                    <a:lnTo>
                      <a:pt x="164522" y="613103"/>
                    </a:lnTo>
                    <a:cubicBezTo>
                      <a:pt x="247277" y="613103"/>
                      <a:pt x="315953" y="551736"/>
                      <a:pt x="327383" y="472146"/>
                    </a:cubicBezTo>
                    <a:lnTo>
                      <a:pt x="418025" y="472146"/>
                    </a:lnTo>
                    <a:cubicBezTo>
                      <a:pt x="492767" y="472146"/>
                      <a:pt x="556653" y="416267"/>
                      <a:pt x="563422" y="344943"/>
                    </a:cubicBezTo>
                    <a:cubicBezTo>
                      <a:pt x="567221" y="305243"/>
                      <a:pt x="554099" y="265672"/>
                      <a:pt x="527440" y="236376"/>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1" name="Freeform 140">
                <a:extLst>
                  <a:ext uri="{FF2B5EF4-FFF2-40B4-BE49-F238E27FC236}">
                    <a16:creationId xmlns:a16="http://schemas.microsoft.com/office/drawing/2014/main" id="{3D31B598-05F6-8E2E-4337-E7D04C923626}"/>
                  </a:ext>
                </a:extLst>
              </p:cNvPr>
              <p:cNvSpPr/>
              <p:nvPr/>
            </p:nvSpPr>
            <p:spPr>
              <a:xfrm>
                <a:off x="8966599" y="6265116"/>
                <a:ext cx="164321" cy="153671"/>
              </a:xfrm>
              <a:custGeom>
                <a:avLst/>
                <a:gdLst>
                  <a:gd name="connsiteX0" fmla="*/ 128563 w 164321"/>
                  <a:gd name="connsiteY0" fmla="*/ 63232 h 153671"/>
                  <a:gd name="connsiteX1" fmla="*/ 164321 w 164321"/>
                  <a:gd name="connsiteY1" fmla="*/ 32755 h 153671"/>
                  <a:gd name="connsiteX2" fmla="*/ 32812 w 164321"/>
                  <a:gd name="connsiteY2" fmla="*/ 22224 h 153671"/>
                  <a:gd name="connsiteX3" fmla="*/ 310 w 164321"/>
                  <a:gd name="connsiteY3" fmla="*/ 85794 h 153671"/>
                  <a:gd name="connsiteX4" fmla="*/ 22308 w 164321"/>
                  <a:gd name="connsiteY4" fmla="*/ 153672 h 153671"/>
                  <a:gd name="connsiteX5" fmla="*/ 58067 w 164321"/>
                  <a:gd name="connsiteY5" fmla="*/ 123195 h 153671"/>
                  <a:gd name="connsiteX6" fmla="*/ 47148 w 164321"/>
                  <a:gd name="connsiteY6" fmla="*/ 89528 h 153671"/>
                  <a:gd name="connsiteX7" fmla="*/ 63271 w 164321"/>
                  <a:gd name="connsiteY7" fmla="*/ 57966 h 153671"/>
                  <a:gd name="connsiteX8" fmla="*/ 128531 w 164321"/>
                  <a:gd name="connsiteY8" fmla="*/ 63200 h 15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21" h="153671">
                    <a:moveTo>
                      <a:pt x="128563" y="63232"/>
                    </a:moveTo>
                    <a:lnTo>
                      <a:pt x="164321" y="32755"/>
                    </a:lnTo>
                    <a:cubicBezTo>
                      <a:pt x="130957" y="-6401"/>
                      <a:pt x="71923" y="-11124"/>
                      <a:pt x="32812" y="22224"/>
                    </a:cubicBezTo>
                    <a:cubicBezTo>
                      <a:pt x="13815" y="38372"/>
                      <a:pt x="2290" y="60966"/>
                      <a:pt x="310" y="85794"/>
                    </a:cubicBezTo>
                    <a:cubicBezTo>
                      <a:pt x="-1701" y="110622"/>
                      <a:pt x="6121" y="134716"/>
                      <a:pt x="22308" y="153672"/>
                    </a:cubicBezTo>
                    <a:lnTo>
                      <a:pt x="58067" y="123195"/>
                    </a:lnTo>
                    <a:cubicBezTo>
                      <a:pt x="50053" y="113781"/>
                      <a:pt x="46190" y="101846"/>
                      <a:pt x="47148" y="89528"/>
                    </a:cubicBezTo>
                    <a:cubicBezTo>
                      <a:pt x="48137" y="77210"/>
                      <a:pt x="53884" y="66008"/>
                      <a:pt x="63271" y="57966"/>
                    </a:cubicBezTo>
                    <a:cubicBezTo>
                      <a:pt x="82683" y="41467"/>
                      <a:pt x="111928" y="43797"/>
                      <a:pt x="128531" y="63200"/>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2" name="Freeform 141">
                <a:extLst>
                  <a:ext uri="{FF2B5EF4-FFF2-40B4-BE49-F238E27FC236}">
                    <a16:creationId xmlns:a16="http://schemas.microsoft.com/office/drawing/2014/main" id="{409D4D87-C780-2A99-411C-9B51DBF4D569}"/>
                  </a:ext>
                </a:extLst>
              </p:cNvPr>
              <p:cNvSpPr/>
              <p:nvPr/>
            </p:nvSpPr>
            <p:spPr>
              <a:xfrm>
                <a:off x="9004296" y="5992181"/>
                <a:ext cx="64366" cy="64016"/>
              </a:xfrm>
              <a:custGeom>
                <a:avLst/>
                <a:gdLst>
                  <a:gd name="connsiteX0" fmla="*/ 64366 w 64366"/>
                  <a:gd name="connsiteY0" fmla="*/ 33604 h 64016"/>
                  <a:gd name="connsiteX1" fmla="*/ 16858 w 64366"/>
                  <a:gd name="connsiteY1" fmla="*/ 0 h 64016"/>
                  <a:gd name="connsiteX2" fmla="*/ 0 w 64366"/>
                  <a:gd name="connsiteY2" fmla="*/ 43880 h 64016"/>
                  <a:gd name="connsiteX3" fmla="*/ 28544 w 64366"/>
                  <a:gd name="connsiteY3" fmla="*/ 64017 h 64016"/>
                  <a:gd name="connsiteX4" fmla="*/ 64366 w 64366"/>
                  <a:gd name="connsiteY4" fmla="*/ 33604 h 6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66" h="64016">
                    <a:moveTo>
                      <a:pt x="64366" y="33604"/>
                    </a:moveTo>
                    <a:cubicBezTo>
                      <a:pt x="51659" y="18701"/>
                      <a:pt x="35248" y="7053"/>
                      <a:pt x="16858" y="0"/>
                    </a:cubicBezTo>
                    <a:lnTo>
                      <a:pt x="0" y="43880"/>
                    </a:lnTo>
                    <a:cubicBezTo>
                      <a:pt x="11079" y="48124"/>
                      <a:pt x="20945" y="55113"/>
                      <a:pt x="28544" y="64017"/>
                    </a:cubicBezTo>
                    <a:lnTo>
                      <a:pt x="64366" y="33604"/>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3" name="Freeform 142">
                <a:extLst>
                  <a:ext uri="{FF2B5EF4-FFF2-40B4-BE49-F238E27FC236}">
                    <a16:creationId xmlns:a16="http://schemas.microsoft.com/office/drawing/2014/main" id="{6CD189D7-EA20-0EE8-F4FB-95BA6EA49FD1}"/>
                  </a:ext>
                </a:extLst>
              </p:cNvPr>
              <p:cNvSpPr/>
              <p:nvPr/>
            </p:nvSpPr>
            <p:spPr>
              <a:xfrm>
                <a:off x="9002125" y="6133234"/>
                <a:ext cx="82244" cy="79621"/>
              </a:xfrm>
              <a:custGeom>
                <a:avLst/>
                <a:gdLst>
                  <a:gd name="connsiteX0" fmla="*/ 15421 w 82244"/>
                  <a:gd name="connsiteY0" fmla="*/ 79622 h 79621"/>
                  <a:gd name="connsiteX1" fmla="*/ 82245 w 82244"/>
                  <a:gd name="connsiteY1" fmla="*/ 20871 h 79621"/>
                  <a:gd name="connsiteX2" fmla="*/ 40133 w 82244"/>
                  <a:gd name="connsiteY2" fmla="*/ 0 h 79621"/>
                  <a:gd name="connsiteX3" fmla="*/ 0 w 82244"/>
                  <a:gd name="connsiteY3" fmla="*/ 35263 h 79621"/>
                  <a:gd name="connsiteX4" fmla="*/ 15421 w 82244"/>
                  <a:gd name="connsiteY4" fmla="*/ 79622 h 79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44" h="79621">
                    <a:moveTo>
                      <a:pt x="15421" y="79622"/>
                    </a:moveTo>
                    <a:cubicBezTo>
                      <a:pt x="44794" y="69442"/>
                      <a:pt x="68516" y="48571"/>
                      <a:pt x="82245" y="20871"/>
                    </a:cubicBezTo>
                    <a:lnTo>
                      <a:pt x="40133" y="0"/>
                    </a:lnTo>
                    <a:cubicBezTo>
                      <a:pt x="31895" y="16626"/>
                      <a:pt x="17624" y="29136"/>
                      <a:pt x="0" y="35263"/>
                    </a:cubicBezTo>
                    <a:lnTo>
                      <a:pt x="15421" y="7962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4" name="Freeform 143">
                <a:extLst>
                  <a:ext uri="{FF2B5EF4-FFF2-40B4-BE49-F238E27FC236}">
                    <a16:creationId xmlns:a16="http://schemas.microsoft.com/office/drawing/2014/main" id="{2884F60C-98CF-5115-9E42-6549FEDD2DDC}"/>
                  </a:ext>
                </a:extLst>
              </p:cNvPr>
              <p:cNvSpPr/>
              <p:nvPr/>
            </p:nvSpPr>
            <p:spPr>
              <a:xfrm>
                <a:off x="9040629" y="6044517"/>
                <a:ext cx="56064" cy="88334"/>
              </a:xfrm>
              <a:custGeom>
                <a:avLst/>
                <a:gdLst>
                  <a:gd name="connsiteX0" fmla="*/ 0 w 56064"/>
                  <a:gd name="connsiteY0" fmla="*/ 22945 h 88334"/>
                  <a:gd name="connsiteX1" fmla="*/ 9036 w 56064"/>
                  <a:gd name="connsiteY1" fmla="*/ 57379 h 88334"/>
                  <a:gd name="connsiteX2" fmla="*/ 6545 w 56064"/>
                  <a:gd name="connsiteY2" fmla="*/ 75952 h 88334"/>
                  <a:gd name="connsiteX3" fmla="*/ 51914 w 56064"/>
                  <a:gd name="connsiteY3" fmla="*/ 88334 h 88334"/>
                  <a:gd name="connsiteX4" fmla="*/ 56065 w 56064"/>
                  <a:gd name="connsiteY4" fmla="*/ 57379 h 88334"/>
                  <a:gd name="connsiteX5" fmla="*/ 41090 w 56064"/>
                  <a:gd name="connsiteY5" fmla="*/ 0 h 88334"/>
                  <a:gd name="connsiteX6" fmla="*/ 64 w 56064"/>
                  <a:gd name="connsiteY6" fmla="*/ 22945 h 8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64" h="88334">
                    <a:moveTo>
                      <a:pt x="0" y="22945"/>
                    </a:moveTo>
                    <a:cubicBezTo>
                      <a:pt x="5906" y="33476"/>
                      <a:pt x="9036" y="45380"/>
                      <a:pt x="9036" y="57379"/>
                    </a:cubicBezTo>
                    <a:cubicBezTo>
                      <a:pt x="9036" y="63634"/>
                      <a:pt x="8174" y="69888"/>
                      <a:pt x="6545" y="75952"/>
                    </a:cubicBezTo>
                    <a:lnTo>
                      <a:pt x="51914" y="88334"/>
                    </a:lnTo>
                    <a:cubicBezTo>
                      <a:pt x="54659" y="78218"/>
                      <a:pt x="56065" y="67814"/>
                      <a:pt x="56065" y="57379"/>
                    </a:cubicBezTo>
                    <a:cubicBezTo>
                      <a:pt x="56065" y="37370"/>
                      <a:pt x="50892" y="17520"/>
                      <a:pt x="41090" y="0"/>
                    </a:cubicBezTo>
                    <a:lnTo>
                      <a:pt x="64" y="2294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5" name="Freeform 144">
                <a:extLst>
                  <a:ext uri="{FF2B5EF4-FFF2-40B4-BE49-F238E27FC236}">
                    <a16:creationId xmlns:a16="http://schemas.microsoft.com/office/drawing/2014/main" id="{3DBF9D3B-92BE-12A9-DE59-CC772BA8076B}"/>
                  </a:ext>
                </a:extLst>
              </p:cNvPr>
              <p:cNvSpPr/>
              <p:nvPr/>
            </p:nvSpPr>
            <p:spPr>
              <a:xfrm>
                <a:off x="8937057" y="6167700"/>
                <a:ext cx="57884" cy="51666"/>
              </a:xfrm>
              <a:custGeom>
                <a:avLst/>
                <a:gdLst>
                  <a:gd name="connsiteX0" fmla="*/ 57884 w 57884"/>
                  <a:gd name="connsiteY0" fmla="*/ 50614 h 51666"/>
                  <a:gd name="connsiteX1" fmla="*/ 51499 w 57884"/>
                  <a:gd name="connsiteY1" fmla="*/ 4053 h 51666"/>
                  <a:gd name="connsiteX2" fmla="*/ 16858 w 57884"/>
                  <a:gd name="connsiteY2" fmla="*/ 0 h 51666"/>
                  <a:gd name="connsiteX3" fmla="*/ 0 w 57884"/>
                  <a:gd name="connsiteY3" fmla="*/ 43880 h 51666"/>
                  <a:gd name="connsiteX4" fmla="*/ 42144 w 57884"/>
                  <a:gd name="connsiteY4" fmla="*/ 51667 h 51666"/>
                  <a:gd name="connsiteX5" fmla="*/ 57852 w 57884"/>
                  <a:gd name="connsiteY5" fmla="*/ 50614 h 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84" h="51666">
                    <a:moveTo>
                      <a:pt x="57884" y="50614"/>
                    </a:moveTo>
                    <a:lnTo>
                      <a:pt x="51499" y="4053"/>
                    </a:lnTo>
                    <a:cubicBezTo>
                      <a:pt x="39942" y="5681"/>
                      <a:pt x="27905" y="4245"/>
                      <a:pt x="16858" y="0"/>
                    </a:cubicBezTo>
                    <a:lnTo>
                      <a:pt x="0" y="43880"/>
                    </a:lnTo>
                    <a:cubicBezTo>
                      <a:pt x="13505" y="49050"/>
                      <a:pt x="27809" y="51667"/>
                      <a:pt x="42144" y="51667"/>
                    </a:cubicBezTo>
                    <a:cubicBezTo>
                      <a:pt x="47412" y="51667"/>
                      <a:pt x="52649" y="51316"/>
                      <a:pt x="57852" y="50614"/>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6" name="Freeform 145">
                <a:extLst>
                  <a:ext uri="{FF2B5EF4-FFF2-40B4-BE49-F238E27FC236}">
                    <a16:creationId xmlns:a16="http://schemas.microsoft.com/office/drawing/2014/main" id="{3672ECCE-E52D-282A-8836-3BA6AE835139}"/>
                  </a:ext>
                </a:extLst>
              </p:cNvPr>
              <p:cNvSpPr/>
              <p:nvPr/>
            </p:nvSpPr>
            <p:spPr>
              <a:xfrm>
                <a:off x="9349687" y="5998819"/>
                <a:ext cx="61076" cy="61590"/>
              </a:xfrm>
              <a:custGeom>
                <a:avLst/>
                <a:gdLst>
                  <a:gd name="connsiteX0" fmla="*/ 61045 w 61076"/>
                  <a:gd name="connsiteY0" fmla="*/ 8999 h 61590"/>
                  <a:gd name="connsiteX1" fmla="*/ 14910 w 61076"/>
                  <a:gd name="connsiteY1" fmla="*/ 0 h 61590"/>
                  <a:gd name="connsiteX2" fmla="*/ 0 w 61076"/>
                  <a:gd name="connsiteY2" fmla="*/ 31498 h 61590"/>
                  <a:gd name="connsiteX3" fmla="*/ 36141 w 61076"/>
                  <a:gd name="connsiteY3" fmla="*/ 61591 h 61590"/>
                  <a:gd name="connsiteX4" fmla="*/ 61077 w 61076"/>
                  <a:gd name="connsiteY4" fmla="*/ 8967 h 6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6" h="61590">
                    <a:moveTo>
                      <a:pt x="61045" y="8999"/>
                    </a:moveTo>
                    <a:lnTo>
                      <a:pt x="14910" y="0"/>
                    </a:lnTo>
                    <a:cubicBezTo>
                      <a:pt x="12643" y="11648"/>
                      <a:pt x="7502" y="22530"/>
                      <a:pt x="0" y="31498"/>
                    </a:cubicBezTo>
                    <a:lnTo>
                      <a:pt x="36141" y="61591"/>
                    </a:lnTo>
                    <a:cubicBezTo>
                      <a:pt x="48689" y="46528"/>
                      <a:pt x="57309" y="28338"/>
                      <a:pt x="61077" y="896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7" name="Freeform 146">
                <a:extLst>
                  <a:ext uri="{FF2B5EF4-FFF2-40B4-BE49-F238E27FC236}">
                    <a16:creationId xmlns:a16="http://schemas.microsoft.com/office/drawing/2014/main" id="{91265140-0E55-422D-C797-160C9257284E}"/>
                  </a:ext>
                </a:extLst>
              </p:cNvPr>
              <p:cNvSpPr/>
              <p:nvPr/>
            </p:nvSpPr>
            <p:spPr>
              <a:xfrm>
                <a:off x="9192603" y="6019530"/>
                <a:ext cx="82756" cy="78504"/>
              </a:xfrm>
              <a:custGeom>
                <a:avLst/>
                <a:gdLst>
                  <a:gd name="connsiteX0" fmla="*/ 69474 w 82756"/>
                  <a:gd name="connsiteY0" fmla="*/ 78473 h 78504"/>
                  <a:gd name="connsiteX1" fmla="*/ 82756 w 82756"/>
                  <a:gd name="connsiteY1" fmla="*/ 33412 h 78504"/>
                  <a:gd name="connsiteX2" fmla="*/ 41091 w 82756"/>
                  <a:gd name="connsiteY2" fmla="*/ 0 h 78504"/>
                  <a:gd name="connsiteX3" fmla="*/ 0 w 82756"/>
                  <a:gd name="connsiteY3" fmla="*/ 22818 h 78504"/>
                  <a:gd name="connsiteX4" fmla="*/ 69474 w 82756"/>
                  <a:gd name="connsiteY4" fmla="*/ 78505 h 78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56" h="78504">
                    <a:moveTo>
                      <a:pt x="69474" y="78473"/>
                    </a:moveTo>
                    <a:lnTo>
                      <a:pt x="82756" y="33412"/>
                    </a:lnTo>
                    <a:cubicBezTo>
                      <a:pt x="64973" y="28147"/>
                      <a:pt x="50159" y="16307"/>
                      <a:pt x="41091" y="0"/>
                    </a:cubicBezTo>
                    <a:lnTo>
                      <a:pt x="0" y="22818"/>
                    </a:lnTo>
                    <a:cubicBezTo>
                      <a:pt x="15070" y="49975"/>
                      <a:pt x="39750" y="69761"/>
                      <a:pt x="69474" y="7850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8" name="Freeform 147">
                <a:extLst>
                  <a:ext uri="{FF2B5EF4-FFF2-40B4-BE49-F238E27FC236}">
                    <a16:creationId xmlns:a16="http://schemas.microsoft.com/office/drawing/2014/main" id="{491F0599-FE9B-0F05-B9EC-B36C7D29CD57}"/>
                  </a:ext>
                </a:extLst>
              </p:cNvPr>
              <p:cNvSpPr/>
              <p:nvPr/>
            </p:nvSpPr>
            <p:spPr>
              <a:xfrm>
                <a:off x="9284394" y="6039986"/>
                <a:ext cx="85150" cy="62867"/>
              </a:xfrm>
              <a:custGeom>
                <a:avLst/>
                <a:gdLst>
                  <a:gd name="connsiteX0" fmla="*/ 55522 w 85150"/>
                  <a:gd name="connsiteY0" fmla="*/ 0 h 62867"/>
                  <a:gd name="connsiteX1" fmla="*/ 4374 w 85150"/>
                  <a:gd name="connsiteY1" fmla="*/ 15541 h 62867"/>
                  <a:gd name="connsiteX2" fmla="*/ 0 w 85150"/>
                  <a:gd name="connsiteY2" fmla="*/ 62357 h 62867"/>
                  <a:gd name="connsiteX3" fmla="*/ 11048 w 85150"/>
                  <a:gd name="connsiteY3" fmla="*/ 62868 h 62867"/>
                  <a:gd name="connsiteX4" fmla="*/ 85151 w 85150"/>
                  <a:gd name="connsiteY4" fmla="*/ 36476 h 62867"/>
                  <a:gd name="connsiteX5" fmla="*/ 55490 w 85150"/>
                  <a:gd name="connsiteY5" fmla="*/ 0 h 6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150" h="62867">
                    <a:moveTo>
                      <a:pt x="55522" y="0"/>
                    </a:moveTo>
                    <a:cubicBezTo>
                      <a:pt x="41187" y="11648"/>
                      <a:pt x="22669" y="17296"/>
                      <a:pt x="4374" y="15541"/>
                    </a:cubicBezTo>
                    <a:lnTo>
                      <a:pt x="0" y="62357"/>
                    </a:lnTo>
                    <a:cubicBezTo>
                      <a:pt x="3704" y="62708"/>
                      <a:pt x="7407" y="62868"/>
                      <a:pt x="11048" y="62868"/>
                    </a:cubicBezTo>
                    <a:cubicBezTo>
                      <a:pt x="37898" y="62868"/>
                      <a:pt x="64206" y="53485"/>
                      <a:pt x="85151" y="36476"/>
                    </a:cubicBezTo>
                    <a:lnTo>
                      <a:pt x="55490"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89" name="Freeform 155">
                <a:extLst>
                  <a:ext uri="{FF2B5EF4-FFF2-40B4-BE49-F238E27FC236}">
                    <a16:creationId xmlns:a16="http://schemas.microsoft.com/office/drawing/2014/main" id="{1C14BF30-BFD4-4391-4CC6-101BE8655463}"/>
                  </a:ext>
                </a:extLst>
              </p:cNvPr>
              <p:cNvSpPr/>
              <p:nvPr/>
            </p:nvSpPr>
            <p:spPr>
              <a:xfrm>
                <a:off x="9177855" y="5962885"/>
                <a:ext cx="50315" cy="58112"/>
              </a:xfrm>
              <a:custGeom>
                <a:avLst/>
                <a:gdLst>
                  <a:gd name="connsiteX0" fmla="*/ 48304 w 50315"/>
                  <a:gd name="connsiteY0" fmla="*/ 8999 h 58112"/>
                  <a:gd name="connsiteX1" fmla="*/ 2169 w 50315"/>
                  <a:gd name="connsiteY1" fmla="*/ 0 h 58112"/>
                  <a:gd name="connsiteX2" fmla="*/ 5553 w 50315"/>
                  <a:gd name="connsiteY2" fmla="*/ 58113 h 58112"/>
                  <a:gd name="connsiteX3" fmla="*/ 50315 w 50315"/>
                  <a:gd name="connsiteY3" fmla="*/ 43784 h 58112"/>
                  <a:gd name="connsiteX4" fmla="*/ 48304 w 50315"/>
                  <a:gd name="connsiteY4" fmla="*/ 8967 h 5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15" h="58112">
                    <a:moveTo>
                      <a:pt x="48304" y="8999"/>
                    </a:moveTo>
                    <a:lnTo>
                      <a:pt x="2169" y="0"/>
                    </a:lnTo>
                    <a:cubicBezTo>
                      <a:pt x="-1599" y="19371"/>
                      <a:pt x="-450" y="39476"/>
                      <a:pt x="5553" y="58113"/>
                    </a:cubicBezTo>
                    <a:lnTo>
                      <a:pt x="50315" y="43784"/>
                    </a:lnTo>
                    <a:cubicBezTo>
                      <a:pt x="46771" y="32646"/>
                      <a:pt x="46069" y="20583"/>
                      <a:pt x="48304" y="8967"/>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96" name="Rectangle 95">
            <a:extLst>
              <a:ext uri="{FF2B5EF4-FFF2-40B4-BE49-F238E27FC236}">
                <a16:creationId xmlns:a16="http://schemas.microsoft.com/office/drawing/2014/main" id="{F77633C6-ED1A-7D9E-AC49-E28A0DA1F84B}"/>
              </a:ext>
            </a:extLst>
          </p:cNvPr>
          <p:cNvSpPr/>
          <p:nvPr/>
        </p:nvSpPr>
        <p:spPr>
          <a:xfrm>
            <a:off x="6267139" y="5461851"/>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5</a:t>
            </a:r>
          </a:p>
        </p:txBody>
      </p:sp>
      <p:grpSp>
        <p:nvGrpSpPr>
          <p:cNvPr id="97" name="Group 96">
            <a:extLst>
              <a:ext uri="{FF2B5EF4-FFF2-40B4-BE49-F238E27FC236}">
                <a16:creationId xmlns:a16="http://schemas.microsoft.com/office/drawing/2014/main" id="{1754515E-4027-54EE-F9FB-788F064F2B96}"/>
              </a:ext>
            </a:extLst>
          </p:cNvPr>
          <p:cNvGrpSpPr/>
          <p:nvPr/>
        </p:nvGrpSpPr>
        <p:grpSpPr>
          <a:xfrm>
            <a:off x="10784940" y="1891809"/>
            <a:ext cx="468770" cy="604784"/>
            <a:chOff x="6456265" y="3978323"/>
            <a:chExt cx="468770" cy="604784"/>
          </a:xfrm>
        </p:grpSpPr>
        <p:sp>
          <p:nvSpPr>
            <p:cNvPr id="98" name="Freeform 202">
              <a:extLst>
                <a:ext uri="{FF2B5EF4-FFF2-40B4-BE49-F238E27FC236}">
                  <a16:creationId xmlns:a16="http://schemas.microsoft.com/office/drawing/2014/main" id="{823392C7-3716-3160-912F-D945ECBE4986}"/>
                </a:ext>
              </a:extLst>
            </p:cNvPr>
            <p:cNvSpPr/>
            <p:nvPr/>
          </p:nvSpPr>
          <p:spPr>
            <a:xfrm>
              <a:off x="6456265" y="3978323"/>
              <a:ext cx="468770" cy="230373"/>
            </a:xfrm>
            <a:custGeom>
              <a:avLst/>
              <a:gdLst>
                <a:gd name="connsiteX0" fmla="*/ 474760 w 764820"/>
                <a:gd name="connsiteY0" fmla="*/ 20137 h 375865"/>
                <a:gd name="connsiteX1" fmla="*/ 469492 w 764820"/>
                <a:gd name="connsiteY1" fmla="*/ 66825 h 375865"/>
                <a:gd name="connsiteX2" fmla="*/ 717791 w 764820"/>
                <a:gd name="connsiteY2" fmla="*/ 195464 h 375865"/>
                <a:gd name="connsiteX3" fmla="*/ 382394 w 764820"/>
                <a:gd name="connsiteY3" fmla="*/ 328922 h 375865"/>
                <a:gd name="connsiteX4" fmla="*/ 46997 w 764820"/>
                <a:gd name="connsiteY4" fmla="*/ 195464 h 375865"/>
                <a:gd name="connsiteX5" fmla="*/ 183263 w 764820"/>
                <a:gd name="connsiteY5" fmla="*/ 89451 h 375865"/>
                <a:gd name="connsiteX6" fmla="*/ 191564 w 764820"/>
                <a:gd name="connsiteY6" fmla="*/ 131671 h 375865"/>
                <a:gd name="connsiteX7" fmla="*/ 292678 w 764820"/>
                <a:gd name="connsiteY7" fmla="*/ 43465 h 375865"/>
                <a:gd name="connsiteX8" fmla="*/ 165703 w 764820"/>
                <a:gd name="connsiteY8" fmla="*/ 0 h 375865"/>
                <a:gd name="connsiteX9" fmla="*/ 174164 w 764820"/>
                <a:gd name="connsiteY9" fmla="*/ 43114 h 375865"/>
                <a:gd name="connsiteX10" fmla="*/ 0 w 764820"/>
                <a:gd name="connsiteY10" fmla="*/ 195432 h 375865"/>
                <a:gd name="connsiteX11" fmla="*/ 382394 w 764820"/>
                <a:gd name="connsiteY11" fmla="*/ 375866 h 375865"/>
                <a:gd name="connsiteX12" fmla="*/ 764820 w 764820"/>
                <a:gd name="connsiteY12" fmla="*/ 195432 h 375865"/>
                <a:gd name="connsiteX13" fmla="*/ 474760 w 764820"/>
                <a:gd name="connsiteY13" fmla="*/ 20105 h 37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20" h="375865">
                  <a:moveTo>
                    <a:pt x="474760" y="20137"/>
                  </a:moveTo>
                  <a:lnTo>
                    <a:pt x="469492" y="66825"/>
                  </a:lnTo>
                  <a:cubicBezTo>
                    <a:pt x="611058" y="82749"/>
                    <a:pt x="717791" y="138054"/>
                    <a:pt x="717791" y="195464"/>
                  </a:cubicBezTo>
                  <a:cubicBezTo>
                    <a:pt x="717791" y="258587"/>
                    <a:pt x="580057" y="328922"/>
                    <a:pt x="382394" y="328922"/>
                  </a:cubicBezTo>
                  <a:cubicBezTo>
                    <a:pt x="184732" y="328922"/>
                    <a:pt x="46997" y="258587"/>
                    <a:pt x="46997" y="195464"/>
                  </a:cubicBezTo>
                  <a:cubicBezTo>
                    <a:pt x="46997" y="155701"/>
                    <a:pt x="99837" y="115108"/>
                    <a:pt x="183263" y="89451"/>
                  </a:cubicBezTo>
                  <a:lnTo>
                    <a:pt x="191564" y="131671"/>
                  </a:lnTo>
                  <a:lnTo>
                    <a:pt x="292678" y="43465"/>
                  </a:lnTo>
                  <a:lnTo>
                    <a:pt x="165703" y="0"/>
                  </a:lnTo>
                  <a:lnTo>
                    <a:pt x="174164" y="43114"/>
                  </a:lnTo>
                  <a:cubicBezTo>
                    <a:pt x="64749" y="75665"/>
                    <a:pt x="0" y="131863"/>
                    <a:pt x="0" y="195432"/>
                  </a:cubicBezTo>
                  <a:cubicBezTo>
                    <a:pt x="0" y="296627"/>
                    <a:pt x="167970" y="375866"/>
                    <a:pt x="382394" y="375866"/>
                  </a:cubicBezTo>
                  <a:cubicBezTo>
                    <a:pt x="596818" y="375866"/>
                    <a:pt x="764820" y="296595"/>
                    <a:pt x="764820" y="195432"/>
                  </a:cubicBezTo>
                  <a:cubicBezTo>
                    <a:pt x="764820" y="110066"/>
                    <a:pt x="648253" y="39603"/>
                    <a:pt x="474760" y="20105"/>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99" name="Graphic 2">
              <a:extLst>
                <a:ext uri="{FF2B5EF4-FFF2-40B4-BE49-F238E27FC236}">
                  <a16:creationId xmlns:a16="http://schemas.microsoft.com/office/drawing/2014/main" id="{495525F2-8613-16AB-581F-BBBE404D7184}"/>
                </a:ext>
              </a:extLst>
            </p:cNvPr>
            <p:cNvGrpSpPr/>
            <p:nvPr/>
          </p:nvGrpSpPr>
          <p:grpSpPr>
            <a:xfrm>
              <a:off x="6463740" y="4035946"/>
              <a:ext cx="453839" cy="547161"/>
              <a:chOff x="2557584" y="1973470"/>
              <a:chExt cx="740459" cy="892720"/>
            </a:xfrm>
            <a:solidFill>
              <a:schemeClr val="tx1"/>
            </a:solidFill>
          </p:grpSpPr>
          <p:sp>
            <p:nvSpPr>
              <p:cNvPr id="100" name="Freeform 204">
                <a:extLst>
                  <a:ext uri="{FF2B5EF4-FFF2-40B4-BE49-F238E27FC236}">
                    <a16:creationId xmlns:a16="http://schemas.microsoft.com/office/drawing/2014/main" id="{6EEED9B0-8843-D269-6D69-EC23BD846D94}"/>
                  </a:ext>
                </a:extLst>
              </p:cNvPr>
              <p:cNvSpPr/>
              <p:nvPr/>
            </p:nvSpPr>
            <p:spPr>
              <a:xfrm>
                <a:off x="2557584" y="2249258"/>
                <a:ext cx="740459" cy="616932"/>
              </a:xfrm>
              <a:custGeom>
                <a:avLst/>
                <a:gdLst>
                  <a:gd name="connsiteX0" fmla="*/ 740428 w 740459"/>
                  <a:gd name="connsiteY0" fmla="*/ 454466 h 616932"/>
                  <a:gd name="connsiteX1" fmla="*/ 687460 w 740459"/>
                  <a:gd name="connsiteY1" fmla="*/ 334284 h 616932"/>
                  <a:gd name="connsiteX2" fmla="*/ 549566 w 740459"/>
                  <a:gd name="connsiteY2" fmla="*/ 286638 h 616932"/>
                  <a:gd name="connsiteX3" fmla="*/ 495704 w 740459"/>
                  <a:gd name="connsiteY3" fmla="*/ 290627 h 616932"/>
                  <a:gd name="connsiteX4" fmla="*/ 479868 w 740459"/>
                  <a:gd name="connsiteY4" fmla="*/ 286223 h 616932"/>
                  <a:gd name="connsiteX5" fmla="*/ 476005 w 740459"/>
                  <a:gd name="connsiteY5" fmla="*/ 278117 h 616932"/>
                  <a:gd name="connsiteX6" fmla="*/ 476005 w 740459"/>
                  <a:gd name="connsiteY6" fmla="*/ 247864 h 616932"/>
                  <a:gd name="connsiteX7" fmla="*/ 586027 w 740459"/>
                  <a:gd name="connsiteY7" fmla="*/ 60059 h 616932"/>
                  <a:gd name="connsiteX8" fmla="*/ 586027 w 740459"/>
                  <a:gd name="connsiteY8" fmla="*/ 0 h 616932"/>
                  <a:gd name="connsiteX9" fmla="*/ 539030 w 740459"/>
                  <a:gd name="connsiteY9" fmla="*/ 12254 h 616932"/>
                  <a:gd name="connsiteX10" fmla="*/ 539030 w 740459"/>
                  <a:gd name="connsiteY10" fmla="*/ 60027 h 616932"/>
                  <a:gd name="connsiteX11" fmla="*/ 370230 w 740459"/>
                  <a:gd name="connsiteY11" fmla="*/ 228749 h 616932"/>
                  <a:gd name="connsiteX12" fmla="*/ 201430 w 740459"/>
                  <a:gd name="connsiteY12" fmla="*/ 60027 h 616932"/>
                  <a:gd name="connsiteX13" fmla="*/ 201430 w 740459"/>
                  <a:gd name="connsiteY13" fmla="*/ 12254 h 616932"/>
                  <a:gd name="connsiteX14" fmla="*/ 154433 w 740459"/>
                  <a:gd name="connsiteY14" fmla="*/ 0 h 616932"/>
                  <a:gd name="connsiteX15" fmla="*/ 154433 w 740459"/>
                  <a:gd name="connsiteY15" fmla="*/ 60027 h 616932"/>
                  <a:gd name="connsiteX16" fmla="*/ 264423 w 740459"/>
                  <a:gd name="connsiteY16" fmla="*/ 247833 h 616932"/>
                  <a:gd name="connsiteX17" fmla="*/ 264423 w 740459"/>
                  <a:gd name="connsiteY17" fmla="*/ 278086 h 616932"/>
                  <a:gd name="connsiteX18" fmla="*/ 260559 w 740459"/>
                  <a:gd name="connsiteY18" fmla="*/ 286191 h 616932"/>
                  <a:gd name="connsiteX19" fmla="*/ 245202 w 740459"/>
                  <a:gd name="connsiteY19" fmla="*/ 290627 h 616932"/>
                  <a:gd name="connsiteX20" fmla="*/ 190862 w 740459"/>
                  <a:gd name="connsiteY20" fmla="*/ 286606 h 616932"/>
                  <a:gd name="connsiteX21" fmla="*/ 52968 w 740459"/>
                  <a:gd name="connsiteY21" fmla="*/ 334252 h 616932"/>
                  <a:gd name="connsiteX22" fmla="*/ 0 w 740459"/>
                  <a:gd name="connsiteY22" fmla="*/ 454434 h 616932"/>
                  <a:gd name="connsiteX23" fmla="*/ 0 w 740459"/>
                  <a:gd name="connsiteY23" fmla="*/ 616933 h 616932"/>
                  <a:gd name="connsiteX24" fmla="*/ 46997 w 740459"/>
                  <a:gd name="connsiteY24" fmla="*/ 616933 h 616932"/>
                  <a:gd name="connsiteX25" fmla="*/ 46997 w 740459"/>
                  <a:gd name="connsiteY25" fmla="*/ 454434 h 616932"/>
                  <a:gd name="connsiteX26" fmla="*/ 84927 w 740459"/>
                  <a:gd name="connsiteY26" fmla="*/ 368685 h 616932"/>
                  <a:gd name="connsiteX27" fmla="*/ 187382 w 740459"/>
                  <a:gd name="connsiteY27" fmla="*/ 333454 h 616932"/>
                  <a:gd name="connsiteX28" fmla="*/ 242233 w 740459"/>
                  <a:gd name="connsiteY28" fmla="*/ 337507 h 616932"/>
                  <a:gd name="connsiteX29" fmla="*/ 292902 w 740459"/>
                  <a:gd name="connsiteY29" fmla="*/ 320274 h 616932"/>
                  <a:gd name="connsiteX30" fmla="*/ 311420 w 740459"/>
                  <a:gd name="connsiteY30" fmla="*/ 278086 h 616932"/>
                  <a:gd name="connsiteX31" fmla="*/ 311420 w 740459"/>
                  <a:gd name="connsiteY31" fmla="*/ 267395 h 616932"/>
                  <a:gd name="connsiteX32" fmla="*/ 370230 w 740459"/>
                  <a:gd name="connsiteY32" fmla="*/ 275756 h 616932"/>
                  <a:gd name="connsiteX33" fmla="*/ 429008 w 740459"/>
                  <a:gd name="connsiteY33" fmla="*/ 267427 h 616932"/>
                  <a:gd name="connsiteX34" fmla="*/ 429008 w 740459"/>
                  <a:gd name="connsiteY34" fmla="*/ 278117 h 616932"/>
                  <a:gd name="connsiteX35" fmla="*/ 447526 w 740459"/>
                  <a:gd name="connsiteY35" fmla="*/ 320306 h 616932"/>
                  <a:gd name="connsiteX36" fmla="*/ 498706 w 740459"/>
                  <a:gd name="connsiteY36" fmla="*/ 337475 h 616932"/>
                  <a:gd name="connsiteX37" fmla="*/ 553046 w 740459"/>
                  <a:gd name="connsiteY37" fmla="*/ 333454 h 616932"/>
                  <a:gd name="connsiteX38" fmla="*/ 655501 w 740459"/>
                  <a:gd name="connsiteY38" fmla="*/ 368685 h 616932"/>
                  <a:gd name="connsiteX39" fmla="*/ 693431 w 740459"/>
                  <a:gd name="connsiteY39" fmla="*/ 454434 h 616932"/>
                  <a:gd name="connsiteX40" fmla="*/ 693431 w 740459"/>
                  <a:gd name="connsiteY40" fmla="*/ 616933 h 616932"/>
                  <a:gd name="connsiteX41" fmla="*/ 740460 w 740459"/>
                  <a:gd name="connsiteY41" fmla="*/ 616933 h 616932"/>
                  <a:gd name="connsiteX42" fmla="*/ 740460 w 740459"/>
                  <a:gd name="connsiteY42" fmla="*/ 454434 h 6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0459" h="616932">
                    <a:moveTo>
                      <a:pt x="740428" y="454466"/>
                    </a:moveTo>
                    <a:cubicBezTo>
                      <a:pt x="740428" y="408672"/>
                      <a:pt x="721623" y="365973"/>
                      <a:pt x="687460" y="334284"/>
                    </a:cubicBezTo>
                    <a:cubicBezTo>
                      <a:pt x="650776" y="300233"/>
                      <a:pt x="600458" y="282904"/>
                      <a:pt x="549566" y="286638"/>
                    </a:cubicBezTo>
                    <a:lnTo>
                      <a:pt x="495704" y="290627"/>
                    </a:lnTo>
                    <a:cubicBezTo>
                      <a:pt x="490915" y="290882"/>
                      <a:pt x="484147" y="290340"/>
                      <a:pt x="479868" y="286223"/>
                    </a:cubicBezTo>
                    <a:cubicBezTo>
                      <a:pt x="476803" y="283319"/>
                      <a:pt x="476005" y="279777"/>
                      <a:pt x="476005" y="278117"/>
                    </a:cubicBezTo>
                    <a:lnTo>
                      <a:pt x="476005" y="247864"/>
                    </a:lnTo>
                    <a:cubicBezTo>
                      <a:pt x="541584" y="210814"/>
                      <a:pt x="586027" y="140575"/>
                      <a:pt x="586027" y="60059"/>
                    </a:cubicBezTo>
                    <a:lnTo>
                      <a:pt x="586027" y="0"/>
                    </a:lnTo>
                    <a:cubicBezTo>
                      <a:pt x="570989" y="4563"/>
                      <a:pt x="555377" y="8680"/>
                      <a:pt x="539030" y="12254"/>
                    </a:cubicBezTo>
                    <a:lnTo>
                      <a:pt x="539030" y="60027"/>
                    </a:lnTo>
                    <a:cubicBezTo>
                      <a:pt x="539030" y="153053"/>
                      <a:pt x="463298" y="228749"/>
                      <a:pt x="370230" y="228749"/>
                    </a:cubicBezTo>
                    <a:cubicBezTo>
                      <a:pt x="277162" y="228749"/>
                      <a:pt x="201430" y="153053"/>
                      <a:pt x="201430" y="60027"/>
                    </a:cubicBezTo>
                    <a:lnTo>
                      <a:pt x="201430" y="12254"/>
                    </a:lnTo>
                    <a:cubicBezTo>
                      <a:pt x="185083" y="8680"/>
                      <a:pt x="169439" y="4563"/>
                      <a:pt x="154433" y="0"/>
                    </a:cubicBezTo>
                    <a:lnTo>
                      <a:pt x="154433" y="60027"/>
                    </a:lnTo>
                    <a:cubicBezTo>
                      <a:pt x="154433" y="140543"/>
                      <a:pt x="198876" y="210782"/>
                      <a:pt x="264423" y="247833"/>
                    </a:cubicBezTo>
                    <a:lnTo>
                      <a:pt x="264423" y="278086"/>
                    </a:lnTo>
                    <a:cubicBezTo>
                      <a:pt x="264423" y="279745"/>
                      <a:pt x="263592" y="283319"/>
                      <a:pt x="260559" y="286191"/>
                    </a:cubicBezTo>
                    <a:cubicBezTo>
                      <a:pt x="256217" y="290276"/>
                      <a:pt x="249544" y="290882"/>
                      <a:pt x="245202" y="290627"/>
                    </a:cubicBezTo>
                    <a:lnTo>
                      <a:pt x="190862" y="286606"/>
                    </a:lnTo>
                    <a:cubicBezTo>
                      <a:pt x="139970" y="282809"/>
                      <a:pt x="89652" y="300201"/>
                      <a:pt x="52968" y="334252"/>
                    </a:cubicBezTo>
                    <a:cubicBezTo>
                      <a:pt x="18837" y="365941"/>
                      <a:pt x="0" y="408640"/>
                      <a:pt x="0" y="454434"/>
                    </a:cubicBezTo>
                    <a:lnTo>
                      <a:pt x="0" y="616933"/>
                    </a:lnTo>
                    <a:cubicBezTo>
                      <a:pt x="0" y="616933"/>
                      <a:pt x="46997" y="616933"/>
                      <a:pt x="46997" y="616933"/>
                    </a:cubicBezTo>
                    <a:lnTo>
                      <a:pt x="46997" y="454434"/>
                    </a:lnTo>
                    <a:cubicBezTo>
                      <a:pt x="46997" y="421852"/>
                      <a:pt x="60470" y="391375"/>
                      <a:pt x="84927" y="368685"/>
                    </a:cubicBezTo>
                    <a:cubicBezTo>
                      <a:pt x="112065" y="343506"/>
                      <a:pt x="149420" y="330678"/>
                      <a:pt x="187382" y="333454"/>
                    </a:cubicBezTo>
                    <a:lnTo>
                      <a:pt x="242233" y="337507"/>
                    </a:lnTo>
                    <a:cubicBezTo>
                      <a:pt x="267647" y="338783"/>
                      <a:pt x="283834" y="328890"/>
                      <a:pt x="292902" y="320274"/>
                    </a:cubicBezTo>
                    <a:cubicBezTo>
                      <a:pt x="304683" y="309105"/>
                      <a:pt x="311420" y="293723"/>
                      <a:pt x="311420" y="278086"/>
                    </a:cubicBezTo>
                    <a:lnTo>
                      <a:pt x="311420" y="267395"/>
                    </a:lnTo>
                    <a:cubicBezTo>
                      <a:pt x="330129" y="272724"/>
                      <a:pt x="349828" y="275756"/>
                      <a:pt x="370230" y="275756"/>
                    </a:cubicBezTo>
                    <a:cubicBezTo>
                      <a:pt x="390631" y="275756"/>
                      <a:pt x="410299" y="272724"/>
                      <a:pt x="429008" y="267427"/>
                    </a:cubicBezTo>
                    <a:lnTo>
                      <a:pt x="429008" y="278117"/>
                    </a:lnTo>
                    <a:cubicBezTo>
                      <a:pt x="429008" y="293787"/>
                      <a:pt x="435745" y="309137"/>
                      <a:pt x="447526" y="320306"/>
                    </a:cubicBezTo>
                    <a:cubicBezTo>
                      <a:pt x="456593" y="328890"/>
                      <a:pt x="472844" y="338879"/>
                      <a:pt x="498706" y="337475"/>
                    </a:cubicBezTo>
                    <a:lnTo>
                      <a:pt x="553046" y="333454"/>
                    </a:lnTo>
                    <a:cubicBezTo>
                      <a:pt x="590976" y="330741"/>
                      <a:pt x="628363" y="343474"/>
                      <a:pt x="655501" y="368685"/>
                    </a:cubicBezTo>
                    <a:cubicBezTo>
                      <a:pt x="679957" y="391407"/>
                      <a:pt x="693431" y="421852"/>
                      <a:pt x="693431" y="454434"/>
                    </a:cubicBezTo>
                    <a:lnTo>
                      <a:pt x="693431" y="616933"/>
                    </a:lnTo>
                    <a:lnTo>
                      <a:pt x="740460" y="616933"/>
                    </a:lnTo>
                    <a:lnTo>
                      <a:pt x="740460" y="454434"/>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1" name="Freeform 205">
                <a:extLst>
                  <a:ext uri="{FF2B5EF4-FFF2-40B4-BE49-F238E27FC236}">
                    <a16:creationId xmlns:a16="http://schemas.microsoft.com/office/drawing/2014/main" id="{AD17F172-9383-E6A9-CF2E-9CA52F40AE9A}"/>
                  </a:ext>
                </a:extLst>
              </p:cNvPr>
              <p:cNvSpPr/>
              <p:nvPr/>
            </p:nvSpPr>
            <p:spPr>
              <a:xfrm>
                <a:off x="2853360" y="2351769"/>
                <a:ext cx="148877" cy="67199"/>
              </a:xfrm>
              <a:custGeom>
                <a:avLst/>
                <a:gdLst>
                  <a:gd name="connsiteX0" fmla="*/ 0 w 148877"/>
                  <a:gd name="connsiteY0" fmla="*/ 32192 h 67199"/>
                  <a:gd name="connsiteX1" fmla="*/ 31353 w 148877"/>
                  <a:gd name="connsiteY1" fmla="*/ 67200 h 67199"/>
                  <a:gd name="connsiteX2" fmla="*/ 117525 w 148877"/>
                  <a:gd name="connsiteY2" fmla="*/ 67200 h 67199"/>
                  <a:gd name="connsiteX3" fmla="*/ 148877 w 148877"/>
                  <a:gd name="connsiteY3" fmla="*/ 32192 h 67199"/>
                  <a:gd name="connsiteX4" fmla="*/ 0 w 148877"/>
                  <a:gd name="connsiteY4" fmla="*/ 32192 h 67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77" h="67199">
                    <a:moveTo>
                      <a:pt x="0" y="32192"/>
                    </a:moveTo>
                    <a:lnTo>
                      <a:pt x="31353" y="67200"/>
                    </a:lnTo>
                    <a:cubicBezTo>
                      <a:pt x="61524" y="40202"/>
                      <a:pt x="87321" y="40202"/>
                      <a:pt x="117525" y="67200"/>
                    </a:cubicBezTo>
                    <a:lnTo>
                      <a:pt x="148877" y="32192"/>
                    </a:lnTo>
                    <a:cubicBezTo>
                      <a:pt x="100859" y="-10731"/>
                      <a:pt x="48019" y="-10731"/>
                      <a:pt x="0" y="32192"/>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2" name="Freeform 206">
                <a:extLst>
                  <a:ext uri="{FF2B5EF4-FFF2-40B4-BE49-F238E27FC236}">
                    <a16:creationId xmlns:a16="http://schemas.microsoft.com/office/drawing/2014/main" id="{5C1BE37E-EA18-6750-7384-4690F71585FF}"/>
                  </a:ext>
                </a:extLst>
              </p:cNvPr>
              <p:cNvSpPr/>
              <p:nvPr/>
            </p:nvSpPr>
            <p:spPr>
              <a:xfrm>
                <a:off x="2718083" y="1973470"/>
                <a:ext cx="419461" cy="192655"/>
              </a:xfrm>
              <a:custGeom>
                <a:avLst/>
                <a:gdLst>
                  <a:gd name="connsiteX0" fmla="*/ 209731 w 419461"/>
                  <a:gd name="connsiteY0" fmla="*/ 46975 h 192655"/>
                  <a:gd name="connsiteX1" fmla="*/ 374444 w 419461"/>
                  <a:gd name="connsiteY1" fmla="*/ 192656 h 192655"/>
                  <a:gd name="connsiteX2" fmla="*/ 419462 w 419461"/>
                  <a:gd name="connsiteY2" fmla="*/ 179093 h 192655"/>
                  <a:gd name="connsiteX3" fmla="*/ 209731 w 419461"/>
                  <a:gd name="connsiteY3" fmla="*/ 0 h 192655"/>
                  <a:gd name="connsiteX4" fmla="*/ 0 w 419461"/>
                  <a:gd name="connsiteY4" fmla="*/ 179093 h 192655"/>
                  <a:gd name="connsiteX5" fmla="*/ 45018 w 419461"/>
                  <a:gd name="connsiteY5" fmla="*/ 192656 h 192655"/>
                  <a:gd name="connsiteX6" fmla="*/ 209731 w 419461"/>
                  <a:gd name="connsiteY6" fmla="*/ 46975 h 19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461" h="192655">
                    <a:moveTo>
                      <a:pt x="209731" y="46975"/>
                    </a:moveTo>
                    <a:cubicBezTo>
                      <a:pt x="280674" y="46975"/>
                      <a:pt x="356310" y="92929"/>
                      <a:pt x="374444" y="192656"/>
                    </a:cubicBezTo>
                    <a:cubicBezTo>
                      <a:pt x="390727" y="188571"/>
                      <a:pt x="405797" y="184007"/>
                      <a:pt x="419462" y="179093"/>
                    </a:cubicBezTo>
                    <a:cubicBezTo>
                      <a:pt x="395452" y="61368"/>
                      <a:pt x="302193" y="0"/>
                      <a:pt x="209731" y="0"/>
                    </a:cubicBezTo>
                    <a:cubicBezTo>
                      <a:pt x="117269" y="0"/>
                      <a:pt x="24009" y="61336"/>
                      <a:pt x="0" y="179093"/>
                    </a:cubicBezTo>
                    <a:cubicBezTo>
                      <a:pt x="13665" y="184007"/>
                      <a:pt x="28735" y="188571"/>
                      <a:pt x="45018" y="192656"/>
                    </a:cubicBezTo>
                    <a:cubicBezTo>
                      <a:pt x="63152" y="92961"/>
                      <a:pt x="138788" y="46975"/>
                      <a:pt x="209731" y="46975"/>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03" name="Rectangle 102">
            <a:extLst>
              <a:ext uri="{FF2B5EF4-FFF2-40B4-BE49-F238E27FC236}">
                <a16:creationId xmlns:a16="http://schemas.microsoft.com/office/drawing/2014/main" id="{78830E87-6AE1-D1FB-2345-1E5F84779C3B}"/>
              </a:ext>
            </a:extLst>
          </p:cNvPr>
          <p:cNvSpPr/>
          <p:nvPr/>
        </p:nvSpPr>
        <p:spPr>
          <a:xfrm>
            <a:off x="8963992" y="1789976"/>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6</a:t>
            </a:r>
          </a:p>
        </p:txBody>
      </p:sp>
      <p:sp>
        <p:nvSpPr>
          <p:cNvPr id="104" name="Rectangle 103">
            <a:extLst>
              <a:ext uri="{FF2B5EF4-FFF2-40B4-BE49-F238E27FC236}">
                <a16:creationId xmlns:a16="http://schemas.microsoft.com/office/drawing/2014/main" id="{5C7C4105-3308-3BE2-A87A-FAB74BA82D54}"/>
              </a:ext>
            </a:extLst>
          </p:cNvPr>
          <p:cNvSpPr/>
          <p:nvPr/>
        </p:nvSpPr>
        <p:spPr>
          <a:xfrm>
            <a:off x="8963992" y="2707945"/>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7</a:t>
            </a:r>
          </a:p>
        </p:txBody>
      </p:sp>
      <p:grpSp>
        <p:nvGrpSpPr>
          <p:cNvPr id="105" name="Group 104">
            <a:extLst>
              <a:ext uri="{FF2B5EF4-FFF2-40B4-BE49-F238E27FC236}">
                <a16:creationId xmlns:a16="http://schemas.microsoft.com/office/drawing/2014/main" id="{91927E99-DAE8-82F7-6BF5-8F6B59D58655}"/>
              </a:ext>
            </a:extLst>
          </p:cNvPr>
          <p:cNvGrpSpPr/>
          <p:nvPr/>
        </p:nvGrpSpPr>
        <p:grpSpPr>
          <a:xfrm>
            <a:off x="10659789" y="2796278"/>
            <a:ext cx="719072" cy="631784"/>
            <a:chOff x="10153138" y="4039214"/>
            <a:chExt cx="719072" cy="631784"/>
          </a:xfrm>
        </p:grpSpPr>
        <p:grpSp>
          <p:nvGrpSpPr>
            <p:cNvPr id="106" name="Graphic 18">
              <a:extLst>
                <a:ext uri="{FF2B5EF4-FFF2-40B4-BE49-F238E27FC236}">
                  <a16:creationId xmlns:a16="http://schemas.microsoft.com/office/drawing/2014/main" id="{4FB74ADE-2B61-3A46-A7BC-66B688DE5502}"/>
                </a:ext>
              </a:extLst>
            </p:cNvPr>
            <p:cNvGrpSpPr/>
            <p:nvPr/>
          </p:nvGrpSpPr>
          <p:grpSpPr>
            <a:xfrm>
              <a:off x="10681343" y="4039214"/>
              <a:ext cx="190867" cy="335877"/>
              <a:chOff x="10674470" y="4039214"/>
              <a:chExt cx="190867" cy="335877"/>
            </a:xfrm>
            <a:solidFill>
              <a:schemeClr val="accent2"/>
            </a:solidFill>
          </p:grpSpPr>
          <p:sp>
            <p:nvSpPr>
              <p:cNvPr id="112" name="Freeform 33">
                <a:extLst>
                  <a:ext uri="{FF2B5EF4-FFF2-40B4-BE49-F238E27FC236}">
                    <a16:creationId xmlns:a16="http://schemas.microsoft.com/office/drawing/2014/main" id="{8E065158-4567-80FA-8F46-9F8EBA195121}"/>
                  </a:ext>
                </a:extLst>
              </p:cNvPr>
              <p:cNvSpPr/>
              <p:nvPr/>
            </p:nvSpPr>
            <p:spPr>
              <a:xfrm>
                <a:off x="10730986" y="4319844"/>
                <a:ext cx="63180" cy="55246"/>
              </a:xfrm>
              <a:custGeom>
                <a:avLst/>
                <a:gdLst>
                  <a:gd name="connsiteX0" fmla="*/ 0 w 63180"/>
                  <a:gd name="connsiteY0" fmla="*/ 0 h 55246"/>
                  <a:gd name="connsiteX1" fmla="*/ 63180 w 63180"/>
                  <a:gd name="connsiteY1" fmla="*/ 0 h 55246"/>
                  <a:gd name="connsiteX2" fmla="*/ 63180 w 63180"/>
                  <a:gd name="connsiteY2" fmla="*/ 55246 h 55246"/>
                  <a:gd name="connsiteX3" fmla="*/ 0 w 63180"/>
                  <a:gd name="connsiteY3" fmla="*/ 55246 h 55246"/>
                </a:gdLst>
                <a:ahLst/>
                <a:cxnLst>
                  <a:cxn ang="0">
                    <a:pos x="connsiteX0" y="connsiteY0"/>
                  </a:cxn>
                  <a:cxn ang="0">
                    <a:pos x="connsiteX1" y="connsiteY1"/>
                  </a:cxn>
                  <a:cxn ang="0">
                    <a:pos x="connsiteX2" y="connsiteY2"/>
                  </a:cxn>
                  <a:cxn ang="0">
                    <a:pos x="connsiteX3" y="connsiteY3"/>
                  </a:cxn>
                </a:cxnLst>
                <a:rect l="l" t="t" r="r" b="b"/>
                <a:pathLst>
                  <a:path w="63180" h="55246">
                    <a:moveTo>
                      <a:pt x="0" y="0"/>
                    </a:moveTo>
                    <a:lnTo>
                      <a:pt x="63180" y="0"/>
                    </a:lnTo>
                    <a:lnTo>
                      <a:pt x="63180" y="55246"/>
                    </a:lnTo>
                    <a:lnTo>
                      <a:pt x="0" y="55246"/>
                    </a:lnTo>
                    <a:close/>
                  </a:path>
                </a:pathLst>
              </a:custGeom>
              <a:grpFill/>
              <a:ln w="622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3" name="Freeform 34">
                <a:extLst>
                  <a:ext uri="{FF2B5EF4-FFF2-40B4-BE49-F238E27FC236}">
                    <a16:creationId xmlns:a16="http://schemas.microsoft.com/office/drawing/2014/main" id="{FB72E3F9-DF7F-EA8A-CAF7-5F661955C6B0}"/>
                  </a:ext>
                </a:extLst>
              </p:cNvPr>
              <p:cNvSpPr/>
              <p:nvPr/>
            </p:nvSpPr>
            <p:spPr>
              <a:xfrm>
                <a:off x="10674470" y="4039214"/>
                <a:ext cx="190867" cy="242040"/>
              </a:xfrm>
              <a:custGeom>
                <a:avLst/>
                <a:gdLst>
                  <a:gd name="connsiteX0" fmla="*/ 93725 w 190867"/>
                  <a:gd name="connsiteY0" fmla="*/ 0 h 242040"/>
                  <a:gd name="connsiteX1" fmla="*/ 25550 w 190867"/>
                  <a:gd name="connsiteY1" fmla="*/ 23192 h 242040"/>
                  <a:gd name="connsiteX2" fmla="*/ 16 w 190867"/>
                  <a:gd name="connsiteY2" fmla="*/ 90757 h 242040"/>
                  <a:gd name="connsiteX3" fmla="*/ 453 w 190867"/>
                  <a:gd name="connsiteY3" fmla="*/ 92140 h 242040"/>
                  <a:gd name="connsiteX4" fmla="*/ 62322 w 190867"/>
                  <a:gd name="connsiteY4" fmla="*/ 92140 h 242040"/>
                  <a:gd name="connsiteX5" fmla="*/ 71937 w 190867"/>
                  <a:gd name="connsiteY5" fmla="*/ 61406 h 242040"/>
                  <a:gd name="connsiteX6" fmla="*/ 93725 w 190867"/>
                  <a:gd name="connsiteY6" fmla="*/ 50721 h 242040"/>
                  <a:gd name="connsiteX7" fmla="*/ 118448 w 190867"/>
                  <a:gd name="connsiteY7" fmla="*/ 63103 h 242040"/>
                  <a:gd name="connsiteX8" fmla="*/ 127126 w 190867"/>
                  <a:gd name="connsiteY8" fmla="*/ 96854 h 242040"/>
                  <a:gd name="connsiteX9" fmla="*/ 119447 w 190867"/>
                  <a:gd name="connsiteY9" fmla="*/ 131988 h 242040"/>
                  <a:gd name="connsiteX10" fmla="*/ 98907 w 190867"/>
                  <a:gd name="connsiteY10" fmla="*/ 160334 h 242040"/>
                  <a:gd name="connsiteX11" fmla="*/ 65381 w 190867"/>
                  <a:gd name="connsiteY11" fmla="*/ 196410 h 242040"/>
                  <a:gd name="connsiteX12" fmla="*/ 56454 w 190867"/>
                  <a:gd name="connsiteY12" fmla="*/ 242040 h 242040"/>
                  <a:gd name="connsiteX13" fmla="*/ 120071 w 190867"/>
                  <a:gd name="connsiteY13" fmla="*/ 242040 h 242040"/>
                  <a:gd name="connsiteX14" fmla="*/ 123879 w 190867"/>
                  <a:gd name="connsiteY14" fmla="*/ 212123 h 242040"/>
                  <a:gd name="connsiteX15" fmla="*/ 139674 w 190867"/>
                  <a:gd name="connsiteY15" fmla="*/ 190628 h 242040"/>
                  <a:gd name="connsiteX16" fmla="*/ 176321 w 190867"/>
                  <a:gd name="connsiteY16" fmla="*/ 149460 h 242040"/>
                  <a:gd name="connsiteX17" fmla="*/ 190868 w 190867"/>
                  <a:gd name="connsiteY17" fmla="*/ 96477 h 242040"/>
                  <a:gd name="connsiteX18" fmla="*/ 164896 w 190867"/>
                  <a:gd name="connsiteY18" fmla="*/ 25958 h 242040"/>
                  <a:gd name="connsiteX19" fmla="*/ 93600 w 190867"/>
                  <a:gd name="connsiteY19" fmla="*/ 0 h 24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867" h="242040">
                    <a:moveTo>
                      <a:pt x="93725" y="0"/>
                    </a:moveTo>
                    <a:cubicBezTo>
                      <a:pt x="65756" y="0"/>
                      <a:pt x="43031" y="7731"/>
                      <a:pt x="25550" y="23192"/>
                    </a:cubicBezTo>
                    <a:cubicBezTo>
                      <a:pt x="8070" y="38654"/>
                      <a:pt x="-421" y="61154"/>
                      <a:pt x="16" y="90757"/>
                    </a:cubicBezTo>
                    <a:lnTo>
                      <a:pt x="453" y="92140"/>
                    </a:lnTo>
                    <a:lnTo>
                      <a:pt x="62322" y="92140"/>
                    </a:lnTo>
                    <a:cubicBezTo>
                      <a:pt x="62634" y="78815"/>
                      <a:pt x="65818" y="68571"/>
                      <a:pt x="71937" y="61406"/>
                    </a:cubicBezTo>
                    <a:cubicBezTo>
                      <a:pt x="78055" y="54303"/>
                      <a:pt x="85297" y="50721"/>
                      <a:pt x="93725" y="50721"/>
                    </a:cubicBezTo>
                    <a:cubicBezTo>
                      <a:pt x="104401" y="50721"/>
                      <a:pt x="112642" y="54869"/>
                      <a:pt x="118448" y="63103"/>
                    </a:cubicBezTo>
                    <a:cubicBezTo>
                      <a:pt x="124254" y="71399"/>
                      <a:pt x="127126" y="82649"/>
                      <a:pt x="127126" y="96854"/>
                    </a:cubicBezTo>
                    <a:cubicBezTo>
                      <a:pt x="127126" y="110053"/>
                      <a:pt x="124566" y="121743"/>
                      <a:pt x="119447" y="131988"/>
                    </a:cubicBezTo>
                    <a:cubicBezTo>
                      <a:pt x="114327" y="142232"/>
                      <a:pt x="107460" y="151660"/>
                      <a:pt x="98907" y="160334"/>
                    </a:cubicBezTo>
                    <a:cubicBezTo>
                      <a:pt x="82362" y="174601"/>
                      <a:pt x="71187" y="186605"/>
                      <a:pt x="65381" y="196410"/>
                    </a:cubicBezTo>
                    <a:cubicBezTo>
                      <a:pt x="59575" y="206215"/>
                      <a:pt x="56641" y="221425"/>
                      <a:pt x="56454" y="242040"/>
                    </a:cubicBezTo>
                    <a:lnTo>
                      <a:pt x="120071" y="242040"/>
                    </a:lnTo>
                    <a:cubicBezTo>
                      <a:pt x="120071" y="229470"/>
                      <a:pt x="121319" y="219477"/>
                      <a:pt x="123879" y="212123"/>
                    </a:cubicBezTo>
                    <a:cubicBezTo>
                      <a:pt x="126439" y="204769"/>
                      <a:pt x="131683" y="197604"/>
                      <a:pt x="139674" y="190628"/>
                    </a:cubicBezTo>
                    <a:cubicBezTo>
                      <a:pt x="154408" y="179378"/>
                      <a:pt x="166644" y="165676"/>
                      <a:pt x="176321" y="149460"/>
                    </a:cubicBezTo>
                    <a:cubicBezTo>
                      <a:pt x="185998" y="133245"/>
                      <a:pt x="190868" y="115583"/>
                      <a:pt x="190868" y="96477"/>
                    </a:cubicBezTo>
                    <a:cubicBezTo>
                      <a:pt x="190868" y="66748"/>
                      <a:pt x="182190" y="43242"/>
                      <a:pt x="164896" y="25958"/>
                    </a:cubicBezTo>
                    <a:cubicBezTo>
                      <a:pt x="147603" y="8673"/>
                      <a:pt x="123817" y="0"/>
                      <a:pt x="93600" y="0"/>
                    </a:cubicBezTo>
                    <a:close/>
                  </a:path>
                </a:pathLst>
              </a:custGeom>
              <a:grpFill/>
              <a:ln w="622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7" name="Group 106">
              <a:extLst>
                <a:ext uri="{FF2B5EF4-FFF2-40B4-BE49-F238E27FC236}">
                  <a16:creationId xmlns:a16="http://schemas.microsoft.com/office/drawing/2014/main" id="{8C258CC9-9D3C-F566-B64E-79D62F51F50D}"/>
                </a:ext>
              </a:extLst>
            </p:cNvPr>
            <p:cNvGrpSpPr/>
            <p:nvPr/>
          </p:nvGrpSpPr>
          <p:grpSpPr>
            <a:xfrm>
              <a:off x="10153138" y="4120625"/>
              <a:ext cx="497814" cy="550373"/>
              <a:chOff x="10153138" y="4120625"/>
              <a:chExt cx="497814" cy="550373"/>
            </a:xfrm>
          </p:grpSpPr>
          <p:sp>
            <p:nvSpPr>
              <p:cNvPr id="108" name="Freeform 49">
                <a:extLst>
                  <a:ext uri="{FF2B5EF4-FFF2-40B4-BE49-F238E27FC236}">
                    <a16:creationId xmlns:a16="http://schemas.microsoft.com/office/drawing/2014/main" id="{B6CEA7D9-6568-4E64-D82D-970ED3459C87}"/>
                  </a:ext>
                </a:extLst>
              </p:cNvPr>
              <p:cNvSpPr/>
              <p:nvPr/>
            </p:nvSpPr>
            <p:spPr>
              <a:xfrm>
                <a:off x="10228191" y="4382767"/>
                <a:ext cx="104798" cy="288231"/>
              </a:xfrm>
              <a:custGeom>
                <a:avLst/>
                <a:gdLst>
                  <a:gd name="connsiteX0" fmla="*/ 52404 w 104798"/>
                  <a:gd name="connsiteY0" fmla="*/ 288231 h 288231"/>
                  <a:gd name="connsiteX1" fmla="*/ 41927 w 104798"/>
                  <a:gd name="connsiteY1" fmla="*/ 282991 h 288231"/>
                  <a:gd name="connsiteX2" fmla="*/ 2625 w 104798"/>
                  <a:gd name="connsiteY2" fmla="*/ 230583 h 288231"/>
                  <a:gd name="connsiteX3" fmla="*/ 1383 w 104798"/>
                  <a:gd name="connsiteY3" fmla="*/ 216862 h 288231"/>
                  <a:gd name="connsiteX4" fmla="*/ 11555 w 104798"/>
                  <a:gd name="connsiteY4" fmla="*/ 196519 h 288231"/>
                  <a:gd name="connsiteX5" fmla="*/ 1383 w 104798"/>
                  <a:gd name="connsiteY5" fmla="*/ 176177 h 288231"/>
                  <a:gd name="connsiteX6" fmla="*/ 1383 w 104798"/>
                  <a:gd name="connsiteY6" fmla="*/ 164458 h 288231"/>
                  <a:gd name="connsiteX7" fmla="*/ 11555 w 104798"/>
                  <a:gd name="connsiteY7" fmla="*/ 144116 h 288231"/>
                  <a:gd name="connsiteX8" fmla="*/ 1383 w 104798"/>
                  <a:gd name="connsiteY8" fmla="*/ 123773 h 288231"/>
                  <a:gd name="connsiteX9" fmla="*/ 1383 w 104798"/>
                  <a:gd name="connsiteY9" fmla="*/ 112055 h 288231"/>
                  <a:gd name="connsiteX10" fmla="*/ 11555 w 104798"/>
                  <a:gd name="connsiteY10" fmla="*/ 91712 h 288231"/>
                  <a:gd name="connsiteX11" fmla="*/ 1383 w 104798"/>
                  <a:gd name="connsiteY11" fmla="*/ 71369 h 288231"/>
                  <a:gd name="connsiteX12" fmla="*/ 2 w 104798"/>
                  <a:gd name="connsiteY12" fmla="*/ 65508 h 288231"/>
                  <a:gd name="connsiteX13" fmla="*/ 2 w 104798"/>
                  <a:gd name="connsiteY13" fmla="*/ 13100 h 288231"/>
                  <a:gd name="connsiteX14" fmla="*/ 13102 w 104798"/>
                  <a:gd name="connsiteY14" fmla="*/ 0 h 288231"/>
                  <a:gd name="connsiteX15" fmla="*/ 26201 w 104798"/>
                  <a:gd name="connsiteY15" fmla="*/ 13100 h 288231"/>
                  <a:gd name="connsiteX16" fmla="*/ 26201 w 104798"/>
                  <a:gd name="connsiteY16" fmla="*/ 62418 h 288231"/>
                  <a:gd name="connsiteX17" fmla="*/ 37919 w 104798"/>
                  <a:gd name="connsiteY17" fmla="*/ 85851 h 288231"/>
                  <a:gd name="connsiteX18" fmla="*/ 37919 w 104798"/>
                  <a:gd name="connsiteY18" fmla="*/ 97569 h 288231"/>
                  <a:gd name="connsiteX19" fmla="*/ 27748 w 104798"/>
                  <a:gd name="connsiteY19" fmla="*/ 117912 h 288231"/>
                  <a:gd name="connsiteX20" fmla="*/ 37919 w 104798"/>
                  <a:gd name="connsiteY20" fmla="*/ 138254 h 288231"/>
                  <a:gd name="connsiteX21" fmla="*/ 37919 w 104798"/>
                  <a:gd name="connsiteY21" fmla="*/ 149973 h 288231"/>
                  <a:gd name="connsiteX22" fmla="*/ 27748 w 104798"/>
                  <a:gd name="connsiteY22" fmla="*/ 170315 h 288231"/>
                  <a:gd name="connsiteX23" fmla="*/ 37919 w 104798"/>
                  <a:gd name="connsiteY23" fmla="*/ 190658 h 288231"/>
                  <a:gd name="connsiteX24" fmla="*/ 37919 w 104798"/>
                  <a:gd name="connsiteY24" fmla="*/ 202377 h 288231"/>
                  <a:gd name="connsiteX25" fmla="*/ 28437 w 104798"/>
                  <a:gd name="connsiteY25" fmla="*/ 221338 h 288231"/>
                  <a:gd name="connsiteX26" fmla="*/ 52400 w 104798"/>
                  <a:gd name="connsiteY26" fmla="*/ 253293 h 288231"/>
                  <a:gd name="connsiteX27" fmla="*/ 76364 w 104798"/>
                  <a:gd name="connsiteY27" fmla="*/ 221338 h 288231"/>
                  <a:gd name="connsiteX28" fmla="*/ 66881 w 104798"/>
                  <a:gd name="connsiteY28" fmla="*/ 202377 h 288231"/>
                  <a:gd name="connsiteX29" fmla="*/ 66881 w 104798"/>
                  <a:gd name="connsiteY29" fmla="*/ 190658 h 288231"/>
                  <a:gd name="connsiteX30" fmla="*/ 77052 w 104798"/>
                  <a:gd name="connsiteY30" fmla="*/ 170315 h 288231"/>
                  <a:gd name="connsiteX31" fmla="*/ 66881 w 104798"/>
                  <a:gd name="connsiteY31" fmla="*/ 149973 h 288231"/>
                  <a:gd name="connsiteX32" fmla="*/ 66881 w 104798"/>
                  <a:gd name="connsiteY32" fmla="*/ 138254 h 288231"/>
                  <a:gd name="connsiteX33" fmla="*/ 77052 w 104798"/>
                  <a:gd name="connsiteY33" fmla="*/ 117912 h 288231"/>
                  <a:gd name="connsiteX34" fmla="*/ 66881 w 104798"/>
                  <a:gd name="connsiteY34" fmla="*/ 97569 h 288231"/>
                  <a:gd name="connsiteX35" fmla="*/ 66881 w 104798"/>
                  <a:gd name="connsiteY35" fmla="*/ 85851 h 288231"/>
                  <a:gd name="connsiteX36" fmla="*/ 78599 w 104798"/>
                  <a:gd name="connsiteY36" fmla="*/ 62418 h 288231"/>
                  <a:gd name="connsiteX37" fmla="*/ 78599 w 104798"/>
                  <a:gd name="connsiteY37" fmla="*/ 13100 h 288231"/>
                  <a:gd name="connsiteX38" fmla="*/ 91699 w 104798"/>
                  <a:gd name="connsiteY38" fmla="*/ 0 h 288231"/>
                  <a:gd name="connsiteX39" fmla="*/ 104798 w 104798"/>
                  <a:gd name="connsiteY39" fmla="*/ 13100 h 288231"/>
                  <a:gd name="connsiteX40" fmla="*/ 104798 w 104798"/>
                  <a:gd name="connsiteY40" fmla="*/ 65508 h 288231"/>
                  <a:gd name="connsiteX41" fmla="*/ 103417 w 104798"/>
                  <a:gd name="connsiteY41" fmla="*/ 71369 h 288231"/>
                  <a:gd name="connsiteX42" fmla="*/ 93246 w 104798"/>
                  <a:gd name="connsiteY42" fmla="*/ 91712 h 288231"/>
                  <a:gd name="connsiteX43" fmla="*/ 103417 w 104798"/>
                  <a:gd name="connsiteY43" fmla="*/ 112055 h 288231"/>
                  <a:gd name="connsiteX44" fmla="*/ 103417 w 104798"/>
                  <a:gd name="connsiteY44" fmla="*/ 123773 h 288231"/>
                  <a:gd name="connsiteX45" fmla="*/ 93246 w 104798"/>
                  <a:gd name="connsiteY45" fmla="*/ 144116 h 288231"/>
                  <a:gd name="connsiteX46" fmla="*/ 103417 w 104798"/>
                  <a:gd name="connsiteY46" fmla="*/ 164458 h 288231"/>
                  <a:gd name="connsiteX47" fmla="*/ 103417 w 104798"/>
                  <a:gd name="connsiteY47" fmla="*/ 176177 h 288231"/>
                  <a:gd name="connsiteX48" fmla="*/ 93246 w 104798"/>
                  <a:gd name="connsiteY48" fmla="*/ 196519 h 288231"/>
                  <a:gd name="connsiteX49" fmla="*/ 103417 w 104798"/>
                  <a:gd name="connsiteY49" fmla="*/ 216862 h 288231"/>
                  <a:gd name="connsiteX50" fmla="*/ 102176 w 104798"/>
                  <a:gd name="connsiteY50" fmla="*/ 230583 h 288231"/>
                  <a:gd name="connsiteX51" fmla="*/ 62873 w 104798"/>
                  <a:gd name="connsiteY51" fmla="*/ 282991 h 288231"/>
                  <a:gd name="connsiteX52" fmla="*/ 52396 w 104798"/>
                  <a:gd name="connsiteY52" fmla="*/ 288231 h 28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798" h="288231">
                    <a:moveTo>
                      <a:pt x="52404" y="288231"/>
                    </a:moveTo>
                    <a:cubicBezTo>
                      <a:pt x="48286" y="288231"/>
                      <a:pt x="44397" y="286293"/>
                      <a:pt x="41927" y="282991"/>
                    </a:cubicBezTo>
                    <a:lnTo>
                      <a:pt x="2625" y="230583"/>
                    </a:lnTo>
                    <a:cubicBezTo>
                      <a:pt x="-355" y="226608"/>
                      <a:pt x="-831" y="221300"/>
                      <a:pt x="1383" y="216862"/>
                    </a:cubicBezTo>
                    <a:lnTo>
                      <a:pt x="11555" y="196519"/>
                    </a:lnTo>
                    <a:lnTo>
                      <a:pt x="1383" y="176177"/>
                    </a:lnTo>
                    <a:cubicBezTo>
                      <a:pt x="-461" y="172487"/>
                      <a:pt x="-461" y="168148"/>
                      <a:pt x="1383" y="164458"/>
                    </a:cubicBezTo>
                    <a:lnTo>
                      <a:pt x="11555" y="144116"/>
                    </a:lnTo>
                    <a:lnTo>
                      <a:pt x="1383" y="123773"/>
                    </a:lnTo>
                    <a:cubicBezTo>
                      <a:pt x="-461" y="120084"/>
                      <a:pt x="-461" y="115744"/>
                      <a:pt x="1383" y="112055"/>
                    </a:cubicBezTo>
                    <a:lnTo>
                      <a:pt x="11555" y="91712"/>
                    </a:lnTo>
                    <a:lnTo>
                      <a:pt x="1383" y="71369"/>
                    </a:lnTo>
                    <a:cubicBezTo>
                      <a:pt x="474" y="69554"/>
                      <a:pt x="2" y="67544"/>
                      <a:pt x="2" y="65508"/>
                    </a:cubicBezTo>
                    <a:lnTo>
                      <a:pt x="2" y="13100"/>
                    </a:lnTo>
                    <a:cubicBezTo>
                      <a:pt x="2" y="5866"/>
                      <a:pt x="5863" y="0"/>
                      <a:pt x="13102" y="0"/>
                    </a:cubicBezTo>
                    <a:cubicBezTo>
                      <a:pt x="20340" y="0"/>
                      <a:pt x="26201" y="5866"/>
                      <a:pt x="26201" y="13100"/>
                    </a:cubicBezTo>
                    <a:lnTo>
                      <a:pt x="26201" y="62418"/>
                    </a:lnTo>
                    <a:lnTo>
                      <a:pt x="37919" y="85851"/>
                    </a:lnTo>
                    <a:cubicBezTo>
                      <a:pt x="39760" y="89540"/>
                      <a:pt x="39760" y="93880"/>
                      <a:pt x="37919" y="97569"/>
                    </a:cubicBezTo>
                    <a:lnTo>
                      <a:pt x="27748" y="117912"/>
                    </a:lnTo>
                    <a:lnTo>
                      <a:pt x="37919" y="138254"/>
                    </a:lnTo>
                    <a:cubicBezTo>
                      <a:pt x="39760" y="141944"/>
                      <a:pt x="39760" y="146283"/>
                      <a:pt x="37919" y="149973"/>
                    </a:cubicBezTo>
                    <a:lnTo>
                      <a:pt x="27748" y="170315"/>
                    </a:lnTo>
                    <a:lnTo>
                      <a:pt x="37919" y="190658"/>
                    </a:lnTo>
                    <a:cubicBezTo>
                      <a:pt x="39760" y="194347"/>
                      <a:pt x="39760" y="198687"/>
                      <a:pt x="37919" y="202377"/>
                    </a:cubicBezTo>
                    <a:lnTo>
                      <a:pt x="28437" y="221338"/>
                    </a:lnTo>
                    <a:lnTo>
                      <a:pt x="52400" y="253293"/>
                    </a:lnTo>
                    <a:lnTo>
                      <a:pt x="76364" y="221338"/>
                    </a:lnTo>
                    <a:lnTo>
                      <a:pt x="66881" y="202377"/>
                    </a:lnTo>
                    <a:cubicBezTo>
                      <a:pt x="65041" y="198687"/>
                      <a:pt x="65041" y="194347"/>
                      <a:pt x="66881" y="190658"/>
                    </a:cubicBezTo>
                    <a:lnTo>
                      <a:pt x="77052" y="170315"/>
                    </a:lnTo>
                    <a:lnTo>
                      <a:pt x="66881" y="149973"/>
                    </a:lnTo>
                    <a:cubicBezTo>
                      <a:pt x="65041" y="146283"/>
                      <a:pt x="65041" y="141944"/>
                      <a:pt x="66881" y="138254"/>
                    </a:cubicBezTo>
                    <a:lnTo>
                      <a:pt x="77052" y="117912"/>
                    </a:lnTo>
                    <a:lnTo>
                      <a:pt x="66881" y="97569"/>
                    </a:lnTo>
                    <a:cubicBezTo>
                      <a:pt x="65041" y="93880"/>
                      <a:pt x="65041" y="89540"/>
                      <a:pt x="66881" y="85851"/>
                    </a:cubicBezTo>
                    <a:lnTo>
                      <a:pt x="78599" y="62418"/>
                    </a:lnTo>
                    <a:lnTo>
                      <a:pt x="78599" y="13100"/>
                    </a:lnTo>
                    <a:cubicBezTo>
                      <a:pt x="78599" y="5866"/>
                      <a:pt x="84460" y="0"/>
                      <a:pt x="91699" y="0"/>
                    </a:cubicBezTo>
                    <a:cubicBezTo>
                      <a:pt x="98937" y="0"/>
                      <a:pt x="104798" y="5866"/>
                      <a:pt x="104798" y="13100"/>
                    </a:cubicBezTo>
                    <a:lnTo>
                      <a:pt x="104798" y="65508"/>
                    </a:lnTo>
                    <a:cubicBezTo>
                      <a:pt x="104798" y="67544"/>
                      <a:pt x="104327" y="69550"/>
                      <a:pt x="103417" y="71369"/>
                    </a:cubicBezTo>
                    <a:lnTo>
                      <a:pt x="93246" y="91712"/>
                    </a:lnTo>
                    <a:lnTo>
                      <a:pt x="103417" y="112055"/>
                    </a:lnTo>
                    <a:cubicBezTo>
                      <a:pt x="105257" y="115744"/>
                      <a:pt x="105257" y="120084"/>
                      <a:pt x="103417" y="123773"/>
                    </a:cubicBezTo>
                    <a:lnTo>
                      <a:pt x="93246" y="144116"/>
                    </a:lnTo>
                    <a:lnTo>
                      <a:pt x="103417" y="164458"/>
                    </a:lnTo>
                    <a:cubicBezTo>
                      <a:pt x="105257" y="168148"/>
                      <a:pt x="105257" y="172487"/>
                      <a:pt x="103417" y="176177"/>
                    </a:cubicBezTo>
                    <a:lnTo>
                      <a:pt x="93246" y="196519"/>
                    </a:lnTo>
                    <a:lnTo>
                      <a:pt x="103417" y="216862"/>
                    </a:lnTo>
                    <a:cubicBezTo>
                      <a:pt x="105631" y="221304"/>
                      <a:pt x="105155" y="226613"/>
                      <a:pt x="102176" y="230583"/>
                    </a:cubicBezTo>
                    <a:lnTo>
                      <a:pt x="62873" y="282991"/>
                    </a:lnTo>
                    <a:cubicBezTo>
                      <a:pt x="60404" y="286293"/>
                      <a:pt x="56515" y="288231"/>
                      <a:pt x="52396" y="288231"/>
                    </a:cubicBezTo>
                    <a:close/>
                  </a:path>
                </a:pathLst>
              </a:custGeom>
              <a:solidFill>
                <a:schemeClr val="accent2"/>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09" name="Freeform 50">
                <a:extLst>
                  <a:ext uri="{FF2B5EF4-FFF2-40B4-BE49-F238E27FC236}">
                    <a16:creationId xmlns:a16="http://schemas.microsoft.com/office/drawing/2014/main" id="{0C8FE0FC-2D2D-0A0D-9527-1F72B3A8564E}"/>
                  </a:ext>
                </a:extLst>
              </p:cNvPr>
              <p:cNvSpPr/>
              <p:nvPr/>
            </p:nvSpPr>
            <p:spPr>
              <a:xfrm>
                <a:off x="10284115" y="4120625"/>
                <a:ext cx="144111" cy="144119"/>
              </a:xfrm>
              <a:custGeom>
                <a:avLst/>
                <a:gdLst>
                  <a:gd name="connsiteX0" fmla="*/ 13100 w 144111"/>
                  <a:gd name="connsiteY0" fmla="*/ 144120 h 144119"/>
                  <a:gd name="connsiteX1" fmla="*/ 0 w 144111"/>
                  <a:gd name="connsiteY1" fmla="*/ 131020 h 144119"/>
                  <a:gd name="connsiteX2" fmla="*/ 131012 w 144111"/>
                  <a:gd name="connsiteY2" fmla="*/ 0 h 144119"/>
                  <a:gd name="connsiteX3" fmla="*/ 144112 w 144111"/>
                  <a:gd name="connsiteY3" fmla="*/ 13100 h 144119"/>
                  <a:gd name="connsiteX4" fmla="*/ 131012 w 144111"/>
                  <a:gd name="connsiteY4" fmla="*/ 26200 h 144119"/>
                  <a:gd name="connsiteX5" fmla="*/ 26203 w 144111"/>
                  <a:gd name="connsiteY5" fmla="*/ 131012 h 144119"/>
                  <a:gd name="connsiteX6" fmla="*/ 13104 w 144111"/>
                  <a:gd name="connsiteY6" fmla="*/ 144111 h 14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111" h="144119">
                    <a:moveTo>
                      <a:pt x="13100" y="144120"/>
                    </a:moveTo>
                    <a:cubicBezTo>
                      <a:pt x="5857" y="144120"/>
                      <a:pt x="0" y="138254"/>
                      <a:pt x="0" y="131020"/>
                    </a:cubicBezTo>
                    <a:cubicBezTo>
                      <a:pt x="0" y="58771"/>
                      <a:pt x="58778" y="0"/>
                      <a:pt x="131012" y="0"/>
                    </a:cubicBezTo>
                    <a:cubicBezTo>
                      <a:pt x="138255" y="0"/>
                      <a:pt x="144112" y="5866"/>
                      <a:pt x="144112" y="13100"/>
                    </a:cubicBezTo>
                    <a:cubicBezTo>
                      <a:pt x="144112" y="20334"/>
                      <a:pt x="138251" y="26200"/>
                      <a:pt x="131012" y="26200"/>
                    </a:cubicBezTo>
                    <a:cubicBezTo>
                      <a:pt x="73220" y="26200"/>
                      <a:pt x="26203" y="73218"/>
                      <a:pt x="26203" y="131012"/>
                    </a:cubicBezTo>
                    <a:cubicBezTo>
                      <a:pt x="26203" y="138246"/>
                      <a:pt x="20342" y="144111"/>
                      <a:pt x="13104" y="144111"/>
                    </a:cubicBezTo>
                    <a:close/>
                  </a:path>
                </a:pathLst>
              </a:custGeom>
              <a:solidFill>
                <a:schemeClr val="tx1"/>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0" name="Freeform 51">
                <a:extLst>
                  <a:ext uri="{FF2B5EF4-FFF2-40B4-BE49-F238E27FC236}">
                    <a16:creationId xmlns:a16="http://schemas.microsoft.com/office/drawing/2014/main" id="{26457241-2A42-4925-2EEB-DFE93AFE2F6C}"/>
                  </a:ext>
                </a:extLst>
              </p:cNvPr>
              <p:cNvSpPr/>
              <p:nvPr/>
            </p:nvSpPr>
            <p:spPr>
              <a:xfrm>
                <a:off x="10153138" y="4146931"/>
                <a:ext cx="254915" cy="261819"/>
              </a:xfrm>
              <a:custGeom>
                <a:avLst/>
                <a:gdLst>
                  <a:gd name="connsiteX0" fmla="*/ 251206 w 254915"/>
                  <a:gd name="connsiteY0" fmla="*/ 96770 h 261819"/>
                  <a:gd name="connsiteX1" fmla="*/ 236517 w 254915"/>
                  <a:gd name="connsiteY1" fmla="*/ 30777 h 261819"/>
                  <a:gd name="connsiteX2" fmla="*/ 198145 w 254915"/>
                  <a:gd name="connsiteY2" fmla="*/ 0 h 261819"/>
                  <a:gd name="connsiteX3" fmla="*/ 56758 w 254915"/>
                  <a:gd name="connsiteY3" fmla="*/ 0 h 261819"/>
                  <a:gd name="connsiteX4" fmla="*/ 18390 w 254915"/>
                  <a:gd name="connsiteY4" fmla="*/ 30773 h 261819"/>
                  <a:gd name="connsiteX5" fmla="*/ 3714 w 254915"/>
                  <a:gd name="connsiteY5" fmla="*/ 96778 h 261819"/>
                  <a:gd name="connsiteX6" fmla="*/ 3714 w 254915"/>
                  <a:gd name="connsiteY6" fmla="*/ 165045 h 261819"/>
                  <a:gd name="connsiteX7" fmla="*/ 18403 w 254915"/>
                  <a:gd name="connsiteY7" fmla="*/ 231063 h 261819"/>
                  <a:gd name="connsiteX8" fmla="*/ 56762 w 254915"/>
                  <a:gd name="connsiteY8" fmla="*/ 261819 h 261819"/>
                  <a:gd name="connsiteX9" fmla="*/ 198145 w 254915"/>
                  <a:gd name="connsiteY9" fmla="*/ 261819 h 261819"/>
                  <a:gd name="connsiteX10" fmla="*/ 230180 w 254915"/>
                  <a:gd name="connsiteY10" fmla="*/ 245170 h 261819"/>
                  <a:gd name="connsiteX11" fmla="*/ 215482 w 254915"/>
                  <a:gd name="connsiteY11" fmla="*/ 240966 h 261819"/>
                  <a:gd name="connsiteX12" fmla="*/ 214518 w 254915"/>
                  <a:gd name="connsiteY12" fmla="*/ 240601 h 261819"/>
                  <a:gd name="connsiteX13" fmla="*/ 202107 w 254915"/>
                  <a:gd name="connsiteY13" fmla="*/ 235551 h 261819"/>
                  <a:gd name="connsiteX14" fmla="*/ 117873 w 254915"/>
                  <a:gd name="connsiteY14" fmla="*/ 104706 h 261819"/>
                  <a:gd name="connsiteX15" fmla="*/ 118528 w 254915"/>
                  <a:gd name="connsiteY15" fmla="*/ 91708 h 261819"/>
                  <a:gd name="connsiteX16" fmla="*/ 101250 w 254915"/>
                  <a:gd name="connsiteY16" fmla="*/ 91708 h 261819"/>
                  <a:gd name="connsiteX17" fmla="*/ 75047 w 254915"/>
                  <a:gd name="connsiteY17" fmla="*/ 65504 h 261819"/>
                  <a:gd name="connsiteX18" fmla="*/ 101250 w 254915"/>
                  <a:gd name="connsiteY18" fmla="*/ 39300 h 261819"/>
                  <a:gd name="connsiteX19" fmla="*/ 153657 w 254915"/>
                  <a:gd name="connsiteY19" fmla="*/ 39300 h 261819"/>
                  <a:gd name="connsiteX20" fmla="*/ 179860 w 254915"/>
                  <a:gd name="connsiteY20" fmla="*/ 65504 h 261819"/>
                  <a:gd name="connsiteX21" fmla="*/ 173247 w 254915"/>
                  <a:gd name="connsiteY21" fmla="*/ 82748 h 261819"/>
                  <a:gd name="connsiteX22" fmla="*/ 170280 w 254915"/>
                  <a:gd name="connsiteY22" fmla="*/ 104706 h 261819"/>
                  <a:gd name="connsiteX23" fmla="*/ 219707 w 254915"/>
                  <a:gd name="connsiteY23" fmla="*/ 185906 h 261819"/>
                  <a:gd name="connsiteX24" fmla="*/ 219686 w 254915"/>
                  <a:gd name="connsiteY24" fmla="*/ 185995 h 261819"/>
                  <a:gd name="connsiteX25" fmla="*/ 244601 w 254915"/>
                  <a:gd name="connsiteY25" fmla="*/ 194713 h 261819"/>
                  <a:gd name="connsiteX26" fmla="*/ 251202 w 254915"/>
                  <a:gd name="connsiteY26" fmla="*/ 165036 h 261819"/>
                  <a:gd name="connsiteX27" fmla="*/ 251202 w 254915"/>
                  <a:gd name="connsiteY27" fmla="*/ 96766 h 2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4915" h="261819">
                    <a:moveTo>
                      <a:pt x="251206" y="96770"/>
                    </a:moveTo>
                    <a:lnTo>
                      <a:pt x="236517" y="30777"/>
                    </a:lnTo>
                    <a:cubicBezTo>
                      <a:pt x="232488" y="12654"/>
                      <a:pt x="216711" y="0"/>
                      <a:pt x="198145" y="0"/>
                    </a:cubicBezTo>
                    <a:lnTo>
                      <a:pt x="56758" y="0"/>
                    </a:lnTo>
                    <a:cubicBezTo>
                      <a:pt x="38205" y="0"/>
                      <a:pt x="22432" y="12654"/>
                      <a:pt x="18390" y="30773"/>
                    </a:cubicBezTo>
                    <a:lnTo>
                      <a:pt x="3714" y="96778"/>
                    </a:lnTo>
                    <a:cubicBezTo>
                      <a:pt x="-1238" y="119106"/>
                      <a:pt x="-1238" y="142717"/>
                      <a:pt x="3714" y="165045"/>
                    </a:cubicBezTo>
                    <a:lnTo>
                      <a:pt x="18403" y="231063"/>
                    </a:lnTo>
                    <a:cubicBezTo>
                      <a:pt x="22432" y="249174"/>
                      <a:pt x="38209" y="261819"/>
                      <a:pt x="56762" y="261819"/>
                    </a:cubicBezTo>
                    <a:lnTo>
                      <a:pt x="198145" y="261819"/>
                    </a:lnTo>
                    <a:cubicBezTo>
                      <a:pt x="211330" y="261819"/>
                      <a:pt x="223018" y="255358"/>
                      <a:pt x="230180" y="245170"/>
                    </a:cubicBezTo>
                    <a:cubicBezTo>
                      <a:pt x="225169" y="244035"/>
                      <a:pt x="220272" y="242620"/>
                      <a:pt x="215482" y="240966"/>
                    </a:cubicBezTo>
                    <a:cubicBezTo>
                      <a:pt x="215155" y="240856"/>
                      <a:pt x="214845" y="240716"/>
                      <a:pt x="214518" y="240601"/>
                    </a:cubicBezTo>
                    <a:cubicBezTo>
                      <a:pt x="210288" y="239109"/>
                      <a:pt x="206153" y="237409"/>
                      <a:pt x="202107" y="235551"/>
                    </a:cubicBezTo>
                    <a:cubicBezTo>
                      <a:pt x="152492" y="212769"/>
                      <a:pt x="117873" y="162784"/>
                      <a:pt x="117873" y="104706"/>
                    </a:cubicBezTo>
                    <a:cubicBezTo>
                      <a:pt x="117873" y="100319"/>
                      <a:pt x="118133" y="95992"/>
                      <a:pt x="118528" y="91708"/>
                    </a:cubicBezTo>
                    <a:lnTo>
                      <a:pt x="101250" y="91708"/>
                    </a:lnTo>
                    <a:cubicBezTo>
                      <a:pt x="86778" y="91708"/>
                      <a:pt x="75047" y="79976"/>
                      <a:pt x="75047" y="65504"/>
                    </a:cubicBezTo>
                    <a:cubicBezTo>
                      <a:pt x="75047" y="51031"/>
                      <a:pt x="86778" y="39300"/>
                      <a:pt x="101250" y="39300"/>
                    </a:cubicBezTo>
                    <a:lnTo>
                      <a:pt x="153657" y="39300"/>
                    </a:lnTo>
                    <a:cubicBezTo>
                      <a:pt x="168129" y="39300"/>
                      <a:pt x="179860" y="51031"/>
                      <a:pt x="179860" y="65504"/>
                    </a:cubicBezTo>
                    <a:cubicBezTo>
                      <a:pt x="179860" y="72143"/>
                      <a:pt x="177314" y="78132"/>
                      <a:pt x="173247" y="82748"/>
                    </a:cubicBezTo>
                    <a:cubicBezTo>
                      <a:pt x="171483" y="89816"/>
                      <a:pt x="170280" y="97097"/>
                      <a:pt x="170280" y="104706"/>
                    </a:cubicBezTo>
                    <a:cubicBezTo>
                      <a:pt x="170280" y="140010"/>
                      <a:pt x="190393" y="170596"/>
                      <a:pt x="219707" y="185906"/>
                    </a:cubicBezTo>
                    <a:lnTo>
                      <a:pt x="219686" y="185995"/>
                    </a:lnTo>
                    <a:cubicBezTo>
                      <a:pt x="227417" y="190033"/>
                      <a:pt x="235778" y="193013"/>
                      <a:pt x="244601" y="194713"/>
                    </a:cubicBezTo>
                    <a:lnTo>
                      <a:pt x="251202" y="165036"/>
                    </a:lnTo>
                    <a:cubicBezTo>
                      <a:pt x="256154" y="142709"/>
                      <a:pt x="256154" y="119098"/>
                      <a:pt x="251202" y="96766"/>
                    </a:cubicBezTo>
                    <a:close/>
                  </a:path>
                </a:pathLst>
              </a:custGeom>
              <a:solidFill>
                <a:schemeClr val="accent2"/>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1" name="Freeform 52">
                <a:extLst>
                  <a:ext uri="{FF2B5EF4-FFF2-40B4-BE49-F238E27FC236}">
                    <a16:creationId xmlns:a16="http://schemas.microsoft.com/office/drawing/2014/main" id="{F084B2DD-51AA-7292-7332-E60A83B755BA}"/>
                  </a:ext>
                </a:extLst>
              </p:cNvPr>
              <p:cNvSpPr/>
              <p:nvPr/>
            </p:nvSpPr>
            <p:spPr>
              <a:xfrm>
                <a:off x="10284119" y="4120625"/>
                <a:ext cx="366833" cy="497961"/>
              </a:xfrm>
              <a:custGeom>
                <a:avLst/>
                <a:gdLst>
                  <a:gd name="connsiteX0" fmla="*/ 251110 w 366833"/>
                  <a:gd name="connsiteY0" fmla="*/ 78825 h 497961"/>
                  <a:gd name="connsiteX1" fmla="*/ 131008 w 366833"/>
                  <a:gd name="connsiteY1" fmla="*/ 0 h 497961"/>
                  <a:gd name="connsiteX2" fmla="*/ 117908 w 366833"/>
                  <a:gd name="connsiteY2" fmla="*/ 13100 h 497961"/>
                  <a:gd name="connsiteX3" fmla="*/ 131008 w 366833"/>
                  <a:gd name="connsiteY3" fmla="*/ 26200 h 497961"/>
                  <a:gd name="connsiteX4" fmla="*/ 223380 w 366833"/>
                  <a:gd name="connsiteY4" fmla="*/ 81575 h 497961"/>
                  <a:gd name="connsiteX5" fmla="*/ 131008 w 366833"/>
                  <a:gd name="connsiteY5" fmla="*/ 196626 h 497961"/>
                  <a:gd name="connsiteX6" fmla="*/ 131008 w 366833"/>
                  <a:gd name="connsiteY6" fmla="*/ 235828 h 497961"/>
                  <a:gd name="connsiteX7" fmla="*/ 26199 w 366833"/>
                  <a:gd name="connsiteY7" fmla="*/ 131016 h 497961"/>
                  <a:gd name="connsiteX8" fmla="*/ 13100 w 366833"/>
                  <a:gd name="connsiteY8" fmla="*/ 117916 h 497961"/>
                  <a:gd name="connsiteX9" fmla="*/ 0 w 366833"/>
                  <a:gd name="connsiteY9" fmla="*/ 131016 h 497961"/>
                  <a:gd name="connsiteX10" fmla="*/ 131012 w 366833"/>
                  <a:gd name="connsiteY10" fmla="*/ 262032 h 497961"/>
                  <a:gd name="connsiteX11" fmla="*/ 131012 w 366833"/>
                  <a:gd name="connsiteY11" fmla="*/ 484861 h 497961"/>
                  <a:gd name="connsiteX12" fmla="*/ 144112 w 366833"/>
                  <a:gd name="connsiteY12" fmla="*/ 497961 h 497961"/>
                  <a:gd name="connsiteX13" fmla="*/ 353734 w 366833"/>
                  <a:gd name="connsiteY13" fmla="*/ 497961 h 497961"/>
                  <a:gd name="connsiteX14" fmla="*/ 366834 w 366833"/>
                  <a:gd name="connsiteY14" fmla="*/ 484861 h 497961"/>
                  <a:gd name="connsiteX15" fmla="*/ 366834 w 366833"/>
                  <a:gd name="connsiteY15" fmla="*/ 196626 h 497961"/>
                  <a:gd name="connsiteX16" fmla="*/ 251110 w 366833"/>
                  <a:gd name="connsiteY16" fmla="*/ 78820 h 497961"/>
                  <a:gd name="connsiteX17" fmla="*/ 209618 w 366833"/>
                  <a:gd name="connsiteY17" fmla="*/ 196630 h 497961"/>
                  <a:gd name="connsiteX18" fmla="*/ 231069 w 366833"/>
                  <a:gd name="connsiteY18" fmla="*/ 161815 h 497961"/>
                  <a:gd name="connsiteX19" fmla="*/ 224996 w 366833"/>
                  <a:gd name="connsiteY19" fmla="*/ 177465 h 497961"/>
                  <a:gd name="connsiteX20" fmla="*/ 224974 w 366833"/>
                  <a:gd name="connsiteY20" fmla="*/ 177494 h 497961"/>
                  <a:gd name="connsiteX21" fmla="*/ 209937 w 366833"/>
                  <a:gd name="connsiteY21" fmla="*/ 199754 h 497961"/>
                  <a:gd name="connsiteX22" fmla="*/ 209622 w 366833"/>
                  <a:gd name="connsiteY22" fmla="*/ 196626 h 497961"/>
                  <a:gd name="connsiteX23" fmla="*/ 248462 w 366833"/>
                  <a:gd name="connsiteY23" fmla="*/ 189128 h 497961"/>
                  <a:gd name="connsiteX24" fmla="*/ 248479 w 366833"/>
                  <a:gd name="connsiteY24" fmla="*/ 189064 h 497961"/>
                  <a:gd name="connsiteX25" fmla="*/ 258981 w 366833"/>
                  <a:gd name="connsiteY25" fmla="*/ 158792 h 497961"/>
                  <a:gd name="connsiteX26" fmla="*/ 288224 w 366833"/>
                  <a:gd name="connsiteY26" fmla="*/ 196630 h 497961"/>
                  <a:gd name="connsiteX27" fmla="*/ 248921 w 366833"/>
                  <a:gd name="connsiteY27" fmla="*/ 235934 h 497961"/>
                  <a:gd name="connsiteX28" fmla="*/ 222033 w 366833"/>
                  <a:gd name="connsiteY28" fmla="*/ 225146 h 497961"/>
                  <a:gd name="connsiteX29" fmla="*/ 248457 w 366833"/>
                  <a:gd name="connsiteY29" fmla="*/ 189124 h 497961"/>
                  <a:gd name="connsiteX30" fmla="*/ 340630 w 366833"/>
                  <a:gd name="connsiteY30" fmla="*/ 471766 h 497961"/>
                  <a:gd name="connsiteX31" fmla="*/ 157211 w 366833"/>
                  <a:gd name="connsiteY31" fmla="*/ 471766 h 497961"/>
                  <a:gd name="connsiteX32" fmla="*/ 157211 w 366833"/>
                  <a:gd name="connsiteY32" fmla="*/ 196626 h 497961"/>
                  <a:gd name="connsiteX33" fmla="*/ 232786 w 366833"/>
                  <a:gd name="connsiteY33" fmla="*/ 106423 h 497961"/>
                  <a:gd name="connsiteX34" fmla="*/ 235821 w 366833"/>
                  <a:gd name="connsiteY34" fmla="*/ 131012 h 497961"/>
                  <a:gd name="connsiteX35" fmla="*/ 235740 w 366833"/>
                  <a:gd name="connsiteY35" fmla="*/ 132448 h 497961"/>
                  <a:gd name="connsiteX36" fmla="*/ 183415 w 366833"/>
                  <a:gd name="connsiteY36" fmla="*/ 196621 h 497961"/>
                  <a:gd name="connsiteX37" fmla="*/ 192366 w 366833"/>
                  <a:gd name="connsiteY37" fmla="*/ 229078 h 497961"/>
                  <a:gd name="connsiteX38" fmla="*/ 193713 w 366833"/>
                  <a:gd name="connsiteY38" fmla="*/ 231743 h 497961"/>
                  <a:gd name="connsiteX39" fmla="*/ 193892 w 366833"/>
                  <a:gd name="connsiteY39" fmla="*/ 231883 h 497961"/>
                  <a:gd name="connsiteX40" fmla="*/ 248921 w 366833"/>
                  <a:gd name="connsiteY40" fmla="*/ 262129 h 497961"/>
                  <a:gd name="connsiteX41" fmla="*/ 314427 w 366833"/>
                  <a:gd name="connsiteY41" fmla="*/ 196621 h 497961"/>
                  <a:gd name="connsiteX42" fmla="*/ 261944 w 366833"/>
                  <a:gd name="connsiteY42" fmla="*/ 132431 h 497961"/>
                  <a:gd name="connsiteX43" fmla="*/ 262025 w 366833"/>
                  <a:gd name="connsiteY43" fmla="*/ 131012 h 497961"/>
                  <a:gd name="connsiteX44" fmla="*/ 259500 w 366833"/>
                  <a:gd name="connsiteY44" fmla="*/ 105573 h 497961"/>
                  <a:gd name="connsiteX45" fmla="*/ 340630 w 366833"/>
                  <a:gd name="connsiteY45" fmla="*/ 196626 h 497961"/>
                  <a:gd name="connsiteX46" fmla="*/ 340630 w 366833"/>
                  <a:gd name="connsiteY46" fmla="*/ 471761 h 497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33" h="497961">
                    <a:moveTo>
                      <a:pt x="251110" y="78825"/>
                    </a:moveTo>
                    <a:cubicBezTo>
                      <a:pt x="230895" y="32490"/>
                      <a:pt x="184694" y="0"/>
                      <a:pt x="131008" y="0"/>
                    </a:cubicBezTo>
                    <a:cubicBezTo>
                      <a:pt x="123765" y="0"/>
                      <a:pt x="117908" y="5866"/>
                      <a:pt x="117908" y="13100"/>
                    </a:cubicBezTo>
                    <a:cubicBezTo>
                      <a:pt x="117908" y="20334"/>
                      <a:pt x="123770" y="26200"/>
                      <a:pt x="131008" y="26200"/>
                    </a:cubicBezTo>
                    <a:cubicBezTo>
                      <a:pt x="170927" y="26200"/>
                      <a:pt x="205686" y="48651"/>
                      <a:pt x="223380" y="81575"/>
                    </a:cubicBezTo>
                    <a:cubicBezTo>
                      <a:pt x="170613" y="93285"/>
                      <a:pt x="131008" y="140384"/>
                      <a:pt x="131008" y="196626"/>
                    </a:cubicBezTo>
                    <a:lnTo>
                      <a:pt x="131008" y="235828"/>
                    </a:lnTo>
                    <a:cubicBezTo>
                      <a:pt x="73216" y="235828"/>
                      <a:pt x="26199" y="188809"/>
                      <a:pt x="26199" y="131016"/>
                    </a:cubicBezTo>
                    <a:cubicBezTo>
                      <a:pt x="26199" y="123782"/>
                      <a:pt x="20338" y="117916"/>
                      <a:pt x="13100" y="117916"/>
                    </a:cubicBezTo>
                    <a:cubicBezTo>
                      <a:pt x="5861" y="117916"/>
                      <a:pt x="0" y="123782"/>
                      <a:pt x="0" y="131016"/>
                    </a:cubicBezTo>
                    <a:cubicBezTo>
                      <a:pt x="0" y="203261"/>
                      <a:pt x="58778" y="262032"/>
                      <a:pt x="131012" y="262032"/>
                    </a:cubicBezTo>
                    <a:lnTo>
                      <a:pt x="131012" y="484861"/>
                    </a:lnTo>
                    <a:cubicBezTo>
                      <a:pt x="131012" y="492096"/>
                      <a:pt x="136873" y="497961"/>
                      <a:pt x="144112" y="497961"/>
                    </a:cubicBezTo>
                    <a:lnTo>
                      <a:pt x="353734" y="497961"/>
                    </a:lnTo>
                    <a:cubicBezTo>
                      <a:pt x="360977" y="497961"/>
                      <a:pt x="366834" y="492096"/>
                      <a:pt x="366834" y="484861"/>
                    </a:cubicBezTo>
                    <a:lnTo>
                      <a:pt x="366834" y="196626"/>
                    </a:lnTo>
                    <a:cubicBezTo>
                      <a:pt x="366834" y="132350"/>
                      <a:pt x="315115" y="80006"/>
                      <a:pt x="251110" y="78820"/>
                    </a:cubicBezTo>
                    <a:close/>
                    <a:moveTo>
                      <a:pt x="209618" y="196630"/>
                    </a:moveTo>
                    <a:cubicBezTo>
                      <a:pt x="209618" y="181418"/>
                      <a:pt x="218395" y="168343"/>
                      <a:pt x="231069" y="161815"/>
                    </a:cubicBezTo>
                    <a:cubicBezTo>
                      <a:pt x="229429" y="167145"/>
                      <a:pt x="227508" y="172394"/>
                      <a:pt x="224996" y="177465"/>
                    </a:cubicBezTo>
                    <a:cubicBezTo>
                      <a:pt x="224991" y="177477"/>
                      <a:pt x="224979" y="177482"/>
                      <a:pt x="224974" y="177494"/>
                    </a:cubicBezTo>
                    <a:cubicBezTo>
                      <a:pt x="221009" y="185519"/>
                      <a:pt x="215853" y="192962"/>
                      <a:pt x="209937" y="199754"/>
                    </a:cubicBezTo>
                    <a:cubicBezTo>
                      <a:pt x="209852" y="198704"/>
                      <a:pt x="209622" y="197697"/>
                      <a:pt x="209622" y="196626"/>
                    </a:cubicBezTo>
                    <a:close/>
                    <a:moveTo>
                      <a:pt x="248462" y="189128"/>
                    </a:moveTo>
                    <a:cubicBezTo>
                      <a:pt x="248462" y="189128"/>
                      <a:pt x="248470" y="189085"/>
                      <a:pt x="248479" y="189064"/>
                    </a:cubicBezTo>
                    <a:cubicBezTo>
                      <a:pt x="253290" y="179356"/>
                      <a:pt x="256733" y="169223"/>
                      <a:pt x="258981" y="158792"/>
                    </a:cubicBezTo>
                    <a:cubicBezTo>
                      <a:pt x="275766" y="163268"/>
                      <a:pt x="288224" y="178455"/>
                      <a:pt x="288224" y="196630"/>
                    </a:cubicBezTo>
                    <a:cubicBezTo>
                      <a:pt x="288224" y="218303"/>
                      <a:pt x="270593" y="235934"/>
                      <a:pt x="248921" y="235934"/>
                    </a:cubicBezTo>
                    <a:cubicBezTo>
                      <a:pt x="238499" y="235934"/>
                      <a:pt x="229076" y="231790"/>
                      <a:pt x="222033" y="225146"/>
                    </a:cubicBezTo>
                    <a:cubicBezTo>
                      <a:pt x="232791" y="214720"/>
                      <a:pt x="241840" y="202487"/>
                      <a:pt x="248457" y="189124"/>
                    </a:cubicBezTo>
                    <a:close/>
                    <a:moveTo>
                      <a:pt x="340630" y="471766"/>
                    </a:moveTo>
                    <a:lnTo>
                      <a:pt x="157211" y="471766"/>
                    </a:lnTo>
                    <a:lnTo>
                      <a:pt x="157211" y="196626"/>
                    </a:lnTo>
                    <a:cubicBezTo>
                      <a:pt x="157211" y="151571"/>
                      <a:pt x="189901" y="114082"/>
                      <a:pt x="232786" y="106423"/>
                    </a:cubicBezTo>
                    <a:cubicBezTo>
                      <a:pt x="234695" y="114324"/>
                      <a:pt x="235821" y="122532"/>
                      <a:pt x="235821" y="131012"/>
                    </a:cubicBezTo>
                    <a:cubicBezTo>
                      <a:pt x="235821" y="131496"/>
                      <a:pt x="235745" y="131964"/>
                      <a:pt x="235740" y="132448"/>
                    </a:cubicBezTo>
                    <a:cubicBezTo>
                      <a:pt x="205920" y="138565"/>
                      <a:pt x="183415" y="165019"/>
                      <a:pt x="183415" y="196621"/>
                    </a:cubicBezTo>
                    <a:cubicBezTo>
                      <a:pt x="183415" y="208484"/>
                      <a:pt x="186828" y="219468"/>
                      <a:pt x="192366" y="229078"/>
                    </a:cubicBezTo>
                    <a:cubicBezTo>
                      <a:pt x="192787" y="229979"/>
                      <a:pt x="193071" y="230927"/>
                      <a:pt x="193713" y="231743"/>
                    </a:cubicBezTo>
                    <a:cubicBezTo>
                      <a:pt x="193760" y="231807"/>
                      <a:pt x="193841" y="231824"/>
                      <a:pt x="193892" y="231883"/>
                    </a:cubicBezTo>
                    <a:cubicBezTo>
                      <a:pt x="205555" y="250020"/>
                      <a:pt x="225803" y="262129"/>
                      <a:pt x="248921" y="262129"/>
                    </a:cubicBezTo>
                    <a:cubicBezTo>
                      <a:pt x="285040" y="262129"/>
                      <a:pt x="314427" y="232742"/>
                      <a:pt x="314427" y="196621"/>
                    </a:cubicBezTo>
                    <a:cubicBezTo>
                      <a:pt x="314427" y="164960"/>
                      <a:pt x="291841" y="138488"/>
                      <a:pt x="261944" y="132431"/>
                    </a:cubicBezTo>
                    <a:cubicBezTo>
                      <a:pt x="261948" y="131955"/>
                      <a:pt x="262025" y="131492"/>
                      <a:pt x="262025" y="131012"/>
                    </a:cubicBezTo>
                    <a:cubicBezTo>
                      <a:pt x="262025" y="122307"/>
                      <a:pt x="261128" y="113806"/>
                      <a:pt x="259500" y="105573"/>
                    </a:cubicBezTo>
                    <a:cubicBezTo>
                      <a:pt x="305093" y="110843"/>
                      <a:pt x="340630" y="149637"/>
                      <a:pt x="340630" y="196626"/>
                    </a:cubicBezTo>
                    <a:lnTo>
                      <a:pt x="340630" y="471761"/>
                    </a:lnTo>
                    <a:close/>
                  </a:path>
                </a:pathLst>
              </a:custGeom>
              <a:solidFill>
                <a:schemeClr val="tx1"/>
              </a:solidFill>
              <a:ln w="42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nvGrpSpPr>
          <p:cNvPr id="114" name="Group 113">
            <a:extLst>
              <a:ext uri="{FF2B5EF4-FFF2-40B4-BE49-F238E27FC236}">
                <a16:creationId xmlns:a16="http://schemas.microsoft.com/office/drawing/2014/main" id="{F2EAA8FF-AEE7-BC16-85E8-B70736183C2A}"/>
              </a:ext>
            </a:extLst>
          </p:cNvPr>
          <p:cNvGrpSpPr/>
          <p:nvPr/>
        </p:nvGrpSpPr>
        <p:grpSpPr>
          <a:xfrm>
            <a:off x="10716783" y="3727747"/>
            <a:ext cx="605085" cy="604784"/>
            <a:chOff x="6388107" y="5129342"/>
            <a:chExt cx="605085" cy="604784"/>
          </a:xfrm>
        </p:grpSpPr>
        <p:grpSp>
          <p:nvGrpSpPr>
            <p:cNvPr id="115" name="Graphic 2">
              <a:extLst>
                <a:ext uri="{FF2B5EF4-FFF2-40B4-BE49-F238E27FC236}">
                  <a16:creationId xmlns:a16="http://schemas.microsoft.com/office/drawing/2014/main" id="{BF551CB9-927C-F119-4E63-5000EE9B5DBA}"/>
                </a:ext>
              </a:extLst>
            </p:cNvPr>
            <p:cNvGrpSpPr/>
            <p:nvPr/>
          </p:nvGrpSpPr>
          <p:grpSpPr>
            <a:xfrm>
              <a:off x="6388107" y="5262876"/>
              <a:ext cx="403371" cy="471250"/>
              <a:chOff x="4549629" y="2097354"/>
              <a:chExt cx="658118" cy="768868"/>
            </a:xfrm>
            <a:solidFill>
              <a:schemeClr val="tx1"/>
            </a:solidFill>
          </p:grpSpPr>
          <p:sp>
            <p:nvSpPr>
              <p:cNvPr id="120" name="Freeform 84">
                <a:extLst>
                  <a:ext uri="{FF2B5EF4-FFF2-40B4-BE49-F238E27FC236}">
                    <a16:creationId xmlns:a16="http://schemas.microsoft.com/office/drawing/2014/main" id="{6552C712-1B88-CE90-8C9C-B0EDFC6B67D6}"/>
                  </a:ext>
                </a:extLst>
              </p:cNvPr>
              <p:cNvSpPr/>
              <p:nvPr/>
            </p:nvSpPr>
            <p:spPr>
              <a:xfrm>
                <a:off x="4684235" y="2345538"/>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1" name="Freeform 85">
                <a:extLst>
                  <a:ext uri="{FF2B5EF4-FFF2-40B4-BE49-F238E27FC236}">
                    <a16:creationId xmlns:a16="http://schemas.microsoft.com/office/drawing/2014/main" id="{715E4673-B758-FF61-B7D3-7CF250C0E006}"/>
                  </a:ext>
                </a:extLst>
              </p:cNvPr>
              <p:cNvSpPr/>
              <p:nvPr/>
            </p:nvSpPr>
            <p:spPr>
              <a:xfrm>
                <a:off x="4949200" y="2345538"/>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2" name="Freeform 86">
                <a:extLst>
                  <a:ext uri="{FF2B5EF4-FFF2-40B4-BE49-F238E27FC236}">
                    <a16:creationId xmlns:a16="http://schemas.microsoft.com/office/drawing/2014/main" id="{43E9B678-EBED-2181-75AA-7C4E5E8FD559}"/>
                  </a:ext>
                </a:extLst>
              </p:cNvPr>
              <p:cNvSpPr/>
              <p:nvPr/>
            </p:nvSpPr>
            <p:spPr>
              <a:xfrm>
                <a:off x="4738863" y="2591104"/>
                <a:ext cx="279619" cy="139776"/>
              </a:xfrm>
              <a:custGeom>
                <a:avLst/>
                <a:gdLst>
                  <a:gd name="connsiteX0" fmla="*/ 0 w 279619"/>
                  <a:gd name="connsiteY0" fmla="*/ 0 h 139776"/>
                  <a:gd name="connsiteX1" fmla="*/ 139810 w 279619"/>
                  <a:gd name="connsiteY1" fmla="*/ 139777 h 139776"/>
                  <a:gd name="connsiteX2" fmla="*/ 279620 w 279619"/>
                  <a:gd name="connsiteY2" fmla="*/ 0 h 139776"/>
                  <a:gd name="connsiteX3" fmla="*/ 232623 w 279619"/>
                  <a:gd name="connsiteY3" fmla="*/ 0 h 139776"/>
                  <a:gd name="connsiteX4" fmla="*/ 139810 w 279619"/>
                  <a:gd name="connsiteY4" fmla="*/ 92770 h 139776"/>
                  <a:gd name="connsiteX5" fmla="*/ 46997 w 279619"/>
                  <a:gd name="connsiteY5" fmla="*/ 0 h 139776"/>
                  <a:gd name="connsiteX6" fmla="*/ 0 w 279619"/>
                  <a:gd name="connsiteY6" fmla="*/ 0 h 139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19" h="139776">
                    <a:moveTo>
                      <a:pt x="0" y="0"/>
                    </a:moveTo>
                    <a:cubicBezTo>
                      <a:pt x="0" y="77069"/>
                      <a:pt x="62705" y="139777"/>
                      <a:pt x="139810" y="139777"/>
                    </a:cubicBezTo>
                    <a:cubicBezTo>
                      <a:pt x="216915" y="139777"/>
                      <a:pt x="279620" y="77069"/>
                      <a:pt x="279620" y="0"/>
                    </a:cubicBezTo>
                    <a:lnTo>
                      <a:pt x="232623" y="0"/>
                    </a:lnTo>
                    <a:cubicBezTo>
                      <a:pt x="232623" y="51156"/>
                      <a:pt x="190990" y="92770"/>
                      <a:pt x="139810" y="92770"/>
                    </a:cubicBezTo>
                    <a:cubicBezTo>
                      <a:pt x="88630" y="92770"/>
                      <a:pt x="46997" y="51156"/>
                      <a:pt x="46997" y="0"/>
                    </a:cubicBezTo>
                    <a:lnTo>
                      <a:pt x="0"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3" name="Freeform 87">
                <a:extLst>
                  <a:ext uri="{FF2B5EF4-FFF2-40B4-BE49-F238E27FC236}">
                    <a16:creationId xmlns:a16="http://schemas.microsoft.com/office/drawing/2014/main" id="{58D18509-0757-BAE0-5E93-5DE462BC98B1}"/>
                  </a:ext>
                </a:extLst>
              </p:cNvPr>
              <p:cNvSpPr/>
              <p:nvPr/>
            </p:nvSpPr>
            <p:spPr>
              <a:xfrm>
                <a:off x="4549629" y="2097354"/>
                <a:ext cx="658118" cy="768868"/>
              </a:xfrm>
              <a:custGeom>
                <a:avLst/>
                <a:gdLst>
                  <a:gd name="connsiteX0" fmla="*/ 0 w 658118"/>
                  <a:gd name="connsiteY0" fmla="*/ 0 h 768868"/>
                  <a:gd name="connsiteX1" fmla="*/ 0 w 658118"/>
                  <a:gd name="connsiteY1" fmla="*/ 344879 h 768868"/>
                  <a:gd name="connsiteX2" fmla="*/ 130168 w 658118"/>
                  <a:gd name="connsiteY2" fmla="*/ 673992 h 768868"/>
                  <a:gd name="connsiteX3" fmla="*/ 329044 w 658118"/>
                  <a:gd name="connsiteY3" fmla="*/ 768868 h 768868"/>
                  <a:gd name="connsiteX4" fmla="*/ 527951 w 658118"/>
                  <a:gd name="connsiteY4" fmla="*/ 673992 h 768868"/>
                  <a:gd name="connsiteX5" fmla="*/ 658119 w 658118"/>
                  <a:gd name="connsiteY5" fmla="*/ 344879 h 768868"/>
                  <a:gd name="connsiteX6" fmla="*/ 658119 w 658118"/>
                  <a:gd name="connsiteY6" fmla="*/ 0 h 768868"/>
                  <a:gd name="connsiteX7" fmla="*/ 0 w 658118"/>
                  <a:gd name="connsiteY7" fmla="*/ 0 h 768868"/>
                  <a:gd name="connsiteX8" fmla="*/ 611122 w 658118"/>
                  <a:gd name="connsiteY8" fmla="*/ 344879 h 768868"/>
                  <a:gd name="connsiteX9" fmla="*/ 494459 w 658118"/>
                  <a:gd name="connsiteY9" fmla="*/ 641059 h 768868"/>
                  <a:gd name="connsiteX10" fmla="*/ 163692 w 658118"/>
                  <a:gd name="connsiteY10" fmla="*/ 641059 h 768868"/>
                  <a:gd name="connsiteX11" fmla="*/ 46997 w 658118"/>
                  <a:gd name="connsiteY11" fmla="*/ 344879 h 768868"/>
                  <a:gd name="connsiteX12" fmla="*/ 46997 w 658118"/>
                  <a:gd name="connsiteY12" fmla="*/ 46975 h 768868"/>
                  <a:gd name="connsiteX13" fmla="*/ 611122 w 658118"/>
                  <a:gd name="connsiteY13" fmla="*/ 46975 h 768868"/>
                  <a:gd name="connsiteX14" fmla="*/ 611122 w 658118"/>
                  <a:gd name="connsiteY14" fmla="*/ 344879 h 7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8118" h="768868">
                    <a:moveTo>
                      <a:pt x="0" y="0"/>
                    </a:moveTo>
                    <a:lnTo>
                      <a:pt x="0" y="344879"/>
                    </a:lnTo>
                    <a:cubicBezTo>
                      <a:pt x="0" y="471795"/>
                      <a:pt x="46231" y="588690"/>
                      <a:pt x="130168" y="673992"/>
                    </a:cubicBezTo>
                    <a:cubicBezTo>
                      <a:pt x="192107" y="736956"/>
                      <a:pt x="258995" y="768868"/>
                      <a:pt x="329044" y="768868"/>
                    </a:cubicBezTo>
                    <a:cubicBezTo>
                      <a:pt x="399092" y="768868"/>
                      <a:pt x="466012" y="736956"/>
                      <a:pt x="527951" y="673992"/>
                    </a:cubicBezTo>
                    <a:cubicBezTo>
                      <a:pt x="611888" y="588658"/>
                      <a:pt x="658119" y="471763"/>
                      <a:pt x="658119" y="344879"/>
                    </a:cubicBezTo>
                    <a:lnTo>
                      <a:pt x="658119" y="0"/>
                    </a:lnTo>
                    <a:lnTo>
                      <a:pt x="0" y="0"/>
                    </a:lnTo>
                    <a:close/>
                    <a:moveTo>
                      <a:pt x="611122" y="344879"/>
                    </a:moveTo>
                    <a:cubicBezTo>
                      <a:pt x="611122" y="457721"/>
                      <a:pt x="568595" y="565681"/>
                      <a:pt x="494459" y="641059"/>
                    </a:cubicBezTo>
                    <a:cubicBezTo>
                      <a:pt x="388876" y="748317"/>
                      <a:pt x="269244" y="748317"/>
                      <a:pt x="163692" y="641059"/>
                    </a:cubicBezTo>
                    <a:cubicBezTo>
                      <a:pt x="89524" y="565681"/>
                      <a:pt x="46997" y="457721"/>
                      <a:pt x="46997" y="344879"/>
                    </a:cubicBezTo>
                    <a:lnTo>
                      <a:pt x="46997" y="46975"/>
                    </a:lnTo>
                    <a:lnTo>
                      <a:pt x="611122" y="46975"/>
                    </a:lnTo>
                    <a:lnTo>
                      <a:pt x="611122" y="344879"/>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6" name="Graphic 2">
              <a:extLst>
                <a:ext uri="{FF2B5EF4-FFF2-40B4-BE49-F238E27FC236}">
                  <a16:creationId xmlns:a16="http://schemas.microsoft.com/office/drawing/2014/main" id="{39BBE016-5F76-F6C1-8E8E-D9FC8A2CE572}"/>
                </a:ext>
              </a:extLst>
            </p:cNvPr>
            <p:cNvGrpSpPr/>
            <p:nvPr/>
          </p:nvGrpSpPr>
          <p:grpSpPr>
            <a:xfrm>
              <a:off x="6589802" y="5129342"/>
              <a:ext cx="403390" cy="471250"/>
              <a:chOff x="4878704" y="1879487"/>
              <a:chExt cx="658150" cy="768868"/>
            </a:xfrm>
            <a:solidFill>
              <a:schemeClr val="accent2"/>
            </a:solidFill>
          </p:grpSpPr>
          <p:sp>
            <p:nvSpPr>
              <p:cNvPr id="117" name="Freeform 81">
                <a:extLst>
                  <a:ext uri="{FF2B5EF4-FFF2-40B4-BE49-F238E27FC236}">
                    <a16:creationId xmlns:a16="http://schemas.microsoft.com/office/drawing/2014/main" id="{781889C5-1142-9BC1-8581-E41C2A81CE80}"/>
                  </a:ext>
                </a:extLst>
              </p:cNvPr>
              <p:cNvSpPr/>
              <p:nvPr/>
            </p:nvSpPr>
            <p:spPr>
              <a:xfrm>
                <a:off x="5278276" y="2127671"/>
                <a:ext cx="123942" cy="46975"/>
              </a:xfrm>
              <a:custGeom>
                <a:avLst/>
                <a:gdLst>
                  <a:gd name="connsiteX0" fmla="*/ 0 w 123942"/>
                  <a:gd name="connsiteY0" fmla="*/ 0 h 46975"/>
                  <a:gd name="connsiteX1" fmla="*/ 123942 w 123942"/>
                  <a:gd name="connsiteY1" fmla="*/ 0 h 46975"/>
                  <a:gd name="connsiteX2" fmla="*/ 123942 w 123942"/>
                  <a:gd name="connsiteY2" fmla="*/ 46975 h 46975"/>
                  <a:gd name="connsiteX3" fmla="*/ 0 w 123942"/>
                  <a:gd name="connsiteY3" fmla="*/ 46975 h 46975"/>
                </a:gdLst>
                <a:ahLst/>
                <a:cxnLst>
                  <a:cxn ang="0">
                    <a:pos x="connsiteX0" y="connsiteY0"/>
                  </a:cxn>
                  <a:cxn ang="0">
                    <a:pos x="connsiteX1" y="connsiteY1"/>
                  </a:cxn>
                  <a:cxn ang="0">
                    <a:pos x="connsiteX2" y="connsiteY2"/>
                  </a:cxn>
                  <a:cxn ang="0">
                    <a:pos x="connsiteX3" y="connsiteY3"/>
                  </a:cxn>
                </a:cxnLst>
                <a:rect l="l" t="t" r="r" b="b"/>
                <a:pathLst>
                  <a:path w="123942" h="46975">
                    <a:moveTo>
                      <a:pt x="0" y="0"/>
                    </a:moveTo>
                    <a:lnTo>
                      <a:pt x="123942" y="0"/>
                    </a:lnTo>
                    <a:lnTo>
                      <a:pt x="123942" y="46975"/>
                    </a:lnTo>
                    <a:lnTo>
                      <a:pt x="0" y="46975"/>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8" name="Freeform 82">
                <a:extLst>
                  <a:ext uri="{FF2B5EF4-FFF2-40B4-BE49-F238E27FC236}">
                    <a16:creationId xmlns:a16="http://schemas.microsoft.com/office/drawing/2014/main" id="{03E1C8DC-A6E6-A314-858C-C04717FB92F9}"/>
                  </a:ext>
                </a:extLst>
              </p:cNvPr>
              <p:cNvSpPr/>
              <p:nvPr/>
            </p:nvSpPr>
            <p:spPr>
              <a:xfrm>
                <a:off x="4878704" y="1879487"/>
                <a:ext cx="658150" cy="768868"/>
              </a:xfrm>
              <a:custGeom>
                <a:avLst/>
                <a:gdLst>
                  <a:gd name="connsiteX0" fmla="*/ 0 w 658150"/>
                  <a:gd name="connsiteY0" fmla="*/ 0 h 768868"/>
                  <a:gd name="connsiteX1" fmla="*/ 0 w 658150"/>
                  <a:gd name="connsiteY1" fmla="*/ 194347 h 768868"/>
                  <a:gd name="connsiteX2" fmla="*/ 46997 w 658150"/>
                  <a:gd name="connsiteY2" fmla="*/ 194347 h 768868"/>
                  <a:gd name="connsiteX3" fmla="*/ 46997 w 658150"/>
                  <a:gd name="connsiteY3" fmla="*/ 46975 h 768868"/>
                  <a:gd name="connsiteX4" fmla="*/ 611122 w 658150"/>
                  <a:gd name="connsiteY4" fmla="*/ 46975 h 768868"/>
                  <a:gd name="connsiteX5" fmla="*/ 611122 w 658150"/>
                  <a:gd name="connsiteY5" fmla="*/ 344879 h 768868"/>
                  <a:gd name="connsiteX6" fmla="*/ 494459 w 658150"/>
                  <a:gd name="connsiteY6" fmla="*/ 641059 h 768868"/>
                  <a:gd name="connsiteX7" fmla="*/ 327607 w 658150"/>
                  <a:gd name="connsiteY7" fmla="*/ 721414 h 768868"/>
                  <a:gd name="connsiteX8" fmla="*/ 309983 w 658150"/>
                  <a:gd name="connsiteY8" fmla="*/ 767783 h 768868"/>
                  <a:gd name="connsiteX9" fmla="*/ 329075 w 658150"/>
                  <a:gd name="connsiteY9" fmla="*/ 768868 h 768868"/>
                  <a:gd name="connsiteX10" fmla="*/ 527983 w 658150"/>
                  <a:gd name="connsiteY10" fmla="*/ 673992 h 768868"/>
                  <a:gd name="connsiteX11" fmla="*/ 658151 w 658150"/>
                  <a:gd name="connsiteY11" fmla="*/ 344879 h 768868"/>
                  <a:gd name="connsiteX12" fmla="*/ 658151 w 658150"/>
                  <a:gd name="connsiteY12" fmla="*/ 0 h 768868"/>
                  <a:gd name="connsiteX13" fmla="*/ 32 w 658150"/>
                  <a:gd name="connsiteY13" fmla="*/ 0 h 7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150" h="768868">
                    <a:moveTo>
                      <a:pt x="0" y="0"/>
                    </a:moveTo>
                    <a:lnTo>
                      <a:pt x="0" y="194347"/>
                    </a:lnTo>
                    <a:lnTo>
                      <a:pt x="46997" y="194347"/>
                    </a:lnTo>
                    <a:lnTo>
                      <a:pt x="46997" y="46975"/>
                    </a:lnTo>
                    <a:lnTo>
                      <a:pt x="611122" y="46975"/>
                    </a:lnTo>
                    <a:lnTo>
                      <a:pt x="611122" y="344879"/>
                    </a:lnTo>
                    <a:cubicBezTo>
                      <a:pt x="611122" y="457721"/>
                      <a:pt x="568595" y="565681"/>
                      <a:pt x="494459" y="641059"/>
                    </a:cubicBezTo>
                    <a:cubicBezTo>
                      <a:pt x="441236" y="695150"/>
                      <a:pt x="384406" y="721893"/>
                      <a:pt x="327607" y="721414"/>
                    </a:cubicBezTo>
                    <a:cubicBezTo>
                      <a:pt x="322498" y="737243"/>
                      <a:pt x="316624" y="752689"/>
                      <a:pt x="309983" y="767783"/>
                    </a:cubicBezTo>
                    <a:cubicBezTo>
                      <a:pt x="316336" y="768326"/>
                      <a:pt x="322690" y="768868"/>
                      <a:pt x="329075" y="768868"/>
                    </a:cubicBezTo>
                    <a:cubicBezTo>
                      <a:pt x="399124" y="768868"/>
                      <a:pt x="466044" y="736956"/>
                      <a:pt x="527983" y="673992"/>
                    </a:cubicBezTo>
                    <a:cubicBezTo>
                      <a:pt x="611920" y="588658"/>
                      <a:pt x="658151" y="471795"/>
                      <a:pt x="658151" y="344879"/>
                    </a:cubicBezTo>
                    <a:lnTo>
                      <a:pt x="658151" y="0"/>
                    </a:lnTo>
                    <a:lnTo>
                      <a:pt x="32" y="0"/>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19" name="Freeform 83">
                <a:extLst>
                  <a:ext uri="{FF2B5EF4-FFF2-40B4-BE49-F238E27FC236}">
                    <a16:creationId xmlns:a16="http://schemas.microsoft.com/office/drawing/2014/main" id="{A06DE9B6-C97F-2B24-0317-F45E462604DB}"/>
                  </a:ext>
                </a:extLst>
              </p:cNvPr>
              <p:cNvSpPr/>
              <p:nvPr/>
            </p:nvSpPr>
            <p:spPr>
              <a:xfrm>
                <a:off x="5231247" y="2351920"/>
                <a:ext cx="116311" cy="137606"/>
              </a:xfrm>
              <a:custGeom>
                <a:avLst/>
                <a:gdLst>
                  <a:gd name="connsiteX0" fmla="*/ 0 w 116311"/>
                  <a:gd name="connsiteY0" fmla="*/ 48220 h 137606"/>
                  <a:gd name="connsiteX1" fmla="*/ 69314 w 116311"/>
                  <a:gd name="connsiteY1" fmla="*/ 137607 h 137606"/>
                  <a:gd name="connsiteX2" fmla="*/ 116311 w 116311"/>
                  <a:gd name="connsiteY2" fmla="*/ 137607 h 137606"/>
                  <a:gd name="connsiteX3" fmla="*/ 0 w 116311"/>
                  <a:gd name="connsiteY3" fmla="*/ 0 h 137606"/>
                  <a:gd name="connsiteX4" fmla="*/ 0 w 116311"/>
                  <a:gd name="connsiteY4" fmla="*/ 48252 h 137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11" h="137606">
                    <a:moveTo>
                      <a:pt x="0" y="48220"/>
                    </a:moveTo>
                    <a:cubicBezTo>
                      <a:pt x="39749" y="58687"/>
                      <a:pt x="69314" y="94621"/>
                      <a:pt x="69314" y="137607"/>
                    </a:cubicBezTo>
                    <a:lnTo>
                      <a:pt x="116311" y="137607"/>
                    </a:lnTo>
                    <a:cubicBezTo>
                      <a:pt x="116311" y="68548"/>
                      <a:pt x="65930" y="11201"/>
                      <a:pt x="0" y="0"/>
                    </a:cubicBezTo>
                    <a:lnTo>
                      <a:pt x="0" y="4825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24" name="Rectangle 123">
            <a:extLst>
              <a:ext uri="{FF2B5EF4-FFF2-40B4-BE49-F238E27FC236}">
                <a16:creationId xmlns:a16="http://schemas.microsoft.com/office/drawing/2014/main" id="{AF364967-8169-13F6-517C-5CC55680CC1B}"/>
              </a:ext>
            </a:extLst>
          </p:cNvPr>
          <p:cNvSpPr/>
          <p:nvPr/>
        </p:nvSpPr>
        <p:spPr>
          <a:xfrm>
            <a:off x="8963992" y="361983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8</a:t>
            </a:r>
          </a:p>
        </p:txBody>
      </p:sp>
      <p:grpSp>
        <p:nvGrpSpPr>
          <p:cNvPr id="125" name="Group 124">
            <a:extLst>
              <a:ext uri="{FF2B5EF4-FFF2-40B4-BE49-F238E27FC236}">
                <a16:creationId xmlns:a16="http://schemas.microsoft.com/office/drawing/2014/main" id="{12C739E9-B45F-9F50-F079-2963BCE16739}"/>
              </a:ext>
            </a:extLst>
          </p:cNvPr>
          <p:cNvGrpSpPr/>
          <p:nvPr/>
        </p:nvGrpSpPr>
        <p:grpSpPr>
          <a:xfrm>
            <a:off x="10713690" y="4563222"/>
            <a:ext cx="611270" cy="604804"/>
            <a:chOff x="8319951" y="5129332"/>
            <a:chExt cx="611270" cy="604804"/>
          </a:xfrm>
        </p:grpSpPr>
        <p:sp>
          <p:nvSpPr>
            <p:cNvPr id="126" name="Freeform 208">
              <a:extLst>
                <a:ext uri="{FF2B5EF4-FFF2-40B4-BE49-F238E27FC236}">
                  <a16:creationId xmlns:a16="http://schemas.microsoft.com/office/drawing/2014/main" id="{5A37C660-136A-A806-09A2-6D5307F43A03}"/>
                </a:ext>
              </a:extLst>
            </p:cNvPr>
            <p:cNvSpPr/>
            <p:nvPr/>
          </p:nvSpPr>
          <p:spPr>
            <a:xfrm>
              <a:off x="8474310" y="5269457"/>
              <a:ext cx="302573" cy="464679"/>
            </a:xfrm>
            <a:custGeom>
              <a:avLst/>
              <a:gdLst>
                <a:gd name="connsiteX0" fmla="*/ 493597 w 493661"/>
                <a:gd name="connsiteY0" fmla="*/ 246684 h 758145"/>
                <a:gd name="connsiteX1" fmla="*/ 246799 w 493661"/>
                <a:gd name="connsiteY1" fmla="*/ 0 h 758145"/>
                <a:gd name="connsiteX2" fmla="*/ 0 w 493661"/>
                <a:gd name="connsiteY2" fmla="*/ 246684 h 758145"/>
                <a:gd name="connsiteX3" fmla="*/ 223300 w 493661"/>
                <a:gd name="connsiteY3" fmla="*/ 492187 h 758145"/>
                <a:gd name="connsiteX4" fmla="*/ 223300 w 493661"/>
                <a:gd name="connsiteY4" fmla="*/ 527578 h 758145"/>
                <a:gd name="connsiteX5" fmla="*/ 196194 w 493661"/>
                <a:gd name="connsiteY5" fmla="*/ 572128 h 758145"/>
                <a:gd name="connsiteX6" fmla="*/ 196194 w 493661"/>
                <a:gd name="connsiteY6" fmla="*/ 707532 h 758145"/>
                <a:gd name="connsiteX7" fmla="*/ 246831 w 493661"/>
                <a:gd name="connsiteY7" fmla="*/ 758146 h 758145"/>
                <a:gd name="connsiteX8" fmla="*/ 297467 w 493661"/>
                <a:gd name="connsiteY8" fmla="*/ 707532 h 758145"/>
                <a:gd name="connsiteX9" fmla="*/ 297467 w 493661"/>
                <a:gd name="connsiteY9" fmla="*/ 572128 h 758145"/>
                <a:gd name="connsiteX10" fmla="*/ 270361 w 493661"/>
                <a:gd name="connsiteY10" fmla="*/ 527578 h 758145"/>
                <a:gd name="connsiteX11" fmla="*/ 270361 w 493661"/>
                <a:gd name="connsiteY11" fmla="*/ 492187 h 758145"/>
                <a:gd name="connsiteX12" fmla="*/ 493661 w 493661"/>
                <a:gd name="connsiteY12" fmla="*/ 246684 h 758145"/>
                <a:gd name="connsiteX13" fmla="*/ 46997 w 493661"/>
                <a:gd name="connsiteY13" fmla="*/ 246684 h 758145"/>
                <a:gd name="connsiteX14" fmla="*/ 246799 w 493661"/>
                <a:gd name="connsiteY14" fmla="*/ 46975 h 758145"/>
                <a:gd name="connsiteX15" fmla="*/ 446600 w 493661"/>
                <a:gd name="connsiteY15" fmla="*/ 246684 h 758145"/>
                <a:gd name="connsiteX16" fmla="*/ 246799 w 493661"/>
                <a:gd name="connsiteY16" fmla="*/ 446392 h 758145"/>
                <a:gd name="connsiteX17" fmla="*/ 46997 w 493661"/>
                <a:gd name="connsiteY17" fmla="*/ 246684 h 75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3661" h="758145">
                  <a:moveTo>
                    <a:pt x="493597" y="246684"/>
                  </a:moveTo>
                  <a:cubicBezTo>
                    <a:pt x="493597" y="110673"/>
                    <a:pt x="382873" y="0"/>
                    <a:pt x="246799" y="0"/>
                  </a:cubicBezTo>
                  <a:cubicBezTo>
                    <a:pt x="110724" y="0"/>
                    <a:pt x="0" y="110673"/>
                    <a:pt x="0" y="246684"/>
                  </a:cubicBezTo>
                  <a:cubicBezTo>
                    <a:pt x="0" y="374781"/>
                    <a:pt x="98208" y="480283"/>
                    <a:pt x="223300" y="492187"/>
                  </a:cubicBezTo>
                  <a:lnTo>
                    <a:pt x="223300" y="527578"/>
                  </a:lnTo>
                  <a:cubicBezTo>
                    <a:pt x="207272" y="536066"/>
                    <a:pt x="196194" y="552757"/>
                    <a:pt x="196194" y="572128"/>
                  </a:cubicBezTo>
                  <a:lnTo>
                    <a:pt x="196194" y="707532"/>
                  </a:lnTo>
                  <a:cubicBezTo>
                    <a:pt x="196194" y="735424"/>
                    <a:pt x="218894" y="758146"/>
                    <a:pt x="246831" y="758146"/>
                  </a:cubicBezTo>
                  <a:cubicBezTo>
                    <a:pt x="274767" y="758146"/>
                    <a:pt x="297467" y="735456"/>
                    <a:pt x="297467" y="707532"/>
                  </a:cubicBezTo>
                  <a:lnTo>
                    <a:pt x="297467" y="572128"/>
                  </a:lnTo>
                  <a:cubicBezTo>
                    <a:pt x="297467" y="552757"/>
                    <a:pt x="286388" y="536098"/>
                    <a:pt x="270361" y="527578"/>
                  </a:cubicBezTo>
                  <a:lnTo>
                    <a:pt x="270361" y="492187"/>
                  </a:lnTo>
                  <a:cubicBezTo>
                    <a:pt x="395452" y="480315"/>
                    <a:pt x="493661" y="374781"/>
                    <a:pt x="493661" y="246684"/>
                  </a:cubicBezTo>
                  <a:close/>
                  <a:moveTo>
                    <a:pt x="46997" y="246684"/>
                  </a:moveTo>
                  <a:cubicBezTo>
                    <a:pt x="46997" y="136554"/>
                    <a:pt x="136617" y="46975"/>
                    <a:pt x="246799" y="46975"/>
                  </a:cubicBezTo>
                  <a:cubicBezTo>
                    <a:pt x="356980" y="46975"/>
                    <a:pt x="446600" y="136554"/>
                    <a:pt x="446600" y="246684"/>
                  </a:cubicBezTo>
                  <a:cubicBezTo>
                    <a:pt x="446600" y="356814"/>
                    <a:pt x="356980" y="446392"/>
                    <a:pt x="246799" y="446392"/>
                  </a:cubicBezTo>
                  <a:cubicBezTo>
                    <a:pt x="136617" y="446392"/>
                    <a:pt x="46997" y="356814"/>
                    <a:pt x="46997" y="246684"/>
                  </a:cubicBez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27" name="Graphic 2">
              <a:extLst>
                <a:ext uri="{FF2B5EF4-FFF2-40B4-BE49-F238E27FC236}">
                  <a16:creationId xmlns:a16="http://schemas.microsoft.com/office/drawing/2014/main" id="{FDACF94C-B0E0-C025-FF55-638EB9088CED}"/>
                </a:ext>
              </a:extLst>
            </p:cNvPr>
            <p:cNvGrpSpPr/>
            <p:nvPr/>
          </p:nvGrpSpPr>
          <p:grpSpPr>
            <a:xfrm>
              <a:off x="8319951" y="5129332"/>
              <a:ext cx="611270" cy="481187"/>
              <a:chOff x="4544585" y="0"/>
              <a:chExt cx="997315" cy="785079"/>
            </a:xfrm>
            <a:solidFill>
              <a:schemeClr val="tx1"/>
            </a:solidFill>
          </p:grpSpPr>
          <p:sp>
            <p:nvSpPr>
              <p:cNvPr id="128" name="Freeform 210">
                <a:extLst>
                  <a:ext uri="{FF2B5EF4-FFF2-40B4-BE49-F238E27FC236}">
                    <a16:creationId xmlns:a16="http://schemas.microsoft.com/office/drawing/2014/main" id="{95BFD7F7-B9E1-BDEC-A8FA-D541A0F6B821}"/>
                  </a:ext>
                </a:extLst>
              </p:cNvPr>
              <p:cNvSpPr/>
              <p:nvPr/>
            </p:nvSpPr>
            <p:spPr>
              <a:xfrm>
                <a:off x="4544585" y="0"/>
                <a:ext cx="997315" cy="785079"/>
              </a:xfrm>
              <a:custGeom>
                <a:avLst/>
                <a:gdLst>
                  <a:gd name="connsiteX0" fmla="*/ 988088 w 997315"/>
                  <a:gd name="connsiteY0" fmla="*/ 456540 h 785079"/>
                  <a:gd name="connsiteX1" fmla="*/ 891348 w 997315"/>
                  <a:gd name="connsiteY1" fmla="*/ 341911 h 785079"/>
                  <a:gd name="connsiteX2" fmla="*/ 986875 w 997315"/>
                  <a:gd name="connsiteY2" fmla="*/ 226419 h 785079"/>
                  <a:gd name="connsiteX3" fmla="*/ 950638 w 997315"/>
                  <a:gd name="connsiteY3" fmla="*/ 196485 h 785079"/>
                  <a:gd name="connsiteX4" fmla="*/ 857569 w 997315"/>
                  <a:gd name="connsiteY4" fmla="*/ 309041 h 785079"/>
                  <a:gd name="connsiteX5" fmla="*/ 729349 w 997315"/>
                  <a:gd name="connsiteY5" fmla="*/ 211484 h 785079"/>
                  <a:gd name="connsiteX6" fmla="*/ 801281 w 997315"/>
                  <a:gd name="connsiteY6" fmla="*/ 81919 h 785079"/>
                  <a:gd name="connsiteX7" fmla="*/ 760159 w 997315"/>
                  <a:gd name="connsiteY7" fmla="*/ 59102 h 785079"/>
                  <a:gd name="connsiteX8" fmla="*/ 688099 w 997315"/>
                  <a:gd name="connsiteY8" fmla="*/ 188890 h 785079"/>
                  <a:gd name="connsiteX9" fmla="*/ 522140 w 997315"/>
                  <a:gd name="connsiteY9" fmla="*/ 141787 h 785079"/>
                  <a:gd name="connsiteX10" fmla="*/ 522140 w 997315"/>
                  <a:gd name="connsiteY10" fmla="*/ 0 h 785079"/>
                  <a:gd name="connsiteX11" fmla="*/ 475143 w 997315"/>
                  <a:gd name="connsiteY11" fmla="*/ 0 h 785079"/>
                  <a:gd name="connsiteX12" fmla="*/ 475143 w 997315"/>
                  <a:gd name="connsiteY12" fmla="*/ 141787 h 785079"/>
                  <a:gd name="connsiteX13" fmla="*/ 309185 w 997315"/>
                  <a:gd name="connsiteY13" fmla="*/ 188890 h 785079"/>
                  <a:gd name="connsiteX14" fmla="*/ 237124 w 997315"/>
                  <a:gd name="connsiteY14" fmla="*/ 59102 h 785079"/>
                  <a:gd name="connsiteX15" fmla="*/ 196002 w 997315"/>
                  <a:gd name="connsiteY15" fmla="*/ 81919 h 785079"/>
                  <a:gd name="connsiteX16" fmla="*/ 267934 w 997315"/>
                  <a:gd name="connsiteY16" fmla="*/ 211484 h 785079"/>
                  <a:gd name="connsiteX17" fmla="*/ 139714 w 997315"/>
                  <a:gd name="connsiteY17" fmla="*/ 309041 h 785079"/>
                  <a:gd name="connsiteX18" fmla="*/ 46646 w 997315"/>
                  <a:gd name="connsiteY18" fmla="*/ 196485 h 785079"/>
                  <a:gd name="connsiteX19" fmla="*/ 10408 w 997315"/>
                  <a:gd name="connsiteY19" fmla="*/ 226419 h 785079"/>
                  <a:gd name="connsiteX20" fmla="*/ 105935 w 997315"/>
                  <a:gd name="connsiteY20" fmla="*/ 341943 h 785079"/>
                  <a:gd name="connsiteX21" fmla="*/ 9195 w 997315"/>
                  <a:gd name="connsiteY21" fmla="*/ 456572 h 785079"/>
                  <a:gd name="connsiteX22" fmla="*/ 0 w 997315"/>
                  <a:gd name="connsiteY22" fmla="*/ 469912 h 785079"/>
                  <a:gd name="connsiteX23" fmla="*/ 9195 w 997315"/>
                  <a:gd name="connsiteY23" fmla="*/ 483251 h 785079"/>
                  <a:gd name="connsiteX24" fmla="*/ 398486 w 997315"/>
                  <a:gd name="connsiteY24" fmla="*/ 785080 h 785079"/>
                  <a:gd name="connsiteX25" fmla="*/ 410778 w 997315"/>
                  <a:gd name="connsiteY25" fmla="*/ 739732 h 785079"/>
                  <a:gd name="connsiteX26" fmla="*/ 57693 w 997315"/>
                  <a:gd name="connsiteY26" fmla="*/ 469912 h 785079"/>
                  <a:gd name="connsiteX27" fmla="*/ 498642 w 997315"/>
                  <a:gd name="connsiteY27" fmla="*/ 187997 h 785079"/>
                  <a:gd name="connsiteX28" fmla="*/ 939591 w 997315"/>
                  <a:gd name="connsiteY28" fmla="*/ 469912 h 785079"/>
                  <a:gd name="connsiteX29" fmla="*/ 587208 w 997315"/>
                  <a:gd name="connsiteY29" fmla="*/ 739541 h 785079"/>
                  <a:gd name="connsiteX30" fmla="*/ 599596 w 997315"/>
                  <a:gd name="connsiteY30" fmla="*/ 784888 h 785079"/>
                  <a:gd name="connsiteX31" fmla="*/ 988120 w 997315"/>
                  <a:gd name="connsiteY31" fmla="*/ 483251 h 785079"/>
                  <a:gd name="connsiteX32" fmla="*/ 997315 w 997315"/>
                  <a:gd name="connsiteY32" fmla="*/ 469912 h 785079"/>
                  <a:gd name="connsiteX33" fmla="*/ 988120 w 997315"/>
                  <a:gd name="connsiteY33" fmla="*/ 456572 h 78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97315" h="785079">
                    <a:moveTo>
                      <a:pt x="988088" y="456540"/>
                    </a:moveTo>
                    <a:cubicBezTo>
                      <a:pt x="984576" y="451435"/>
                      <a:pt x="949265" y="401013"/>
                      <a:pt x="891348" y="341911"/>
                    </a:cubicBezTo>
                    <a:lnTo>
                      <a:pt x="986875" y="226419"/>
                    </a:lnTo>
                    <a:lnTo>
                      <a:pt x="950638" y="196485"/>
                    </a:lnTo>
                    <a:lnTo>
                      <a:pt x="857569" y="309041"/>
                    </a:lnTo>
                    <a:cubicBezTo>
                      <a:pt x="820853" y="275022"/>
                      <a:pt x="777591" y="240397"/>
                      <a:pt x="729349" y="211484"/>
                    </a:cubicBezTo>
                    <a:lnTo>
                      <a:pt x="801281" y="81919"/>
                    </a:lnTo>
                    <a:lnTo>
                      <a:pt x="760159" y="59102"/>
                    </a:lnTo>
                    <a:lnTo>
                      <a:pt x="688099" y="188890"/>
                    </a:lnTo>
                    <a:cubicBezTo>
                      <a:pt x="636855" y="163456"/>
                      <a:pt x="581014" y="145617"/>
                      <a:pt x="522140" y="141787"/>
                    </a:cubicBezTo>
                    <a:lnTo>
                      <a:pt x="522140" y="0"/>
                    </a:lnTo>
                    <a:lnTo>
                      <a:pt x="475143" y="0"/>
                    </a:lnTo>
                    <a:lnTo>
                      <a:pt x="475143" y="141787"/>
                    </a:lnTo>
                    <a:cubicBezTo>
                      <a:pt x="416269" y="145617"/>
                      <a:pt x="360428" y="163456"/>
                      <a:pt x="309185" y="188890"/>
                    </a:cubicBezTo>
                    <a:lnTo>
                      <a:pt x="237124" y="59102"/>
                    </a:lnTo>
                    <a:lnTo>
                      <a:pt x="196002" y="81919"/>
                    </a:lnTo>
                    <a:lnTo>
                      <a:pt x="267934" y="211484"/>
                    </a:lnTo>
                    <a:cubicBezTo>
                      <a:pt x="219692" y="240397"/>
                      <a:pt x="176431" y="275022"/>
                      <a:pt x="139714" y="309041"/>
                    </a:cubicBezTo>
                    <a:lnTo>
                      <a:pt x="46646" y="196485"/>
                    </a:lnTo>
                    <a:lnTo>
                      <a:pt x="10408" y="226419"/>
                    </a:lnTo>
                    <a:lnTo>
                      <a:pt x="105935" y="341943"/>
                    </a:lnTo>
                    <a:cubicBezTo>
                      <a:pt x="48019" y="401045"/>
                      <a:pt x="12707" y="451466"/>
                      <a:pt x="9195" y="456572"/>
                    </a:cubicBezTo>
                    <a:lnTo>
                      <a:pt x="0" y="469912"/>
                    </a:lnTo>
                    <a:lnTo>
                      <a:pt x="9195" y="483251"/>
                    </a:lnTo>
                    <a:cubicBezTo>
                      <a:pt x="15996" y="493112"/>
                      <a:pt x="178123" y="725403"/>
                      <a:pt x="398486" y="785080"/>
                    </a:cubicBezTo>
                    <a:lnTo>
                      <a:pt x="410778" y="739732"/>
                    </a:lnTo>
                    <a:cubicBezTo>
                      <a:pt x="236135" y="692438"/>
                      <a:pt x="95175" y="519504"/>
                      <a:pt x="57693" y="469912"/>
                    </a:cubicBezTo>
                    <a:cubicBezTo>
                      <a:pt x="101274" y="412310"/>
                      <a:pt x="284856" y="187997"/>
                      <a:pt x="498642" y="187997"/>
                    </a:cubicBezTo>
                    <a:cubicBezTo>
                      <a:pt x="712427" y="187997"/>
                      <a:pt x="896010" y="412310"/>
                      <a:pt x="939591" y="469912"/>
                    </a:cubicBezTo>
                    <a:cubicBezTo>
                      <a:pt x="902140" y="519408"/>
                      <a:pt x="761532" y="691959"/>
                      <a:pt x="587208" y="739541"/>
                    </a:cubicBezTo>
                    <a:lnTo>
                      <a:pt x="599596" y="784888"/>
                    </a:lnTo>
                    <a:cubicBezTo>
                      <a:pt x="819576" y="724861"/>
                      <a:pt x="981352" y="493080"/>
                      <a:pt x="988120" y="483251"/>
                    </a:cubicBezTo>
                    <a:lnTo>
                      <a:pt x="997315" y="469912"/>
                    </a:lnTo>
                    <a:lnTo>
                      <a:pt x="988120" y="456572"/>
                    </a:ln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9" name="Freeform 211">
                <a:extLst>
                  <a:ext uri="{FF2B5EF4-FFF2-40B4-BE49-F238E27FC236}">
                    <a16:creationId xmlns:a16="http://schemas.microsoft.com/office/drawing/2014/main" id="{3423556B-A3A0-57B4-1031-9735AEB8B614}"/>
                  </a:ext>
                </a:extLst>
              </p:cNvPr>
              <p:cNvSpPr/>
              <p:nvPr/>
            </p:nvSpPr>
            <p:spPr>
              <a:xfrm>
                <a:off x="4878704" y="310859"/>
                <a:ext cx="329043" cy="328890"/>
              </a:xfrm>
              <a:custGeom>
                <a:avLst/>
                <a:gdLst>
                  <a:gd name="connsiteX0" fmla="*/ 329044 w 329043"/>
                  <a:gd name="connsiteY0" fmla="*/ 164445 h 328890"/>
                  <a:gd name="connsiteX1" fmla="*/ 164522 w 329043"/>
                  <a:gd name="connsiteY1" fmla="*/ 0 h 328890"/>
                  <a:gd name="connsiteX2" fmla="*/ 0 w 329043"/>
                  <a:gd name="connsiteY2" fmla="*/ 164445 h 328890"/>
                  <a:gd name="connsiteX3" fmla="*/ 164522 w 329043"/>
                  <a:gd name="connsiteY3" fmla="*/ 328890 h 328890"/>
                  <a:gd name="connsiteX4" fmla="*/ 329044 w 329043"/>
                  <a:gd name="connsiteY4" fmla="*/ 164445 h 328890"/>
                  <a:gd name="connsiteX5" fmla="*/ 262443 w 329043"/>
                  <a:gd name="connsiteY5" fmla="*/ 229132 h 328890"/>
                  <a:gd name="connsiteX6" fmla="*/ 197726 w 329043"/>
                  <a:gd name="connsiteY6" fmla="*/ 164445 h 328890"/>
                  <a:gd name="connsiteX7" fmla="*/ 262443 w 329043"/>
                  <a:gd name="connsiteY7" fmla="*/ 99759 h 328890"/>
                  <a:gd name="connsiteX8" fmla="*/ 282015 w 329043"/>
                  <a:gd name="connsiteY8" fmla="*/ 164445 h 328890"/>
                  <a:gd name="connsiteX9" fmla="*/ 262443 w 329043"/>
                  <a:gd name="connsiteY9" fmla="*/ 229132 h 328890"/>
                  <a:gd name="connsiteX10" fmla="*/ 229207 w 329043"/>
                  <a:gd name="connsiteY10" fmla="*/ 66569 h 328890"/>
                  <a:gd name="connsiteX11" fmla="*/ 164490 w 329043"/>
                  <a:gd name="connsiteY11" fmla="*/ 131256 h 328890"/>
                  <a:gd name="connsiteX12" fmla="*/ 99773 w 329043"/>
                  <a:gd name="connsiteY12" fmla="*/ 66569 h 328890"/>
                  <a:gd name="connsiteX13" fmla="*/ 164490 w 329043"/>
                  <a:gd name="connsiteY13" fmla="*/ 47007 h 328890"/>
                  <a:gd name="connsiteX14" fmla="*/ 229207 w 329043"/>
                  <a:gd name="connsiteY14" fmla="*/ 66569 h 328890"/>
                  <a:gd name="connsiteX15" fmla="*/ 66569 w 329043"/>
                  <a:gd name="connsiteY15" fmla="*/ 99790 h 328890"/>
                  <a:gd name="connsiteX16" fmla="*/ 131285 w 329043"/>
                  <a:gd name="connsiteY16" fmla="*/ 164477 h 328890"/>
                  <a:gd name="connsiteX17" fmla="*/ 66569 w 329043"/>
                  <a:gd name="connsiteY17" fmla="*/ 229164 h 328890"/>
                  <a:gd name="connsiteX18" fmla="*/ 46997 w 329043"/>
                  <a:gd name="connsiteY18" fmla="*/ 164477 h 328890"/>
                  <a:gd name="connsiteX19" fmla="*/ 66569 w 329043"/>
                  <a:gd name="connsiteY19" fmla="*/ 99790 h 328890"/>
                  <a:gd name="connsiteX20" fmla="*/ 99805 w 329043"/>
                  <a:gd name="connsiteY20" fmla="*/ 262353 h 328890"/>
                  <a:gd name="connsiteX21" fmla="*/ 164522 w 329043"/>
                  <a:gd name="connsiteY21" fmla="*/ 197666 h 328890"/>
                  <a:gd name="connsiteX22" fmla="*/ 229239 w 329043"/>
                  <a:gd name="connsiteY22" fmla="*/ 262353 h 328890"/>
                  <a:gd name="connsiteX23" fmla="*/ 164522 w 329043"/>
                  <a:gd name="connsiteY23" fmla="*/ 281915 h 328890"/>
                  <a:gd name="connsiteX24" fmla="*/ 99805 w 329043"/>
                  <a:gd name="connsiteY24" fmla="*/ 262353 h 328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9043" h="328890">
                    <a:moveTo>
                      <a:pt x="329044" y="164445"/>
                    </a:moveTo>
                    <a:cubicBezTo>
                      <a:pt x="329044" y="73750"/>
                      <a:pt x="255227" y="0"/>
                      <a:pt x="164522" y="0"/>
                    </a:cubicBezTo>
                    <a:cubicBezTo>
                      <a:pt x="73816" y="0"/>
                      <a:pt x="0" y="73782"/>
                      <a:pt x="0" y="164445"/>
                    </a:cubicBezTo>
                    <a:cubicBezTo>
                      <a:pt x="0" y="255109"/>
                      <a:pt x="73816" y="328890"/>
                      <a:pt x="164522" y="328890"/>
                    </a:cubicBezTo>
                    <a:cubicBezTo>
                      <a:pt x="255227" y="328890"/>
                      <a:pt x="329044" y="255109"/>
                      <a:pt x="329044" y="164445"/>
                    </a:cubicBezTo>
                    <a:close/>
                    <a:moveTo>
                      <a:pt x="262443" y="229132"/>
                    </a:moveTo>
                    <a:lnTo>
                      <a:pt x="197726" y="164445"/>
                    </a:lnTo>
                    <a:lnTo>
                      <a:pt x="262443" y="99759"/>
                    </a:lnTo>
                    <a:cubicBezTo>
                      <a:pt x="274767" y="118332"/>
                      <a:pt x="282015" y="140543"/>
                      <a:pt x="282015" y="164445"/>
                    </a:cubicBezTo>
                    <a:cubicBezTo>
                      <a:pt x="282015" y="188348"/>
                      <a:pt x="274767" y="210559"/>
                      <a:pt x="262443" y="229132"/>
                    </a:cubicBezTo>
                    <a:close/>
                    <a:moveTo>
                      <a:pt x="229207" y="66569"/>
                    </a:moveTo>
                    <a:lnTo>
                      <a:pt x="164490" y="131256"/>
                    </a:lnTo>
                    <a:lnTo>
                      <a:pt x="99773" y="66569"/>
                    </a:lnTo>
                    <a:cubicBezTo>
                      <a:pt x="118355" y="54251"/>
                      <a:pt x="140576" y="47007"/>
                      <a:pt x="164490" y="47007"/>
                    </a:cubicBezTo>
                    <a:cubicBezTo>
                      <a:pt x="188403" y="47007"/>
                      <a:pt x="210625" y="54283"/>
                      <a:pt x="229207" y="66569"/>
                    </a:cubicBezTo>
                    <a:close/>
                    <a:moveTo>
                      <a:pt x="66569" y="99790"/>
                    </a:moveTo>
                    <a:lnTo>
                      <a:pt x="131285" y="164477"/>
                    </a:lnTo>
                    <a:lnTo>
                      <a:pt x="66569" y="229164"/>
                    </a:lnTo>
                    <a:cubicBezTo>
                      <a:pt x="54245" y="210591"/>
                      <a:pt x="46997" y="188380"/>
                      <a:pt x="46997" y="164477"/>
                    </a:cubicBezTo>
                    <a:cubicBezTo>
                      <a:pt x="46997" y="140575"/>
                      <a:pt x="54245" y="118364"/>
                      <a:pt x="66569" y="99790"/>
                    </a:cubicBezTo>
                    <a:close/>
                    <a:moveTo>
                      <a:pt x="99805" y="262353"/>
                    </a:moveTo>
                    <a:lnTo>
                      <a:pt x="164522" y="197666"/>
                    </a:lnTo>
                    <a:lnTo>
                      <a:pt x="229239" y="262353"/>
                    </a:lnTo>
                    <a:cubicBezTo>
                      <a:pt x="210657" y="274671"/>
                      <a:pt x="188435" y="281915"/>
                      <a:pt x="164522" y="281915"/>
                    </a:cubicBezTo>
                    <a:cubicBezTo>
                      <a:pt x="140608" y="281915"/>
                      <a:pt x="118387" y="274639"/>
                      <a:pt x="99805" y="262353"/>
                    </a:cubicBezTo>
                    <a:close/>
                  </a:path>
                </a:pathLst>
              </a:custGeom>
              <a:grp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30" name="Rectangle 129">
            <a:extLst>
              <a:ext uri="{FF2B5EF4-FFF2-40B4-BE49-F238E27FC236}">
                <a16:creationId xmlns:a16="http://schemas.microsoft.com/office/drawing/2014/main" id="{3102C91F-0C59-6E01-AEC3-BE630FFF42FD}"/>
              </a:ext>
            </a:extLst>
          </p:cNvPr>
          <p:cNvSpPr/>
          <p:nvPr/>
        </p:nvSpPr>
        <p:spPr>
          <a:xfrm>
            <a:off x="8963992" y="4543883"/>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9</a:t>
            </a:r>
          </a:p>
        </p:txBody>
      </p:sp>
      <p:grpSp>
        <p:nvGrpSpPr>
          <p:cNvPr id="131" name="Group 130">
            <a:extLst>
              <a:ext uri="{FF2B5EF4-FFF2-40B4-BE49-F238E27FC236}">
                <a16:creationId xmlns:a16="http://schemas.microsoft.com/office/drawing/2014/main" id="{4D04ADF1-F9B7-FA87-3EE6-7B9771A35B6B}"/>
              </a:ext>
            </a:extLst>
          </p:cNvPr>
          <p:cNvGrpSpPr/>
          <p:nvPr/>
        </p:nvGrpSpPr>
        <p:grpSpPr>
          <a:xfrm>
            <a:off x="10748318" y="5563685"/>
            <a:ext cx="542014" cy="604782"/>
            <a:chOff x="10282301" y="5129343"/>
            <a:chExt cx="542014" cy="604782"/>
          </a:xfrm>
        </p:grpSpPr>
        <p:sp>
          <p:nvSpPr>
            <p:cNvPr id="132" name="Freeform 213">
              <a:extLst>
                <a:ext uri="{FF2B5EF4-FFF2-40B4-BE49-F238E27FC236}">
                  <a16:creationId xmlns:a16="http://schemas.microsoft.com/office/drawing/2014/main" id="{CA8B2113-35B7-299E-2A43-52639B78A148}"/>
                </a:ext>
              </a:extLst>
            </p:cNvPr>
            <p:cNvSpPr/>
            <p:nvPr/>
          </p:nvSpPr>
          <p:spPr>
            <a:xfrm>
              <a:off x="10709055" y="5129343"/>
              <a:ext cx="115260" cy="604782"/>
            </a:xfrm>
            <a:custGeom>
              <a:avLst/>
              <a:gdLst>
                <a:gd name="connsiteX0" fmla="*/ 0 w 188052"/>
                <a:gd name="connsiteY0" fmla="*/ 0 h 986735"/>
                <a:gd name="connsiteX1" fmla="*/ 188052 w 188052"/>
                <a:gd name="connsiteY1" fmla="*/ 0 h 986735"/>
                <a:gd name="connsiteX2" fmla="*/ 188052 w 188052"/>
                <a:gd name="connsiteY2" fmla="*/ 986735 h 986735"/>
                <a:gd name="connsiteX3" fmla="*/ 0 w 188052"/>
                <a:gd name="connsiteY3" fmla="*/ 986735 h 986735"/>
              </a:gdLst>
              <a:ahLst/>
              <a:cxnLst>
                <a:cxn ang="0">
                  <a:pos x="connsiteX0" y="connsiteY0"/>
                </a:cxn>
                <a:cxn ang="0">
                  <a:pos x="connsiteX1" y="connsiteY1"/>
                </a:cxn>
                <a:cxn ang="0">
                  <a:pos x="connsiteX2" y="connsiteY2"/>
                </a:cxn>
                <a:cxn ang="0">
                  <a:pos x="connsiteX3" y="connsiteY3"/>
                </a:cxn>
              </a:cxnLst>
              <a:rect l="l" t="t" r="r" b="b"/>
              <a:pathLst>
                <a:path w="188052" h="986735">
                  <a:moveTo>
                    <a:pt x="0" y="0"/>
                  </a:moveTo>
                  <a:lnTo>
                    <a:pt x="188052" y="0"/>
                  </a:lnTo>
                  <a:lnTo>
                    <a:pt x="188052" y="986735"/>
                  </a:lnTo>
                  <a:lnTo>
                    <a:pt x="0" y="986735"/>
                  </a:lnTo>
                  <a:close/>
                </a:path>
              </a:pathLst>
            </a:custGeom>
            <a:solidFill>
              <a:schemeClr val="accent2"/>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3" name="Freeform 214">
              <a:extLst>
                <a:ext uri="{FF2B5EF4-FFF2-40B4-BE49-F238E27FC236}">
                  <a16:creationId xmlns:a16="http://schemas.microsoft.com/office/drawing/2014/main" id="{6E8B7056-A95B-9F60-8444-E2AA6281CA54}"/>
                </a:ext>
              </a:extLst>
            </p:cNvPr>
            <p:cNvSpPr/>
            <p:nvPr/>
          </p:nvSpPr>
          <p:spPr>
            <a:xfrm>
              <a:off x="10282301" y="5207739"/>
              <a:ext cx="406879" cy="526386"/>
            </a:xfrm>
            <a:custGeom>
              <a:avLst/>
              <a:gdLst>
                <a:gd name="connsiteX0" fmla="*/ 603330 w 663843"/>
                <a:gd name="connsiteY0" fmla="*/ 316507 h 858827"/>
                <a:gd name="connsiteX1" fmla="*/ 543817 w 663843"/>
                <a:gd name="connsiteY1" fmla="*/ 269053 h 858827"/>
                <a:gd name="connsiteX2" fmla="*/ 558248 w 663843"/>
                <a:gd name="connsiteY2" fmla="*/ 242501 h 858827"/>
                <a:gd name="connsiteX3" fmla="*/ 556524 w 663843"/>
                <a:gd name="connsiteY3" fmla="*/ 141498 h 858827"/>
                <a:gd name="connsiteX4" fmla="*/ 535037 w 663843"/>
                <a:gd name="connsiteY4" fmla="*/ 91842 h 858827"/>
                <a:gd name="connsiteX5" fmla="*/ 422781 w 663843"/>
                <a:gd name="connsiteY5" fmla="*/ 860 h 858827"/>
                <a:gd name="connsiteX6" fmla="*/ 303628 w 663843"/>
                <a:gd name="connsiteY6" fmla="*/ 52367 h 858827"/>
                <a:gd name="connsiteX7" fmla="*/ 293060 w 663843"/>
                <a:gd name="connsiteY7" fmla="*/ 196388 h 858827"/>
                <a:gd name="connsiteX8" fmla="*/ 314547 w 663843"/>
                <a:gd name="connsiteY8" fmla="*/ 246075 h 858827"/>
                <a:gd name="connsiteX9" fmla="*/ 387054 w 663843"/>
                <a:gd name="connsiteY9" fmla="*/ 316475 h 858827"/>
                <a:gd name="connsiteX10" fmla="*/ 415054 w 663843"/>
                <a:gd name="connsiteY10" fmla="*/ 323974 h 858827"/>
                <a:gd name="connsiteX11" fmla="*/ 406625 w 663843"/>
                <a:gd name="connsiteY11" fmla="*/ 375768 h 858827"/>
                <a:gd name="connsiteX12" fmla="*/ 289037 w 663843"/>
                <a:gd name="connsiteY12" fmla="*/ 440168 h 858827"/>
                <a:gd name="connsiteX13" fmla="*/ 257141 w 663843"/>
                <a:gd name="connsiteY13" fmla="*/ 451560 h 858827"/>
                <a:gd name="connsiteX14" fmla="*/ 202865 w 663843"/>
                <a:gd name="connsiteY14" fmla="*/ 444667 h 858827"/>
                <a:gd name="connsiteX15" fmla="*/ 154942 w 663843"/>
                <a:gd name="connsiteY15" fmla="*/ 476516 h 858827"/>
                <a:gd name="connsiteX16" fmla="*/ 106284 w 663843"/>
                <a:gd name="connsiteY16" fmla="*/ 482260 h 858827"/>
                <a:gd name="connsiteX17" fmla="*/ 56318 w 663843"/>
                <a:gd name="connsiteY17" fmla="*/ 534565 h 858827"/>
                <a:gd name="connsiteX18" fmla="*/ 91981 w 663843"/>
                <a:gd name="connsiteY18" fmla="*/ 587380 h 858827"/>
                <a:gd name="connsiteX19" fmla="*/ 10726 w 663843"/>
                <a:gd name="connsiteY19" fmla="*/ 733571 h 858827"/>
                <a:gd name="connsiteX20" fmla="*/ 11747 w 663843"/>
                <a:gd name="connsiteY20" fmla="*/ 817278 h 858827"/>
                <a:gd name="connsiteX21" fmla="*/ 84446 w 663843"/>
                <a:gd name="connsiteY21" fmla="*/ 858828 h 858827"/>
                <a:gd name="connsiteX22" fmla="*/ 159890 w 663843"/>
                <a:gd name="connsiteY22" fmla="*/ 812236 h 858827"/>
                <a:gd name="connsiteX23" fmla="*/ 216083 w 663843"/>
                <a:gd name="connsiteY23" fmla="*/ 699936 h 858827"/>
                <a:gd name="connsiteX24" fmla="*/ 239454 w 663843"/>
                <a:gd name="connsiteY24" fmla="*/ 746655 h 858827"/>
                <a:gd name="connsiteX25" fmla="*/ 354296 w 663843"/>
                <a:gd name="connsiteY25" fmla="*/ 848967 h 858827"/>
                <a:gd name="connsiteX26" fmla="*/ 573829 w 663843"/>
                <a:gd name="connsiteY26" fmla="*/ 779525 h 858827"/>
                <a:gd name="connsiteX27" fmla="*/ 603330 w 663843"/>
                <a:gd name="connsiteY27" fmla="*/ 316475 h 858827"/>
                <a:gd name="connsiteX28" fmla="*/ 357713 w 663843"/>
                <a:gd name="connsiteY28" fmla="*/ 227471 h 858827"/>
                <a:gd name="connsiteX29" fmla="*/ 336225 w 663843"/>
                <a:gd name="connsiteY29" fmla="*/ 177783 h 858827"/>
                <a:gd name="connsiteX30" fmla="*/ 341366 w 663843"/>
                <a:gd name="connsiteY30" fmla="*/ 80386 h 858827"/>
                <a:gd name="connsiteX31" fmla="*/ 408285 w 663843"/>
                <a:gd name="connsiteY31" fmla="*/ 47037 h 858827"/>
                <a:gd name="connsiteX32" fmla="*/ 417385 w 663843"/>
                <a:gd name="connsiteY32" fmla="*/ 47580 h 858827"/>
                <a:gd name="connsiteX33" fmla="*/ 491903 w 663843"/>
                <a:gd name="connsiteY33" fmla="*/ 110511 h 858827"/>
                <a:gd name="connsiteX34" fmla="*/ 491903 w 663843"/>
                <a:gd name="connsiteY34" fmla="*/ 110511 h 858827"/>
                <a:gd name="connsiteX35" fmla="*/ 513390 w 663843"/>
                <a:gd name="connsiteY35" fmla="*/ 160199 h 858827"/>
                <a:gd name="connsiteX36" fmla="*/ 514508 w 663843"/>
                <a:gd name="connsiteY36" fmla="*/ 225396 h 858827"/>
                <a:gd name="connsiteX37" fmla="*/ 469490 w 663843"/>
                <a:gd name="connsiteY37" fmla="*/ 272116 h 858827"/>
                <a:gd name="connsiteX38" fmla="*/ 404518 w 663843"/>
                <a:gd name="connsiteY38" fmla="*/ 272914 h 858827"/>
                <a:gd name="connsiteX39" fmla="*/ 357713 w 663843"/>
                <a:gd name="connsiteY39" fmla="*/ 227503 h 858827"/>
                <a:gd name="connsiteX40" fmla="*/ 110275 w 663843"/>
                <a:gd name="connsiteY40" fmla="*/ 529140 h 858827"/>
                <a:gd name="connsiteX41" fmla="*/ 306565 w 663843"/>
                <a:gd name="connsiteY41" fmla="*/ 483792 h 858827"/>
                <a:gd name="connsiteX42" fmla="*/ 475652 w 663843"/>
                <a:gd name="connsiteY42" fmla="*/ 381831 h 858827"/>
                <a:gd name="connsiteX43" fmla="*/ 496150 w 663843"/>
                <a:gd name="connsiteY43" fmla="*/ 374364 h 858827"/>
                <a:gd name="connsiteX44" fmla="*/ 498927 w 663843"/>
                <a:gd name="connsiteY44" fmla="*/ 374491 h 858827"/>
                <a:gd name="connsiteX45" fmla="*/ 520574 w 663843"/>
                <a:gd name="connsiteY45" fmla="*/ 385725 h 858827"/>
                <a:gd name="connsiteX46" fmla="*/ 516679 w 663843"/>
                <a:gd name="connsiteY46" fmla="*/ 430658 h 858827"/>
                <a:gd name="connsiteX47" fmla="*/ 513805 w 663843"/>
                <a:gd name="connsiteY47" fmla="*/ 432828 h 858827"/>
                <a:gd name="connsiteX48" fmla="*/ 513071 w 663843"/>
                <a:gd name="connsiteY48" fmla="*/ 433306 h 858827"/>
                <a:gd name="connsiteX49" fmla="*/ 318697 w 663843"/>
                <a:gd name="connsiteY49" fmla="*/ 521162 h 858827"/>
                <a:gd name="connsiteX50" fmla="*/ 110435 w 663843"/>
                <a:gd name="connsiteY50" fmla="*/ 544075 h 858827"/>
                <a:gd name="connsiteX51" fmla="*/ 103251 w 663843"/>
                <a:gd name="connsiteY51" fmla="*/ 536352 h 858827"/>
                <a:gd name="connsiteX52" fmla="*/ 110243 w 663843"/>
                <a:gd name="connsiteY52" fmla="*/ 529204 h 858827"/>
                <a:gd name="connsiteX53" fmla="*/ 421408 w 663843"/>
                <a:gd name="connsiteY53" fmla="*/ 534820 h 858827"/>
                <a:gd name="connsiteX54" fmla="*/ 413298 w 663843"/>
                <a:gd name="connsiteY54" fmla="*/ 593092 h 858827"/>
                <a:gd name="connsiteX55" fmla="*/ 394525 w 663843"/>
                <a:gd name="connsiteY55" fmla="*/ 611729 h 858827"/>
                <a:gd name="connsiteX56" fmla="*/ 370579 w 663843"/>
                <a:gd name="connsiteY56" fmla="*/ 601709 h 858827"/>
                <a:gd name="connsiteX57" fmla="*/ 344271 w 663843"/>
                <a:gd name="connsiteY57" fmla="*/ 562297 h 858827"/>
                <a:gd name="connsiteX58" fmla="*/ 421408 w 663843"/>
                <a:gd name="connsiteY58" fmla="*/ 534820 h 858827"/>
                <a:gd name="connsiteX59" fmla="*/ 535516 w 663843"/>
                <a:gd name="connsiteY59" fmla="*/ 752272 h 858827"/>
                <a:gd name="connsiteX60" fmla="*/ 368823 w 663843"/>
                <a:gd name="connsiteY60" fmla="*/ 804289 h 858827"/>
                <a:gd name="connsiteX61" fmla="*/ 281502 w 663843"/>
                <a:gd name="connsiteY61" fmla="*/ 725625 h 858827"/>
                <a:gd name="connsiteX62" fmla="*/ 216083 w 663843"/>
                <a:gd name="connsiteY62" fmla="*/ 594816 h 858827"/>
                <a:gd name="connsiteX63" fmla="*/ 117842 w 663843"/>
                <a:gd name="connsiteY63" fmla="*/ 791173 h 858827"/>
                <a:gd name="connsiteX64" fmla="*/ 84446 w 663843"/>
                <a:gd name="connsiteY64" fmla="*/ 811789 h 858827"/>
                <a:gd name="connsiteX65" fmla="*/ 52263 w 663843"/>
                <a:gd name="connsiteY65" fmla="*/ 793375 h 858827"/>
                <a:gd name="connsiteX66" fmla="*/ 51816 w 663843"/>
                <a:gd name="connsiteY66" fmla="*/ 756325 h 858827"/>
                <a:gd name="connsiteX67" fmla="*/ 143544 w 663843"/>
                <a:gd name="connsiteY67" fmla="*/ 591273 h 858827"/>
                <a:gd name="connsiteX68" fmla="*/ 296029 w 663843"/>
                <a:gd name="connsiteY68" fmla="*/ 574583 h 858827"/>
                <a:gd name="connsiteX69" fmla="*/ 331468 w 663843"/>
                <a:gd name="connsiteY69" fmla="*/ 627718 h 858827"/>
                <a:gd name="connsiteX70" fmla="*/ 389544 w 663843"/>
                <a:gd name="connsiteY70" fmla="*/ 659183 h 858827"/>
                <a:gd name="connsiteX71" fmla="*/ 403496 w 663843"/>
                <a:gd name="connsiteY71" fmla="*/ 657843 h 858827"/>
                <a:gd name="connsiteX72" fmla="*/ 459369 w 663843"/>
                <a:gd name="connsiteY72" fmla="*/ 602539 h 858827"/>
                <a:gd name="connsiteX73" fmla="*/ 469841 w 663843"/>
                <a:gd name="connsiteY73" fmla="*/ 512098 h 858827"/>
                <a:gd name="connsiteX74" fmla="*/ 538996 w 663843"/>
                <a:gd name="connsiteY74" fmla="*/ 472399 h 858827"/>
                <a:gd name="connsiteX75" fmla="*/ 539986 w 663843"/>
                <a:gd name="connsiteY75" fmla="*/ 471729 h 858827"/>
                <a:gd name="connsiteX76" fmla="*/ 547010 w 663843"/>
                <a:gd name="connsiteY76" fmla="*/ 466464 h 858827"/>
                <a:gd name="connsiteX77" fmla="*/ 574819 w 663843"/>
                <a:gd name="connsiteY77" fmla="*/ 412882 h 858827"/>
                <a:gd name="connsiteX78" fmla="*/ 556588 w 663843"/>
                <a:gd name="connsiteY78" fmla="*/ 355376 h 858827"/>
                <a:gd name="connsiteX79" fmla="*/ 502982 w 663843"/>
                <a:gd name="connsiteY79" fmla="*/ 327580 h 858827"/>
                <a:gd name="connsiteX80" fmla="*/ 462339 w 663843"/>
                <a:gd name="connsiteY80" fmla="*/ 335271 h 858827"/>
                <a:gd name="connsiteX81" fmla="*/ 488647 w 663843"/>
                <a:gd name="connsiteY81" fmla="*/ 315006 h 858827"/>
                <a:gd name="connsiteX82" fmla="*/ 493500 w 663843"/>
                <a:gd name="connsiteY82" fmla="*/ 313379 h 858827"/>
                <a:gd name="connsiteX83" fmla="*/ 562750 w 663843"/>
                <a:gd name="connsiteY83" fmla="*/ 340026 h 858827"/>
                <a:gd name="connsiteX84" fmla="*/ 535580 w 663843"/>
                <a:gd name="connsiteY84" fmla="*/ 752176 h 85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63843" h="858827">
                  <a:moveTo>
                    <a:pt x="603330" y="316507"/>
                  </a:moveTo>
                  <a:cubicBezTo>
                    <a:pt x="589729" y="293178"/>
                    <a:pt x="568146" y="276903"/>
                    <a:pt x="543817" y="269053"/>
                  </a:cubicBezTo>
                  <a:cubicBezTo>
                    <a:pt x="549468" y="260787"/>
                    <a:pt x="554513" y="252075"/>
                    <a:pt x="558248" y="242501"/>
                  </a:cubicBezTo>
                  <a:cubicBezTo>
                    <a:pt x="571115" y="209695"/>
                    <a:pt x="570508" y="173826"/>
                    <a:pt x="556524" y="141498"/>
                  </a:cubicBezTo>
                  <a:lnTo>
                    <a:pt x="535037" y="91842"/>
                  </a:lnTo>
                  <a:cubicBezTo>
                    <a:pt x="512464" y="39666"/>
                    <a:pt x="471566" y="6508"/>
                    <a:pt x="422781" y="860"/>
                  </a:cubicBezTo>
                  <a:cubicBezTo>
                    <a:pt x="376773" y="-4470"/>
                    <a:pt x="331213" y="15252"/>
                    <a:pt x="303628" y="52367"/>
                  </a:cubicBezTo>
                  <a:cubicBezTo>
                    <a:pt x="274350" y="91747"/>
                    <a:pt x="270487" y="144243"/>
                    <a:pt x="293060" y="196388"/>
                  </a:cubicBezTo>
                  <a:lnTo>
                    <a:pt x="314547" y="246075"/>
                  </a:lnTo>
                  <a:cubicBezTo>
                    <a:pt x="328531" y="278403"/>
                    <a:pt x="354264" y="303391"/>
                    <a:pt x="387054" y="316475"/>
                  </a:cubicBezTo>
                  <a:cubicBezTo>
                    <a:pt x="396185" y="320145"/>
                    <a:pt x="405604" y="322410"/>
                    <a:pt x="415054" y="323974"/>
                  </a:cubicBezTo>
                  <a:cubicBezTo>
                    <a:pt x="407966" y="339771"/>
                    <a:pt x="404837" y="357450"/>
                    <a:pt x="406625" y="375768"/>
                  </a:cubicBezTo>
                  <a:cubicBezTo>
                    <a:pt x="369685" y="401968"/>
                    <a:pt x="330351" y="423605"/>
                    <a:pt x="289037" y="440168"/>
                  </a:cubicBezTo>
                  <a:cubicBezTo>
                    <a:pt x="278660" y="444348"/>
                    <a:pt x="267901" y="447954"/>
                    <a:pt x="257141" y="451560"/>
                  </a:cubicBezTo>
                  <a:cubicBezTo>
                    <a:pt x="240507" y="443295"/>
                    <a:pt x="221446" y="440583"/>
                    <a:pt x="202865" y="444667"/>
                  </a:cubicBezTo>
                  <a:cubicBezTo>
                    <a:pt x="183485" y="448944"/>
                    <a:pt x="167202" y="459985"/>
                    <a:pt x="154942" y="476516"/>
                  </a:cubicBezTo>
                  <a:cubicBezTo>
                    <a:pt x="138978" y="478973"/>
                    <a:pt x="122759" y="480920"/>
                    <a:pt x="106284" y="482260"/>
                  </a:cubicBezTo>
                  <a:cubicBezTo>
                    <a:pt x="78795" y="484494"/>
                    <a:pt x="57308" y="506992"/>
                    <a:pt x="56318" y="534565"/>
                  </a:cubicBezTo>
                  <a:cubicBezTo>
                    <a:pt x="55456" y="558627"/>
                    <a:pt x="70526" y="579434"/>
                    <a:pt x="91981" y="587380"/>
                  </a:cubicBezTo>
                  <a:lnTo>
                    <a:pt x="10726" y="733571"/>
                  </a:lnTo>
                  <a:cubicBezTo>
                    <a:pt x="-3929" y="759963"/>
                    <a:pt x="-3546" y="791237"/>
                    <a:pt x="11747" y="817278"/>
                  </a:cubicBezTo>
                  <a:cubicBezTo>
                    <a:pt x="27073" y="843286"/>
                    <a:pt x="54243" y="858828"/>
                    <a:pt x="84446" y="858828"/>
                  </a:cubicBezTo>
                  <a:cubicBezTo>
                    <a:pt x="116597" y="858828"/>
                    <a:pt x="145523" y="840989"/>
                    <a:pt x="159890" y="812236"/>
                  </a:cubicBezTo>
                  <a:lnTo>
                    <a:pt x="216083" y="699936"/>
                  </a:lnTo>
                  <a:lnTo>
                    <a:pt x="239454" y="746655"/>
                  </a:lnTo>
                  <a:cubicBezTo>
                    <a:pt x="264101" y="795992"/>
                    <a:pt x="305990" y="833298"/>
                    <a:pt x="354296" y="848967"/>
                  </a:cubicBezTo>
                  <a:cubicBezTo>
                    <a:pt x="435679" y="875359"/>
                    <a:pt x="525906" y="846829"/>
                    <a:pt x="573829" y="779525"/>
                  </a:cubicBezTo>
                  <a:cubicBezTo>
                    <a:pt x="682989" y="626154"/>
                    <a:pt x="692918" y="470357"/>
                    <a:pt x="603330" y="316475"/>
                  </a:cubicBezTo>
                  <a:close/>
                  <a:moveTo>
                    <a:pt x="357713" y="227471"/>
                  </a:moveTo>
                  <a:lnTo>
                    <a:pt x="336225" y="177783"/>
                  </a:lnTo>
                  <a:cubicBezTo>
                    <a:pt x="320262" y="140924"/>
                    <a:pt x="322113" y="106331"/>
                    <a:pt x="341366" y="80386"/>
                  </a:cubicBezTo>
                  <a:cubicBezTo>
                    <a:pt x="356882" y="59515"/>
                    <a:pt x="382392" y="47037"/>
                    <a:pt x="408285" y="47037"/>
                  </a:cubicBezTo>
                  <a:cubicBezTo>
                    <a:pt x="411319" y="47037"/>
                    <a:pt x="414352" y="47197"/>
                    <a:pt x="417385" y="47580"/>
                  </a:cubicBezTo>
                  <a:cubicBezTo>
                    <a:pt x="449472" y="51282"/>
                    <a:pt x="475940" y="73652"/>
                    <a:pt x="491903" y="110511"/>
                  </a:cubicBezTo>
                  <a:lnTo>
                    <a:pt x="491903" y="110511"/>
                  </a:lnTo>
                  <a:cubicBezTo>
                    <a:pt x="491903" y="110511"/>
                    <a:pt x="513390" y="160199"/>
                    <a:pt x="513390" y="160199"/>
                  </a:cubicBezTo>
                  <a:cubicBezTo>
                    <a:pt x="522426" y="181070"/>
                    <a:pt x="522809" y="204206"/>
                    <a:pt x="514508" y="225396"/>
                  </a:cubicBezTo>
                  <a:cubicBezTo>
                    <a:pt x="506207" y="246586"/>
                    <a:pt x="490211" y="263149"/>
                    <a:pt x="469490" y="272116"/>
                  </a:cubicBezTo>
                  <a:cubicBezTo>
                    <a:pt x="448769" y="281147"/>
                    <a:pt x="425686" y="281403"/>
                    <a:pt x="404518" y="272914"/>
                  </a:cubicBezTo>
                  <a:cubicBezTo>
                    <a:pt x="383350" y="264457"/>
                    <a:pt x="366748" y="248342"/>
                    <a:pt x="357713" y="227503"/>
                  </a:cubicBezTo>
                  <a:close/>
                  <a:moveTo>
                    <a:pt x="110275" y="529140"/>
                  </a:moveTo>
                  <a:cubicBezTo>
                    <a:pt x="180101" y="523395"/>
                    <a:pt x="246158" y="508109"/>
                    <a:pt x="306565" y="483792"/>
                  </a:cubicBezTo>
                  <a:cubicBezTo>
                    <a:pt x="367291" y="459443"/>
                    <a:pt x="424185" y="425137"/>
                    <a:pt x="475652" y="381831"/>
                  </a:cubicBezTo>
                  <a:cubicBezTo>
                    <a:pt x="481463" y="376981"/>
                    <a:pt x="488647" y="374364"/>
                    <a:pt x="496150" y="374364"/>
                  </a:cubicBezTo>
                  <a:cubicBezTo>
                    <a:pt x="497075" y="374364"/>
                    <a:pt x="498001" y="374396"/>
                    <a:pt x="498927" y="374491"/>
                  </a:cubicBezTo>
                  <a:cubicBezTo>
                    <a:pt x="507420" y="375226"/>
                    <a:pt x="515083" y="379183"/>
                    <a:pt x="520574" y="385725"/>
                  </a:cubicBezTo>
                  <a:cubicBezTo>
                    <a:pt x="531876" y="399192"/>
                    <a:pt x="530152" y="419329"/>
                    <a:pt x="516679" y="430658"/>
                  </a:cubicBezTo>
                  <a:cubicBezTo>
                    <a:pt x="515753" y="431456"/>
                    <a:pt x="514763" y="432158"/>
                    <a:pt x="513805" y="432828"/>
                  </a:cubicBezTo>
                  <a:lnTo>
                    <a:pt x="513071" y="433306"/>
                  </a:lnTo>
                  <a:cubicBezTo>
                    <a:pt x="451994" y="473357"/>
                    <a:pt x="386639" y="502907"/>
                    <a:pt x="318697" y="521162"/>
                  </a:cubicBezTo>
                  <a:cubicBezTo>
                    <a:pt x="252863" y="539001"/>
                    <a:pt x="182814" y="546628"/>
                    <a:pt x="110435" y="544075"/>
                  </a:cubicBezTo>
                  <a:cubicBezTo>
                    <a:pt x="106316" y="543915"/>
                    <a:pt x="103092" y="540437"/>
                    <a:pt x="103251" y="536352"/>
                  </a:cubicBezTo>
                  <a:cubicBezTo>
                    <a:pt x="103379" y="532554"/>
                    <a:pt x="106316" y="529491"/>
                    <a:pt x="110243" y="529204"/>
                  </a:cubicBezTo>
                  <a:close/>
                  <a:moveTo>
                    <a:pt x="421408" y="534820"/>
                  </a:moveTo>
                  <a:cubicBezTo>
                    <a:pt x="419684" y="554414"/>
                    <a:pt x="417225" y="574041"/>
                    <a:pt x="413298" y="593092"/>
                  </a:cubicBezTo>
                  <a:cubicBezTo>
                    <a:pt x="410297" y="607581"/>
                    <a:pt x="398164" y="611059"/>
                    <a:pt x="394525" y="611729"/>
                  </a:cubicBezTo>
                  <a:cubicBezTo>
                    <a:pt x="390917" y="612463"/>
                    <a:pt x="378625" y="613803"/>
                    <a:pt x="370579" y="601709"/>
                  </a:cubicBezTo>
                  <a:lnTo>
                    <a:pt x="344271" y="562297"/>
                  </a:lnTo>
                  <a:cubicBezTo>
                    <a:pt x="370420" y="554702"/>
                    <a:pt x="396121" y="545511"/>
                    <a:pt x="421408" y="534820"/>
                  </a:cubicBezTo>
                  <a:close/>
                  <a:moveTo>
                    <a:pt x="535516" y="752272"/>
                  </a:moveTo>
                  <a:cubicBezTo>
                    <a:pt x="499406" y="803045"/>
                    <a:pt x="430858" y="824426"/>
                    <a:pt x="368823" y="804289"/>
                  </a:cubicBezTo>
                  <a:cubicBezTo>
                    <a:pt x="332394" y="792482"/>
                    <a:pt x="300563" y="763792"/>
                    <a:pt x="281502" y="725625"/>
                  </a:cubicBezTo>
                  <a:lnTo>
                    <a:pt x="216083" y="594816"/>
                  </a:lnTo>
                  <a:lnTo>
                    <a:pt x="117842" y="791173"/>
                  </a:lnTo>
                  <a:cubicBezTo>
                    <a:pt x="111489" y="803906"/>
                    <a:pt x="98686" y="811789"/>
                    <a:pt x="84446" y="811789"/>
                  </a:cubicBezTo>
                  <a:cubicBezTo>
                    <a:pt x="71069" y="811789"/>
                    <a:pt x="59032" y="804896"/>
                    <a:pt x="52263" y="793375"/>
                  </a:cubicBezTo>
                  <a:cubicBezTo>
                    <a:pt x="45495" y="781855"/>
                    <a:pt x="45335" y="768037"/>
                    <a:pt x="51816" y="756325"/>
                  </a:cubicBezTo>
                  <a:lnTo>
                    <a:pt x="143544" y="591273"/>
                  </a:lnTo>
                  <a:cubicBezTo>
                    <a:pt x="195841" y="590890"/>
                    <a:pt x="246861" y="585210"/>
                    <a:pt x="296029" y="574583"/>
                  </a:cubicBezTo>
                  <a:lnTo>
                    <a:pt x="331468" y="627718"/>
                  </a:lnTo>
                  <a:cubicBezTo>
                    <a:pt x="344846" y="647822"/>
                    <a:pt x="366301" y="659183"/>
                    <a:pt x="389544" y="659183"/>
                  </a:cubicBezTo>
                  <a:cubicBezTo>
                    <a:pt x="394142" y="659183"/>
                    <a:pt x="398803" y="658736"/>
                    <a:pt x="403496" y="657843"/>
                  </a:cubicBezTo>
                  <a:cubicBezTo>
                    <a:pt x="432071" y="652290"/>
                    <a:pt x="453463" y="631100"/>
                    <a:pt x="459369" y="602539"/>
                  </a:cubicBezTo>
                  <a:cubicBezTo>
                    <a:pt x="465467" y="572988"/>
                    <a:pt x="468724" y="542096"/>
                    <a:pt x="469841" y="512098"/>
                  </a:cubicBezTo>
                  <a:cubicBezTo>
                    <a:pt x="493340" y="500068"/>
                    <a:pt x="516519" y="487143"/>
                    <a:pt x="538996" y="472399"/>
                  </a:cubicBezTo>
                  <a:lnTo>
                    <a:pt x="539986" y="471729"/>
                  </a:lnTo>
                  <a:cubicBezTo>
                    <a:pt x="542412" y="470134"/>
                    <a:pt x="544743" y="468346"/>
                    <a:pt x="547010" y="466464"/>
                  </a:cubicBezTo>
                  <a:cubicBezTo>
                    <a:pt x="563133" y="452901"/>
                    <a:pt x="573031" y="433849"/>
                    <a:pt x="574819" y="412882"/>
                  </a:cubicBezTo>
                  <a:cubicBezTo>
                    <a:pt x="576639" y="391916"/>
                    <a:pt x="570157" y="371460"/>
                    <a:pt x="556588" y="355376"/>
                  </a:cubicBezTo>
                  <a:cubicBezTo>
                    <a:pt x="543019" y="339260"/>
                    <a:pt x="523990" y="329367"/>
                    <a:pt x="502982" y="327580"/>
                  </a:cubicBezTo>
                  <a:cubicBezTo>
                    <a:pt x="488806" y="326399"/>
                    <a:pt x="474918" y="329272"/>
                    <a:pt x="462339" y="335271"/>
                  </a:cubicBezTo>
                  <a:cubicBezTo>
                    <a:pt x="468532" y="326080"/>
                    <a:pt x="477408" y="318772"/>
                    <a:pt x="488647" y="315006"/>
                  </a:cubicBezTo>
                  <a:lnTo>
                    <a:pt x="493500" y="313379"/>
                  </a:lnTo>
                  <a:cubicBezTo>
                    <a:pt x="519584" y="304731"/>
                    <a:pt x="548670" y="315900"/>
                    <a:pt x="562750" y="340026"/>
                  </a:cubicBezTo>
                  <a:cubicBezTo>
                    <a:pt x="643335" y="478431"/>
                    <a:pt x="634459" y="613261"/>
                    <a:pt x="535580" y="752176"/>
                  </a:cubicBezTo>
                  <a:close/>
                </a:path>
              </a:pathLst>
            </a:custGeom>
            <a:solidFill>
              <a:schemeClr val="tx1"/>
            </a:solidFill>
            <a:ln w="318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34" name="Rectangle 133">
            <a:extLst>
              <a:ext uri="{FF2B5EF4-FFF2-40B4-BE49-F238E27FC236}">
                <a16:creationId xmlns:a16="http://schemas.microsoft.com/office/drawing/2014/main" id="{05DA713E-1BCB-C01F-D8C8-274DD327911D}"/>
              </a:ext>
            </a:extLst>
          </p:cNvPr>
          <p:cNvSpPr/>
          <p:nvPr/>
        </p:nvSpPr>
        <p:spPr>
          <a:xfrm>
            <a:off x="8963992" y="5461851"/>
            <a:ext cx="210675" cy="21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mn-cs"/>
              </a:rPr>
              <a:t>10</a:t>
            </a:r>
          </a:p>
        </p:txBody>
      </p:sp>
      <p:sp>
        <p:nvSpPr>
          <p:cNvPr id="135" name="TextBox 134">
            <a:extLst>
              <a:ext uri="{FF2B5EF4-FFF2-40B4-BE49-F238E27FC236}">
                <a16:creationId xmlns:a16="http://schemas.microsoft.com/office/drawing/2014/main" id="{D519E53F-76E6-927A-D42C-D9163B4517E8}"/>
              </a:ext>
            </a:extLst>
          </p:cNvPr>
          <p:cNvSpPr txBox="1"/>
          <p:nvPr/>
        </p:nvSpPr>
        <p:spPr>
          <a:xfrm>
            <a:off x="6280207" y="2121271"/>
            <a:ext cx="1055097" cy="276999"/>
          </a:xfrm>
          <a:prstGeom prst="rect">
            <a:avLst/>
          </a:prstGeom>
          <a:noFill/>
        </p:spPr>
        <p:txBody>
          <a:bodyPr wrap="none" rtlCol="0">
            <a:spAutoFit/>
          </a:bodyPr>
          <a:lstStyle/>
          <a:p>
            <a:r>
              <a:rPr lang="en-GB" sz="1200" dirty="0"/>
              <a:t>Memory loss</a:t>
            </a:r>
          </a:p>
        </p:txBody>
      </p:sp>
      <p:sp>
        <p:nvSpPr>
          <p:cNvPr id="136" name="TextBox 135">
            <a:extLst>
              <a:ext uri="{FF2B5EF4-FFF2-40B4-BE49-F238E27FC236}">
                <a16:creationId xmlns:a16="http://schemas.microsoft.com/office/drawing/2014/main" id="{06F4E134-1C97-151A-1A44-70E4F815FED8}"/>
              </a:ext>
            </a:extLst>
          </p:cNvPr>
          <p:cNvSpPr txBox="1"/>
          <p:nvPr/>
        </p:nvSpPr>
        <p:spPr>
          <a:xfrm>
            <a:off x="6280207" y="2987057"/>
            <a:ext cx="1538050" cy="461665"/>
          </a:xfrm>
          <a:prstGeom prst="rect">
            <a:avLst/>
          </a:prstGeom>
          <a:noFill/>
        </p:spPr>
        <p:txBody>
          <a:bodyPr wrap="none" rtlCol="0">
            <a:spAutoFit/>
          </a:bodyPr>
          <a:lstStyle/>
          <a:p>
            <a:r>
              <a:rPr lang="en-GB" sz="1200" dirty="0"/>
              <a:t>Difficulty performing</a:t>
            </a:r>
            <a:br>
              <a:rPr lang="en-GB" sz="1200" dirty="0"/>
            </a:br>
            <a:r>
              <a:rPr lang="en-GB" sz="1200" dirty="0"/>
              <a:t>familiar tasks</a:t>
            </a:r>
          </a:p>
        </p:txBody>
      </p:sp>
      <p:sp>
        <p:nvSpPr>
          <p:cNvPr id="137" name="TextBox 136">
            <a:extLst>
              <a:ext uri="{FF2B5EF4-FFF2-40B4-BE49-F238E27FC236}">
                <a16:creationId xmlns:a16="http://schemas.microsoft.com/office/drawing/2014/main" id="{715CC963-239F-CDEE-EBEF-1CE84F53A138}"/>
              </a:ext>
            </a:extLst>
          </p:cNvPr>
          <p:cNvSpPr txBox="1"/>
          <p:nvPr/>
        </p:nvSpPr>
        <p:spPr>
          <a:xfrm>
            <a:off x="6280207" y="3926847"/>
            <a:ext cx="1191352" cy="461665"/>
          </a:xfrm>
          <a:prstGeom prst="rect">
            <a:avLst/>
          </a:prstGeom>
          <a:noFill/>
        </p:spPr>
        <p:txBody>
          <a:bodyPr wrap="none" rtlCol="0">
            <a:spAutoFit/>
          </a:bodyPr>
          <a:lstStyle/>
          <a:p>
            <a:r>
              <a:rPr lang="en-GB" sz="1200" dirty="0"/>
              <a:t>Problems with </a:t>
            </a:r>
            <a:br>
              <a:rPr lang="en-GB" sz="1200" dirty="0"/>
            </a:br>
            <a:r>
              <a:rPr lang="en-GB" sz="1200" dirty="0"/>
              <a:t>language</a:t>
            </a:r>
          </a:p>
        </p:txBody>
      </p:sp>
      <p:sp>
        <p:nvSpPr>
          <p:cNvPr id="138" name="TextBox 137">
            <a:extLst>
              <a:ext uri="{FF2B5EF4-FFF2-40B4-BE49-F238E27FC236}">
                <a16:creationId xmlns:a16="http://schemas.microsoft.com/office/drawing/2014/main" id="{37C3B6F9-2917-6504-F6D3-7C7D9612BAE2}"/>
              </a:ext>
            </a:extLst>
          </p:cNvPr>
          <p:cNvSpPr txBox="1"/>
          <p:nvPr/>
        </p:nvSpPr>
        <p:spPr>
          <a:xfrm>
            <a:off x="6280207" y="4850221"/>
            <a:ext cx="1335622" cy="461665"/>
          </a:xfrm>
          <a:prstGeom prst="rect">
            <a:avLst/>
          </a:prstGeom>
          <a:noFill/>
        </p:spPr>
        <p:txBody>
          <a:bodyPr wrap="none" rtlCol="0">
            <a:spAutoFit/>
          </a:bodyPr>
          <a:lstStyle/>
          <a:p>
            <a:r>
              <a:rPr lang="en-US" sz="1200"/>
              <a:t>Disorientation to </a:t>
            </a:r>
            <a:br>
              <a:rPr lang="en-US" sz="1200"/>
            </a:br>
            <a:r>
              <a:rPr lang="en-US" sz="1200"/>
              <a:t>time and place</a:t>
            </a:r>
            <a:endParaRPr lang="en-US" sz="1200" dirty="0"/>
          </a:p>
        </p:txBody>
      </p:sp>
      <p:sp>
        <p:nvSpPr>
          <p:cNvPr id="139" name="TextBox 138">
            <a:extLst>
              <a:ext uri="{FF2B5EF4-FFF2-40B4-BE49-F238E27FC236}">
                <a16:creationId xmlns:a16="http://schemas.microsoft.com/office/drawing/2014/main" id="{22A43CC7-8EC4-54F3-880E-ECB96CA65B19}"/>
              </a:ext>
            </a:extLst>
          </p:cNvPr>
          <p:cNvSpPr txBox="1"/>
          <p:nvPr/>
        </p:nvSpPr>
        <p:spPr>
          <a:xfrm>
            <a:off x="6280207" y="5730210"/>
            <a:ext cx="1489510" cy="461665"/>
          </a:xfrm>
          <a:prstGeom prst="rect">
            <a:avLst/>
          </a:prstGeom>
          <a:noFill/>
        </p:spPr>
        <p:txBody>
          <a:bodyPr wrap="none" rtlCol="0">
            <a:spAutoFit/>
          </a:bodyPr>
          <a:lstStyle/>
          <a:p>
            <a:r>
              <a:rPr lang="en-US" sz="1200" dirty="0"/>
              <a:t>Poor or decreased </a:t>
            </a:r>
            <a:br>
              <a:rPr lang="en-US" sz="1200" dirty="0"/>
            </a:br>
            <a:r>
              <a:rPr lang="en-US" sz="1200" dirty="0"/>
              <a:t>judgment</a:t>
            </a:r>
          </a:p>
        </p:txBody>
      </p:sp>
      <p:sp>
        <p:nvSpPr>
          <p:cNvPr id="140" name="TextBox 139">
            <a:extLst>
              <a:ext uri="{FF2B5EF4-FFF2-40B4-BE49-F238E27FC236}">
                <a16:creationId xmlns:a16="http://schemas.microsoft.com/office/drawing/2014/main" id="{04F70E6A-A636-9B08-9D69-8CE085168CA3}"/>
              </a:ext>
            </a:extLst>
          </p:cNvPr>
          <p:cNvSpPr txBox="1"/>
          <p:nvPr/>
        </p:nvSpPr>
        <p:spPr>
          <a:xfrm>
            <a:off x="8935544" y="2072950"/>
            <a:ext cx="1410964" cy="461665"/>
          </a:xfrm>
          <a:prstGeom prst="rect">
            <a:avLst/>
          </a:prstGeom>
          <a:noFill/>
        </p:spPr>
        <p:txBody>
          <a:bodyPr wrap="none" rtlCol="0">
            <a:spAutoFit/>
          </a:bodyPr>
          <a:lstStyle/>
          <a:p>
            <a:r>
              <a:rPr lang="en-US" sz="1200" dirty="0"/>
              <a:t>Problems keeping</a:t>
            </a:r>
            <a:br>
              <a:rPr lang="en-US" sz="1200" dirty="0"/>
            </a:br>
            <a:r>
              <a:rPr lang="en-US" sz="1200" dirty="0"/>
              <a:t>track of things</a:t>
            </a:r>
          </a:p>
        </p:txBody>
      </p:sp>
      <p:sp>
        <p:nvSpPr>
          <p:cNvPr id="141" name="TextBox 140">
            <a:extLst>
              <a:ext uri="{FF2B5EF4-FFF2-40B4-BE49-F238E27FC236}">
                <a16:creationId xmlns:a16="http://schemas.microsoft.com/office/drawing/2014/main" id="{CC18FEDF-BEB4-F4E1-9D65-44D71404E56E}"/>
              </a:ext>
            </a:extLst>
          </p:cNvPr>
          <p:cNvSpPr txBox="1"/>
          <p:nvPr/>
        </p:nvSpPr>
        <p:spPr>
          <a:xfrm>
            <a:off x="8935544" y="3002028"/>
            <a:ext cx="1359668" cy="276999"/>
          </a:xfrm>
          <a:prstGeom prst="rect">
            <a:avLst/>
          </a:prstGeom>
          <a:noFill/>
        </p:spPr>
        <p:txBody>
          <a:bodyPr wrap="none" rtlCol="0">
            <a:spAutoFit/>
          </a:bodyPr>
          <a:lstStyle/>
          <a:p>
            <a:r>
              <a:rPr lang="en-US" sz="1200" dirty="0"/>
              <a:t>Misplacing things</a:t>
            </a:r>
          </a:p>
        </p:txBody>
      </p:sp>
      <p:sp>
        <p:nvSpPr>
          <p:cNvPr id="142" name="TextBox 141">
            <a:extLst>
              <a:ext uri="{FF2B5EF4-FFF2-40B4-BE49-F238E27FC236}">
                <a16:creationId xmlns:a16="http://schemas.microsoft.com/office/drawing/2014/main" id="{09D4A124-31CE-79E6-B528-5BEAD0E44C43}"/>
              </a:ext>
            </a:extLst>
          </p:cNvPr>
          <p:cNvSpPr txBox="1"/>
          <p:nvPr/>
        </p:nvSpPr>
        <p:spPr>
          <a:xfrm>
            <a:off x="8935544" y="3933359"/>
            <a:ext cx="1351652" cy="461665"/>
          </a:xfrm>
          <a:prstGeom prst="rect">
            <a:avLst/>
          </a:prstGeom>
          <a:noFill/>
        </p:spPr>
        <p:txBody>
          <a:bodyPr wrap="none" rtlCol="0">
            <a:spAutoFit/>
          </a:bodyPr>
          <a:lstStyle/>
          <a:p>
            <a:r>
              <a:rPr lang="en-US" sz="1200" dirty="0"/>
              <a:t>Change in mood </a:t>
            </a:r>
            <a:br>
              <a:rPr lang="en-US" sz="1200" dirty="0"/>
            </a:br>
            <a:r>
              <a:rPr lang="en-US" sz="1200" dirty="0"/>
              <a:t>and </a:t>
            </a:r>
            <a:r>
              <a:rPr lang="en-US" sz="1200" dirty="0" err="1"/>
              <a:t>behaviour</a:t>
            </a:r>
            <a:endParaRPr lang="en-US" sz="1200" dirty="0"/>
          </a:p>
        </p:txBody>
      </p:sp>
      <p:sp>
        <p:nvSpPr>
          <p:cNvPr id="143" name="TextBox 142">
            <a:extLst>
              <a:ext uri="{FF2B5EF4-FFF2-40B4-BE49-F238E27FC236}">
                <a16:creationId xmlns:a16="http://schemas.microsoft.com/office/drawing/2014/main" id="{F71878D6-2D16-4982-E9C9-425FE36FAABF}"/>
              </a:ext>
            </a:extLst>
          </p:cNvPr>
          <p:cNvSpPr txBox="1"/>
          <p:nvPr/>
        </p:nvSpPr>
        <p:spPr>
          <a:xfrm>
            <a:off x="8935544" y="4873545"/>
            <a:ext cx="2161169" cy="461665"/>
          </a:xfrm>
          <a:prstGeom prst="rect">
            <a:avLst/>
          </a:prstGeom>
          <a:noFill/>
        </p:spPr>
        <p:txBody>
          <a:bodyPr wrap="none" rtlCol="0">
            <a:spAutoFit/>
          </a:bodyPr>
          <a:lstStyle/>
          <a:p>
            <a:r>
              <a:rPr lang="en-US" sz="1200" dirty="0"/>
              <a:t>Challenges understanding</a:t>
            </a:r>
            <a:br>
              <a:rPr lang="en-US" sz="1200" dirty="0"/>
            </a:br>
            <a:r>
              <a:rPr lang="en-US" sz="1200" dirty="0"/>
              <a:t>visual and spatial information</a:t>
            </a:r>
          </a:p>
        </p:txBody>
      </p:sp>
      <p:sp>
        <p:nvSpPr>
          <p:cNvPr id="144" name="TextBox 143">
            <a:extLst>
              <a:ext uri="{FF2B5EF4-FFF2-40B4-BE49-F238E27FC236}">
                <a16:creationId xmlns:a16="http://schemas.microsoft.com/office/drawing/2014/main" id="{99CA473D-59B9-DAA0-0952-AF9095B313F2}"/>
              </a:ext>
            </a:extLst>
          </p:cNvPr>
          <p:cNvSpPr txBox="1"/>
          <p:nvPr/>
        </p:nvSpPr>
        <p:spPr>
          <a:xfrm>
            <a:off x="8935544" y="5752612"/>
            <a:ext cx="1661032" cy="461665"/>
          </a:xfrm>
          <a:prstGeom prst="rect">
            <a:avLst/>
          </a:prstGeom>
          <a:noFill/>
        </p:spPr>
        <p:txBody>
          <a:bodyPr wrap="none" rtlCol="0">
            <a:spAutoFit/>
          </a:bodyPr>
          <a:lstStyle/>
          <a:p>
            <a:r>
              <a:rPr lang="en-US" sz="1200" dirty="0"/>
              <a:t>Withdrawal from work</a:t>
            </a:r>
            <a:br>
              <a:rPr lang="en-US" sz="1200" dirty="0"/>
            </a:br>
            <a:r>
              <a:rPr lang="en-US" sz="1200" dirty="0"/>
              <a:t>or social activities</a:t>
            </a:r>
          </a:p>
        </p:txBody>
      </p:sp>
      <p:sp>
        <p:nvSpPr>
          <p:cNvPr id="145" name="TextBox 144">
            <a:extLst>
              <a:ext uri="{FF2B5EF4-FFF2-40B4-BE49-F238E27FC236}">
                <a16:creationId xmlns:a16="http://schemas.microsoft.com/office/drawing/2014/main" id="{0E4231C8-145A-11C3-46BF-DF85CB956DD4}"/>
              </a:ext>
            </a:extLst>
          </p:cNvPr>
          <p:cNvSpPr txBox="1"/>
          <p:nvPr/>
        </p:nvSpPr>
        <p:spPr>
          <a:xfrm>
            <a:off x="7016538" y="1323862"/>
            <a:ext cx="3501280" cy="369332"/>
          </a:xfrm>
          <a:prstGeom prst="rect">
            <a:avLst/>
          </a:prstGeom>
          <a:noFill/>
        </p:spPr>
        <p:txBody>
          <a:bodyPr wrap="none" rtlCol="0">
            <a:spAutoFit/>
          </a:bodyPr>
          <a:lstStyle/>
          <a:p>
            <a:r>
              <a:rPr lang="en-GB" b="1" dirty="0">
                <a:solidFill>
                  <a:schemeClr val="accent2">
                    <a:lumMod val="50000"/>
                  </a:schemeClr>
                </a:solidFill>
              </a:rPr>
              <a:t>10 warning signs of dementia</a:t>
            </a:r>
          </a:p>
        </p:txBody>
      </p:sp>
    </p:spTree>
    <p:extLst>
      <p:ext uri="{BB962C8B-B14F-4D97-AF65-F5344CB8AC3E}">
        <p14:creationId xmlns:p14="http://schemas.microsoft.com/office/powerpoint/2010/main" val="286505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a:xfrm>
            <a:off x="539749" y="539750"/>
            <a:ext cx="9213851" cy="266676"/>
          </a:xfrm>
        </p:spPr>
        <p:txBody>
          <a:bodyPr/>
          <a:lstStyle/>
          <a:p>
            <a:r>
              <a:rPr lang="da-DK"/>
              <a:t>Alzheimer’s disease (AD) – History, definitions and diagnosis </a:t>
            </a:r>
            <a:endParaRPr lang="da-DK" dirty="0"/>
          </a:p>
        </p:txBody>
      </p:sp>
      <p:sp>
        <p:nvSpPr>
          <p:cNvPr id="2" name="Title 1"/>
          <p:cNvSpPr>
            <a:spLocks noGrp="1"/>
          </p:cNvSpPr>
          <p:nvPr>
            <p:ph type="title"/>
          </p:nvPr>
        </p:nvSpPr>
        <p:spPr>
          <a:xfrm>
            <a:off x="539749" y="814388"/>
            <a:ext cx="9451975" cy="331787"/>
          </a:xfrm>
        </p:spPr>
        <p:txBody>
          <a:bodyPr/>
          <a:lstStyle/>
          <a:p>
            <a:r>
              <a:rPr lang="en-US" dirty="0"/>
              <a:t>Cognitive, functional, </a:t>
            </a:r>
            <a:r>
              <a:rPr lang="en-US" dirty="0" err="1"/>
              <a:t>behavioural</a:t>
            </a:r>
            <a:r>
              <a:rPr lang="en-US" dirty="0"/>
              <a:t> and mental state examination </a:t>
            </a:r>
            <a:endParaRPr lang="en-GB" dirty="0"/>
          </a:p>
        </p:txBody>
      </p:sp>
      <p:sp>
        <p:nvSpPr>
          <p:cNvPr id="10" name="Content Placeholder 5"/>
          <p:cNvSpPr>
            <a:spLocks noGrp="1"/>
          </p:cNvSpPr>
          <p:nvPr>
            <p:ph idx="19"/>
          </p:nvPr>
        </p:nvSpPr>
        <p:spPr>
          <a:xfrm>
            <a:off x="539750" y="1416050"/>
            <a:ext cx="4751044" cy="4416425"/>
          </a:xfrm>
        </p:spPr>
        <p:txBody>
          <a:bodyPr vert="horz" lIns="0" tIns="0" rIns="0" bIns="0" rtlCol="0" anchor="t">
            <a:normAutofit/>
          </a:bodyPr>
          <a:lstStyle/>
          <a:p>
            <a:r>
              <a:rPr lang="en-US" dirty="0"/>
              <a:t>Some of the standardized scales used to measure the cognitive, functional, </a:t>
            </a:r>
            <a:r>
              <a:rPr lang="en-US" dirty="0" err="1"/>
              <a:t>behavioural</a:t>
            </a:r>
            <a:r>
              <a:rPr lang="en-US" dirty="0"/>
              <a:t> and mental state of the individual in clinical diagnosis are:</a:t>
            </a:r>
          </a:p>
          <a:p>
            <a:pPr lvl="1"/>
            <a:r>
              <a:rPr lang="en-GB" dirty="0"/>
              <a:t>Alzheimer’s Disease Cooperative Study – Activities </a:t>
            </a:r>
            <a:br>
              <a:rPr lang="en-GB" dirty="0"/>
            </a:br>
            <a:r>
              <a:rPr lang="en-GB" dirty="0"/>
              <a:t>of Daily Living Inventory (ADCS-ADL)</a:t>
            </a:r>
          </a:p>
          <a:p>
            <a:pPr lvl="1"/>
            <a:r>
              <a:rPr lang="en-US" dirty="0"/>
              <a:t>Mini–Mental State Examination (MMSE)</a:t>
            </a:r>
          </a:p>
          <a:p>
            <a:pPr lvl="1"/>
            <a:r>
              <a:rPr lang="en-US" dirty="0"/>
              <a:t>Montreal Cognitive Assessment (MoCA)</a:t>
            </a:r>
          </a:p>
          <a:p>
            <a:pPr lvl="1"/>
            <a:r>
              <a:rPr lang="en-GB" dirty="0"/>
              <a:t>Neuropsychiatric Inventory (NPI)</a:t>
            </a:r>
          </a:p>
        </p:txBody>
      </p:sp>
      <p:sp>
        <p:nvSpPr>
          <p:cNvPr id="47" name="Content Placeholder 46">
            <a:extLst>
              <a:ext uri="{FF2B5EF4-FFF2-40B4-BE49-F238E27FC236}">
                <a16:creationId xmlns:a16="http://schemas.microsoft.com/office/drawing/2014/main" id="{8A4A74A3-9DFC-B3B1-0B01-1219F0B75459}"/>
              </a:ext>
            </a:extLst>
          </p:cNvPr>
          <p:cNvSpPr>
            <a:spLocks noGrp="1"/>
          </p:cNvSpPr>
          <p:nvPr>
            <p:ph sz="half" idx="20"/>
          </p:nvPr>
        </p:nvSpPr>
        <p:spPr/>
        <p:txBody>
          <a:bodyPr/>
          <a:lstStyle/>
          <a:p>
            <a:endParaRPr lang="en-GB"/>
          </a:p>
        </p:txBody>
      </p:sp>
      <p:sp>
        <p:nvSpPr>
          <p:cNvPr id="4" name="Text Placeholder 3">
            <a:extLst>
              <a:ext uri="{FF2B5EF4-FFF2-40B4-BE49-F238E27FC236}">
                <a16:creationId xmlns:a16="http://schemas.microsoft.com/office/drawing/2014/main" id="{73BCCAD5-315F-33F9-4830-9FE22DBFE848}"/>
              </a:ext>
            </a:extLst>
          </p:cNvPr>
          <p:cNvSpPr>
            <a:spLocks noGrp="1"/>
          </p:cNvSpPr>
          <p:nvPr>
            <p:ph type="body" sz="quarter" idx="18"/>
          </p:nvPr>
        </p:nvSpPr>
        <p:spPr>
          <a:xfrm>
            <a:off x="539749" y="6102000"/>
            <a:ext cx="9213851" cy="619200"/>
          </a:xfrm>
        </p:spPr>
        <p:txBody>
          <a:bodyPr anchor="b"/>
          <a:lstStyle/>
          <a:p>
            <a:r>
              <a:rPr lang="pt-BR"/>
              <a:t>Gauthier et al. World Alzheimer Report 2021</a:t>
            </a:r>
            <a:endParaRPr lang="en-GB" dirty="0"/>
          </a:p>
        </p:txBody>
      </p:sp>
      <p:sp>
        <p:nvSpPr>
          <p:cNvPr id="6" name="TextBox 5">
            <a:extLst>
              <a:ext uri="{FF2B5EF4-FFF2-40B4-BE49-F238E27FC236}">
                <a16:creationId xmlns:a16="http://schemas.microsoft.com/office/drawing/2014/main" id="{B78076F9-DD8E-49BF-876B-1AF118543D20}"/>
              </a:ext>
            </a:extLst>
          </p:cNvPr>
          <p:cNvSpPr txBox="1">
            <a:spLocks/>
          </p:cNvSpPr>
          <p:nvPr/>
        </p:nvSpPr>
        <p:spPr>
          <a:xfrm>
            <a:off x="5598060" y="1308408"/>
            <a:ext cx="6047839" cy="4735206"/>
          </a:xfrm>
          <a:custGeom>
            <a:avLst/>
            <a:gdLst>
              <a:gd name="connsiteX0" fmla="*/ 0 w 6047839"/>
              <a:gd name="connsiteY0" fmla="*/ 0 h 4793592"/>
              <a:gd name="connsiteX1" fmla="*/ 221064 w 6047839"/>
              <a:gd name="connsiteY1" fmla="*/ 0 h 4793592"/>
              <a:gd name="connsiteX2" fmla="*/ 390473 w 6047839"/>
              <a:gd name="connsiteY2" fmla="*/ 0 h 4793592"/>
              <a:gd name="connsiteX3" fmla="*/ 611537 w 6047839"/>
              <a:gd name="connsiteY3" fmla="*/ 0 h 4793592"/>
              <a:gd name="connsiteX4" fmla="*/ 783938 w 6047839"/>
              <a:gd name="connsiteY4" fmla="*/ 0 h 4793592"/>
              <a:gd name="connsiteX5" fmla="*/ 1005002 w 6047839"/>
              <a:gd name="connsiteY5" fmla="*/ 0 h 4793592"/>
              <a:gd name="connsiteX6" fmla="*/ 1174411 w 6047839"/>
              <a:gd name="connsiteY6" fmla="*/ 0 h 4793592"/>
              <a:gd name="connsiteX7" fmla="*/ 1395475 w 6047839"/>
              <a:gd name="connsiteY7" fmla="*/ 0 h 4793592"/>
              <a:gd name="connsiteX8" fmla="*/ 2404713 w 6047839"/>
              <a:gd name="connsiteY8" fmla="*/ 0 h 4793592"/>
              <a:gd name="connsiteX9" fmla="*/ 4403037 w 6047839"/>
              <a:gd name="connsiteY9" fmla="*/ 0 h 4793592"/>
              <a:gd name="connsiteX10" fmla="*/ 4624101 w 6047839"/>
              <a:gd name="connsiteY10" fmla="*/ 0 h 4793592"/>
              <a:gd name="connsiteX11" fmla="*/ 4793510 w 6047839"/>
              <a:gd name="connsiteY11" fmla="*/ 0 h 4793592"/>
              <a:gd name="connsiteX12" fmla="*/ 4985442 w 6047839"/>
              <a:gd name="connsiteY12" fmla="*/ 0 h 4793592"/>
              <a:gd name="connsiteX13" fmla="*/ 5014574 w 6047839"/>
              <a:gd name="connsiteY13" fmla="*/ 0 h 4793592"/>
              <a:gd name="connsiteX14" fmla="*/ 5186975 w 6047839"/>
              <a:gd name="connsiteY14" fmla="*/ 0 h 4793592"/>
              <a:gd name="connsiteX15" fmla="*/ 5408039 w 6047839"/>
              <a:gd name="connsiteY15" fmla="*/ 0 h 4793592"/>
              <a:gd name="connsiteX16" fmla="*/ 5577448 w 6047839"/>
              <a:gd name="connsiteY16" fmla="*/ 0 h 4793592"/>
              <a:gd name="connsiteX17" fmla="*/ 5798512 w 6047839"/>
              <a:gd name="connsiteY17" fmla="*/ 0 h 4793592"/>
              <a:gd name="connsiteX18" fmla="*/ 6047839 w 6047839"/>
              <a:gd name="connsiteY18" fmla="*/ 249593 h 4793592"/>
              <a:gd name="connsiteX19" fmla="*/ 6047839 w 6047839"/>
              <a:gd name="connsiteY19" fmla="*/ 455859 h 4793592"/>
              <a:gd name="connsiteX20" fmla="*/ 6047839 w 6047839"/>
              <a:gd name="connsiteY20" fmla="*/ 478385 h 4793592"/>
              <a:gd name="connsiteX21" fmla="*/ 6047839 w 6047839"/>
              <a:gd name="connsiteY21" fmla="*/ 551837 h 4793592"/>
              <a:gd name="connsiteX22" fmla="*/ 6047839 w 6047839"/>
              <a:gd name="connsiteY22" fmla="*/ 684651 h 4793592"/>
              <a:gd name="connsiteX23" fmla="*/ 6047839 w 6047839"/>
              <a:gd name="connsiteY23" fmla="*/ 758102 h 4793592"/>
              <a:gd name="connsiteX24" fmla="*/ 6047839 w 6047839"/>
              <a:gd name="connsiteY24" fmla="*/ 780629 h 4793592"/>
              <a:gd name="connsiteX25" fmla="*/ 6047839 w 6047839"/>
              <a:gd name="connsiteY25" fmla="*/ 986894 h 4793592"/>
              <a:gd name="connsiteX26" fmla="*/ 6047839 w 6047839"/>
              <a:gd name="connsiteY26" fmla="*/ 1566613 h 4793592"/>
              <a:gd name="connsiteX27" fmla="*/ 6047839 w 6047839"/>
              <a:gd name="connsiteY27" fmla="*/ 1795405 h 4793592"/>
              <a:gd name="connsiteX28" fmla="*/ 6047839 w 6047839"/>
              <a:gd name="connsiteY28" fmla="*/ 3638011 h 4793592"/>
              <a:gd name="connsiteX29" fmla="*/ 6047839 w 6047839"/>
              <a:gd name="connsiteY29" fmla="*/ 3866803 h 4793592"/>
              <a:gd name="connsiteX30" fmla="*/ 6047839 w 6047839"/>
              <a:gd name="connsiteY30" fmla="*/ 4056291 h 4793592"/>
              <a:gd name="connsiteX31" fmla="*/ 6047839 w 6047839"/>
              <a:gd name="connsiteY31" fmla="*/ 4262557 h 4793592"/>
              <a:gd name="connsiteX32" fmla="*/ 6047839 w 6047839"/>
              <a:gd name="connsiteY32" fmla="*/ 4285083 h 4793592"/>
              <a:gd name="connsiteX33" fmla="*/ 6047839 w 6047839"/>
              <a:gd name="connsiteY33" fmla="*/ 4358534 h 4793592"/>
              <a:gd name="connsiteX34" fmla="*/ 6047839 w 6047839"/>
              <a:gd name="connsiteY34" fmla="*/ 4491349 h 4793592"/>
              <a:gd name="connsiteX35" fmla="*/ 6047839 w 6047839"/>
              <a:gd name="connsiteY35" fmla="*/ 4564800 h 4793592"/>
              <a:gd name="connsiteX36" fmla="*/ 6047839 w 6047839"/>
              <a:gd name="connsiteY36" fmla="*/ 4587326 h 4793592"/>
              <a:gd name="connsiteX37" fmla="*/ 6047839 w 6047839"/>
              <a:gd name="connsiteY37" fmla="*/ 4793592 h 4793592"/>
              <a:gd name="connsiteX38" fmla="*/ 5826775 w 6047839"/>
              <a:gd name="connsiteY38" fmla="*/ 4793592 h 4793592"/>
              <a:gd name="connsiteX39" fmla="*/ 5657366 w 6047839"/>
              <a:gd name="connsiteY39" fmla="*/ 4793592 h 4793592"/>
              <a:gd name="connsiteX40" fmla="*/ 5436302 w 6047839"/>
              <a:gd name="connsiteY40" fmla="*/ 4793592 h 4793592"/>
              <a:gd name="connsiteX41" fmla="*/ 5263901 w 6047839"/>
              <a:gd name="connsiteY41" fmla="*/ 4793592 h 4793592"/>
              <a:gd name="connsiteX42" fmla="*/ 5042837 w 6047839"/>
              <a:gd name="connsiteY42" fmla="*/ 4793592 h 4793592"/>
              <a:gd name="connsiteX43" fmla="*/ 4985442 w 6047839"/>
              <a:gd name="connsiteY43" fmla="*/ 4793592 h 4793592"/>
              <a:gd name="connsiteX44" fmla="*/ 4873428 w 6047839"/>
              <a:gd name="connsiteY44" fmla="*/ 4793592 h 4793592"/>
              <a:gd name="connsiteX45" fmla="*/ 4652364 w 6047839"/>
              <a:gd name="connsiteY45" fmla="*/ 4793592 h 4793592"/>
              <a:gd name="connsiteX46" fmla="*/ 2404713 w 6047839"/>
              <a:gd name="connsiteY46" fmla="*/ 4793592 h 4793592"/>
              <a:gd name="connsiteX47" fmla="*/ 1644802 w 6047839"/>
              <a:gd name="connsiteY47" fmla="*/ 4793592 h 4793592"/>
              <a:gd name="connsiteX48" fmla="*/ 1423738 w 6047839"/>
              <a:gd name="connsiteY48" fmla="*/ 4793592 h 4793592"/>
              <a:gd name="connsiteX49" fmla="*/ 1254329 w 6047839"/>
              <a:gd name="connsiteY49" fmla="*/ 4793592 h 4793592"/>
              <a:gd name="connsiteX50" fmla="*/ 1033265 w 6047839"/>
              <a:gd name="connsiteY50" fmla="*/ 4793592 h 4793592"/>
              <a:gd name="connsiteX51" fmla="*/ 860864 w 6047839"/>
              <a:gd name="connsiteY51" fmla="*/ 4793592 h 4793592"/>
              <a:gd name="connsiteX52" fmla="*/ 639800 w 6047839"/>
              <a:gd name="connsiteY52" fmla="*/ 4793592 h 4793592"/>
              <a:gd name="connsiteX53" fmla="*/ 470391 w 6047839"/>
              <a:gd name="connsiteY53" fmla="*/ 4793592 h 4793592"/>
              <a:gd name="connsiteX54" fmla="*/ 249327 w 6047839"/>
              <a:gd name="connsiteY54" fmla="*/ 4793592 h 4793592"/>
              <a:gd name="connsiteX55" fmla="*/ 0 w 6047839"/>
              <a:gd name="connsiteY55" fmla="*/ 4543999 h 4793592"/>
              <a:gd name="connsiteX56" fmla="*/ 0 w 6047839"/>
              <a:gd name="connsiteY56" fmla="*/ 4337733 h 4793592"/>
              <a:gd name="connsiteX57" fmla="*/ 0 w 6047839"/>
              <a:gd name="connsiteY57" fmla="*/ 4315207 h 4793592"/>
              <a:gd name="connsiteX58" fmla="*/ 0 w 6047839"/>
              <a:gd name="connsiteY58" fmla="*/ 4241756 h 4793592"/>
              <a:gd name="connsiteX59" fmla="*/ 0 w 6047839"/>
              <a:gd name="connsiteY59" fmla="*/ 4108941 h 4793592"/>
              <a:gd name="connsiteX60" fmla="*/ 0 w 6047839"/>
              <a:gd name="connsiteY60" fmla="*/ 4035490 h 4793592"/>
              <a:gd name="connsiteX61" fmla="*/ 0 w 6047839"/>
              <a:gd name="connsiteY61" fmla="*/ 4012964 h 4793592"/>
              <a:gd name="connsiteX62" fmla="*/ 0 w 6047839"/>
              <a:gd name="connsiteY62" fmla="*/ 3866803 h 4793592"/>
              <a:gd name="connsiteX63" fmla="*/ 0 w 6047839"/>
              <a:gd name="connsiteY63" fmla="*/ 3806698 h 4793592"/>
              <a:gd name="connsiteX64" fmla="*/ 0 w 6047839"/>
              <a:gd name="connsiteY64" fmla="*/ 3638011 h 4793592"/>
              <a:gd name="connsiteX65" fmla="*/ 0 w 6047839"/>
              <a:gd name="connsiteY65" fmla="*/ 1795405 h 4793592"/>
              <a:gd name="connsiteX66" fmla="*/ 0 w 6047839"/>
              <a:gd name="connsiteY66" fmla="*/ 1566613 h 4793592"/>
              <a:gd name="connsiteX67" fmla="*/ 0 w 6047839"/>
              <a:gd name="connsiteY67" fmla="*/ 737301 h 4793592"/>
              <a:gd name="connsiteX68" fmla="*/ 0 w 6047839"/>
              <a:gd name="connsiteY68" fmla="*/ 531035 h 4793592"/>
              <a:gd name="connsiteX69" fmla="*/ 0 w 6047839"/>
              <a:gd name="connsiteY69" fmla="*/ 508509 h 4793592"/>
              <a:gd name="connsiteX70" fmla="*/ 0 w 6047839"/>
              <a:gd name="connsiteY70" fmla="*/ 435058 h 4793592"/>
              <a:gd name="connsiteX71" fmla="*/ 0 w 6047839"/>
              <a:gd name="connsiteY71" fmla="*/ 302243 h 4793592"/>
              <a:gd name="connsiteX72" fmla="*/ 0 w 6047839"/>
              <a:gd name="connsiteY72" fmla="*/ 228792 h 4793592"/>
              <a:gd name="connsiteX73" fmla="*/ 0 w 6047839"/>
              <a:gd name="connsiteY73" fmla="*/ 206266 h 479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7839" h="479359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747"/>
                  <a:pt x="6047839" y="249593"/>
                </a:cubicBezTo>
                <a:lnTo>
                  <a:pt x="6047839" y="455859"/>
                </a:lnTo>
                <a:lnTo>
                  <a:pt x="6047839" y="478385"/>
                </a:lnTo>
                <a:lnTo>
                  <a:pt x="6047839" y="551837"/>
                </a:lnTo>
                <a:lnTo>
                  <a:pt x="6047839" y="684651"/>
                </a:lnTo>
                <a:lnTo>
                  <a:pt x="6047839" y="758102"/>
                </a:lnTo>
                <a:lnTo>
                  <a:pt x="6047839" y="780629"/>
                </a:lnTo>
                <a:lnTo>
                  <a:pt x="6047839" y="986894"/>
                </a:lnTo>
                <a:lnTo>
                  <a:pt x="6047839" y="1566613"/>
                </a:lnTo>
                <a:lnTo>
                  <a:pt x="6047839" y="1795405"/>
                </a:lnTo>
                <a:lnTo>
                  <a:pt x="6047839" y="3638011"/>
                </a:lnTo>
                <a:lnTo>
                  <a:pt x="6047839" y="3866803"/>
                </a:lnTo>
                <a:lnTo>
                  <a:pt x="6047839" y="4056291"/>
                </a:lnTo>
                <a:lnTo>
                  <a:pt x="6047839" y="4262557"/>
                </a:lnTo>
                <a:lnTo>
                  <a:pt x="6047839" y="4285083"/>
                </a:lnTo>
                <a:lnTo>
                  <a:pt x="6047839" y="4358534"/>
                </a:lnTo>
                <a:lnTo>
                  <a:pt x="6047839" y="4491349"/>
                </a:lnTo>
                <a:lnTo>
                  <a:pt x="6047839" y="4564800"/>
                </a:lnTo>
                <a:lnTo>
                  <a:pt x="6047839" y="4587326"/>
                </a:lnTo>
                <a:lnTo>
                  <a:pt x="6047839" y="4793592"/>
                </a:lnTo>
                <a:lnTo>
                  <a:pt x="5826775" y="4793592"/>
                </a:lnTo>
                <a:lnTo>
                  <a:pt x="5657366" y="4793592"/>
                </a:lnTo>
                <a:lnTo>
                  <a:pt x="5436302" y="4793592"/>
                </a:lnTo>
                <a:lnTo>
                  <a:pt x="5263901" y="4793592"/>
                </a:lnTo>
                <a:lnTo>
                  <a:pt x="5042837" y="4793592"/>
                </a:lnTo>
                <a:lnTo>
                  <a:pt x="4985442" y="4793592"/>
                </a:lnTo>
                <a:lnTo>
                  <a:pt x="4873428" y="4793592"/>
                </a:lnTo>
                <a:lnTo>
                  <a:pt x="4652364" y="4793592"/>
                </a:lnTo>
                <a:lnTo>
                  <a:pt x="2404713" y="4793592"/>
                </a:lnTo>
                <a:lnTo>
                  <a:pt x="1644802" y="4793592"/>
                </a:lnTo>
                <a:lnTo>
                  <a:pt x="1423738" y="4793592"/>
                </a:lnTo>
                <a:lnTo>
                  <a:pt x="1254329" y="4793592"/>
                </a:lnTo>
                <a:lnTo>
                  <a:pt x="1033265" y="4793592"/>
                </a:lnTo>
                <a:lnTo>
                  <a:pt x="860864" y="4793592"/>
                </a:lnTo>
                <a:lnTo>
                  <a:pt x="639800" y="4793592"/>
                </a:lnTo>
                <a:lnTo>
                  <a:pt x="470391" y="4793592"/>
                </a:lnTo>
                <a:lnTo>
                  <a:pt x="249327" y="4793592"/>
                </a:lnTo>
                <a:cubicBezTo>
                  <a:pt x="111628" y="4793592"/>
                  <a:pt x="0" y="4681845"/>
                  <a:pt x="0" y="4543999"/>
                </a:cubicBezTo>
                <a:lnTo>
                  <a:pt x="0" y="4337733"/>
                </a:lnTo>
                <a:lnTo>
                  <a:pt x="0" y="4315207"/>
                </a:lnTo>
                <a:lnTo>
                  <a:pt x="0" y="4241756"/>
                </a:lnTo>
                <a:lnTo>
                  <a:pt x="0" y="4108941"/>
                </a:lnTo>
                <a:lnTo>
                  <a:pt x="0" y="4035490"/>
                </a:lnTo>
                <a:lnTo>
                  <a:pt x="0" y="4012964"/>
                </a:lnTo>
                <a:lnTo>
                  <a:pt x="0" y="3866803"/>
                </a:lnTo>
                <a:lnTo>
                  <a:pt x="0" y="3806698"/>
                </a:lnTo>
                <a:lnTo>
                  <a:pt x="0" y="3638011"/>
                </a:lnTo>
                <a:lnTo>
                  <a:pt x="0" y="1795405"/>
                </a:lnTo>
                <a:lnTo>
                  <a:pt x="0" y="1566613"/>
                </a:lnTo>
                <a:lnTo>
                  <a:pt x="0" y="737301"/>
                </a:lnTo>
                <a:lnTo>
                  <a:pt x="0" y="531035"/>
                </a:lnTo>
                <a:lnTo>
                  <a:pt x="0" y="508509"/>
                </a:lnTo>
                <a:lnTo>
                  <a:pt x="0" y="435058"/>
                </a:lnTo>
                <a:lnTo>
                  <a:pt x="0" y="302243"/>
                </a:lnTo>
                <a:lnTo>
                  <a:pt x="0" y="228792"/>
                </a:lnTo>
                <a:lnTo>
                  <a:pt x="0" y="206266"/>
                </a:lnTo>
                <a:close/>
              </a:path>
            </a:pathLst>
          </a:custGeom>
          <a:solidFill>
            <a:schemeClr val="bg1"/>
          </a:solidFill>
          <a:ln w="9525">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8" name="TextBox 7">
            <a:extLst>
              <a:ext uri="{FF2B5EF4-FFF2-40B4-BE49-F238E27FC236}">
                <a16:creationId xmlns:a16="http://schemas.microsoft.com/office/drawing/2014/main" id="{541DDF37-9936-6DB0-CF70-426F5A9BD6BF}"/>
              </a:ext>
            </a:extLst>
          </p:cNvPr>
          <p:cNvSpPr txBox="1"/>
          <p:nvPr/>
        </p:nvSpPr>
        <p:spPr>
          <a:xfrm>
            <a:off x="5598059" y="1472198"/>
            <a:ext cx="6054190" cy="584775"/>
          </a:xfrm>
          <a:prstGeom prst="rect">
            <a:avLst/>
          </a:prstGeom>
          <a:noFill/>
        </p:spPr>
        <p:txBody>
          <a:bodyPr wrap="square" lIns="9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2">
                    <a:lumMod val="50000"/>
                  </a:schemeClr>
                </a:solidFill>
                <a:latin typeface="Arial"/>
              </a:rPr>
              <a:t>C</a:t>
            </a:r>
            <a:r>
              <a:rPr kumimoji="0" lang="en-US" sz="1600" b="1" i="0" u="none" strike="noStrike" kern="1200" cap="none" spc="0" normalizeH="0" baseline="0" noProof="0" dirty="0" err="1">
                <a:ln>
                  <a:noFill/>
                </a:ln>
                <a:solidFill>
                  <a:schemeClr val="accent2">
                    <a:lumMod val="50000"/>
                  </a:schemeClr>
                </a:solidFill>
                <a:effectLst/>
                <a:uLnTx/>
                <a:uFillTx/>
                <a:latin typeface="Arial"/>
                <a:ea typeface="+mn-ea"/>
                <a:cs typeface="+mn-cs"/>
              </a:rPr>
              <a:t>ognitive</a:t>
            </a:r>
            <a:r>
              <a:rPr kumimoji="0" lang="en-US" sz="1600" b="1" i="0" u="none" strike="noStrike" kern="1200" cap="none" spc="0" normalizeH="0" baseline="0" noProof="0" dirty="0">
                <a:ln>
                  <a:noFill/>
                </a:ln>
                <a:solidFill>
                  <a:schemeClr val="accent2">
                    <a:lumMod val="50000"/>
                  </a:schemeClr>
                </a:solidFill>
                <a:effectLst/>
                <a:uLnTx/>
                <a:uFillTx/>
                <a:latin typeface="Arial"/>
                <a:ea typeface="+mn-ea"/>
                <a:cs typeface="+mn-cs"/>
              </a:rPr>
              <a:t> domains affected by dementia and their </a:t>
            </a:r>
            <a:br>
              <a:rPr kumimoji="0" lang="en-US" sz="1600" b="1" i="0" u="none" strike="noStrike" kern="1200" cap="none" spc="0" normalizeH="0" baseline="0" noProof="0" dirty="0">
                <a:ln>
                  <a:noFill/>
                </a:ln>
                <a:solidFill>
                  <a:schemeClr val="accent2">
                    <a:lumMod val="50000"/>
                  </a:schemeClr>
                </a:solidFill>
                <a:effectLst/>
                <a:uLnTx/>
                <a:uFillTx/>
                <a:latin typeface="Arial"/>
                <a:ea typeface="+mn-ea"/>
                <a:cs typeface="+mn-cs"/>
              </a:rPr>
            </a:br>
            <a:r>
              <a:rPr kumimoji="0" lang="en-US" sz="1600" b="1" i="0" u="none" strike="noStrike" kern="1200" cap="none" spc="0" normalizeH="0" baseline="0" noProof="0" dirty="0">
                <a:ln>
                  <a:noFill/>
                </a:ln>
                <a:solidFill>
                  <a:schemeClr val="accent2">
                    <a:lumMod val="50000"/>
                  </a:schemeClr>
                </a:solidFill>
                <a:effectLst/>
                <a:uLnTx/>
                <a:uFillTx/>
                <a:latin typeface="Arial"/>
                <a:ea typeface="+mn-ea"/>
                <a:cs typeface="+mn-cs"/>
              </a:rPr>
              <a:t>trajectory since onset</a:t>
            </a:r>
          </a:p>
        </p:txBody>
      </p:sp>
      <p:sp>
        <p:nvSpPr>
          <p:cNvPr id="12" name="Freeform 2">
            <a:extLst>
              <a:ext uri="{FF2B5EF4-FFF2-40B4-BE49-F238E27FC236}">
                <a16:creationId xmlns:a16="http://schemas.microsoft.com/office/drawing/2014/main" id="{9B3E574B-DD7E-A21D-752D-D857A5B23332}"/>
              </a:ext>
            </a:extLst>
          </p:cNvPr>
          <p:cNvSpPr/>
          <p:nvPr/>
        </p:nvSpPr>
        <p:spPr>
          <a:xfrm>
            <a:off x="7075570" y="2592303"/>
            <a:ext cx="4200293" cy="2527609"/>
          </a:xfrm>
          <a:custGeom>
            <a:avLst/>
            <a:gdLst>
              <a:gd name="connsiteX0" fmla="*/ 0 w 4200293"/>
              <a:gd name="connsiteY0" fmla="*/ 0 h 2527609"/>
              <a:gd name="connsiteX1" fmla="*/ 0 w 4200293"/>
              <a:gd name="connsiteY1" fmla="*/ 2527609 h 2527609"/>
              <a:gd name="connsiteX2" fmla="*/ 104079 w 4200293"/>
              <a:gd name="connsiteY2" fmla="*/ 2527609 h 2527609"/>
              <a:gd name="connsiteX3" fmla="*/ 4200293 w 4200293"/>
              <a:gd name="connsiteY3" fmla="*/ 2527609 h 2527609"/>
            </a:gdLst>
            <a:ahLst/>
            <a:cxnLst>
              <a:cxn ang="0">
                <a:pos x="connsiteX0" y="connsiteY0"/>
              </a:cxn>
              <a:cxn ang="0">
                <a:pos x="connsiteX1" y="connsiteY1"/>
              </a:cxn>
              <a:cxn ang="0">
                <a:pos x="connsiteX2" y="connsiteY2"/>
              </a:cxn>
              <a:cxn ang="0">
                <a:pos x="connsiteX3" y="connsiteY3"/>
              </a:cxn>
            </a:cxnLst>
            <a:rect l="l" t="t" r="r" b="b"/>
            <a:pathLst>
              <a:path w="4200293" h="2527609">
                <a:moveTo>
                  <a:pt x="0" y="0"/>
                </a:moveTo>
                <a:lnTo>
                  <a:pt x="0" y="2527609"/>
                </a:lnTo>
                <a:lnTo>
                  <a:pt x="104079" y="2527609"/>
                </a:lnTo>
                <a:lnTo>
                  <a:pt x="4200293" y="2527609"/>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6C69B693-DE50-A23F-C305-30D54793CFFF}"/>
              </a:ext>
            </a:extLst>
          </p:cNvPr>
          <p:cNvSpPr txBox="1"/>
          <p:nvPr/>
        </p:nvSpPr>
        <p:spPr>
          <a:xfrm>
            <a:off x="5782503" y="2857692"/>
            <a:ext cx="819605"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rgbClr val="3F1A01"/>
                </a:solidFill>
                <a:effectLst/>
                <a:uLnTx/>
                <a:uFillTx/>
                <a:latin typeface="Arial"/>
                <a:ea typeface="+mn-ea"/>
                <a:cs typeface="+mn-cs"/>
              </a:rPr>
              <a:t>Behaviour</a:t>
            </a:r>
            <a:endParaRPr kumimoji="0" lang="en-US" sz="1100" b="0" i="0" u="none" strike="noStrike" kern="1200" cap="none" spc="0" normalizeH="0" baseline="0" noProof="0" dirty="0">
              <a:ln>
                <a:noFill/>
              </a:ln>
              <a:solidFill>
                <a:srgbClr val="3F1A01"/>
              </a:solidFill>
              <a:effectLst/>
              <a:uLnTx/>
              <a:uFillTx/>
              <a:latin typeface="Arial"/>
              <a:ea typeface="+mn-ea"/>
              <a:cs typeface="+mn-cs"/>
            </a:endParaRPr>
          </a:p>
        </p:txBody>
      </p:sp>
      <p:sp>
        <p:nvSpPr>
          <p:cNvPr id="14" name="TextBox 13">
            <a:extLst>
              <a:ext uri="{FF2B5EF4-FFF2-40B4-BE49-F238E27FC236}">
                <a16:creationId xmlns:a16="http://schemas.microsoft.com/office/drawing/2014/main" id="{7E773028-14EE-A675-BF0C-41E9185774E1}"/>
              </a:ext>
            </a:extLst>
          </p:cNvPr>
          <p:cNvSpPr txBox="1"/>
          <p:nvPr/>
        </p:nvSpPr>
        <p:spPr>
          <a:xfrm>
            <a:off x="5782503" y="3109435"/>
            <a:ext cx="739454"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Attention</a:t>
            </a:r>
          </a:p>
        </p:txBody>
      </p:sp>
      <p:sp>
        <p:nvSpPr>
          <p:cNvPr id="15" name="TextBox 14">
            <a:extLst>
              <a:ext uri="{FF2B5EF4-FFF2-40B4-BE49-F238E27FC236}">
                <a16:creationId xmlns:a16="http://schemas.microsoft.com/office/drawing/2014/main" id="{29AA0B7B-E313-0BE0-4581-18FA415E0302}"/>
              </a:ext>
            </a:extLst>
          </p:cNvPr>
          <p:cNvSpPr txBox="1"/>
          <p:nvPr/>
        </p:nvSpPr>
        <p:spPr>
          <a:xfrm>
            <a:off x="5782503" y="3361178"/>
            <a:ext cx="811589"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Language</a:t>
            </a:r>
          </a:p>
        </p:txBody>
      </p:sp>
      <p:sp>
        <p:nvSpPr>
          <p:cNvPr id="16" name="TextBox 15">
            <a:extLst>
              <a:ext uri="{FF2B5EF4-FFF2-40B4-BE49-F238E27FC236}">
                <a16:creationId xmlns:a16="http://schemas.microsoft.com/office/drawing/2014/main" id="{F9357607-364D-E973-6241-83304475F0C4}"/>
              </a:ext>
            </a:extLst>
          </p:cNvPr>
          <p:cNvSpPr txBox="1"/>
          <p:nvPr/>
        </p:nvSpPr>
        <p:spPr>
          <a:xfrm>
            <a:off x="5782503" y="3612921"/>
            <a:ext cx="946241"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Visuospatial</a:t>
            </a:r>
          </a:p>
        </p:txBody>
      </p:sp>
      <p:sp>
        <p:nvSpPr>
          <p:cNvPr id="17" name="TextBox 16">
            <a:extLst>
              <a:ext uri="{FF2B5EF4-FFF2-40B4-BE49-F238E27FC236}">
                <a16:creationId xmlns:a16="http://schemas.microsoft.com/office/drawing/2014/main" id="{34B1D9BF-D520-D21C-2CFB-ADE14A8BFFA6}"/>
              </a:ext>
            </a:extLst>
          </p:cNvPr>
          <p:cNvSpPr txBox="1"/>
          <p:nvPr/>
        </p:nvSpPr>
        <p:spPr>
          <a:xfrm>
            <a:off x="5782503" y="3864664"/>
            <a:ext cx="795559"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Executive</a:t>
            </a:r>
          </a:p>
        </p:txBody>
      </p:sp>
      <p:sp>
        <p:nvSpPr>
          <p:cNvPr id="18" name="TextBox 17">
            <a:extLst>
              <a:ext uri="{FF2B5EF4-FFF2-40B4-BE49-F238E27FC236}">
                <a16:creationId xmlns:a16="http://schemas.microsoft.com/office/drawing/2014/main" id="{063AFF6B-426F-B6B8-86E6-114A40FCB840}"/>
              </a:ext>
            </a:extLst>
          </p:cNvPr>
          <p:cNvSpPr txBox="1"/>
          <p:nvPr/>
        </p:nvSpPr>
        <p:spPr>
          <a:xfrm>
            <a:off x="5782503" y="4116407"/>
            <a:ext cx="691364"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Memory</a:t>
            </a:r>
          </a:p>
        </p:txBody>
      </p:sp>
      <p:sp>
        <p:nvSpPr>
          <p:cNvPr id="19" name="TextBox 18">
            <a:extLst>
              <a:ext uri="{FF2B5EF4-FFF2-40B4-BE49-F238E27FC236}">
                <a16:creationId xmlns:a16="http://schemas.microsoft.com/office/drawing/2014/main" id="{5052A2CB-71AF-5C29-C1BE-06BCA8AF6522}"/>
              </a:ext>
            </a:extLst>
          </p:cNvPr>
          <p:cNvSpPr txBox="1"/>
          <p:nvPr/>
        </p:nvSpPr>
        <p:spPr>
          <a:xfrm>
            <a:off x="5782503" y="4368150"/>
            <a:ext cx="872503"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Orientation</a:t>
            </a:r>
          </a:p>
        </p:txBody>
      </p:sp>
      <p:sp>
        <p:nvSpPr>
          <p:cNvPr id="20" name="TextBox 19">
            <a:extLst>
              <a:ext uri="{FF2B5EF4-FFF2-40B4-BE49-F238E27FC236}">
                <a16:creationId xmlns:a16="http://schemas.microsoft.com/office/drawing/2014/main" id="{5F6B44E0-AE90-7FB3-7E83-E8903F7502B8}"/>
              </a:ext>
            </a:extLst>
          </p:cNvPr>
          <p:cNvSpPr txBox="1"/>
          <p:nvPr/>
        </p:nvSpPr>
        <p:spPr>
          <a:xfrm>
            <a:off x="5782503" y="4619890"/>
            <a:ext cx="818001"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1A01"/>
                </a:solidFill>
                <a:effectLst/>
                <a:uLnTx/>
                <a:uFillTx/>
                <a:latin typeface="Arial"/>
                <a:ea typeface="+mn-ea"/>
                <a:cs typeface="+mn-cs"/>
              </a:rPr>
              <a:t>Autonomy</a:t>
            </a:r>
          </a:p>
        </p:txBody>
      </p:sp>
      <p:sp>
        <p:nvSpPr>
          <p:cNvPr id="21" name="TextBox 20">
            <a:extLst>
              <a:ext uri="{FF2B5EF4-FFF2-40B4-BE49-F238E27FC236}">
                <a16:creationId xmlns:a16="http://schemas.microsoft.com/office/drawing/2014/main" id="{451BE058-781E-448C-26C7-744CBF0E7049}"/>
              </a:ext>
            </a:extLst>
          </p:cNvPr>
          <p:cNvSpPr txBox="1"/>
          <p:nvPr/>
        </p:nvSpPr>
        <p:spPr>
          <a:xfrm>
            <a:off x="8905953" y="5205801"/>
            <a:ext cx="539528" cy="276999"/>
          </a:xfrm>
          <a:prstGeom prst="rect">
            <a:avLst/>
          </a:prstGeom>
          <a:noFill/>
        </p:spPr>
        <p:txBody>
          <a:bodyPr wrap="none" lIns="90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1A01"/>
                </a:solidFill>
                <a:effectLst/>
                <a:uLnTx/>
                <a:uFillTx/>
                <a:latin typeface="Arial"/>
                <a:ea typeface="+mn-ea"/>
                <a:cs typeface="+mn-cs"/>
              </a:rPr>
              <a:t>Time</a:t>
            </a:r>
          </a:p>
        </p:txBody>
      </p:sp>
      <p:sp>
        <p:nvSpPr>
          <p:cNvPr id="22" name="Freeform 20">
            <a:extLst>
              <a:ext uri="{FF2B5EF4-FFF2-40B4-BE49-F238E27FC236}">
                <a16:creationId xmlns:a16="http://schemas.microsoft.com/office/drawing/2014/main" id="{8E618CF9-49F4-197E-5E9E-35F0BE551D47}"/>
              </a:ext>
            </a:extLst>
          </p:cNvPr>
          <p:cNvSpPr/>
          <p:nvPr/>
        </p:nvSpPr>
        <p:spPr>
          <a:xfrm>
            <a:off x="7807782" y="2637911"/>
            <a:ext cx="3391436" cy="2412643"/>
          </a:xfrm>
          <a:custGeom>
            <a:avLst/>
            <a:gdLst>
              <a:gd name="connsiteX0" fmla="*/ 0 w 3391436"/>
              <a:gd name="connsiteY0" fmla="*/ 0 h 2412643"/>
              <a:gd name="connsiteX1" fmla="*/ 652529 w 3391436"/>
              <a:gd name="connsiteY1" fmla="*/ 0 h 2412643"/>
              <a:gd name="connsiteX2" fmla="*/ 652529 w 3391436"/>
              <a:gd name="connsiteY2" fmla="*/ 523741 h 2412643"/>
              <a:gd name="connsiteX3" fmla="*/ 1262129 w 3391436"/>
              <a:gd name="connsiteY3" fmla="*/ 523741 h 2412643"/>
              <a:gd name="connsiteX4" fmla="*/ 1262129 w 3391436"/>
              <a:gd name="connsiteY4" fmla="*/ 1176271 h 2412643"/>
              <a:gd name="connsiteX5" fmla="*/ 1300766 w 3391436"/>
              <a:gd name="connsiteY5" fmla="*/ 1176271 h 2412643"/>
              <a:gd name="connsiteX6" fmla="*/ 2017690 w 3391436"/>
              <a:gd name="connsiteY6" fmla="*/ 1176271 h 2412643"/>
              <a:gd name="connsiteX7" fmla="*/ 2017690 w 3391436"/>
              <a:gd name="connsiteY7" fmla="*/ 2082085 h 2412643"/>
              <a:gd name="connsiteX8" fmla="*/ 2073498 w 3391436"/>
              <a:gd name="connsiteY8" fmla="*/ 2082085 h 2412643"/>
              <a:gd name="connsiteX9" fmla="*/ 3228304 w 3391436"/>
              <a:gd name="connsiteY9" fmla="*/ 2270975 h 2412643"/>
              <a:gd name="connsiteX10" fmla="*/ 3391436 w 3391436"/>
              <a:gd name="connsiteY10" fmla="*/ 2412643 h 241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91436" h="2412643">
                <a:moveTo>
                  <a:pt x="0" y="0"/>
                </a:moveTo>
                <a:lnTo>
                  <a:pt x="652529" y="0"/>
                </a:lnTo>
                <a:lnTo>
                  <a:pt x="652529" y="523741"/>
                </a:lnTo>
                <a:lnTo>
                  <a:pt x="1262129" y="523741"/>
                </a:lnTo>
                <a:lnTo>
                  <a:pt x="1262129" y="1176271"/>
                </a:lnTo>
                <a:lnTo>
                  <a:pt x="1300766" y="1176271"/>
                </a:lnTo>
                <a:lnTo>
                  <a:pt x="2017690" y="1176271"/>
                </a:lnTo>
                <a:lnTo>
                  <a:pt x="2017690" y="2082085"/>
                </a:lnTo>
                <a:lnTo>
                  <a:pt x="2073498" y="2082085"/>
                </a:lnTo>
                <a:lnTo>
                  <a:pt x="3228304" y="2270975"/>
                </a:lnTo>
                <a:lnTo>
                  <a:pt x="3391436" y="2412643"/>
                </a:lnTo>
              </a:path>
            </a:pathLst>
          </a:custGeom>
          <a:noFill/>
          <a:ln w="28575" cap="rnd">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Freeform 21">
            <a:extLst>
              <a:ext uri="{FF2B5EF4-FFF2-40B4-BE49-F238E27FC236}">
                <a16:creationId xmlns:a16="http://schemas.microsoft.com/office/drawing/2014/main" id="{1E3B4D5C-EC81-5E73-61A2-81D5F206AECA}"/>
              </a:ext>
            </a:extLst>
          </p:cNvPr>
          <p:cNvSpPr/>
          <p:nvPr/>
        </p:nvSpPr>
        <p:spPr>
          <a:xfrm>
            <a:off x="7819317" y="2677941"/>
            <a:ext cx="3448157" cy="2400938"/>
          </a:xfrm>
          <a:custGeom>
            <a:avLst/>
            <a:gdLst>
              <a:gd name="connsiteX0" fmla="*/ 0 w 3448157"/>
              <a:gd name="connsiteY0" fmla="*/ 0 h 2400938"/>
              <a:gd name="connsiteX1" fmla="*/ 505730 w 3448157"/>
              <a:gd name="connsiteY1" fmla="*/ 20433 h 2400938"/>
              <a:gd name="connsiteX2" fmla="*/ 1062543 w 3448157"/>
              <a:gd name="connsiteY2" fmla="*/ 107276 h 2400938"/>
              <a:gd name="connsiteX3" fmla="*/ 1915643 w 3448157"/>
              <a:gd name="connsiteY3" fmla="*/ 393345 h 2400938"/>
              <a:gd name="connsiteX4" fmla="*/ 2732984 w 3448157"/>
              <a:gd name="connsiteY4" fmla="*/ 919508 h 2400938"/>
              <a:gd name="connsiteX5" fmla="*/ 3254038 w 3448157"/>
              <a:gd name="connsiteY5" fmla="*/ 1578489 h 2400938"/>
              <a:gd name="connsiteX6" fmla="*/ 3448157 w 3448157"/>
              <a:gd name="connsiteY6" fmla="*/ 2400938 h 240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8157" h="2400938">
                <a:moveTo>
                  <a:pt x="0" y="0"/>
                </a:moveTo>
                <a:cubicBezTo>
                  <a:pt x="164320" y="1277"/>
                  <a:pt x="328640" y="2554"/>
                  <a:pt x="505730" y="20433"/>
                </a:cubicBezTo>
                <a:cubicBezTo>
                  <a:pt x="682820" y="38312"/>
                  <a:pt x="827558" y="45124"/>
                  <a:pt x="1062543" y="107276"/>
                </a:cubicBezTo>
                <a:cubicBezTo>
                  <a:pt x="1297528" y="169428"/>
                  <a:pt x="1637236" y="257973"/>
                  <a:pt x="1915643" y="393345"/>
                </a:cubicBezTo>
                <a:cubicBezTo>
                  <a:pt x="2194050" y="528717"/>
                  <a:pt x="2509918" y="721984"/>
                  <a:pt x="2732984" y="919508"/>
                </a:cubicBezTo>
                <a:cubicBezTo>
                  <a:pt x="2956050" y="1117032"/>
                  <a:pt x="3134843" y="1331584"/>
                  <a:pt x="3254038" y="1578489"/>
                </a:cubicBezTo>
                <a:cubicBezTo>
                  <a:pt x="3373233" y="1825394"/>
                  <a:pt x="3410695" y="2113166"/>
                  <a:pt x="3448157" y="2400938"/>
                </a:cubicBezTo>
              </a:path>
            </a:pathLst>
          </a:custGeom>
          <a:noFill/>
          <a:ln w="28575" cap="rnd">
            <a:solidFill>
              <a:schemeClr val="accent4">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Freeform 24">
            <a:extLst>
              <a:ext uri="{FF2B5EF4-FFF2-40B4-BE49-F238E27FC236}">
                <a16:creationId xmlns:a16="http://schemas.microsoft.com/office/drawing/2014/main" id="{13D99576-746B-1585-7EEF-AEB77884DAFA}"/>
              </a:ext>
            </a:extLst>
          </p:cNvPr>
          <p:cNvSpPr/>
          <p:nvPr/>
        </p:nvSpPr>
        <p:spPr>
          <a:xfrm>
            <a:off x="8088179" y="2715066"/>
            <a:ext cx="563403" cy="2394576"/>
          </a:xfrm>
          <a:custGeom>
            <a:avLst/>
            <a:gdLst>
              <a:gd name="connsiteX0" fmla="*/ 0 w 563403"/>
              <a:gd name="connsiteY0" fmla="*/ 291 h 2394576"/>
              <a:gd name="connsiteX1" fmla="*/ 80211 w 563403"/>
              <a:gd name="connsiteY1" fmla="*/ 12323 h 2394576"/>
              <a:gd name="connsiteX2" fmla="*/ 168443 w 563403"/>
              <a:gd name="connsiteY2" fmla="*/ 80502 h 2394576"/>
              <a:gd name="connsiteX3" fmla="*/ 256674 w 563403"/>
              <a:gd name="connsiteY3" fmla="*/ 240923 h 2394576"/>
              <a:gd name="connsiteX4" fmla="*/ 381000 w 563403"/>
              <a:gd name="connsiteY4" fmla="*/ 593849 h 2394576"/>
              <a:gd name="connsiteX5" fmla="*/ 473243 w 563403"/>
              <a:gd name="connsiteY5" fmla="*/ 1075112 h 2394576"/>
              <a:gd name="connsiteX6" fmla="*/ 541422 w 563403"/>
              <a:gd name="connsiteY6" fmla="*/ 1696744 h 2394576"/>
              <a:gd name="connsiteX7" fmla="*/ 561474 w 563403"/>
              <a:gd name="connsiteY7" fmla="*/ 2149933 h 2394576"/>
              <a:gd name="connsiteX8" fmla="*/ 561474 w 563403"/>
              <a:gd name="connsiteY8" fmla="*/ 2394576 h 23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403" h="2394576">
                <a:moveTo>
                  <a:pt x="0" y="291"/>
                </a:moveTo>
                <a:cubicBezTo>
                  <a:pt x="26068" y="-378"/>
                  <a:pt x="52137" y="-1046"/>
                  <a:pt x="80211" y="12323"/>
                </a:cubicBezTo>
                <a:cubicBezTo>
                  <a:pt x="108285" y="25692"/>
                  <a:pt x="139033" y="42402"/>
                  <a:pt x="168443" y="80502"/>
                </a:cubicBezTo>
                <a:cubicBezTo>
                  <a:pt x="197854" y="118602"/>
                  <a:pt x="221248" y="155365"/>
                  <a:pt x="256674" y="240923"/>
                </a:cubicBezTo>
                <a:cubicBezTo>
                  <a:pt x="292100" y="326481"/>
                  <a:pt x="344905" y="454818"/>
                  <a:pt x="381000" y="593849"/>
                </a:cubicBezTo>
                <a:cubicBezTo>
                  <a:pt x="417095" y="732881"/>
                  <a:pt x="446506" y="891296"/>
                  <a:pt x="473243" y="1075112"/>
                </a:cubicBezTo>
                <a:cubicBezTo>
                  <a:pt x="499980" y="1258928"/>
                  <a:pt x="526717" y="1517607"/>
                  <a:pt x="541422" y="1696744"/>
                </a:cubicBezTo>
                <a:cubicBezTo>
                  <a:pt x="556127" y="1875881"/>
                  <a:pt x="558132" y="2033628"/>
                  <a:pt x="561474" y="2149933"/>
                </a:cubicBezTo>
                <a:cubicBezTo>
                  <a:pt x="564816" y="2266238"/>
                  <a:pt x="563145" y="2330407"/>
                  <a:pt x="561474" y="2394576"/>
                </a:cubicBezTo>
              </a:path>
            </a:pathLst>
          </a:custGeom>
          <a:noFill/>
          <a:ln w="28575" cap="rnd">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443A4AD7-6435-37A4-FDEC-FC975C1F0B1F}"/>
              </a:ext>
            </a:extLst>
          </p:cNvPr>
          <p:cNvSpPr txBox="1"/>
          <p:nvPr/>
        </p:nvSpPr>
        <p:spPr>
          <a:xfrm>
            <a:off x="6944504" y="2295569"/>
            <a:ext cx="2789695" cy="261610"/>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F1A01"/>
                </a:solidFill>
                <a:effectLst/>
                <a:uLnTx/>
                <a:uFillTx/>
                <a:latin typeface="Arial"/>
                <a:ea typeface="+mn-ea"/>
                <a:cs typeface="+mn-cs"/>
              </a:rPr>
              <a:t>Previous cognitive and functional level</a:t>
            </a:r>
          </a:p>
        </p:txBody>
      </p:sp>
      <p:sp>
        <p:nvSpPr>
          <p:cNvPr id="26" name="TextBox 25">
            <a:extLst>
              <a:ext uri="{FF2B5EF4-FFF2-40B4-BE49-F238E27FC236}">
                <a16:creationId xmlns:a16="http://schemas.microsoft.com/office/drawing/2014/main" id="{0D752AA2-0163-BFFB-2C7A-E9F91FBDFA5D}"/>
              </a:ext>
            </a:extLst>
          </p:cNvPr>
          <p:cNvSpPr txBox="1"/>
          <p:nvPr/>
        </p:nvSpPr>
        <p:spPr>
          <a:xfrm>
            <a:off x="10111812" y="2544703"/>
            <a:ext cx="1268445" cy="253916"/>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3F1A01"/>
                </a:solidFill>
                <a:effectLst/>
                <a:uLnTx/>
                <a:uFillTx/>
                <a:latin typeface="Arial"/>
                <a:ea typeface="+mn-ea"/>
                <a:cs typeface="+mn-cs"/>
              </a:rPr>
              <a:t>"Normal" Ageing</a:t>
            </a:r>
          </a:p>
        </p:txBody>
      </p:sp>
      <p:sp>
        <p:nvSpPr>
          <p:cNvPr id="27" name="TextBox 26">
            <a:extLst>
              <a:ext uri="{FF2B5EF4-FFF2-40B4-BE49-F238E27FC236}">
                <a16:creationId xmlns:a16="http://schemas.microsoft.com/office/drawing/2014/main" id="{CE4D2519-EF26-4848-AC0D-6BD1003796E7}"/>
              </a:ext>
            </a:extLst>
          </p:cNvPr>
          <p:cNvSpPr txBox="1"/>
          <p:nvPr/>
        </p:nvSpPr>
        <p:spPr>
          <a:xfrm>
            <a:off x="10111812" y="3089497"/>
            <a:ext cx="995935" cy="253916"/>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accent4">
                    <a:lumMod val="75000"/>
                  </a:schemeClr>
                </a:solidFill>
                <a:effectLst/>
                <a:uLnTx/>
                <a:uFillTx/>
                <a:latin typeface="Arial"/>
                <a:ea typeface="+mn-ea"/>
                <a:cs typeface="+mn-cs"/>
              </a:rPr>
              <a:t>Slow decline</a:t>
            </a:r>
          </a:p>
        </p:txBody>
      </p:sp>
      <p:sp>
        <p:nvSpPr>
          <p:cNvPr id="28" name="TextBox 27">
            <a:extLst>
              <a:ext uri="{FF2B5EF4-FFF2-40B4-BE49-F238E27FC236}">
                <a16:creationId xmlns:a16="http://schemas.microsoft.com/office/drawing/2014/main" id="{587CE98F-9374-239A-0487-4DB07142A912}"/>
              </a:ext>
            </a:extLst>
          </p:cNvPr>
          <p:cNvSpPr txBox="1"/>
          <p:nvPr/>
        </p:nvSpPr>
        <p:spPr>
          <a:xfrm>
            <a:off x="9050165" y="3544018"/>
            <a:ext cx="766705" cy="253916"/>
          </a:xfrm>
          <a:prstGeom prst="rect">
            <a:avLst/>
          </a:prstGeom>
          <a:noFill/>
        </p:spPr>
        <p:txBody>
          <a:bodyPr wrap="none" lIns="90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59E5F"/>
                </a:solidFill>
                <a:effectLst/>
                <a:uLnTx/>
                <a:uFillTx/>
                <a:latin typeface="Arial"/>
                <a:ea typeface="+mn-ea"/>
                <a:cs typeface="+mn-cs"/>
              </a:rPr>
              <a:t>Stepwise</a:t>
            </a:r>
          </a:p>
        </p:txBody>
      </p:sp>
      <p:sp>
        <p:nvSpPr>
          <p:cNvPr id="29" name="TextBox 28">
            <a:extLst>
              <a:ext uri="{FF2B5EF4-FFF2-40B4-BE49-F238E27FC236}">
                <a16:creationId xmlns:a16="http://schemas.microsoft.com/office/drawing/2014/main" id="{E976E586-DC62-EF72-DBC1-8F246FB71341}"/>
              </a:ext>
            </a:extLst>
          </p:cNvPr>
          <p:cNvSpPr txBox="1"/>
          <p:nvPr/>
        </p:nvSpPr>
        <p:spPr>
          <a:xfrm>
            <a:off x="7063811" y="4368150"/>
            <a:ext cx="1658769" cy="738664"/>
          </a:xfrm>
          <a:prstGeom prst="rect">
            <a:avLst/>
          </a:prstGeom>
          <a:noFill/>
        </p:spPr>
        <p:txBody>
          <a:bodyPr wrap="square" lIns="90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7B9CBB"/>
                </a:solidFill>
                <a:effectLst/>
                <a:uLnTx/>
                <a:uFillTx/>
                <a:latin typeface="Arial"/>
                <a:ea typeface="+mn-ea"/>
                <a:cs typeface="+mn-cs"/>
              </a:rPr>
              <a:t>Rapidly progressive </a:t>
            </a:r>
            <a:br>
              <a:rPr kumimoji="0" lang="en-US" sz="1050" b="1" i="0" u="none" strike="noStrike" kern="1200" cap="none" spc="0" normalizeH="0" baseline="0" noProof="0" dirty="0">
                <a:ln>
                  <a:noFill/>
                </a:ln>
                <a:solidFill>
                  <a:srgbClr val="7B9CBB"/>
                </a:solidFill>
                <a:effectLst/>
                <a:uLnTx/>
                <a:uFillTx/>
                <a:latin typeface="Arial"/>
                <a:ea typeface="+mn-ea"/>
                <a:cs typeface="+mn-cs"/>
              </a:rPr>
            </a:br>
            <a:r>
              <a:rPr kumimoji="0" lang="en-US" sz="1050" b="1" i="0" u="none" strike="noStrike" kern="1200" cap="none" spc="0" normalizeH="0" baseline="0" noProof="0" dirty="0">
                <a:ln>
                  <a:noFill/>
                </a:ln>
                <a:solidFill>
                  <a:srgbClr val="7B9CBB"/>
                </a:solidFill>
                <a:effectLst/>
                <a:uLnTx/>
                <a:uFillTx/>
                <a:latin typeface="Arial"/>
                <a:ea typeface="+mn-ea"/>
                <a:cs typeface="+mn-cs"/>
              </a:rPr>
              <a:t>&gt;3 points in 6 months </a:t>
            </a:r>
            <a:r>
              <a:rPr lang="en-US" sz="1050" b="1" dirty="0">
                <a:solidFill>
                  <a:srgbClr val="7B9CBB"/>
                </a:solidFill>
                <a:latin typeface="Arial"/>
              </a:rPr>
              <a:t>D</a:t>
            </a:r>
            <a:r>
              <a:rPr kumimoji="0" lang="en-US" sz="1050" b="1" i="0" u="none" strike="noStrike" kern="1200" cap="none" spc="0" normalizeH="0" baseline="0" noProof="0" dirty="0" err="1">
                <a:ln>
                  <a:noFill/>
                </a:ln>
                <a:solidFill>
                  <a:srgbClr val="7B9CBB"/>
                </a:solidFill>
                <a:effectLst/>
                <a:uLnTx/>
                <a:uFillTx/>
                <a:latin typeface="Arial"/>
                <a:ea typeface="+mn-ea"/>
                <a:cs typeface="+mn-cs"/>
              </a:rPr>
              <a:t>evelopment</a:t>
            </a:r>
            <a:r>
              <a:rPr kumimoji="0" lang="en-US" sz="1050" b="1" i="0" u="none" strike="noStrike" kern="1200" cap="none" spc="0" normalizeH="0" baseline="0" noProof="0" dirty="0">
                <a:ln>
                  <a:noFill/>
                </a:ln>
                <a:solidFill>
                  <a:srgbClr val="7B9CBB"/>
                </a:solidFill>
                <a:effectLst/>
                <a:uLnTx/>
                <a:uFillTx/>
                <a:latin typeface="Arial"/>
                <a:ea typeface="+mn-ea"/>
                <a:cs typeface="+mn-cs"/>
              </a:rPr>
              <a:t> of dementia in 12 months </a:t>
            </a:r>
          </a:p>
        </p:txBody>
      </p:sp>
      <p:sp>
        <p:nvSpPr>
          <p:cNvPr id="30" name="TextBox 29">
            <a:extLst>
              <a:ext uri="{FF2B5EF4-FFF2-40B4-BE49-F238E27FC236}">
                <a16:creationId xmlns:a16="http://schemas.microsoft.com/office/drawing/2014/main" id="{6C4C0696-7768-CCD9-ECBB-39377DE5A980}"/>
              </a:ext>
            </a:extLst>
          </p:cNvPr>
          <p:cNvSpPr txBox="1"/>
          <p:nvPr/>
        </p:nvSpPr>
        <p:spPr>
          <a:xfrm rot="16200000">
            <a:off x="6309287" y="3717608"/>
            <a:ext cx="1120969" cy="276999"/>
          </a:xfrm>
          <a:prstGeom prst="rect">
            <a:avLst/>
          </a:prstGeom>
          <a:noFill/>
        </p:spPr>
        <p:txBody>
          <a:bodyPr wrap="none" lIns="9000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1A01"/>
                </a:solidFill>
                <a:effectLst/>
                <a:uLnTx/>
                <a:uFillTx/>
                <a:latin typeface="Arial"/>
                <a:ea typeface="+mn-ea"/>
                <a:cs typeface="+mn-cs"/>
              </a:rPr>
              <a:t>Performance</a:t>
            </a:r>
          </a:p>
        </p:txBody>
      </p:sp>
      <p:sp>
        <p:nvSpPr>
          <p:cNvPr id="11" name="Freeform 22">
            <a:extLst>
              <a:ext uri="{FF2B5EF4-FFF2-40B4-BE49-F238E27FC236}">
                <a16:creationId xmlns:a16="http://schemas.microsoft.com/office/drawing/2014/main" id="{A8D256A7-0335-69E3-E52D-C5BF2772D120}"/>
              </a:ext>
            </a:extLst>
          </p:cNvPr>
          <p:cNvSpPr/>
          <p:nvPr/>
        </p:nvSpPr>
        <p:spPr>
          <a:xfrm>
            <a:off x="7084418" y="2603914"/>
            <a:ext cx="4033880" cy="635225"/>
          </a:xfrm>
          <a:custGeom>
            <a:avLst/>
            <a:gdLst>
              <a:gd name="connsiteX0" fmla="*/ 0 w 4033880"/>
              <a:gd name="connsiteY0" fmla="*/ 0 h 635225"/>
              <a:gd name="connsiteX1" fmla="*/ 428878 w 4033880"/>
              <a:gd name="connsiteY1" fmla="*/ 8092 h 635225"/>
              <a:gd name="connsiteX2" fmla="*/ 1747880 w 4033880"/>
              <a:gd name="connsiteY2" fmla="*/ 64737 h 635225"/>
              <a:gd name="connsiteX3" fmla="*/ 2816028 w 4033880"/>
              <a:gd name="connsiteY3" fmla="*/ 182071 h 635225"/>
              <a:gd name="connsiteX4" fmla="*/ 3629278 w 4033880"/>
              <a:gd name="connsiteY4" fmla="*/ 356050 h 635225"/>
              <a:gd name="connsiteX5" fmla="*/ 3944867 w 4033880"/>
              <a:gd name="connsiteY5" fmla="*/ 501707 h 635225"/>
              <a:gd name="connsiteX6" fmla="*/ 4033880 w 4033880"/>
              <a:gd name="connsiteY6" fmla="*/ 635225 h 635225"/>
              <a:gd name="connsiteX0" fmla="*/ 0 w 4033880"/>
              <a:gd name="connsiteY0" fmla="*/ 0 h 635225"/>
              <a:gd name="connsiteX1" fmla="*/ 428878 w 4033880"/>
              <a:gd name="connsiteY1" fmla="*/ 8092 h 635225"/>
              <a:gd name="connsiteX2" fmla="*/ 1747880 w 4033880"/>
              <a:gd name="connsiteY2" fmla="*/ 64737 h 635225"/>
              <a:gd name="connsiteX3" fmla="*/ 2816028 w 4033880"/>
              <a:gd name="connsiteY3" fmla="*/ 182071 h 635225"/>
              <a:gd name="connsiteX4" fmla="*/ 3629278 w 4033880"/>
              <a:gd name="connsiteY4" fmla="*/ 356050 h 635225"/>
              <a:gd name="connsiteX5" fmla="*/ 3944867 w 4033880"/>
              <a:gd name="connsiteY5" fmla="*/ 501707 h 635225"/>
              <a:gd name="connsiteX6" fmla="*/ 4033880 w 4033880"/>
              <a:gd name="connsiteY6" fmla="*/ 635225 h 635225"/>
              <a:gd name="connsiteX0" fmla="*/ 0 w 4033880"/>
              <a:gd name="connsiteY0" fmla="*/ 0 h 635225"/>
              <a:gd name="connsiteX1" fmla="*/ 428878 w 4033880"/>
              <a:gd name="connsiteY1" fmla="*/ 8092 h 635225"/>
              <a:gd name="connsiteX2" fmla="*/ 1747880 w 4033880"/>
              <a:gd name="connsiteY2" fmla="*/ 64737 h 635225"/>
              <a:gd name="connsiteX3" fmla="*/ 2816028 w 4033880"/>
              <a:gd name="connsiteY3" fmla="*/ 182071 h 635225"/>
              <a:gd name="connsiteX4" fmla="*/ 3629278 w 4033880"/>
              <a:gd name="connsiteY4" fmla="*/ 356050 h 635225"/>
              <a:gd name="connsiteX5" fmla="*/ 3944867 w 4033880"/>
              <a:gd name="connsiteY5" fmla="*/ 501707 h 635225"/>
              <a:gd name="connsiteX6" fmla="*/ 4033880 w 4033880"/>
              <a:gd name="connsiteY6" fmla="*/ 635225 h 635225"/>
              <a:gd name="connsiteX0" fmla="*/ 0 w 4033880"/>
              <a:gd name="connsiteY0" fmla="*/ 0 h 635225"/>
              <a:gd name="connsiteX1" fmla="*/ 428878 w 4033880"/>
              <a:gd name="connsiteY1" fmla="*/ 8092 h 635225"/>
              <a:gd name="connsiteX2" fmla="*/ 1747880 w 4033880"/>
              <a:gd name="connsiteY2" fmla="*/ 64737 h 635225"/>
              <a:gd name="connsiteX3" fmla="*/ 2816028 w 4033880"/>
              <a:gd name="connsiteY3" fmla="*/ 182071 h 635225"/>
              <a:gd name="connsiteX4" fmla="*/ 3629278 w 4033880"/>
              <a:gd name="connsiteY4" fmla="*/ 356050 h 635225"/>
              <a:gd name="connsiteX5" fmla="*/ 3944867 w 4033880"/>
              <a:gd name="connsiteY5" fmla="*/ 501707 h 635225"/>
              <a:gd name="connsiteX6" fmla="*/ 4033880 w 4033880"/>
              <a:gd name="connsiteY6" fmla="*/ 635225 h 63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80" h="635225">
                <a:moveTo>
                  <a:pt x="0" y="0"/>
                </a:moveTo>
                <a:lnTo>
                  <a:pt x="428878" y="8092"/>
                </a:lnTo>
                <a:cubicBezTo>
                  <a:pt x="720191" y="18882"/>
                  <a:pt x="1350022" y="35741"/>
                  <a:pt x="1747880" y="64737"/>
                </a:cubicBezTo>
                <a:cubicBezTo>
                  <a:pt x="2145738" y="93733"/>
                  <a:pt x="2502462" y="133519"/>
                  <a:pt x="2816028" y="182071"/>
                </a:cubicBezTo>
                <a:cubicBezTo>
                  <a:pt x="3129594" y="230623"/>
                  <a:pt x="3441138" y="302777"/>
                  <a:pt x="3629278" y="356050"/>
                </a:cubicBezTo>
                <a:cubicBezTo>
                  <a:pt x="3817418" y="409323"/>
                  <a:pt x="3877433" y="455178"/>
                  <a:pt x="3944867" y="501707"/>
                </a:cubicBezTo>
                <a:cubicBezTo>
                  <a:pt x="4012301" y="548236"/>
                  <a:pt x="4023090" y="591730"/>
                  <a:pt x="4033880" y="635225"/>
                </a:cubicBezTo>
              </a:path>
            </a:pathLst>
          </a:custGeom>
          <a:noFill/>
          <a:ln w="28575" cap="rnd">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38B01AFB-3655-B9A0-46FD-E767CF57DBAA}"/>
              </a:ext>
            </a:extLst>
          </p:cNvPr>
          <p:cNvSpPr txBox="1"/>
          <p:nvPr/>
        </p:nvSpPr>
        <p:spPr>
          <a:xfrm>
            <a:off x="5764256" y="5472098"/>
            <a:ext cx="5804352" cy="507831"/>
          </a:xfrm>
          <a:prstGeom prst="rect">
            <a:avLst/>
          </a:prstGeom>
          <a:noFill/>
        </p:spPr>
        <p:txBody>
          <a:bodyPr wrap="square" rtlCol="0">
            <a:spAutoFit/>
          </a:bodyPr>
          <a:lstStyle/>
          <a:p>
            <a:r>
              <a:rPr lang="en-US" sz="900" dirty="0"/>
              <a:t>This work is adapted from ‘World Alzheimer Report 2021: Journey through the diagnosis of dementia’ </a:t>
            </a:r>
            <a:br>
              <a:rPr lang="en-US" sz="900" dirty="0"/>
            </a:br>
            <a:r>
              <a:rPr lang="en-US" sz="900" dirty="0"/>
              <a:t>by Gauthier et al., used under CC-BY. This work is licensed under Creative Commons license CC-BY-SA </a:t>
            </a:r>
            <a:br>
              <a:rPr lang="en-US" sz="900" dirty="0"/>
            </a:br>
            <a:r>
              <a:rPr lang="en-US" sz="900" dirty="0"/>
              <a:t>by The Lundbeck Foundation.</a:t>
            </a:r>
          </a:p>
        </p:txBody>
      </p:sp>
    </p:spTree>
    <p:extLst>
      <p:ext uri="{BB962C8B-B14F-4D97-AF65-F5344CB8AC3E}">
        <p14:creationId xmlns:p14="http://schemas.microsoft.com/office/powerpoint/2010/main" val="52795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p:txBody>
          <a:bodyPr/>
          <a:lstStyle/>
          <a:p>
            <a:r>
              <a:rPr lang="da-DK">
                <a:solidFill>
                  <a:schemeClr val="accent2">
                    <a:lumMod val="50000"/>
                  </a:schemeClr>
                </a:solidFill>
              </a:rPr>
              <a:t>Alzheimer’s disease (AD) – History, definitions and diagnosis </a:t>
            </a:r>
            <a:endParaRPr lang="da-DK" dirty="0">
              <a:solidFill>
                <a:schemeClr val="accent2">
                  <a:lumMod val="50000"/>
                </a:schemeClr>
              </a:solidFill>
            </a:endParaRPr>
          </a:p>
        </p:txBody>
      </p:sp>
      <p:sp>
        <p:nvSpPr>
          <p:cNvPr id="2" name="Title 1"/>
          <p:cNvSpPr>
            <a:spLocks noGrp="1"/>
          </p:cNvSpPr>
          <p:nvPr>
            <p:ph type="title"/>
          </p:nvPr>
        </p:nvSpPr>
        <p:spPr/>
        <p:txBody>
          <a:bodyPr/>
          <a:lstStyle/>
          <a:p>
            <a:r>
              <a:rPr lang="en-US"/>
              <a:t>Physical examination and basic laboratory tests</a:t>
            </a:r>
            <a:endParaRPr lang="en-GB" dirty="0"/>
          </a:p>
        </p:txBody>
      </p:sp>
      <p:sp>
        <p:nvSpPr>
          <p:cNvPr id="4" name="Content Placeholder 3">
            <a:extLst>
              <a:ext uri="{FF2B5EF4-FFF2-40B4-BE49-F238E27FC236}">
                <a16:creationId xmlns:a16="http://schemas.microsoft.com/office/drawing/2014/main" id="{0900C703-506F-B536-09FB-4452D4E927C5}"/>
              </a:ext>
            </a:extLst>
          </p:cNvPr>
          <p:cNvSpPr>
            <a:spLocks noGrp="1"/>
          </p:cNvSpPr>
          <p:nvPr>
            <p:ph idx="19"/>
          </p:nvPr>
        </p:nvSpPr>
        <p:spPr>
          <a:xfrm>
            <a:off x="539749" y="1416785"/>
            <a:ext cx="5900806" cy="4415215"/>
          </a:xfrm>
        </p:spPr>
        <p:txBody>
          <a:bodyPr/>
          <a:lstStyle/>
          <a:p>
            <a:r>
              <a:rPr lang="en-GB" dirty="0">
                <a:cs typeface="Arial"/>
              </a:rPr>
              <a:t>A physical examination by a clinician should be performed </a:t>
            </a:r>
            <a:br>
              <a:rPr lang="en-GB" dirty="0">
                <a:cs typeface="Arial"/>
              </a:rPr>
            </a:br>
            <a:r>
              <a:rPr lang="en-GB" dirty="0">
                <a:cs typeface="Arial"/>
              </a:rPr>
              <a:t>to check for neurological signs and rule out vision </a:t>
            </a:r>
            <a:br>
              <a:rPr lang="en-GB" dirty="0">
                <a:cs typeface="Arial"/>
              </a:rPr>
            </a:br>
            <a:r>
              <a:rPr lang="en-GB" dirty="0">
                <a:cs typeface="Arial"/>
              </a:rPr>
              <a:t>or hearing issues</a:t>
            </a:r>
          </a:p>
          <a:p>
            <a:r>
              <a:rPr lang="en-GB" dirty="0">
                <a:cs typeface="Arial"/>
              </a:rPr>
              <a:t>The physical examination also identifies any possible concomitant disorders that may interfere with cognition, </a:t>
            </a:r>
            <a:br>
              <a:rPr lang="en-GB" dirty="0">
                <a:cs typeface="Arial"/>
              </a:rPr>
            </a:br>
            <a:r>
              <a:rPr lang="en-GB" dirty="0">
                <a:cs typeface="Arial"/>
              </a:rPr>
              <a:t>such as enlarged thyroid, or liver disease</a:t>
            </a:r>
            <a:endParaRPr lang="en-GB" baseline="30000" dirty="0">
              <a:cs typeface="Arial"/>
            </a:endParaRPr>
          </a:p>
          <a:p>
            <a:r>
              <a:rPr lang="en-GB" dirty="0">
                <a:cs typeface="Arial"/>
              </a:rPr>
              <a:t>The neurological examination and laboratory assessments include measuring asymmetry of motor strength and reflexes</a:t>
            </a:r>
            <a:br>
              <a:rPr lang="en-GB" dirty="0">
                <a:cs typeface="Arial"/>
              </a:rPr>
            </a:br>
            <a:r>
              <a:rPr lang="en-GB" dirty="0">
                <a:cs typeface="Arial"/>
              </a:rPr>
              <a:t>to rule out other causes of cognitive decline such as a lesion due to a tumour, stroke, or subdural haematoma. Gait should also be carefully observed</a:t>
            </a:r>
            <a:endParaRPr lang="en-GB" baseline="30000" dirty="0">
              <a:cs typeface="Arial"/>
            </a:endParaRPr>
          </a:p>
          <a:p>
            <a:r>
              <a:rPr lang="en-GB" dirty="0">
                <a:cs typeface="Arial"/>
              </a:rPr>
              <a:t>Routine laboratory tests, such as complete blood count, glycaemia, and TSH are ordered to rule out metabolic disorders such as hypothyroidism or vitamin B12 deficiency</a:t>
            </a:r>
            <a:endParaRPr lang="en-GB" baseline="30000" dirty="0">
              <a:cs typeface="Arial"/>
            </a:endParaRPr>
          </a:p>
          <a:p>
            <a:pPr marL="0" indent="0">
              <a:buNone/>
            </a:pPr>
            <a:endParaRPr lang="da-DK" dirty="0"/>
          </a:p>
        </p:txBody>
      </p:sp>
      <p:sp>
        <p:nvSpPr>
          <p:cNvPr id="8" name="TextBox 7">
            <a:extLst>
              <a:ext uri="{FF2B5EF4-FFF2-40B4-BE49-F238E27FC236}">
                <a16:creationId xmlns:a16="http://schemas.microsoft.com/office/drawing/2014/main" id="{EF6E0D5A-B804-5ED8-4D08-E75BC1010D21}"/>
              </a:ext>
            </a:extLst>
          </p:cNvPr>
          <p:cNvSpPr txBox="1">
            <a:spLocks noChangeAspect="1"/>
          </p:cNvSpPr>
          <p:nvPr/>
        </p:nvSpPr>
        <p:spPr>
          <a:xfrm>
            <a:off x="6934635" y="1629000"/>
            <a:ext cx="4542577" cy="3600000"/>
          </a:xfrm>
          <a:custGeom>
            <a:avLst/>
            <a:gdLst>
              <a:gd name="connsiteX0" fmla="*/ 0 w 6047839"/>
              <a:gd name="connsiteY0" fmla="*/ 0 h 4793592"/>
              <a:gd name="connsiteX1" fmla="*/ 221064 w 6047839"/>
              <a:gd name="connsiteY1" fmla="*/ 0 h 4793592"/>
              <a:gd name="connsiteX2" fmla="*/ 390473 w 6047839"/>
              <a:gd name="connsiteY2" fmla="*/ 0 h 4793592"/>
              <a:gd name="connsiteX3" fmla="*/ 611537 w 6047839"/>
              <a:gd name="connsiteY3" fmla="*/ 0 h 4793592"/>
              <a:gd name="connsiteX4" fmla="*/ 783938 w 6047839"/>
              <a:gd name="connsiteY4" fmla="*/ 0 h 4793592"/>
              <a:gd name="connsiteX5" fmla="*/ 1005002 w 6047839"/>
              <a:gd name="connsiteY5" fmla="*/ 0 h 4793592"/>
              <a:gd name="connsiteX6" fmla="*/ 1174411 w 6047839"/>
              <a:gd name="connsiteY6" fmla="*/ 0 h 4793592"/>
              <a:gd name="connsiteX7" fmla="*/ 1395475 w 6047839"/>
              <a:gd name="connsiteY7" fmla="*/ 0 h 4793592"/>
              <a:gd name="connsiteX8" fmla="*/ 2404713 w 6047839"/>
              <a:gd name="connsiteY8" fmla="*/ 0 h 4793592"/>
              <a:gd name="connsiteX9" fmla="*/ 4403037 w 6047839"/>
              <a:gd name="connsiteY9" fmla="*/ 0 h 4793592"/>
              <a:gd name="connsiteX10" fmla="*/ 4624101 w 6047839"/>
              <a:gd name="connsiteY10" fmla="*/ 0 h 4793592"/>
              <a:gd name="connsiteX11" fmla="*/ 4793510 w 6047839"/>
              <a:gd name="connsiteY11" fmla="*/ 0 h 4793592"/>
              <a:gd name="connsiteX12" fmla="*/ 4985442 w 6047839"/>
              <a:gd name="connsiteY12" fmla="*/ 0 h 4793592"/>
              <a:gd name="connsiteX13" fmla="*/ 5014574 w 6047839"/>
              <a:gd name="connsiteY13" fmla="*/ 0 h 4793592"/>
              <a:gd name="connsiteX14" fmla="*/ 5186975 w 6047839"/>
              <a:gd name="connsiteY14" fmla="*/ 0 h 4793592"/>
              <a:gd name="connsiteX15" fmla="*/ 5408039 w 6047839"/>
              <a:gd name="connsiteY15" fmla="*/ 0 h 4793592"/>
              <a:gd name="connsiteX16" fmla="*/ 5577448 w 6047839"/>
              <a:gd name="connsiteY16" fmla="*/ 0 h 4793592"/>
              <a:gd name="connsiteX17" fmla="*/ 5798512 w 6047839"/>
              <a:gd name="connsiteY17" fmla="*/ 0 h 4793592"/>
              <a:gd name="connsiteX18" fmla="*/ 6047839 w 6047839"/>
              <a:gd name="connsiteY18" fmla="*/ 249593 h 4793592"/>
              <a:gd name="connsiteX19" fmla="*/ 6047839 w 6047839"/>
              <a:gd name="connsiteY19" fmla="*/ 455859 h 4793592"/>
              <a:gd name="connsiteX20" fmla="*/ 6047839 w 6047839"/>
              <a:gd name="connsiteY20" fmla="*/ 478385 h 4793592"/>
              <a:gd name="connsiteX21" fmla="*/ 6047839 w 6047839"/>
              <a:gd name="connsiteY21" fmla="*/ 551837 h 4793592"/>
              <a:gd name="connsiteX22" fmla="*/ 6047839 w 6047839"/>
              <a:gd name="connsiteY22" fmla="*/ 684651 h 4793592"/>
              <a:gd name="connsiteX23" fmla="*/ 6047839 w 6047839"/>
              <a:gd name="connsiteY23" fmla="*/ 758102 h 4793592"/>
              <a:gd name="connsiteX24" fmla="*/ 6047839 w 6047839"/>
              <a:gd name="connsiteY24" fmla="*/ 780629 h 4793592"/>
              <a:gd name="connsiteX25" fmla="*/ 6047839 w 6047839"/>
              <a:gd name="connsiteY25" fmla="*/ 986894 h 4793592"/>
              <a:gd name="connsiteX26" fmla="*/ 6047839 w 6047839"/>
              <a:gd name="connsiteY26" fmla="*/ 1566613 h 4793592"/>
              <a:gd name="connsiteX27" fmla="*/ 6047839 w 6047839"/>
              <a:gd name="connsiteY27" fmla="*/ 1795405 h 4793592"/>
              <a:gd name="connsiteX28" fmla="*/ 6047839 w 6047839"/>
              <a:gd name="connsiteY28" fmla="*/ 3638011 h 4793592"/>
              <a:gd name="connsiteX29" fmla="*/ 6047839 w 6047839"/>
              <a:gd name="connsiteY29" fmla="*/ 3866803 h 4793592"/>
              <a:gd name="connsiteX30" fmla="*/ 6047839 w 6047839"/>
              <a:gd name="connsiteY30" fmla="*/ 4056291 h 4793592"/>
              <a:gd name="connsiteX31" fmla="*/ 6047839 w 6047839"/>
              <a:gd name="connsiteY31" fmla="*/ 4262557 h 4793592"/>
              <a:gd name="connsiteX32" fmla="*/ 6047839 w 6047839"/>
              <a:gd name="connsiteY32" fmla="*/ 4285083 h 4793592"/>
              <a:gd name="connsiteX33" fmla="*/ 6047839 w 6047839"/>
              <a:gd name="connsiteY33" fmla="*/ 4358534 h 4793592"/>
              <a:gd name="connsiteX34" fmla="*/ 6047839 w 6047839"/>
              <a:gd name="connsiteY34" fmla="*/ 4491349 h 4793592"/>
              <a:gd name="connsiteX35" fmla="*/ 6047839 w 6047839"/>
              <a:gd name="connsiteY35" fmla="*/ 4564800 h 4793592"/>
              <a:gd name="connsiteX36" fmla="*/ 6047839 w 6047839"/>
              <a:gd name="connsiteY36" fmla="*/ 4587326 h 4793592"/>
              <a:gd name="connsiteX37" fmla="*/ 6047839 w 6047839"/>
              <a:gd name="connsiteY37" fmla="*/ 4793592 h 4793592"/>
              <a:gd name="connsiteX38" fmla="*/ 5826775 w 6047839"/>
              <a:gd name="connsiteY38" fmla="*/ 4793592 h 4793592"/>
              <a:gd name="connsiteX39" fmla="*/ 5657366 w 6047839"/>
              <a:gd name="connsiteY39" fmla="*/ 4793592 h 4793592"/>
              <a:gd name="connsiteX40" fmla="*/ 5436302 w 6047839"/>
              <a:gd name="connsiteY40" fmla="*/ 4793592 h 4793592"/>
              <a:gd name="connsiteX41" fmla="*/ 5263901 w 6047839"/>
              <a:gd name="connsiteY41" fmla="*/ 4793592 h 4793592"/>
              <a:gd name="connsiteX42" fmla="*/ 5042837 w 6047839"/>
              <a:gd name="connsiteY42" fmla="*/ 4793592 h 4793592"/>
              <a:gd name="connsiteX43" fmla="*/ 4985442 w 6047839"/>
              <a:gd name="connsiteY43" fmla="*/ 4793592 h 4793592"/>
              <a:gd name="connsiteX44" fmla="*/ 4873428 w 6047839"/>
              <a:gd name="connsiteY44" fmla="*/ 4793592 h 4793592"/>
              <a:gd name="connsiteX45" fmla="*/ 4652364 w 6047839"/>
              <a:gd name="connsiteY45" fmla="*/ 4793592 h 4793592"/>
              <a:gd name="connsiteX46" fmla="*/ 2404713 w 6047839"/>
              <a:gd name="connsiteY46" fmla="*/ 4793592 h 4793592"/>
              <a:gd name="connsiteX47" fmla="*/ 1644802 w 6047839"/>
              <a:gd name="connsiteY47" fmla="*/ 4793592 h 4793592"/>
              <a:gd name="connsiteX48" fmla="*/ 1423738 w 6047839"/>
              <a:gd name="connsiteY48" fmla="*/ 4793592 h 4793592"/>
              <a:gd name="connsiteX49" fmla="*/ 1254329 w 6047839"/>
              <a:gd name="connsiteY49" fmla="*/ 4793592 h 4793592"/>
              <a:gd name="connsiteX50" fmla="*/ 1033265 w 6047839"/>
              <a:gd name="connsiteY50" fmla="*/ 4793592 h 4793592"/>
              <a:gd name="connsiteX51" fmla="*/ 860864 w 6047839"/>
              <a:gd name="connsiteY51" fmla="*/ 4793592 h 4793592"/>
              <a:gd name="connsiteX52" fmla="*/ 639800 w 6047839"/>
              <a:gd name="connsiteY52" fmla="*/ 4793592 h 4793592"/>
              <a:gd name="connsiteX53" fmla="*/ 470391 w 6047839"/>
              <a:gd name="connsiteY53" fmla="*/ 4793592 h 4793592"/>
              <a:gd name="connsiteX54" fmla="*/ 249327 w 6047839"/>
              <a:gd name="connsiteY54" fmla="*/ 4793592 h 4793592"/>
              <a:gd name="connsiteX55" fmla="*/ 0 w 6047839"/>
              <a:gd name="connsiteY55" fmla="*/ 4543999 h 4793592"/>
              <a:gd name="connsiteX56" fmla="*/ 0 w 6047839"/>
              <a:gd name="connsiteY56" fmla="*/ 4337733 h 4793592"/>
              <a:gd name="connsiteX57" fmla="*/ 0 w 6047839"/>
              <a:gd name="connsiteY57" fmla="*/ 4315207 h 4793592"/>
              <a:gd name="connsiteX58" fmla="*/ 0 w 6047839"/>
              <a:gd name="connsiteY58" fmla="*/ 4241756 h 4793592"/>
              <a:gd name="connsiteX59" fmla="*/ 0 w 6047839"/>
              <a:gd name="connsiteY59" fmla="*/ 4108941 h 4793592"/>
              <a:gd name="connsiteX60" fmla="*/ 0 w 6047839"/>
              <a:gd name="connsiteY60" fmla="*/ 4035490 h 4793592"/>
              <a:gd name="connsiteX61" fmla="*/ 0 w 6047839"/>
              <a:gd name="connsiteY61" fmla="*/ 4012964 h 4793592"/>
              <a:gd name="connsiteX62" fmla="*/ 0 w 6047839"/>
              <a:gd name="connsiteY62" fmla="*/ 3866803 h 4793592"/>
              <a:gd name="connsiteX63" fmla="*/ 0 w 6047839"/>
              <a:gd name="connsiteY63" fmla="*/ 3806698 h 4793592"/>
              <a:gd name="connsiteX64" fmla="*/ 0 w 6047839"/>
              <a:gd name="connsiteY64" fmla="*/ 3638011 h 4793592"/>
              <a:gd name="connsiteX65" fmla="*/ 0 w 6047839"/>
              <a:gd name="connsiteY65" fmla="*/ 1795405 h 4793592"/>
              <a:gd name="connsiteX66" fmla="*/ 0 w 6047839"/>
              <a:gd name="connsiteY66" fmla="*/ 1566613 h 4793592"/>
              <a:gd name="connsiteX67" fmla="*/ 0 w 6047839"/>
              <a:gd name="connsiteY67" fmla="*/ 737301 h 4793592"/>
              <a:gd name="connsiteX68" fmla="*/ 0 w 6047839"/>
              <a:gd name="connsiteY68" fmla="*/ 531035 h 4793592"/>
              <a:gd name="connsiteX69" fmla="*/ 0 w 6047839"/>
              <a:gd name="connsiteY69" fmla="*/ 508509 h 4793592"/>
              <a:gd name="connsiteX70" fmla="*/ 0 w 6047839"/>
              <a:gd name="connsiteY70" fmla="*/ 435058 h 4793592"/>
              <a:gd name="connsiteX71" fmla="*/ 0 w 6047839"/>
              <a:gd name="connsiteY71" fmla="*/ 302243 h 4793592"/>
              <a:gd name="connsiteX72" fmla="*/ 0 w 6047839"/>
              <a:gd name="connsiteY72" fmla="*/ 228792 h 4793592"/>
              <a:gd name="connsiteX73" fmla="*/ 0 w 6047839"/>
              <a:gd name="connsiteY73" fmla="*/ 206266 h 479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7839" h="479359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747"/>
                  <a:pt x="6047839" y="249593"/>
                </a:cubicBezTo>
                <a:lnTo>
                  <a:pt x="6047839" y="455859"/>
                </a:lnTo>
                <a:lnTo>
                  <a:pt x="6047839" y="478385"/>
                </a:lnTo>
                <a:lnTo>
                  <a:pt x="6047839" y="551837"/>
                </a:lnTo>
                <a:lnTo>
                  <a:pt x="6047839" y="684651"/>
                </a:lnTo>
                <a:lnTo>
                  <a:pt x="6047839" y="758102"/>
                </a:lnTo>
                <a:lnTo>
                  <a:pt x="6047839" y="780629"/>
                </a:lnTo>
                <a:lnTo>
                  <a:pt x="6047839" y="986894"/>
                </a:lnTo>
                <a:lnTo>
                  <a:pt x="6047839" y="1566613"/>
                </a:lnTo>
                <a:lnTo>
                  <a:pt x="6047839" y="1795405"/>
                </a:lnTo>
                <a:lnTo>
                  <a:pt x="6047839" y="3638011"/>
                </a:lnTo>
                <a:lnTo>
                  <a:pt x="6047839" y="3866803"/>
                </a:lnTo>
                <a:lnTo>
                  <a:pt x="6047839" y="4056291"/>
                </a:lnTo>
                <a:lnTo>
                  <a:pt x="6047839" y="4262557"/>
                </a:lnTo>
                <a:lnTo>
                  <a:pt x="6047839" y="4285083"/>
                </a:lnTo>
                <a:lnTo>
                  <a:pt x="6047839" y="4358534"/>
                </a:lnTo>
                <a:lnTo>
                  <a:pt x="6047839" y="4491349"/>
                </a:lnTo>
                <a:lnTo>
                  <a:pt x="6047839" y="4564800"/>
                </a:lnTo>
                <a:lnTo>
                  <a:pt x="6047839" y="4587326"/>
                </a:lnTo>
                <a:lnTo>
                  <a:pt x="6047839" y="4793592"/>
                </a:lnTo>
                <a:lnTo>
                  <a:pt x="5826775" y="4793592"/>
                </a:lnTo>
                <a:lnTo>
                  <a:pt x="5657366" y="4793592"/>
                </a:lnTo>
                <a:lnTo>
                  <a:pt x="5436302" y="4793592"/>
                </a:lnTo>
                <a:lnTo>
                  <a:pt x="5263901" y="4793592"/>
                </a:lnTo>
                <a:lnTo>
                  <a:pt x="5042837" y="4793592"/>
                </a:lnTo>
                <a:lnTo>
                  <a:pt x="4985442" y="4793592"/>
                </a:lnTo>
                <a:lnTo>
                  <a:pt x="4873428" y="4793592"/>
                </a:lnTo>
                <a:lnTo>
                  <a:pt x="4652364" y="4793592"/>
                </a:lnTo>
                <a:lnTo>
                  <a:pt x="2404713" y="4793592"/>
                </a:lnTo>
                <a:lnTo>
                  <a:pt x="1644802" y="4793592"/>
                </a:lnTo>
                <a:lnTo>
                  <a:pt x="1423738" y="4793592"/>
                </a:lnTo>
                <a:lnTo>
                  <a:pt x="1254329" y="4793592"/>
                </a:lnTo>
                <a:lnTo>
                  <a:pt x="1033265" y="4793592"/>
                </a:lnTo>
                <a:lnTo>
                  <a:pt x="860864" y="4793592"/>
                </a:lnTo>
                <a:lnTo>
                  <a:pt x="639800" y="4793592"/>
                </a:lnTo>
                <a:lnTo>
                  <a:pt x="470391" y="4793592"/>
                </a:lnTo>
                <a:lnTo>
                  <a:pt x="249327" y="4793592"/>
                </a:lnTo>
                <a:cubicBezTo>
                  <a:pt x="111628" y="4793592"/>
                  <a:pt x="0" y="4681845"/>
                  <a:pt x="0" y="4543999"/>
                </a:cubicBezTo>
                <a:lnTo>
                  <a:pt x="0" y="4337733"/>
                </a:lnTo>
                <a:lnTo>
                  <a:pt x="0" y="4315207"/>
                </a:lnTo>
                <a:lnTo>
                  <a:pt x="0" y="4241756"/>
                </a:lnTo>
                <a:lnTo>
                  <a:pt x="0" y="4108941"/>
                </a:lnTo>
                <a:lnTo>
                  <a:pt x="0" y="4035490"/>
                </a:lnTo>
                <a:lnTo>
                  <a:pt x="0" y="4012964"/>
                </a:lnTo>
                <a:lnTo>
                  <a:pt x="0" y="3866803"/>
                </a:lnTo>
                <a:lnTo>
                  <a:pt x="0" y="3806698"/>
                </a:lnTo>
                <a:lnTo>
                  <a:pt x="0" y="3638011"/>
                </a:lnTo>
                <a:lnTo>
                  <a:pt x="0" y="1795405"/>
                </a:lnTo>
                <a:lnTo>
                  <a:pt x="0" y="1566613"/>
                </a:lnTo>
                <a:lnTo>
                  <a:pt x="0" y="737301"/>
                </a:lnTo>
                <a:lnTo>
                  <a:pt x="0" y="531035"/>
                </a:lnTo>
                <a:lnTo>
                  <a:pt x="0" y="508509"/>
                </a:lnTo>
                <a:lnTo>
                  <a:pt x="0" y="435058"/>
                </a:lnTo>
                <a:lnTo>
                  <a:pt x="0" y="302243"/>
                </a:lnTo>
                <a:lnTo>
                  <a:pt x="0" y="228792"/>
                </a:lnTo>
                <a:lnTo>
                  <a:pt x="0" y="206266"/>
                </a:lnTo>
                <a:close/>
              </a:path>
            </a:pathLst>
          </a:custGeom>
          <a:blipFill dpi="0" rotWithShape="1">
            <a:blip r:embed="rId3"/>
            <a:srcRect/>
            <a:stretch>
              <a:fillRect l="-3934" r="-14900"/>
            </a:stretch>
          </a:blipFill>
          <a:ln>
            <a:solidFill>
              <a:schemeClr val="accent2"/>
            </a:solidFill>
          </a:ln>
        </p:spPr>
        <p:txBody>
          <a:bodyPr vert="horz" wrap="square" lIns="270000" tIns="270000" rIns="270000" bIns="270000" rtlCol="0">
            <a:noAutofit/>
          </a:bodyPr>
          <a:lstStyle>
            <a:defPPr>
              <a:defRPr lang="da-DK"/>
            </a:defPPr>
            <a:lvl1pPr marL="180000" marR="0" lvl="0" indent="-180000" fontAlgn="auto">
              <a:lnSpc>
                <a:spcPct val="100000"/>
              </a:lnSpc>
              <a:spcBef>
                <a:spcPts val="1800"/>
              </a:spcBef>
              <a:spcAft>
                <a:spcPts val="0"/>
              </a:spcAft>
              <a:buClrTx/>
              <a:buSzTx/>
              <a:buFont typeface="Arial" panose="020B0604020202020204" pitchFamily="34" charset="0"/>
              <a:buChar char="•"/>
              <a:tabLst/>
              <a:defRPr kumimoji="0" sz="1600" b="0" i="0" u="none" strike="noStrike" cap="none" spc="0" normalizeH="0" baseline="0">
                <a:ln>
                  <a:noFill/>
                </a:ln>
                <a:solidFill>
                  <a:srgbClr val="3F1A01"/>
                </a:solidFill>
                <a:effectLst/>
                <a:uLnTx/>
                <a:uFillTx/>
                <a:latin typeface="Aria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24" name="Text Placeholder 4">
            <a:extLst>
              <a:ext uri="{FF2B5EF4-FFF2-40B4-BE49-F238E27FC236}">
                <a16:creationId xmlns:a16="http://schemas.microsoft.com/office/drawing/2014/main" id="{B57ADF6B-7553-B5FC-2613-BC6CD1C0F945}"/>
              </a:ext>
            </a:extLst>
          </p:cNvPr>
          <p:cNvSpPr>
            <a:spLocks noGrp="1"/>
          </p:cNvSpPr>
          <p:nvPr>
            <p:ph type="body" sz="quarter" idx="18"/>
          </p:nvPr>
        </p:nvSpPr>
        <p:spPr>
          <a:xfrm>
            <a:off x="539749" y="6102000"/>
            <a:ext cx="9213851" cy="619200"/>
          </a:xfrm>
        </p:spPr>
        <p:txBody>
          <a:bodyPr vert="horz" lIns="0" tIns="0" rIns="0" bIns="0" rtlCol="0" anchor="b" anchorCtr="0">
            <a:noAutofit/>
          </a:bodyPr>
          <a:lstStyle/>
          <a:p>
            <a:r>
              <a:rPr lang="en-GB" dirty="0">
                <a:solidFill>
                  <a:schemeClr val="accent2">
                    <a:lumMod val="50000"/>
                  </a:schemeClr>
                </a:solidFill>
              </a:rPr>
              <a:t>TSH=thyroid stimulating hormone</a:t>
            </a:r>
            <a:br>
              <a:rPr lang="en-GB" dirty="0">
                <a:solidFill>
                  <a:schemeClr val="accent2">
                    <a:lumMod val="50000"/>
                  </a:schemeClr>
                </a:solidFill>
              </a:rPr>
            </a:br>
            <a:br>
              <a:rPr lang="en-GB" dirty="0">
                <a:solidFill>
                  <a:schemeClr val="accent2">
                    <a:lumMod val="50000"/>
                  </a:schemeClr>
                </a:solidFill>
              </a:rPr>
            </a:br>
            <a:r>
              <a:rPr lang="pt-BR" dirty="0">
                <a:solidFill>
                  <a:schemeClr val="accent2">
                    <a:lumMod val="50000"/>
                  </a:schemeClr>
                </a:solidFill>
              </a:rPr>
              <a:t>Gauthier et al. World Alzheimer Report 2021</a:t>
            </a:r>
            <a:endParaRPr lang="da-DK" dirty="0">
              <a:solidFill>
                <a:schemeClr val="accent2">
                  <a:lumMod val="50000"/>
                </a:schemeClr>
              </a:solidFill>
            </a:endParaRPr>
          </a:p>
        </p:txBody>
      </p:sp>
    </p:spTree>
    <p:extLst>
      <p:ext uri="{BB962C8B-B14F-4D97-AF65-F5344CB8AC3E}">
        <p14:creationId xmlns:p14="http://schemas.microsoft.com/office/powerpoint/2010/main" val="2028976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D3D07C-C613-98DE-B550-7F47203E7852}"/>
              </a:ext>
            </a:extLst>
          </p:cNvPr>
          <p:cNvSpPr>
            <a:spLocks noGrp="1"/>
          </p:cNvSpPr>
          <p:nvPr>
            <p:ph type="body" sz="quarter" idx="17"/>
          </p:nvPr>
        </p:nvSpPr>
        <p:spPr>
          <a:xfrm>
            <a:off x="539749" y="539750"/>
            <a:ext cx="9213851" cy="266676"/>
          </a:xfrm>
        </p:spPr>
        <p:txBody>
          <a:bodyPr/>
          <a:lstStyle/>
          <a:p>
            <a:r>
              <a:rPr lang="da-DK"/>
              <a:t>Alzheimer’s disease (AD) – History, definitions and diagnosis </a:t>
            </a:r>
            <a:endParaRPr lang="da-DK" dirty="0"/>
          </a:p>
        </p:txBody>
      </p:sp>
      <p:sp>
        <p:nvSpPr>
          <p:cNvPr id="3" name="Title 2">
            <a:extLst>
              <a:ext uri="{FF2B5EF4-FFF2-40B4-BE49-F238E27FC236}">
                <a16:creationId xmlns:a16="http://schemas.microsoft.com/office/drawing/2014/main" id="{CBBD2613-7CD2-0E2A-40B3-752FAC6E68D7}"/>
              </a:ext>
            </a:extLst>
          </p:cNvPr>
          <p:cNvSpPr>
            <a:spLocks noGrp="1"/>
          </p:cNvSpPr>
          <p:nvPr>
            <p:ph type="title"/>
          </p:nvPr>
        </p:nvSpPr>
        <p:spPr>
          <a:xfrm>
            <a:off x="539749" y="814386"/>
            <a:ext cx="9213851" cy="332399"/>
          </a:xfrm>
        </p:spPr>
        <p:txBody>
          <a:bodyPr/>
          <a:lstStyle/>
          <a:p>
            <a:r>
              <a:rPr lang="en-GB"/>
              <a:t>Basic biomarker work up </a:t>
            </a:r>
            <a:endParaRPr lang="da-DK" dirty="0"/>
          </a:p>
        </p:txBody>
      </p:sp>
      <p:sp>
        <p:nvSpPr>
          <p:cNvPr id="24" name="Content Placeholder 23">
            <a:extLst>
              <a:ext uri="{FF2B5EF4-FFF2-40B4-BE49-F238E27FC236}">
                <a16:creationId xmlns:a16="http://schemas.microsoft.com/office/drawing/2014/main" id="{C9E23DB8-F594-F7CE-DC06-C13C43BE787E}"/>
              </a:ext>
            </a:extLst>
          </p:cNvPr>
          <p:cNvSpPr>
            <a:spLocks noGrp="1"/>
          </p:cNvSpPr>
          <p:nvPr>
            <p:ph idx="19"/>
          </p:nvPr>
        </p:nvSpPr>
        <p:spPr>
          <a:xfrm>
            <a:off x="539751" y="1416785"/>
            <a:ext cx="6203950" cy="4415215"/>
          </a:xfrm>
        </p:spPr>
        <p:txBody>
          <a:bodyPr/>
          <a:lstStyle/>
          <a:p>
            <a:pPr>
              <a:lnSpc>
                <a:spcPct val="110000"/>
              </a:lnSpc>
            </a:pPr>
            <a:r>
              <a:rPr lang="en-US" dirty="0">
                <a:solidFill>
                  <a:schemeClr val="tx1"/>
                </a:solidFill>
              </a:rPr>
              <a:t>MRI or CT </a:t>
            </a:r>
            <a:r>
              <a:rPr lang="en-GB" dirty="0">
                <a:solidFill>
                  <a:schemeClr val="tx1"/>
                </a:solidFill>
              </a:rPr>
              <a:t>may be performed on individuals suspected of neurocognitive disorder</a:t>
            </a:r>
            <a:r>
              <a:rPr lang="en-US" dirty="0">
                <a:solidFill>
                  <a:schemeClr val="tx1"/>
                </a:solidFill>
              </a:rPr>
              <a:t>, looking for global or regional atrophy, </a:t>
            </a:r>
            <a:br>
              <a:rPr lang="en-US" dirty="0">
                <a:solidFill>
                  <a:schemeClr val="tx1"/>
                </a:solidFill>
              </a:rPr>
            </a:br>
            <a:r>
              <a:rPr lang="en-US" dirty="0">
                <a:solidFill>
                  <a:schemeClr val="tx1"/>
                </a:solidFill>
              </a:rPr>
              <a:t>and ruling out </a:t>
            </a:r>
            <a:r>
              <a:rPr lang="en-US" dirty="0" err="1">
                <a:solidFill>
                  <a:schemeClr val="tx1"/>
                </a:solidFill>
              </a:rPr>
              <a:t>tumours</a:t>
            </a:r>
            <a:r>
              <a:rPr lang="en-US" dirty="0">
                <a:solidFill>
                  <a:schemeClr val="tx1"/>
                </a:solidFill>
              </a:rPr>
              <a:t>, strokes, or hydrocephalus</a:t>
            </a:r>
            <a:r>
              <a:rPr lang="en-US" baseline="30000" dirty="0">
                <a:solidFill>
                  <a:schemeClr val="tx1"/>
                </a:solidFill>
              </a:rPr>
              <a:t>1,2</a:t>
            </a:r>
          </a:p>
          <a:p>
            <a:pPr>
              <a:lnSpc>
                <a:spcPct val="110000"/>
              </a:lnSpc>
            </a:pPr>
            <a:r>
              <a:rPr lang="en-GB" sz="1600" dirty="0">
                <a:cs typeface="Arial"/>
              </a:rPr>
              <a:t>[</a:t>
            </a:r>
            <a:r>
              <a:rPr lang="en-GB" sz="1600" baseline="30000" dirty="0">
                <a:cs typeface="Arial"/>
              </a:rPr>
              <a:t>18</a:t>
            </a:r>
            <a:r>
              <a:rPr lang="en-GB" sz="1600" dirty="0">
                <a:cs typeface="Arial"/>
              </a:rPr>
              <a:t>F]FDG-PET</a:t>
            </a:r>
            <a:r>
              <a:rPr lang="en-US" dirty="0">
                <a:solidFill>
                  <a:schemeClr val="tx1"/>
                </a:solidFill>
              </a:rPr>
              <a:t> can help to identify the type of dementia.</a:t>
            </a:r>
            <a:r>
              <a:rPr lang="en-US" baseline="30000" dirty="0">
                <a:solidFill>
                  <a:schemeClr val="tx1"/>
                </a:solidFill>
              </a:rPr>
              <a:t>3</a:t>
            </a:r>
            <a:r>
              <a:rPr lang="en-US" dirty="0">
                <a:solidFill>
                  <a:schemeClr val="tx1"/>
                </a:solidFill>
              </a:rPr>
              <a:t> </a:t>
            </a:r>
            <a:br>
              <a:rPr lang="en-US" dirty="0">
                <a:solidFill>
                  <a:schemeClr val="tx1"/>
                </a:solidFill>
              </a:rPr>
            </a:br>
            <a:r>
              <a:rPr lang="en-US" dirty="0">
                <a:solidFill>
                  <a:schemeClr val="tx1"/>
                </a:solidFill>
              </a:rPr>
              <a:t>It is part of basic biomarker workup in some, but not all countries</a:t>
            </a:r>
            <a:r>
              <a:rPr lang="en-US" baseline="30000" dirty="0">
                <a:solidFill>
                  <a:schemeClr val="tx1"/>
                </a:solidFill>
              </a:rPr>
              <a:t>1,2</a:t>
            </a:r>
            <a:endParaRPr lang="en-US" dirty="0">
              <a:solidFill>
                <a:schemeClr val="tx1"/>
              </a:solidFill>
            </a:endParaRPr>
          </a:p>
          <a:p>
            <a:pPr>
              <a:lnSpc>
                <a:spcPct val="110000"/>
              </a:lnSpc>
            </a:pPr>
            <a:r>
              <a:rPr lang="en-US" dirty="0">
                <a:solidFill>
                  <a:schemeClr val="tx1"/>
                </a:solidFill>
              </a:rPr>
              <a:t>Identification of plasma biomarkers may soon be added to the basic work-up (see section on specialized biomarkers in the </a:t>
            </a:r>
            <a:br>
              <a:rPr lang="en-US" dirty="0">
                <a:solidFill>
                  <a:schemeClr val="tx1"/>
                </a:solidFill>
              </a:rPr>
            </a:br>
            <a:r>
              <a:rPr lang="en-US" dirty="0">
                <a:solidFill>
                  <a:schemeClr val="tx1"/>
                </a:solidFill>
              </a:rPr>
              <a:t>next slides)</a:t>
            </a:r>
            <a:r>
              <a:rPr lang="en-US" baseline="30000" dirty="0">
                <a:solidFill>
                  <a:schemeClr val="tx1"/>
                </a:solidFill>
              </a:rPr>
              <a:t>1,5</a:t>
            </a:r>
            <a:endParaRPr lang="en-GB" dirty="0">
              <a:solidFill>
                <a:schemeClr val="tx1"/>
              </a:solidFill>
            </a:endParaRPr>
          </a:p>
        </p:txBody>
      </p:sp>
      <p:sp>
        <p:nvSpPr>
          <p:cNvPr id="5" name="Text Placeholder 4">
            <a:extLst>
              <a:ext uri="{FF2B5EF4-FFF2-40B4-BE49-F238E27FC236}">
                <a16:creationId xmlns:a16="http://schemas.microsoft.com/office/drawing/2014/main" id="{69924AB3-9EE7-77A2-410B-C54F65F4644C}"/>
              </a:ext>
            </a:extLst>
          </p:cNvPr>
          <p:cNvSpPr>
            <a:spLocks noGrp="1"/>
          </p:cNvSpPr>
          <p:nvPr>
            <p:ph type="body" sz="quarter" idx="18"/>
          </p:nvPr>
        </p:nvSpPr>
        <p:spPr>
          <a:xfrm>
            <a:off x="539749" y="6102000"/>
            <a:ext cx="9213851" cy="619200"/>
          </a:xfrm>
        </p:spPr>
        <p:txBody>
          <a:bodyPr vert="horz" lIns="0" tIns="0" rIns="0" bIns="0" rtlCol="0" anchor="b" anchorCtr="0">
            <a:noAutofit/>
          </a:bodyPr>
          <a:lstStyle/>
          <a:p>
            <a:r>
              <a:rPr lang="en-GB" dirty="0"/>
              <a:t>CT=computed tomography; [</a:t>
            </a:r>
            <a:r>
              <a:rPr lang="en-GB" baseline="30000" dirty="0"/>
              <a:t>18</a:t>
            </a:r>
            <a:r>
              <a:rPr lang="en-GB" dirty="0"/>
              <a:t>F]FDG-PET=</a:t>
            </a:r>
            <a:r>
              <a:rPr lang="en-GB" baseline="30000" dirty="0"/>
              <a:t>18</a:t>
            </a:r>
            <a:r>
              <a:rPr lang="en-GB" dirty="0"/>
              <a:t>F labelled glucose fluorodeoxyglucose positron emission tomography; MRI=magnetic resonance imaging</a:t>
            </a:r>
            <a:br>
              <a:rPr lang="en-GB" dirty="0"/>
            </a:br>
            <a:br>
              <a:rPr lang="en-GB" dirty="0"/>
            </a:br>
            <a:r>
              <a:rPr lang="en-GB" dirty="0"/>
              <a:t>1. </a:t>
            </a:r>
            <a:r>
              <a:rPr lang="pt-BR" dirty="0"/>
              <a:t>Gauthier et al. World Alzheimer Report 2021</a:t>
            </a:r>
            <a:r>
              <a:rPr lang="en-GB" dirty="0"/>
              <a:t>; 2. NICE clinical guideline NG97. 20 June 2018. www.nice.org.uk/guidance/ng97/resources/dementia-assessment-management-and-support-for-people-living-with-dementia-and-their-carers-pdf-1837760199109. Accessed Nov 2023; 3. </a:t>
            </a:r>
            <a:r>
              <a:rPr lang="en-GB" dirty="0" err="1"/>
              <a:t>Chételat</a:t>
            </a:r>
            <a:r>
              <a:rPr lang="en-GB" dirty="0"/>
              <a:t> et al. </a:t>
            </a:r>
            <a:r>
              <a:rPr lang="fr-FR" dirty="0"/>
              <a:t>Lancet </a:t>
            </a:r>
            <a:r>
              <a:rPr lang="fr-FR" dirty="0" err="1"/>
              <a:t>Neurol</a:t>
            </a:r>
            <a:r>
              <a:rPr lang="fr-FR" dirty="0"/>
              <a:t> 2020;19(11):951–962 </a:t>
            </a:r>
            <a:endParaRPr lang="da-DK" dirty="0"/>
          </a:p>
        </p:txBody>
      </p:sp>
      <p:sp>
        <p:nvSpPr>
          <p:cNvPr id="7" name="TextBox 6">
            <a:extLst>
              <a:ext uri="{FF2B5EF4-FFF2-40B4-BE49-F238E27FC236}">
                <a16:creationId xmlns:a16="http://schemas.microsoft.com/office/drawing/2014/main" id="{E17D2333-2499-DADD-C55B-DEB4CD2A406B}"/>
              </a:ext>
            </a:extLst>
          </p:cNvPr>
          <p:cNvSpPr txBox="1">
            <a:spLocks noChangeAspect="1"/>
          </p:cNvSpPr>
          <p:nvPr/>
        </p:nvSpPr>
        <p:spPr>
          <a:xfrm>
            <a:off x="6934635" y="1629000"/>
            <a:ext cx="4542577" cy="3600000"/>
          </a:xfrm>
          <a:custGeom>
            <a:avLst/>
            <a:gdLst>
              <a:gd name="connsiteX0" fmla="*/ 0 w 6047839"/>
              <a:gd name="connsiteY0" fmla="*/ 0 h 4559933"/>
              <a:gd name="connsiteX1" fmla="*/ 221064 w 6047839"/>
              <a:gd name="connsiteY1" fmla="*/ 0 h 4559933"/>
              <a:gd name="connsiteX2" fmla="*/ 390473 w 6047839"/>
              <a:gd name="connsiteY2" fmla="*/ 0 h 4559933"/>
              <a:gd name="connsiteX3" fmla="*/ 611537 w 6047839"/>
              <a:gd name="connsiteY3" fmla="*/ 0 h 4559933"/>
              <a:gd name="connsiteX4" fmla="*/ 783938 w 6047839"/>
              <a:gd name="connsiteY4" fmla="*/ 0 h 4559933"/>
              <a:gd name="connsiteX5" fmla="*/ 1005002 w 6047839"/>
              <a:gd name="connsiteY5" fmla="*/ 0 h 4559933"/>
              <a:gd name="connsiteX6" fmla="*/ 1174411 w 6047839"/>
              <a:gd name="connsiteY6" fmla="*/ 0 h 4559933"/>
              <a:gd name="connsiteX7" fmla="*/ 1395475 w 6047839"/>
              <a:gd name="connsiteY7" fmla="*/ 0 h 4559933"/>
              <a:gd name="connsiteX8" fmla="*/ 2404713 w 6047839"/>
              <a:gd name="connsiteY8" fmla="*/ 0 h 4559933"/>
              <a:gd name="connsiteX9" fmla="*/ 4403037 w 6047839"/>
              <a:gd name="connsiteY9" fmla="*/ 0 h 4559933"/>
              <a:gd name="connsiteX10" fmla="*/ 4624101 w 6047839"/>
              <a:gd name="connsiteY10" fmla="*/ 0 h 4559933"/>
              <a:gd name="connsiteX11" fmla="*/ 4793510 w 6047839"/>
              <a:gd name="connsiteY11" fmla="*/ 0 h 4559933"/>
              <a:gd name="connsiteX12" fmla="*/ 4985442 w 6047839"/>
              <a:gd name="connsiteY12" fmla="*/ 0 h 4559933"/>
              <a:gd name="connsiteX13" fmla="*/ 5014574 w 6047839"/>
              <a:gd name="connsiteY13" fmla="*/ 0 h 4559933"/>
              <a:gd name="connsiteX14" fmla="*/ 5186975 w 6047839"/>
              <a:gd name="connsiteY14" fmla="*/ 0 h 4559933"/>
              <a:gd name="connsiteX15" fmla="*/ 5408039 w 6047839"/>
              <a:gd name="connsiteY15" fmla="*/ 0 h 4559933"/>
              <a:gd name="connsiteX16" fmla="*/ 5577448 w 6047839"/>
              <a:gd name="connsiteY16" fmla="*/ 0 h 4559933"/>
              <a:gd name="connsiteX17" fmla="*/ 5798512 w 6047839"/>
              <a:gd name="connsiteY17" fmla="*/ 0 h 4559933"/>
              <a:gd name="connsiteX18" fmla="*/ 6047839 w 6047839"/>
              <a:gd name="connsiteY18" fmla="*/ 249327 h 4559933"/>
              <a:gd name="connsiteX19" fmla="*/ 6047839 w 6047839"/>
              <a:gd name="connsiteY19" fmla="*/ 455373 h 4559933"/>
              <a:gd name="connsiteX20" fmla="*/ 6047839 w 6047839"/>
              <a:gd name="connsiteY20" fmla="*/ 551248 h 4559933"/>
              <a:gd name="connsiteX21" fmla="*/ 6047839 w 6047839"/>
              <a:gd name="connsiteY21" fmla="*/ 757294 h 4559933"/>
              <a:gd name="connsiteX22" fmla="*/ 6047839 w 6047839"/>
              <a:gd name="connsiteY22" fmla="*/ 1564942 h 4559933"/>
              <a:gd name="connsiteX23" fmla="*/ 6047839 w 6047839"/>
              <a:gd name="connsiteY23" fmla="*/ 3634132 h 4559933"/>
              <a:gd name="connsiteX24" fmla="*/ 6047839 w 6047839"/>
              <a:gd name="connsiteY24" fmla="*/ 4051966 h 4559933"/>
              <a:gd name="connsiteX25" fmla="*/ 6047839 w 6047839"/>
              <a:gd name="connsiteY25" fmla="*/ 4258012 h 4559933"/>
              <a:gd name="connsiteX26" fmla="*/ 6047839 w 6047839"/>
              <a:gd name="connsiteY26" fmla="*/ 4353887 h 4559933"/>
              <a:gd name="connsiteX27" fmla="*/ 6047839 w 6047839"/>
              <a:gd name="connsiteY27" fmla="*/ 4559933 h 4559933"/>
              <a:gd name="connsiteX28" fmla="*/ 5826775 w 6047839"/>
              <a:gd name="connsiteY28" fmla="*/ 4559933 h 4559933"/>
              <a:gd name="connsiteX29" fmla="*/ 5657366 w 6047839"/>
              <a:gd name="connsiteY29" fmla="*/ 4559933 h 4559933"/>
              <a:gd name="connsiteX30" fmla="*/ 5436302 w 6047839"/>
              <a:gd name="connsiteY30" fmla="*/ 4559933 h 4559933"/>
              <a:gd name="connsiteX31" fmla="*/ 5263901 w 6047839"/>
              <a:gd name="connsiteY31" fmla="*/ 4559933 h 4559933"/>
              <a:gd name="connsiteX32" fmla="*/ 5042837 w 6047839"/>
              <a:gd name="connsiteY32" fmla="*/ 4559933 h 4559933"/>
              <a:gd name="connsiteX33" fmla="*/ 4985442 w 6047839"/>
              <a:gd name="connsiteY33" fmla="*/ 4559933 h 4559933"/>
              <a:gd name="connsiteX34" fmla="*/ 4873428 w 6047839"/>
              <a:gd name="connsiteY34" fmla="*/ 4559933 h 4559933"/>
              <a:gd name="connsiteX35" fmla="*/ 4652364 w 6047839"/>
              <a:gd name="connsiteY35" fmla="*/ 4559933 h 4559933"/>
              <a:gd name="connsiteX36" fmla="*/ 2404713 w 6047839"/>
              <a:gd name="connsiteY36" fmla="*/ 4559933 h 4559933"/>
              <a:gd name="connsiteX37" fmla="*/ 1644802 w 6047839"/>
              <a:gd name="connsiteY37" fmla="*/ 4559933 h 4559933"/>
              <a:gd name="connsiteX38" fmla="*/ 1423738 w 6047839"/>
              <a:gd name="connsiteY38" fmla="*/ 4559933 h 4559933"/>
              <a:gd name="connsiteX39" fmla="*/ 1254329 w 6047839"/>
              <a:gd name="connsiteY39" fmla="*/ 4559933 h 4559933"/>
              <a:gd name="connsiteX40" fmla="*/ 1033265 w 6047839"/>
              <a:gd name="connsiteY40" fmla="*/ 4559933 h 4559933"/>
              <a:gd name="connsiteX41" fmla="*/ 860864 w 6047839"/>
              <a:gd name="connsiteY41" fmla="*/ 4559933 h 4559933"/>
              <a:gd name="connsiteX42" fmla="*/ 639800 w 6047839"/>
              <a:gd name="connsiteY42" fmla="*/ 4559933 h 4559933"/>
              <a:gd name="connsiteX43" fmla="*/ 470391 w 6047839"/>
              <a:gd name="connsiteY43" fmla="*/ 4559933 h 4559933"/>
              <a:gd name="connsiteX44" fmla="*/ 249327 w 6047839"/>
              <a:gd name="connsiteY44" fmla="*/ 4559933 h 4559933"/>
              <a:gd name="connsiteX45" fmla="*/ 0 w 6047839"/>
              <a:gd name="connsiteY45" fmla="*/ 4310606 h 4559933"/>
              <a:gd name="connsiteX46" fmla="*/ 0 w 6047839"/>
              <a:gd name="connsiteY46" fmla="*/ 4104560 h 4559933"/>
              <a:gd name="connsiteX47" fmla="*/ 0 w 6047839"/>
              <a:gd name="connsiteY47" fmla="*/ 4008685 h 4559933"/>
              <a:gd name="connsiteX48" fmla="*/ 0 w 6047839"/>
              <a:gd name="connsiteY48" fmla="*/ 3802639 h 4559933"/>
              <a:gd name="connsiteX49" fmla="*/ 0 w 6047839"/>
              <a:gd name="connsiteY49" fmla="*/ 3634132 h 4559933"/>
              <a:gd name="connsiteX50" fmla="*/ 0 w 6047839"/>
              <a:gd name="connsiteY50" fmla="*/ 1564942 h 4559933"/>
              <a:gd name="connsiteX51" fmla="*/ 0 w 6047839"/>
              <a:gd name="connsiteY51" fmla="*/ 507967 h 4559933"/>
              <a:gd name="connsiteX52" fmla="*/ 0 w 6047839"/>
              <a:gd name="connsiteY52" fmla="*/ 301921 h 4559933"/>
              <a:gd name="connsiteX53" fmla="*/ 0 w 6047839"/>
              <a:gd name="connsiteY53" fmla="*/ 206046 h 45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47839" h="4559933">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186975" y="0"/>
                </a:lnTo>
                <a:lnTo>
                  <a:pt x="5408039" y="0"/>
                </a:lnTo>
                <a:lnTo>
                  <a:pt x="5577448" y="0"/>
                </a:lnTo>
                <a:lnTo>
                  <a:pt x="5798512" y="0"/>
                </a:lnTo>
                <a:cubicBezTo>
                  <a:pt x="5936211" y="0"/>
                  <a:pt x="6047839" y="111628"/>
                  <a:pt x="6047839" y="249327"/>
                </a:cubicBezTo>
                <a:lnTo>
                  <a:pt x="6047839" y="455373"/>
                </a:lnTo>
                <a:lnTo>
                  <a:pt x="6047839" y="551248"/>
                </a:lnTo>
                <a:lnTo>
                  <a:pt x="6047839" y="757294"/>
                </a:lnTo>
                <a:lnTo>
                  <a:pt x="6047839" y="1564942"/>
                </a:lnTo>
                <a:lnTo>
                  <a:pt x="6047839" y="3634132"/>
                </a:lnTo>
                <a:lnTo>
                  <a:pt x="6047839" y="4051966"/>
                </a:lnTo>
                <a:lnTo>
                  <a:pt x="6047839" y="4258012"/>
                </a:lnTo>
                <a:lnTo>
                  <a:pt x="6047839" y="4353887"/>
                </a:lnTo>
                <a:lnTo>
                  <a:pt x="6047839" y="4559933"/>
                </a:lnTo>
                <a:lnTo>
                  <a:pt x="5826775" y="4559933"/>
                </a:lnTo>
                <a:lnTo>
                  <a:pt x="5657366" y="4559933"/>
                </a:lnTo>
                <a:lnTo>
                  <a:pt x="5436302" y="4559933"/>
                </a:lnTo>
                <a:lnTo>
                  <a:pt x="5263901" y="4559933"/>
                </a:lnTo>
                <a:lnTo>
                  <a:pt x="5042837" y="4559933"/>
                </a:lnTo>
                <a:lnTo>
                  <a:pt x="4985442" y="4559933"/>
                </a:lnTo>
                <a:lnTo>
                  <a:pt x="4873428" y="4559933"/>
                </a:lnTo>
                <a:lnTo>
                  <a:pt x="4652364" y="4559933"/>
                </a:lnTo>
                <a:lnTo>
                  <a:pt x="2404713" y="4559933"/>
                </a:lnTo>
                <a:lnTo>
                  <a:pt x="1644802" y="4559933"/>
                </a:lnTo>
                <a:lnTo>
                  <a:pt x="1423738" y="4559933"/>
                </a:lnTo>
                <a:lnTo>
                  <a:pt x="1254329" y="4559933"/>
                </a:lnTo>
                <a:lnTo>
                  <a:pt x="1033265" y="4559933"/>
                </a:lnTo>
                <a:lnTo>
                  <a:pt x="860864" y="4559933"/>
                </a:lnTo>
                <a:lnTo>
                  <a:pt x="639800" y="4559933"/>
                </a:lnTo>
                <a:lnTo>
                  <a:pt x="470391" y="4559933"/>
                </a:lnTo>
                <a:lnTo>
                  <a:pt x="249327" y="4559933"/>
                </a:lnTo>
                <a:cubicBezTo>
                  <a:pt x="111628" y="4559933"/>
                  <a:pt x="0" y="4448305"/>
                  <a:pt x="0" y="4310606"/>
                </a:cubicBezTo>
                <a:lnTo>
                  <a:pt x="0" y="4104560"/>
                </a:lnTo>
                <a:lnTo>
                  <a:pt x="0" y="4008685"/>
                </a:lnTo>
                <a:lnTo>
                  <a:pt x="0" y="3802639"/>
                </a:lnTo>
                <a:lnTo>
                  <a:pt x="0" y="3634132"/>
                </a:lnTo>
                <a:lnTo>
                  <a:pt x="0" y="1564942"/>
                </a:lnTo>
                <a:lnTo>
                  <a:pt x="0" y="507967"/>
                </a:lnTo>
                <a:lnTo>
                  <a:pt x="0" y="301921"/>
                </a:lnTo>
                <a:lnTo>
                  <a:pt x="0" y="206046"/>
                </a:lnTo>
                <a:close/>
              </a:path>
            </a:pathLst>
          </a:custGeom>
          <a:blipFill dpi="0" rotWithShape="1">
            <a:blip r:embed="rId3"/>
            <a:srcRect/>
            <a:stretch>
              <a:fillRect l="-1324" r="-11658"/>
            </a:stretch>
          </a:blip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2182958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US" dirty="0"/>
              <a:t>Differential diagnosis of progressive cognitive decline </a:t>
            </a:r>
            <a:endParaRPr lang="en-GB" dirty="0"/>
          </a:p>
        </p:txBody>
      </p:sp>
      <p:sp>
        <p:nvSpPr>
          <p:cNvPr id="3" name="Pladsholder til tekst 2">
            <a:extLst>
              <a:ext uri="{FF2B5EF4-FFF2-40B4-BE49-F238E27FC236}">
                <a16:creationId xmlns:a16="http://schemas.microsoft.com/office/drawing/2014/main" id="{63F1F621-8C24-4E3E-9140-E9B6BC322082}"/>
              </a:ext>
            </a:extLst>
          </p:cNvPr>
          <p:cNvSpPr>
            <a:spLocks noGrp="1"/>
          </p:cNvSpPr>
          <p:nvPr>
            <p:ph type="body" sz="quarter" idx="18"/>
          </p:nvPr>
        </p:nvSpPr>
        <p:spPr/>
        <p:txBody>
          <a:bodyPr anchor="b"/>
          <a:lstStyle/>
          <a:p>
            <a:pPr indent="-143510"/>
            <a:r>
              <a:rPr lang="en-GB" dirty="0">
                <a:latin typeface="Times New Roman"/>
                <a:cs typeface="Times New Roman"/>
              </a:rPr>
              <a:t>FTD=frontotemporal dementia; TDP-43=TAR DNA-binding protein 43</a:t>
            </a:r>
            <a:br>
              <a:rPr lang="en-GB" dirty="0">
                <a:latin typeface="Times New Roman"/>
                <a:cs typeface="Times New Roman"/>
              </a:rPr>
            </a:br>
            <a:br>
              <a:rPr lang="en-GB" dirty="0">
                <a:latin typeface="Times New Roman"/>
                <a:cs typeface="Times New Roman"/>
              </a:rPr>
            </a:br>
            <a:r>
              <a:rPr lang="en-GB" dirty="0">
                <a:latin typeface="Times New Roman"/>
                <a:cs typeface="Times New Roman"/>
              </a:rPr>
              <a:t>1. Jessen et al. Lancet </a:t>
            </a:r>
            <a:r>
              <a:rPr lang="en-GB" dirty="0" err="1">
                <a:latin typeface="Times New Roman"/>
                <a:cs typeface="Times New Roman"/>
              </a:rPr>
              <a:t>Neurol</a:t>
            </a:r>
            <a:r>
              <a:rPr lang="en-GB" dirty="0">
                <a:latin typeface="Times New Roman"/>
                <a:cs typeface="Times New Roman"/>
              </a:rPr>
              <a:t> 2020;19(3):271–278; 2. </a:t>
            </a:r>
            <a:r>
              <a:rPr lang="pt-BR" dirty="0">
                <a:solidFill>
                  <a:schemeClr val="accent2">
                    <a:lumMod val="50000"/>
                  </a:schemeClr>
                </a:solidFill>
              </a:rPr>
              <a:t>Gauthier et al. World Alzheimer Report 2021</a:t>
            </a:r>
            <a:r>
              <a:rPr lang="da-DK" dirty="0"/>
              <a:t>; 3. </a:t>
            </a:r>
            <a:r>
              <a:rPr lang="en-GB" dirty="0" err="1">
                <a:latin typeface="Times New Roman"/>
                <a:cs typeface="Times New Roman"/>
              </a:rPr>
              <a:t>Breijyeh</a:t>
            </a:r>
            <a:r>
              <a:rPr lang="en-GB" dirty="0">
                <a:latin typeface="Times New Roman"/>
                <a:cs typeface="Times New Roman"/>
              </a:rPr>
              <a:t> &amp; </a:t>
            </a:r>
            <a:r>
              <a:rPr lang="en-GB" dirty="0" err="1">
                <a:latin typeface="Times New Roman"/>
                <a:cs typeface="Times New Roman"/>
              </a:rPr>
              <a:t>Karaman</a:t>
            </a:r>
            <a:r>
              <a:rPr lang="en-GB" dirty="0">
                <a:latin typeface="Times New Roman"/>
                <a:cs typeface="Times New Roman"/>
              </a:rPr>
              <a:t>. </a:t>
            </a:r>
            <a:r>
              <a:rPr lang="fr-FR" dirty="0" err="1">
                <a:latin typeface="Times New Roman"/>
                <a:cs typeface="Times New Roman"/>
              </a:rPr>
              <a:t>Molecules</a:t>
            </a:r>
            <a:r>
              <a:rPr lang="fr-FR" dirty="0">
                <a:latin typeface="Times New Roman"/>
                <a:cs typeface="Times New Roman"/>
              </a:rPr>
              <a:t> 2020;25(24):5789</a:t>
            </a:r>
            <a:endParaRPr lang="en-GB" dirty="0">
              <a:latin typeface="Times New Roman"/>
              <a:cs typeface="Times New Roman"/>
            </a:endParaRPr>
          </a:p>
        </p:txBody>
      </p:sp>
      <p:sp>
        <p:nvSpPr>
          <p:cNvPr id="8" name="Rectangle 7">
            <a:extLst>
              <a:ext uri="{FF2B5EF4-FFF2-40B4-BE49-F238E27FC236}">
                <a16:creationId xmlns:a16="http://schemas.microsoft.com/office/drawing/2014/main" id="{6C8FB730-E43E-5E65-BABF-05CB0C57E672}"/>
              </a:ext>
            </a:extLst>
          </p:cNvPr>
          <p:cNvSpPr/>
          <p:nvPr/>
        </p:nvSpPr>
        <p:spPr>
          <a:xfrm>
            <a:off x="539749" y="1443037"/>
            <a:ext cx="5508000" cy="1695600"/>
          </a:xfrm>
          <a:prstGeom prst="rect">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There are many possible causes of progressive cognitive decline in an individual patient; there </a:t>
            </a:r>
            <a:br>
              <a:rPr lang="en-US" sz="1500" dirty="0">
                <a:solidFill>
                  <a:schemeClr val="tx2"/>
                </a:solidFill>
              </a:rPr>
            </a:br>
            <a:r>
              <a:rPr lang="en-US" sz="1500" dirty="0">
                <a:solidFill>
                  <a:schemeClr val="tx2"/>
                </a:solidFill>
              </a:rPr>
              <a:t>may be a principal cause and/or comorbidities </a:t>
            </a:r>
            <a:br>
              <a:rPr lang="en-US" sz="1500" dirty="0">
                <a:solidFill>
                  <a:schemeClr val="tx2"/>
                </a:solidFill>
              </a:rPr>
            </a:br>
            <a:r>
              <a:rPr lang="en-US" sz="1500" dirty="0">
                <a:solidFill>
                  <a:schemeClr val="tx2"/>
                </a:solidFill>
              </a:rPr>
              <a:t>may be involved</a:t>
            </a:r>
            <a:r>
              <a:rPr lang="en-US" sz="1500" baseline="30000" dirty="0">
                <a:solidFill>
                  <a:schemeClr val="tx2"/>
                </a:solidFill>
              </a:rPr>
              <a:t>1,2</a:t>
            </a:r>
          </a:p>
        </p:txBody>
      </p:sp>
      <p:sp>
        <p:nvSpPr>
          <p:cNvPr id="10" name="Rectangle 9">
            <a:extLst>
              <a:ext uri="{FF2B5EF4-FFF2-40B4-BE49-F238E27FC236}">
                <a16:creationId xmlns:a16="http://schemas.microsoft.com/office/drawing/2014/main" id="{B8DB0F46-998F-C42A-73BE-AD96936F2ECB}"/>
              </a:ext>
            </a:extLst>
          </p:cNvPr>
          <p:cNvSpPr/>
          <p:nvPr/>
        </p:nvSpPr>
        <p:spPr>
          <a:xfrm>
            <a:off x="539749" y="3261142"/>
            <a:ext cx="5508000" cy="16956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A broader spectrum of causes of non-AD conditions should be considered before age 65, such as FTD </a:t>
            </a:r>
            <a:br>
              <a:rPr lang="en-US" sz="1500" dirty="0">
                <a:solidFill>
                  <a:schemeClr val="tx2"/>
                </a:solidFill>
              </a:rPr>
            </a:br>
            <a:r>
              <a:rPr lang="en-US" sz="1500" dirty="0">
                <a:solidFill>
                  <a:schemeClr val="tx2"/>
                </a:solidFill>
              </a:rPr>
              <a:t>and Huntington’s disease</a:t>
            </a:r>
            <a:r>
              <a:rPr lang="en-US" sz="1500" baseline="30000" dirty="0">
                <a:solidFill>
                  <a:schemeClr val="tx2"/>
                </a:solidFill>
              </a:rPr>
              <a:t>2</a:t>
            </a:r>
          </a:p>
        </p:txBody>
      </p:sp>
      <p:sp>
        <p:nvSpPr>
          <p:cNvPr id="11" name="Rectangle 10">
            <a:extLst>
              <a:ext uri="{FF2B5EF4-FFF2-40B4-BE49-F238E27FC236}">
                <a16:creationId xmlns:a16="http://schemas.microsoft.com/office/drawing/2014/main" id="{E9DE4983-F011-F50F-E168-E3FBBAC3DD47}"/>
              </a:ext>
            </a:extLst>
          </p:cNvPr>
          <p:cNvSpPr/>
          <p:nvPr/>
        </p:nvSpPr>
        <p:spPr>
          <a:xfrm>
            <a:off x="6150216" y="1443038"/>
            <a:ext cx="5508000" cy="16956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AD is the most common cause of progressive cognitive decline over the age of 65,</a:t>
            </a:r>
            <a:r>
              <a:rPr lang="en-US" sz="1500" baseline="30000" dirty="0">
                <a:solidFill>
                  <a:schemeClr val="tx2"/>
                </a:solidFill>
              </a:rPr>
              <a:t>2</a:t>
            </a:r>
            <a:r>
              <a:rPr lang="en-US" sz="1500" dirty="0">
                <a:solidFill>
                  <a:schemeClr val="tx2"/>
                </a:solidFill>
              </a:rPr>
              <a:t> but it may occur in association with other pathologies, such as vascular, synuclein, or TDP-43 proteinopathies</a:t>
            </a:r>
            <a:r>
              <a:rPr lang="en-US" sz="1500" baseline="30000" dirty="0">
                <a:solidFill>
                  <a:schemeClr val="tx2"/>
                </a:solidFill>
              </a:rPr>
              <a:t>2</a:t>
            </a:r>
          </a:p>
        </p:txBody>
      </p:sp>
      <p:sp>
        <p:nvSpPr>
          <p:cNvPr id="12" name="Rectangle 11">
            <a:extLst>
              <a:ext uri="{FF2B5EF4-FFF2-40B4-BE49-F238E27FC236}">
                <a16:creationId xmlns:a16="http://schemas.microsoft.com/office/drawing/2014/main" id="{C207CF2E-2CCA-F5C2-7382-4171128BC500}"/>
              </a:ext>
            </a:extLst>
          </p:cNvPr>
          <p:cNvSpPr/>
          <p:nvPr/>
        </p:nvSpPr>
        <p:spPr>
          <a:xfrm>
            <a:off x="6150216" y="3259885"/>
            <a:ext cx="5508000" cy="1696857"/>
          </a:xfrm>
          <a:prstGeom prst="rect">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Various systemic factors can contribute to the gradual decline in cognitive function.</a:t>
            </a:r>
            <a:r>
              <a:rPr lang="en-US" sz="1500" baseline="30000" dirty="0">
                <a:solidFill>
                  <a:schemeClr val="tx2"/>
                </a:solidFill>
              </a:rPr>
              <a:t>2,3</a:t>
            </a:r>
            <a:r>
              <a:rPr lang="en-US" sz="1500" dirty="0">
                <a:solidFill>
                  <a:schemeClr val="tx2"/>
                </a:solidFill>
              </a:rPr>
              <a:t> These include intoxication, infections, abnormalities in pulmonary and circulatory systems that lead to reduced oxygen supply to the brain, nutritional deficiencies, and vitamin B12 deficiency</a:t>
            </a:r>
            <a:r>
              <a:rPr lang="en-US" sz="1500" baseline="30000" dirty="0">
                <a:solidFill>
                  <a:schemeClr val="tx2"/>
                </a:solidFill>
              </a:rPr>
              <a:t>2,3</a:t>
            </a:r>
          </a:p>
        </p:txBody>
      </p:sp>
      <p:grpSp>
        <p:nvGrpSpPr>
          <p:cNvPr id="13" name="Group 12">
            <a:extLst>
              <a:ext uri="{FF2B5EF4-FFF2-40B4-BE49-F238E27FC236}">
                <a16:creationId xmlns:a16="http://schemas.microsoft.com/office/drawing/2014/main" id="{AAB17996-7D7D-3DE2-21ED-CB47137BEBD1}"/>
              </a:ext>
            </a:extLst>
          </p:cNvPr>
          <p:cNvGrpSpPr/>
          <p:nvPr/>
        </p:nvGrpSpPr>
        <p:grpSpPr>
          <a:xfrm>
            <a:off x="746773" y="2014831"/>
            <a:ext cx="552013" cy="552013"/>
            <a:chOff x="746773" y="1837767"/>
            <a:chExt cx="552013" cy="552013"/>
          </a:xfrm>
        </p:grpSpPr>
        <p:sp>
          <p:nvSpPr>
            <p:cNvPr id="14" name="Oval 13">
              <a:extLst>
                <a:ext uri="{FF2B5EF4-FFF2-40B4-BE49-F238E27FC236}">
                  <a16:creationId xmlns:a16="http://schemas.microsoft.com/office/drawing/2014/main" id="{2F2F9B5E-30DA-CDEA-4C92-A68A310DDA9F}"/>
                </a:ext>
              </a:extLst>
            </p:cNvPr>
            <p:cNvSpPr/>
            <p:nvPr/>
          </p:nvSpPr>
          <p:spPr>
            <a:xfrm>
              <a:off x="867566" y="1959645"/>
              <a:ext cx="313878" cy="313876"/>
            </a:xfrm>
            <a:prstGeom prst="ellipse">
              <a:avLst/>
            </a:prstGeom>
            <a:solidFill>
              <a:schemeClr val="accent4"/>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Man outline">
              <a:extLst>
                <a:ext uri="{FF2B5EF4-FFF2-40B4-BE49-F238E27FC236}">
                  <a16:creationId xmlns:a16="http://schemas.microsoft.com/office/drawing/2014/main" id="{E85CADB8-B691-8252-0B64-682F085459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46773" y="1837767"/>
              <a:ext cx="552013" cy="552013"/>
            </a:xfrm>
            <a:prstGeom prst="rect">
              <a:avLst/>
            </a:prstGeom>
          </p:spPr>
        </p:pic>
      </p:grpSp>
      <p:grpSp>
        <p:nvGrpSpPr>
          <p:cNvPr id="16" name="Group 15">
            <a:extLst>
              <a:ext uri="{FF2B5EF4-FFF2-40B4-BE49-F238E27FC236}">
                <a16:creationId xmlns:a16="http://schemas.microsoft.com/office/drawing/2014/main" id="{CD252B09-E7B9-3A40-5F16-F3CB45AB0E81}"/>
              </a:ext>
            </a:extLst>
          </p:cNvPr>
          <p:cNvGrpSpPr/>
          <p:nvPr/>
        </p:nvGrpSpPr>
        <p:grpSpPr>
          <a:xfrm>
            <a:off x="6320298" y="3834140"/>
            <a:ext cx="552013" cy="552013"/>
            <a:chOff x="6320298" y="2764737"/>
            <a:chExt cx="552013" cy="552013"/>
          </a:xfrm>
        </p:grpSpPr>
        <p:sp>
          <p:nvSpPr>
            <p:cNvPr id="17" name="Oval 16">
              <a:extLst>
                <a:ext uri="{FF2B5EF4-FFF2-40B4-BE49-F238E27FC236}">
                  <a16:creationId xmlns:a16="http://schemas.microsoft.com/office/drawing/2014/main" id="{F2668F81-1A58-02B1-4A04-F50C03D1A8A9}"/>
                </a:ext>
              </a:extLst>
            </p:cNvPr>
            <p:cNvSpPr/>
            <p:nvPr/>
          </p:nvSpPr>
          <p:spPr>
            <a:xfrm>
              <a:off x="6441091" y="2889895"/>
              <a:ext cx="313878" cy="313876"/>
            </a:xfrm>
            <a:prstGeom prst="ellipse">
              <a:avLst/>
            </a:prstGeom>
            <a:solidFill>
              <a:schemeClr val="accent4"/>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descr="Downward trend graph outline">
              <a:extLst>
                <a:ext uri="{FF2B5EF4-FFF2-40B4-BE49-F238E27FC236}">
                  <a16:creationId xmlns:a16="http://schemas.microsoft.com/office/drawing/2014/main" id="{23B5805B-8CEF-00D2-A431-6C87D3BB28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320298" y="2764737"/>
              <a:ext cx="552013" cy="552013"/>
            </a:xfrm>
            <a:prstGeom prst="rect">
              <a:avLst/>
            </a:prstGeom>
          </p:spPr>
        </p:pic>
      </p:grpSp>
      <p:grpSp>
        <p:nvGrpSpPr>
          <p:cNvPr id="19" name="Group 18">
            <a:extLst>
              <a:ext uri="{FF2B5EF4-FFF2-40B4-BE49-F238E27FC236}">
                <a16:creationId xmlns:a16="http://schemas.microsoft.com/office/drawing/2014/main" id="{A7B12A2A-71BF-FDE6-4103-614C13381089}"/>
              </a:ext>
            </a:extLst>
          </p:cNvPr>
          <p:cNvGrpSpPr/>
          <p:nvPr/>
        </p:nvGrpSpPr>
        <p:grpSpPr>
          <a:xfrm>
            <a:off x="746772" y="3832936"/>
            <a:ext cx="552013" cy="552013"/>
            <a:chOff x="746772" y="3326031"/>
            <a:chExt cx="552013" cy="552013"/>
          </a:xfrm>
        </p:grpSpPr>
        <p:sp>
          <p:nvSpPr>
            <p:cNvPr id="20" name="Oval 19">
              <a:extLst>
                <a:ext uri="{FF2B5EF4-FFF2-40B4-BE49-F238E27FC236}">
                  <a16:creationId xmlns:a16="http://schemas.microsoft.com/office/drawing/2014/main" id="{35D2D5B5-7EC8-0361-6C46-685AEBFFAA61}"/>
                </a:ext>
              </a:extLst>
            </p:cNvPr>
            <p:cNvSpPr/>
            <p:nvPr/>
          </p:nvSpPr>
          <p:spPr>
            <a:xfrm>
              <a:off x="867566" y="3440698"/>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Research outline">
              <a:extLst>
                <a:ext uri="{FF2B5EF4-FFF2-40B4-BE49-F238E27FC236}">
                  <a16:creationId xmlns:a16="http://schemas.microsoft.com/office/drawing/2014/main" id="{05AAF67D-D0FD-DDCF-75B0-09CEC0E373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746772" y="3326031"/>
              <a:ext cx="552013" cy="552013"/>
            </a:xfrm>
            <a:prstGeom prst="rect">
              <a:avLst/>
            </a:prstGeom>
          </p:spPr>
        </p:pic>
      </p:grpSp>
      <p:grpSp>
        <p:nvGrpSpPr>
          <p:cNvPr id="22" name="Group 21">
            <a:extLst>
              <a:ext uri="{FF2B5EF4-FFF2-40B4-BE49-F238E27FC236}">
                <a16:creationId xmlns:a16="http://schemas.microsoft.com/office/drawing/2014/main" id="{23DA603F-0CDA-2F11-3C82-9FF9C39B0224}"/>
              </a:ext>
            </a:extLst>
          </p:cNvPr>
          <p:cNvGrpSpPr/>
          <p:nvPr/>
        </p:nvGrpSpPr>
        <p:grpSpPr>
          <a:xfrm>
            <a:off x="6320298" y="2014832"/>
            <a:ext cx="552013" cy="552013"/>
            <a:chOff x="6320298" y="1844978"/>
            <a:chExt cx="552013" cy="552013"/>
          </a:xfrm>
        </p:grpSpPr>
        <p:sp>
          <p:nvSpPr>
            <p:cNvPr id="23" name="Oval 22">
              <a:extLst>
                <a:ext uri="{FF2B5EF4-FFF2-40B4-BE49-F238E27FC236}">
                  <a16:creationId xmlns:a16="http://schemas.microsoft.com/office/drawing/2014/main" id="{585A470F-A057-301F-EDA7-7248F8CE2497}"/>
                </a:ext>
              </a:extLst>
            </p:cNvPr>
            <p:cNvSpPr/>
            <p:nvPr/>
          </p:nvSpPr>
          <p:spPr>
            <a:xfrm>
              <a:off x="6441091" y="1959645"/>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Brain outline">
              <a:extLst>
                <a:ext uri="{FF2B5EF4-FFF2-40B4-BE49-F238E27FC236}">
                  <a16:creationId xmlns:a16="http://schemas.microsoft.com/office/drawing/2014/main" id="{9D77800C-285D-C07E-9B4F-D30ABC08F6E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320298" y="1844978"/>
              <a:ext cx="552013" cy="552013"/>
            </a:xfrm>
            <a:prstGeom prst="rect">
              <a:avLst/>
            </a:prstGeom>
          </p:spPr>
        </p:pic>
      </p:grpSp>
    </p:spTree>
    <p:extLst>
      <p:ext uri="{BB962C8B-B14F-4D97-AF65-F5344CB8AC3E}">
        <p14:creationId xmlns:p14="http://schemas.microsoft.com/office/powerpoint/2010/main" val="2019505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389240-ABD5-B5FF-C170-93003B652543}"/>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1">
            <a:extLst>
              <a:ext uri="{FF2B5EF4-FFF2-40B4-BE49-F238E27FC236}">
                <a16:creationId xmlns:a16="http://schemas.microsoft.com/office/drawing/2014/main" id="{CFB22AD1-1EB8-D70E-9D9B-090E83904821}"/>
              </a:ext>
            </a:extLst>
          </p:cNvPr>
          <p:cNvSpPr>
            <a:spLocks noGrp="1"/>
          </p:cNvSpPr>
          <p:nvPr>
            <p:ph type="title"/>
          </p:nvPr>
        </p:nvSpPr>
        <p:spPr/>
        <p:txBody>
          <a:bodyPr/>
          <a:lstStyle/>
          <a:p>
            <a:r>
              <a:rPr lang="en-GB" sz="2000" dirty="0"/>
              <a:t>Vascular abnormalities and proteinopathies involved in cognitive decline </a:t>
            </a:r>
          </a:p>
        </p:txBody>
      </p:sp>
      <p:sp>
        <p:nvSpPr>
          <p:cNvPr id="11" name="Text Placeholder 10">
            <a:extLst>
              <a:ext uri="{FF2B5EF4-FFF2-40B4-BE49-F238E27FC236}">
                <a16:creationId xmlns:a16="http://schemas.microsoft.com/office/drawing/2014/main" id="{189E1816-944F-43B3-4BA9-76185EACBC80}"/>
              </a:ext>
            </a:extLst>
          </p:cNvPr>
          <p:cNvSpPr>
            <a:spLocks noGrp="1"/>
          </p:cNvSpPr>
          <p:nvPr>
            <p:ph type="body" sz="quarter" idx="18"/>
          </p:nvPr>
        </p:nvSpPr>
        <p:spPr/>
        <p:txBody>
          <a:bodyPr/>
          <a:lstStyle/>
          <a:p>
            <a:pPr marL="0" indent="0">
              <a:buNone/>
            </a:pPr>
            <a:br>
              <a:rPr lang="pt-BR" dirty="0">
                <a:solidFill>
                  <a:schemeClr val="accent2">
                    <a:lumMod val="50000"/>
                  </a:schemeClr>
                </a:solidFill>
              </a:rPr>
            </a:br>
            <a:r>
              <a:rPr lang="pt-BR" dirty="0">
                <a:solidFill>
                  <a:schemeClr val="accent2">
                    <a:lumMod val="50000"/>
                  </a:schemeClr>
                </a:solidFill>
              </a:rPr>
              <a:t>Gauthier et al. World Alzheimer Report 2021</a:t>
            </a:r>
            <a:endParaRPr lang="en-GB" sz="900" dirty="0">
              <a:solidFill>
                <a:schemeClr val="accent2">
                  <a:lumMod val="50000"/>
                </a:schemeClr>
              </a:solidFill>
            </a:endParaRPr>
          </a:p>
        </p:txBody>
      </p:sp>
      <p:sp>
        <p:nvSpPr>
          <p:cNvPr id="128" name="TextBox 127">
            <a:extLst>
              <a:ext uri="{FF2B5EF4-FFF2-40B4-BE49-F238E27FC236}">
                <a16:creationId xmlns:a16="http://schemas.microsoft.com/office/drawing/2014/main" id="{825F0D35-A769-53C0-E68D-D5C261F798AB}"/>
              </a:ext>
            </a:extLst>
          </p:cNvPr>
          <p:cNvSpPr txBox="1">
            <a:spLocks/>
          </p:cNvSpPr>
          <p:nvPr/>
        </p:nvSpPr>
        <p:spPr>
          <a:xfrm>
            <a:off x="546101" y="1308408"/>
            <a:ext cx="11099797" cy="5111932"/>
          </a:xfrm>
          <a:custGeom>
            <a:avLst/>
            <a:gdLst>
              <a:gd name="connsiteX0" fmla="*/ 0 w 11099797"/>
              <a:gd name="connsiteY0" fmla="*/ 0 h 5111932"/>
              <a:gd name="connsiteX1" fmla="*/ 221064 w 11099797"/>
              <a:gd name="connsiteY1" fmla="*/ 0 h 5111932"/>
              <a:gd name="connsiteX2" fmla="*/ 390473 w 11099797"/>
              <a:gd name="connsiteY2" fmla="*/ 0 h 5111932"/>
              <a:gd name="connsiteX3" fmla="*/ 611537 w 11099797"/>
              <a:gd name="connsiteY3" fmla="*/ 0 h 5111932"/>
              <a:gd name="connsiteX4" fmla="*/ 783938 w 11099797"/>
              <a:gd name="connsiteY4" fmla="*/ 0 h 5111932"/>
              <a:gd name="connsiteX5" fmla="*/ 1005002 w 11099797"/>
              <a:gd name="connsiteY5" fmla="*/ 0 h 5111932"/>
              <a:gd name="connsiteX6" fmla="*/ 1174411 w 11099797"/>
              <a:gd name="connsiteY6" fmla="*/ 0 h 5111932"/>
              <a:gd name="connsiteX7" fmla="*/ 1395475 w 11099797"/>
              <a:gd name="connsiteY7" fmla="*/ 0 h 5111932"/>
              <a:gd name="connsiteX8" fmla="*/ 2404713 w 11099797"/>
              <a:gd name="connsiteY8" fmla="*/ 0 h 5111932"/>
              <a:gd name="connsiteX9" fmla="*/ 4403037 w 11099797"/>
              <a:gd name="connsiteY9" fmla="*/ 0 h 5111932"/>
              <a:gd name="connsiteX10" fmla="*/ 4624101 w 11099797"/>
              <a:gd name="connsiteY10" fmla="*/ 0 h 5111932"/>
              <a:gd name="connsiteX11" fmla="*/ 4793510 w 11099797"/>
              <a:gd name="connsiteY11" fmla="*/ 0 h 5111932"/>
              <a:gd name="connsiteX12" fmla="*/ 4985442 w 11099797"/>
              <a:gd name="connsiteY12" fmla="*/ 0 h 5111932"/>
              <a:gd name="connsiteX13" fmla="*/ 5014574 w 11099797"/>
              <a:gd name="connsiteY13" fmla="*/ 0 h 5111932"/>
              <a:gd name="connsiteX14" fmla="*/ 5051958 w 11099797"/>
              <a:gd name="connsiteY14" fmla="*/ 0 h 5111932"/>
              <a:gd name="connsiteX15" fmla="*/ 5186975 w 11099797"/>
              <a:gd name="connsiteY15" fmla="*/ 0 h 5111932"/>
              <a:gd name="connsiteX16" fmla="*/ 5273022 w 11099797"/>
              <a:gd name="connsiteY16" fmla="*/ 0 h 5111932"/>
              <a:gd name="connsiteX17" fmla="*/ 5408039 w 11099797"/>
              <a:gd name="connsiteY17" fmla="*/ 0 h 5111932"/>
              <a:gd name="connsiteX18" fmla="*/ 5442431 w 11099797"/>
              <a:gd name="connsiteY18" fmla="*/ 0 h 5111932"/>
              <a:gd name="connsiteX19" fmla="*/ 5577448 w 11099797"/>
              <a:gd name="connsiteY19" fmla="*/ 0 h 5111932"/>
              <a:gd name="connsiteX20" fmla="*/ 5663495 w 11099797"/>
              <a:gd name="connsiteY20" fmla="*/ 0 h 5111932"/>
              <a:gd name="connsiteX21" fmla="*/ 5798512 w 11099797"/>
              <a:gd name="connsiteY21" fmla="*/ 0 h 5111932"/>
              <a:gd name="connsiteX22" fmla="*/ 5835896 w 11099797"/>
              <a:gd name="connsiteY22" fmla="*/ 0 h 5111932"/>
              <a:gd name="connsiteX23" fmla="*/ 6056960 w 11099797"/>
              <a:gd name="connsiteY23" fmla="*/ 0 h 5111932"/>
              <a:gd name="connsiteX24" fmla="*/ 6226369 w 11099797"/>
              <a:gd name="connsiteY24" fmla="*/ 0 h 5111932"/>
              <a:gd name="connsiteX25" fmla="*/ 6447433 w 11099797"/>
              <a:gd name="connsiteY25" fmla="*/ 0 h 5111932"/>
              <a:gd name="connsiteX26" fmla="*/ 7456671 w 11099797"/>
              <a:gd name="connsiteY26" fmla="*/ 0 h 5111932"/>
              <a:gd name="connsiteX27" fmla="*/ 9454995 w 11099797"/>
              <a:gd name="connsiteY27" fmla="*/ 0 h 5111932"/>
              <a:gd name="connsiteX28" fmla="*/ 9676059 w 11099797"/>
              <a:gd name="connsiteY28" fmla="*/ 0 h 5111932"/>
              <a:gd name="connsiteX29" fmla="*/ 9845468 w 11099797"/>
              <a:gd name="connsiteY29" fmla="*/ 0 h 5111932"/>
              <a:gd name="connsiteX30" fmla="*/ 10037400 w 11099797"/>
              <a:gd name="connsiteY30" fmla="*/ 0 h 5111932"/>
              <a:gd name="connsiteX31" fmla="*/ 10066532 w 11099797"/>
              <a:gd name="connsiteY31" fmla="*/ 0 h 5111932"/>
              <a:gd name="connsiteX32" fmla="*/ 10238933 w 11099797"/>
              <a:gd name="connsiteY32" fmla="*/ 0 h 5111932"/>
              <a:gd name="connsiteX33" fmla="*/ 10459997 w 11099797"/>
              <a:gd name="connsiteY33" fmla="*/ 0 h 5111932"/>
              <a:gd name="connsiteX34" fmla="*/ 10629406 w 11099797"/>
              <a:gd name="connsiteY34" fmla="*/ 0 h 5111932"/>
              <a:gd name="connsiteX35" fmla="*/ 10850470 w 11099797"/>
              <a:gd name="connsiteY35" fmla="*/ 0 h 5111932"/>
              <a:gd name="connsiteX36" fmla="*/ 11099797 w 11099797"/>
              <a:gd name="connsiteY36" fmla="*/ 249593 h 5111932"/>
              <a:gd name="connsiteX37" fmla="*/ 11099797 w 11099797"/>
              <a:gd name="connsiteY37" fmla="*/ 455859 h 5111932"/>
              <a:gd name="connsiteX38" fmla="*/ 11099797 w 11099797"/>
              <a:gd name="connsiteY38" fmla="*/ 478385 h 5111932"/>
              <a:gd name="connsiteX39" fmla="*/ 11099797 w 11099797"/>
              <a:gd name="connsiteY39" fmla="*/ 551837 h 5111932"/>
              <a:gd name="connsiteX40" fmla="*/ 11099797 w 11099797"/>
              <a:gd name="connsiteY40" fmla="*/ 567933 h 5111932"/>
              <a:gd name="connsiteX41" fmla="*/ 11099797 w 11099797"/>
              <a:gd name="connsiteY41" fmla="*/ 684651 h 5111932"/>
              <a:gd name="connsiteX42" fmla="*/ 11099797 w 11099797"/>
              <a:gd name="connsiteY42" fmla="*/ 758102 h 5111932"/>
              <a:gd name="connsiteX43" fmla="*/ 11099797 w 11099797"/>
              <a:gd name="connsiteY43" fmla="*/ 774199 h 5111932"/>
              <a:gd name="connsiteX44" fmla="*/ 11099797 w 11099797"/>
              <a:gd name="connsiteY44" fmla="*/ 780629 h 5111932"/>
              <a:gd name="connsiteX45" fmla="*/ 11099797 w 11099797"/>
              <a:gd name="connsiteY45" fmla="*/ 796725 h 5111932"/>
              <a:gd name="connsiteX46" fmla="*/ 11099797 w 11099797"/>
              <a:gd name="connsiteY46" fmla="*/ 870177 h 5111932"/>
              <a:gd name="connsiteX47" fmla="*/ 11099797 w 11099797"/>
              <a:gd name="connsiteY47" fmla="*/ 986894 h 5111932"/>
              <a:gd name="connsiteX48" fmla="*/ 11099797 w 11099797"/>
              <a:gd name="connsiteY48" fmla="*/ 1002991 h 5111932"/>
              <a:gd name="connsiteX49" fmla="*/ 11099797 w 11099797"/>
              <a:gd name="connsiteY49" fmla="*/ 1076442 h 5111932"/>
              <a:gd name="connsiteX50" fmla="*/ 11099797 w 11099797"/>
              <a:gd name="connsiteY50" fmla="*/ 1098969 h 5111932"/>
              <a:gd name="connsiteX51" fmla="*/ 11099797 w 11099797"/>
              <a:gd name="connsiteY51" fmla="*/ 1305234 h 5111932"/>
              <a:gd name="connsiteX52" fmla="*/ 11099797 w 11099797"/>
              <a:gd name="connsiteY52" fmla="*/ 1566613 h 5111932"/>
              <a:gd name="connsiteX53" fmla="*/ 11099797 w 11099797"/>
              <a:gd name="connsiteY53" fmla="*/ 1795405 h 5111932"/>
              <a:gd name="connsiteX54" fmla="*/ 11099797 w 11099797"/>
              <a:gd name="connsiteY54" fmla="*/ 1884953 h 5111932"/>
              <a:gd name="connsiteX55" fmla="*/ 11099797 w 11099797"/>
              <a:gd name="connsiteY55" fmla="*/ 2113745 h 5111932"/>
              <a:gd name="connsiteX56" fmla="*/ 11099797 w 11099797"/>
              <a:gd name="connsiteY56" fmla="*/ 3638011 h 5111932"/>
              <a:gd name="connsiteX57" fmla="*/ 11099797 w 11099797"/>
              <a:gd name="connsiteY57" fmla="*/ 3866803 h 5111932"/>
              <a:gd name="connsiteX58" fmla="*/ 11099797 w 11099797"/>
              <a:gd name="connsiteY58" fmla="*/ 3956351 h 5111932"/>
              <a:gd name="connsiteX59" fmla="*/ 11099797 w 11099797"/>
              <a:gd name="connsiteY59" fmla="*/ 4056291 h 5111932"/>
              <a:gd name="connsiteX60" fmla="*/ 11099797 w 11099797"/>
              <a:gd name="connsiteY60" fmla="*/ 4185143 h 5111932"/>
              <a:gd name="connsiteX61" fmla="*/ 11099797 w 11099797"/>
              <a:gd name="connsiteY61" fmla="*/ 4262557 h 5111932"/>
              <a:gd name="connsiteX62" fmla="*/ 11099797 w 11099797"/>
              <a:gd name="connsiteY62" fmla="*/ 4285083 h 5111932"/>
              <a:gd name="connsiteX63" fmla="*/ 11099797 w 11099797"/>
              <a:gd name="connsiteY63" fmla="*/ 4358534 h 5111932"/>
              <a:gd name="connsiteX64" fmla="*/ 11099797 w 11099797"/>
              <a:gd name="connsiteY64" fmla="*/ 4374631 h 5111932"/>
              <a:gd name="connsiteX65" fmla="*/ 11099797 w 11099797"/>
              <a:gd name="connsiteY65" fmla="*/ 4491349 h 5111932"/>
              <a:gd name="connsiteX66" fmla="*/ 11099797 w 11099797"/>
              <a:gd name="connsiteY66" fmla="*/ 4564800 h 5111932"/>
              <a:gd name="connsiteX67" fmla="*/ 11099797 w 11099797"/>
              <a:gd name="connsiteY67" fmla="*/ 4580897 h 5111932"/>
              <a:gd name="connsiteX68" fmla="*/ 11099797 w 11099797"/>
              <a:gd name="connsiteY68" fmla="*/ 4587326 h 5111932"/>
              <a:gd name="connsiteX69" fmla="*/ 11099797 w 11099797"/>
              <a:gd name="connsiteY69" fmla="*/ 4603423 h 5111932"/>
              <a:gd name="connsiteX70" fmla="*/ 11099797 w 11099797"/>
              <a:gd name="connsiteY70" fmla="*/ 4676874 h 5111932"/>
              <a:gd name="connsiteX71" fmla="*/ 11099797 w 11099797"/>
              <a:gd name="connsiteY71" fmla="*/ 4793592 h 5111932"/>
              <a:gd name="connsiteX72" fmla="*/ 11099797 w 11099797"/>
              <a:gd name="connsiteY72" fmla="*/ 4809689 h 5111932"/>
              <a:gd name="connsiteX73" fmla="*/ 11099797 w 11099797"/>
              <a:gd name="connsiteY73" fmla="*/ 4883140 h 5111932"/>
              <a:gd name="connsiteX74" fmla="*/ 11099797 w 11099797"/>
              <a:gd name="connsiteY74" fmla="*/ 4905666 h 5111932"/>
              <a:gd name="connsiteX75" fmla="*/ 11099797 w 11099797"/>
              <a:gd name="connsiteY75" fmla="*/ 5111932 h 5111932"/>
              <a:gd name="connsiteX76" fmla="*/ 10878733 w 11099797"/>
              <a:gd name="connsiteY76" fmla="*/ 5111932 h 5111932"/>
              <a:gd name="connsiteX77" fmla="*/ 10709324 w 11099797"/>
              <a:gd name="connsiteY77" fmla="*/ 5111932 h 5111932"/>
              <a:gd name="connsiteX78" fmla="*/ 10488260 w 11099797"/>
              <a:gd name="connsiteY78" fmla="*/ 5111932 h 5111932"/>
              <a:gd name="connsiteX79" fmla="*/ 10315859 w 11099797"/>
              <a:gd name="connsiteY79" fmla="*/ 5111932 h 5111932"/>
              <a:gd name="connsiteX80" fmla="*/ 10094795 w 11099797"/>
              <a:gd name="connsiteY80" fmla="*/ 5111932 h 5111932"/>
              <a:gd name="connsiteX81" fmla="*/ 10037400 w 11099797"/>
              <a:gd name="connsiteY81" fmla="*/ 5111932 h 5111932"/>
              <a:gd name="connsiteX82" fmla="*/ 9925386 w 11099797"/>
              <a:gd name="connsiteY82" fmla="*/ 5111932 h 5111932"/>
              <a:gd name="connsiteX83" fmla="*/ 9704322 w 11099797"/>
              <a:gd name="connsiteY83" fmla="*/ 5111932 h 5111932"/>
              <a:gd name="connsiteX84" fmla="*/ 7456671 w 11099797"/>
              <a:gd name="connsiteY84" fmla="*/ 5111932 h 5111932"/>
              <a:gd name="connsiteX85" fmla="*/ 6696760 w 11099797"/>
              <a:gd name="connsiteY85" fmla="*/ 5111932 h 5111932"/>
              <a:gd name="connsiteX86" fmla="*/ 6475696 w 11099797"/>
              <a:gd name="connsiteY86" fmla="*/ 5111932 h 5111932"/>
              <a:gd name="connsiteX87" fmla="*/ 6306287 w 11099797"/>
              <a:gd name="connsiteY87" fmla="*/ 5111932 h 5111932"/>
              <a:gd name="connsiteX88" fmla="*/ 6085223 w 11099797"/>
              <a:gd name="connsiteY88" fmla="*/ 5111932 h 5111932"/>
              <a:gd name="connsiteX89" fmla="*/ 6047839 w 11099797"/>
              <a:gd name="connsiteY89" fmla="*/ 5111932 h 5111932"/>
              <a:gd name="connsiteX90" fmla="*/ 5912822 w 11099797"/>
              <a:gd name="connsiteY90" fmla="*/ 5111932 h 5111932"/>
              <a:gd name="connsiteX91" fmla="*/ 5826775 w 11099797"/>
              <a:gd name="connsiteY91" fmla="*/ 5111932 h 5111932"/>
              <a:gd name="connsiteX92" fmla="*/ 5691758 w 11099797"/>
              <a:gd name="connsiteY92" fmla="*/ 5111932 h 5111932"/>
              <a:gd name="connsiteX93" fmla="*/ 5657366 w 11099797"/>
              <a:gd name="connsiteY93" fmla="*/ 5111932 h 5111932"/>
              <a:gd name="connsiteX94" fmla="*/ 5522349 w 11099797"/>
              <a:gd name="connsiteY94" fmla="*/ 5111932 h 5111932"/>
              <a:gd name="connsiteX95" fmla="*/ 5436302 w 11099797"/>
              <a:gd name="connsiteY95" fmla="*/ 5111932 h 5111932"/>
              <a:gd name="connsiteX96" fmla="*/ 5301285 w 11099797"/>
              <a:gd name="connsiteY96" fmla="*/ 5111932 h 5111932"/>
              <a:gd name="connsiteX97" fmla="*/ 5263901 w 11099797"/>
              <a:gd name="connsiteY97" fmla="*/ 5111932 h 5111932"/>
              <a:gd name="connsiteX98" fmla="*/ 5042837 w 11099797"/>
              <a:gd name="connsiteY98" fmla="*/ 5111932 h 5111932"/>
              <a:gd name="connsiteX99" fmla="*/ 4985442 w 11099797"/>
              <a:gd name="connsiteY99" fmla="*/ 5111932 h 5111932"/>
              <a:gd name="connsiteX100" fmla="*/ 4873428 w 11099797"/>
              <a:gd name="connsiteY100" fmla="*/ 5111932 h 5111932"/>
              <a:gd name="connsiteX101" fmla="*/ 4652364 w 11099797"/>
              <a:gd name="connsiteY101" fmla="*/ 5111932 h 5111932"/>
              <a:gd name="connsiteX102" fmla="*/ 2404713 w 11099797"/>
              <a:gd name="connsiteY102" fmla="*/ 5111932 h 5111932"/>
              <a:gd name="connsiteX103" fmla="*/ 1644802 w 11099797"/>
              <a:gd name="connsiteY103" fmla="*/ 5111932 h 5111932"/>
              <a:gd name="connsiteX104" fmla="*/ 1423738 w 11099797"/>
              <a:gd name="connsiteY104" fmla="*/ 5111932 h 5111932"/>
              <a:gd name="connsiteX105" fmla="*/ 1254329 w 11099797"/>
              <a:gd name="connsiteY105" fmla="*/ 5111932 h 5111932"/>
              <a:gd name="connsiteX106" fmla="*/ 1033265 w 11099797"/>
              <a:gd name="connsiteY106" fmla="*/ 5111932 h 5111932"/>
              <a:gd name="connsiteX107" fmla="*/ 860864 w 11099797"/>
              <a:gd name="connsiteY107" fmla="*/ 5111932 h 5111932"/>
              <a:gd name="connsiteX108" fmla="*/ 639800 w 11099797"/>
              <a:gd name="connsiteY108" fmla="*/ 5111932 h 5111932"/>
              <a:gd name="connsiteX109" fmla="*/ 470391 w 11099797"/>
              <a:gd name="connsiteY109" fmla="*/ 5111932 h 5111932"/>
              <a:gd name="connsiteX110" fmla="*/ 249327 w 11099797"/>
              <a:gd name="connsiteY110" fmla="*/ 5111932 h 5111932"/>
              <a:gd name="connsiteX111" fmla="*/ 0 w 11099797"/>
              <a:gd name="connsiteY111" fmla="*/ 4862339 h 5111932"/>
              <a:gd name="connsiteX112" fmla="*/ 0 w 11099797"/>
              <a:gd name="connsiteY112" fmla="*/ 4656073 h 5111932"/>
              <a:gd name="connsiteX113" fmla="*/ 0 w 11099797"/>
              <a:gd name="connsiteY113" fmla="*/ 4633547 h 5111932"/>
              <a:gd name="connsiteX114" fmla="*/ 0 w 11099797"/>
              <a:gd name="connsiteY114" fmla="*/ 4560096 h 5111932"/>
              <a:gd name="connsiteX115" fmla="*/ 0 w 11099797"/>
              <a:gd name="connsiteY115" fmla="*/ 4543999 h 5111932"/>
              <a:gd name="connsiteX116" fmla="*/ 0 w 11099797"/>
              <a:gd name="connsiteY116" fmla="*/ 4427281 h 5111932"/>
              <a:gd name="connsiteX117" fmla="*/ 0 w 11099797"/>
              <a:gd name="connsiteY117" fmla="*/ 4353830 h 5111932"/>
              <a:gd name="connsiteX118" fmla="*/ 0 w 11099797"/>
              <a:gd name="connsiteY118" fmla="*/ 4337733 h 5111932"/>
              <a:gd name="connsiteX119" fmla="*/ 0 w 11099797"/>
              <a:gd name="connsiteY119" fmla="*/ 4331304 h 5111932"/>
              <a:gd name="connsiteX120" fmla="*/ 0 w 11099797"/>
              <a:gd name="connsiteY120" fmla="*/ 4315207 h 5111932"/>
              <a:gd name="connsiteX121" fmla="*/ 0 w 11099797"/>
              <a:gd name="connsiteY121" fmla="*/ 4241756 h 5111932"/>
              <a:gd name="connsiteX122" fmla="*/ 0 w 11099797"/>
              <a:gd name="connsiteY122" fmla="*/ 4185143 h 5111932"/>
              <a:gd name="connsiteX123" fmla="*/ 0 w 11099797"/>
              <a:gd name="connsiteY123" fmla="*/ 4125038 h 5111932"/>
              <a:gd name="connsiteX124" fmla="*/ 0 w 11099797"/>
              <a:gd name="connsiteY124" fmla="*/ 4108941 h 5111932"/>
              <a:gd name="connsiteX125" fmla="*/ 0 w 11099797"/>
              <a:gd name="connsiteY125" fmla="*/ 4035490 h 5111932"/>
              <a:gd name="connsiteX126" fmla="*/ 0 w 11099797"/>
              <a:gd name="connsiteY126" fmla="*/ 4012964 h 5111932"/>
              <a:gd name="connsiteX127" fmla="*/ 0 w 11099797"/>
              <a:gd name="connsiteY127" fmla="*/ 3956351 h 5111932"/>
              <a:gd name="connsiteX128" fmla="*/ 0 w 11099797"/>
              <a:gd name="connsiteY128" fmla="*/ 3866803 h 5111932"/>
              <a:gd name="connsiteX129" fmla="*/ 0 w 11099797"/>
              <a:gd name="connsiteY129" fmla="*/ 3806698 h 5111932"/>
              <a:gd name="connsiteX130" fmla="*/ 0 w 11099797"/>
              <a:gd name="connsiteY130" fmla="*/ 3638011 h 5111932"/>
              <a:gd name="connsiteX131" fmla="*/ 0 w 11099797"/>
              <a:gd name="connsiteY131" fmla="*/ 2113745 h 5111932"/>
              <a:gd name="connsiteX132" fmla="*/ 0 w 11099797"/>
              <a:gd name="connsiteY132" fmla="*/ 1884953 h 5111932"/>
              <a:gd name="connsiteX133" fmla="*/ 0 w 11099797"/>
              <a:gd name="connsiteY133" fmla="*/ 1795405 h 5111932"/>
              <a:gd name="connsiteX134" fmla="*/ 0 w 11099797"/>
              <a:gd name="connsiteY134" fmla="*/ 1566613 h 5111932"/>
              <a:gd name="connsiteX135" fmla="*/ 0 w 11099797"/>
              <a:gd name="connsiteY135" fmla="*/ 1055641 h 5111932"/>
              <a:gd name="connsiteX136" fmla="*/ 0 w 11099797"/>
              <a:gd name="connsiteY136" fmla="*/ 849375 h 5111932"/>
              <a:gd name="connsiteX137" fmla="*/ 0 w 11099797"/>
              <a:gd name="connsiteY137" fmla="*/ 826849 h 5111932"/>
              <a:gd name="connsiteX138" fmla="*/ 0 w 11099797"/>
              <a:gd name="connsiteY138" fmla="*/ 753398 h 5111932"/>
              <a:gd name="connsiteX139" fmla="*/ 0 w 11099797"/>
              <a:gd name="connsiteY139" fmla="*/ 737301 h 5111932"/>
              <a:gd name="connsiteX140" fmla="*/ 0 w 11099797"/>
              <a:gd name="connsiteY140" fmla="*/ 620583 h 5111932"/>
              <a:gd name="connsiteX141" fmla="*/ 0 w 11099797"/>
              <a:gd name="connsiteY141" fmla="*/ 547132 h 5111932"/>
              <a:gd name="connsiteX142" fmla="*/ 0 w 11099797"/>
              <a:gd name="connsiteY142" fmla="*/ 531035 h 5111932"/>
              <a:gd name="connsiteX143" fmla="*/ 0 w 11099797"/>
              <a:gd name="connsiteY143" fmla="*/ 524606 h 5111932"/>
              <a:gd name="connsiteX144" fmla="*/ 0 w 11099797"/>
              <a:gd name="connsiteY144" fmla="*/ 508509 h 5111932"/>
              <a:gd name="connsiteX145" fmla="*/ 0 w 11099797"/>
              <a:gd name="connsiteY145" fmla="*/ 435058 h 5111932"/>
              <a:gd name="connsiteX146" fmla="*/ 0 w 11099797"/>
              <a:gd name="connsiteY146" fmla="*/ 318340 h 5111932"/>
              <a:gd name="connsiteX147" fmla="*/ 0 w 11099797"/>
              <a:gd name="connsiteY147" fmla="*/ 302243 h 5111932"/>
              <a:gd name="connsiteX148" fmla="*/ 0 w 11099797"/>
              <a:gd name="connsiteY148" fmla="*/ 228792 h 5111932"/>
              <a:gd name="connsiteX149" fmla="*/ 0 w 11099797"/>
              <a:gd name="connsiteY149" fmla="*/ 206266 h 51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1099797" h="5111932">
                <a:moveTo>
                  <a:pt x="0" y="0"/>
                </a:moveTo>
                <a:lnTo>
                  <a:pt x="221064" y="0"/>
                </a:lnTo>
                <a:lnTo>
                  <a:pt x="390473" y="0"/>
                </a:lnTo>
                <a:lnTo>
                  <a:pt x="611537" y="0"/>
                </a:lnTo>
                <a:lnTo>
                  <a:pt x="783938" y="0"/>
                </a:lnTo>
                <a:lnTo>
                  <a:pt x="1005002" y="0"/>
                </a:lnTo>
                <a:lnTo>
                  <a:pt x="1174411" y="0"/>
                </a:lnTo>
                <a:lnTo>
                  <a:pt x="1395475" y="0"/>
                </a:lnTo>
                <a:lnTo>
                  <a:pt x="2404713" y="0"/>
                </a:lnTo>
                <a:lnTo>
                  <a:pt x="4403037" y="0"/>
                </a:lnTo>
                <a:lnTo>
                  <a:pt x="4624101" y="0"/>
                </a:lnTo>
                <a:lnTo>
                  <a:pt x="4793510" y="0"/>
                </a:lnTo>
                <a:lnTo>
                  <a:pt x="4985442" y="0"/>
                </a:lnTo>
                <a:lnTo>
                  <a:pt x="5014574" y="0"/>
                </a:lnTo>
                <a:lnTo>
                  <a:pt x="5051958" y="0"/>
                </a:lnTo>
                <a:lnTo>
                  <a:pt x="5186975" y="0"/>
                </a:lnTo>
                <a:lnTo>
                  <a:pt x="5273022" y="0"/>
                </a:lnTo>
                <a:lnTo>
                  <a:pt x="5408039" y="0"/>
                </a:lnTo>
                <a:lnTo>
                  <a:pt x="5442431" y="0"/>
                </a:lnTo>
                <a:lnTo>
                  <a:pt x="5577448" y="0"/>
                </a:lnTo>
                <a:lnTo>
                  <a:pt x="5663495" y="0"/>
                </a:lnTo>
                <a:lnTo>
                  <a:pt x="5798512" y="0"/>
                </a:lnTo>
                <a:lnTo>
                  <a:pt x="5835896" y="0"/>
                </a:lnTo>
                <a:lnTo>
                  <a:pt x="6056960" y="0"/>
                </a:lnTo>
                <a:lnTo>
                  <a:pt x="6226369" y="0"/>
                </a:lnTo>
                <a:lnTo>
                  <a:pt x="6447433" y="0"/>
                </a:lnTo>
                <a:lnTo>
                  <a:pt x="7456671" y="0"/>
                </a:lnTo>
                <a:lnTo>
                  <a:pt x="9454995" y="0"/>
                </a:lnTo>
                <a:lnTo>
                  <a:pt x="9676059" y="0"/>
                </a:lnTo>
                <a:lnTo>
                  <a:pt x="9845468" y="0"/>
                </a:lnTo>
                <a:lnTo>
                  <a:pt x="10037400" y="0"/>
                </a:lnTo>
                <a:lnTo>
                  <a:pt x="10066532" y="0"/>
                </a:lnTo>
                <a:lnTo>
                  <a:pt x="10238933" y="0"/>
                </a:lnTo>
                <a:lnTo>
                  <a:pt x="10459997" y="0"/>
                </a:lnTo>
                <a:lnTo>
                  <a:pt x="10629406" y="0"/>
                </a:lnTo>
                <a:lnTo>
                  <a:pt x="10850470" y="0"/>
                </a:lnTo>
                <a:cubicBezTo>
                  <a:pt x="10988169" y="0"/>
                  <a:pt x="11099797" y="111747"/>
                  <a:pt x="11099797" y="249593"/>
                </a:cubicBezTo>
                <a:lnTo>
                  <a:pt x="11099797" y="455859"/>
                </a:lnTo>
                <a:lnTo>
                  <a:pt x="11099797" y="478385"/>
                </a:lnTo>
                <a:lnTo>
                  <a:pt x="11099797" y="551837"/>
                </a:lnTo>
                <a:lnTo>
                  <a:pt x="11099797" y="567933"/>
                </a:lnTo>
                <a:lnTo>
                  <a:pt x="11099797" y="684651"/>
                </a:lnTo>
                <a:lnTo>
                  <a:pt x="11099797" y="758102"/>
                </a:lnTo>
                <a:lnTo>
                  <a:pt x="11099797" y="774199"/>
                </a:lnTo>
                <a:lnTo>
                  <a:pt x="11099797" y="780629"/>
                </a:lnTo>
                <a:lnTo>
                  <a:pt x="11099797" y="796725"/>
                </a:lnTo>
                <a:lnTo>
                  <a:pt x="11099797" y="870177"/>
                </a:lnTo>
                <a:lnTo>
                  <a:pt x="11099797" y="986894"/>
                </a:lnTo>
                <a:lnTo>
                  <a:pt x="11099797" y="1002991"/>
                </a:lnTo>
                <a:lnTo>
                  <a:pt x="11099797" y="1076442"/>
                </a:lnTo>
                <a:lnTo>
                  <a:pt x="11099797" y="1098969"/>
                </a:lnTo>
                <a:lnTo>
                  <a:pt x="11099797" y="1305234"/>
                </a:lnTo>
                <a:lnTo>
                  <a:pt x="11099797" y="1566613"/>
                </a:lnTo>
                <a:lnTo>
                  <a:pt x="11099797" y="1795405"/>
                </a:lnTo>
                <a:lnTo>
                  <a:pt x="11099797" y="1884953"/>
                </a:lnTo>
                <a:lnTo>
                  <a:pt x="11099797" y="2113745"/>
                </a:lnTo>
                <a:lnTo>
                  <a:pt x="11099797" y="3638011"/>
                </a:lnTo>
                <a:lnTo>
                  <a:pt x="11099797" y="3866803"/>
                </a:lnTo>
                <a:lnTo>
                  <a:pt x="11099797" y="3956351"/>
                </a:lnTo>
                <a:lnTo>
                  <a:pt x="11099797" y="4056291"/>
                </a:lnTo>
                <a:lnTo>
                  <a:pt x="11099797" y="4185143"/>
                </a:lnTo>
                <a:lnTo>
                  <a:pt x="11099797" y="4262557"/>
                </a:lnTo>
                <a:lnTo>
                  <a:pt x="11099797" y="4285083"/>
                </a:lnTo>
                <a:lnTo>
                  <a:pt x="11099797" y="4358534"/>
                </a:lnTo>
                <a:lnTo>
                  <a:pt x="11099797" y="4374631"/>
                </a:lnTo>
                <a:lnTo>
                  <a:pt x="11099797" y="4491349"/>
                </a:lnTo>
                <a:lnTo>
                  <a:pt x="11099797" y="4564800"/>
                </a:lnTo>
                <a:lnTo>
                  <a:pt x="11099797" y="4580897"/>
                </a:lnTo>
                <a:lnTo>
                  <a:pt x="11099797" y="4587326"/>
                </a:lnTo>
                <a:lnTo>
                  <a:pt x="11099797" y="4603423"/>
                </a:lnTo>
                <a:lnTo>
                  <a:pt x="11099797" y="4676874"/>
                </a:lnTo>
                <a:lnTo>
                  <a:pt x="11099797" y="4793592"/>
                </a:lnTo>
                <a:lnTo>
                  <a:pt x="11099797" y="4809689"/>
                </a:lnTo>
                <a:lnTo>
                  <a:pt x="11099797" y="4883140"/>
                </a:lnTo>
                <a:lnTo>
                  <a:pt x="11099797" y="4905666"/>
                </a:lnTo>
                <a:lnTo>
                  <a:pt x="11099797" y="5111932"/>
                </a:lnTo>
                <a:lnTo>
                  <a:pt x="10878733" y="5111932"/>
                </a:lnTo>
                <a:lnTo>
                  <a:pt x="10709324" y="5111932"/>
                </a:lnTo>
                <a:lnTo>
                  <a:pt x="10488260" y="5111932"/>
                </a:lnTo>
                <a:lnTo>
                  <a:pt x="10315859" y="5111932"/>
                </a:lnTo>
                <a:lnTo>
                  <a:pt x="10094795" y="5111932"/>
                </a:lnTo>
                <a:lnTo>
                  <a:pt x="10037400" y="5111932"/>
                </a:lnTo>
                <a:lnTo>
                  <a:pt x="9925386" y="5111932"/>
                </a:lnTo>
                <a:lnTo>
                  <a:pt x="9704322" y="5111932"/>
                </a:lnTo>
                <a:lnTo>
                  <a:pt x="7456671" y="5111932"/>
                </a:lnTo>
                <a:lnTo>
                  <a:pt x="6696760" y="5111932"/>
                </a:lnTo>
                <a:lnTo>
                  <a:pt x="6475696" y="5111932"/>
                </a:lnTo>
                <a:lnTo>
                  <a:pt x="6306287" y="5111932"/>
                </a:lnTo>
                <a:lnTo>
                  <a:pt x="6085223" y="5111932"/>
                </a:lnTo>
                <a:lnTo>
                  <a:pt x="6047839" y="5111932"/>
                </a:lnTo>
                <a:lnTo>
                  <a:pt x="5912822" y="5111932"/>
                </a:lnTo>
                <a:lnTo>
                  <a:pt x="5826775" y="5111932"/>
                </a:lnTo>
                <a:lnTo>
                  <a:pt x="5691758" y="5111932"/>
                </a:lnTo>
                <a:lnTo>
                  <a:pt x="5657366" y="5111932"/>
                </a:lnTo>
                <a:lnTo>
                  <a:pt x="5522349" y="5111932"/>
                </a:lnTo>
                <a:lnTo>
                  <a:pt x="5436302" y="5111932"/>
                </a:lnTo>
                <a:lnTo>
                  <a:pt x="5301285" y="5111932"/>
                </a:lnTo>
                <a:lnTo>
                  <a:pt x="5263901" y="5111932"/>
                </a:lnTo>
                <a:lnTo>
                  <a:pt x="5042837" y="5111932"/>
                </a:lnTo>
                <a:lnTo>
                  <a:pt x="4985442" y="5111932"/>
                </a:lnTo>
                <a:lnTo>
                  <a:pt x="4873428" y="5111932"/>
                </a:lnTo>
                <a:lnTo>
                  <a:pt x="4652364" y="5111932"/>
                </a:lnTo>
                <a:lnTo>
                  <a:pt x="2404713" y="5111932"/>
                </a:lnTo>
                <a:lnTo>
                  <a:pt x="1644802" y="5111932"/>
                </a:lnTo>
                <a:lnTo>
                  <a:pt x="1423738" y="5111932"/>
                </a:lnTo>
                <a:lnTo>
                  <a:pt x="1254329" y="5111932"/>
                </a:lnTo>
                <a:lnTo>
                  <a:pt x="1033265" y="5111932"/>
                </a:lnTo>
                <a:lnTo>
                  <a:pt x="860864" y="5111932"/>
                </a:lnTo>
                <a:lnTo>
                  <a:pt x="639800" y="5111932"/>
                </a:lnTo>
                <a:lnTo>
                  <a:pt x="470391" y="5111932"/>
                </a:lnTo>
                <a:lnTo>
                  <a:pt x="249327" y="5111932"/>
                </a:lnTo>
                <a:cubicBezTo>
                  <a:pt x="111628" y="5111932"/>
                  <a:pt x="0" y="5000185"/>
                  <a:pt x="0" y="4862339"/>
                </a:cubicBezTo>
                <a:lnTo>
                  <a:pt x="0" y="4656073"/>
                </a:lnTo>
                <a:lnTo>
                  <a:pt x="0" y="4633547"/>
                </a:lnTo>
                <a:lnTo>
                  <a:pt x="0" y="4560096"/>
                </a:lnTo>
                <a:lnTo>
                  <a:pt x="0" y="4543999"/>
                </a:lnTo>
                <a:lnTo>
                  <a:pt x="0" y="4427281"/>
                </a:lnTo>
                <a:lnTo>
                  <a:pt x="0" y="4353830"/>
                </a:lnTo>
                <a:lnTo>
                  <a:pt x="0" y="4337733"/>
                </a:lnTo>
                <a:lnTo>
                  <a:pt x="0" y="4331304"/>
                </a:lnTo>
                <a:lnTo>
                  <a:pt x="0" y="4315207"/>
                </a:lnTo>
                <a:lnTo>
                  <a:pt x="0" y="4241756"/>
                </a:lnTo>
                <a:lnTo>
                  <a:pt x="0" y="4185143"/>
                </a:lnTo>
                <a:lnTo>
                  <a:pt x="0" y="4125038"/>
                </a:lnTo>
                <a:lnTo>
                  <a:pt x="0" y="4108941"/>
                </a:lnTo>
                <a:lnTo>
                  <a:pt x="0" y="4035490"/>
                </a:lnTo>
                <a:lnTo>
                  <a:pt x="0" y="4012964"/>
                </a:lnTo>
                <a:lnTo>
                  <a:pt x="0" y="3956351"/>
                </a:lnTo>
                <a:lnTo>
                  <a:pt x="0" y="3866803"/>
                </a:lnTo>
                <a:lnTo>
                  <a:pt x="0" y="3806698"/>
                </a:lnTo>
                <a:lnTo>
                  <a:pt x="0" y="3638011"/>
                </a:lnTo>
                <a:lnTo>
                  <a:pt x="0" y="2113745"/>
                </a:lnTo>
                <a:lnTo>
                  <a:pt x="0" y="1884953"/>
                </a:lnTo>
                <a:lnTo>
                  <a:pt x="0" y="1795405"/>
                </a:lnTo>
                <a:lnTo>
                  <a:pt x="0" y="1566613"/>
                </a:lnTo>
                <a:lnTo>
                  <a:pt x="0" y="1055641"/>
                </a:lnTo>
                <a:lnTo>
                  <a:pt x="0" y="849375"/>
                </a:lnTo>
                <a:lnTo>
                  <a:pt x="0" y="826849"/>
                </a:lnTo>
                <a:lnTo>
                  <a:pt x="0" y="753398"/>
                </a:lnTo>
                <a:lnTo>
                  <a:pt x="0" y="737301"/>
                </a:lnTo>
                <a:lnTo>
                  <a:pt x="0" y="620583"/>
                </a:lnTo>
                <a:lnTo>
                  <a:pt x="0" y="547132"/>
                </a:lnTo>
                <a:lnTo>
                  <a:pt x="0" y="531035"/>
                </a:lnTo>
                <a:lnTo>
                  <a:pt x="0" y="524606"/>
                </a:lnTo>
                <a:lnTo>
                  <a:pt x="0" y="508509"/>
                </a:lnTo>
                <a:lnTo>
                  <a:pt x="0" y="435058"/>
                </a:lnTo>
                <a:lnTo>
                  <a:pt x="0" y="318340"/>
                </a:lnTo>
                <a:lnTo>
                  <a:pt x="0" y="302243"/>
                </a:lnTo>
                <a:lnTo>
                  <a:pt x="0" y="228792"/>
                </a:lnTo>
                <a:lnTo>
                  <a:pt x="0" y="206266"/>
                </a:lnTo>
                <a:close/>
              </a:path>
            </a:pathLst>
          </a:custGeom>
          <a:solidFill>
            <a:schemeClr val="bg1"/>
          </a:solid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129" name="Rectangle: Rounded Corners 16">
            <a:extLst>
              <a:ext uri="{FF2B5EF4-FFF2-40B4-BE49-F238E27FC236}">
                <a16:creationId xmlns:a16="http://schemas.microsoft.com/office/drawing/2014/main" id="{CFD26A91-B095-0E8A-78DF-0501F156C8FA}"/>
              </a:ext>
            </a:extLst>
          </p:cNvPr>
          <p:cNvSpPr/>
          <p:nvPr/>
        </p:nvSpPr>
        <p:spPr>
          <a:xfrm>
            <a:off x="8118765" y="1415071"/>
            <a:ext cx="3423600" cy="908044"/>
          </a:xfrm>
          <a:prstGeom prst="round1Rect">
            <a:avLst/>
          </a:prstGeom>
          <a:solidFill>
            <a:schemeClr val="accent2">
              <a:lumMod val="20000"/>
              <a:lumOff val="80000"/>
            </a:schemeClr>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Huntington’s disease (HD)</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basal ganglia</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polyglutamine inclusions</a:t>
            </a:r>
          </a:p>
        </p:txBody>
      </p:sp>
      <p:sp>
        <p:nvSpPr>
          <p:cNvPr id="130" name="Rectangle: Rounded Corners 17">
            <a:extLst>
              <a:ext uri="{FF2B5EF4-FFF2-40B4-BE49-F238E27FC236}">
                <a16:creationId xmlns:a16="http://schemas.microsoft.com/office/drawing/2014/main" id="{71AB227A-8002-05EF-089D-94E543489646}"/>
              </a:ext>
            </a:extLst>
          </p:cNvPr>
          <p:cNvSpPr/>
          <p:nvPr/>
        </p:nvSpPr>
        <p:spPr>
          <a:xfrm>
            <a:off x="8118765" y="2412712"/>
            <a:ext cx="3423600" cy="908044"/>
          </a:xfrm>
          <a:prstGeom prst="rect">
            <a:avLst/>
          </a:prstGeom>
          <a:solidFill>
            <a:schemeClr val="accent3">
              <a:lumMod val="40000"/>
              <a:lumOff val="60000"/>
            </a:schemeClr>
          </a:solidFill>
          <a:ln w="952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Frontotemporal dementia (FTD) spectrum</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frontotemporal cortex</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tau tangles (3R or 4R). TDP-43, FUS and P</a:t>
            </a:r>
            <a:r>
              <a:rPr lang="en-GB" sz="1050" dirty="0">
                <a:solidFill>
                  <a:schemeClr val="tx2"/>
                </a:solidFill>
                <a:latin typeface="Arial"/>
              </a:rPr>
              <a:t>ick</a:t>
            </a:r>
            <a:r>
              <a:rPr kumimoji="0" lang="en-GB" sz="1050" b="0" i="0" u="none" strike="noStrike" kern="1200" cap="none" spc="0" normalizeH="0" baseline="0" noProof="0" dirty="0">
                <a:ln>
                  <a:noFill/>
                </a:ln>
                <a:solidFill>
                  <a:schemeClr val="tx2"/>
                </a:solidFill>
                <a:effectLst/>
                <a:uLnTx/>
                <a:uFillTx/>
                <a:latin typeface="Arial"/>
                <a:ea typeface="+mn-ea"/>
                <a:cs typeface="+mn-cs"/>
              </a:rPr>
              <a:t> bodies</a:t>
            </a:r>
          </a:p>
        </p:txBody>
      </p:sp>
      <p:sp>
        <p:nvSpPr>
          <p:cNvPr id="131" name="Rectangle: Rounded Corners 18">
            <a:extLst>
              <a:ext uri="{FF2B5EF4-FFF2-40B4-BE49-F238E27FC236}">
                <a16:creationId xmlns:a16="http://schemas.microsoft.com/office/drawing/2014/main" id="{09282D82-CA12-1DEB-3D4E-29B6B6029A6A}"/>
              </a:ext>
            </a:extLst>
          </p:cNvPr>
          <p:cNvSpPr/>
          <p:nvPr/>
        </p:nvSpPr>
        <p:spPr>
          <a:xfrm>
            <a:off x="8118765" y="3410353"/>
            <a:ext cx="3423600" cy="908044"/>
          </a:xfrm>
          <a:prstGeom prst="rect">
            <a:avLst/>
          </a:prstGeom>
          <a:solidFill>
            <a:schemeClr val="tx2">
              <a:lumMod val="25000"/>
              <a:lumOff val="75000"/>
            </a:schemeClr>
          </a:solidFill>
          <a:ln w="9525">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Lewy body dementia (LBD)</a:t>
            </a:r>
          </a:p>
          <a:p>
            <a:pPr algn="ctr">
              <a:spcAft>
                <a:spcPts val="100"/>
              </a:spcAf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a:t>
            </a:r>
            <a:r>
              <a:rPr lang="en-GB" sz="1050" dirty="0">
                <a:solidFill>
                  <a:schemeClr val="tx2"/>
                </a:solidFill>
                <a:latin typeface="Arial"/>
              </a:rPr>
              <a:t>limbic cortex and neocortex</a:t>
            </a:r>
            <a:endParaRPr lang="en-GB" sz="1050" b="0" i="0" u="none" strike="noStrike" kern="1200" cap="none" spc="0" normalizeH="0" baseline="0" noProof="0" dirty="0">
              <a:ln>
                <a:noFill/>
              </a:ln>
              <a:solidFill>
                <a:schemeClr val="tx2"/>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Lewy bodies</a:t>
            </a:r>
          </a:p>
        </p:txBody>
      </p:sp>
      <p:sp>
        <p:nvSpPr>
          <p:cNvPr id="132" name="Rectangle: Rounded Corners 19">
            <a:extLst>
              <a:ext uri="{FF2B5EF4-FFF2-40B4-BE49-F238E27FC236}">
                <a16:creationId xmlns:a16="http://schemas.microsoft.com/office/drawing/2014/main" id="{75050E29-E162-7A24-353D-E21397D4D34A}"/>
              </a:ext>
            </a:extLst>
          </p:cNvPr>
          <p:cNvSpPr/>
          <p:nvPr/>
        </p:nvSpPr>
        <p:spPr>
          <a:xfrm>
            <a:off x="8118765" y="4407994"/>
            <a:ext cx="3423600" cy="908044"/>
          </a:xfrm>
          <a:prstGeom prst="rect">
            <a:avLst/>
          </a:prstGeom>
          <a:solidFill>
            <a:schemeClr val="accent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Primary age-related tauopathy (PART)</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limbic</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tau tangles (3R:4R)</a:t>
            </a:r>
          </a:p>
        </p:txBody>
      </p:sp>
      <p:sp>
        <p:nvSpPr>
          <p:cNvPr id="133" name="Rectangle: Rounded Corners 20">
            <a:extLst>
              <a:ext uri="{FF2B5EF4-FFF2-40B4-BE49-F238E27FC236}">
                <a16:creationId xmlns:a16="http://schemas.microsoft.com/office/drawing/2014/main" id="{C1E5A9F5-0BD0-5A49-C76E-120B47C34C01}"/>
              </a:ext>
            </a:extLst>
          </p:cNvPr>
          <p:cNvSpPr/>
          <p:nvPr/>
        </p:nvSpPr>
        <p:spPr>
          <a:xfrm>
            <a:off x="8118765" y="5405633"/>
            <a:ext cx="3423600" cy="908044"/>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Vascular dementia (</a:t>
            </a:r>
            <a:r>
              <a:rPr kumimoji="0" lang="en-GB" sz="1100" b="1" i="0" u="none" strike="noStrike" kern="1200" cap="none" spc="0" normalizeH="0" baseline="0" noProof="0" dirty="0" err="1">
                <a:ln>
                  <a:noFill/>
                </a:ln>
                <a:solidFill>
                  <a:schemeClr val="tx2"/>
                </a:solidFill>
                <a:effectLst/>
                <a:uLnTx/>
                <a:uFillTx/>
                <a:latin typeface="Arial"/>
                <a:ea typeface="+mn-ea"/>
                <a:cs typeface="+mn-cs"/>
              </a:rPr>
              <a:t>VaD</a:t>
            </a:r>
            <a:r>
              <a:rPr kumimoji="0" lang="en-GB" sz="1100" b="1" i="0" u="none" strike="noStrike" kern="1200" cap="none" spc="0" normalizeH="0" baseline="0" noProof="0" dirty="0">
                <a:ln>
                  <a:noFill/>
                </a:ln>
                <a:solidFill>
                  <a:schemeClr val="tx2"/>
                </a:solidFill>
                <a:effectLst/>
                <a:uLnTx/>
                <a:uFillTx/>
                <a:latin typeface="Arial"/>
                <a:ea typeface="+mn-ea"/>
                <a:cs typeface="+mn-cs"/>
              </a:rPr>
              <a:t>)</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blood vessels</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aggregated amyloid, aggregated or granular osmiophilic material (GOM), </a:t>
            </a:r>
            <a:br>
              <a:rPr kumimoji="0" lang="en-GB" sz="1050" b="0" i="0" u="none" strike="noStrike" kern="1200" cap="none" spc="0" normalizeH="0" baseline="0" noProof="0" dirty="0">
                <a:ln>
                  <a:noFill/>
                </a:ln>
                <a:solidFill>
                  <a:schemeClr val="tx2"/>
                </a:solidFill>
                <a:effectLst/>
                <a:uLnTx/>
                <a:uFillTx/>
                <a:latin typeface="Arial"/>
                <a:ea typeface="+mn-ea"/>
                <a:cs typeface="+mn-cs"/>
              </a:rPr>
            </a:br>
            <a:r>
              <a:rPr kumimoji="0" lang="en-GB" sz="1050" b="0" i="0" u="none" strike="noStrike" kern="1200" cap="none" spc="0" normalizeH="0" baseline="0" noProof="0" dirty="0">
                <a:ln>
                  <a:noFill/>
                </a:ln>
                <a:solidFill>
                  <a:schemeClr val="tx2"/>
                </a:solidFill>
                <a:effectLst/>
                <a:uLnTx/>
                <a:uFillTx/>
                <a:latin typeface="Arial"/>
                <a:ea typeface="+mn-ea"/>
                <a:cs typeface="+mn-cs"/>
              </a:rPr>
              <a:t>or atherosclerosis</a:t>
            </a:r>
          </a:p>
        </p:txBody>
      </p:sp>
      <p:sp>
        <p:nvSpPr>
          <p:cNvPr id="135" name="Rectangle: Rounded Corners 11">
            <a:extLst>
              <a:ext uri="{FF2B5EF4-FFF2-40B4-BE49-F238E27FC236}">
                <a16:creationId xmlns:a16="http://schemas.microsoft.com/office/drawing/2014/main" id="{953E438D-E577-D8FC-B235-F63C38CCED66}"/>
              </a:ext>
            </a:extLst>
          </p:cNvPr>
          <p:cNvSpPr/>
          <p:nvPr/>
        </p:nvSpPr>
        <p:spPr>
          <a:xfrm>
            <a:off x="649119" y="1415071"/>
            <a:ext cx="3276336" cy="908044"/>
          </a:xfrm>
          <a:prstGeom prst="rect">
            <a:avLst/>
          </a:prstGeom>
          <a:solidFill>
            <a:schemeClr val="accent4">
              <a:lumMod val="40000"/>
              <a:lumOff val="6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Alzheimer’s disease (AD)</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temporoparietal cortex</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a:t>
            </a:r>
            <a:r>
              <a:rPr lang="en-GB" sz="1050" dirty="0">
                <a:solidFill>
                  <a:schemeClr val="tx2"/>
                </a:solidFill>
                <a:latin typeface="Arial"/>
              </a:rPr>
              <a:t>amyloid-</a:t>
            </a:r>
            <a:r>
              <a:rPr kumimoji="0" lang="en-GB" sz="1050" b="0" i="0" u="none" strike="noStrike" kern="1200" cap="none" spc="0" normalizeH="0" baseline="0" noProof="0" dirty="0">
                <a:ln>
                  <a:noFill/>
                </a:ln>
                <a:solidFill>
                  <a:schemeClr val="tx2"/>
                </a:solidFill>
                <a:effectLst/>
                <a:uLnTx/>
                <a:uFillTx/>
                <a:latin typeface="Arial"/>
                <a:ea typeface="+mn-ea"/>
                <a:cs typeface="+mn-cs"/>
                <a:sym typeface="Symbol" panose="05050102010706020507" pitchFamily="18" charset="2"/>
              </a:rPr>
              <a:t> (</a:t>
            </a:r>
            <a:r>
              <a:rPr kumimoji="0" lang="en-GB" sz="1050" b="0" i="0" u="none" strike="noStrike" kern="1200" cap="none" spc="0" normalizeH="0" baseline="0" noProof="0" dirty="0">
                <a:ln>
                  <a:noFill/>
                </a:ln>
                <a:solidFill>
                  <a:schemeClr val="tx2"/>
                </a:solidFill>
                <a:effectLst/>
                <a:uLnTx/>
                <a:uFillTx/>
                <a:latin typeface="Arial"/>
                <a:ea typeface="+mn-ea"/>
                <a:cs typeface="+mn-cs"/>
              </a:rPr>
              <a:t>A</a:t>
            </a:r>
            <a:r>
              <a:rPr kumimoji="0" lang="en-GB" sz="1050" b="0" i="0" u="none" strike="noStrike" kern="1200" cap="none" spc="0" normalizeH="0" baseline="0" noProof="0" dirty="0">
                <a:ln>
                  <a:noFill/>
                </a:ln>
                <a:solidFill>
                  <a:schemeClr val="tx2"/>
                </a:solidFill>
                <a:effectLst/>
                <a:uLnTx/>
                <a:uFillTx/>
                <a:latin typeface="Arial"/>
                <a:ea typeface="+mn-ea"/>
                <a:cs typeface="+mn-cs"/>
                <a:sym typeface="Symbol" panose="05050102010706020507" pitchFamily="18" charset="2"/>
              </a:rPr>
              <a:t>) plaques</a:t>
            </a:r>
            <a:br>
              <a:rPr kumimoji="0" lang="en-GB" sz="1050" b="0" i="0" u="none" strike="noStrike" kern="1200" cap="none" spc="0" normalizeH="0" baseline="0" noProof="0" dirty="0">
                <a:ln>
                  <a:noFill/>
                </a:ln>
                <a:solidFill>
                  <a:schemeClr val="tx2"/>
                </a:solidFill>
                <a:effectLst/>
                <a:uLnTx/>
                <a:uFillTx/>
                <a:latin typeface="Arial"/>
                <a:ea typeface="+mn-ea"/>
                <a:cs typeface="+mn-cs"/>
                <a:sym typeface="Symbol" panose="05050102010706020507" pitchFamily="18" charset="2"/>
              </a:rPr>
            </a:br>
            <a:r>
              <a:rPr kumimoji="0" lang="en-GB" sz="1050" b="0" i="0" u="none" strike="noStrike" kern="1200" cap="none" spc="0" normalizeH="0" baseline="0" noProof="0" dirty="0">
                <a:ln>
                  <a:noFill/>
                </a:ln>
                <a:solidFill>
                  <a:schemeClr val="tx2"/>
                </a:solidFill>
                <a:effectLst/>
                <a:uLnTx/>
                <a:uFillTx/>
                <a:latin typeface="Arial"/>
                <a:ea typeface="+mn-ea"/>
                <a:cs typeface="+mn-cs"/>
                <a:sym typeface="Symbol" panose="05050102010706020507" pitchFamily="18" charset="2"/>
              </a:rPr>
              <a:t>and tau tangles (3R:4R)</a:t>
            </a:r>
            <a:endParaRPr kumimoji="0" lang="en-GB" sz="1050" b="0" i="0" u="none" strike="noStrike" kern="1200" cap="none" spc="0" normalizeH="0" baseline="0" noProof="0" dirty="0">
              <a:ln>
                <a:noFill/>
              </a:ln>
              <a:solidFill>
                <a:schemeClr val="tx2"/>
              </a:solidFill>
              <a:effectLst/>
              <a:uLnTx/>
              <a:uFillTx/>
              <a:latin typeface="Arial"/>
              <a:ea typeface="+mn-ea"/>
              <a:cs typeface="+mn-cs"/>
            </a:endParaRPr>
          </a:p>
        </p:txBody>
      </p:sp>
      <p:sp>
        <p:nvSpPr>
          <p:cNvPr id="136" name="Rectangle: Rounded Corners 12">
            <a:extLst>
              <a:ext uri="{FF2B5EF4-FFF2-40B4-BE49-F238E27FC236}">
                <a16:creationId xmlns:a16="http://schemas.microsoft.com/office/drawing/2014/main" id="{7E6757A2-229D-024B-994D-19DD30E2CCE6}"/>
              </a:ext>
            </a:extLst>
          </p:cNvPr>
          <p:cNvSpPr/>
          <p:nvPr/>
        </p:nvSpPr>
        <p:spPr>
          <a:xfrm>
            <a:off x="649119" y="2412712"/>
            <a:ext cx="3276336" cy="908044"/>
          </a:xfrm>
          <a:prstGeom prst="rect">
            <a:avLst/>
          </a:prstGeom>
          <a:solidFill>
            <a:schemeClr val="accent6">
              <a:lumMod val="90000"/>
            </a:schemeClr>
          </a:solidFill>
          <a:ln w="9525">
            <a:solidFill>
              <a:schemeClr val="accent6">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Parkinson’s disease (PD)</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midbrain</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Lewy bodies</a:t>
            </a:r>
          </a:p>
        </p:txBody>
      </p:sp>
      <p:sp>
        <p:nvSpPr>
          <p:cNvPr id="137" name="Rectangle: Rounded Corners 13">
            <a:extLst>
              <a:ext uri="{FF2B5EF4-FFF2-40B4-BE49-F238E27FC236}">
                <a16:creationId xmlns:a16="http://schemas.microsoft.com/office/drawing/2014/main" id="{F204D1BB-6AD1-1610-F983-DFA4465A85F0}"/>
              </a:ext>
            </a:extLst>
          </p:cNvPr>
          <p:cNvSpPr/>
          <p:nvPr/>
        </p:nvSpPr>
        <p:spPr>
          <a:xfrm>
            <a:off x="649119" y="3410353"/>
            <a:ext cx="3276336" cy="908044"/>
          </a:xfrm>
          <a:prstGeom prst="rect">
            <a:avLst/>
          </a:prstGeom>
          <a:solidFill>
            <a:schemeClr val="accent5">
              <a:lumMod val="20000"/>
              <a:lumOff val="80000"/>
            </a:schemeClr>
          </a:solidFill>
          <a:ln w="952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Amyotrophic lateral sclerosis (ALS)</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motor cortex, brainstem, spinal cord</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a:t>
            </a:r>
            <a:r>
              <a:rPr lang="en-GB" sz="1050" dirty="0">
                <a:solidFill>
                  <a:schemeClr val="tx2"/>
                </a:solidFill>
                <a:latin typeface="Arial"/>
              </a:rPr>
              <a:t>TAR</a:t>
            </a:r>
            <a:r>
              <a:rPr kumimoji="0" lang="en-GB" sz="1050" b="0" i="0" u="none" strike="noStrike" kern="1200" cap="none" spc="0" normalizeH="0" baseline="0" noProof="0" dirty="0">
                <a:ln>
                  <a:noFill/>
                </a:ln>
                <a:solidFill>
                  <a:schemeClr val="tx2"/>
                </a:solidFill>
                <a:effectLst/>
                <a:uLnTx/>
                <a:uFillTx/>
                <a:latin typeface="Arial"/>
                <a:ea typeface="+mn-ea"/>
                <a:cs typeface="+mn-cs"/>
              </a:rPr>
              <a:t> DNA binding protein 43 (TDP-43), fused in sarcoma (FUS)</a:t>
            </a:r>
          </a:p>
        </p:txBody>
      </p:sp>
      <p:sp>
        <p:nvSpPr>
          <p:cNvPr id="138" name="Rectangle: Rounded Corners 14">
            <a:extLst>
              <a:ext uri="{FF2B5EF4-FFF2-40B4-BE49-F238E27FC236}">
                <a16:creationId xmlns:a16="http://schemas.microsoft.com/office/drawing/2014/main" id="{F51824F6-5207-4F23-4CCE-D23B2645D5DC}"/>
              </a:ext>
            </a:extLst>
          </p:cNvPr>
          <p:cNvSpPr/>
          <p:nvPr/>
        </p:nvSpPr>
        <p:spPr>
          <a:xfrm>
            <a:off x="649119" y="4407994"/>
            <a:ext cx="3276336" cy="908044"/>
          </a:xfrm>
          <a:prstGeom prst="rect">
            <a:avLst/>
          </a:prstGeom>
          <a:solidFill>
            <a:schemeClr val="tx1">
              <a:lumMod val="10000"/>
              <a:lumOff val="90000"/>
            </a:schemeClr>
          </a:solidFill>
          <a:ln w="9525">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a:ln>
                  <a:noFill/>
                </a:ln>
                <a:solidFill>
                  <a:schemeClr val="tx2"/>
                </a:solidFill>
                <a:effectLst/>
                <a:uLnTx/>
                <a:uFillTx/>
                <a:latin typeface="Arial"/>
                <a:ea typeface="+mn-ea"/>
                <a:cs typeface="+mn-cs"/>
              </a:rPr>
              <a:t>Limbic-predominant age-related TDP-43 encephalopathy (LATE)</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limbic</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TDP-43</a:t>
            </a:r>
          </a:p>
        </p:txBody>
      </p:sp>
      <p:sp>
        <p:nvSpPr>
          <p:cNvPr id="140" name="Graphic 54">
            <a:extLst>
              <a:ext uri="{FF2B5EF4-FFF2-40B4-BE49-F238E27FC236}">
                <a16:creationId xmlns:a16="http://schemas.microsoft.com/office/drawing/2014/main" id="{086E3F49-91F6-92EB-C736-AB663B319402}"/>
              </a:ext>
            </a:extLst>
          </p:cNvPr>
          <p:cNvSpPr/>
          <p:nvPr/>
        </p:nvSpPr>
        <p:spPr>
          <a:xfrm>
            <a:off x="4297224" y="1612043"/>
            <a:ext cx="3449770" cy="4187134"/>
          </a:xfrm>
          <a:custGeom>
            <a:avLst/>
            <a:gdLst>
              <a:gd name="connsiteX0" fmla="*/ 399757 w 3449770"/>
              <a:gd name="connsiteY0" fmla="*/ 4187039 h 4187134"/>
              <a:gd name="connsiteX1" fmla="*/ 2008289 w 3449770"/>
              <a:gd name="connsiteY1" fmla="*/ 4187039 h 4187134"/>
              <a:gd name="connsiteX2" fmla="*/ 2575458 w 3449770"/>
              <a:gd name="connsiteY2" fmla="*/ 3457710 h 4187134"/>
              <a:gd name="connsiteX3" fmla="*/ 2665387 w 3449770"/>
              <a:gd name="connsiteY3" fmla="*/ 3436469 h 4187134"/>
              <a:gd name="connsiteX4" fmla="*/ 3142817 w 3449770"/>
              <a:gd name="connsiteY4" fmla="*/ 3329408 h 4187134"/>
              <a:gd name="connsiteX5" fmla="*/ 3142817 w 3449770"/>
              <a:gd name="connsiteY5" fmla="*/ 2994033 h 4187134"/>
              <a:gd name="connsiteX6" fmla="*/ 3200105 w 3449770"/>
              <a:gd name="connsiteY6" fmla="*/ 2863064 h 4187134"/>
              <a:gd name="connsiteX7" fmla="*/ 3241406 w 3449770"/>
              <a:gd name="connsiteY7" fmla="*/ 2768100 h 4187134"/>
              <a:gd name="connsiteX8" fmla="*/ 3192968 w 3449770"/>
              <a:gd name="connsiteY8" fmla="*/ 2709330 h 4187134"/>
              <a:gd name="connsiteX9" fmla="*/ 3208289 w 3449770"/>
              <a:gd name="connsiteY9" fmla="*/ 2665611 h 4187134"/>
              <a:gd name="connsiteX10" fmla="*/ 3285751 w 3449770"/>
              <a:gd name="connsiteY10" fmla="*/ 2583791 h 4187134"/>
              <a:gd name="connsiteX11" fmla="*/ 3256156 w 3449770"/>
              <a:gd name="connsiteY11" fmla="*/ 2543881 h 4187134"/>
              <a:gd name="connsiteX12" fmla="*/ 3195728 w 3449770"/>
              <a:gd name="connsiteY12" fmla="*/ 2423866 h 4187134"/>
              <a:gd name="connsiteX13" fmla="*/ 3292508 w 3449770"/>
              <a:gd name="connsiteY13" fmla="*/ 2344904 h 4187134"/>
              <a:gd name="connsiteX14" fmla="*/ 3420692 w 3449770"/>
              <a:gd name="connsiteY14" fmla="*/ 2149927 h 4187134"/>
              <a:gd name="connsiteX15" fmla="*/ 3342278 w 3449770"/>
              <a:gd name="connsiteY15" fmla="*/ 2066679 h 4187134"/>
              <a:gd name="connsiteX16" fmla="*/ 3014443 w 3449770"/>
              <a:gd name="connsiteY16" fmla="*/ 1545852 h 4187134"/>
              <a:gd name="connsiteX17" fmla="*/ 3012920 w 3449770"/>
              <a:gd name="connsiteY17" fmla="*/ 1056457 h 4187134"/>
              <a:gd name="connsiteX18" fmla="*/ 2780629 w 3449770"/>
              <a:gd name="connsiteY18" fmla="*/ 533439 h 4187134"/>
              <a:gd name="connsiteX19" fmla="*/ 2013714 w 3449770"/>
              <a:gd name="connsiteY19" fmla="*/ 55379 h 4187134"/>
              <a:gd name="connsiteX20" fmla="*/ 752620 w 3449770"/>
              <a:gd name="connsiteY20" fmla="*/ 192063 h 4187134"/>
              <a:gd name="connsiteX21" fmla="*/ 409273 w 3449770"/>
              <a:gd name="connsiteY21" fmla="*/ 433331 h 4187134"/>
              <a:gd name="connsiteX22" fmla="*/ 191541 w 3449770"/>
              <a:gd name="connsiteY22" fmla="*/ 700317 h 4187134"/>
              <a:gd name="connsiteX23" fmla="*/ 19488 w 3449770"/>
              <a:gd name="connsiteY23" fmla="*/ 1155327 h 4187134"/>
              <a:gd name="connsiteX24" fmla="*/ 481597 w 3449770"/>
              <a:gd name="connsiteY24" fmla="*/ 2735619 h 4187134"/>
              <a:gd name="connsiteX25" fmla="*/ 511573 w 3449770"/>
              <a:gd name="connsiteY25" fmla="*/ 2796579 h 4187134"/>
              <a:gd name="connsiteX26" fmla="*/ 399757 w 3449770"/>
              <a:gd name="connsiteY26" fmla="*/ 4187134 h 4187134"/>
              <a:gd name="connsiteX0" fmla="*/ 2008289 w 3449770"/>
              <a:gd name="connsiteY0" fmla="*/ 4187039 h 4278479"/>
              <a:gd name="connsiteX1" fmla="*/ 2575458 w 3449770"/>
              <a:gd name="connsiteY1" fmla="*/ 3457710 h 4278479"/>
              <a:gd name="connsiteX2" fmla="*/ 2665387 w 3449770"/>
              <a:gd name="connsiteY2" fmla="*/ 3436469 h 4278479"/>
              <a:gd name="connsiteX3" fmla="*/ 3142817 w 3449770"/>
              <a:gd name="connsiteY3" fmla="*/ 3329408 h 4278479"/>
              <a:gd name="connsiteX4" fmla="*/ 3142817 w 3449770"/>
              <a:gd name="connsiteY4" fmla="*/ 2994033 h 4278479"/>
              <a:gd name="connsiteX5" fmla="*/ 3200105 w 3449770"/>
              <a:gd name="connsiteY5" fmla="*/ 2863064 h 4278479"/>
              <a:gd name="connsiteX6" fmla="*/ 3241406 w 3449770"/>
              <a:gd name="connsiteY6" fmla="*/ 2768100 h 4278479"/>
              <a:gd name="connsiteX7" fmla="*/ 3192968 w 3449770"/>
              <a:gd name="connsiteY7" fmla="*/ 2709330 h 4278479"/>
              <a:gd name="connsiteX8" fmla="*/ 3208289 w 3449770"/>
              <a:gd name="connsiteY8" fmla="*/ 2665611 h 4278479"/>
              <a:gd name="connsiteX9" fmla="*/ 3285751 w 3449770"/>
              <a:gd name="connsiteY9" fmla="*/ 2583791 h 4278479"/>
              <a:gd name="connsiteX10" fmla="*/ 3256156 w 3449770"/>
              <a:gd name="connsiteY10" fmla="*/ 2543881 h 4278479"/>
              <a:gd name="connsiteX11" fmla="*/ 3195728 w 3449770"/>
              <a:gd name="connsiteY11" fmla="*/ 2423866 h 4278479"/>
              <a:gd name="connsiteX12" fmla="*/ 3292508 w 3449770"/>
              <a:gd name="connsiteY12" fmla="*/ 2344904 h 4278479"/>
              <a:gd name="connsiteX13" fmla="*/ 3420692 w 3449770"/>
              <a:gd name="connsiteY13" fmla="*/ 2149927 h 4278479"/>
              <a:gd name="connsiteX14" fmla="*/ 3342278 w 3449770"/>
              <a:gd name="connsiteY14" fmla="*/ 2066679 h 4278479"/>
              <a:gd name="connsiteX15" fmla="*/ 3014443 w 3449770"/>
              <a:gd name="connsiteY15" fmla="*/ 1545852 h 4278479"/>
              <a:gd name="connsiteX16" fmla="*/ 3012920 w 3449770"/>
              <a:gd name="connsiteY16" fmla="*/ 1056457 h 4278479"/>
              <a:gd name="connsiteX17" fmla="*/ 2780629 w 3449770"/>
              <a:gd name="connsiteY17" fmla="*/ 533439 h 4278479"/>
              <a:gd name="connsiteX18" fmla="*/ 2013714 w 3449770"/>
              <a:gd name="connsiteY18" fmla="*/ 55379 h 4278479"/>
              <a:gd name="connsiteX19" fmla="*/ 752620 w 3449770"/>
              <a:gd name="connsiteY19" fmla="*/ 192063 h 4278479"/>
              <a:gd name="connsiteX20" fmla="*/ 409273 w 3449770"/>
              <a:gd name="connsiteY20" fmla="*/ 433331 h 4278479"/>
              <a:gd name="connsiteX21" fmla="*/ 191541 w 3449770"/>
              <a:gd name="connsiteY21" fmla="*/ 700317 h 4278479"/>
              <a:gd name="connsiteX22" fmla="*/ 19488 w 3449770"/>
              <a:gd name="connsiteY22" fmla="*/ 1155327 h 4278479"/>
              <a:gd name="connsiteX23" fmla="*/ 481597 w 3449770"/>
              <a:gd name="connsiteY23" fmla="*/ 2735619 h 4278479"/>
              <a:gd name="connsiteX24" fmla="*/ 511573 w 3449770"/>
              <a:gd name="connsiteY24" fmla="*/ 2796579 h 4278479"/>
              <a:gd name="connsiteX25" fmla="*/ 399757 w 3449770"/>
              <a:gd name="connsiteY25" fmla="*/ 4187134 h 4278479"/>
              <a:gd name="connsiteX26" fmla="*/ 399757 w 3449770"/>
              <a:gd name="connsiteY26" fmla="*/ 4187039 h 4278479"/>
              <a:gd name="connsiteX27" fmla="*/ 2099729 w 3449770"/>
              <a:gd name="connsiteY27" fmla="*/ 4278479 h 4278479"/>
              <a:gd name="connsiteX0" fmla="*/ 2008289 w 3449770"/>
              <a:gd name="connsiteY0" fmla="*/ 4187039 h 4187134"/>
              <a:gd name="connsiteX1" fmla="*/ 2575458 w 3449770"/>
              <a:gd name="connsiteY1" fmla="*/ 3457710 h 4187134"/>
              <a:gd name="connsiteX2" fmla="*/ 2665387 w 3449770"/>
              <a:gd name="connsiteY2" fmla="*/ 3436469 h 4187134"/>
              <a:gd name="connsiteX3" fmla="*/ 3142817 w 3449770"/>
              <a:gd name="connsiteY3" fmla="*/ 3329408 h 4187134"/>
              <a:gd name="connsiteX4" fmla="*/ 3142817 w 3449770"/>
              <a:gd name="connsiteY4" fmla="*/ 2994033 h 4187134"/>
              <a:gd name="connsiteX5" fmla="*/ 3200105 w 3449770"/>
              <a:gd name="connsiteY5" fmla="*/ 2863064 h 4187134"/>
              <a:gd name="connsiteX6" fmla="*/ 3241406 w 3449770"/>
              <a:gd name="connsiteY6" fmla="*/ 2768100 h 4187134"/>
              <a:gd name="connsiteX7" fmla="*/ 3192968 w 3449770"/>
              <a:gd name="connsiteY7" fmla="*/ 2709330 h 4187134"/>
              <a:gd name="connsiteX8" fmla="*/ 3208289 w 3449770"/>
              <a:gd name="connsiteY8" fmla="*/ 2665611 h 4187134"/>
              <a:gd name="connsiteX9" fmla="*/ 3285751 w 3449770"/>
              <a:gd name="connsiteY9" fmla="*/ 2583791 h 4187134"/>
              <a:gd name="connsiteX10" fmla="*/ 3256156 w 3449770"/>
              <a:gd name="connsiteY10" fmla="*/ 2543881 h 4187134"/>
              <a:gd name="connsiteX11" fmla="*/ 3195728 w 3449770"/>
              <a:gd name="connsiteY11" fmla="*/ 2423866 h 4187134"/>
              <a:gd name="connsiteX12" fmla="*/ 3292508 w 3449770"/>
              <a:gd name="connsiteY12" fmla="*/ 2344904 h 4187134"/>
              <a:gd name="connsiteX13" fmla="*/ 3420692 w 3449770"/>
              <a:gd name="connsiteY13" fmla="*/ 2149927 h 4187134"/>
              <a:gd name="connsiteX14" fmla="*/ 3342278 w 3449770"/>
              <a:gd name="connsiteY14" fmla="*/ 2066679 h 4187134"/>
              <a:gd name="connsiteX15" fmla="*/ 3014443 w 3449770"/>
              <a:gd name="connsiteY15" fmla="*/ 1545852 h 4187134"/>
              <a:gd name="connsiteX16" fmla="*/ 3012920 w 3449770"/>
              <a:gd name="connsiteY16" fmla="*/ 1056457 h 4187134"/>
              <a:gd name="connsiteX17" fmla="*/ 2780629 w 3449770"/>
              <a:gd name="connsiteY17" fmla="*/ 533439 h 4187134"/>
              <a:gd name="connsiteX18" fmla="*/ 2013714 w 3449770"/>
              <a:gd name="connsiteY18" fmla="*/ 55379 h 4187134"/>
              <a:gd name="connsiteX19" fmla="*/ 752620 w 3449770"/>
              <a:gd name="connsiteY19" fmla="*/ 192063 h 4187134"/>
              <a:gd name="connsiteX20" fmla="*/ 409273 w 3449770"/>
              <a:gd name="connsiteY20" fmla="*/ 433331 h 4187134"/>
              <a:gd name="connsiteX21" fmla="*/ 191541 w 3449770"/>
              <a:gd name="connsiteY21" fmla="*/ 700317 h 4187134"/>
              <a:gd name="connsiteX22" fmla="*/ 19488 w 3449770"/>
              <a:gd name="connsiteY22" fmla="*/ 1155327 h 4187134"/>
              <a:gd name="connsiteX23" fmla="*/ 481597 w 3449770"/>
              <a:gd name="connsiteY23" fmla="*/ 2735619 h 4187134"/>
              <a:gd name="connsiteX24" fmla="*/ 511573 w 3449770"/>
              <a:gd name="connsiteY24" fmla="*/ 2796579 h 4187134"/>
              <a:gd name="connsiteX25" fmla="*/ 399757 w 3449770"/>
              <a:gd name="connsiteY25" fmla="*/ 4187134 h 4187134"/>
              <a:gd name="connsiteX26" fmla="*/ 399757 w 3449770"/>
              <a:gd name="connsiteY26" fmla="*/ 4187039 h 418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49770" h="4187134">
                <a:moveTo>
                  <a:pt x="2008289" y="4187039"/>
                </a:moveTo>
                <a:cubicBezTo>
                  <a:pt x="2125530" y="3899670"/>
                  <a:pt x="2311858" y="3551340"/>
                  <a:pt x="2575458" y="3457710"/>
                </a:cubicBezTo>
                <a:cubicBezTo>
                  <a:pt x="2604483" y="3447423"/>
                  <a:pt x="2634459" y="3440184"/>
                  <a:pt x="2665387" y="3436469"/>
                </a:cubicBezTo>
                <a:cubicBezTo>
                  <a:pt x="2843626" y="3415038"/>
                  <a:pt x="2993222" y="3457805"/>
                  <a:pt x="3142817" y="3329408"/>
                </a:cubicBezTo>
                <a:cubicBezTo>
                  <a:pt x="3292603" y="3201011"/>
                  <a:pt x="3150050" y="3108237"/>
                  <a:pt x="3142817" y="2994033"/>
                </a:cubicBezTo>
                <a:cubicBezTo>
                  <a:pt x="3139582" y="2942788"/>
                  <a:pt x="3163848" y="2897544"/>
                  <a:pt x="3200105" y="2863064"/>
                </a:cubicBezTo>
                <a:cubicBezTo>
                  <a:pt x="3231414" y="2833250"/>
                  <a:pt x="3273475" y="2816677"/>
                  <a:pt x="3241406" y="2768100"/>
                </a:cubicBezTo>
                <a:cubicBezTo>
                  <a:pt x="3227131" y="2746573"/>
                  <a:pt x="3208765" y="2729333"/>
                  <a:pt x="3192968" y="2709330"/>
                </a:cubicBezTo>
                <a:cubicBezTo>
                  <a:pt x="3173840" y="2684756"/>
                  <a:pt x="3181073" y="2681708"/>
                  <a:pt x="3208289" y="2665611"/>
                </a:cubicBezTo>
                <a:cubicBezTo>
                  <a:pt x="3233888" y="2650561"/>
                  <a:pt x="3297266" y="2623986"/>
                  <a:pt x="3285751" y="2583791"/>
                </a:cubicBezTo>
                <a:cubicBezTo>
                  <a:pt x="3281184" y="2567694"/>
                  <a:pt x="3266814" y="2555978"/>
                  <a:pt x="3256156" y="2543881"/>
                </a:cubicBezTo>
                <a:cubicBezTo>
                  <a:pt x="3229320" y="2513020"/>
                  <a:pt x="3199439" y="2465490"/>
                  <a:pt x="3195728" y="2423866"/>
                </a:cubicBezTo>
                <a:cubicBezTo>
                  <a:pt x="3190589" y="2367573"/>
                  <a:pt x="3252254" y="2359953"/>
                  <a:pt x="3292508" y="2344904"/>
                </a:cubicBezTo>
                <a:cubicBezTo>
                  <a:pt x="3479026" y="2274800"/>
                  <a:pt x="3467131" y="2207839"/>
                  <a:pt x="3420692" y="2149927"/>
                </a:cubicBezTo>
                <a:cubicBezTo>
                  <a:pt x="3396140" y="2119352"/>
                  <a:pt x="3361977" y="2091253"/>
                  <a:pt x="3342278" y="2066679"/>
                </a:cubicBezTo>
                <a:cubicBezTo>
                  <a:pt x="3285276" y="1995241"/>
                  <a:pt x="3022056" y="1691013"/>
                  <a:pt x="3014443" y="1545852"/>
                </a:cubicBezTo>
                <a:cubicBezTo>
                  <a:pt x="3010256" y="1465365"/>
                  <a:pt x="3022912" y="1218668"/>
                  <a:pt x="3012920" y="1056457"/>
                </a:cubicBezTo>
                <a:cubicBezTo>
                  <a:pt x="3001120" y="865957"/>
                  <a:pt x="2897679" y="680410"/>
                  <a:pt x="2780629" y="533439"/>
                </a:cubicBezTo>
                <a:cubicBezTo>
                  <a:pt x="2587829" y="291219"/>
                  <a:pt x="2314523" y="132723"/>
                  <a:pt x="2013714" y="55379"/>
                </a:cubicBezTo>
                <a:cubicBezTo>
                  <a:pt x="1599662" y="-51015"/>
                  <a:pt x="1133175" y="-3390"/>
                  <a:pt x="752620" y="192063"/>
                </a:cubicBezTo>
                <a:cubicBezTo>
                  <a:pt x="627196" y="256452"/>
                  <a:pt x="511097" y="337034"/>
                  <a:pt x="409273" y="433331"/>
                </a:cubicBezTo>
                <a:cubicBezTo>
                  <a:pt x="326292" y="511818"/>
                  <a:pt x="252826" y="600876"/>
                  <a:pt x="191541" y="700317"/>
                </a:cubicBezTo>
                <a:cubicBezTo>
                  <a:pt x="101137" y="847002"/>
                  <a:pt x="46038" y="999783"/>
                  <a:pt x="19488" y="1155327"/>
                </a:cubicBezTo>
                <a:cubicBezTo>
                  <a:pt x="-73296" y="1697109"/>
                  <a:pt x="179170" y="2271561"/>
                  <a:pt x="481597" y="2735619"/>
                </a:cubicBezTo>
                <a:cubicBezTo>
                  <a:pt x="492731" y="2752764"/>
                  <a:pt x="502723" y="2773243"/>
                  <a:pt x="511573" y="2796579"/>
                </a:cubicBezTo>
                <a:cubicBezTo>
                  <a:pt x="623865" y="3094140"/>
                  <a:pt x="547259" y="3857569"/>
                  <a:pt x="399757" y="4187134"/>
                </a:cubicBezTo>
                <a:lnTo>
                  <a:pt x="399757" y="4187039"/>
                </a:lnTo>
              </a:path>
            </a:pathLst>
          </a:custGeom>
          <a:solidFill>
            <a:schemeClr val="accent2">
              <a:alpha val="14902"/>
            </a:schemeClr>
          </a:solidFill>
          <a:ln w="1270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1" name="Freeform 158">
            <a:extLst>
              <a:ext uri="{FF2B5EF4-FFF2-40B4-BE49-F238E27FC236}">
                <a16:creationId xmlns:a16="http://schemas.microsoft.com/office/drawing/2014/main" id="{83260CDD-9265-AE26-E252-A16AF4B4B4CA}"/>
              </a:ext>
            </a:extLst>
          </p:cNvPr>
          <p:cNvSpPr/>
          <p:nvPr/>
        </p:nvSpPr>
        <p:spPr>
          <a:xfrm flipH="1">
            <a:off x="4592611" y="1829485"/>
            <a:ext cx="2502451" cy="1549591"/>
          </a:xfrm>
          <a:custGeom>
            <a:avLst/>
            <a:gdLst>
              <a:gd name="connsiteX0" fmla="*/ 2276950 w 2990624"/>
              <a:gd name="connsiteY0" fmla="*/ 1768486 h 1851882"/>
              <a:gd name="connsiteX1" fmla="*/ 2305976 w 2990624"/>
              <a:gd name="connsiteY1" fmla="*/ 1787312 h 1851882"/>
              <a:gd name="connsiteX2" fmla="*/ 2958543 w 2990624"/>
              <a:gd name="connsiteY2" fmla="*/ 1539248 h 1851882"/>
              <a:gd name="connsiteX3" fmla="*/ 2845198 w 2990624"/>
              <a:gd name="connsiteY3" fmla="*/ 882719 h 1851882"/>
              <a:gd name="connsiteX4" fmla="*/ 2715008 w 2990624"/>
              <a:gd name="connsiteY4" fmla="*/ 648821 h 1851882"/>
              <a:gd name="connsiteX5" fmla="*/ 1930348 w 2990624"/>
              <a:gd name="connsiteY5" fmla="*/ 73681 h 1851882"/>
              <a:gd name="connsiteX6" fmla="*/ 1809009 w 2990624"/>
              <a:gd name="connsiteY6" fmla="*/ 39452 h 1851882"/>
              <a:gd name="connsiteX7" fmla="*/ 1542729 w 2990624"/>
              <a:gd name="connsiteY7" fmla="*/ 13685 h 1851882"/>
              <a:gd name="connsiteX8" fmla="*/ 1429098 w 2990624"/>
              <a:gd name="connsiteY8" fmla="*/ 25951 h 1851882"/>
              <a:gd name="connsiteX9" fmla="*/ 624739 w 2990624"/>
              <a:gd name="connsiteY9" fmla="*/ 214875 h 1851882"/>
              <a:gd name="connsiteX10" fmla="*/ 521862 w 2990624"/>
              <a:gd name="connsiteY10" fmla="*/ 264982 h 1851882"/>
              <a:gd name="connsiteX11" fmla="*/ 372068 w 2990624"/>
              <a:gd name="connsiteY11" fmla="*/ 350174 h 1851882"/>
              <a:gd name="connsiteX12" fmla="*/ 302976 w 2990624"/>
              <a:gd name="connsiteY12" fmla="*/ 406177 h 1851882"/>
              <a:gd name="connsiteX13" fmla="*/ 225414 w 2990624"/>
              <a:gd name="connsiteY13" fmla="*/ 481480 h 1851882"/>
              <a:gd name="connsiteX14" fmla="*/ 158701 w 2990624"/>
              <a:gd name="connsiteY14" fmla="*/ 543758 h 1851882"/>
              <a:gd name="connsiteX15" fmla="*/ 52494 w 2990624"/>
              <a:gd name="connsiteY15" fmla="*/ 713191 h 1851882"/>
              <a:gd name="connsiteX16" fmla="*/ 36030 w 2990624"/>
              <a:gd name="connsiteY16" fmla="*/ 774803 h 1851882"/>
              <a:gd name="connsiteX17" fmla="*/ 87516 w 2990624"/>
              <a:gd name="connsiteY17" fmla="*/ 1158071 h 1851882"/>
              <a:gd name="connsiteX18" fmla="*/ 121586 w 2990624"/>
              <a:gd name="connsiteY18" fmla="*/ 1207893 h 1851882"/>
              <a:gd name="connsiteX19" fmla="*/ 641584 w 2990624"/>
              <a:gd name="connsiteY19" fmla="*/ 1431617 h 1851882"/>
              <a:gd name="connsiteX20" fmla="*/ 1328125 w 2990624"/>
              <a:gd name="connsiteY20" fmla="*/ 1744716 h 1851882"/>
              <a:gd name="connsiteX21" fmla="*/ 1447846 w 2990624"/>
              <a:gd name="connsiteY21" fmla="*/ 1748709 h 1851882"/>
              <a:gd name="connsiteX22" fmla="*/ 1620481 w 2990624"/>
              <a:gd name="connsiteY22" fmla="*/ 1758407 h 1851882"/>
              <a:gd name="connsiteX23" fmla="*/ 1806249 w 2990624"/>
              <a:gd name="connsiteY23" fmla="*/ 1787122 h 1851882"/>
              <a:gd name="connsiteX24" fmla="*/ 2100128 w 2990624"/>
              <a:gd name="connsiteY24" fmla="*/ 1766394 h 1851882"/>
              <a:gd name="connsiteX25" fmla="*/ 2200625 w 2990624"/>
              <a:gd name="connsiteY25" fmla="*/ 1740913 h 1851882"/>
              <a:gd name="connsiteX26" fmla="*/ 2200625 w 2990624"/>
              <a:gd name="connsiteY26" fmla="*/ 1740913 h 1851882"/>
              <a:gd name="connsiteX27" fmla="*/ 2276950 w 2990624"/>
              <a:gd name="connsiteY27" fmla="*/ 1768486 h 1851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990624" h="1851882">
                <a:moveTo>
                  <a:pt x="2276950" y="1768486"/>
                </a:moveTo>
                <a:cubicBezTo>
                  <a:pt x="2286657" y="1775142"/>
                  <a:pt x="2296364" y="1781512"/>
                  <a:pt x="2305976" y="1787312"/>
                </a:cubicBezTo>
                <a:cubicBezTo>
                  <a:pt x="2551604" y="1937444"/>
                  <a:pt x="2872701" y="1813934"/>
                  <a:pt x="2958543" y="1539248"/>
                </a:cubicBezTo>
                <a:cubicBezTo>
                  <a:pt x="3047810" y="1253627"/>
                  <a:pt x="2931420" y="1011362"/>
                  <a:pt x="2845198" y="882719"/>
                </a:cubicBezTo>
                <a:cubicBezTo>
                  <a:pt x="2795425" y="808461"/>
                  <a:pt x="2752219" y="730115"/>
                  <a:pt x="2715008" y="648821"/>
                </a:cubicBezTo>
                <a:cubicBezTo>
                  <a:pt x="2498310" y="174561"/>
                  <a:pt x="2090611" y="88799"/>
                  <a:pt x="1930348" y="73681"/>
                </a:cubicBezTo>
                <a:cubicBezTo>
                  <a:pt x="1888189" y="69688"/>
                  <a:pt x="1847171" y="57898"/>
                  <a:pt x="1809009" y="39452"/>
                </a:cubicBezTo>
                <a:cubicBezTo>
                  <a:pt x="1696616" y="-15124"/>
                  <a:pt x="1597831" y="-2003"/>
                  <a:pt x="1542729" y="13685"/>
                </a:cubicBezTo>
                <a:cubicBezTo>
                  <a:pt x="1505804" y="24239"/>
                  <a:pt x="1467356" y="28328"/>
                  <a:pt x="1429098" y="25951"/>
                </a:cubicBezTo>
                <a:cubicBezTo>
                  <a:pt x="965630" y="-3429"/>
                  <a:pt x="717623" y="142519"/>
                  <a:pt x="624739" y="214875"/>
                </a:cubicBezTo>
                <a:cubicBezTo>
                  <a:pt x="594380" y="238550"/>
                  <a:pt x="559168" y="255284"/>
                  <a:pt x="521862" y="264982"/>
                </a:cubicBezTo>
                <a:cubicBezTo>
                  <a:pt x="442111" y="285710"/>
                  <a:pt x="396621" y="322221"/>
                  <a:pt x="372068" y="350174"/>
                </a:cubicBezTo>
                <a:cubicBezTo>
                  <a:pt x="352368" y="372613"/>
                  <a:pt x="328957" y="391344"/>
                  <a:pt x="302976" y="406177"/>
                </a:cubicBezTo>
                <a:cubicBezTo>
                  <a:pt x="267573" y="426429"/>
                  <a:pt x="241973" y="456759"/>
                  <a:pt x="225414" y="481480"/>
                </a:cubicBezTo>
                <a:cubicBezTo>
                  <a:pt x="208284" y="507057"/>
                  <a:pt x="185348" y="528165"/>
                  <a:pt x="158701" y="543758"/>
                </a:cubicBezTo>
                <a:cubicBezTo>
                  <a:pt x="71242" y="594911"/>
                  <a:pt x="54492" y="670975"/>
                  <a:pt x="52494" y="713191"/>
                </a:cubicBezTo>
                <a:cubicBezTo>
                  <a:pt x="51447" y="734679"/>
                  <a:pt x="45832" y="755691"/>
                  <a:pt x="36030" y="774803"/>
                </a:cubicBezTo>
                <a:cubicBezTo>
                  <a:pt x="-52191" y="945376"/>
                  <a:pt x="43929" y="1100928"/>
                  <a:pt x="87516" y="1158071"/>
                </a:cubicBezTo>
                <a:cubicBezTo>
                  <a:pt x="99697" y="1174044"/>
                  <a:pt x="110927" y="1190779"/>
                  <a:pt x="121586" y="1207893"/>
                </a:cubicBezTo>
                <a:cubicBezTo>
                  <a:pt x="259389" y="1429715"/>
                  <a:pt x="641584" y="1431617"/>
                  <a:pt x="641584" y="1431617"/>
                </a:cubicBezTo>
                <a:cubicBezTo>
                  <a:pt x="641584" y="1431617"/>
                  <a:pt x="679556" y="1859763"/>
                  <a:pt x="1328125" y="1744716"/>
                </a:cubicBezTo>
                <a:cubicBezTo>
                  <a:pt x="1367905" y="1737680"/>
                  <a:pt x="1408732" y="1738821"/>
                  <a:pt x="1447846" y="1748709"/>
                </a:cubicBezTo>
                <a:cubicBezTo>
                  <a:pt x="1486675" y="1758502"/>
                  <a:pt x="1545870" y="1767060"/>
                  <a:pt x="1620481" y="1758407"/>
                </a:cubicBezTo>
                <a:cubicBezTo>
                  <a:pt x="1683863" y="1751086"/>
                  <a:pt x="1748197" y="1760594"/>
                  <a:pt x="1806249" y="1787122"/>
                </a:cubicBezTo>
                <a:cubicBezTo>
                  <a:pt x="1877149" y="1819544"/>
                  <a:pt x="1986212" y="1842649"/>
                  <a:pt x="2100128" y="1766394"/>
                </a:cubicBezTo>
                <a:cubicBezTo>
                  <a:pt x="2129630" y="1746617"/>
                  <a:pt x="2165223" y="1737870"/>
                  <a:pt x="2200625" y="1740913"/>
                </a:cubicBezTo>
                <a:lnTo>
                  <a:pt x="2200625" y="1740913"/>
                </a:lnTo>
                <a:cubicBezTo>
                  <a:pt x="2228033" y="1743290"/>
                  <a:pt x="2254300" y="1752893"/>
                  <a:pt x="2276950" y="1768486"/>
                </a:cubicBezTo>
                <a:close/>
              </a:path>
            </a:pathLst>
          </a:custGeom>
          <a:solidFill>
            <a:schemeClr val="accent4">
              <a:alpha val="20000"/>
            </a:schemeClr>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2" name="Freeform 154">
            <a:extLst>
              <a:ext uri="{FF2B5EF4-FFF2-40B4-BE49-F238E27FC236}">
                <a16:creationId xmlns:a16="http://schemas.microsoft.com/office/drawing/2014/main" id="{F3ACA666-8C85-1F12-2DC9-C5A48C583624}"/>
              </a:ext>
            </a:extLst>
          </p:cNvPr>
          <p:cNvSpPr/>
          <p:nvPr/>
        </p:nvSpPr>
        <p:spPr>
          <a:xfrm flipH="1">
            <a:off x="4761568" y="2963367"/>
            <a:ext cx="1248124" cy="1148602"/>
          </a:xfrm>
          <a:custGeom>
            <a:avLst/>
            <a:gdLst>
              <a:gd name="connsiteX0" fmla="*/ 1002785 w 1491606"/>
              <a:gd name="connsiteY0" fmla="*/ 1371247 h 1372669"/>
              <a:gd name="connsiteX1" fmla="*/ 1088531 w 1491606"/>
              <a:gd name="connsiteY1" fmla="*/ 1205712 h 1372669"/>
              <a:gd name="connsiteX2" fmla="*/ 957485 w 1491606"/>
              <a:gd name="connsiteY2" fmla="*/ 940819 h 1372669"/>
              <a:gd name="connsiteX3" fmla="*/ 957485 w 1491606"/>
              <a:gd name="connsiteY3" fmla="*/ 855722 h 1372669"/>
              <a:gd name="connsiteX4" fmla="*/ 957485 w 1491606"/>
              <a:gd name="connsiteY4" fmla="*/ 855722 h 1372669"/>
              <a:gd name="connsiteX5" fmla="*/ 1009256 w 1491606"/>
              <a:gd name="connsiteY5" fmla="*/ 808562 h 1372669"/>
              <a:gd name="connsiteX6" fmla="*/ 1467966 w 1491606"/>
              <a:gd name="connsiteY6" fmla="*/ 139007 h 1372669"/>
              <a:gd name="connsiteX7" fmla="*/ 1186935 w 1491606"/>
              <a:gd name="connsiteY7" fmla="*/ 0 h 1372669"/>
              <a:gd name="connsiteX8" fmla="*/ 0 w 1491606"/>
              <a:gd name="connsiteY8" fmla="*/ 402950 h 1372669"/>
              <a:gd name="connsiteX9" fmla="*/ 405987 w 1491606"/>
              <a:gd name="connsiteY9" fmla="*/ 629431 h 1372669"/>
              <a:gd name="connsiteX10" fmla="*/ 611359 w 1491606"/>
              <a:gd name="connsiteY10" fmla="*/ 879017 h 1372669"/>
              <a:gd name="connsiteX11" fmla="*/ 697962 w 1491606"/>
              <a:gd name="connsiteY11" fmla="*/ 950327 h 1372669"/>
              <a:gd name="connsiteX12" fmla="*/ 876973 w 1491606"/>
              <a:gd name="connsiteY12" fmla="*/ 1299271 h 1372669"/>
              <a:gd name="connsiteX13" fmla="*/ 1002880 w 1491606"/>
              <a:gd name="connsiteY13" fmla="*/ 1371247 h 1372669"/>
              <a:gd name="connsiteX14" fmla="*/ 1002880 w 1491606"/>
              <a:gd name="connsiteY14" fmla="*/ 1371247 h 137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606" h="1372669">
                <a:moveTo>
                  <a:pt x="1002785" y="1371247"/>
                </a:moveTo>
                <a:cubicBezTo>
                  <a:pt x="1079871" y="1359077"/>
                  <a:pt x="1123077" y="1275596"/>
                  <a:pt x="1088531" y="1205712"/>
                </a:cubicBezTo>
                <a:lnTo>
                  <a:pt x="957485" y="940819"/>
                </a:lnTo>
                <a:cubicBezTo>
                  <a:pt x="944256" y="914006"/>
                  <a:pt x="944161" y="882535"/>
                  <a:pt x="957485" y="855722"/>
                </a:cubicBezTo>
                <a:lnTo>
                  <a:pt x="957485" y="855722"/>
                </a:lnTo>
                <a:cubicBezTo>
                  <a:pt x="968144" y="834044"/>
                  <a:pt x="986702" y="817214"/>
                  <a:pt x="1009256" y="808562"/>
                </a:cubicBezTo>
                <a:cubicBezTo>
                  <a:pt x="1648975" y="563826"/>
                  <a:pt x="1467966" y="139007"/>
                  <a:pt x="1467966" y="139007"/>
                </a:cubicBezTo>
                <a:lnTo>
                  <a:pt x="1186935" y="0"/>
                </a:lnTo>
                <a:lnTo>
                  <a:pt x="0" y="402950"/>
                </a:lnTo>
                <a:cubicBezTo>
                  <a:pt x="0" y="402950"/>
                  <a:pt x="296258" y="384409"/>
                  <a:pt x="405987" y="629431"/>
                </a:cubicBezTo>
                <a:cubicBezTo>
                  <a:pt x="481360" y="797723"/>
                  <a:pt x="565869" y="857814"/>
                  <a:pt x="611359" y="879017"/>
                </a:cubicBezTo>
                <a:cubicBezTo>
                  <a:pt x="645810" y="894990"/>
                  <a:pt x="675502" y="919806"/>
                  <a:pt x="697962" y="950327"/>
                </a:cubicBezTo>
                <a:cubicBezTo>
                  <a:pt x="740121" y="1007565"/>
                  <a:pt x="803979" y="1113294"/>
                  <a:pt x="876973" y="1299271"/>
                </a:cubicBezTo>
                <a:cubicBezTo>
                  <a:pt x="896768" y="1349759"/>
                  <a:pt x="949205" y="1379709"/>
                  <a:pt x="1002880" y="1371247"/>
                </a:cubicBezTo>
                <a:lnTo>
                  <a:pt x="1002880" y="1371247"/>
                </a:lnTo>
                <a:close/>
              </a:path>
            </a:pathLst>
          </a:custGeom>
          <a:solidFill>
            <a:schemeClr val="accent4">
              <a:alpha val="29804"/>
            </a:schemeClr>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3" name="Freeform 155">
            <a:extLst>
              <a:ext uri="{FF2B5EF4-FFF2-40B4-BE49-F238E27FC236}">
                <a16:creationId xmlns:a16="http://schemas.microsoft.com/office/drawing/2014/main" id="{70B187C3-4502-1347-C0A1-FF8DE770AF35}"/>
              </a:ext>
            </a:extLst>
          </p:cNvPr>
          <p:cNvSpPr/>
          <p:nvPr/>
        </p:nvSpPr>
        <p:spPr>
          <a:xfrm flipH="1">
            <a:off x="4759712" y="3079444"/>
            <a:ext cx="1250299" cy="1040919"/>
          </a:xfrm>
          <a:custGeom>
            <a:avLst/>
            <a:gdLst>
              <a:gd name="connsiteX0" fmla="*/ 285 w 1494205"/>
              <a:gd name="connsiteY0" fmla="*/ 264323 h 1243980"/>
              <a:gd name="connsiteX1" fmla="*/ 48250 w 1494205"/>
              <a:gd name="connsiteY1" fmla="*/ 264418 h 1243980"/>
              <a:gd name="connsiteX2" fmla="*/ 96024 w 1494205"/>
              <a:gd name="connsiteY2" fmla="*/ 269077 h 1243980"/>
              <a:gd name="connsiteX3" fmla="*/ 189479 w 1494205"/>
              <a:gd name="connsiteY3" fmla="*/ 291516 h 1243980"/>
              <a:gd name="connsiteX4" fmla="*/ 276558 w 1494205"/>
              <a:gd name="connsiteY4" fmla="*/ 332971 h 1243980"/>
              <a:gd name="connsiteX5" fmla="*/ 281697 w 1494205"/>
              <a:gd name="connsiteY5" fmla="*/ 336204 h 1243980"/>
              <a:gd name="connsiteX6" fmla="*/ 286741 w 1494205"/>
              <a:gd name="connsiteY6" fmla="*/ 339627 h 1243980"/>
              <a:gd name="connsiteX7" fmla="*/ 296639 w 1494205"/>
              <a:gd name="connsiteY7" fmla="*/ 346567 h 1243980"/>
              <a:gd name="connsiteX8" fmla="*/ 306250 w 1494205"/>
              <a:gd name="connsiteY8" fmla="*/ 353889 h 1243980"/>
              <a:gd name="connsiteX9" fmla="*/ 315767 w 1494205"/>
              <a:gd name="connsiteY9" fmla="*/ 361400 h 1243980"/>
              <a:gd name="connsiteX10" fmla="*/ 324903 w 1494205"/>
              <a:gd name="connsiteY10" fmla="*/ 369387 h 1243980"/>
              <a:gd name="connsiteX11" fmla="*/ 329471 w 1494205"/>
              <a:gd name="connsiteY11" fmla="*/ 373380 h 1243980"/>
              <a:gd name="connsiteX12" fmla="*/ 331755 w 1494205"/>
              <a:gd name="connsiteY12" fmla="*/ 375377 h 1243980"/>
              <a:gd name="connsiteX13" fmla="*/ 333944 w 1494205"/>
              <a:gd name="connsiteY13" fmla="*/ 377563 h 1243980"/>
              <a:gd name="connsiteX14" fmla="*/ 342509 w 1494205"/>
              <a:gd name="connsiteY14" fmla="*/ 386121 h 1243980"/>
              <a:gd name="connsiteX15" fmla="*/ 346792 w 1494205"/>
              <a:gd name="connsiteY15" fmla="*/ 390399 h 1243980"/>
              <a:gd name="connsiteX16" fmla="*/ 350789 w 1494205"/>
              <a:gd name="connsiteY16" fmla="*/ 394963 h 1243980"/>
              <a:gd name="connsiteX17" fmla="*/ 405606 w 1494205"/>
              <a:gd name="connsiteY17" fmla="*/ 475021 h 1243980"/>
              <a:gd name="connsiteX18" fmla="*/ 426543 w 1494205"/>
              <a:gd name="connsiteY18" fmla="*/ 518092 h 1243980"/>
              <a:gd name="connsiteX19" fmla="*/ 449193 w 1494205"/>
              <a:gd name="connsiteY19" fmla="*/ 559737 h 1243980"/>
              <a:gd name="connsiteX20" fmla="*/ 502296 w 1494205"/>
              <a:gd name="connsiteY20" fmla="*/ 637798 h 1243980"/>
              <a:gd name="connsiteX21" fmla="*/ 517523 w 1494205"/>
              <a:gd name="connsiteY21" fmla="*/ 655768 h 1243980"/>
              <a:gd name="connsiteX22" fmla="*/ 525422 w 1494205"/>
              <a:gd name="connsiteY22" fmla="*/ 664516 h 1243980"/>
              <a:gd name="connsiteX23" fmla="*/ 533702 w 1494205"/>
              <a:gd name="connsiteY23" fmla="*/ 672883 h 1243980"/>
              <a:gd name="connsiteX24" fmla="*/ 550737 w 1494205"/>
              <a:gd name="connsiteY24" fmla="*/ 688951 h 1243980"/>
              <a:gd name="connsiteX25" fmla="*/ 559683 w 1494205"/>
              <a:gd name="connsiteY25" fmla="*/ 696463 h 1243980"/>
              <a:gd name="connsiteX26" fmla="*/ 564156 w 1494205"/>
              <a:gd name="connsiteY26" fmla="*/ 700171 h 1243980"/>
              <a:gd name="connsiteX27" fmla="*/ 568819 w 1494205"/>
              <a:gd name="connsiteY27" fmla="*/ 703689 h 1243980"/>
              <a:gd name="connsiteX28" fmla="*/ 607838 w 1494205"/>
              <a:gd name="connsiteY28" fmla="*/ 728600 h 1243980"/>
              <a:gd name="connsiteX29" fmla="*/ 618401 w 1494205"/>
              <a:gd name="connsiteY29" fmla="*/ 733734 h 1243980"/>
              <a:gd name="connsiteX30" fmla="*/ 629536 w 1494205"/>
              <a:gd name="connsiteY30" fmla="*/ 739344 h 1243980"/>
              <a:gd name="connsiteX31" fmla="*/ 650759 w 1494205"/>
              <a:gd name="connsiteY31" fmla="*/ 752370 h 1243980"/>
              <a:gd name="connsiteX32" fmla="*/ 688350 w 1494205"/>
              <a:gd name="connsiteY32" fmla="*/ 784887 h 1243980"/>
              <a:gd name="connsiteX33" fmla="*/ 704433 w 1494205"/>
              <a:gd name="connsiteY33" fmla="*/ 803903 h 1243980"/>
              <a:gd name="connsiteX34" fmla="*/ 718708 w 1494205"/>
              <a:gd name="connsiteY34" fmla="*/ 823585 h 1243980"/>
              <a:gd name="connsiteX35" fmla="*/ 770004 w 1494205"/>
              <a:gd name="connsiteY35" fmla="*/ 905449 h 1243980"/>
              <a:gd name="connsiteX36" fmla="*/ 814828 w 1494205"/>
              <a:gd name="connsiteY36" fmla="*/ 990736 h 1243980"/>
              <a:gd name="connsiteX37" fmla="*/ 854989 w 1494205"/>
              <a:gd name="connsiteY37" fmla="*/ 1078210 h 1243980"/>
              <a:gd name="connsiteX38" fmla="*/ 873642 w 1494205"/>
              <a:gd name="connsiteY38" fmla="*/ 1122517 h 1243980"/>
              <a:gd name="connsiteX39" fmla="*/ 882588 w 1494205"/>
              <a:gd name="connsiteY39" fmla="*/ 1144766 h 1243980"/>
              <a:gd name="connsiteX40" fmla="*/ 887060 w 1494205"/>
              <a:gd name="connsiteY40" fmla="*/ 1155890 h 1243980"/>
              <a:gd name="connsiteX41" fmla="*/ 889249 w 1494205"/>
              <a:gd name="connsiteY41" fmla="*/ 1160930 h 1243980"/>
              <a:gd name="connsiteX42" fmla="*/ 891533 w 1494205"/>
              <a:gd name="connsiteY42" fmla="*/ 1165874 h 1243980"/>
              <a:gd name="connsiteX43" fmla="*/ 918561 w 1494205"/>
              <a:gd name="connsiteY43" fmla="*/ 1199437 h 1243980"/>
              <a:gd name="connsiteX44" fmla="*/ 956914 w 1494205"/>
              <a:gd name="connsiteY44" fmla="*/ 1219214 h 1243980"/>
              <a:gd name="connsiteX45" fmla="*/ 999930 w 1494205"/>
              <a:gd name="connsiteY45" fmla="*/ 1221876 h 1243980"/>
              <a:gd name="connsiteX46" fmla="*/ 1040471 w 1494205"/>
              <a:gd name="connsiteY46" fmla="*/ 1207234 h 1243980"/>
              <a:gd name="connsiteX47" fmla="*/ 1071591 w 1494205"/>
              <a:gd name="connsiteY47" fmla="*/ 1177569 h 1243980"/>
              <a:gd name="connsiteX48" fmla="*/ 1088341 w 1494205"/>
              <a:gd name="connsiteY48" fmla="*/ 1137825 h 1243980"/>
              <a:gd name="connsiteX49" fmla="*/ 1087674 w 1494205"/>
              <a:gd name="connsiteY49" fmla="*/ 1094753 h 1243980"/>
              <a:gd name="connsiteX50" fmla="*/ 1080632 w 1494205"/>
              <a:gd name="connsiteY50" fmla="*/ 1074216 h 1243980"/>
              <a:gd name="connsiteX51" fmla="*/ 1079490 w 1494205"/>
              <a:gd name="connsiteY51" fmla="*/ 1071744 h 1243980"/>
              <a:gd name="connsiteX52" fmla="*/ 1078158 w 1494205"/>
              <a:gd name="connsiteY52" fmla="*/ 1069082 h 1243980"/>
              <a:gd name="connsiteX53" fmla="*/ 1075493 w 1494205"/>
              <a:gd name="connsiteY53" fmla="*/ 1063758 h 1243980"/>
              <a:gd name="connsiteX54" fmla="*/ 1070164 w 1494205"/>
              <a:gd name="connsiteY54" fmla="*/ 1053013 h 1243980"/>
              <a:gd name="connsiteX55" fmla="*/ 985559 w 1494205"/>
              <a:gd name="connsiteY55" fmla="*/ 881203 h 1243980"/>
              <a:gd name="connsiteX56" fmla="*/ 964527 w 1494205"/>
              <a:gd name="connsiteY56" fmla="*/ 838227 h 1243980"/>
              <a:gd name="connsiteX57" fmla="*/ 953964 w 1494205"/>
              <a:gd name="connsiteY57" fmla="*/ 816739 h 1243980"/>
              <a:gd name="connsiteX58" fmla="*/ 948729 w 1494205"/>
              <a:gd name="connsiteY58" fmla="*/ 805900 h 1243980"/>
              <a:gd name="connsiteX59" fmla="*/ 943781 w 1494205"/>
              <a:gd name="connsiteY59" fmla="*/ 793635 h 1243980"/>
              <a:gd name="connsiteX60" fmla="*/ 939784 w 1494205"/>
              <a:gd name="connsiteY60" fmla="*/ 741531 h 1243980"/>
              <a:gd name="connsiteX61" fmla="*/ 961101 w 1494205"/>
              <a:gd name="connsiteY61" fmla="*/ 693991 h 1243980"/>
              <a:gd name="connsiteX62" fmla="*/ 1002499 w 1494205"/>
              <a:gd name="connsiteY62" fmla="*/ 662424 h 1243980"/>
              <a:gd name="connsiteX63" fmla="*/ 1013919 w 1494205"/>
              <a:gd name="connsiteY63" fmla="*/ 657860 h 1243980"/>
              <a:gd name="connsiteX64" fmla="*/ 1024959 w 1494205"/>
              <a:gd name="connsiteY64" fmla="*/ 653581 h 1243980"/>
              <a:gd name="connsiteX65" fmla="*/ 1035998 w 1494205"/>
              <a:gd name="connsiteY65" fmla="*/ 649208 h 1243980"/>
              <a:gd name="connsiteX66" fmla="*/ 1047038 w 1494205"/>
              <a:gd name="connsiteY66" fmla="*/ 644644 h 1243980"/>
              <a:gd name="connsiteX67" fmla="*/ 1069022 w 1494205"/>
              <a:gd name="connsiteY67" fmla="*/ 635421 h 1243980"/>
              <a:gd name="connsiteX68" fmla="*/ 1090815 w 1494205"/>
              <a:gd name="connsiteY68" fmla="*/ 625818 h 1243980"/>
              <a:gd name="connsiteX69" fmla="*/ 1112323 w 1494205"/>
              <a:gd name="connsiteY69" fmla="*/ 615739 h 1243980"/>
              <a:gd name="connsiteX70" fmla="*/ 1133641 w 1494205"/>
              <a:gd name="connsiteY70" fmla="*/ 605281 h 1243980"/>
              <a:gd name="connsiteX71" fmla="*/ 1293808 w 1494205"/>
              <a:gd name="connsiteY71" fmla="*/ 504020 h 1243980"/>
              <a:gd name="connsiteX72" fmla="*/ 1363186 w 1494205"/>
              <a:gd name="connsiteY72" fmla="*/ 439651 h 1243980"/>
              <a:gd name="connsiteX73" fmla="*/ 1371180 w 1494205"/>
              <a:gd name="connsiteY73" fmla="*/ 430903 h 1243980"/>
              <a:gd name="connsiteX74" fmla="*/ 1378888 w 1494205"/>
              <a:gd name="connsiteY74" fmla="*/ 421966 h 1243980"/>
              <a:gd name="connsiteX75" fmla="*/ 1393830 w 1494205"/>
              <a:gd name="connsiteY75" fmla="*/ 403615 h 1243980"/>
              <a:gd name="connsiteX76" fmla="*/ 1420953 w 1494205"/>
              <a:gd name="connsiteY76" fmla="*/ 364823 h 1243980"/>
              <a:gd name="connsiteX77" fmla="*/ 1463112 w 1494205"/>
              <a:gd name="connsiteY77" fmla="*/ 280201 h 1243980"/>
              <a:gd name="connsiteX78" fmla="*/ 1485952 w 1494205"/>
              <a:gd name="connsiteY78" fmla="*/ 188259 h 1243980"/>
              <a:gd name="connsiteX79" fmla="*/ 1487951 w 1494205"/>
              <a:gd name="connsiteY79" fmla="*/ 93274 h 1243980"/>
              <a:gd name="connsiteX80" fmla="*/ 1481099 w 1494205"/>
              <a:gd name="connsiteY80" fmla="*/ 46019 h 1243980"/>
              <a:gd name="connsiteX81" fmla="*/ 1468251 w 1494205"/>
              <a:gd name="connsiteY81" fmla="*/ 0 h 1243980"/>
              <a:gd name="connsiteX82" fmla="*/ 1482717 w 1494205"/>
              <a:gd name="connsiteY82" fmla="*/ 45639 h 1243980"/>
              <a:gd name="connsiteX83" fmla="*/ 1491187 w 1494205"/>
              <a:gd name="connsiteY83" fmla="*/ 92893 h 1243980"/>
              <a:gd name="connsiteX84" fmla="*/ 1491853 w 1494205"/>
              <a:gd name="connsiteY84" fmla="*/ 188924 h 1243980"/>
              <a:gd name="connsiteX85" fmla="*/ 1471011 w 1494205"/>
              <a:gd name="connsiteY85" fmla="*/ 282959 h 1243980"/>
              <a:gd name="connsiteX86" fmla="*/ 1429994 w 1494205"/>
              <a:gd name="connsiteY86" fmla="*/ 370432 h 1243980"/>
              <a:gd name="connsiteX87" fmla="*/ 1423618 w 1494205"/>
              <a:gd name="connsiteY87" fmla="*/ 380701 h 1243980"/>
              <a:gd name="connsiteX88" fmla="*/ 1416956 w 1494205"/>
              <a:gd name="connsiteY88" fmla="*/ 390780 h 1243980"/>
              <a:gd name="connsiteX89" fmla="*/ 1410104 w 1494205"/>
              <a:gd name="connsiteY89" fmla="*/ 400763 h 1243980"/>
              <a:gd name="connsiteX90" fmla="*/ 1403061 w 1494205"/>
              <a:gd name="connsiteY90" fmla="*/ 410556 h 1243980"/>
              <a:gd name="connsiteX91" fmla="*/ 1388120 w 1494205"/>
              <a:gd name="connsiteY91" fmla="*/ 429572 h 1243980"/>
              <a:gd name="connsiteX92" fmla="*/ 1380411 w 1494205"/>
              <a:gd name="connsiteY92" fmla="*/ 438890 h 1243980"/>
              <a:gd name="connsiteX93" fmla="*/ 1372417 w 1494205"/>
              <a:gd name="connsiteY93" fmla="*/ 448018 h 1243980"/>
              <a:gd name="connsiteX94" fmla="*/ 1302754 w 1494205"/>
              <a:gd name="connsiteY94" fmla="*/ 515050 h 1243980"/>
              <a:gd name="connsiteX95" fmla="*/ 1141254 w 1494205"/>
              <a:gd name="connsiteY95" fmla="*/ 620398 h 1243980"/>
              <a:gd name="connsiteX96" fmla="*/ 1119746 w 1494205"/>
              <a:gd name="connsiteY96" fmla="*/ 631333 h 1243980"/>
              <a:gd name="connsiteX97" fmla="*/ 1098048 w 1494205"/>
              <a:gd name="connsiteY97" fmla="*/ 641791 h 1243980"/>
              <a:gd name="connsiteX98" fmla="*/ 1076064 w 1494205"/>
              <a:gd name="connsiteY98" fmla="*/ 651775 h 1243980"/>
              <a:gd name="connsiteX99" fmla="*/ 1053985 w 1494205"/>
              <a:gd name="connsiteY99" fmla="*/ 661378 h 1243980"/>
              <a:gd name="connsiteX100" fmla="*/ 1042946 w 1494205"/>
              <a:gd name="connsiteY100" fmla="*/ 666132 h 1243980"/>
              <a:gd name="connsiteX101" fmla="*/ 1031716 w 1494205"/>
              <a:gd name="connsiteY101" fmla="*/ 670601 h 1243980"/>
              <a:gd name="connsiteX102" fmla="*/ 1020486 w 1494205"/>
              <a:gd name="connsiteY102" fmla="*/ 675070 h 1243980"/>
              <a:gd name="connsiteX103" fmla="*/ 1009637 w 1494205"/>
              <a:gd name="connsiteY103" fmla="*/ 679443 h 1243980"/>
              <a:gd name="connsiteX104" fmla="*/ 975852 w 1494205"/>
              <a:gd name="connsiteY104" fmla="*/ 705590 h 1243980"/>
              <a:gd name="connsiteX105" fmla="*/ 958722 w 1494205"/>
              <a:gd name="connsiteY105" fmla="*/ 744573 h 1243980"/>
              <a:gd name="connsiteX106" fmla="*/ 962338 w 1494205"/>
              <a:gd name="connsiteY106" fmla="*/ 786884 h 1243980"/>
              <a:gd name="connsiteX107" fmla="*/ 966431 w 1494205"/>
              <a:gd name="connsiteY107" fmla="*/ 796772 h 1243980"/>
              <a:gd name="connsiteX108" fmla="*/ 971760 w 1494205"/>
              <a:gd name="connsiteY108" fmla="*/ 807421 h 1243980"/>
              <a:gd name="connsiteX109" fmla="*/ 982419 w 1494205"/>
              <a:gd name="connsiteY109" fmla="*/ 828814 h 1243980"/>
              <a:gd name="connsiteX110" fmla="*/ 1003831 w 1494205"/>
              <a:gd name="connsiteY110" fmla="*/ 871600 h 1243980"/>
              <a:gd name="connsiteX111" fmla="*/ 1089007 w 1494205"/>
              <a:gd name="connsiteY111" fmla="*/ 1043030 h 1243980"/>
              <a:gd name="connsiteX112" fmla="*/ 1094336 w 1494205"/>
              <a:gd name="connsiteY112" fmla="*/ 1053774 h 1243980"/>
              <a:gd name="connsiteX113" fmla="*/ 1097001 w 1494205"/>
              <a:gd name="connsiteY113" fmla="*/ 1059098 h 1243980"/>
              <a:gd name="connsiteX114" fmla="*/ 1098334 w 1494205"/>
              <a:gd name="connsiteY114" fmla="*/ 1061761 h 1243980"/>
              <a:gd name="connsiteX115" fmla="*/ 1099666 w 1494205"/>
              <a:gd name="connsiteY115" fmla="*/ 1064708 h 1243980"/>
              <a:gd name="connsiteX116" fmla="*/ 1108231 w 1494205"/>
              <a:gd name="connsiteY116" fmla="*/ 1089334 h 1243980"/>
              <a:gd name="connsiteX117" fmla="*/ 1109183 w 1494205"/>
              <a:gd name="connsiteY117" fmla="*/ 1141343 h 1243980"/>
              <a:gd name="connsiteX118" fmla="*/ 1089197 w 1494205"/>
              <a:gd name="connsiteY118" fmla="*/ 1189263 h 1243980"/>
              <a:gd name="connsiteX119" fmla="*/ 1051606 w 1494205"/>
              <a:gd name="connsiteY119" fmla="*/ 1225204 h 1243980"/>
              <a:gd name="connsiteX120" fmla="*/ 950728 w 1494205"/>
              <a:gd name="connsiteY120" fmla="*/ 1239371 h 1243980"/>
              <a:gd name="connsiteX121" fmla="*/ 904571 w 1494205"/>
              <a:gd name="connsiteY121" fmla="*/ 1215410 h 1243980"/>
              <a:gd name="connsiteX122" fmla="*/ 872024 w 1494205"/>
              <a:gd name="connsiteY122" fmla="*/ 1174906 h 1243980"/>
              <a:gd name="connsiteX123" fmla="*/ 869264 w 1494205"/>
              <a:gd name="connsiteY123" fmla="*/ 1169011 h 1243980"/>
              <a:gd name="connsiteX124" fmla="*/ 866695 w 1494205"/>
              <a:gd name="connsiteY124" fmla="*/ 1163116 h 1243980"/>
              <a:gd name="connsiteX125" fmla="*/ 862317 w 1494205"/>
              <a:gd name="connsiteY125" fmla="*/ 1152087 h 1243980"/>
              <a:gd name="connsiteX126" fmla="*/ 853466 w 1494205"/>
              <a:gd name="connsiteY126" fmla="*/ 1129933 h 1243980"/>
              <a:gd name="connsiteX127" fmla="*/ 835099 w 1494205"/>
              <a:gd name="connsiteY127" fmla="*/ 1086006 h 1243980"/>
              <a:gd name="connsiteX128" fmla="*/ 795794 w 1494205"/>
              <a:gd name="connsiteY128" fmla="*/ 999293 h 1243980"/>
              <a:gd name="connsiteX129" fmla="*/ 752207 w 1494205"/>
              <a:gd name="connsiteY129" fmla="*/ 914767 h 1243980"/>
              <a:gd name="connsiteX130" fmla="*/ 702530 w 1494205"/>
              <a:gd name="connsiteY130" fmla="*/ 834044 h 1243980"/>
              <a:gd name="connsiteX131" fmla="*/ 688921 w 1494205"/>
              <a:gd name="connsiteY131" fmla="*/ 814838 h 1243980"/>
              <a:gd name="connsiteX132" fmla="*/ 674265 w 1494205"/>
              <a:gd name="connsiteY132" fmla="*/ 797153 h 1243980"/>
              <a:gd name="connsiteX133" fmla="*/ 639909 w 1494205"/>
              <a:gd name="connsiteY133" fmla="*/ 766822 h 1243980"/>
              <a:gd name="connsiteX134" fmla="*/ 620495 w 1494205"/>
              <a:gd name="connsiteY134" fmla="*/ 754557 h 1243980"/>
              <a:gd name="connsiteX135" fmla="*/ 610312 w 1494205"/>
              <a:gd name="connsiteY135" fmla="*/ 749232 h 1243980"/>
              <a:gd name="connsiteX136" fmla="*/ 599368 w 1494205"/>
              <a:gd name="connsiteY136" fmla="*/ 743717 h 1243980"/>
              <a:gd name="connsiteX137" fmla="*/ 558065 w 1494205"/>
              <a:gd name="connsiteY137" fmla="*/ 716620 h 1243980"/>
              <a:gd name="connsiteX138" fmla="*/ 553211 w 1494205"/>
              <a:gd name="connsiteY138" fmla="*/ 712816 h 1243980"/>
              <a:gd name="connsiteX139" fmla="*/ 548548 w 1494205"/>
              <a:gd name="connsiteY139" fmla="*/ 708823 h 1243980"/>
              <a:gd name="connsiteX140" fmla="*/ 539317 w 1494205"/>
              <a:gd name="connsiteY140" fmla="*/ 700741 h 1243980"/>
              <a:gd name="connsiteX141" fmla="*/ 521806 w 1494205"/>
              <a:gd name="connsiteY141" fmla="*/ 683722 h 1243980"/>
              <a:gd name="connsiteX142" fmla="*/ 513336 w 1494205"/>
              <a:gd name="connsiteY142" fmla="*/ 674879 h 1243980"/>
              <a:gd name="connsiteX143" fmla="*/ 505247 w 1494205"/>
              <a:gd name="connsiteY143" fmla="*/ 665752 h 1243980"/>
              <a:gd name="connsiteX144" fmla="*/ 489734 w 1494205"/>
              <a:gd name="connsiteY144" fmla="*/ 647021 h 1243980"/>
              <a:gd name="connsiteX145" fmla="*/ 436535 w 1494205"/>
              <a:gd name="connsiteY145" fmla="*/ 566203 h 1243980"/>
              <a:gd name="connsiteX146" fmla="*/ 414266 w 1494205"/>
              <a:gd name="connsiteY146" fmla="*/ 523417 h 1243980"/>
              <a:gd name="connsiteX147" fmla="*/ 394090 w 1494205"/>
              <a:gd name="connsiteY147" fmla="*/ 479965 h 1243980"/>
              <a:gd name="connsiteX148" fmla="*/ 342509 w 1494205"/>
              <a:gd name="connsiteY148" fmla="*/ 401524 h 1243980"/>
              <a:gd name="connsiteX149" fmla="*/ 338703 w 1494205"/>
              <a:gd name="connsiteY149" fmla="*/ 397055 h 1243980"/>
              <a:gd name="connsiteX150" fmla="*/ 334610 w 1494205"/>
              <a:gd name="connsiteY150" fmla="*/ 392776 h 1243980"/>
              <a:gd name="connsiteX151" fmla="*/ 326426 w 1494205"/>
              <a:gd name="connsiteY151" fmla="*/ 384219 h 1243980"/>
              <a:gd name="connsiteX152" fmla="*/ 324428 w 1494205"/>
              <a:gd name="connsiteY152" fmla="*/ 382127 h 1243980"/>
              <a:gd name="connsiteX153" fmla="*/ 322239 w 1494205"/>
              <a:gd name="connsiteY153" fmla="*/ 380131 h 1243980"/>
              <a:gd name="connsiteX154" fmla="*/ 317861 w 1494205"/>
              <a:gd name="connsiteY154" fmla="*/ 376137 h 1243980"/>
              <a:gd name="connsiteX155" fmla="*/ 309201 w 1494205"/>
              <a:gd name="connsiteY155" fmla="*/ 368151 h 1243980"/>
              <a:gd name="connsiteX156" fmla="*/ 300065 w 1494205"/>
              <a:gd name="connsiteY156" fmla="*/ 360639 h 1243980"/>
              <a:gd name="connsiteX157" fmla="*/ 290833 w 1494205"/>
              <a:gd name="connsiteY157" fmla="*/ 353318 h 1243980"/>
              <a:gd name="connsiteX158" fmla="*/ 281316 w 1494205"/>
              <a:gd name="connsiteY158" fmla="*/ 346282 h 1243980"/>
              <a:gd name="connsiteX159" fmla="*/ 276558 w 1494205"/>
              <a:gd name="connsiteY159" fmla="*/ 342859 h 1243980"/>
              <a:gd name="connsiteX160" fmla="*/ 271609 w 1494205"/>
              <a:gd name="connsiteY160" fmla="*/ 339627 h 1243980"/>
              <a:gd name="connsiteX161" fmla="*/ 187100 w 1494205"/>
              <a:gd name="connsiteY161" fmla="*/ 296745 h 1243980"/>
              <a:gd name="connsiteX162" fmla="*/ 95168 w 1494205"/>
              <a:gd name="connsiteY162" fmla="*/ 271929 h 1243980"/>
              <a:gd name="connsiteX163" fmla="*/ 47774 w 1494205"/>
              <a:gd name="connsiteY163" fmla="*/ 265654 h 1243980"/>
              <a:gd name="connsiteX164" fmla="*/ 0 w 1494205"/>
              <a:gd name="connsiteY164" fmla="*/ 263943 h 124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494205" h="1243980">
                <a:moveTo>
                  <a:pt x="285" y="264323"/>
                </a:moveTo>
                <a:cubicBezTo>
                  <a:pt x="16274" y="263372"/>
                  <a:pt x="32262" y="263657"/>
                  <a:pt x="48250" y="264418"/>
                </a:cubicBezTo>
                <a:cubicBezTo>
                  <a:pt x="64238" y="265274"/>
                  <a:pt x="80131" y="266795"/>
                  <a:pt x="96024" y="269077"/>
                </a:cubicBezTo>
                <a:cubicBezTo>
                  <a:pt x="127715" y="273641"/>
                  <a:pt x="159121" y="280962"/>
                  <a:pt x="189479" y="291516"/>
                </a:cubicBezTo>
                <a:cubicBezTo>
                  <a:pt x="219933" y="301785"/>
                  <a:pt x="249245" y="315761"/>
                  <a:pt x="276558" y="332971"/>
                </a:cubicBezTo>
                <a:lnTo>
                  <a:pt x="281697" y="336204"/>
                </a:lnTo>
                <a:cubicBezTo>
                  <a:pt x="283410" y="337250"/>
                  <a:pt x="285028" y="338486"/>
                  <a:pt x="286741" y="339627"/>
                </a:cubicBezTo>
                <a:lnTo>
                  <a:pt x="296639" y="346567"/>
                </a:lnTo>
                <a:cubicBezTo>
                  <a:pt x="299969" y="348754"/>
                  <a:pt x="303110" y="351416"/>
                  <a:pt x="306250" y="353889"/>
                </a:cubicBezTo>
                <a:lnTo>
                  <a:pt x="315767" y="361400"/>
                </a:lnTo>
                <a:lnTo>
                  <a:pt x="324903" y="369387"/>
                </a:lnTo>
                <a:lnTo>
                  <a:pt x="329471" y="373380"/>
                </a:lnTo>
                <a:lnTo>
                  <a:pt x="331755" y="375377"/>
                </a:lnTo>
                <a:lnTo>
                  <a:pt x="333944" y="377563"/>
                </a:lnTo>
                <a:lnTo>
                  <a:pt x="342509" y="386121"/>
                </a:lnTo>
                <a:lnTo>
                  <a:pt x="346792" y="390399"/>
                </a:lnTo>
                <a:lnTo>
                  <a:pt x="350789" y="394963"/>
                </a:lnTo>
                <a:cubicBezTo>
                  <a:pt x="372583" y="418923"/>
                  <a:pt x="390950" y="446021"/>
                  <a:pt x="405606" y="475021"/>
                </a:cubicBezTo>
                <a:cubicBezTo>
                  <a:pt x="413029" y="489663"/>
                  <a:pt x="419596" y="503735"/>
                  <a:pt x="426543" y="518092"/>
                </a:cubicBezTo>
                <a:cubicBezTo>
                  <a:pt x="433966" y="532069"/>
                  <a:pt x="441103" y="546236"/>
                  <a:pt x="449193" y="559737"/>
                </a:cubicBezTo>
                <a:cubicBezTo>
                  <a:pt x="465086" y="587025"/>
                  <a:pt x="482597" y="613458"/>
                  <a:pt x="502296" y="637798"/>
                </a:cubicBezTo>
                <a:cubicBezTo>
                  <a:pt x="507340" y="643788"/>
                  <a:pt x="512194" y="650063"/>
                  <a:pt x="517523" y="655768"/>
                </a:cubicBezTo>
                <a:lnTo>
                  <a:pt x="525422" y="664516"/>
                </a:lnTo>
                <a:cubicBezTo>
                  <a:pt x="528087" y="667368"/>
                  <a:pt x="530942" y="670125"/>
                  <a:pt x="533702" y="672883"/>
                </a:cubicBezTo>
                <a:cubicBezTo>
                  <a:pt x="539126" y="678587"/>
                  <a:pt x="545027" y="683722"/>
                  <a:pt x="550737" y="688951"/>
                </a:cubicBezTo>
                <a:cubicBezTo>
                  <a:pt x="553592" y="691614"/>
                  <a:pt x="556733" y="693991"/>
                  <a:pt x="559683" y="696463"/>
                </a:cubicBezTo>
                <a:lnTo>
                  <a:pt x="564156" y="700171"/>
                </a:lnTo>
                <a:lnTo>
                  <a:pt x="568819" y="703689"/>
                </a:lnTo>
                <a:cubicBezTo>
                  <a:pt x="581096" y="713102"/>
                  <a:pt x="594134" y="721659"/>
                  <a:pt x="607838" y="728600"/>
                </a:cubicBezTo>
                <a:lnTo>
                  <a:pt x="618401" y="733734"/>
                </a:lnTo>
                <a:cubicBezTo>
                  <a:pt x="622208" y="735446"/>
                  <a:pt x="625824" y="737442"/>
                  <a:pt x="629536" y="739344"/>
                </a:cubicBezTo>
                <a:cubicBezTo>
                  <a:pt x="636864" y="743337"/>
                  <a:pt x="643906" y="747711"/>
                  <a:pt x="650759" y="752370"/>
                </a:cubicBezTo>
                <a:cubicBezTo>
                  <a:pt x="664463" y="761783"/>
                  <a:pt x="677025" y="772812"/>
                  <a:pt x="688350" y="784887"/>
                </a:cubicBezTo>
                <a:cubicBezTo>
                  <a:pt x="694060" y="790972"/>
                  <a:pt x="699389" y="797248"/>
                  <a:pt x="704433" y="803903"/>
                </a:cubicBezTo>
                <a:cubicBezTo>
                  <a:pt x="709382" y="810464"/>
                  <a:pt x="714045" y="816929"/>
                  <a:pt x="718708" y="823585"/>
                </a:cubicBezTo>
                <a:cubicBezTo>
                  <a:pt x="737266" y="850017"/>
                  <a:pt x="754016" y="877590"/>
                  <a:pt x="770004" y="905449"/>
                </a:cubicBezTo>
                <a:cubicBezTo>
                  <a:pt x="785897" y="933403"/>
                  <a:pt x="800743" y="961927"/>
                  <a:pt x="814828" y="990736"/>
                </a:cubicBezTo>
                <a:cubicBezTo>
                  <a:pt x="829008" y="1019545"/>
                  <a:pt x="842331" y="1048735"/>
                  <a:pt x="854989" y="1078210"/>
                </a:cubicBezTo>
                <a:cubicBezTo>
                  <a:pt x="861460" y="1092852"/>
                  <a:pt x="867456" y="1107780"/>
                  <a:pt x="873642" y="1122517"/>
                </a:cubicBezTo>
                <a:lnTo>
                  <a:pt x="882588" y="1144766"/>
                </a:lnTo>
                <a:lnTo>
                  <a:pt x="887060" y="1155890"/>
                </a:lnTo>
                <a:cubicBezTo>
                  <a:pt x="887822" y="1157697"/>
                  <a:pt x="888583" y="1159218"/>
                  <a:pt x="889249" y="1160930"/>
                </a:cubicBezTo>
                <a:cubicBezTo>
                  <a:pt x="890011" y="1162546"/>
                  <a:pt x="890677" y="1164257"/>
                  <a:pt x="891533" y="1165874"/>
                </a:cubicBezTo>
                <a:cubicBezTo>
                  <a:pt x="898195" y="1178709"/>
                  <a:pt x="907427" y="1190214"/>
                  <a:pt x="918561" y="1199437"/>
                </a:cubicBezTo>
                <a:cubicBezTo>
                  <a:pt x="929886" y="1208470"/>
                  <a:pt x="943019" y="1215220"/>
                  <a:pt x="956914" y="1219214"/>
                </a:cubicBezTo>
                <a:cubicBezTo>
                  <a:pt x="970903" y="1223017"/>
                  <a:pt x="985559" y="1223873"/>
                  <a:pt x="999930" y="1221876"/>
                </a:cubicBezTo>
                <a:cubicBezTo>
                  <a:pt x="1014300" y="1219879"/>
                  <a:pt x="1028194" y="1214935"/>
                  <a:pt x="1040471" y="1207234"/>
                </a:cubicBezTo>
                <a:cubicBezTo>
                  <a:pt x="1052748" y="1199627"/>
                  <a:pt x="1063502" y="1189548"/>
                  <a:pt x="1071591" y="1177569"/>
                </a:cubicBezTo>
                <a:cubicBezTo>
                  <a:pt x="1079776" y="1165684"/>
                  <a:pt x="1085486" y="1151992"/>
                  <a:pt x="1088341" y="1137825"/>
                </a:cubicBezTo>
                <a:cubicBezTo>
                  <a:pt x="1091101" y="1123658"/>
                  <a:pt x="1090815" y="1108921"/>
                  <a:pt x="1087674" y="1094753"/>
                </a:cubicBezTo>
                <a:cubicBezTo>
                  <a:pt x="1086152" y="1087718"/>
                  <a:pt x="1083678" y="1080872"/>
                  <a:pt x="1080632" y="1074216"/>
                </a:cubicBezTo>
                <a:lnTo>
                  <a:pt x="1079490" y="1071744"/>
                </a:lnTo>
                <a:lnTo>
                  <a:pt x="1078158" y="1069082"/>
                </a:lnTo>
                <a:lnTo>
                  <a:pt x="1075493" y="1063758"/>
                </a:lnTo>
                <a:lnTo>
                  <a:pt x="1070164" y="1053013"/>
                </a:lnTo>
                <a:lnTo>
                  <a:pt x="985559" y="881203"/>
                </a:lnTo>
                <a:lnTo>
                  <a:pt x="964527" y="838227"/>
                </a:lnTo>
                <a:lnTo>
                  <a:pt x="953964" y="816739"/>
                </a:lnTo>
                <a:lnTo>
                  <a:pt x="948729" y="805900"/>
                </a:lnTo>
                <a:cubicBezTo>
                  <a:pt x="946826" y="801907"/>
                  <a:pt x="945113" y="797818"/>
                  <a:pt x="943781" y="793635"/>
                </a:cubicBezTo>
                <a:cubicBezTo>
                  <a:pt x="938166" y="776996"/>
                  <a:pt x="936738" y="758835"/>
                  <a:pt x="939784" y="741531"/>
                </a:cubicBezTo>
                <a:cubicBezTo>
                  <a:pt x="942829" y="724226"/>
                  <a:pt x="950157" y="707682"/>
                  <a:pt x="961101" y="693991"/>
                </a:cubicBezTo>
                <a:cubicBezTo>
                  <a:pt x="971950" y="680204"/>
                  <a:pt x="986416" y="669270"/>
                  <a:pt x="1002499" y="662424"/>
                </a:cubicBezTo>
                <a:cubicBezTo>
                  <a:pt x="1006687" y="660712"/>
                  <a:pt x="1010208" y="659381"/>
                  <a:pt x="1013919" y="657860"/>
                </a:cubicBezTo>
                <a:lnTo>
                  <a:pt x="1024959" y="653581"/>
                </a:lnTo>
                <a:lnTo>
                  <a:pt x="1035998" y="649208"/>
                </a:lnTo>
                <a:lnTo>
                  <a:pt x="1047038" y="644644"/>
                </a:lnTo>
                <a:cubicBezTo>
                  <a:pt x="1054366" y="641601"/>
                  <a:pt x="1061789" y="638749"/>
                  <a:pt x="1069022" y="635421"/>
                </a:cubicBezTo>
                <a:lnTo>
                  <a:pt x="1090815" y="625818"/>
                </a:lnTo>
                <a:lnTo>
                  <a:pt x="1112323" y="615739"/>
                </a:lnTo>
                <a:cubicBezTo>
                  <a:pt x="1119556" y="612412"/>
                  <a:pt x="1126503" y="608704"/>
                  <a:pt x="1133641" y="605281"/>
                </a:cubicBezTo>
                <a:cubicBezTo>
                  <a:pt x="1190266" y="576852"/>
                  <a:pt x="1244511" y="543574"/>
                  <a:pt x="1293808" y="504020"/>
                </a:cubicBezTo>
                <a:cubicBezTo>
                  <a:pt x="1318457" y="484243"/>
                  <a:pt x="1341868" y="462946"/>
                  <a:pt x="1363186" y="439651"/>
                </a:cubicBezTo>
                <a:lnTo>
                  <a:pt x="1371180" y="430903"/>
                </a:lnTo>
                <a:cubicBezTo>
                  <a:pt x="1373845" y="427956"/>
                  <a:pt x="1376319" y="424914"/>
                  <a:pt x="1378888" y="421966"/>
                </a:cubicBezTo>
                <a:cubicBezTo>
                  <a:pt x="1384123" y="416071"/>
                  <a:pt x="1388881" y="409796"/>
                  <a:pt x="1393830" y="403615"/>
                </a:cubicBezTo>
                <a:cubicBezTo>
                  <a:pt x="1403347" y="391065"/>
                  <a:pt x="1412673" y="378229"/>
                  <a:pt x="1420953" y="364823"/>
                </a:cubicBezTo>
                <a:cubicBezTo>
                  <a:pt x="1437893" y="338200"/>
                  <a:pt x="1452073" y="309771"/>
                  <a:pt x="1463112" y="280201"/>
                </a:cubicBezTo>
                <a:cubicBezTo>
                  <a:pt x="1474056" y="250536"/>
                  <a:pt x="1481670" y="219635"/>
                  <a:pt x="1485952" y="188259"/>
                </a:cubicBezTo>
                <a:cubicBezTo>
                  <a:pt x="1490140" y="156882"/>
                  <a:pt x="1490901" y="124935"/>
                  <a:pt x="1487951" y="93274"/>
                </a:cubicBezTo>
                <a:cubicBezTo>
                  <a:pt x="1486619" y="77395"/>
                  <a:pt x="1484335" y="61707"/>
                  <a:pt x="1481099" y="46019"/>
                </a:cubicBezTo>
                <a:cubicBezTo>
                  <a:pt x="1477863" y="30426"/>
                  <a:pt x="1473866" y="14928"/>
                  <a:pt x="1468251" y="0"/>
                </a:cubicBezTo>
                <a:cubicBezTo>
                  <a:pt x="1474342" y="14737"/>
                  <a:pt x="1478910" y="30140"/>
                  <a:pt x="1482717" y="45639"/>
                </a:cubicBezTo>
                <a:cubicBezTo>
                  <a:pt x="1486428" y="61232"/>
                  <a:pt x="1489283" y="76920"/>
                  <a:pt x="1491187" y="92893"/>
                </a:cubicBezTo>
                <a:cubicBezTo>
                  <a:pt x="1494993" y="124650"/>
                  <a:pt x="1495184" y="156977"/>
                  <a:pt x="1491853" y="188924"/>
                </a:cubicBezTo>
                <a:cubicBezTo>
                  <a:pt x="1488522" y="220871"/>
                  <a:pt x="1481385" y="252533"/>
                  <a:pt x="1471011" y="282959"/>
                </a:cubicBezTo>
                <a:cubicBezTo>
                  <a:pt x="1460447" y="313384"/>
                  <a:pt x="1446743" y="342764"/>
                  <a:pt x="1429994" y="370432"/>
                </a:cubicBezTo>
                <a:lnTo>
                  <a:pt x="1423618" y="380701"/>
                </a:lnTo>
                <a:lnTo>
                  <a:pt x="1416956" y="390780"/>
                </a:lnTo>
                <a:cubicBezTo>
                  <a:pt x="1414767" y="394203"/>
                  <a:pt x="1412388" y="397435"/>
                  <a:pt x="1410104" y="400763"/>
                </a:cubicBezTo>
                <a:cubicBezTo>
                  <a:pt x="1407724" y="403996"/>
                  <a:pt x="1405440" y="407324"/>
                  <a:pt x="1403061" y="410556"/>
                </a:cubicBezTo>
                <a:cubicBezTo>
                  <a:pt x="1398113" y="416927"/>
                  <a:pt x="1393354" y="423487"/>
                  <a:pt x="1388120" y="429572"/>
                </a:cubicBezTo>
                <a:cubicBezTo>
                  <a:pt x="1385550" y="432710"/>
                  <a:pt x="1383076" y="435848"/>
                  <a:pt x="1380411" y="438890"/>
                </a:cubicBezTo>
                <a:lnTo>
                  <a:pt x="1372417" y="448018"/>
                </a:lnTo>
                <a:cubicBezTo>
                  <a:pt x="1351100" y="472263"/>
                  <a:pt x="1327498" y="494417"/>
                  <a:pt x="1302754" y="515050"/>
                </a:cubicBezTo>
                <a:cubicBezTo>
                  <a:pt x="1253172" y="556409"/>
                  <a:pt x="1198260" y="590733"/>
                  <a:pt x="1141254" y="620398"/>
                </a:cubicBezTo>
                <a:cubicBezTo>
                  <a:pt x="1134116" y="624012"/>
                  <a:pt x="1126979" y="627815"/>
                  <a:pt x="1119746" y="631333"/>
                </a:cubicBezTo>
                <a:lnTo>
                  <a:pt x="1098048" y="641791"/>
                </a:lnTo>
                <a:lnTo>
                  <a:pt x="1076064" y="651775"/>
                </a:lnTo>
                <a:cubicBezTo>
                  <a:pt x="1068736" y="655198"/>
                  <a:pt x="1061313" y="658145"/>
                  <a:pt x="1053985" y="661378"/>
                </a:cubicBezTo>
                <a:lnTo>
                  <a:pt x="1042946" y="666132"/>
                </a:lnTo>
                <a:lnTo>
                  <a:pt x="1031716" y="670601"/>
                </a:lnTo>
                <a:lnTo>
                  <a:pt x="1020486" y="675070"/>
                </a:lnTo>
                <a:cubicBezTo>
                  <a:pt x="1016774" y="676496"/>
                  <a:pt x="1012777" y="678112"/>
                  <a:pt x="1009637" y="679443"/>
                </a:cubicBezTo>
                <a:cubicBezTo>
                  <a:pt x="996408" y="685148"/>
                  <a:pt x="984703" y="694181"/>
                  <a:pt x="975852" y="705590"/>
                </a:cubicBezTo>
                <a:cubicBezTo>
                  <a:pt x="967002" y="716905"/>
                  <a:pt x="961101" y="730501"/>
                  <a:pt x="958722" y="744573"/>
                </a:cubicBezTo>
                <a:cubicBezTo>
                  <a:pt x="956438" y="758740"/>
                  <a:pt x="957675" y="773382"/>
                  <a:pt x="962338" y="786884"/>
                </a:cubicBezTo>
                <a:cubicBezTo>
                  <a:pt x="963480" y="790307"/>
                  <a:pt x="964908" y="793539"/>
                  <a:pt x="966431" y="796772"/>
                </a:cubicBezTo>
                <a:lnTo>
                  <a:pt x="971760" y="807421"/>
                </a:lnTo>
                <a:lnTo>
                  <a:pt x="982419" y="828814"/>
                </a:lnTo>
                <a:lnTo>
                  <a:pt x="1003831" y="871600"/>
                </a:lnTo>
                <a:lnTo>
                  <a:pt x="1089007" y="1043030"/>
                </a:lnTo>
                <a:lnTo>
                  <a:pt x="1094336" y="1053774"/>
                </a:lnTo>
                <a:lnTo>
                  <a:pt x="1097001" y="1059098"/>
                </a:lnTo>
                <a:lnTo>
                  <a:pt x="1098334" y="1061761"/>
                </a:lnTo>
                <a:lnTo>
                  <a:pt x="1099666" y="1064708"/>
                </a:lnTo>
                <a:cubicBezTo>
                  <a:pt x="1103282" y="1072600"/>
                  <a:pt x="1106232" y="1080872"/>
                  <a:pt x="1108231" y="1089334"/>
                </a:cubicBezTo>
                <a:cubicBezTo>
                  <a:pt x="1112133" y="1106353"/>
                  <a:pt x="1112513" y="1124134"/>
                  <a:pt x="1109183" y="1141343"/>
                </a:cubicBezTo>
                <a:cubicBezTo>
                  <a:pt x="1105852" y="1158457"/>
                  <a:pt x="1098999" y="1174906"/>
                  <a:pt x="1089197" y="1189263"/>
                </a:cubicBezTo>
                <a:cubicBezTo>
                  <a:pt x="1079395" y="1203716"/>
                  <a:pt x="1066452" y="1215981"/>
                  <a:pt x="1051606" y="1225204"/>
                </a:cubicBezTo>
                <a:cubicBezTo>
                  <a:pt x="1021818" y="1243839"/>
                  <a:pt x="984417" y="1248688"/>
                  <a:pt x="950728" y="1239371"/>
                </a:cubicBezTo>
                <a:cubicBezTo>
                  <a:pt x="933978" y="1234522"/>
                  <a:pt x="918180" y="1226345"/>
                  <a:pt x="904571" y="1215410"/>
                </a:cubicBezTo>
                <a:cubicBezTo>
                  <a:pt x="891153" y="1204286"/>
                  <a:pt x="880018" y="1190404"/>
                  <a:pt x="872024" y="1174906"/>
                </a:cubicBezTo>
                <a:cubicBezTo>
                  <a:pt x="870977" y="1173005"/>
                  <a:pt x="870216" y="1170913"/>
                  <a:pt x="869264" y="1169011"/>
                </a:cubicBezTo>
                <a:cubicBezTo>
                  <a:pt x="868408" y="1167015"/>
                  <a:pt x="867456" y="1164923"/>
                  <a:pt x="866695" y="1163116"/>
                </a:cubicBezTo>
                <a:lnTo>
                  <a:pt x="862317" y="1152087"/>
                </a:lnTo>
                <a:lnTo>
                  <a:pt x="853466" y="1129933"/>
                </a:lnTo>
                <a:cubicBezTo>
                  <a:pt x="847375" y="1115291"/>
                  <a:pt x="841475" y="1100554"/>
                  <a:pt x="835099" y="1086006"/>
                </a:cubicBezTo>
                <a:cubicBezTo>
                  <a:pt x="822632" y="1056817"/>
                  <a:pt x="809499" y="1027912"/>
                  <a:pt x="795794" y="999293"/>
                </a:cubicBezTo>
                <a:cubicBezTo>
                  <a:pt x="782090" y="970674"/>
                  <a:pt x="767625" y="942435"/>
                  <a:pt x="752207" y="914767"/>
                </a:cubicBezTo>
                <a:cubicBezTo>
                  <a:pt x="736695" y="887193"/>
                  <a:pt x="720421" y="860001"/>
                  <a:pt x="702530" y="834044"/>
                </a:cubicBezTo>
                <a:cubicBezTo>
                  <a:pt x="698152" y="827578"/>
                  <a:pt x="693489" y="821113"/>
                  <a:pt x="688921" y="814838"/>
                </a:cubicBezTo>
                <a:cubicBezTo>
                  <a:pt x="684353" y="808657"/>
                  <a:pt x="679499" y="802762"/>
                  <a:pt x="674265" y="797153"/>
                </a:cubicBezTo>
                <a:cubicBezTo>
                  <a:pt x="663892" y="785933"/>
                  <a:pt x="652376" y="775664"/>
                  <a:pt x="639909" y="766822"/>
                </a:cubicBezTo>
                <a:cubicBezTo>
                  <a:pt x="633628" y="762353"/>
                  <a:pt x="627252" y="758265"/>
                  <a:pt x="620495" y="754557"/>
                </a:cubicBezTo>
                <a:cubicBezTo>
                  <a:pt x="617164" y="752750"/>
                  <a:pt x="613738" y="750848"/>
                  <a:pt x="610312" y="749232"/>
                </a:cubicBezTo>
                <a:lnTo>
                  <a:pt x="599368" y="743717"/>
                </a:lnTo>
                <a:cubicBezTo>
                  <a:pt x="584617" y="736016"/>
                  <a:pt x="570913" y="726793"/>
                  <a:pt x="558065" y="716620"/>
                </a:cubicBezTo>
                <a:lnTo>
                  <a:pt x="553211" y="712816"/>
                </a:lnTo>
                <a:lnTo>
                  <a:pt x="548548" y="708823"/>
                </a:lnTo>
                <a:cubicBezTo>
                  <a:pt x="545503" y="706161"/>
                  <a:pt x="542267" y="703594"/>
                  <a:pt x="539317" y="700741"/>
                </a:cubicBezTo>
                <a:cubicBezTo>
                  <a:pt x="533416" y="695131"/>
                  <a:pt x="527326" y="689712"/>
                  <a:pt x="521806" y="683722"/>
                </a:cubicBezTo>
                <a:cubicBezTo>
                  <a:pt x="518951" y="680774"/>
                  <a:pt x="516096" y="677922"/>
                  <a:pt x="513336" y="674879"/>
                </a:cubicBezTo>
                <a:lnTo>
                  <a:pt x="505247" y="665752"/>
                </a:lnTo>
                <a:cubicBezTo>
                  <a:pt x="499727" y="659762"/>
                  <a:pt x="494873" y="653296"/>
                  <a:pt x="489734" y="647021"/>
                </a:cubicBezTo>
                <a:cubicBezTo>
                  <a:pt x="469654" y="621539"/>
                  <a:pt x="452143" y="594346"/>
                  <a:pt x="436535" y="566203"/>
                </a:cubicBezTo>
                <a:cubicBezTo>
                  <a:pt x="428446" y="552226"/>
                  <a:pt x="421499" y="537679"/>
                  <a:pt x="414266" y="523417"/>
                </a:cubicBezTo>
                <a:cubicBezTo>
                  <a:pt x="407509" y="508869"/>
                  <a:pt x="400943" y="493942"/>
                  <a:pt x="394090" y="479965"/>
                </a:cubicBezTo>
                <a:cubicBezTo>
                  <a:pt x="380481" y="451726"/>
                  <a:pt x="363161" y="425199"/>
                  <a:pt x="342509" y="401524"/>
                </a:cubicBezTo>
                <a:lnTo>
                  <a:pt x="338703" y="397055"/>
                </a:lnTo>
                <a:lnTo>
                  <a:pt x="334610" y="392776"/>
                </a:lnTo>
                <a:lnTo>
                  <a:pt x="326426" y="384219"/>
                </a:lnTo>
                <a:lnTo>
                  <a:pt x="324428" y="382127"/>
                </a:lnTo>
                <a:lnTo>
                  <a:pt x="322239" y="380131"/>
                </a:lnTo>
                <a:lnTo>
                  <a:pt x="317861" y="376137"/>
                </a:lnTo>
                <a:lnTo>
                  <a:pt x="309201" y="368151"/>
                </a:lnTo>
                <a:lnTo>
                  <a:pt x="300065" y="360639"/>
                </a:lnTo>
                <a:cubicBezTo>
                  <a:pt x="297019" y="358167"/>
                  <a:pt x="294069" y="355505"/>
                  <a:pt x="290833" y="353318"/>
                </a:cubicBezTo>
                <a:lnTo>
                  <a:pt x="281316" y="346282"/>
                </a:lnTo>
                <a:cubicBezTo>
                  <a:pt x="279699" y="345141"/>
                  <a:pt x="278176" y="343905"/>
                  <a:pt x="276558" y="342859"/>
                </a:cubicBezTo>
                <a:lnTo>
                  <a:pt x="271609" y="339627"/>
                </a:lnTo>
                <a:cubicBezTo>
                  <a:pt x="245248" y="322227"/>
                  <a:pt x="216888" y="307870"/>
                  <a:pt x="187100" y="296745"/>
                </a:cubicBezTo>
                <a:cubicBezTo>
                  <a:pt x="157408" y="285526"/>
                  <a:pt x="126573" y="277444"/>
                  <a:pt x="95168" y="271929"/>
                </a:cubicBezTo>
                <a:cubicBezTo>
                  <a:pt x="79465" y="269172"/>
                  <a:pt x="63667" y="266985"/>
                  <a:pt x="47774" y="265654"/>
                </a:cubicBezTo>
                <a:cubicBezTo>
                  <a:pt x="31881" y="264323"/>
                  <a:pt x="15893" y="263467"/>
                  <a:pt x="0" y="263943"/>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44" name="Graphic 56">
            <a:extLst>
              <a:ext uri="{FF2B5EF4-FFF2-40B4-BE49-F238E27FC236}">
                <a16:creationId xmlns:a16="http://schemas.microsoft.com/office/drawing/2014/main" id="{B10752EF-EB83-CB3E-B7A0-ECBA192AC8DE}"/>
              </a:ext>
            </a:extLst>
          </p:cNvPr>
          <p:cNvGrpSpPr/>
          <p:nvPr/>
        </p:nvGrpSpPr>
        <p:grpSpPr>
          <a:xfrm flipH="1">
            <a:off x="4956778" y="3201012"/>
            <a:ext cx="780490" cy="527401"/>
            <a:chOff x="-418729" y="4018542"/>
            <a:chExt cx="932746" cy="630286"/>
          </a:xfrm>
          <a:solidFill>
            <a:srgbClr val="E5ADAC"/>
          </a:solidFill>
        </p:grpSpPr>
        <p:sp>
          <p:nvSpPr>
            <p:cNvPr id="145" name="Freeform 239">
              <a:extLst>
                <a:ext uri="{FF2B5EF4-FFF2-40B4-BE49-F238E27FC236}">
                  <a16:creationId xmlns:a16="http://schemas.microsoft.com/office/drawing/2014/main" id="{32998F16-F8D1-A3AE-7AFD-A743B5C87CFC}"/>
                </a:ext>
              </a:extLst>
            </p:cNvPr>
            <p:cNvSpPr/>
            <p:nvPr/>
          </p:nvSpPr>
          <p:spPr>
            <a:xfrm>
              <a:off x="-166914" y="4362637"/>
              <a:ext cx="426828" cy="222552"/>
            </a:xfrm>
            <a:custGeom>
              <a:avLst/>
              <a:gdLst>
                <a:gd name="connsiteX0" fmla="*/ 325379 w 426828"/>
                <a:gd name="connsiteY0" fmla="*/ 221347 h 222552"/>
                <a:gd name="connsiteX1" fmla="*/ 390093 w 426828"/>
                <a:gd name="connsiteY1" fmla="*/ 211363 h 222552"/>
                <a:gd name="connsiteX2" fmla="*/ 390284 w 426828"/>
                <a:gd name="connsiteY2" fmla="*/ 211363 h 222552"/>
                <a:gd name="connsiteX3" fmla="*/ 426828 w 426828"/>
                <a:gd name="connsiteY3" fmla="*/ 182554 h 222552"/>
                <a:gd name="connsiteX4" fmla="*/ 386096 w 426828"/>
                <a:gd name="connsiteY4" fmla="*/ 194819 h 222552"/>
                <a:gd name="connsiteX5" fmla="*/ 323952 w 426828"/>
                <a:gd name="connsiteY5" fmla="*/ 206704 h 222552"/>
                <a:gd name="connsiteX6" fmla="*/ 258762 w 426828"/>
                <a:gd name="connsiteY6" fmla="*/ 208511 h 222552"/>
                <a:gd name="connsiteX7" fmla="*/ 194619 w 426828"/>
                <a:gd name="connsiteY7" fmla="*/ 197101 h 222552"/>
                <a:gd name="connsiteX8" fmla="*/ 164545 w 426828"/>
                <a:gd name="connsiteY8" fmla="*/ 186072 h 222552"/>
                <a:gd name="connsiteX9" fmla="*/ 136661 w 426828"/>
                <a:gd name="connsiteY9" fmla="*/ 171905 h 222552"/>
                <a:gd name="connsiteX10" fmla="*/ 88887 w 426828"/>
                <a:gd name="connsiteY10" fmla="*/ 136630 h 222552"/>
                <a:gd name="connsiteX11" fmla="*/ 52723 w 426828"/>
                <a:gd name="connsiteY11" fmla="*/ 97267 h 222552"/>
                <a:gd name="connsiteX12" fmla="*/ 27408 w 426828"/>
                <a:gd name="connsiteY12" fmla="*/ 59615 h 222552"/>
                <a:gd name="connsiteX13" fmla="*/ 11230 w 426828"/>
                <a:gd name="connsiteY13" fmla="*/ 28524 h 222552"/>
                <a:gd name="connsiteX14" fmla="*/ 2569 w 426828"/>
                <a:gd name="connsiteY14" fmla="*/ 7606 h 222552"/>
                <a:gd name="connsiteX15" fmla="*/ 0 w 426828"/>
                <a:gd name="connsiteY15" fmla="*/ 0 h 222552"/>
                <a:gd name="connsiteX16" fmla="*/ 2284 w 426828"/>
                <a:gd name="connsiteY16" fmla="*/ 7701 h 222552"/>
                <a:gd name="connsiteX17" fmla="*/ 10183 w 426828"/>
                <a:gd name="connsiteY17" fmla="*/ 28904 h 222552"/>
                <a:gd name="connsiteX18" fmla="*/ 25315 w 426828"/>
                <a:gd name="connsiteY18" fmla="*/ 60661 h 222552"/>
                <a:gd name="connsiteX19" fmla="*/ 49582 w 426828"/>
                <a:gd name="connsiteY19" fmla="*/ 99454 h 222552"/>
                <a:gd name="connsiteX20" fmla="*/ 84890 w 426828"/>
                <a:gd name="connsiteY20" fmla="*/ 140719 h 222552"/>
                <a:gd name="connsiteX21" fmla="*/ 132569 w 426828"/>
                <a:gd name="connsiteY21" fmla="*/ 178561 h 222552"/>
                <a:gd name="connsiteX22" fmla="*/ 160834 w 426828"/>
                <a:gd name="connsiteY22" fmla="*/ 194154 h 222552"/>
                <a:gd name="connsiteX23" fmla="*/ 191573 w 426828"/>
                <a:gd name="connsiteY23" fmla="*/ 206609 h 222552"/>
                <a:gd name="connsiteX24" fmla="*/ 257715 w 426828"/>
                <a:gd name="connsiteY24" fmla="*/ 220776 h 222552"/>
                <a:gd name="connsiteX25" fmla="*/ 325379 w 426828"/>
                <a:gd name="connsiteY25" fmla="*/ 221252 h 22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6828" h="222552">
                  <a:moveTo>
                    <a:pt x="325379" y="221347"/>
                  </a:moveTo>
                  <a:cubicBezTo>
                    <a:pt x="347649" y="219540"/>
                    <a:pt x="369347" y="216022"/>
                    <a:pt x="390093" y="211363"/>
                  </a:cubicBezTo>
                  <a:cubicBezTo>
                    <a:pt x="390093" y="211363"/>
                    <a:pt x="390189" y="211363"/>
                    <a:pt x="390284" y="211363"/>
                  </a:cubicBezTo>
                  <a:cubicBezTo>
                    <a:pt x="399896" y="199003"/>
                    <a:pt x="412458" y="189115"/>
                    <a:pt x="426828" y="182554"/>
                  </a:cubicBezTo>
                  <a:cubicBezTo>
                    <a:pt x="413790" y="187023"/>
                    <a:pt x="400181" y="191111"/>
                    <a:pt x="386096" y="194819"/>
                  </a:cubicBezTo>
                  <a:cubicBezTo>
                    <a:pt x="366206" y="200049"/>
                    <a:pt x="345365" y="204232"/>
                    <a:pt x="323952" y="206704"/>
                  </a:cubicBezTo>
                  <a:cubicBezTo>
                    <a:pt x="302539" y="209176"/>
                    <a:pt x="280650" y="209937"/>
                    <a:pt x="258762" y="208511"/>
                  </a:cubicBezTo>
                  <a:cubicBezTo>
                    <a:pt x="236968" y="207085"/>
                    <a:pt x="215270" y="203186"/>
                    <a:pt x="194619" y="197101"/>
                  </a:cubicBezTo>
                  <a:cubicBezTo>
                    <a:pt x="184340" y="193964"/>
                    <a:pt x="174253" y="190255"/>
                    <a:pt x="164545" y="186072"/>
                  </a:cubicBezTo>
                  <a:cubicBezTo>
                    <a:pt x="154933" y="181793"/>
                    <a:pt x="145512" y="177134"/>
                    <a:pt x="136661" y="171905"/>
                  </a:cubicBezTo>
                  <a:cubicBezTo>
                    <a:pt x="118865" y="161541"/>
                    <a:pt x="102877" y="149466"/>
                    <a:pt x="88887" y="136630"/>
                  </a:cubicBezTo>
                  <a:cubicBezTo>
                    <a:pt x="74897" y="123794"/>
                    <a:pt x="62906" y="110388"/>
                    <a:pt x="52723" y="97267"/>
                  </a:cubicBezTo>
                  <a:cubicBezTo>
                    <a:pt x="42540" y="84146"/>
                    <a:pt x="34165" y="71310"/>
                    <a:pt x="27408" y="59615"/>
                  </a:cubicBezTo>
                  <a:cubicBezTo>
                    <a:pt x="20556" y="47920"/>
                    <a:pt x="15322" y="37366"/>
                    <a:pt x="11230" y="28524"/>
                  </a:cubicBezTo>
                  <a:cubicBezTo>
                    <a:pt x="7233" y="19682"/>
                    <a:pt x="4378" y="12551"/>
                    <a:pt x="2569" y="7606"/>
                  </a:cubicBezTo>
                  <a:cubicBezTo>
                    <a:pt x="761" y="2757"/>
                    <a:pt x="0" y="0"/>
                    <a:pt x="0" y="0"/>
                  </a:cubicBezTo>
                  <a:cubicBezTo>
                    <a:pt x="0" y="0"/>
                    <a:pt x="666" y="2662"/>
                    <a:pt x="2284" y="7701"/>
                  </a:cubicBezTo>
                  <a:cubicBezTo>
                    <a:pt x="3902" y="12646"/>
                    <a:pt x="6471" y="19872"/>
                    <a:pt x="10183" y="28904"/>
                  </a:cubicBezTo>
                  <a:cubicBezTo>
                    <a:pt x="13990" y="37937"/>
                    <a:pt x="18843" y="48681"/>
                    <a:pt x="25315" y="60661"/>
                  </a:cubicBezTo>
                  <a:cubicBezTo>
                    <a:pt x="31786" y="72641"/>
                    <a:pt x="39685" y="85857"/>
                    <a:pt x="49582" y="99454"/>
                  </a:cubicBezTo>
                  <a:cubicBezTo>
                    <a:pt x="59385" y="113050"/>
                    <a:pt x="71090" y="127122"/>
                    <a:pt x="84890" y="140719"/>
                  </a:cubicBezTo>
                  <a:cubicBezTo>
                    <a:pt x="98689" y="154220"/>
                    <a:pt x="114582" y="167246"/>
                    <a:pt x="132569" y="178561"/>
                  </a:cubicBezTo>
                  <a:cubicBezTo>
                    <a:pt x="141515" y="184266"/>
                    <a:pt x="151032" y="189400"/>
                    <a:pt x="160834" y="194154"/>
                  </a:cubicBezTo>
                  <a:cubicBezTo>
                    <a:pt x="170731" y="198813"/>
                    <a:pt x="181009" y="202996"/>
                    <a:pt x="191573" y="206609"/>
                  </a:cubicBezTo>
                  <a:cubicBezTo>
                    <a:pt x="212796" y="213645"/>
                    <a:pt x="235065" y="218494"/>
                    <a:pt x="257715" y="220776"/>
                  </a:cubicBezTo>
                  <a:cubicBezTo>
                    <a:pt x="280365" y="223058"/>
                    <a:pt x="303110" y="223058"/>
                    <a:pt x="325379" y="221252"/>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6" name="Freeform 240">
              <a:extLst>
                <a:ext uri="{FF2B5EF4-FFF2-40B4-BE49-F238E27FC236}">
                  <a16:creationId xmlns:a16="http://schemas.microsoft.com/office/drawing/2014/main" id="{6CD099B8-C5FA-1A1B-7F4C-DAD890C18FEB}"/>
                </a:ext>
              </a:extLst>
            </p:cNvPr>
            <p:cNvSpPr/>
            <p:nvPr/>
          </p:nvSpPr>
          <p:spPr>
            <a:xfrm>
              <a:off x="-295677" y="4168863"/>
              <a:ext cx="421403" cy="176769"/>
            </a:xfrm>
            <a:custGeom>
              <a:avLst/>
              <a:gdLst>
                <a:gd name="connsiteX0" fmla="*/ 95 w 421403"/>
                <a:gd name="connsiteY0" fmla="*/ 95 h 176769"/>
                <a:gd name="connsiteX1" fmla="*/ 3616 w 421403"/>
                <a:gd name="connsiteY1" fmla="*/ 4184 h 176769"/>
                <a:gd name="connsiteX2" fmla="*/ 13799 w 421403"/>
                <a:gd name="connsiteY2" fmla="*/ 15498 h 176769"/>
                <a:gd name="connsiteX3" fmla="*/ 21318 w 421403"/>
                <a:gd name="connsiteY3" fmla="*/ 23295 h 176769"/>
                <a:gd name="connsiteX4" fmla="*/ 30263 w 421403"/>
                <a:gd name="connsiteY4" fmla="*/ 32327 h 176769"/>
                <a:gd name="connsiteX5" fmla="*/ 52533 w 421403"/>
                <a:gd name="connsiteY5" fmla="*/ 53055 h 176769"/>
                <a:gd name="connsiteX6" fmla="*/ 65666 w 421403"/>
                <a:gd name="connsiteY6" fmla="*/ 64369 h 176769"/>
                <a:gd name="connsiteX7" fmla="*/ 72803 w 421403"/>
                <a:gd name="connsiteY7" fmla="*/ 70074 h 176769"/>
                <a:gd name="connsiteX8" fmla="*/ 80131 w 421403"/>
                <a:gd name="connsiteY8" fmla="*/ 75874 h 176769"/>
                <a:gd name="connsiteX9" fmla="*/ 112584 w 421403"/>
                <a:gd name="connsiteY9" fmla="*/ 98979 h 176769"/>
                <a:gd name="connsiteX10" fmla="*/ 121434 w 421403"/>
                <a:gd name="connsiteY10" fmla="*/ 104493 h 176769"/>
                <a:gd name="connsiteX11" fmla="*/ 130475 w 421403"/>
                <a:gd name="connsiteY11" fmla="*/ 110008 h 176769"/>
                <a:gd name="connsiteX12" fmla="*/ 149223 w 421403"/>
                <a:gd name="connsiteY12" fmla="*/ 120372 h 176769"/>
                <a:gd name="connsiteX13" fmla="*/ 158835 w 421403"/>
                <a:gd name="connsiteY13" fmla="*/ 125411 h 176769"/>
                <a:gd name="connsiteX14" fmla="*/ 168733 w 421403"/>
                <a:gd name="connsiteY14" fmla="*/ 130070 h 176769"/>
                <a:gd name="connsiteX15" fmla="*/ 173682 w 421403"/>
                <a:gd name="connsiteY15" fmla="*/ 132447 h 176769"/>
                <a:gd name="connsiteX16" fmla="*/ 178725 w 421403"/>
                <a:gd name="connsiteY16" fmla="*/ 134539 h 176769"/>
                <a:gd name="connsiteX17" fmla="*/ 188908 w 421403"/>
                <a:gd name="connsiteY17" fmla="*/ 138722 h 176769"/>
                <a:gd name="connsiteX18" fmla="*/ 199186 w 421403"/>
                <a:gd name="connsiteY18" fmla="*/ 142525 h 176769"/>
                <a:gd name="connsiteX19" fmla="*/ 209560 w 421403"/>
                <a:gd name="connsiteY19" fmla="*/ 146138 h 176769"/>
                <a:gd name="connsiteX20" fmla="*/ 220028 w 421403"/>
                <a:gd name="connsiteY20" fmla="*/ 149276 h 176769"/>
                <a:gd name="connsiteX21" fmla="*/ 225263 w 421403"/>
                <a:gd name="connsiteY21" fmla="*/ 150892 h 176769"/>
                <a:gd name="connsiteX22" fmla="*/ 230497 w 421403"/>
                <a:gd name="connsiteY22" fmla="*/ 152224 h 176769"/>
                <a:gd name="connsiteX23" fmla="*/ 251434 w 421403"/>
                <a:gd name="connsiteY23" fmla="*/ 156978 h 176769"/>
                <a:gd name="connsiteX24" fmla="*/ 261807 w 421403"/>
                <a:gd name="connsiteY24" fmla="*/ 158974 h 176769"/>
                <a:gd name="connsiteX25" fmla="*/ 272085 w 421403"/>
                <a:gd name="connsiteY25" fmla="*/ 160400 h 176769"/>
                <a:gd name="connsiteX26" fmla="*/ 282268 w 421403"/>
                <a:gd name="connsiteY26" fmla="*/ 161827 h 176769"/>
                <a:gd name="connsiteX27" fmla="*/ 292261 w 421403"/>
                <a:gd name="connsiteY27" fmla="*/ 162682 h 176769"/>
                <a:gd name="connsiteX28" fmla="*/ 302063 w 421403"/>
                <a:gd name="connsiteY28" fmla="*/ 163443 h 176769"/>
                <a:gd name="connsiteX29" fmla="*/ 311675 w 421403"/>
                <a:gd name="connsiteY29" fmla="*/ 163728 h 176769"/>
                <a:gd name="connsiteX30" fmla="*/ 321097 w 421403"/>
                <a:gd name="connsiteY30" fmla="*/ 163918 h 176769"/>
                <a:gd name="connsiteX31" fmla="*/ 325665 w 421403"/>
                <a:gd name="connsiteY31" fmla="*/ 164013 h 176769"/>
                <a:gd name="connsiteX32" fmla="*/ 330138 w 421403"/>
                <a:gd name="connsiteY32" fmla="*/ 163823 h 176769"/>
                <a:gd name="connsiteX33" fmla="*/ 347458 w 421403"/>
                <a:gd name="connsiteY33" fmla="*/ 163253 h 176769"/>
                <a:gd name="connsiteX34" fmla="*/ 363351 w 421403"/>
                <a:gd name="connsiteY34" fmla="*/ 161827 h 176769"/>
                <a:gd name="connsiteX35" fmla="*/ 370774 w 421403"/>
                <a:gd name="connsiteY35" fmla="*/ 161161 h 176769"/>
                <a:gd name="connsiteX36" fmla="*/ 377722 w 421403"/>
                <a:gd name="connsiteY36" fmla="*/ 160210 h 176769"/>
                <a:gd name="connsiteX37" fmla="*/ 390379 w 421403"/>
                <a:gd name="connsiteY37" fmla="*/ 158404 h 176769"/>
                <a:gd name="connsiteX38" fmla="*/ 395994 w 421403"/>
                <a:gd name="connsiteY38" fmla="*/ 157643 h 176769"/>
                <a:gd name="connsiteX39" fmla="*/ 401038 w 421403"/>
                <a:gd name="connsiteY39" fmla="*/ 156597 h 176769"/>
                <a:gd name="connsiteX40" fmla="*/ 421404 w 421403"/>
                <a:gd name="connsiteY40" fmla="*/ 152794 h 176769"/>
                <a:gd name="connsiteX41" fmla="*/ 401894 w 421403"/>
                <a:gd name="connsiteY41" fmla="*/ 159830 h 176769"/>
                <a:gd name="connsiteX42" fmla="*/ 396945 w 421403"/>
                <a:gd name="connsiteY42" fmla="*/ 161541 h 176769"/>
                <a:gd name="connsiteX43" fmla="*/ 391426 w 421403"/>
                <a:gd name="connsiteY43" fmla="*/ 163063 h 176769"/>
                <a:gd name="connsiteX44" fmla="*/ 378959 w 421403"/>
                <a:gd name="connsiteY44" fmla="*/ 166486 h 176769"/>
                <a:gd name="connsiteX45" fmla="*/ 372012 w 421403"/>
                <a:gd name="connsiteY45" fmla="*/ 168292 h 176769"/>
                <a:gd name="connsiteX46" fmla="*/ 364588 w 421403"/>
                <a:gd name="connsiteY46" fmla="*/ 169813 h 176769"/>
                <a:gd name="connsiteX47" fmla="*/ 348505 w 421403"/>
                <a:gd name="connsiteY47" fmla="*/ 172856 h 176769"/>
                <a:gd name="connsiteX48" fmla="*/ 330804 w 421403"/>
                <a:gd name="connsiteY48" fmla="*/ 175043 h 176769"/>
                <a:gd name="connsiteX49" fmla="*/ 326141 w 421403"/>
                <a:gd name="connsiteY49" fmla="*/ 175613 h 176769"/>
                <a:gd name="connsiteX50" fmla="*/ 321382 w 421403"/>
                <a:gd name="connsiteY50" fmla="*/ 175898 h 176769"/>
                <a:gd name="connsiteX51" fmla="*/ 311675 w 421403"/>
                <a:gd name="connsiteY51" fmla="*/ 176374 h 176769"/>
                <a:gd name="connsiteX52" fmla="*/ 301683 w 421403"/>
                <a:gd name="connsiteY52" fmla="*/ 176754 h 176769"/>
                <a:gd name="connsiteX53" fmla="*/ 291404 w 421403"/>
                <a:gd name="connsiteY53" fmla="*/ 176564 h 176769"/>
                <a:gd name="connsiteX54" fmla="*/ 280936 w 421403"/>
                <a:gd name="connsiteY54" fmla="*/ 176374 h 176769"/>
                <a:gd name="connsiteX55" fmla="*/ 270277 w 421403"/>
                <a:gd name="connsiteY55" fmla="*/ 175518 h 176769"/>
                <a:gd name="connsiteX56" fmla="*/ 259428 w 421403"/>
                <a:gd name="connsiteY56" fmla="*/ 174472 h 176769"/>
                <a:gd name="connsiteX57" fmla="*/ 248483 w 421403"/>
                <a:gd name="connsiteY57" fmla="*/ 172856 h 176769"/>
                <a:gd name="connsiteX58" fmla="*/ 226405 w 421403"/>
                <a:gd name="connsiteY58" fmla="*/ 168577 h 176769"/>
                <a:gd name="connsiteX59" fmla="*/ 220885 w 421403"/>
                <a:gd name="connsiteY59" fmla="*/ 167341 h 176769"/>
                <a:gd name="connsiteX60" fmla="*/ 215365 w 421403"/>
                <a:gd name="connsiteY60" fmla="*/ 165820 h 176769"/>
                <a:gd name="connsiteX61" fmla="*/ 204326 w 421403"/>
                <a:gd name="connsiteY61" fmla="*/ 162682 h 176769"/>
                <a:gd name="connsiteX62" fmla="*/ 193381 w 421403"/>
                <a:gd name="connsiteY62" fmla="*/ 159069 h 176769"/>
                <a:gd name="connsiteX63" fmla="*/ 182532 w 421403"/>
                <a:gd name="connsiteY63" fmla="*/ 155266 h 176769"/>
                <a:gd name="connsiteX64" fmla="*/ 140848 w 421403"/>
                <a:gd name="connsiteY64" fmla="*/ 136060 h 176769"/>
                <a:gd name="connsiteX65" fmla="*/ 103257 w 421403"/>
                <a:gd name="connsiteY65" fmla="*/ 112575 h 176769"/>
                <a:gd name="connsiteX66" fmla="*/ 86413 w 421403"/>
                <a:gd name="connsiteY66" fmla="*/ 99834 h 176769"/>
                <a:gd name="connsiteX67" fmla="*/ 78514 w 421403"/>
                <a:gd name="connsiteY67" fmla="*/ 93369 h 176769"/>
                <a:gd name="connsiteX68" fmla="*/ 70995 w 421403"/>
                <a:gd name="connsiteY68" fmla="*/ 86808 h 176769"/>
                <a:gd name="connsiteX69" fmla="*/ 44729 w 421403"/>
                <a:gd name="connsiteY69" fmla="*/ 60851 h 176769"/>
                <a:gd name="connsiteX70" fmla="*/ 24648 w 421403"/>
                <a:gd name="connsiteY70" fmla="*/ 37176 h 176769"/>
                <a:gd name="connsiteX71" fmla="*/ 10659 w 421403"/>
                <a:gd name="connsiteY71" fmla="*/ 17780 h 176769"/>
                <a:gd name="connsiteX72" fmla="*/ 2570 w 421403"/>
                <a:gd name="connsiteY72" fmla="*/ 4754 h 176769"/>
                <a:gd name="connsiteX73" fmla="*/ 0 w 421403"/>
                <a:gd name="connsiteY73" fmla="*/ 0 h 17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21403" h="176769">
                  <a:moveTo>
                    <a:pt x="95" y="95"/>
                  </a:moveTo>
                  <a:cubicBezTo>
                    <a:pt x="95" y="95"/>
                    <a:pt x="1332" y="1521"/>
                    <a:pt x="3616" y="4184"/>
                  </a:cubicBezTo>
                  <a:cubicBezTo>
                    <a:pt x="5900" y="6846"/>
                    <a:pt x="9422" y="10649"/>
                    <a:pt x="13799" y="15498"/>
                  </a:cubicBezTo>
                  <a:cubicBezTo>
                    <a:pt x="15988" y="17875"/>
                    <a:pt x="18558" y="20537"/>
                    <a:pt x="21318" y="23295"/>
                  </a:cubicBezTo>
                  <a:cubicBezTo>
                    <a:pt x="23982" y="26147"/>
                    <a:pt x="27028" y="29190"/>
                    <a:pt x="30263" y="32327"/>
                  </a:cubicBezTo>
                  <a:cubicBezTo>
                    <a:pt x="36830" y="38603"/>
                    <a:pt x="44158" y="45734"/>
                    <a:pt x="52533" y="53055"/>
                  </a:cubicBezTo>
                  <a:cubicBezTo>
                    <a:pt x="56625" y="56763"/>
                    <a:pt x="61193" y="60376"/>
                    <a:pt x="65666" y="64369"/>
                  </a:cubicBezTo>
                  <a:cubicBezTo>
                    <a:pt x="67950" y="66271"/>
                    <a:pt x="70329" y="68172"/>
                    <a:pt x="72803" y="70074"/>
                  </a:cubicBezTo>
                  <a:cubicBezTo>
                    <a:pt x="75183" y="71976"/>
                    <a:pt x="77562" y="74068"/>
                    <a:pt x="80131" y="75874"/>
                  </a:cubicBezTo>
                  <a:cubicBezTo>
                    <a:pt x="90124" y="83671"/>
                    <a:pt x="101068" y="91372"/>
                    <a:pt x="112584" y="98979"/>
                  </a:cubicBezTo>
                  <a:cubicBezTo>
                    <a:pt x="115439" y="100975"/>
                    <a:pt x="118484" y="102687"/>
                    <a:pt x="121434" y="104493"/>
                  </a:cubicBezTo>
                  <a:cubicBezTo>
                    <a:pt x="124480" y="106300"/>
                    <a:pt x="127335" y="108296"/>
                    <a:pt x="130475" y="110008"/>
                  </a:cubicBezTo>
                  <a:cubicBezTo>
                    <a:pt x="136661" y="113526"/>
                    <a:pt x="142752" y="117139"/>
                    <a:pt x="149223" y="120372"/>
                  </a:cubicBezTo>
                  <a:cubicBezTo>
                    <a:pt x="152459" y="121988"/>
                    <a:pt x="155600" y="123794"/>
                    <a:pt x="158835" y="125411"/>
                  </a:cubicBezTo>
                  <a:cubicBezTo>
                    <a:pt x="162166" y="126932"/>
                    <a:pt x="165402" y="128453"/>
                    <a:pt x="168733" y="130070"/>
                  </a:cubicBezTo>
                  <a:lnTo>
                    <a:pt x="173682" y="132447"/>
                  </a:lnTo>
                  <a:lnTo>
                    <a:pt x="178725" y="134539"/>
                  </a:lnTo>
                  <a:lnTo>
                    <a:pt x="188908" y="138722"/>
                  </a:lnTo>
                  <a:cubicBezTo>
                    <a:pt x="192334" y="140053"/>
                    <a:pt x="195761" y="141194"/>
                    <a:pt x="199186" y="142525"/>
                  </a:cubicBezTo>
                  <a:cubicBezTo>
                    <a:pt x="202613" y="143761"/>
                    <a:pt x="206039" y="145188"/>
                    <a:pt x="209560" y="146138"/>
                  </a:cubicBezTo>
                  <a:cubicBezTo>
                    <a:pt x="213081" y="147184"/>
                    <a:pt x="216507" y="148230"/>
                    <a:pt x="220028" y="149276"/>
                  </a:cubicBezTo>
                  <a:lnTo>
                    <a:pt x="225263" y="150892"/>
                  </a:lnTo>
                  <a:lnTo>
                    <a:pt x="230497" y="152224"/>
                  </a:lnTo>
                  <a:cubicBezTo>
                    <a:pt x="237444" y="153935"/>
                    <a:pt x="244391" y="155836"/>
                    <a:pt x="251434" y="156978"/>
                  </a:cubicBezTo>
                  <a:cubicBezTo>
                    <a:pt x="254955" y="157643"/>
                    <a:pt x="258381" y="158309"/>
                    <a:pt x="261807" y="158974"/>
                  </a:cubicBezTo>
                  <a:cubicBezTo>
                    <a:pt x="265233" y="159545"/>
                    <a:pt x="268659" y="159925"/>
                    <a:pt x="272085" y="160400"/>
                  </a:cubicBezTo>
                  <a:cubicBezTo>
                    <a:pt x="275511" y="160876"/>
                    <a:pt x="278842" y="161351"/>
                    <a:pt x="282268" y="161827"/>
                  </a:cubicBezTo>
                  <a:cubicBezTo>
                    <a:pt x="285599" y="162207"/>
                    <a:pt x="289025" y="162397"/>
                    <a:pt x="292261" y="162682"/>
                  </a:cubicBezTo>
                  <a:cubicBezTo>
                    <a:pt x="295592" y="162967"/>
                    <a:pt x="298827" y="163158"/>
                    <a:pt x="302063" y="163443"/>
                  </a:cubicBezTo>
                  <a:cubicBezTo>
                    <a:pt x="305299" y="163728"/>
                    <a:pt x="308535" y="163633"/>
                    <a:pt x="311675" y="163728"/>
                  </a:cubicBezTo>
                  <a:cubicBezTo>
                    <a:pt x="314815" y="163728"/>
                    <a:pt x="317956" y="163823"/>
                    <a:pt x="321097" y="163918"/>
                  </a:cubicBezTo>
                  <a:cubicBezTo>
                    <a:pt x="322619" y="163918"/>
                    <a:pt x="324142" y="163918"/>
                    <a:pt x="325665" y="164013"/>
                  </a:cubicBezTo>
                  <a:cubicBezTo>
                    <a:pt x="327188" y="164013"/>
                    <a:pt x="328710" y="163918"/>
                    <a:pt x="330138" y="163823"/>
                  </a:cubicBezTo>
                  <a:cubicBezTo>
                    <a:pt x="336133" y="163633"/>
                    <a:pt x="341938" y="163443"/>
                    <a:pt x="347458" y="163253"/>
                  </a:cubicBezTo>
                  <a:cubicBezTo>
                    <a:pt x="352978" y="162777"/>
                    <a:pt x="358307" y="162302"/>
                    <a:pt x="363351" y="161827"/>
                  </a:cubicBezTo>
                  <a:cubicBezTo>
                    <a:pt x="365921" y="161636"/>
                    <a:pt x="368395" y="161351"/>
                    <a:pt x="370774" y="161161"/>
                  </a:cubicBezTo>
                  <a:cubicBezTo>
                    <a:pt x="373154" y="160876"/>
                    <a:pt x="375438" y="160495"/>
                    <a:pt x="377722" y="160210"/>
                  </a:cubicBezTo>
                  <a:cubicBezTo>
                    <a:pt x="382195" y="159545"/>
                    <a:pt x="386477" y="158974"/>
                    <a:pt x="390379" y="158404"/>
                  </a:cubicBezTo>
                  <a:cubicBezTo>
                    <a:pt x="392378" y="158118"/>
                    <a:pt x="394186" y="157833"/>
                    <a:pt x="395994" y="157643"/>
                  </a:cubicBezTo>
                  <a:cubicBezTo>
                    <a:pt x="397802" y="157263"/>
                    <a:pt x="399420" y="156978"/>
                    <a:pt x="401038" y="156597"/>
                  </a:cubicBezTo>
                  <a:cubicBezTo>
                    <a:pt x="413885" y="154030"/>
                    <a:pt x="421404" y="152794"/>
                    <a:pt x="421404" y="152794"/>
                  </a:cubicBezTo>
                  <a:cubicBezTo>
                    <a:pt x="421404" y="152794"/>
                    <a:pt x="414361" y="155456"/>
                    <a:pt x="401894" y="159830"/>
                  </a:cubicBezTo>
                  <a:cubicBezTo>
                    <a:pt x="400372" y="160400"/>
                    <a:pt x="398659" y="160971"/>
                    <a:pt x="396945" y="161541"/>
                  </a:cubicBezTo>
                  <a:cubicBezTo>
                    <a:pt x="395233" y="162017"/>
                    <a:pt x="393329" y="162587"/>
                    <a:pt x="391426" y="163063"/>
                  </a:cubicBezTo>
                  <a:cubicBezTo>
                    <a:pt x="387619" y="164109"/>
                    <a:pt x="383432" y="165249"/>
                    <a:pt x="378959" y="166486"/>
                  </a:cubicBezTo>
                  <a:cubicBezTo>
                    <a:pt x="376675" y="167056"/>
                    <a:pt x="374391" y="167721"/>
                    <a:pt x="372012" y="168292"/>
                  </a:cubicBezTo>
                  <a:cubicBezTo>
                    <a:pt x="369632" y="168767"/>
                    <a:pt x="367158" y="169243"/>
                    <a:pt x="364588" y="169813"/>
                  </a:cubicBezTo>
                  <a:cubicBezTo>
                    <a:pt x="359545" y="170859"/>
                    <a:pt x="354120" y="172000"/>
                    <a:pt x="348505" y="172856"/>
                  </a:cubicBezTo>
                  <a:cubicBezTo>
                    <a:pt x="342795" y="173521"/>
                    <a:pt x="336895" y="174282"/>
                    <a:pt x="330804" y="175043"/>
                  </a:cubicBezTo>
                  <a:cubicBezTo>
                    <a:pt x="329281" y="175233"/>
                    <a:pt x="327758" y="175423"/>
                    <a:pt x="326141" y="175613"/>
                  </a:cubicBezTo>
                  <a:cubicBezTo>
                    <a:pt x="324618" y="175613"/>
                    <a:pt x="323000" y="175803"/>
                    <a:pt x="321382" y="175898"/>
                  </a:cubicBezTo>
                  <a:cubicBezTo>
                    <a:pt x="318242" y="176089"/>
                    <a:pt x="315006" y="176184"/>
                    <a:pt x="311675" y="176374"/>
                  </a:cubicBezTo>
                  <a:cubicBezTo>
                    <a:pt x="308439" y="176469"/>
                    <a:pt x="305013" y="176849"/>
                    <a:pt x="301683" y="176754"/>
                  </a:cubicBezTo>
                  <a:cubicBezTo>
                    <a:pt x="298352" y="176754"/>
                    <a:pt x="294925" y="176659"/>
                    <a:pt x="291404" y="176564"/>
                  </a:cubicBezTo>
                  <a:cubicBezTo>
                    <a:pt x="287978" y="176564"/>
                    <a:pt x="284457" y="176564"/>
                    <a:pt x="280936" y="176374"/>
                  </a:cubicBezTo>
                  <a:cubicBezTo>
                    <a:pt x="277415" y="176089"/>
                    <a:pt x="273893" y="175803"/>
                    <a:pt x="270277" y="175518"/>
                  </a:cubicBezTo>
                  <a:cubicBezTo>
                    <a:pt x="266661" y="175138"/>
                    <a:pt x="263044" y="174948"/>
                    <a:pt x="259428" y="174472"/>
                  </a:cubicBezTo>
                  <a:cubicBezTo>
                    <a:pt x="255812" y="173902"/>
                    <a:pt x="252195" y="173426"/>
                    <a:pt x="248483" y="172856"/>
                  </a:cubicBezTo>
                  <a:cubicBezTo>
                    <a:pt x="241156" y="171905"/>
                    <a:pt x="233828" y="170194"/>
                    <a:pt x="226405" y="168577"/>
                  </a:cubicBezTo>
                  <a:lnTo>
                    <a:pt x="220885" y="167341"/>
                  </a:lnTo>
                  <a:lnTo>
                    <a:pt x="215365" y="165820"/>
                  </a:lnTo>
                  <a:cubicBezTo>
                    <a:pt x="211653" y="164774"/>
                    <a:pt x="208037" y="163728"/>
                    <a:pt x="204326" y="162682"/>
                  </a:cubicBezTo>
                  <a:cubicBezTo>
                    <a:pt x="200614" y="161732"/>
                    <a:pt x="196998" y="160305"/>
                    <a:pt x="193381" y="159069"/>
                  </a:cubicBezTo>
                  <a:cubicBezTo>
                    <a:pt x="189765" y="157833"/>
                    <a:pt x="186053" y="156597"/>
                    <a:pt x="182532" y="155266"/>
                  </a:cubicBezTo>
                  <a:cubicBezTo>
                    <a:pt x="168257" y="149561"/>
                    <a:pt x="154077" y="143476"/>
                    <a:pt x="140848" y="136060"/>
                  </a:cubicBezTo>
                  <a:cubicBezTo>
                    <a:pt x="127525" y="128929"/>
                    <a:pt x="114963" y="120847"/>
                    <a:pt x="103257" y="112575"/>
                  </a:cubicBezTo>
                  <a:cubicBezTo>
                    <a:pt x="97452" y="108296"/>
                    <a:pt x="91742" y="104208"/>
                    <a:pt x="86413" y="99834"/>
                  </a:cubicBezTo>
                  <a:cubicBezTo>
                    <a:pt x="83748" y="97647"/>
                    <a:pt x="80988" y="95556"/>
                    <a:pt x="78514" y="93369"/>
                  </a:cubicBezTo>
                  <a:cubicBezTo>
                    <a:pt x="75944" y="91182"/>
                    <a:pt x="73470" y="88995"/>
                    <a:pt x="70995" y="86808"/>
                  </a:cubicBezTo>
                  <a:cubicBezTo>
                    <a:pt x="61193" y="78061"/>
                    <a:pt x="52437" y="69314"/>
                    <a:pt x="44729" y="60851"/>
                  </a:cubicBezTo>
                  <a:cubicBezTo>
                    <a:pt x="36925" y="52484"/>
                    <a:pt x="30263" y="44498"/>
                    <a:pt x="24648" y="37176"/>
                  </a:cubicBezTo>
                  <a:cubicBezTo>
                    <a:pt x="19034" y="29855"/>
                    <a:pt x="14275" y="23295"/>
                    <a:pt x="10659" y="17780"/>
                  </a:cubicBezTo>
                  <a:cubicBezTo>
                    <a:pt x="6947" y="12265"/>
                    <a:pt x="4283" y="7797"/>
                    <a:pt x="2570" y="4754"/>
                  </a:cubicBezTo>
                  <a:cubicBezTo>
                    <a:pt x="761" y="1712"/>
                    <a:pt x="0" y="0"/>
                    <a:pt x="0" y="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7" name="Freeform 241">
              <a:extLst>
                <a:ext uri="{FF2B5EF4-FFF2-40B4-BE49-F238E27FC236}">
                  <a16:creationId xmlns:a16="http://schemas.microsoft.com/office/drawing/2014/main" id="{DB1EA9AD-83A6-B1A2-A5C3-7A2F3A3725FC}"/>
                </a:ext>
              </a:extLst>
            </p:cNvPr>
            <p:cNvSpPr/>
            <p:nvPr/>
          </p:nvSpPr>
          <p:spPr>
            <a:xfrm>
              <a:off x="-105341" y="4082530"/>
              <a:ext cx="375818" cy="81731"/>
            </a:xfrm>
            <a:custGeom>
              <a:avLst/>
              <a:gdLst>
                <a:gd name="connsiteX0" fmla="*/ 190 w 375818"/>
                <a:gd name="connsiteY0" fmla="*/ 22344 h 81731"/>
                <a:gd name="connsiteX1" fmla="*/ 15893 w 375818"/>
                <a:gd name="connsiteY1" fmla="*/ 29665 h 81731"/>
                <a:gd name="connsiteX2" fmla="*/ 24268 w 375818"/>
                <a:gd name="connsiteY2" fmla="*/ 33183 h 81731"/>
                <a:gd name="connsiteX3" fmla="*/ 34165 w 375818"/>
                <a:gd name="connsiteY3" fmla="*/ 37176 h 81731"/>
                <a:gd name="connsiteX4" fmla="*/ 58243 w 375818"/>
                <a:gd name="connsiteY4" fmla="*/ 45734 h 81731"/>
                <a:gd name="connsiteX5" fmla="*/ 72137 w 375818"/>
                <a:gd name="connsiteY5" fmla="*/ 50107 h 81731"/>
                <a:gd name="connsiteX6" fmla="*/ 87174 w 375818"/>
                <a:gd name="connsiteY6" fmla="*/ 54196 h 81731"/>
                <a:gd name="connsiteX7" fmla="*/ 119912 w 375818"/>
                <a:gd name="connsiteY7" fmla="*/ 61232 h 81731"/>
                <a:gd name="connsiteX8" fmla="*/ 155314 w 375818"/>
                <a:gd name="connsiteY8" fmla="*/ 65510 h 81731"/>
                <a:gd name="connsiteX9" fmla="*/ 164450 w 375818"/>
                <a:gd name="connsiteY9" fmla="*/ 66176 h 81731"/>
                <a:gd name="connsiteX10" fmla="*/ 173586 w 375818"/>
                <a:gd name="connsiteY10" fmla="*/ 66461 h 81731"/>
                <a:gd name="connsiteX11" fmla="*/ 178154 w 375818"/>
                <a:gd name="connsiteY11" fmla="*/ 66651 h 81731"/>
                <a:gd name="connsiteX12" fmla="*/ 182723 w 375818"/>
                <a:gd name="connsiteY12" fmla="*/ 66651 h 81731"/>
                <a:gd name="connsiteX13" fmla="*/ 191954 w 375818"/>
                <a:gd name="connsiteY13" fmla="*/ 66461 h 81731"/>
                <a:gd name="connsiteX14" fmla="*/ 201185 w 375818"/>
                <a:gd name="connsiteY14" fmla="*/ 65891 h 81731"/>
                <a:gd name="connsiteX15" fmla="*/ 210321 w 375818"/>
                <a:gd name="connsiteY15" fmla="*/ 65225 h 81731"/>
                <a:gd name="connsiteX16" fmla="*/ 219457 w 375818"/>
                <a:gd name="connsiteY16" fmla="*/ 64179 h 81731"/>
                <a:gd name="connsiteX17" fmla="*/ 224025 w 375818"/>
                <a:gd name="connsiteY17" fmla="*/ 63704 h 81731"/>
                <a:gd name="connsiteX18" fmla="*/ 228498 w 375818"/>
                <a:gd name="connsiteY18" fmla="*/ 62943 h 81731"/>
                <a:gd name="connsiteX19" fmla="*/ 246199 w 375818"/>
                <a:gd name="connsiteY19" fmla="*/ 59710 h 81731"/>
                <a:gd name="connsiteX20" fmla="*/ 254860 w 375818"/>
                <a:gd name="connsiteY20" fmla="*/ 57809 h 81731"/>
                <a:gd name="connsiteX21" fmla="*/ 263235 w 375818"/>
                <a:gd name="connsiteY21" fmla="*/ 55432 h 81731"/>
                <a:gd name="connsiteX22" fmla="*/ 271514 w 375818"/>
                <a:gd name="connsiteY22" fmla="*/ 53150 h 81731"/>
                <a:gd name="connsiteX23" fmla="*/ 279508 w 375818"/>
                <a:gd name="connsiteY23" fmla="*/ 50488 h 81731"/>
                <a:gd name="connsiteX24" fmla="*/ 287312 w 375818"/>
                <a:gd name="connsiteY24" fmla="*/ 47825 h 81731"/>
                <a:gd name="connsiteX25" fmla="*/ 294830 w 375818"/>
                <a:gd name="connsiteY25" fmla="*/ 44878 h 81731"/>
                <a:gd name="connsiteX26" fmla="*/ 302158 w 375818"/>
                <a:gd name="connsiteY26" fmla="*/ 41930 h 81731"/>
                <a:gd name="connsiteX27" fmla="*/ 305775 w 375818"/>
                <a:gd name="connsiteY27" fmla="*/ 40504 h 81731"/>
                <a:gd name="connsiteX28" fmla="*/ 309201 w 375818"/>
                <a:gd name="connsiteY28" fmla="*/ 38888 h 81731"/>
                <a:gd name="connsiteX29" fmla="*/ 322334 w 375818"/>
                <a:gd name="connsiteY29" fmla="*/ 32613 h 81731"/>
                <a:gd name="connsiteX30" fmla="*/ 334135 w 375818"/>
                <a:gd name="connsiteY30" fmla="*/ 26242 h 81731"/>
                <a:gd name="connsiteX31" fmla="*/ 339654 w 375818"/>
                <a:gd name="connsiteY31" fmla="*/ 23295 h 81731"/>
                <a:gd name="connsiteX32" fmla="*/ 344698 w 375818"/>
                <a:gd name="connsiteY32" fmla="*/ 20252 h 81731"/>
                <a:gd name="connsiteX33" fmla="*/ 353834 w 375818"/>
                <a:gd name="connsiteY33" fmla="*/ 14642 h 81731"/>
                <a:gd name="connsiteX34" fmla="*/ 357927 w 375818"/>
                <a:gd name="connsiteY34" fmla="*/ 12170 h 81731"/>
                <a:gd name="connsiteX35" fmla="*/ 361448 w 375818"/>
                <a:gd name="connsiteY35" fmla="*/ 9698 h 81731"/>
                <a:gd name="connsiteX36" fmla="*/ 375818 w 375818"/>
                <a:gd name="connsiteY36" fmla="*/ 0 h 81731"/>
                <a:gd name="connsiteX37" fmla="*/ 363161 w 375818"/>
                <a:gd name="connsiteY37" fmla="*/ 11885 h 81731"/>
                <a:gd name="connsiteX38" fmla="*/ 359925 w 375818"/>
                <a:gd name="connsiteY38" fmla="*/ 14832 h 81731"/>
                <a:gd name="connsiteX39" fmla="*/ 356214 w 375818"/>
                <a:gd name="connsiteY39" fmla="*/ 17875 h 81731"/>
                <a:gd name="connsiteX40" fmla="*/ 347744 w 375818"/>
                <a:gd name="connsiteY40" fmla="*/ 24626 h 81731"/>
                <a:gd name="connsiteX41" fmla="*/ 342985 w 375818"/>
                <a:gd name="connsiteY41" fmla="*/ 28334 h 81731"/>
                <a:gd name="connsiteX42" fmla="*/ 337751 w 375818"/>
                <a:gd name="connsiteY42" fmla="*/ 31947 h 81731"/>
                <a:gd name="connsiteX43" fmla="*/ 326426 w 375818"/>
                <a:gd name="connsiteY43" fmla="*/ 39648 h 81731"/>
                <a:gd name="connsiteX44" fmla="*/ 313483 w 375818"/>
                <a:gd name="connsiteY44" fmla="*/ 47255 h 81731"/>
                <a:gd name="connsiteX45" fmla="*/ 310057 w 375818"/>
                <a:gd name="connsiteY45" fmla="*/ 49252 h 81731"/>
                <a:gd name="connsiteX46" fmla="*/ 306536 w 375818"/>
                <a:gd name="connsiteY46" fmla="*/ 51058 h 81731"/>
                <a:gd name="connsiteX47" fmla="*/ 299208 w 375818"/>
                <a:gd name="connsiteY47" fmla="*/ 54671 h 81731"/>
                <a:gd name="connsiteX48" fmla="*/ 291595 w 375818"/>
                <a:gd name="connsiteY48" fmla="*/ 58284 h 81731"/>
                <a:gd name="connsiteX49" fmla="*/ 283600 w 375818"/>
                <a:gd name="connsiteY49" fmla="*/ 61612 h 81731"/>
                <a:gd name="connsiteX50" fmla="*/ 275416 w 375818"/>
                <a:gd name="connsiteY50" fmla="*/ 64940 h 81731"/>
                <a:gd name="connsiteX51" fmla="*/ 266946 w 375818"/>
                <a:gd name="connsiteY51" fmla="*/ 67887 h 81731"/>
                <a:gd name="connsiteX52" fmla="*/ 258286 w 375818"/>
                <a:gd name="connsiteY52" fmla="*/ 70645 h 81731"/>
                <a:gd name="connsiteX53" fmla="*/ 249340 w 375818"/>
                <a:gd name="connsiteY53" fmla="*/ 73022 h 81731"/>
                <a:gd name="connsiteX54" fmla="*/ 230878 w 375818"/>
                <a:gd name="connsiteY54" fmla="*/ 77110 h 81731"/>
                <a:gd name="connsiteX55" fmla="*/ 226214 w 375818"/>
                <a:gd name="connsiteY55" fmla="*/ 78061 h 81731"/>
                <a:gd name="connsiteX56" fmla="*/ 221456 w 375818"/>
                <a:gd name="connsiteY56" fmla="*/ 78726 h 81731"/>
                <a:gd name="connsiteX57" fmla="*/ 211939 w 375818"/>
                <a:gd name="connsiteY57" fmla="*/ 79962 h 81731"/>
                <a:gd name="connsiteX58" fmla="*/ 202327 w 375818"/>
                <a:gd name="connsiteY58" fmla="*/ 80818 h 81731"/>
                <a:gd name="connsiteX59" fmla="*/ 192620 w 375818"/>
                <a:gd name="connsiteY59" fmla="*/ 81484 h 81731"/>
                <a:gd name="connsiteX60" fmla="*/ 154077 w 375818"/>
                <a:gd name="connsiteY60" fmla="*/ 80628 h 81731"/>
                <a:gd name="connsiteX61" fmla="*/ 117247 w 375818"/>
                <a:gd name="connsiteY61" fmla="*/ 75018 h 81731"/>
                <a:gd name="connsiteX62" fmla="*/ 100022 w 375818"/>
                <a:gd name="connsiteY62" fmla="*/ 70740 h 81731"/>
                <a:gd name="connsiteX63" fmla="*/ 91742 w 375818"/>
                <a:gd name="connsiteY63" fmla="*/ 68458 h 81731"/>
                <a:gd name="connsiteX64" fmla="*/ 83748 w 375818"/>
                <a:gd name="connsiteY64" fmla="*/ 65891 h 81731"/>
                <a:gd name="connsiteX65" fmla="*/ 54817 w 375818"/>
                <a:gd name="connsiteY65" fmla="*/ 54671 h 81731"/>
                <a:gd name="connsiteX66" fmla="*/ 31405 w 375818"/>
                <a:gd name="connsiteY66" fmla="*/ 43071 h 81731"/>
                <a:gd name="connsiteX67" fmla="*/ 14180 w 375818"/>
                <a:gd name="connsiteY67" fmla="*/ 32803 h 81731"/>
                <a:gd name="connsiteX68" fmla="*/ 3616 w 375818"/>
                <a:gd name="connsiteY68" fmla="*/ 25482 h 81731"/>
                <a:gd name="connsiteX69" fmla="*/ 0 w 375818"/>
                <a:gd name="connsiteY69" fmla="*/ 22724 h 8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75818" h="81731">
                  <a:moveTo>
                    <a:pt x="190" y="22344"/>
                  </a:moveTo>
                  <a:cubicBezTo>
                    <a:pt x="190" y="22344"/>
                    <a:pt x="5805" y="25196"/>
                    <a:pt x="15893" y="29665"/>
                  </a:cubicBezTo>
                  <a:cubicBezTo>
                    <a:pt x="18463" y="30806"/>
                    <a:pt x="21223" y="31947"/>
                    <a:pt x="24268" y="33183"/>
                  </a:cubicBezTo>
                  <a:cubicBezTo>
                    <a:pt x="27313" y="34514"/>
                    <a:pt x="30644" y="35750"/>
                    <a:pt x="34165" y="37176"/>
                  </a:cubicBezTo>
                  <a:cubicBezTo>
                    <a:pt x="41303" y="39839"/>
                    <a:pt x="49392" y="42881"/>
                    <a:pt x="58243" y="45734"/>
                  </a:cubicBezTo>
                  <a:cubicBezTo>
                    <a:pt x="62620" y="47255"/>
                    <a:pt x="67379" y="48491"/>
                    <a:pt x="72137" y="50107"/>
                  </a:cubicBezTo>
                  <a:cubicBezTo>
                    <a:pt x="76991" y="51438"/>
                    <a:pt x="81939" y="52960"/>
                    <a:pt x="87174" y="54196"/>
                  </a:cubicBezTo>
                  <a:cubicBezTo>
                    <a:pt x="97547" y="56763"/>
                    <a:pt x="108491" y="59235"/>
                    <a:pt x="119912" y="61232"/>
                  </a:cubicBezTo>
                  <a:cubicBezTo>
                    <a:pt x="131332" y="63038"/>
                    <a:pt x="143228" y="64750"/>
                    <a:pt x="155314" y="65510"/>
                  </a:cubicBezTo>
                  <a:cubicBezTo>
                    <a:pt x="158360" y="65700"/>
                    <a:pt x="161405" y="65986"/>
                    <a:pt x="164450" y="66176"/>
                  </a:cubicBezTo>
                  <a:cubicBezTo>
                    <a:pt x="167496" y="66176"/>
                    <a:pt x="170541" y="66366"/>
                    <a:pt x="173586" y="66461"/>
                  </a:cubicBezTo>
                  <a:lnTo>
                    <a:pt x="178154" y="66651"/>
                  </a:lnTo>
                  <a:lnTo>
                    <a:pt x="182723" y="66651"/>
                  </a:lnTo>
                  <a:cubicBezTo>
                    <a:pt x="182723" y="66651"/>
                    <a:pt x="191954" y="66461"/>
                    <a:pt x="191954" y="66461"/>
                  </a:cubicBezTo>
                  <a:cubicBezTo>
                    <a:pt x="194999" y="66366"/>
                    <a:pt x="198045" y="66081"/>
                    <a:pt x="201185" y="65891"/>
                  </a:cubicBezTo>
                  <a:cubicBezTo>
                    <a:pt x="204230" y="65605"/>
                    <a:pt x="207371" y="65605"/>
                    <a:pt x="210321" y="65225"/>
                  </a:cubicBezTo>
                  <a:cubicBezTo>
                    <a:pt x="213367" y="64845"/>
                    <a:pt x="216412" y="64464"/>
                    <a:pt x="219457" y="64179"/>
                  </a:cubicBezTo>
                  <a:lnTo>
                    <a:pt x="224025" y="63704"/>
                  </a:lnTo>
                  <a:lnTo>
                    <a:pt x="228498" y="62943"/>
                  </a:lnTo>
                  <a:cubicBezTo>
                    <a:pt x="234494" y="61992"/>
                    <a:pt x="240394" y="61137"/>
                    <a:pt x="246199" y="59710"/>
                  </a:cubicBezTo>
                  <a:cubicBezTo>
                    <a:pt x="249055" y="59045"/>
                    <a:pt x="252005" y="58379"/>
                    <a:pt x="254860" y="57809"/>
                  </a:cubicBezTo>
                  <a:cubicBezTo>
                    <a:pt x="257715" y="57143"/>
                    <a:pt x="260475" y="56192"/>
                    <a:pt x="263235" y="55432"/>
                  </a:cubicBezTo>
                  <a:cubicBezTo>
                    <a:pt x="265995" y="54671"/>
                    <a:pt x="268754" y="53910"/>
                    <a:pt x="271514" y="53150"/>
                  </a:cubicBezTo>
                  <a:cubicBezTo>
                    <a:pt x="274274" y="52294"/>
                    <a:pt x="276844" y="51343"/>
                    <a:pt x="279508" y="50488"/>
                  </a:cubicBezTo>
                  <a:cubicBezTo>
                    <a:pt x="282173" y="49632"/>
                    <a:pt x="284743" y="48681"/>
                    <a:pt x="287312" y="47825"/>
                  </a:cubicBezTo>
                  <a:cubicBezTo>
                    <a:pt x="289882" y="46970"/>
                    <a:pt x="292356" y="45829"/>
                    <a:pt x="294830" y="44878"/>
                  </a:cubicBezTo>
                  <a:cubicBezTo>
                    <a:pt x="297305" y="43832"/>
                    <a:pt x="299684" y="42881"/>
                    <a:pt x="302158" y="41930"/>
                  </a:cubicBezTo>
                  <a:cubicBezTo>
                    <a:pt x="303396" y="41455"/>
                    <a:pt x="304537" y="40980"/>
                    <a:pt x="305775" y="40504"/>
                  </a:cubicBezTo>
                  <a:cubicBezTo>
                    <a:pt x="306917" y="39934"/>
                    <a:pt x="308059" y="39458"/>
                    <a:pt x="309201" y="38888"/>
                  </a:cubicBezTo>
                  <a:cubicBezTo>
                    <a:pt x="313769" y="36701"/>
                    <a:pt x="318146" y="34609"/>
                    <a:pt x="322334" y="32613"/>
                  </a:cubicBezTo>
                  <a:cubicBezTo>
                    <a:pt x="326426" y="30426"/>
                    <a:pt x="330423" y="28239"/>
                    <a:pt x="334135" y="26242"/>
                  </a:cubicBezTo>
                  <a:cubicBezTo>
                    <a:pt x="336038" y="25196"/>
                    <a:pt x="337846" y="24245"/>
                    <a:pt x="339654" y="23295"/>
                  </a:cubicBezTo>
                  <a:cubicBezTo>
                    <a:pt x="341463" y="22344"/>
                    <a:pt x="343080" y="21203"/>
                    <a:pt x="344698" y="20252"/>
                  </a:cubicBezTo>
                  <a:cubicBezTo>
                    <a:pt x="347934" y="18255"/>
                    <a:pt x="350979" y="16354"/>
                    <a:pt x="353834" y="14642"/>
                  </a:cubicBezTo>
                  <a:cubicBezTo>
                    <a:pt x="355262" y="13787"/>
                    <a:pt x="356594" y="12931"/>
                    <a:pt x="357927" y="12170"/>
                  </a:cubicBezTo>
                  <a:cubicBezTo>
                    <a:pt x="359164" y="11315"/>
                    <a:pt x="360401" y="10459"/>
                    <a:pt x="361448" y="9698"/>
                  </a:cubicBezTo>
                  <a:cubicBezTo>
                    <a:pt x="370489" y="3423"/>
                    <a:pt x="375818" y="0"/>
                    <a:pt x="375818" y="0"/>
                  </a:cubicBezTo>
                  <a:cubicBezTo>
                    <a:pt x="375818" y="0"/>
                    <a:pt x="371250" y="4374"/>
                    <a:pt x="363161" y="11885"/>
                  </a:cubicBezTo>
                  <a:cubicBezTo>
                    <a:pt x="362114" y="12836"/>
                    <a:pt x="361067" y="13787"/>
                    <a:pt x="359925" y="14832"/>
                  </a:cubicBezTo>
                  <a:cubicBezTo>
                    <a:pt x="358688" y="15783"/>
                    <a:pt x="357451" y="16829"/>
                    <a:pt x="356214" y="17875"/>
                  </a:cubicBezTo>
                  <a:cubicBezTo>
                    <a:pt x="353644" y="19967"/>
                    <a:pt x="350789" y="22249"/>
                    <a:pt x="347744" y="24626"/>
                  </a:cubicBezTo>
                  <a:cubicBezTo>
                    <a:pt x="346221" y="25767"/>
                    <a:pt x="344698" y="27098"/>
                    <a:pt x="342985" y="28334"/>
                  </a:cubicBezTo>
                  <a:cubicBezTo>
                    <a:pt x="341272" y="29475"/>
                    <a:pt x="339559" y="30711"/>
                    <a:pt x="337751" y="31947"/>
                  </a:cubicBezTo>
                  <a:cubicBezTo>
                    <a:pt x="334135" y="34419"/>
                    <a:pt x="330423" y="37081"/>
                    <a:pt x="326426" y="39648"/>
                  </a:cubicBezTo>
                  <a:cubicBezTo>
                    <a:pt x="322334" y="42121"/>
                    <a:pt x="317956" y="44593"/>
                    <a:pt x="313483" y="47255"/>
                  </a:cubicBezTo>
                  <a:cubicBezTo>
                    <a:pt x="312341" y="47921"/>
                    <a:pt x="311199" y="48586"/>
                    <a:pt x="310057" y="49252"/>
                  </a:cubicBezTo>
                  <a:cubicBezTo>
                    <a:pt x="308915" y="49822"/>
                    <a:pt x="307678" y="50488"/>
                    <a:pt x="306536" y="51058"/>
                  </a:cubicBezTo>
                  <a:cubicBezTo>
                    <a:pt x="304157" y="52199"/>
                    <a:pt x="301683" y="53435"/>
                    <a:pt x="299208" y="54671"/>
                  </a:cubicBezTo>
                  <a:cubicBezTo>
                    <a:pt x="296734" y="55812"/>
                    <a:pt x="294259" y="57238"/>
                    <a:pt x="291595" y="58284"/>
                  </a:cubicBezTo>
                  <a:cubicBezTo>
                    <a:pt x="288930" y="59330"/>
                    <a:pt x="286360" y="60471"/>
                    <a:pt x="283600" y="61612"/>
                  </a:cubicBezTo>
                  <a:cubicBezTo>
                    <a:pt x="280936" y="62658"/>
                    <a:pt x="278176" y="63894"/>
                    <a:pt x="275416" y="64940"/>
                  </a:cubicBezTo>
                  <a:cubicBezTo>
                    <a:pt x="272656" y="65891"/>
                    <a:pt x="269801" y="66841"/>
                    <a:pt x="266946" y="67887"/>
                  </a:cubicBezTo>
                  <a:cubicBezTo>
                    <a:pt x="264091" y="68838"/>
                    <a:pt x="261236" y="69884"/>
                    <a:pt x="258286" y="70645"/>
                  </a:cubicBezTo>
                  <a:cubicBezTo>
                    <a:pt x="255336" y="71405"/>
                    <a:pt x="252290" y="72261"/>
                    <a:pt x="249340" y="73022"/>
                  </a:cubicBezTo>
                  <a:cubicBezTo>
                    <a:pt x="243345" y="74733"/>
                    <a:pt x="237159" y="75874"/>
                    <a:pt x="230878" y="77110"/>
                  </a:cubicBezTo>
                  <a:lnTo>
                    <a:pt x="226214" y="78061"/>
                  </a:lnTo>
                  <a:cubicBezTo>
                    <a:pt x="224596" y="78346"/>
                    <a:pt x="223074" y="78536"/>
                    <a:pt x="221456" y="78726"/>
                  </a:cubicBezTo>
                  <a:cubicBezTo>
                    <a:pt x="218315" y="79107"/>
                    <a:pt x="215080" y="79582"/>
                    <a:pt x="211939" y="79962"/>
                  </a:cubicBezTo>
                  <a:cubicBezTo>
                    <a:pt x="208799" y="80438"/>
                    <a:pt x="205563" y="80533"/>
                    <a:pt x="202327" y="80818"/>
                  </a:cubicBezTo>
                  <a:cubicBezTo>
                    <a:pt x="199092" y="81008"/>
                    <a:pt x="195856" y="81389"/>
                    <a:pt x="192620" y="81484"/>
                  </a:cubicBezTo>
                  <a:cubicBezTo>
                    <a:pt x="179677" y="81864"/>
                    <a:pt x="166734" y="81959"/>
                    <a:pt x="154077" y="80628"/>
                  </a:cubicBezTo>
                  <a:cubicBezTo>
                    <a:pt x="141419" y="79582"/>
                    <a:pt x="129048" y="77585"/>
                    <a:pt x="117247" y="75018"/>
                  </a:cubicBezTo>
                  <a:cubicBezTo>
                    <a:pt x="111347" y="73592"/>
                    <a:pt x="105541" y="72356"/>
                    <a:pt x="100022" y="70740"/>
                  </a:cubicBezTo>
                  <a:cubicBezTo>
                    <a:pt x="97262" y="69979"/>
                    <a:pt x="94407" y="69314"/>
                    <a:pt x="91742" y="68458"/>
                  </a:cubicBezTo>
                  <a:cubicBezTo>
                    <a:pt x="89077" y="67602"/>
                    <a:pt x="86412" y="66746"/>
                    <a:pt x="83748" y="65891"/>
                  </a:cubicBezTo>
                  <a:cubicBezTo>
                    <a:pt x="73279" y="62373"/>
                    <a:pt x="63572" y="58664"/>
                    <a:pt x="54817" y="54671"/>
                  </a:cubicBezTo>
                  <a:cubicBezTo>
                    <a:pt x="46061" y="50868"/>
                    <a:pt x="38257" y="46875"/>
                    <a:pt x="31405" y="43071"/>
                  </a:cubicBezTo>
                  <a:cubicBezTo>
                    <a:pt x="24648" y="39268"/>
                    <a:pt x="18843" y="35845"/>
                    <a:pt x="14180" y="32803"/>
                  </a:cubicBezTo>
                  <a:cubicBezTo>
                    <a:pt x="9517" y="29760"/>
                    <a:pt x="5996" y="27193"/>
                    <a:pt x="3616" y="25482"/>
                  </a:cubicBezTo>
                  <a:cubicBezTo>
                    <a:pt x="1237" y="23675"/>
                    <a:pt x="0" y="22724"/>
                    <a:pt x="0" y="22724"/>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8" name="Freeform 242">
              <a:extLst>
                <a:ext uri="{FF2B5EF4-FFF2-40B4-BE49-F238E27FC236}">
                  <a16:creationId xmlns:a16="http://schemas.microsoft.com/office/drawing/2014/main" id="{0787C338-F9F4-47BD-BF2F-52F1BA05A830}"/>
                </a:ext>
              </a:extLst>
            </p:cNvPr>
            <p:cNvSpPr/>
            <p:nvPr/>
          </p:nvSpPr>
          <p:spPr>
            <a:xfrm>
              <a:off x="-169579" y="4441934"/>
              <a:ext cx="316623" cy="206894"/>
            </a:xfrm>
            <a:custGeom>
              <a:avLst/>
              <a:gdLst>
                <a:gd name="connsiteX0" fmla="*/ 190 w 316623"/>
                <a:gd name="connsiteY0" fmla="*/ 0 h 206894"/>
                <a:gd name="connsiteX1" fmla="*/ 8565 w 316623"/>
                <a:gd name="connsiteY1" fmla="*/ 15213 h 206894"/>
                <a:gd name="connsiteX2" fmla="*/ 13228 w 316623"/>
                <a:gd name="connsiteY2" fmla="*/ 23009 h 206894"/>
                <a:gd name="connsiteX3" fmla="*/ 18843 w 316623"/>
                <a:gd name="connsiteY3" fmla="*/ 32137 h 206894"/>
                <a:gd name="connsiteX4" fmla="*/ 33214 w 316623"/>
                <a:gd name="connsiteY4" fmla="*/ 53245 h 206894"/>
                <a:gd name="connsiteX5" fmla="*/ 41874 w 316623"/>
                <a:gd name="connsiteY5" fmla="*/ 64940 h 206894"/>
                <a:gd name="connsiteX6" fmla="*/ 51581 w 316623"/>
                <a:gd name="connsiteY6" fmla="*/ 77110 h 206894"/>
                <a:gd name="connsiteX7" fmla="*/ 73850 w 316623"/>
                <a:gd name="connsiteY7" fmla="*/ 102116 h 206894"/>
                <a:gd name="connsiteX8" fmla="*/ 99831 w 316623"/>
                <a:gd name="connsiteY8" fmla="*/ 126457 h 206894"/>
                <a:gd name="connsiteX9" fmla="*/ 106778 w 316623"/>
                <a:gd name="connsiteY9" fmla="*/ 132352 h 206894"/>
                <a:gd name="connsiteX10" fmla="*/ 114011 w 316623"/>
                <a:gd name="connsiteY10" fmla="*/ 137961 h 206894"/>
                <a:gd name="connsiteX11" fmla="*/ 117627 w 316623"/>
                <a:gd name="connsiteY11" fmla="*/ 140814 h 206894"/>
                <a:gd name="connsiteX12" fmla="*/ 121339 w 316623"/>
                <a:gd name="connsiteY12" fmla="*/ 143476 h 206894"/>
                <a:gd name="connsiteX13" fmla="*/ 128858 w 316623"/>
                <a:gd name="connsiteY13" fmla="*/ 148800 h 206894"/>
                <a:gd name="connsiteX14" fmla="*/ 136566 w 316623"/>
                <a:gd name="connsiteY14" fmla="*/ 153840 h 206894"/>
                <a:gd name="connsiteX15" fmla="*/ 144370 w 316623"/>
                <a:gd name="connsiteY15" fmla="*/ 158689 h 206894"/>
                <a:gd name="connsiteX16" fmla="*/ 152364 w 316623"/>
                <a:gd name="connsiteY16" fmla="*/ 163158 h 206894"/>
                <a:gd name="connsiteX17" fmla="*/ 156361 w 316623"/>
                <a:gd name="connsiteY17" fmla="*/ 165440 h 206894"/>
                <a:gd name="connsiteX18" fmla="*/ 160453 w 316623"/>
                <a:gd name="connsiteY18" fmla="*/ 167531 h 206894"/>
                <a:gd name="connsiteX19" fmla="*/ 176632 w 316623"/>
                <a:gd name="connsiteY19" fmla="*/ 175328 h 206894"/>
                <a:gd name="connsiteX20" fmla="*/ 184721 w 316623"/>
                <a:gd name="connsiteY20" fmla="*/ 178846 h 206894"/>
                <a:gd name="connsiteX21" fmla="*/ 192905 w 316623"/>
                <a:gd name="connsiteY21" fmla="*/ 181889 h 206894"/>
                <a:gd name="connsiteX22" fmla="*/ 200995 w 316623"/>
                <a:gd name="connsiteY22" fmla="*/ 184931 h 206894"/>
                <a:gd name="connsiteX23" fmla="*/ 209084 w 316623"/>
                <a:gd name="connsiteY23" fmla="*/ 187498 h 206894"/>
                <a:gd name="connsiteX24" fmla="*/ 216983 w 316623"/>
                <a:gd name="connsiteY24" fmla="*/ 189970 h 206894"/>
                <a:gd name="connsiteX25" fmla="*/ 224787 w 316623"/>
                <a:gd name="connsiteY25" fmla="*/ 191967 h 206894"/>
                <a:gd name="connsiteX26" fmla="*/ 232400 w 316623"/>
                <a:gd name="connsiteY26" fmla="*/ 193869 h 206894"/>
                <a:gd name="connsiteX27" fmla="*/ 236112 w 316623"/>
                <a:gd name="connsiteY27" fmla="*/ 194819 h 206894"/>
                <a:gd name="connsiteX28" fmla="*/ 239823 w 316623"/>
                <a:gd name="connsiteY28" fmla="*/ 195580 h 206894"/>
                <a:gd name="connsiteX29" fmla="*/ 254099 w 316623"/>
                <a:gd name="connsiteY29" fmla="*/ 198337 h 206894"/>
                <a:gd name="connsiteX30" fmla="*/ 267422 w 316623"/>
                <a:gd name="connsiteY30" fmla="*/ 200144 h 206894"/>
                <a:gd name="connsiteX31" fmla="*/ 273608 w 316623"/>
                <a:gd name="connsiteY31" fmla="*/ 201000 h 206894"/>
                <a:gd name="connsiteX32" fmla="*/ 279508 w 316623"/>
                <a:gd name="connsiteY32" fmla="*/ 201475 h 206894"/>
                <a:gd name="connsiteX33" fmla="*/ 290167 w 316623"/>
                <a:gd name="connsiteY33" fmla="*/ 202331 h 206894"/>
                <a:gd name="connsiteX34" fmla="*/ 294925 w 316623"/>
                <a:gd name="connsiteY34" fmla="*/ 202711 h 206894"/>
                <a:gd name="connsiteX35" fmla="*/ 299303 w 316623"/>
                <a:gd name="connsiteY35" fmla="*/ 202806 h 206894"/>
                <a:gd name="connsiteX36" fmla="*/ 316624 w 316623"/>
                <a:gd name="connsiteY36" fmla="*/ 203377 h 206894"/>
                <a:gd name="connsiteX37" fmla="*/ 299303 w 316623"/>
                <a:gd name="connsiteY37" fmla="*/ 205468 h 206894"/>
                <a:gd name="connsiteX38" fmla="*/ 294925 w 316623"/>
                <a:gd name="connsiteY38" fmla="*/ 205944 h 206894"/>
                <a:gd name="connsiteX39" fmla="*/ 290167 w 316623"/>
                <a:gd name="connsiteY39" fmla="*/ 206229 h 206894"/>
                <a:gd name="connsiteX40" fmla="*/ 279318 w 316623"/>
                <a:gd name="connsiteY40" fmla="*/ 206704 h 206894"/>
                <a:gd name="connsiteX41" fmla="*/ 273322 w 316623"/>
                <a:gd name="connsiteY41" fmla="*/ 206895 h 206894"/>
                <a:gd name="connsiteX42" fmla="*/ 266946 w 316623"/>
                <a:gd name="connsiteY42" fmla="*/ 206704 h 206894"/>
                <a:gd name="connsiteX43" fmla="*/ 253242 w 316623"/>
                <a:gd name="connsiteY43" fmla="*/ 206229 h 206894"/>
                <a:gd name="connsiteX44" fmla="*/ 238301 w 316623"/>
                <a:gd name="connsiteY44" fmla="*/ 204708 h 206894"/>
                <a:gd name="connsiteX45" fmla="*/ 234399 w 316623"/>
                <a:gd name="connsiteY45" fmla="*/ 204327 h 206894"/>
                <a:gd name="connsiteX46" fmla="*/ 230497 w 316623"/>
                <a:gd name="connsiteY46" fmla="*/ 203662 h 206894"/>
                <a:gd name="connsiteX47" fmla="*/ 222503 w 316623"/>
                <a:gd name="connsiteY47" fmla="*/ 202236 h 206894"/>
                <a:gd name="connsiteX48" fmla="*/ 214223 w 316623"/>
                <a:gd name="connsiteY48" fmla="*/ 200619 h 206894"/>
                <a:gd name="connsiteX49" fmla="*/ 205848 w 316623"/>
                <a:gd name="connsiteY49" fmla="*/ 198623 h 206894"/>
                <a:gd name="connsiteX50" fmla="*/ 197283 w 316623"/>
                <a:gd name="connsiteY50" fmla="*/ 196531 h 206894"/>
                <a:gd name="connsiteX51" fmla="*/ 188718 w 316623"/>
                <a:gd name="connsiteY51" fmla="*/ 193869 h 206894"/>
                <a:gd name="connsiteX52" fmla="*/ 180058 w 316623"/>
                <a:gd name="connsiteY52" fmla="*/ 191016 h 206894"/>
                <a:gd name="connsiteX53" fmla="*/ 171398 w 316623"/>
                <a:gd name="connsiteY53" fmla="*/ 187688 h 206894"/>
                <a:gd name="connsiteX54" fmla="*/ 154077 w 316623"/>
                <a:gd name="connsiteY54" fmla="*/ 180177 h 206894"/>
                <a:gd name="connsiteX55" fmla="*/ 149699 w 316623"/>
                <a:gd name="connsiteY55" fmla="*/ 178180 h 206894"/>
                <a:gd name="connsiteX56" fmla="*/ 145512 w 316623"/>
                <a:gd name="connsiteY56" fmla="*/ 175898 h 206894"/>
                <a:gd name="connsiteX57" fmla="*/ 137042 w 316623"/>
                <a:gd name="connsiteY57" fmla="*/ 171239 h 206894"/>
                <a:gd name="connsiteX58" fmla="*/ 128762 w 316623"/>
                <a:gd name="connsiteY58" fmla="*/ 166295 h 206894"/>
                <a:gd name="connsiteX59" fmla="*/ 120578 w 316623"/>
                <a:gd name="connsiteY59" fmla="*/ 161161 h 206894"/>
                <a:gd name="connsiteX60" fmla="*/ 90029 w 316623"/>
                <a:gd name="connsiteY60" fmla="*/ 137771 h 206894"/>
                <a:gd name="connsiteX61" fmla="*/ 63667 w 316623"/>
                <a:gd name="connsiteY61" fmla="*/ 111529 h 206894"/>
                <a:gd name="connsiteX62" fmla="*/ 52247 w 316623"/>
                <a:gd name="connsiteY62" fmla="*/ 97933 h 206894"/>
                <a:gd name="connsiteX63" fmla="*/ 46918 w 316623"/>
                <a:gd name="connsiteY63" fmla="*/ 91182 h 206894"/>
                <a:gd name="connsiteX64" fmla="*/ 42064 w 316623"/>
                <a:gd name="connsiteY64" fmla="*/ 84431 h 206894"/>
                <a:gd name="connsiteX65" fmla="*/ 25315 w 316623"/>
                <a:gd name="connsiteY65" fmla="*/ 58379 h 206894"/>
                <a:gd name="connsiteX66" fmla="*/ 13228 w 316623"/>
                <a:gd name="connsiteY66" fmla="*/ 35275 h 206894"/>
                <a:gd name="connsiteX67" fmla="*/ 5425 w 316623"/>
                <a:gd name="connsiteY67" fmla="*/ 16829 h 206894"/>
                <a:gd name="connsiteX68" fmla="*/ 1237 w 316623"/>
                <a:gd name="connsiteY68" fmla="*/ 4659 h 206894"/>
                <a:gd name="connsiteX69" fmla="*/ 0 w 316623"/>
                <a:gd name="connsiteY69" fmla="*/ 285 h 20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16623" h="206894">
                  <a:moveTo>
                    <a:pt x="190" y="0"/>
                  </a:moveTo>
                  <a:cubicBezTo>
                    <a:pt x="190" y="0"/>
                    <a:pt x="3045" y="5705"/>
                    <a:pt x="8565" y="15213"/>
                  </a:cubicBezTo>
                  <a:cubicBezTo>
                    <a:pt x="9993" y="17590"/>
                    <a:pt x="11515" y="20252"/>
                    <a:pt x="13228" y="23009"/>
                  </a:cubicBezTo>
                  <a:cubicBezTo>
                    <a:pt x="14941" y="25862"/>
                    <a:pt x="16845" y="28904"/>
                    <a:pt x="18843" y="32137"/>
                  </a:cubicBezTo>
                  <a:cubicBezTo>
                    <a:pt x="23031" y="38508"/>
                    <a:pt x="27694" y="45734"/>
                    <a:pt x="33214" y="53245"/>
                  </a:cubicBezTo>
                  <a:cubicBezTo>
                    <a:pt x="35878" y="57048"/>
                    <a:pt x="38924" y="60851"/>
                    <a:pt x="41874" y="64940"/>
                  </a:cubicBezTo>
                  <a:cubicBezTo>
                    <a:pt x="45015" y="68933"/>
                    <a:pt x="48155" y="73022"/>
                    <a:pt x="51581" y="77110"/>
                  </a:cubicBezTo>
                  <a:cubicBezTo>
                    <a:pt x="58433" y="85287"/>
                    <a:pt x="65761" y="93749"/>
                    <a:pt x="73850" y="102116"/>
                  </a:cubicBezTo>
                  <a:cubicBezTo>
                    <a:pt x="82035" y="110293"/>
                    <a:pt x="90600" y="118660"/>
                    <a:pt x="99831" y="126457"/>
                  </a:cubicBezTo>
                  <a:cubicBezTo>
                    <a:pt x="102115" y="128358"/>
                    <a:pt x="104399" y="130450"/>
                    <a:pt x="106778" y="132352"/>
                  </a:cubicBezTo>
                  <a:cubicBezTo>
                    <a:pt x="109158" y="134253"/>
                    <a:pt x="111632" y="136060"/>
                    <a:pt x="114011" y="137961"/>
                  </a:cubicBezTo>
                  <a:lnTo>
                    <a:pt x="117627" y="140814"/>
                  </a:lnTo>
                  <a:lnTo>
                    <a:pt x="121339" y="143476"/>
                  </a:lnTo>
                  <a:lnTo>
                    <a:pt x="128858" y="148800"/>
                  </a:lnTo>
                  <a:cubicBezTo>
                    <a:pt x="131427" y="150512"/>
                    <a:pt x="133996" y="152128"/>
                    <a:pt x="136566" y="153840"/>
                  </a:cubicBezTo>
                  <a:cubicBezTo>
                    <a:pt x="139136" y="155456"/>
                    <a:pt x="141705" y="157263"/>
                    <a:pt x="144370" y="158689"/>
                  </a:cubicBezTo>
                  <a:cubicBezTo>
                    <a:pt x="147035" y="160210"/>
                    <a:pt x="149699" y="161731"/>
                    <a:pt x="152364" y="163158"/>
                  </a:cubicBezTo>
                  <a:lnTo>
                    <a:pt x="156361" y="165440"/>
                  </a:lnTo>
                  <a:lnTo>
                    <a:pt x="160453" y="167531"/>
                  </a:lnTo>
                  <a:cubicBezTo>
                    <a:pt x="165878" y="170289"/>
                    <a:pt x="171207" y="173141"/>
                    <a:pt x="176632" y="175328"/>
                  </a:cubicBezTo>
                  <a:cubicBezTo>
                    <a:pt x="179392" y="176469"/>
                    <a:pt x="182056" y="177705"/>
                    <a:pt x="184721" y="178846"/>
                  </a:cubicBezTo>
                  <a:cubicBezTo>
                    <a:pt x="187386" y="179987"/>
                    <a:pt x="190241" y="180843"/>
                    <a:pt x="192905" y="181889"/>
                  </a:cubicBezTo>
                  <a:cubicBezTo>
                    <a:pt x="195570" y="182934"/>
                    <a:pt x="198330" y="183885"/>
                    <a:pt x="200995" y="184931"/>
                  </a:cubicBezTo>
                  <a:cubicBezTo>
                    <a:pt x="203659" y="185882"/>
                    <a:pt x="206419" y="186643"/>
                    <a:pt x="209084" y="187498"/>
                  </a:cubicBezTo>
                  <a:cubicBezTo>
                    <a:pt x="211749" y="188354"/>
                    <a:pt x="214413" y="189115"/>
                    <a:pt x="216983" y="189970"/>
                  </a:cubicBezTo>
                  <a:cubicBezTo>
                    <a:pt x="219553" y="190826"/>
                    <a:pt x="222217" y="191301"/>
                    <a:pt x="224787" y="191967"/>
                  </a:cubicBezTo>
                  <a:cubicBezTo>
                    <a:pt x="227356" y="192632"/>
                    <a:pt x="229926" y="193203"/>
                    <a:pt x="232400" y="193869"/>
                  </a:cubicBezTo>
                  <a:cubicBezTo>
                    <a:pt x="233637" y="194154"/>
                    <a:pt x="234874" y="194534"/>
                    <a:pt x="236112" y="194819"/>
                  </a:cubicBezTo>
                  <a:cubicBezTo>
                    <a:pt x="237349" y="195105"/>
                    <a:pt x="238586" y="195295"/>
                    <a:pt x="239823" y="195580"/>
                  </a:cubicBezTo>
                  <a:cubicBezTo>
                    <a:pt x="244772" y="196531"/>
                    <a:pt x="249530" y="197386"/>
                    <a:pt x="254099" y="198337"/>
                  </a:cubicBezTo>
                  <a:cubicBezTo>
                    <a:pt x="258762" y="199003"/>
                    <a:pt x="263139" y="199573"/>
                    <a:pt x="267422" y="200144"/>
                  </a:cubicBezTo>
                  <a:cubicBezTo>
                    <a:pt x="269516" y="200429"/>
                    <a:pt x="271609" y="200714"/>
                    <a:pt x="273608" y="201000"/>
                  </a:cubicBezTo>
                  <a:cubicBezTo>
                    <a:pt x="275606" y="201285"/>
                    <a:pt x="277605" y="201285"/>
                    <a:pt x="279508" y="201475"/>
                  </a:cubicBezTo>
                  <a:cubicBezTo>
                    <a:pt x="283315" y="201760"/>
                    <a:pt x="286836" y="202045"/>
                    <a:pt x="290167" y="202331"/>
                  </a:cubicBezTo>
                  <a:cubicBezTo>
                    <a:pt x="291785" y="202426"/>
                    <a:pt x="293403" y="202616"/>
                    <a:pt x="294925" y="202711"/>
                  </a:cubicBezTo>
                  <a:cubicBezTo>
                    <a:pt x="296448" y="202711"/>
                    <a:pt x="297876" y="202711"/>
                    <a:pt x="299303" y="202806"/>
                  </a:cubicBezTo>
                  <a:cubicBezTo>
                    <a:pt x="310343" y="203091"/>
                    <a:pt x="316624" y="203377"/>
                    <a:pt x="316624" y="203377"/>
                  </a:cubicBezTo>
                  <a:cubicBezTo>
                    <a:pt x="316624" y="203377"/>
                    <a:pt x="310343" y="204232"/>
                    <a:pt x="299303" y="205468"/>
                  </a:cubicBezTo>
                  <a:cubicBezTo>
                    <a:pt x="297876" y="205659"/>
                    <a:pt x="296448" y="205754"/>
                    <a:pt x="294925" y="205944"/>
                  </a:cubicBezTo>
                  <a:cubicBezTo>
                    <a:pt x="293403" y="205944"/>
                    <a:pt x="291785" y="206134"/>
                    <a:pt x="290167" y="206229"/>
                  </a:cubicBezTo>
                  <a:cubicBezTo>
                    <a:pt x="286836" y="206419"/>
                    <a:pt x="283220" y="206609"/>
                    <a:pt x="279318" y="206704"/>
                  </a:cubicBezTo>
                  <a:cubicBezTo>
                    <a:pt x="277415" y="206704"/>
                    <a:pt x="275416" y="206895"/>
                    <a:pt x="273322" y="206895"/>
                  </a:cubicBezTo>
                  <a:cubicBezTo>
                    <a:pt x="271229" y="206895"/>
                    <a:pt x="269135" y="206799"/>
                    <a:pt x="266946" y="206704"/>
                  </a:cubicBezTo>
                  <a:cubicBezTo>
                    <a:pt x="262568" y="206609"/>
                    <a:pt x="258000" y="206514"/>
                    <a:pt x="253242" y="206229"/>
                  </a:cubicBezTo>
                  <a:cubicBezTo>
                    <a:pt x="248483" y="205754"/>
                    <a:pt x="243535" y="205278"/>
                    <a:pt x="238301" y="204708"/>
                  </a:cubicBezTo>
                  <a:cubicBezTo>
                    <a:pt x="236968" y="204613"/>
                    <a:pt x="235731" y="204422"/>
                    <a:pt x="234399" y="204327"/>
                  </a:cubicBezTo>
                  <a:cubicBezTo>
                    <a:pt x="233066" y="204137"/>
                    <a:pt x="231829" y="203852"/>
                    <a:pt x="230497" y="203662"/>
                  </a:cubicBezTo>
                  <a:cubicBezTo>
                    <a:pt x="227832" y="203186"/>
                    <a:pt x="225167" y="202711"/>
                    <a:pt x="222503" y="202236"/>
                  </a:cubicBezTo>
                  <a:cubicBezTo>
                    <a:pt x="219838" y="201665"/>
                    <a:pt x="216983" y="201380"/>
                    <a:pt x="214223" y="200619"/>
                  </a:cubicBezTo>
                  <a:cubicBezTo>
                    <a:pt x="211463" y="199954"/>
                    <a:pt x="208703" y="199288"/>
                    <a:pt x="205848" y="198623"/>
                  </a:cubicBezTo>
                  <a:cubicBezTo>
                    <a:pt x="202993" y="197957"/>
                    <a:pt x="200138" y="197291"/>
                    <a:pt x="197283" y="196531"/>
                  </a:cubicBezTo>
                  <a:cubicBezTo>
                    <a:pt x="194428" y="195675"/>
                    <a:pt x="191573" y="194724"/>
                    <a:pt x="188718" y="193869"/>
                  </a:cubicBezTo>
                  <a:cubicBezTo>
                    <a:pt x="185863" y="192918"/>
                    <a:pt x="182913" y="192062"/>
                    <a:pt x="180058" y="191016"/>
                  </a:cubicBezTo>
                  <a:cubicBezTo>
                    <a:pt x="177203" y="189875"/>
                    <a:pt x="174348" y="188734"/>
                    <a:pt x="171398" y="187688"/>
                  </a:cubicBezTo>
                  <a:cubicBezTo>
                    <a:pt x="165497" y="185597"/>
                    <a:pt x="159882" y="182839"/>
                    <a:pt x="154077" y="180177"/>
                  </a:cubicBezTo>
                  <a:lnTo>
                    <a:pt x="149699" y="178180"/>
                  </a:lnTo>
                  <a:cubicBezTo>
                    <a:pt x="148272" y="177420"/>
                    <a:pt x="146844" y="176659"/>
                    <a:pt x="145512" y="175898"/>
                  </a:cubicBezTo>
                  <a:cubicBezTo>
                    <a:pt x="142657" y="174377"/>
                    <a:pt x="139897" y="172856"/>
                    <a:pt x="137042" y="171239"/>
                  </a:cubicBezTo>
                  <a:cubicBezTo>
                    <a:pt x="134187" y="169718"/>
                    <a:pt x="131522" y="167912"/>
                    <a:pt x="128762" y="166295"/>
                  </a:cubicBezTo>
                  <a:cubicBezTo>
                    <a:pt x="126002" y="164584"/>
                    <a:pt x="123243" y="162967"/>
                    <a:pt x="120578" y="161161"/>
                  </a:cubicBezTo>
                  <a:cubicBezTo>
                    <a:pt x="109919" y="153935"/>
                    <a:pt x="99451" y="146233"/>
                    <a:pt x="90029" y="137771"/>
                  </a:cubicBezTo>
                  <a:cubicBezTo>
                    <a:pt x="80417" y="129499"/>
                    <a:pt x="71661" y="120562"/>
                    <a:pt x="63667" y="111529"/>
                  </a:cubicBezTo>
                  <a:cubicBezTo>
                    <a:pt x="59765" y="106965"/>
                    <a:pt x="55768" y="102496"/>
                    <a:pt x="52247" y="97933"/>
                  </a:cubicBezTo>
                  <a:cubicBezTo>
                    <a:pt x="50439" y="95651"/>
                    <a:pt x="48631" y="93464"/>
                    <a:pt x="46918" y="91182"/>
                  </a:cubicBezTo>
                  <a:cubicBezTo>
                    <a:pt x="45300" y="88900"/>
                    <a:pt x="43587" y="86618"/>
                    <a:pt x="42064" y="84431"/>
                  </a:cubicBezTo>
                  <a:cubicBezTo>
                    <a:pt x="35783" y="75399"/>
                    <a:pt x="29978" y="66746"/>
                    <a:pt x="25315" y="58379"/>
                  </a:cubicBezTo>
                  <a:cubicBezTo>
                    <a:pt x="20461" y="50107"/>
                    <a:pt x="16559" y="42311"/>
                    <a:pt x="13228" y="35275"/>
                  </a:cubicBezTo>
                  <a:cubicBezTo>
                    <a:pt x="9993" y="28239"/>
                    <a:pt x="7328" y="22059"/>
                    <a:pt x="5425" y="16829"/>
                  </a:cubicBezTo>
                  <a:cubicBezTo>
                    <a:pt x="3426" y="11600"/>
                    <a:pt x="2094" y="7511"/>
                    <a:pt x="1237" y="4659"/>
                  </a:cubicBezTo>
                  <a:cubicBezTo>
                    <a:pt x="381" y="1807"/>
                    <a:pt x="0" y="285"/>
                    <a:pt x="0" y="285"/>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9" name="Freeform 243">
              <a:extLst>
                <a:ext uri="{FF2B5EF4-FFF2-40B4-BE49-F238E27FC236}">
                  <a16:creationId xmlns:a16="http://schemas.microsoft.com/office/drawing/2014/main" id="{DE06F833-302E-9102-AF57-BA142EC4FB07}"/>
                </a:ext>
              </a:extLst>
            </p:cNvPr>
            <p:cNvSpPr/>
            <p:nvPr/>
          </p:nvSpPr>
          <p:spPr>
            <a:xfrm>
              <a:off x="-418729" y="4208797"/>
              <a:ext cx="144560" cy="208415"/>
            </a:xfrm>
            <a:custGeom>
              <a:avLst/>
              <a:gdLst>
                <a:gd name="connsiteX0" fmla="*/ 0 w 144560"/>
                <a:gd name="connsiteY0" fmla="*/ 0 h 208415"/>
                <a:gd name="connsiteX1" fmla="*/ 11230 w 144560"/>
                <a:gd name="connsiteY1" fmla="*/ 3328 h 208415"/>
                <a:gd name="connsiteX2" fmla="*/ 39590 w 144560"/>
                <a:gd name="connsiteY2" fmla="*/ 15783 h 208415"/>
                <a:gd name="connsiteX3" fmla="*/ 57481 w 144560"/>
                <a:gd name="connsiteY3" fmla="*/ 26432 h 208415"/>
                <a:gd name="connsiteX4" fmla="*/ 76134 w 144560"/>
                <a:gd name="connsiteY4" fmla="*/ 40409 h 208415"/>
                <a:gd name="connsiteX5" fmla="*/ 94311 w 144560"/>
                <a:gd name="connsiteY5" fmla="*/ 57619 h 208415"/>
                <a:gd name="connsiteX6" fmla="*/ 110680 w 144560"/>
                <a:gd name="connsiteY6" fmla="*/ 77681 h 208415"/>
                <a:gd name="connsiteX7" fmla="*/ 117818 w 144560"/>
                <a:gd name="connsiteY7" fmla="*/ 88520 h 208415"/>
                <a:gd name="connsiteX8" fmla="*/ 124194 w 144560"/>
                <a:gd name="connsiteY8" fmla="*/ 99739 h 208415"/>
                <a:gd name="connsiteX9" fmla="*/ 129619 w 144560"/>
                <a:gd name="connsiteY9" fmla="*/ 111244 h 208415"/>
                <a:gd name="connsiteX10" fmla="*/ 132093 w 144560"/>
                <a:gd name="connsiteY10" fmla="*/ 116949 h 208415"/>
                <a:gd name="connsiteX11" fmla="*/ 134187 w 144560"/>
                <a:gd name="connsiteY11" fmla="*/ 122749 h 208415"/>
                <a:gd name="connsiteX12" fmla="*/ 136185 w 144560"/>
                <a:gd name="connsiteY12" fmla="*/ 128453 h 208415"/>
                <a:gd name="connsiteX13" fmla="*/ 137803 w 144560"/>
                <a:gd name="connsiteY13" fmla="*/ 134158 h 208415"/>
                <a:gd name="connsiteX14" fmla="*/ 140563 w 144560"/>
                <a:gd name="connsiteY14" fmla="*/ 145188 h 208415"/>
                <a:gd name="connsiteX15" fmla="*/ 143799 w 144560"/>
                <a:gd name="connsiteY15" fmla="*/ 165725 h 208415"/>
                <a:gd name="connsiteX16" fmla="*/ 144370 w 144560"/>
                <a:gd name="connsiteY16" fmla="*/ 174948 h 208415"/>
                <a:gd name="connsiteX17" fmla="*/ 144560 w 144560"/>
                <a:gd name="connsiteY17" fmla="*/ 179226 h 208415"/>
                <a:gd name="connsiteX18" fmla="*/ 144560 w 144560"/>
                <a:gd name="connsiteY18" fmla="*/ 183220 h 208415"/>
                <a:gd name="connsiteX19" fmla="*/ 144560 w 144560"/>
                <a:gd name="connsiteY19" fmla="*/ 190541 h 208415"/>
                <a:gd name="connsiteX20" fmla="*/ 144560 w 144560"/>
                <a:gd name="connsiteY20" fmla="*/ 193774 h 208415"/>
                <a:gd name="connsiteX21" fmla="*/ 144370 w 144560"/>
                <a:gd name="connsiteY21" fmla="*/ 196721 h 208415"/>
                <a:gd name="connsiteX22" fmla="*/ 143323 w 144560"/>
                <a:gd name="connsiteY22" fmla="*/ 208416 h 208415"/>
                <a:gd name="connsiteX23" fmla="*/ 142562 w 144560"/>
                <a:gd name="connsiteY23" fmla="*/ 196816 h 208415"/>
                <a:gd name="connsiteX24" fmla="*/ 141229 w 144560"/>
                <a:gd name="connsiteY24" fmla="*/ 183600 h 208415"/>
                <a:gd name="connsiteX25" fmla="*/ 140753 w 144560"/>
                <a:gd name="connsiteY25" fmla="*/ 179702 h 208415"/>
                <a:gd name="connsiteX26" fmla="*/ 140087 w 144560"/>
                <a:gd name="connsiteY26" fmla="*/ 175518 h 208415"/>
                <a:gd name="connsiteX27" fmla="*/ 138565 w 144560"/>
                <a:gd name="connsiteY27" fmla="*/ 166581 h 208415"/>
                <a:gd name="connsiteX28" fmla="*/ 136471 w 144560"/>
                <a:gd name="connsiteY28" fmla="*/ 157073 h 208415"/>
                <a:gd name="connsiteX29" fmla="*/ 135234 w 144560"/>
                <a:gd name="connsiteY29" fmla="*/ 152128 h 208415"/>
                <a:gd name="connsiteX30" fmla="*/ 133806 w 144560"/>
                <a:gd name="connsiteY30" fmla="*/ 146994 h 208415"/>
                <a:gd name="connsiteX31" fmla="*/ 130475 w 144560"/>
                <a:gd name="connsiteY31" fmla="*/ 136535 h 208415"/>
                <a:gd name="connsiteX32" fmla="*/ 128572 w 144560"/>
                <a:gd name="connsiteY32" fmla="*/ 131211 h 208415"/>
                <a:gd name="connsiteX33" fmla="*/ 126383 w 144560"/>
                <a:gd name="connsiteY33" fmla="*/ 125886 h 208415"/>
                <a:gd name="connsiteX34" fmla="*/ 124194 w 144560"/>
                <a:gd name="connsiteY34" fmla="*/ 120467 h 208415"/>
                <a:gd name="connsiteX35" fmla="*/ 121625 w 144560"/>
                <a:gd name="connsiteY35" fmla="*/ 115047 h 208415"/>
                <a:gd name="connsiteX36" fmla="*/ 116010 w 144560"/>
                <a:gd name="connsiteY36" fmla="*/ 104303 h 208415"/>
                <a:gd name="connsiteX37" fmla="*/ 114582 w 144560"/>
                <a:gd name="connsiteY37" fmla="*/ 101641 h 208415"/>
                <a:gd name="connsiteX38" fmla="*/ 112964 w 144560"/>
                <a:gd name="connsiteY38" fmla="*/ 98979 h 208415"/>
                <a:gd name="connsiteX39" fmla="*/ 109729 w 144560"/>
                <a:gd name="connsiteY39" fmla="*/ 93749 h 208415"/>
                <a:gd name="connsiteX40" fmla="*/ 102781 w 144560"/>
                <a:gd name="connsiteY40" fmla="*/ 83480 h 208415"/>
                <a:gd name="connsiteX41" fmla="*/ 95168 w 144560"/>
                <a:gd name="connsiteY41" fmla="*/ 73687 h 208415"/>
                <a:gd name="connsiteX42" fmla="*/ 91266 w 144560"/>
                <a:gd name="connsiteY42" fmla="*/ 68933 h 208415"/>
                <a:gd name="connsiteX43" fmla="*/ 87174 w 144560"/>
                <a:gd name="connsiteY43" fmla="*/ 64369 h 208415"/>
                <a:gd name="connsiteX44" fmla="*/ 70234 w 144560"/>
                <a:gd name="connsiteY44" fmla="*/ 47445 h 208415"/>
                <a:gd name="connsiteX45" fmla="*/ 53008 w 144560"/>
                <a:gd name="connsiteY45" fmla="*/ 32993 h 208415"/>
                <a:gd name="connsiteX46" fmla="*/ 36544 w 144560"/>
                <a:gd name="connsiteY46" fmla="*/ 21203 h 208415"/>
                <a:gd name="connsiteX47" fmla="*/ 22079 w 144560"/>
                <a:gd name="connsiteY47" fmla="*/ 11980 h 208415"/>
                <a:gd name="connsiteX48" fmla="*/ 10468 w 144560"/>
                <a:gd name="connsiteY48" fmla="*/ 5420 h 208415"/>
                <a:gd name="connsiteX49" fmla="*/ 95 w 144560"/>
                <a:gd name="connsiteY49" fmla="*/ 95 h 20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44560" h="208415">
                  <a:moveTo>
                    <a:pt x="0" y="0"/>
                  </a:moveTo>
                  <a:cubicBezTo>
                    <a:pt x="0" y="0"/>
                    <a:pt x="4187" y="856"/>
                    <a:pt x="11230" y="3328"/>
                  </a:cubicBezTo>
                  <a:cubicBezTo>
                    <a:pt x="18272" y="5705"/>
                    <a:pt x="28265" y="9698"/>
                    <a:pt x="39590" y="15783"/>
                  </a:cubicBezTo>
                  <a:cubicBezTo>
                    <a:pt x="45300" y="18731"/>
                    <a:pt x="51296" y="22439"/>
                    <a:pt x="57481" y="26432"/>
                  </a:cubicBezTo>
                  <a:cubicBezTo>
                    <a:pt x="63667" y="30426"/>
                    <a:pt x="69948" y="35275"/>
                    <a:pt x="76134" y="40409"/>
                  </a:cubicBezTo>
                  <a:cubicBezTo>
                    <a:pt x="82320" y="45639"/>
                    <a:pt x="88506" y="51343"/>
                    <a:pt x="94311" y="57619"/>
                  </a:cubicBezTo>
                  <a:cubicBezTo>
                    <a:pt x="100212" y="63799"/>
                    <a:pt x="105541" y="70645"/>
                    <a:pt x="110680" y="77681"/>
                  </a:cubicBezTo>
                  <a:cubicBezTo>
                    <a:pt x="113155" y="81294"/>
                    <a:pt x="115534" y="84812"/>
                    <a:pt x="117818" y="88520"/>
                  </a:cubicBezTo>
                  <a:cubicBezTo>
                    <a:pt x="119912" y="92323"/>
                    <a:pt x="122386" y="95841"/>
                    <a:pt x="124194" y="99739"/>
                  </a:cubicBezTo>
                  <a:cubicBezTo>
                    <a:pt x="126098" y="103542"/>
                    <a:pt x="128096" y="107346"/>
                    <a:pt x="129619" y="111244"/>
                  </a:cubicBezTo>
                  <a:cubicBezTo>
                    <a:pt x="130475" y="113146"/>
                    <a:pt x="131237" y="115047"/>
                    <a:pt x="132093" y="116949"/>
                  </a:cubicBezTo>
                  <a:cubicBezTo>
                    <a:pt x="132854" y="118850"/>
                    <a:pt x="133521" y="120847"/>
                    <a:pt x="134187" y="122749"/>
                  </a:cubicBezTo>
                  <a:cubicBezTo>
                    <a:pt x="134853" y="124650"/>
                    <a:pt x="135519" y="126552"/>
                    <a:pt x="136185" y="128453"/>
                  </a:cubicBezTo>
                  <a:cubicBezTo>
                    <a:pt x="136756" y="130355"/>
                    <a:pt x="137232" y="132257"/>
                    <a:pt x="137803" y="134158"/>
                  </a:cubicBezTo>
                  <a:cubicBezTo>
                    <a:pt x="138850" y="137961"/>
                    <a:pt x="139897" y="141574"/>
                    <a:pt x="140563" y="145188"/>
                  </a:cubicBezTo>
                  <a:cubicBezTo>
                    <a:pt x="142276" y="152414"/>
                    <a:pt x="142942" y="159355"/>
                    <a:pt x="143799" y="165725"/>
                  </a:cubicBezTo>
                  <a:cubicBezTo>
                    <a:pt x="144084" y="168958"/>
                    <a:pt x="144275" y="172000"/>
                    <a:pt x="144370" y="174948"/>
                  </a:cubicBezTo>
                  <a:cubicBezTo>
                    <a:pt x="144370" y="176374"/>
                    <a:pt x="144560" y="177800"/>
                    <a:pt x="144560" y="179226"/>
                  </a:cubicBezTo>
                  <a:cubicBezTo>
                    <a:pt x="144560" y="180652"/>
                    <a:pt x="144560" y="181984"/>
                    <a:pt x="144560" y="183220"/>
                  </a:cubicBezTo>
                  <a:cubicBezTo>
                    <a:pt x="144560" y="185787"/>
                    <a:pt x="144560" y="188259"/>
                    <a:pt x="144560" y="190541"/>
                  </a:cubicBezTo>
                  <a:cubicBezTo>
                    <a:pt x="144560" y="191682"/>
                    <a:pt x="144560" y="192728"/>
                    <a:pt x="144560" y="193774"/>
                  </a:cubicBezTo>
                  <a:cubicBezTo>
                    <a:pt x="144560" y="194819"/>
                    <a:pt x="144370" y="195770"/>
                    <a:pt x="144370" y="196721"/>
                  </a:cubicBezTo>
                  <a:cubicBezTo>
                    <a:pt x="143704" y="204137"/>
                    <a:pt x="143323" y="208416"/>
                    <a:pt x="143323" y="208416"/>
                  </a:cubicBezTo>
                  <a:cubicBezTo>
                    <a:pt x="143323" y="208416"/>
                    <a:pt x="143037" y="204137"/>
                    <a:pt x="142562" y="196816"/>
                  </a:cubicBezTo>
                  <a:cubicBezTo>
                    <a:pt x="142562" y="193108"/>
                    <a:pt x="141705" y="188639"/>
                    <a:pt x="141229" y="183600"/>
                  </a:cubicBezTo>
                  <a:cubicBezTo>
                    <a:pt x="141039" y="182364"/>
                    <a:pt x="140944" y="181033"/>
                    <a:pt x="140753" y="179702"/>
                  </a:cubicBezTo>
                  <a:cubicBezTo>
                    <a:pt x="140563" y="178371"/>
                    <a:pt x="140277" y="176944"/>
                    <a:pt x="140087" y="175518"/>
                  </a:cubicBezTo>
                  <a:cubicBezTo>
                    <a:pt x="139611" y="172666"/>
                    <a:pt x="139136" y="169718"/>
                    <a:pt x="138565" y="166581"/>
                  </a:cubicBezTo>
                  <a:cubicBezTo>
                    <a:pt x="137898" y="163538"/>
                    <a:pt x="137137" y="160305"/>
                    <a:pt x="136471" y="157073"/>
                  </a:cubicBezTo>
                  <a:cubicBezTo>
                    <a:pt x="136185" y="155456"/>
                    <a:pt x="135709" y="153745"/>
                    <a:pt x="135234" y="152128"/>
                  </a:cubicBezTo>
                  <a:cubicBezTo>
                    <a:pt x="134758" y="150417"/>
                    <a:pt x="134282" y="148801"/>
                    <a:pt x="133806" y="146994"/>
                  </a:cubicBezTo>
                  <a:cubicBezTo>
                    <a:pt x="132950" y="143476"/>
                    <a:pt x="131712" y="140053"/>
                    <a:pt x="130475" y="136535"/>
                  </a:cubicBezTo>
                  <a:cubicBezTo>
                    <a:pt x="129809" y="134729"/>
                    <a:pt x="129238" y="132922"/>
                    <a:pt x="128572" y="131211"/>
                  </a:cubicBezTo>
                  <a:cubicBezTo>
                    <a:pt x="127811" y="129404"/>
                    <a:pt x="127144" y="127693"/>
                    <a:pt x="126383" y="125886"/>
                  </a:cubicBezTo>
                  <a:cubicBezTo>
                    <a:pt x="125622" y="124080"/>
                    <a:pt x="124955" y="122273"/>
                    <a:pt x="124194" y="120467"/>
                  </a:cubicBezTo>
                  <a:cubicBezTo>
                    <a:pt x="123338" y="118660"/>
                    <a:pt x="122481" y="116854"/>
                    <a:pt x="121625" y="115047"/>
                  </a:cubicBezTo>
                  <a:cubicBezTo>
                    <a:pt x="120007" y="111434"/>
                    <a:pt x="118008" y="107916"/>
                    <a:pt x="116010" y="104303"/>
                  </a:cubicBezTo>
                  <a:lnTo>
                    <a:pt x="114582" y="101641"/>
                  </a:lnTo>
                  <a:lnTo>
                    <a:pt x="112964" y="98979"/>
                  </a:lnTo>
                  <a:cubicBezTo>
                    <a:pt x="111917" y="97267"/>
                    <a:pt x="110871" y="95461"/>
                    <a:pt x="109729" y="93749"/>
                  </a:cubicBezTo>
                  <a:cubicBezTo>
                    <a:pt x="107540" y="90231"/>
                    <a:pt x="105160" y="86903"/>
                    <a:pt x="102781" y="83480"/>
                  </a:cubicBezTo>
                  <a:cubicBezTo>
                    <a:pt x="100212" y="80248"/>
                    <a:pt x="97928" y="76825"/>
                    <a:pt x="95168" y="73687"/>
                  </a:cubicBezTo>
                  <a:cubicBezTo>
                    <a:pt x="93835" y="72071"/>
                    <a:pt x="92503" y="70550"/>
                    <a:pt x="91266" y="68933"/>
                  </a:cubicBezTo>
                  <a:cubicBezTo>
                    <a:pt x="89934" y="67412"/>
                    <a:pt x="88506" y="65891"/>
                    <a:pt x="87174" y="64369"/>
                  </a:cubicBezTo>
                  <a:cubicBezTo>
                    <a:pt x="81749" y="58284"/>
                    <a:pt x="75944" y="52770"/>
                    <a:pt x="70234" y="47445"/>
                  </a:cubicBezTo>
                  <a:cubicBezTo>
                    <a:pt x="64429" y="42216"/>
                    <a:pt x="58623" y="37462"/>
                    <a:pt x="53008" y="32993"/>
                  </a:cubicBezTo>
                  <a:cubicBezTo>
                    <a:pt x="47298" y="28619"/>
                    <a:pt x="41779" y="24721"/>
                    <a:pt x="36544" y="21203"/>
                  </a:cubicBezTo>
                  <a:cubicBezTo>
                    <a:pt x="31310" y="17685"/>
                    <a:pt x="26361" y="14642"/>
                    <a:pt x="22079" y="11980"/>
                  </a:cubicBezTo>
                  <a:cubicBezTo>
                    <a:pt x="17701" y="9413"/>
                    <a:pt x="13799" y="7131"/>
                    <a:pt x="10468" y="5420"/>
                  </a:cubicBezTo>
                  <a:cubicBezTo>
                    <a:pt x="3997" y="1902"/>
                    <a:pt x="95" y="95"/>
                    <a:pt x="95" y="95"/>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0" name="Freeform 244">
              <a:extLst>
                <a:ext uri="{FF2B5EF4-FFF2-40B4-BE49-F238E27FC236}">
                  <a16:creationId xmlns:a16="http://schemas.microsoft.com/office/drawing/2014/main" id="{28EDB35B-0DBB-2946-15DD-EB5956A265B0}"/>
                </a:ext>
              </a:extLst>
            </p:cNvPr>
            <p:cNvSpPr/>
            <p:nvPr/>
          </p:nvSpPr>
          <p:spPr>
            <a:xfrm>
              <a:off x="383060" y="4018542"/>
              <a:ext cx="130956" cy="218209"/>
            </a:xfrm>
            <a:custGeom>
              <a:avLst/>
              <a:gdLst>
                <a:gd name="connsiteX0" fmla="*/ 128096 w 130956"/>
                <a:gd name="connsiteY0" fmla="*/ 0 h 218209"/>
                <a:gd name="connsiteX1" fmla="*/ 129904 w 130956"/>
                <a:gd name="connsiteY1" fmla="*/ 11600 h 218209"/>
                <a:gd name="connsiteX2" fmla="*/ 130665 w 130956"/>
                <a:gd name="connsiteY2" fmla="*/ 42596 h 218209"/>
                <a:gd name="connsiteX3" fmla="*/ 128572 w 130956"/>
                <a:gd name="connsiteY3" fmla="*/ 63323 h 218209"/>
                <a:gd name="connsiteX4" fmla="*/ 123813 w 130956"/>
                <a:gd name="connsiteY4" fmla="*/ 86143 h 218209"/>
                <a:gd name="connsiteX5" fmla="*/ 115915 w 130956"/>
                <a:gd name="connsiteY5" fmla="*/ 109913 h 218209"/>
                <a:gd name="connsiteX6" fmla="*/ 104685 w 130956"/>
                <a:gd name="connsiteY6" fmla="*/ 133207 h 218209"/>
                <a:gd name="connsiteX7" fmla="*/ 97928 w 130956"/>
                <a:gd name="connsiteY7" fmla="*/ 144332 h 218209"/>
                <a:gd name="connsiteX8" fmla="*/ 90410 w 130956"/>
                <a:gd name="connsiteY8" fmla="*/ 154791 h 218209"/>
                <a:gd name="connsiteX9" fmla="*/ 82320 w 130956"/>
                <a:gd name="connsiteY9" fmla="*/ 164584 h 218209"/>
                <a:gd name="connsiteX10" fmla="*/ 78133 w 130956"/>
                <a:gd name="connsiteY10" fmla="*/ 169243 h 218209"/>
                <a:gd name="connsiteX11" fmla="*/ 73850 w 130956"/>
                <a:gd name="connsiteY11" fmla="*/ 173616 h 218209"/>
                <a:gd name="connsiteX12" fmla="*/ 69472 w 130956"/>
                <a:gd name="connsiteY12" fmla="*/ 177800 h 218209"/>
                <a:gd name="connsiteX13" fmla="*/ 65000 w 130956"/>
                <a:gd name="connsiteY13" fmla="*/ 181698 h 218209"/>
                <a:gd name="connsiteX14" fmla="*/ 56149 w 130956"/>
                <a:gd name="connsiteY14" fmla="*/ 188924 h 218209"/>
                <a:gd name="connsiteX15" fmla="*/ 38924 w 130956"/>
                <a:gd name="connsiteY15" fmla="*/ 200619 h 218209"/>
                <a:gd name="connsiteX16" fmla="*/ 30834 w 130956"/>
                <a:gd name="connsiteY16" fmla="*/ 205088 h 218209"/>
                <a:gd name="connsiteX17" fmla="*/ 27028 w 130956"/>
                <a:gd name="connsiteY17" fmla="*/ 207085 h 218209"/>
                <a:gd name="connsiteX18" fmla="*/ 23411 w 130956"/>
                <a:gd name="connsiteY18" fmla="*/ 208796 h 218209"/>
                <a:gd name="connsiteX19" fmla="*/ 16749 w 130956"/>
                <a:gd name="connsiteY19" fmla="*/ 211839 h 218209"/>
                <a:gd name="connsiteX20" fmla="*/ 13799 w 130956"/>
                <a:gd name="connsiteY20" fmla="*/ 213170 h 218209"/>
                <a:gd name="connsiteX21" fmla="*/ 11040 w 130956"/>
                <a:gd name="connsiteY21" fmla="*/ 214216 h 218209"/>
                <a:gd name="connsiteX22" fmla="*/ 0 w 130956"/>
                <a:gd name="connsiteY22" fmla="*/ 218209 h 218209"/>
                <a:gd name="connsiteX23" fmla="*/ 10183 w 130956"/>
                <a:gd name="connsiteY23" fmla="*/ 212599 h 218209"/>
                <a:gd name="connsiteX24" fmla="*/ 21603 w 130956"/>
                <a:gd name="connsiteY24" fmla="*/ 205754 h 218209"/>
                <a:gd name="connsiteX25" fmla="*/ 25029 w 130956"/>
                <a:gd name="connsiteY25" fmla="*/ 203662 h 218209"/>
                <a:gd name="connsiteX26" fmla="*/ 28455 w 130956"/>
                <a:gd name="connsiteY26" fmla="*/ 201285 h 218209"/>
                <a:gd name="connsiteX27" fmla="*/ 35878 w 130956"/>
                <a:gd name="connsiteY27" fmla="*/ 196151 h 218209"/>
                <a:gd name="connsiteX28" fmla="*/ 43587 w 130956"/>
                <a:gd name="connsiteY28" fmla="*/ 190160 h 218209"/>
                <a:gd name="connsiteX29" fmla="*/ 47584 w 130956"/>
                <a:gd name="connsiteY29" fmla="*/ 186928 h 218209"/>
                <a:gd name="connsiteX30" fmla="*/ 51581 w 130956"/>
                <a:gd name="connsiteY30" fmla="*/ 183505 h 218209"/>
                <a:gd name="connsiteX31" fmla="*/ 59670 w 130956"/>
                <a:gd name="connsiteY31" fmla="*/ 176089 h 218209"/>
                <a:gd name="connsiteX32" fmla="*/ 63762 w 130956"/>
                <a:gd name="connsiteY32" fmla="*/ 172095 h 218209"/>
                <a:gd name="connsiteX33" fmla="*/ 67664 w 130956"/>
                <a:gd name="connsiteY33" fmla="*/ 167817 h 218209"/>
                <a:gd name="connsiteX34" fmla="*/ 71661 w 130956"/>
                <a:gd name="connsiteY34" fmla="*/ 163538 h 218209"/>
                <a:gd name="connsiteX35" fmla="*/ 75468 w 130956"/>
                <a:gd name="connsiteY35" fmla="*/ 158974 h 218209"/>
                <a:gd name="connsiteX36" fmla="*/ 82796 w 130956"/>
                <a:gd name="connsiteY36" fmla="*/ 149371 h 218209"/>
                <a:gd name="connsiteX37" fmla="*/ 84604 w 130956"/>
                <a:gd name="connsiteY37" fmla="*/ 146899 h 218209"/>
                <a:gd name="connsiteX38" fmla="*/ 86317 w 130956"/>
                <a:gd name="connsiteY38" fmla="*/ 144332 h 218209"/>
                <a:gd name="connsiteX39" fmla="*/ 89743 w 130956"/>
                <a:gd name="connsiteY39" fmla="*/ 139197 h 218209"/>
                <a:gd name="connsiteX40" fmla="*/ 96120 w 130956"/>
                <a:gd name="connsiteY40" fmla="*/ 128548 h 218209"/>
                <a:gd name="connsiteX41" fmla="*/ 101735 w 130956"/>
                <a:gd name="connsiteY41" fmla="*/ 117519 h 218209"/>
                <a:gd name="connsiteX42" fmla="*/ 104399 w 130956"/>
                <a:gd name="connsiteY42" fmla="*/ 111909 h 218209"/>
                <a:gd name="connsiteX43" fmla="*/ 106778 w 130956"/>
                <a:gd name="connsiteY43" fmla="*/ 106300 h 218209"/>
                <a:gd name="connsiteX44" fmla="*/ 114963 w 130956"/>
                <a:gd name="connsiteY44" fmla="*/ 83766 h 218209"/>
                <a:gd name="connsiteX45" fmla="*/ 120768 w 130956"/>
                <a:gd name="connsiteY45" fmla="*/ 61992 h 218209"/>
                <a:gd name="connsiteX46" fmla="*/ 124575 w 130956"/>
                <a:gd name="connsiteY46" fmla="*/ 42120 h 218209"/>
                <a:gd name="connsiteX47" fmla="*/ 126764 w 130956"/>
                <a:gd name="connsiteY47" fmla="*/ 25101 h 218209"/>
                <a:gd name="connsiteX48" fmla="*/ 127811 w 130956"/>
                <a:gd name="connsiteY48" fmla="*/ 11790 h 218209"/>
                <a:gd name="connsiteX49" fmla="*/ 128191 w 130956"/>
                <a:gd name="connsiteY49" fmla="*/ 95 h 21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0956" h="218209">
                  <a:moveTo>
                    <a:pt x="128096" y="0"/>
                  </a:moveTo>
                  <a:cubicBezTo>
                    <a:pt x="128096" y="0"/>
                    <a:pt x="129048" y="4184"/>
                    <a:pt x="129904" y="11600"/>
                  </a:cubicBezTo>
                  <a:cubicBezTo>
                    <a:pt x="130761" y="19016"/>
                    <a:pt x="131332" y="29760"/>
                    <a:pt x="130665" y="42596"/>
                  </a:cubicBezTo>
                  <a:cubicBezTo>
                    <a:pt x="130380" y="49061"/>
                    <a:pt x="129619" y="56002"/>
                    <a:pt x="128572" y="63323"/>
                  </a:cubicBezTo>
                  <a:cubicBezTo>
                    <a:pt x="127525" y="70645"/>
                    <a:pt x="125812" y="78251"/>
                    <a:pt x="123813" y="86143"/>
                  </a:cubicBezTo>
                  <a:cubicBezTo>
                    <a:pt x="121720" y="93939"/>
                    <a:pt x="119150" y="102021"/>
                    <a:pt x="115915" y="109913"/>
                  </a:cubicBezTo>
                  <a:cubicBezTo>
                    <a:pt x="112869" y="117899"/>
                    <a:pt x="108872" y="125601"/>
                    <a:pt x="104685" y="133207"/>
                  </a:cubicBezTo>
                  <a:cubicBezTo>
                    <a:pt x="102496" y="136915"/>
                    <a:pt x="100212" y="140719"/>
                    <a:pt x="97928" y="144332"/>
                  </a:cubicBezTo>
                  <a:cubicBezTo>
                    <a:pt x="95453" y="147850"/>
                    <a:pt x="93169" y="151558"/>
                    <a:pt x="90410" y="154791"/>
                  </a:cubicBezTo>
                  <a:cubicBezTo>
                    <a:pt x="87745" y="158118"/>
                    <a:pt x="85175" y="161541"/>
                    <a:pt x="82320" y="164584"/>
                  </a:cubicBezTo>
                  <a:cubicBezTo>
                    <a:pt x="80893" y="166105"/>
                    <a:pt x="79560" y="167721"/>
                    <a:pt x="78133" y="169243"/>
                  </a:cubicBezTo>
                  <a:cubicBezTo>
                    <a:pt x="76705" y="170764"/>
                    <a:pt x="75278" y="172190"/>
                    <a:pt x="73850" y="173616"/>
                  </a:cubicBezTo>
                  <a:cubicBezTo>
                    <a:pt x="72423" y="175043"/>
                    <a:pt x="70995" y="176469"/>
                    <a:pt x="69472" y="177800"/>
                  </a:cubicBezTo>
                  <a:cubicBezTo>
                    <a:pt x="68045" y="179131"/>
                    <a:pt x="66427" y="180367"/>
                    <a:pt x="65000" y="181698"/>
                  </a:cubicBezTo>
                  <a:cubicBezTo>
                    <a:pt x="62049" y="184266"/>
                    <a:pt x="59194" y="186738"/>
                    <a:pt x="56149" y="188924"/>
                  </a:cubicBezTo>
                  <a:cubicBezTo>
                    <a:pt x="50344" y="193488"/>
                    <a:pt x="44348" y="197101"/>
                    <a:pt x="38924" y="200619"/>
                  </a:cubicBezTo>
                  <a:cubicBezTo>
                    <a:pt x="36164" y="202236"/>
                    <a:pt x="33404" y="203662"/>
                    <a:pt x="30834" y="205088"/>
                  </a:cubicBezTo>
                  <a:cubicBezTo>
                    <a:pt x="29502" y="205754"/>
                    <a:pt x="28265" y="206419"/>
                    <a:pt x="27028" y="207085"/>
                  </a:cubicBezTo>
                  <a:cubicBezTo>
                    <a:pt x="25790" y="207750"/>
                    <a:pt x="24553" y="208226"/>
                    <a:pt x="23411" y="208796"/>
                  </a:cubicBezTo>
                  <a:cubicBezTo>
                    <a:pt x="21032" y="209842"/>
                    <a:pt x="18843" y="210888"/>
                    <a:pt x="16749" y="211839"/>
                  </a:cubicBezTo>
                  <a:cubicBezTo>
                    <a:pt x="15703" y="212314"/>
                    <a:pt x="14751" y="212694"/>
                    <a:pt x="13799" y="213170"/>
                  </a:cubicBezTo>
                  <a:cubicBezTo>
                    <a:pt x="12848" y="213550"/>
                    <a:pt x="11896" y="213835"/>
                    <a:pt x="11040" y="214216"/>
                  </a:cubicBezTo>
                  <a:cubicBezTo>
                    <a:pt x="3997" y="216783"/>
                    <a:pt x="0" y="218209"/>
                    <a:pt x="0" y="218209"/>
                  </a:cubicBezTo>
                  <a:cubicBezTo>
                    <a:pt x="0" y="218209"/>
                    <a:pt x="3711" y="216117"/>
                    <a:pt x="10183" y="212599"/>
                  </a:cubicBezTo>
                  <a:cubicBezTo>
                    <a:pt x="13514" y="210983"/>
                    <a:pt x="17225" y="208321"/>
                    <a:pt x="21603" y="205754"/>
                  </a:cubicBezTo>
                  <a:cubicBezTo>
                    <a:pt x="22650" y="205088"/>
                    <a:pt x="23887" y="204422"/>
                    <a:pt x="25029" y="203662"/>
                  </a:cubicBezTo>
                  <a:cubicBezTo>
                    <a:pt x="26171" y="202901"/>
                    <a:pt x="27313" y="202045"/>
                    <a:pt x="28455" y="201285"/>
                  </a:cubicBezTo>
                  <a:cubicBezTo>
                    <a:pt x="30834" y="199668"/>
                    <a:pt x="33309" y="197957"/>
                    <a:pt x="35878" y="196151"/>
                  </a:cubicBezTo>
                  <a:cubicBezTo>
                    <a:pt x="38353" y="194249"/>
                    <a:pt x="40922" y="192252"/>
                    <a:pt x="43587" y="190160"/>
                  </a:cubicBezTo>
                  <a:cubicBezTo>
                    <a:pt x="44919" y="189210"/>
                    <a:pt x="46251" y="188069"/>
                    <a:pt x="47584" y="186928"/>
                  </a:cubicBezTo>
                  <a:cubicBezTo>
                    <a:pt x="48916" y="185787"/>
                    <a:pt x="50249" y="184646"/>
                    <a:pt x="51581" y="183505"/>
                  </a:cubicBezTo>
                  <a:cubicBezTo>
                    <a:pt x="54341" y="181223"/>
                    <a:pt x="57006" y="178656"/>
                    <a:pt x="59670" y="176089"/>
                  </a:cubicBezTo>
                  <a:cubicBezTo>
                    <a:pt x="61003" y="174757"/>
                    <a:pt x="62430" y="173521"/>
                    <a:pt x="63762" y="172095"/>
                  </a:cubicBezTo>
                  <a:cubicBezTo>
                    <a:pt x="65095" y="170669"/>
                    <a:pt x="66332" y="169243"/>
                    <a:pt x="67664" y="167817"/>
                  </a:cubicBezTo>
                  <a:cubicBezTo>
                    <a:pt x="68997" y="166390"/>
                    <a:pt x="70329" y="164964"/>
                    <a:pt x="71661" y="163538"/>
                  </a:cubicBezTo>
                  <a:cubicBezTo>
                    <a:pt x="72899" y="162017"/>
                    <a:pt x="74231" y="160495"/>
                    <a:pt x="75468" y="158974"/>
                  </a:cubicBezTo>
                  <a:cubicBezTo>
                    <a:pt x="78133" y="155932"/>
                    <a:pt x="80417" y="152699"/>
                    <a:pt x="82796" y="149371"/>
                  </a:cubicBezTo>
                  <a:lnTo>
                    <a:pt x="84604" y="146899"/>
                  </a:lnTo>
                  <a:lnTo>
                    <a:pt x="86317" y="144332"/>
                  </a:lnTo>
                  <a:lnTo>
                    <a:pt x="89743" y="139197"/>
                  </a:lnTo>
                  <a:cubicBezTo>
                    <a:pt x="91932" y="135775"/>
                    <a:pt x="94026" y="132161"/>
                    <a:pt x="96120" y="128548"/>
                  </a:cubicBezTo>
                  <a:cubicBezTo>
                    <a:pt x="97928" y="124840"/>
                    <a:pt x="100117" y="121322"/>
                    <a:pt x="101735" y="117519"/>
                  </a:cubicBezTo>
                  <a:cubicBezTo>
                    <a:pt x="102591" y="115618"/>
                    <a:pt x="103448" y="113811"/>
                    <a:pt x="104399" y="111909"/>
                  </a:cubicBezTo>
                  <a:cubicBezTo>
                    <a:pt x="105256" y="110008"/>
                    <a:pt x="106017" y="108106"/>
                    <a:pt x="106778" y="106300"/>
                  </a:cubicBezTo>
                  <a:cubicBezTo>
                    <a:pt x="110014" y="98788"/>
                    <a:pt x="112584" y="91182"/>
                    <a:pt x="114963" y="83766"/>
                  </a:cubicBezTo>
                  <a:cubicBezTo>
                    <a:pt x="117247" y="76349"/>
                    <a:pt x="119150" y="69028"/>
                    <a:pt x="120768" y="61992"/>
                  </a:cubicBezTo>
                  <a:cubicBezTo>
                    <a:pt x="122386" y="54956"/>
                    <a:pt x="123528" y="48301"/>
                    <a:pt x="124575" y="42120"/>
                  </a:cubicBezTo>
                  <a:cubicBezTo>
                    <a:pt x="125622" y="35940"/>
                    <a:pt x="126193" y="30140"/>
                    <a:pt x="126764" y="25101"/>
                  </a:cubicBezTo>
                  <a:cubicBezTo>
                    <a:pt x="127240" y="19967"/>
                    <a:pt x="127620" y="15498"/>
                    <a:pt x="127811" y="11790"/>
                  </a:cubicBezTo>
                  <a:cubicBezTo>
                    <a:pt x="128286" y="4374"/>
                    <a:pt x="128191" y="95"/>
                    <a:pt x="128191" y="95"/>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51" name="Freeform 157">
            <a:extLst>
              <a:ext uri="{FF2B5EF4-FFF2-40B4-BE49-F238E27FC236}">
                <a16:creationId xmlns:a16="http://schemas.microsoft.com/office/drawing/2014/main" id="{B86D5D7F-FBE2-85A9-D605-68B0B0F67118}"/>
              </a:ext>
            </a:extLst>
          </p:cNvPr>
          <p:cNvSpPr/>
          <p:nvPr/>
        </p:nvSpPr>
        <p:spPr>
          <a:xfrm flipH="1">
            <a:off x="5158813" y="4108153"/>
            <a:ext cx="23650" cy="3739"/>
          </a:xfrm>
          <a:custGeom>
            <a:avLst/>
            <a:gdLst>
              <a:gd name="connsiteX0" fmla="*/ 14180 w 28264"/>
              <a:gd name="connsiteY0" fmla="*/ 3138 h 4468"/>
              <a:gd name="connsiteX1" fmla="*/ 14180 w 28264"/>
              <a:gd name="connsiteY1" fmla="*/ 3138 h 4468"/>
              <a:gd name="connsiteX2" fmla="*/ 28265 w 28264"/>
              <a:gd name="connsiteY2" fmla="*/ 0 h 4468"/>
              <a:gd name="connsiteX3" fmla="*/ 0 w 28264"/>
              <a:gd name="connsiteY3" fmla="*/ 4469 h 4468"/>
              <a:gd name="connsiteX4" fmla="*/ 14085 w 28264"/>
              <a:gd name="connsiteY4" fmla="*/ 3138 h 4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64" h="4468">
                <a:moveTo>
                  <a:pt x="14180" y="3138"/>
                </a:moveTo>
                <a:lnTo>
                  <a:pt x="14180" y="3138"/>
                </a:lnTo>
                <a:cubicBezTo>
                  <a:pt x="19034" y="2377"/>
                  <a:pt x="23697" y="1331"/>
                  <a:pt x="28265" y="0"/>
                </a:cubicBezTo>
                <a:lnTo>
                  <a:pt x="0" y="4469"/>
                </a:lnTo>
                <a:cubicBezTo>
                  <a:pt x="4663" y="4279"/>
                  <a:pt x="9422" y="3898"/>
                  <a:pt x="14085" y="3138"/>
                </a:cubicBezTo>
                <a:close/>
              </a:path>
            </a:pathLst>
          </a:custGeom>
          <a:solidFill>
            <a:srgbClr val="C1272D">
              <a:alpha val="30000"/>
            </a:srgbClr>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52" name="Graphic 56">
            <a:extLst>
              <a:ext uri="{FF2B5EF4-FFF2-40B4-BE49-F238E27FC236}">
                <a16:creationId xmlns:a16="http://schemas.microsoft.com/office/drawing/2014/main" id="{BBF72F65-0476-118B-A4CD-08B7EC03BFBB}"/>
              </a:ext>
            </a:extLst>
          </p:cNvPr>
          <p:cNvGrpSpPr/>
          <p:nvPr/>
        </p:nvGrpSpPr>
        <p:grpSpPr>
          <a:xfrm flipH="1">
            <a:off x="4583506" y="1820352"/>
            <a:ext cx="2520788" cy="1567799"/>
            <a:chOff x="-2052433" y="2368545"/>
            <a:chExt cx="3012539" cy="1873642"/>
          </a:xfrm>
          <a:solidFill>
            <a:srgbClr val="E5ADAC"/>
          </a:solidFill>
        </p:grpSpPr>
        <p:sp>
          <p:nvSpPr>
            <p:cNvPr id="153" name="Freeform 207">
              <a:extLst>
                <a:ext uri="{FF2B5EF4-FFF2-40B4-BE49-F238E27FC236}">
                  <a16:creationId xmlns:a16="http://schemas.microsoft.com/office/drawing/2014/main" id="{69CD4E05-A21A-6CA7-4609-C38425B40D2D}"/>
                </a:ext>
              </a:extLst>
            </p:cNvPr>
            <p:cNvSpPr/>
            <p:nvPr/>
          </p:nvSpPr>
          <p:spPr>
            <a:xfrm>
              <a:off x="-2052433" y="2368545"/>
              <a:ext cx="3012539" cy="1873642"/>
            </a:xfrm>
            <a:custGeom>
              <a:avLst/>
              <a:gdLst>
                <a:gd name="connsiteX0" fmla="*/ 1040427 w 3012539"/>
                <a:gd name="connsiteY0" fmla="*/ 1781207 h 1873642"/>
                <a:gd name="connsiteX1" fmla="*/ 786519 w 3012539"/>
                <a:gd name="connsiteY1" fmla="*/ 1686697 h 1873642"/>
                <a:gd name="connsiteX2" fmla="*/ 643006 w 3012539"/>
                <a:gd name="connsiteY2" fmla="*/ 1453180 h 1873642"/>
                <a:gd name="connsiteX3" fmla="*/ 441630 w 3012539"/>
                <a:gd name="connsiteY3" fmla="*/ 1424371 h 1873642"/>
                <a:gd name="connsiteX4" fmla="*/ 266616 w 3012539"/>
                <a:gd name="connsiteY4" fmla="*/ 1356769 h 1873642"/>
                <a:gd name="connsiteX5" fmla="*/ 123293 w 3012539"/>
                <a:gd name="connsiteY5" fmla="*/ 1224512 h 1873642"/>
                <a:gd name="connsiteX6" fmla="*/ 89889 w 3012539"/>
                <a:gd name="connsiteY6" fmla="*/ 1175546 h 1873642"/>
                <a:gd name="connsiteX7" fmla="*/ 37357 w 3012539"/>
                <a:gd name="connsiteY7" fmla="*/ 780583 h 1873642"/>
                <a:gd name="connsiteX8" fmla="*/ 52679 w 3012539"/>
                <a:gd name="connsiteY8" fmla="*/ 723440 h 1873642"/>
                <a:gd name="connsiteX9" fmla="*/ 164216 w 3012539"/>
                <a:gd name="connsiteY9" fmla="*/ 545069 h 1873642"/>
                <a:gd name="connsiteX10" fmla="*/ 227312 w 3012539"/>
                <a:gd name="connsiteY10" fmla="*/ 486119 h 1873642"/>
                <a:gd name="connsiteX11" fmla="*/ 308490 w 3012539"/>
                <a:gd name="connsiteY11" fmla="*/ 407393 h 1873642"/>
                <a:gd name="connsiteX12" fmla="*/ 374822 w 3012539"/>
                <a:gd name="connsiteY12" fmla="*/ 353673 h 1873642"/>
                <a:gd name="connsiteX13" fmla="*/ 530136 w 3012539"/>
                <a:gd name="connsiteY13" fmla="*/ 265058 h 1873642"/>
                <a:gd name="connsiteX14" fmla="*/ 629016 w 3012539"/>
                <a:gd name="connsiteY14" fmla="*/ 216947 h 1873642"/>
                <a:gd name="connsiteX15" fmla="*/ 895677 w 3012539"/>
                <a:gd name="connsiteY15" fmla="*/ 82599 h 1873642"/>
                <a:gd name="connsiteX16" fmla="*/ 1440799 w 3012539"/>
                <a:gd name="connsiteY16" fmla="*/ 25836 h 1873642"/>
                <a:gd name="connsiteX17" fmla="*/ 1550718 w 3012539"/>
                <a:gd name="connsiteY17" fmla="*/ 13951 h 1873642"/>
                <a:gd name="connsiteX18" fmla="*/ 1824801 w 3012539"/>
                <a:gd name="connsiteY18" fmla="*/ 40383 h 1873642"/>
                <a:gd name="connsiteX19" fmla="*/ 1942334 w 3012539"/>
                <a:gd name="connsiteY19" fmla="*/ 73566 h 1873642"/>
                <a:gd name="connsiteX20" fmla="*/ 2735940 w 3012539"/>
                <a:gd name="connsiteY20" fmla="*/ 655077 h 1873642"/>
                <a:gd name="connsiteX21" fmla="*/ 2865273 w 3012539"/>
                <a:gd name="connsiteY21" fmla="*/ 887453 h 1873642"/>
                <a:gd name="connsiteX22" fmla="*/ 2989277 w 3012539"/>
                <a:gd name="connsiteY22" fmla="*/ 1160238 h 1873642"/>
                <a:gd name="connsiteX23" fmla="*/ 2979950 w 3012539"/>
                <a:gd name="connsiteY23" fmla="*/ 1553300 h 1873642"/>
                <a:gd name="connsiteX24" fmla="*/ 2704820 w 3012539"/>
                <a:gd name="connsiteY24" fmla="*/ 1844435 h 1873642"/>
                <a:gd name="connsiteX25" fmla="*/ 2311205 w 3012539"/>
                <a:gd name="connsiteY25" fmla="*/ 1807449 h 1873642"/>
                <a:gd name="connsiteX26" fmla="*/ 2281703 w 3012539"/>
                <a:gd name="connsiteY26" fmla="*/ 1788243 h 1873642"/>
                <a:gd name="connsiteX27" fmla="*/ 2281703 w 3012539"/>
                <a:gd name="connsiteY27" fmla="*/ 1788243 h 1873642"/>
                <a:gd name="connsiteX28" fmla="*/ 2210612 w 3012539"/>
                <a:gd name="connsiteY28" fmla="*/ 1762571 h 1873642"/>
                <a:gd name="connsiteX29" fmla="*/ 2117157 w 3012539"/>
                <a:gd name="connsiteY29" fmla="*/ 1786246 h 1873642"/>
                <a:gd name="connsiteX30" fmla="*/ 1812620 w 3012539"/>
                <a:gd name="connsiteY30" fmla="*/ 1807830 h 1873642"/>
                <a:gd name="connsiteX31" fmla="*/ 1632657 w 3012539"/>
                <a:gd name="connsiteY31" fmla="*/ 1780066 h 1873642"/>
                <a:gd name="connsiteX32" fmla="*/ 1456121 w 3012539"/>
                <a:gd name="connsiteY32" fmla="*/ 1770083 h 1873642"/>
                <a:gd name="connsiteX33" fmla="*/ 1340967 w 3012539"/>
                <a:gd name="connsiteY33" fmla="*/ 1766280 h 1873642"/>
                <a:gd name="connsiteX34" fmla="*/ 1040332 w 3012539"/>
                <a:gd name="connsiteY34" fmla="*/ 1781207 h 1873642"/>
                <a:gd name="connsiteX35" fmla="*/ 662610 w 3012539"/>
                <a:gd name="connsiteY35" fmla="*/ 1431597 h 1873642"/>
                <a:gd name="connsiteX36" fmla="*/ 663467 w 3012539"/>
                <a:gd name="connsiteY36" fmla="*/ 1441486 h 1873642"/>
                <a:gd name="connsiteX37" fmla="*/ 800128 w 3012539"/>
                <a:gd name="connsiteY37" fmla="*/ 1669583 h 1873642"/>
                <a:gd name="connsiteX38" fmla="*/ 1337161 w 3012539"/>
                <a:gd name="connsiteY38" fmla="*/ 1744791 h 1873642"/>
                <a:gd name="connsiteX39" fmla="*/ 1461545 w 3012539"/>
                <a:gd name="connsiteY39" fmla="*/ 1748975 h 1873642"/>
                <a:gd name="connsiteX40" fmla="*/ 1630183 w 3012539"/>
                <a:gd name="connsiteY40" fmla="*/ 1758388 h 1873642"/>
                <a:gd name="connsiteX41" fmla="*/ 1821756 w 3012539"/>
                <a:gd name="connsiteY41" fmla="*/ 1788053 h 1873642"/>
                <a:gd name="connsiteX42" fmla="*/ 2104976 w 3012539"/>
                <a:gd name="connsiteY42" fmla="*/ 1768181 h 1873642"/>
                <a:gd name="connsiteX43" fmla="*/ 2212516 w 3012539"/>
                <a:gd name="connsiteY43" fmla="*/ 1740893 h 1873642"/>
                <a:gd name="connsiteX44" fmla="*/ 2294075 w 3012539"/>
                <a:gd name="connsiteY44" fmla="*/ 1770368 h 1873642"/>
                <a:gd name="connsiteX45" fmla="*/ 2294075 w 3012539"/>
                <a:gd name="connsiteY45" fmla="*/ 1770368 h 1873642"/>
                <a:gd name="connsiteX46" fmla="*/ 2322625 w 3012539"/>
                <a:gd name="connsiteY46" fmla="*/ 1788909 h 1873642"/>
                <a:gd name="connsiteX47" fmla="*/ 2697111 w 3012539"/>
                <a:gd name="connsiteY47" fmla="*/ 1824088 h 1873642"/>
                <a:gd name="connsiteX48" fmla="*/ 2959108 w 3012539"/>
                <a:gd name="connsiteY48" fmla="*/ 1546930 h 1873642"/>
                <a:gd name="connsiteX49" fmla="*/ 2847096 w 3012539"/>
                <a:gd name="connsiteY49" fmla="*/ 899718 h 1873642"/>
                <a:gd name="connsiteX50" fmla="*/ 2716049 w 3012539"/>
                <a:gd name="connsiteY50" fmla="*/ 664300 h 1873642"/>
                <a:gd name="connsiteX51" fmla="*/ 1940240 w 3012539"/>
                <a:gd name="connsiteY51" fmla="*/ 95530 h 1873642"/>
                <a:gd name="connsiteX52" fmla="*/ 1815189 w 3012539"/>
                <a:gd name="connsiteY52" fmla="*/ 60255 h 1873642"/>
                <a:gd name="connsiteX53" fmla="*/ 1556713 w 3012539"/>
                <a:gd name="connsiteY53" fmla="*/ 35154 h 1873642"/>
                <a:gd name="connsiteX54" fmla="*/ 1439371 w 3012539"/>
                <a:gd name="connsiteY54" fmla="*/ 47800 h 1873642"/>
                <a:gd name="connsiteX55" fmla="*/ 642435 w 3012539"/>
                <a:gd name="connsiteY55" fmla="*/ 234442 h 1873642"/>
                <a:gd name="connsiteX56" fmla="*/ 535656 w 3012539"/>
                <a:gd name="connsiteY56" fmla="*/ 286451 h 1873642"/>
                <a:gd name="connsiteX57" fmla="*/ 391286 w 3012539"/>
                <a:gd name="connsiteY57" fmla="*/ 368315 h 1873642"/>
                <a:gd name="connsiteX58" fmla="*/ 319435 w 3012539"/>
                <a:gd name="connsiteY58" fmla="*/ 426599 h 1873642"/>
                <a:gd name="connsiteX59" fmla="*/ 245489 w 3012539"/>
                <a:gd name="connsiteY59" fmla="*/ 498480 h 1873642"/>
                <a:gd name="connsiteX60" fmla="*/ 175255 w 3012539"/>
                <a:gd name="connsiteY60" fmla="*/ 564085 h 1873642"/>
                <a:gd name="connsiteX61" fmla="*/ 74472 w 3012539"/>
                <a:gd name="connsiteY61" fmla="*/ 724676 h 1873642"/>
                <a:gd name="connsiteX62" fmla="*/ 56771 w 3012539"/>
                <a:gd name="connsiteY62" fmla="*/ 790852 h 1873642"/>
                <a:gd name="connsiteX63" fmla="*/ 107305 w 3012539"/>
                <a:gd name="connsiteY63" fmla="*/ 1162520 h 1873642"/>
                <a:gd name="connsiteX64" fmla="*/ 141946 w 3012539"/>
                <a:gd name="connsiteY64" fmla="*/ 1213198 h 1873642"/>
                <a:gd name="connsiteX65" fmla="*/ 446484 w 3012539"/>
                <a:gd name="connsiteY65" fmla="*/ 1403263 h 1873642"/>
                <a:gd name="connsiteX66" fmla="*/ 652618 w 3012539"/>
                <a:gd name="connsiteY66" fmla="*/ 1431692 h 1873642"/>
                <a:gd name="connsiteX67" fmla="*/ 662610 w 3012539"/>
                <a:gd name="connsiteY67" fmla="*/ 1431692 h 187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12539" h="1873642">
                  <a:moveTo>
                    <a:pt x="1040427" y="1781207"/>
                  </a:moveTo>
                  <a:cubicBezTo>
                    <a:pt x="938692" y="1769702"/>
                    <a:pt x="853803" y="1738136"/>
                    <a:pt x="786519" y="1686697"/>
                  </a:cubicBezTo>
                  <a:cubicBezTo>
                    <a:pt x="674126" y="1600745"/>
                    <a:pt x="648335" y="1487124"/>
                    <a:pt x="643006" y="1453180"/>
                  </a:cubicBezTo>
                  <a:cubicBezTo>
                    <a:pt x="615883" y="1452325"/>
                    <a:pt x="535180" y="1447761"/>
                    <a:pt x="441630" y="1424371"/>
                  </a:cubicBezTo>
                  <a:cubicBezTo>
                    <a:pt x="375203" y="1407732"/>
                    <a:pt x="316294" y="1385008"/>
                    <a:pt x="266616" y="1356769"/>
                  </a:cubicBezTo>
                  <a:cubicBezTo>
                    <a:pt x="203996" y="1321209"/>
                    <a:pt x="155746" y="1276616"/>
                    <a:pt x="123293" y="1224512"/>
                  </a:cubicBezTo>
                  <a:cubicBezTo>
                    <a:pt x="111778" y="1205972"/>
                    <a:pt x="100834" y="1189903"/>
                    <a:pt x="89889" y="1175546"/>
                  </a:cubicBezTo>
                  <a:cubicBezTo>
                    <a:pt x="43828" y="1115265"/>
                    <a:pt x="-53338" y="956006"/>
                    <a:pt x="37357" y="780583"/>
                  </a:cubicBezTo>
                  <a:cubicBezTo>
                    <a:pt x="46398" y="762993"/>
                    <a:pt x="51727" y="743311"/>
                    <a:pt x="52679" y="723440"/>
                  </a:cubicBezTo>
                  <a:cubicBezTo>
                    <a:pt x="54677" y="679988"/>
                    <a:pt x="71903" y="598980"/>
                    <a:pt x="164216" y="545069"/>
                  </a:cubicBezTo>
                  <a:cubicBezTo>
                    <a:pt x="189626" y="530237"/>
                    <a:pt x="211419" y="509795"/>
                    <a:pt x="227312" y="486119"/>
                  </a:cubicBezTo>
                  <a:cubicBezTo>
                    <a:pt x="243300" y="462254"/>
                    <a:pt x="270328" y="429262"/>
                    <a:pt x="308490" y="407393"/>
                  </a:cubicBezTo>
                  <a:cubicBezTo>
                    <a:pt x="333995" y="392751"/>
                    <a:pt x="356360" y="374685"/>
                    <a:pt x="374822" y="353673"/>
                  </a:cubicBezTo>
                  <a:cubicBezTo>
                    <a:pt x="399852" y="325149"/>
                    <a:pt x="447150" y="286641"/>
                    <a:pt x="530136" y="265058"/>
                  </a:cubicBezTo>
                  <a:cubicBezTo>
                    <a:pt x="567062" y="255455"/>
                    <a:pt x="600370" y="239291"/>
                    <a:pt x="629016" y="216947"/>
                  </a:cubicBezTo>
                  <a:cubicBezTo>
                    <a:pt x="678123" y="178725"/>
                    <a:pt x="764154" y="124339"/>
                    <a:pt x="895677" y="82599"/>
                  </a:cubicBezTo>
                  <a:cubicBezTo>
                    <a:pt x="1054512" y="32016"/>
                    <a:pt x="1237996" y="12905"/>
                    <a:pt x="1440799" y="25836"/>
                  </a:cubicBezTo>
                  <a:cubicBezTo>
                    <a:pt x="1478009" y="28213"/>
                    <a:pt x="1514935" y="24220"/>
                    <a:pt x="1550718" y="13951"/>
                  </a:cubicBezTo>
                  <a:cubicBezTo>
                    <a:pt x="1602394" y="-786"/>
                    <a:pt x="1706698" y="-16950"/>
                    <a:pt x="1824801" y="40383"/>
                  </a:cubicBezTo>
                  <a:cubicBezTo>
                    <a:pt x="1862298" y="58639"/>
                    <a:pt x="1901887" y="69763"/>
                    <a:pt x="1942334" y="73566"/>
                  </a:cubicBezTo>
                  <a:cubicBezTo>
                    <a:pt x="2108212" y="89255"/>
                    <a:pt x="2517719" y="177299"/>
                    <a:pt x="2735940" y="655077"/>
                  </a:cubicBezTo>
                  <a:cubicBezTo>
                    <a:pt x="2773626" y="737607"/>
                    <a:pt x="2817118" y="815763"/>
                    <a:pt x="2865273" y="887453"/>
                  </a:cubicBezTo>
                  <a:cubicBezTo>
                    <a:pt x="2905339" y="947068"/>
                    <a:pt x="2959299" y="1042909"/>
                    <a:pt x="2989277" y="1160238"/>
                  </a:cubicBezTo>
                  <a:cubicBezTo>
                    <a:pt x="3023156" y="1292875"/>
                    <a:pt x="3020016" y="1425132"/>
                    <a:pt x="2979950" y="1553300"/>
                  </a:cubicBezTo>
                  <a:cubicBezTo>
                    <a:pt x="2937696" y="1688504"/>
                    <a:pt x="2837388" y="1794614"/>
                    <a:pt x="2704820" y="1844435"/>
                  </a:cubicBezTo>
                  <a:cubicBezTo>
                    <a:pt x="2573773" y="1893687"/>
                    <a:pt x="2430260" y="1880186"/>
                    <a:pt x="2311205" y="1807449"/>
                  </a:cubicBezTo>
                  <a:cubicBezTo>
                    <a:pt x="2301403" y="1801459"/>
                    <a:pt x="2291410" y="1794994"/>
                    <a:pt x="2281703" y="1788243"/>
                  </a:cubicBezTo>
                  <a:lnTo>
                    <a:pt x="2281703" y="1788243"/>
                  </a:lnTo>
                  <a:cubicBezTo>
                    <a:pt x="2260480" y="1773601"/>
                    <a:pt x="2235927" y="1764758"/>
                    <a:pt x="2210612" y="1762571"/>
                  </a:cubicBezTo>
                  <a:cubicBezTo>
                    <a:pt x="2177399" y="1759719"/>
                    <a:pt x="2144280" y="1768086"/>
                    <a:pt x="2117157" y="1786246"/>
                  </a:cubicBezTo>
                  <a:cubicBezTo>
                    <a:pt x="1999244" y="1865163"/>
                    <a:pt x="1886470" y="1841583"/>
                    <a:pt x="1812620" y="1807830"/>
                  </a:cubicBezTo>
                  <a:cubicBezTo>
                    <a:pt x="1757042" y="1782443"/>
                    <a:pt x="1694802" y="1772840"/>
                    <a:pt x="1632657" y="1780066"/>
                  </a:cubicBezTo>
                  <a:cubicBezTo>
                    <a:pt x="1555191" y="1789099"/>
                    <a:pt x="1493902" y="1779591"/>
                    <a:pt x="1456121" y="1770083"/>
                  </a:cubicBezTo>
                  <a:cubicBezTo>
                    <a:pt x="1418625" y="1760670"/>
                    <a:pt x="1379891" y="1759339"/>
                    <a:pt x="1340967" y="1766280"/>
                  </a:cubicBezTo>
                  <a:cubicBezTo>
                    <a:pt x="1228574" y="1786246"/>
                    <a:pt x="1128172" y="1791191"/>
                    <a:pt x="1040332" y="1781207"/>
                  </a:cubicBezTo>
                  <a:close/>
                  <a:moveTo>
                    <a:pt x="662610" y="1431597"/>
                  </a:moveTo>
                  <a:lnTo>
                    <a:pt x="663467" y="1441486"/>
                  </a:lnTo>
                  <a:cubicBezTo>
                    <a:pt x="663562" y="1442817"/>
                    <a:pt x="676981" y="1575644"/>
                    <a:pt x="800128" y="1669583"/>
                  </a:cubicBezTo>
                  <a:cubicBezTo>
                    <a:pt x="920420" y="1761335"/>
                    <a:pt x="1101049" y="1786627"/>
                    <a:pt x="1337161" y="1744791"/>
                  </a:cubicBezTo>
                  <a:cubicBezTo>
                    <a:pt x="1379130" y="1737375"/>
                    <a:pt x="1421004" y="1738706"/>
                    <a:pt x="1461545" y="1748975"/>
                  </a:cubicBezTo>
                  <a:cubicBezTo>
                    <a:pt x="1497519" y="1758008"/>
                    <a:pt x="1556047" y="1767040"/>
                    <a:pt x="1630183" y="1758388"/>
                  </a:cubicBezTo>
                  <a:cubicBezTo>
                    <a:pt x="1696229" y="1750686"/>
                    <a:pt x="1762466" y="1760955"/>
                    <a:pt x="1821756" y="1788053"/>
                  </a:cubicBezTo>
                  <a:cubicBezTo>
                    <a:pt x="1890562" y="1819429"/>
                    <a:pt x="1995533" y="1841488"/>
                    <a:pt x="2104976" y="1768181"/>
                  </a:cubicBezTo>
                  <a:cubicBezTo>
                    <a:pt x="2136191" y="1747263"/>
                    <a:pt x="2174353" y="1737660"/>
                    <a:pt x="2212516" y="1740893"/>
                  </a:cubicBezTo>
                  <a:cubicBezTo>
                    <a:pt x="2241542" y="1743365"/>
                    <a:pt x="2269807" y="1753539"/>
                    <a:pt x="2294075" y="1770368"/>
                  </a:cubicBezTo>
                  <a:lnTo>
                    <a:pt x="2294075" y="1770368"/>
                  </a:lnTo>
                  <a:cubicBezTo>
                    <a:pt x="2303496" y="1776833"/>
                    <a:pt x="2313108" y="1783109"/>
                    <a:pt x="2322625" y="1788909"/>
                  </a:cubicBezTo>
                  <a:cubicBezTo>
                    <a:pt x="2435875" y="1858127"/>
                    <a:pt x="2572346" y="1870963"/>
                    <a:pt x="2697111" y="1824088"/>
                  </a:cubicBezTo>
                  <a:cubicBezTo>
                    <a:pt x="2823399" y="1776643"/>
                    <a:pt x="2918852" y="1675668"/>
                    <a:pt x="2959108" y="1546930"/>
                  </a:cubicBezTo>
                  <a:cubicBezTo>
                    <a:pt x="3048186" y="1261879"/>
                    <a:pt x="2927132" y="1019044"/>
                    <a:pt x="2847096" y="899718"/>
                  </a:cubicBezTo>
                  <a:cubicBezTo>
                    <a:pt x="2798370" y="827077"/>
                    <a:pt x="2754307" y="747875"/>
                    <a:pt x="2716049" y="664300"/>
                  </a:cubicBezTo>
                  <a:cubicBezTo>
                    <a:pt x="2502492" y="196885"/>
                    <a:pt x="2102406" y="110838"/>
                    <a:pt x="1940240" y="95530"/>
                  </a:cubicBezTo>
                  <a:cubicBezTo>
                    <a:pt x="1897129" y="91442"/>
                    <a:pt x="1855065" y="79557"/>
                    <a:pt x="1815189" y="60255"/>
                  </a:cubicBezTo>
                  <a:cubicBezTo>
                    <a:pt x="1703653" y="6059"/>
                    <a:pt x="1605344" y="21272"/>
                    <a:pt x="1556713" y="35154"/>
                  </a:cubicBezTo>
                  <a:cubicBezTo>
                    <a:pt x="1518551" y="46088"/>
                    <a:pt x="1479056" y="50272"/>
                    <a:pt x="1439371" y="47800"/>
                  </a:cubicBezTo>
                  <a:cubicBezTo>
                    <a:pt x="974190" y="18325"/>
                    <a:pt x="727039" y="168457"/>
                    <a:pt x="642435" y="234442"/>
                  </a:cubicBezTo>
                  <a:cubicBezTo>
                    <a:pt x="611410" y="258593"/>
                    <a:pt x="575436" y="276087"/>
                    <a:pt x="535656" y="286451"/>
                  </a:cubicBezTo>
                  <a:cubicBezTo>
                    <a:pt x="457999" y="306608"/>
                    <a:pt x="414317" y="342073"/>
                    <a:pt x="391286" y="368315"/>
                  </a:cubicBezTo>
                  <a:cubicBezTo>
                    <a:pt x="371206" y="391134"/>
                    <a:pt x="347033" y="410816"/>
                    <a:pt x="319435" y="426599"/>
                  </a:cubicBezTo>
                  <a:cubicBezTo>
                    <a:pt x="284984" y="446376"/>
                    <a:pt x="260240" y="476611"/>
                    <a:pt x="245489" y="498480"/>
                  </a:cubicBezTo>
                  <a:cubicBezTo>
                    <a:pt x="227788" y="524912"/>
                    <a:pt x="203520" y="547541"/>
                    <a:pt x="175255" y="564085"/>
                  </a:cubicBezTo>
                  <a:cubicBezTo>
                    <a:pt x="91888" y="612861"/>
                    <a:pt x="76280" y="685598"/>
                    <a:pt x="74472" y="724676"/>
                  </a:cubicBezTo>
                  <a:cubicBezTo>
                    <a:pt x="73425" y="747590"/>
                    <a:pt x="67240" y="770504"/>
                    <a:pt x="56771" y="790852"/>
                  </a:cubicBezTo>
                  <a:cubicBezTo>
                    <a:pt x="-28214" y="955150"/>
                    <a:pt x="63813" y="1105472"/>
                    <a:pt x="107305" y="1162520"/>
                  </a:cubicBezTo>
                  <a:cubicBezTo>
                    <a:pt x="118725" y="1177448"/>
                    <a:pt x="130050" y="1193992"/>
                    <a:pt x="141946" y="1213198"/>
                  </a:cubicBezTo>
                  <a:cubicBezTo>
                    <a:pt x="211133" y="1324537"/>
                    <a:pt x="345796" y="1378067"/>
                    <a:pt x="446484" y="1403263"/>
                  </a:cubicBezTo>
                  <a:cubicBezTo>
                    <a:pt x="556784" y="1430932"/>
                    <a:pt x="651666" y="1431692"/>
                    <a:pt x="652618" y="1431692"/>
                  </a:cubicBezTo>
                  <a:lnTo>
                    <a:pt x="662610" y="1431692"/>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54" name="Graphic 56">
              <a:extLst>
                <a:ext uri="{FF2B5EF4-FFF2-40B4-BE49-F238E27FC236}">
                  <a16:creationId xmlns:a16="http://schemas.microsoft.com/office/drawing/2014/main" id="{64F4F827-48F9-3B49-03A8-D3F4A2AB6F19}"/>
                </a:ext>
              </a:extLst>
            </p:cNvPr>
            <p:cNvGrpSpPr/>
            <p:nvPr/>
          </p:nvGrpSpPr>
          <p:grpSpPr>
            <a:xfrm>
              <a:off x="-1972060" y="2444679"/>
              <a:ext cx="2805265" cy="1752803"/>
              <a:chOff x="-1972060" y="2444679"/>
              <a:chExt cx="2805265" cy="1752803"/>
            </a:xfrm>
            <a:solidFill>
              <a:srgbClr val="E5ADAC"/>
            </a:solidFill>
          </p:grpSpPr>
          <p:sp>
            <p:nvSpPr>
              <p:cNvPr id="155" name="Freeform 209">
                <a:extLst>
                  <a:ext uri="{FF2B5EF4-FFF2-40B4-BE49-F238E27FC236}">
                    <a16:creationId xmlns:a16="http://schemas.microsoft.com/office/drawing/2014/main" id="{5F9F3F83-04DC-D8A2-3E1E-E1ED88A86182}"/>
                  </a:ext>
                </a:extLst>
              </p:cNvPr>
              <p:cNvSpPr/>
              <p:nvPr/>
            </p:nvSpPr>
            <p:spPr>
              <a:xfrm>
                <a:off x="-1405823" y="2984069"/>
                <a:ext cx="1345128" cy="900314"/>
              </a:xfrm>
              <a:custGeom>
                <a:avLst/>
                <a:gdLst>
                  <a:gd name="connsiteX0" fmla="*/ 134674 w 1345128"/>
                  <a:gd name="connsiteY0" fmla="*/ 535397 h 900314"/>
                  <a:gd name="connsiteX1" fmla="*/ 140765 w 1345128"/>
                  <a:gd name="connsiteY1" fmla="*/ 530453 h 900314"/>
                  <a:gd name="connsiteX2" fmla="*/ 147141 w 1345128"/>
                  <a:gd name="connsiteY2" fmla="*/ 525889 h 900314"/>
                  <a:gd name="connsiteX3" fmla="*/ 159894 w 1345128"/>
                  <a:gd name="connsiteY3" fmla="*/ 516761 h 900314"/>
                  <a:gd name="connsiteX4" fmla="*/ 166461 w 1345128"/>
                  <a:gd name="connsiteY4" fmla="*/ 512387 h 900314"/>
                  <a:gd name="connsiteX5" fmla="*/ 173122 w 1345128"/>
                  <a:gd name="connsiteY5" fmla="*/ 508204 h 900314"/>
                  <a:gd name="connsiteX6" fmla="*/ 186351 w 1345128"/>
                  <a:gd name="connsiteY6" fmla="*/ 499837 h 900314"/>
                  <a:gd name="connsiteX7" fmla="*/ 200055 w 1345128"/>
                  <a:gd name="connsiteY7" fmla="*/ 492135 h 900314"/>
                  <a:gd name="connsiteX8" fmla="*/ 206907 w 1345128"/>
                  <a:gd name="connsiteY8" fmla="*/ 488332 h 900314"/>
                  <a:gd name="connsiteX9" fmla="*/ 213949 w 1345128"/>
                  <a:gd name="connsiteY9" fmla="*/ 484814 h 900314"/>
                  <a:gd name="connsiteX10" fmla="*/ 331482 w 1345128"/>
                  <a:gd name="connsiteY10" fmla="*/ 443169 h 900314"/>
                  <a:gd name="connsiteX11" fmla="*/ 346804 w 1345128"/>
                  <a:gd name="connsiteY11" fmla="*/ 440031 h 900314"/>
                  <a:gd name="connsiteX12" fmla="*/ 362221 w 1345128"/>
                  <a:gd name="connsiteY12" fmla="*/ 437559 h 900314"/>
                  <a:gd name="connsiteX13" fmla="*/ 377733 w 1345128"/>
                  <a:gd name="connsiteY13" fmla="*/ 435563 h 900314"/>
                  <a:gd name="connsiteX14" fmla="*/ 385537 w 1345128"/>
                  <a:gd name="connsiteY14" fmla="*/ 434612 h 900314"/>
                  <a:gd name="connsiteX15" fmla="*/ 393341 w 1345128"/>
                  <a:gd name="connsiteY15" fmla="*/ 433946 h 900314"/>
                  <a:gd name="connsiteX16" fmla="*/ 424556 w 1345128"/>
                  <a:gd name="connsiteY16" fmla="*/ 432140 h 900314"/>
                  <a:gd name="connsiteX17" fmla="*/ 440164 w 1345128"/>
                  <a:gd name="connsiteY17" fmla="*/ 432140 h 900314"/>
                  <a:gd name="connsiteX18" fmla="*/ 455771 w 1345128"/>
                  <a:gd name="connsiteY18" fmla="*/ 432330 h 900314"/>
                  <a:gd name="connsiteX19" fmla="*/ 698354 w 1345128"/>
                  <a:gd name="connsiteY19" fmla="*/ 489378 h 900314"/>
                  <a:gd name="connsiteX20" fmla="*/ 701876 w 1345128"/>
                  <a:gd name="connsiteY20" fmla="*/ 490994 h 900314"/>
                  <a:gd name="connsiteX21" fmla="*/ 703684 w 1345128"/>
                  <a:gd name="connsiteY21" fmla="*/ 491755 h 900314"/>
                  <a:gd name="connsiteX22" fmla="*/ 705873 w 1345128"/>
                  <a:gd name="connsiteY22" fmla="*/ 492706 h 900314"/>
                  <a:gd name="connsiteX23" fmla="*/ 714723 w 1345128"/>
                  <a:gd name="connsiteY23" fmla="*/ 495748 h 900314"/>
                  <a:gd name="connsiteX24" fmla="*/ 733376 w 1345128"/>
                  <a:gd name="connsiteY24" fmla="*/ 498220 h 900314"/>
                  <a:gd name="connsiteX25" fmla="*/ 752029 w 1345128"/>
                  <a:gd name="connsiteY25" fmla="*/ 495653 h 900314"/>
                  <a:gd name="connsiteX26" fmla="*/ 760880 w 1345128"/>
                  <a:gd name="connsiteY26" fmla="*/ 492516 h 900314"/>
                  <a:gd name="connsiteX27" fmla="*/ 768208 w 1345128"/>
                  <a:gd name="connsiteY27" fmla="*/ 489283 h 900314"/>
                  <a:gd name="connsiteX28" fmla="*/ 796853 w 1345128"/>
                  <a:gd name="connsiteY28" fmla="*/ 479204 h 900314"/>
                  <a:gd name="connsiteX29" fmla="*/ 811699 w 1345128"/>
                  <a:gd name="connsiteY29" fmla="*/ 475686 h 900314"/>
                  <a:gd name="connsiteX30" fmla="*/ 826736 w 1345128"/>
                  <a:gd name="connsiteY30" fmla="*/ 473024 h 900314"/>
                  <a:gd name="connsiteX31" fmla="*/ 887929 w 1345128"/>
                  <a:gd name="connsiteY31" fmla="*/ 471408 h 900314"/>
                  <a:gd name="connsiteX32" fmla="*/ 903251 w 1345128"/>
                  <a:gd name="connsiteY32" fmla="*/ 473119 h 900314"/>
                  <a:gd name="connsiteX33" fmla="*/ 918478 w 1345128"/>
                  <a:gd name="connsiteY33" fmla="*/ 475496 h 900314"/>
                  <a:gd name="connsiteX34" fmla="*/ 933609 w 1345128"/>
                  <a:gd name="connsiteY34" fmla="*/ 478729 h 900314"/>
                  <a:gd name="connsiteX35" fmla="*/ 948646 w 1345128"/>
                  <a:gd name="connsiteY35" fmla="*/ 482532 h 900314"/>
                  <a:gd name="connsiteX36" fmla="*/ 963492 w 1345128"/>
                  <a:gd name="connsiteY36" fmla="*/ 487001 h 900314"/>
                  <a:gd name="connsiteX37" fmla="*/ 970915 w 1345128"/>
                  <a:gd name="connsiteY37" fmla="*/ 489378 h 900314"/>
                  <a:gd name="connsiteX38" fmla="*/ 979385 w 1345128"/>
                  <a:gd name="connsiteY38" fmla="*/ 491945 h 900314"/>
                  <a:gd name="connsiteX39" fmla="*/ 1016120 w 1345128"/>
                  <a:gd name="connsiteY39" fmla="*/ 491375 h 900314"/>
                  <a:gd name="connsiteX40" fmla="*/ 1033060 w 1345128"/>
                  <a:gd name="connsiteY40" fmla="*/ 483863 h 900314"/>
                  <a:gd name="connsiteX41" fmla="*/ 1039817 w 1345128"/>
                  <a:gd name="connsiteY41" fmla="*/ 479585 h 900314"/>
                  <a:gd name="connsiteX42" fmla="*/ 1046384 w 1345128"/>
                  <a:gd name="connsiteY42" fmla="*/ 475686 h 900314"/>
                  <a:gd name="connsiteX43" fmla="*/ 1073887 w 1345128"/>
                  <a:gd name="connsiteY43" fmla="*/ 462280 h 900314"/>
                  <a:gd name="connsiteX44" fmla="*/ 1194750 w 1345128"/>
                  <a:gd name="connsiteY44" fmla="*/ 441172 h 900314"/>
                  <a:gd name="connsiteX45" fmla="*/ 1202840 w 1345128"/>
                  <a:gd name="connsiteY45" fmla="*/ 441267 h 900314"/>
                  <a:gd name="connsiteX46" fmla="*/ 1211690 w 1345128"/>
                  <a:gd name="connsiteY46" fmla="*/ 440887 h 900314"/>
                  <a:gd name="connsiteX47" fmla="*/ 1216068 w 1345128"/>
                  <a:gd name="connsiteY47" fmla="*/ 440412 h 900314"/>
                  <a:gd name="connsiteX48" fmla="*/ 1220446 w 1345128"/>
                  <a:gd name="connsiteY48" fmla="*/ 439556 h 900314"/>
                  <a:gd name="connsiteX49" fmla="*/ 1224824 w 1345128"/>
                  <a:gd name="connsiteY49" fmla="*/ 438605 h 900314"/>
                  <a:gd name="connsiteX50" fmla="*/ 1229011 w 1345128"/>
                  <a:gd name="connsiteY50" fmla="*/ 437274 h 900314"/>
                  <a:gd name="connsiteX51" fmla="*/ 1259369 w 1345128"/>
                  <a:gd name="connsiteY51" fmla="*/ 419779 h 900314"/>
                  <a:gd name="connsiteX52" fmla="*/ 1279355 w 1345128"/>
                  <a:gd name="connsiteY52" fmla="*/ 391160 h 900314"/>
                  <a:gd name="connsiteX53" fmla="*/ 1280973 w 1345128"/>
                  <a:gd name="connsiteY53" fmla="*/ 387072 h 900314"/>
                  <a:gd name="connsiteX54" fmla="*/ 1282210 w 1345128"/>
                  <a:gd name="connsiteY54" fmla="*/ 382888 h 900314"/>
                  <a:gd name="connsiteX55" fmla="*/ 1283352 w 1345128"/>
                  <a:gd name="connsiteY55" fmla="*/ 378609 h 900314"/>
                  <a:gd name="connsiteX56" fmla="*/ 1284113 w 1345128"/>
                  <a:gd name="connsiteY56" fmla="*/ 374331 h 900314"/>
                  <a:gd name="connsiteX57" fmla="*/ 1285065 w 1345128"/>
                  <a:gd name="connsiteY57" fmla="*/ 365679 h 900314"/>
                  <a:gd name="connsiteX58" fmla="*/ 1285446 w 1345128"/>
                  <a:gd name="connsiteY58" fmla="*/ 357597 h 900314"/>
                  <a:gd name="connsiteX59" fmla="*/ 1310570 w 1345128"/>
                  <a:gd name="connsiteY59" fmla="*/ 235609 h 900314"/>
                  <a:gd name="connsiteX60" fmla="*/ 1323798 w 1345128"/>
                  <a:gd name="connsiteY60" fmla="*/ 207180 h 900314"/>
                  <a:gd name="connsiteX61" fmla="*/ 1327510 w 1345128"/>
                  <a:gd name="connsiteY61" fmla="*/ 200049 h 900314"/>
                  <a:gd name="connsiteX62" fmla="*/ 1331126 w 1345128"/>
                  <a:gd name="connsiteY62" fmla="*/ 192728 h 900314"/>
                  <a:gd name="connsiteX63" fmla="*/ 1334362 w 1345128"/>
                  <a:gd name="connsiteY63" fmla="*/ 185216 h 900314"/>
                  <a:gd name="connsiteX64" fmla="*/ 1337217 w 1345128"/>
                  <a:gd name="connsiteY64" fmla="*/ 177515 h 900314"/>
                  <a:gd name="connsiteX65" fmla="*/ 1344354 w 1345128"/>
                  <a:gd name="connsiteY65" fmla="*/ 113145 h 900314"/>
                  <a:gd name="connsiteX66" fmla="*/ 1337597 w 1345128"/>
                  <a:gd name="connsiteY66" fmla="*/ 81484 h 900314"/>
                  <a:gd name="connsiteX67" fmla="*/ 1324464 w 1345128"/>
                  <a:gd name="connsiteY67" fmla="*/ 52104 h 900314"/>
                  <a:gd name="connsiteX68" fmla="*/ 1287730 w 1345128"/>
                  <a:gd name="connsiteY68" fmla="*/ 0 h 900314"/>
                  <a:gd name="connsiteX69" fmla="*/ 1321609 w 1345128"/>
                  <a:gd name="connsiteY69" fmla="*/ 53625 h 900314"/>
                  <a:gd name="connsiteX70" fmla="*/ 1333125 w 1345128"/>
                  <a:gd name="connsiteY70" fmla="*/ 82815 h 900314"/>
                  <a:gd name="connsiteX71" fmla="*/ 1338359 w 1345128"/>
                  <a:gd name="connsiteY71" fmla="*/ 113621 h 900314"/>
                  <a:gd name="connsiteX72" fmla="*/ 1329318 w 1345128"/>
                  <a:gd name="connsiteY72" fmla="*/ 174662 h 900314"/>
                  <a:gd name="connsiteX73" fmla="*/ 1326368 w 1345128"/>
                  <a:gd name="connsiteY73" fmla="*/ 181793 h 900314"/>
                  <a:gd name="connsiteX74" fmla="*/ 1323037 w 1345128"/>
                  <a:gd name="connsiteY74" fmla="*/ 188829 h 900314"/>
                  <a:gd name="connsiteX75" fmla="*/ 1319420 w 1345128"/>
                  <a:gd name="connsiteY75" fmla="*/ 195675 h 900314"/>
                  <a:gd name="connsiteX76" fmla="*/ 1315518 w 1345128"/>
                  <a:gd name="connsiteY76" fmla="*/ 202616 h 900314"/>
                  <a:gd name="connsiteX77" fmla="*/ 1300863 w 1345128"/>
                  <a:gd name="connsiteY77" fmla="*/ 231425 h 900314"/>
                  <a:gd name="connsiteX78" fmla="*/ 1271361 w 1345128"/>
                  <a:gd name="connsiteY78" fmla="*/ 356931 h 900314"/>
                  <a:gd name="connsiteX79" fmla="*/ 1270790 w 1345128"/>
                  <a:gd name="connsiteY79" fmla="*/ 364728 h 900314"/>
                  <a:gd name="connsiteX80" fmla="*/ 1269743 w 1345128"/>
                  <a:gd name="connsiteY80" fmla="*/ 371859 h 900314"/>
                  <a:gd name="connsiteX81" fmla="*/ 1268981 w 1345128"/>
                  <a:gd name="connsiteY81" fmla="*/ 375377 h 900314"/>
                  <a:gd name="connsiteX82" fmla="*/ 1267934 w 1345128"/>
                  <a:gd name="connsiteY82" fmla="*/ 378800 h 900314"/>
                  <a:gd name="connsiteX83" fmla="*/ 1266888 w 1345128"/>
                  <a:gd name="connsiteY83" fmla="*/ 382223 h 900314"/>
                  <a:gd name="connsiteX84" fmla="*/ 1265460 w 1345128"/>
                  <a:gd name="connsiteY84" fmla="*/ 385455 h 900314"/>
                  <a:gd name="connsiteX85" fmla="*/ 1248901 w 1345128"/>
                  <a:gd name="connsiteY85" fmla="*/ 408274 h 900314"/>
                  <a:gd name="connsiteX86" fmla="*/ 1224253 w 1345128"/>
                  <a:gd name="connsiteY86" fmla="*/ 421871 h 900314"/>
                  <a:gd name="connsiteX87" fmla="*/ 1220826 w 1345128"/>
                  <a:gd name="connsiteY87" fmla="*/ 422822 h 900314"/>
                  <a:gd name="connsiteX88" fmla="*/ 1217305 w 1345128"/>
                  <a:gd name="connsiteY88" fmla="*/ 423487 h 900314"/>
                  <a:gd name="connsiteX89" fmla="*/ 1213784 w 1345128"/>
                  <a:gd name="connsiteY89" fmla="*/ 424058 h 900314"/>
                  <a:gd name="connsiteX90" fmla="*/ 1210263 w 1345128"/>
                  <a:gd name="connsiteY90" fmla="*/ 424343 h 900314"/>
                  <a:gd name="connsiteX91" fmla="*/ 1203220 w 1345128"/>
                  <a:gd name="connsiteY91" fmla="*/ 424438 h 900314"/>
                  <a:gd name="connsiteX92" fmla="*/ 1195417 w 1345128"/>
                  <a:gd name="connsiteY92" fmla="*/ 424153 h 900314"/>
                  <a:gd name="connsiteX93" fmla="*/ 1130131 w 1345128"/>
                  <a:gd name="connsiteY93" fmla="*/ 427386 h 900314"/>
                  <a:gd name="connsiteX94" fmla="*/ 1122042 w 1345128"/>
                  <a:gd name="connsiteY94" fmla="*/ 428812 h 900314"/>
                  <a:gd name="connsiteX95" fmla="*/ 1113953 w 1345128"/>
                  <a:gd name="connsiteY95" fmla="*/ 430333 h 900314"/>
                  <a:gd name="connsiteX96" fmla="*/ 1097965 w 1345128"/>
                  <a:gd name="connsiteY96" fmla="*/ 434231 h 900314"/>
                  <a:gd name="connsiteX97" fmla="*/ 1066654 w 1345128"/>
                  <a:gd name="connsiteY97" fmla="*/ 444690 h 900314"/>
                  <a:gd name="connsiteX98" fmla="*/ 1036772 w 1345128"/>
                  <a:gd name="connsiteY98" fmla="*/ 458857 h 900314"/>
                  <a:gd name="connsiteX99" fmla="*/ 1029634 w 1345128"/>
                  <a:gd name="connsiteY99" fmla="*/ 463041 h 900314"/>
                  <a:gd name="connsiteX100" fmla="*/ 1026113 w 1345128"/>
                  <a:gd name="connsiteY100" fmla="*/ 465228 h 900314"/>
                  <a:gd name="connsiteX101" fmla="*/ 1024305 w 1345128"/>
                  <a:gd name="connsiteY101" fmla="*/ 466368 h 900314"/>
                  <a:gd name="connsiteX102" fmla="*/ 1022782 w 1345128"/>
                  <a:gd name="connsiteY102" fmla="*/ 467224 h 900314"/>
                  <a:gd name="connsiteX103" fmla="*/ 1010600 w 1345128"/>
                  <a:gd name="connsiteY103" fmla="*/ 472454 h 900314"/>
                  <a:gd name="connsiteX104" fmla="*/ 984334 w 1345128"/>
                  <a:gd name="connsiteY104" fmla="*/ 472454 h 900314"/>
                  <a:gd name="connsiteX105" fmla="*/ 969773 w 1345128"/>
                  <a:gd name="connsiteY105" fmla="*/ 467700 h 900314"/>
                  <a:gd name="connsiteX106" fmla="*/ 954166 w 1345128"/>
                  <a:gd name="connsiteY106" fmla="*/ 462850 h 900314"/>
                  <a:gd name="connsiteX107" fmla="*/ 889737 w 1345128"/>
                  <a:gd name="connsiteY107" fmla="*/ 450680 h 900314"/>
                  <a:gd name="connsiteX108" fmla="*/ 823786 w 1345128"/>
                  <a:gd name="connsiteY108" fmla="*/ 452106 h 900314"/>
                  <a:gd name="connsiteX109" fmla="*/ 807417 w 1345128"/>
                  <a:gd name="connsiteY109" fmla="*/ 454959 h 900314"/>
                  <a:gd name="connsiteX110" fmla="*/ 791238 w 1345128"/>
                  <a:gd name="connsiteY110" fmla="*/ 458762 h 900314"/>
                  <a:gd name="connsiteX111" fmla="*/ 759738 w 1345128"/>
                  <a:gd name="connsiteY111" fmla="*/ 469696 h 900314"/>
                  <a:gd name="connsiteX112" fmla="*/ 752505 w 1345128"/>
                  <a:gd name="connsiteY112" fmla="*/ 472929 h 900314"/>
                  <a:gd name="connsiteX113" fmla="*/ 746414 w 1345128"/>
                  <a:gd name="connsiteY113" fmla="*/ 475116 h 900314"/>
                  <a:gd name="connsiteX114" fmla="*/ 733566 w 1345128"/>
                  <a:gd name="connsiteY114" fmla="*/ 476827 h 900314"/>
                  <a:gd name="connsiteX115" fmla="*/ 720719 w 1345128"/>
                  <a:gd name="connsiteY115" fmla="*/ 475021 h 900314"/>
                  <a:gd name="connsiteX116" fmla="*/ 714533 w 1345128"/>
                  <a:gd name="connsiteY116" fmla="*/ 472834 h 900314"/>
                  <a:gd name="connsiteX117" fmla="*/ 713010 w 1345128"/>
                  <a:gd name="connsiteY117" fmla="*/ 472168 h 900314"/>
                  <a:gd name="connsiteX118" fmla="*/ 711202 w 1345128"/>
                  <a:gd name="connsiteY118" fmla="*/ 471313 h 900314"/>
                  <a:gd name="connsiteX119" fmla="*/ 707490 w 1345128"/>
                  <a:gd name="connsiteY119" fmla="*/ 469601 h 900314"/>
                  <a:gd name="connsiteX120" fmla="*/ 647059 w 1345128"/>
                  <a:gd name="connsiteY120" fmla="*/ 446211 h 900314"/>
                  <a:gd name="connsiteX121" fmla="*/ 584819 w 1345128"/>
                  <a:gd name="connsiteY121" fmla="*/ 428527 h 900314"/>
                  <a:gd name="connsiteX122" fmla="*/ 456437 w 1345128"/>
                  <a:gd name="connsiteY122" fmla="*/ 411792 h 900314"/>
                  <a:gd name="connsiteX123" fmla="*/ 440164 w 1345128"/>
                  <a:gd name="connsiteY123" fmla="*/ 411697 h 900314"/>
                  <a:gd name="connsiteX124" fmla="*/ 423890 w 1345128"/>
                  <a:gd name="connsiteY124" fmla="*/ 411983 h 900314"/>
                  <a:gd name="connsiteX125" fmla="*/ 391533 w 1345128"/>
                  <a:gd name="connsiteY125" fmla="*/ 414169 h 900314"/>
                  <a:gd name="connsiteX126" fmla="*/ 383444 w 1345128"/>
                  <a:gd name="connsiteY126" fmla="*/ 414930 h 900314"/>
                  <a:gd name="connsiteX127" fmla="*/ 375354 w 1345128"/>
                  <a:gd name="connsiteY127" fmla="*/ 415976 h 900314"/>
                  <a:gd name="connsiteX128" fmla="*/ 359271 w 1345128"/>
                  <a:gd name="connsiteY128" fmla="*/ 418258 h 900314"/>
                  <a:gd name="connsiteX129" fmla="*/ 343283 w 1345128"/>
                  <a:gd name="connsiteY129" fmla="*/ 421015 h 900314"/>
                  <a:gd name="connsiteX130" fmla="*/ 327390 w 1345128"/>
                  <a:gd name="connsiteY130" fmla="*/ 424438 h 900314"/>
                  <a:gd name="connsiteX131" fmla="*/ 311592 w 1345128"/>
                  <a:gd name="connsiteY131" fmla="*/ 428336 h 900314"/>
                  <a:gd name="connsiteX132" fmla="*/ 295984 w 1345128"/>
                  <a:gd name="connsiteY132" fmla="*/ 432710 h 900314"/>
                  <a:gd name="connsiteX133" fmla="*/ 280472 w 1345128"/>
                  <a:gd name="connsiteY133" fmla="*/ 437464 h 900314"/>
                  <a:gd name="connsiteX134" fmla="*/ 265150 w 1345128"/>
                  <a:gd name="connsiteY134" fmla="*/ 442979 h 900314"/>
                  <a:gd name="connsiteX135" fmla="*/ 206050 w 1345128"/>
                  <a:gd name="connsiteY135" fmla="*/ 469696 h 900314"/>
                  <a:gd name="connsiteX136" fmla="*/ 198913 w 1345128"/>
                  <a:gd name="connsiteY136" fmla="*/ 473500 h 900314"/>
                  <a:gd name="connsiteX137" fmla="*/ 191870 w 1345128"/>
                  <a:gd name="connsiteY137" fmla="*/ 477588 h 900314"/>
                  <a:gd name="connsiteX138" fmla="*/ 177881 w 1345128"/>
                  <a:gd name="connsiteY138" fmla="*/ 485765 h 900314"/>
                  <a:gd name="connsiteX139" fmla="*/ 164367 w 1345128"/>
                  <a:gd name="connsiteY139" fmla="*/ 494702 h 900314"/>
                  <a:gd name="connsiteX140" fmla="*/ 157610 w 1345128"/>
                  <a:gd name="connsiteY140" fmla="*/ 499171 h 900314"/>
                  <a:gd name="connsiteX141" fmla="*/ 150948 w 1345128"/>
                  <a:gd name="connsiteY141" fmla="*/ 503735 h 900314"/>
                  <a:gd name="connsiteX142" fmla="*/ 137910 w 1345128"/>
                  <a:gd name="connsiteY142" fmla="*/ 513433 h 900314"/>
                  <a:gd name="connsiteX143" fmla="*/ 131439 w 1345128"/>
                  <a:gd name="connsiteY143" fmla="*/ 518282 h 900314"/>
                  <a:gd name="connsiteX144" fmla="*/ 125253 w 1345128"/>
                  <a:gd name="connsiteY144" fmla="*/ 523512 h 900314"/>
                  <a:gd name="connsiteX145" fmla="*/ 112881 w 1345128"/>
                  <a:gd name="connsiteY145" fmla="*/ 533971 h 900314"/>
                  <a:gd name="connsiteX146" fmla="*/ 101080 w 1345128"/>
                  <a:gd name="connsiteY146" fmla="*/ 545095 h 900314"/>
                  <a:gd name="connsiteX147" fmla="*/ 95180 w 1345128"/>
                  <a:gd name="connsiteY147" fmla="*/ 550705 h 900314"/>
                  <a:gd name="connsiteX148" fmla="*/ 89565 w 1345128"/>
                  <a:gd name="connsiteY148" fmla="*/ 556600 h 900314"/>
                  <a:gd name="connsiteX149" fmla="*/ 78525 w 1345128"/>
                  <a:gd name="connsiteY149" fmla="*/ 568485 h 900314"/>
                  <a:gd name="connsiteX150" fmla="*/ 68247 w 1345128"/>
                  <a:gd name="connsiteY150" fmla="*/ 581035 h 900314"/>
                  <a:gd name="connsiteX151" fmla="*/ 63203 w 1345128"/>
                  <a:gd name="connsiteY151" fmla="*/ 587406 h 900314"/>
                  <a:gd name="connsiteX152" fmla="*/ 58445 w 1345128"/>
                  <a:gd name="connsiteY152" fmla="*/ 594061 h 900314"/>
                  <a:gd name="connsiteX153" fmla="*/ 53782 w 1345128"/>
                  <a:gd name="connsiteY153" fmla="*/ 600717 h 900314"/>
                  <a:gd name="connsiteX154" fmla="*/ 51402 w 1345128"/>
                  <a:gd name="connsiteY154" fmla="*/ 604045 h 900314"/>
                  <a:gd name="connsiteX155" fmla="*/ 49214 w 1345128"/>
                  <a:gd name="connsiteY155" fmla="*/ 607468 h 900314"/>
                  <a:gd name="connsiteX156" fmla="*/ 40648 w 1345128"/>
                  <a:gd name="connsiteY156" fmla="*/ 621254 h 900314"/>
                  <a:gd name="connsiteX157" fmla="*/ 25993 w 1345128"/>
                  <a:gd name="connsiteY157" fmla="*/ 650159 h 900314"/>
                  <a:gd name="connsiteX158" fmla="*/ 12 w 1345128"/>
                  <a:gd name="connsiteY158" fmla="*/ 775664 h 900314"/>
                  <a:gd name="connsiteX159" fmla="*/ 25041 w 1345128"/>
                  <a:gd name="connsiteY159" fmla="*/ 900315 h 900314"/>
                  <a:gd name="connsiteX160" fmla="*/ 9624 w 1345128"/>
                  <a:gd name="connsiteY160" fmla="*/ 838798 h 900314"/>
                  <a:gd name="connsiteX161" fmla="*/ 6007 w 1345128"/>
                  <a:gd name="connsiteY161" fmla="*/ 775759 h 900314"/>
                  <a:gd name="connsiteX162" fmla="*/ 14477 w 1345128"/>
                  <a:gd name="connsiteY162" fmla="*/ 713482 h 900314"/>
                  <a:gd name="connsiteX163" fmla="*/ 35700 w 1345128"/>
                  <a:gd name="connsiteY163" fmla="*/ 654627 h 900314"/>
                  <a:gd name="connsiteX164" fmla="*/ 50641 w 1345128"/>
                  <a:gd name="connsiteY164" fmla="*/ 627149 h 900314"/>
                  <a:gd name="connsiteX165" fmla="*/ 59206 w 1345128"/>
                  <a:gd name="connsiteY165" fmla="*/ 614123 h 900314"/>
                  <a:gd name="connsiteX166" fmla="*/ 61395 w 1345128"/>
                  <a:gd name="connsiteY166" fmla="*/ 610890 h 900314"/>
                  <a:gd name="connsiteX167" fmla="*/ 63774 w 1345128"/>
                  <a:gd name="connsiteY167" fmla="*/ 607753 h 900314"/>
                  <a:gd name="connsiteX168" fmla="*/ 68437 w 1345128"/>
                  <a:gd name="connsiteY168" fmla="*/ 601478 h 900314"/>
                  <a:gd name="connsiteX169" fmla="*/ 73101 w 1345128"/>
                  <a:gd name="connsiteY169" fmla="*/ 595202 h 900314"/>
                  <a:gd name="connsiteX170" fmla="*/ 78145 w 1345128"/>
                  <a:gd name="connsiteY170" fmla="*/ 589212 h 900314"/>
                  <a:gd name="connsiteX171" fmla="*/ 88423 w 1345128"/>
                  <a:gd name="connsiteY171" fmla="*/ 577422 h 900314"/>
                  <a:gd name="connsiteX172" fmla="*/ 99367 w 1345128"/>
                  <a:gd name="connsiteY172" fmla="*/ 566203 h 900314"/>
                  <a:gd name="connsiteX173" fmla="*/ 104887 w 1345128"/>
                  <a:gd name="connsiteY173" fmla="*/ 560688 h 900314"/>
                  <a:gd name="connsiteX174" fmla="*/ 110692 w 1345128"/>
                  <a:gd name="connsiteY174" fmla="*/ 555459 h 900314"/>
                  <a:gd name="connsiteX175" fmla="*/ 122398 w 1345128"/>
                  <a:gd name="connsiteY175" fmla="*/ 545000 h 900314"/>
                  <a:gd name="connsiteX176" fmla="*/ 134579 w 1345128"/>
                  <a:gd name="connsiteY176" fmla="*/ 535207 h 90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345128" h="900314">
                    <a:moveTo>
                      <a:pt x="134674" y="535397"/>
                    </a:moveTo>
                    <a:lnTo>
                      <a:pt x="140765" y="530453"/>
                    </a:lnTo>
                    <a:lnTo>
                      <a:pt x="147141" y="525889"/>
                    </a:lnTo>
                    <a:lnTo>
                      <a:pt x="159894" y="516761"/>
                    </a:lnTo>
                    <a:cubicBezTo>
                      <a:pt x="161988" y="515240"/>
                      <a:pt x="164177" y="513814"/>
                      <a:pt x="166461" y="512387"/>
                    </a:cubicBezTo>
                    <a:lnTo>
                      <a:pt x="173122" y="508204"/>
                    </a:lnTo>
                    <a:lnTo>
                      <a:pt x="186351" y="499837"/>
                    </a:lnTo>
                    <a:lnTo>
                      <a:pt x="200055" y="492135"/>
                    </a:lnTo>
                    <a:cubicBezTo>
                      <a:pt x="202339" y="490899"/>
                      <a:pt x="204623" y="489568"/>
                      <a:pt x="206907" y="488332"/>
                    </a:cubicBezTo>
                    <a:lnTo>
                      <a:pt x="213949" y="484814"/>
                    </a:lnTo>
                    <a:cubicBezTo>
                      <a:pt x="251160" y="465798"/>
                      <a:pt x="290750" y="451916"/>
                      <a:pt x="331482" y="443169"/>
                    </a:cubicBezTo>
                    <a:lnTo>
                      <a:pt x="346804" y="440031"/>
                    </a:lnTo>
                    <a:lnTo>
                      <a:pt x="362221" y="437559"/>
                    </a:lnTo>
                    <a:cubicBezTo>
                      <a:pt x="367360" y="436608"/>
                      <a:pt x="372594" y="436228"/>
                      <a:pt x="377733" y="435563"/>
                    </a:cubicBezTo>
                    <a:lnTo>
                      <a:pt x="385537" y="434612"/>
                    </a:lnTo>
                    <a:lnTo>
                      <a:pt x="393341" y="433946"/>
                    </a:lnTo>
                    <a:cubicBezTo>
                      <a:pt x="403714" y="432995"/>
                      <a:pt x="414183" y="432615"/>
                      <a:pt x="424556" y="432140"/>
                    </a:cubicBezTo>
                    <a:lnTo>
                      <a:pt x="440164" y="432140"/>
                    </a:lnTo>
                    <a:cubicBezTo>
                      <a:pt x="445398" y="431949"/>
                      <a:pt x="450632" y="432235"/>
                      <a:pt x="455771" y="432330"/>
                    </a:cubicBezTo>
                    <a:cubicBezTo>
                      <a:pt x="539138" y="434992"/>
                      <a:pt x="622030" y="455434"/>
                      <a:pt x="698354" y="489378"/>
                    </a:cubicBezTo>
                    <a:lnTo>
                      <a:pt x="701876" y="490994"/>
                    </a:lnTo>
                    <a:lnTo>
                      <a:pt x="703684" y="491755"/>
                    </a:lnTo>
                    <a:lnTo>
                      <a:pt x="705873" y="492706"/>
                    </a:lnTo>
                    <a:cubicBezTo>
                      <a:pt x="708728" y="493942"/>
                      <a:pt x="711773" y="494893"/>
                      <a:pt x="714723" y="495748"/>
                    </a:cubicBezTo>
                    <a:cubicBezTo>
                      <a:pt x="720814" y="497365"/>
                      <a:pt x="727095" y="498220"/>
                      <a:pt x="733376" y="498220"/>
                    </a:cubicBezTo>
                    <a:cubicBezTo>
                      <a:pt x="739657" y="498220"/>
                      <a:pt x="745938" y="497365"/>
                      <a:pt x="752029" y="495653"/>
                    </a:cubicBezTo>
                    <a:cubicBezTo>
                      <a:pt x="755074" y="494798"/>
                      <a:pt x="758025" y="493752"/>
                      <a:pt x="760880" y="492516"/>
                    </a:cubicBezTo>
                    <a:lnTo>
                      <a:pt x="768208" y="489283"/>
                    </a:lnTo>
                    <a:cubicBezTo>
                      <a:pt x="777439" y="485290"/>
                      <a:pt x="787051" y="481962"/>
                      <a:pt x="796853" y="479204"/>
                    </a:cubicBezTo>
                    <a:cubicBezTo>
                      <a:pt x="801802" y="477968"/>
                      <a:pt x="806655" y="476637"/>
                      <a:pt x="811699" y="475686"/>
                    </a:cubicBezTo>
                    <a:cubicBezTo>
                      <a:pt x="816648" y="474545"/>
                      <a:pt x="821692" y="473880"/>
                      <a:pt x="826736" y="473024"/>
                    </a:cubicBezTo>
                    <a:cubicBezTo>
                      <a:pt x="846911" y="469982"/>
                      <a:pt x="867468" y="469791"/>
                      <a:pt x="887929" y="471408"/>
                    </a:cubicBezTo>
                    <a:cubicBezTo>
                      <a:pt x="893068" y="471978"/>
                      <a:pt x="898112" y="472359"/>
                      <a:pt x="903251" y="473119"/>
                    </a:cubicBezTo>
                    <a:lnTo>
                      <a:pt x="918478" y="475496"/>
                    </a:lnTo>
                    <a:lnTo>
                      <a:pt x="933609" y="478729"/>
                    </a:lnTo>
                    <a:cubicBezTo>
                      <a:pt x="938653" y="479775"/>
                      <a:pt x="943602" y="481296"/>
                      <a:pt x="948646" y="482532"/>
                    </a:cubicBezTo>
                    <a:cubicBezTo>
                      <a:pt x="953690" y="483768"/>
                      <a:pt x="958544" y="485385"/>
                      <a:pt x="963492" y="487001"/>
                    </a:cubicBezTo>
                    <a:lnTo>
                      <a:pt x="970915" y="489378"/>
                    </a:lnTo>
                    <a:cubicBezTo>
                      <a:pt x="973199" y="490044"/>
                      <a:pt x="976435" y="491279"/>
                      <a:pt x="979385" y="491945"/>
                    </a:cubicBezTo>
                    <a:cubicBezTo>
                      <a:pt x="991376" y="495083"/>
                      <a:pt x="1004224" y="494798"/>
                      <a:pt x="1016120" y="491375"/>
                    </a:cubicBezTo>
                    <a:cubicBezTo>
                      <a:pt x="1022116" y="489663"/>
                      <a:pt x="1027826" y="487096"/>
                      <a:pt x="1033060" y="483863"/>
                    </a:cubicBezTo>
                    <a:lnTo>
                      <a:pt x="1039817" y="479585"/>
                    </a:lnTo>
                    <a:lnTo>
                      <a:pt x="1046384" y="475686"/>
                    </a:lnTo>
                    <a:cubicBezTo>
                      <a:pt x="1055234" y="470647"/>
                      <a:pt x="1064465" y="466178"/>
                      <a:pt x="1073887" y="462280"/>
                    </a:cubicBezTo>
                    <a:cubicBezTo>
                      <a:pt x="1111764" y="446592"/>
                      <a:pt x="1153352" y="440031"/>
                      <a:pt x="1194750" y="441172"/>
                    </a:cubicBezTo>
                    <a:cubicBezTo>
                      <a:pt x="1197415" y="441172"/>
                      <a:pt x="1199699" y="441267"/>
                      <a:pt x="1202840" y="441267"/>
                    </a:cubicBezTo>
                    <a:cubicBezTo>
                      <a:pt x="1205790" y="441267"/>
                      <a:pt x="1208740" y="441267"/>
                      <a:pt x="1211690" y="440887"/>
                    </a:cubicBezTo>
                    <a:lnTo>
                      <a:pt x="1216068" y="440412"/>
                    </a:lnTo>
                    <a:cubicBezTo>
                      <a:pt x="1217496" y="440317"/>
                      <a:pt x="1219018" y="439841"/>
                      <a:pt x="1220446" y="439556"/>
                    </a:cubicBezTo>
                    <a:lnTo>
                      <a:pt x="1224824" y="438605"/>
                    </a:lnTo>
                    <a:cubicBezTo>
                      <a:pt x="1226251" y="438225"/>
                      <a:pt x="1227679" y="437749"/>
                      <a:pt x="1229011" y="437274"/>
                    </a:cubicBezTo>
                    <a:cubicBezTo>
                      <a:pt x="1240241" y="433661"/>
                      <a:pt x="1250709" y="427671"/>
                      <a:pt x="1259369" y="419779"/>
                    </a:cubicBezTo>
                    <a:cubicBezTo>
                      <a:pt x="1268030" y="411792"/>
                      <a:pt x="1274882" y="401999"/>
                      <a:pt x="1279355" y="391160"/>
                    </a:cubicBezTo>
                    <a:lnTo>
                      <a:pt x="1280973" y="387072"/>
                    </a:lnTo>
                    <a:lnTo>
                      <a:pt x="1282210" y="382888"/>
                    </a:lnTo>
                    <a:cubicBezTo>
                      <a:pt x="1282590" y="381462"/>
                      <a:pt x="1283066" y="380131"/>
                      <a:pt x="1283352" y="378609"/>
                    </a:cubicBezTo>
                    <a:lnTo>
                      <a:pt x="1284113" y="374331"/>
                    </a:lnTo>
                    <a:cubicBezTo>
                      <a:pt x="1284779" y="371478"/>
                      <a:pt x="1284874" y="368531"/>
                      <a:pt x="1285065" y="365679"/>
                    </a:cubicBezTo>
                    <a:cubicBezTo>
                      <a:pt x="1285350" y="362636"/>
                      <a:pt x="1285350" y="360164"/>
                      <a:pt x="1285446" y="357597"/>
                    </a:cubicBezTo>
                    <a:cubicBezTo>
                      <a:pt x="1286873" y="315952"/>
                      <a:pt x="1294867" y="274306"/>
                      <a:pt x="1310570" y="235609"/>
                    </a:cubicBezTo>
                    <a:cubicBezTo>
                      <a:pt x="1314567" y="226006"/>
                      <a:pt x="1318754" y="216403"/>
                      <a:pt x="1323798" y="207180"/>
                    </a:cubicBezTo>
                    <a:lnTo>
                      <a:pt x="1327510" y="200049"/>
                    </a:lnTo>
                    <a:cubicBezTo>
                      <a:pt x="1328747" y="197577"/>
                      <a:pt x="1330079" y="195200"/>
                      <a:pt x="1331126" y="192728"/>
                    </a:cubicBezTo>
                    <a:cubicBezTo>
                      <a:pt x="1332173" y="190256"/>
                      <a:pt x="1333410" y="187783"/>
                      <a:pt x="1334362" y="185216"/>
                    </a:cubicBezTo>
                    <a:lnTo>
                      <a:pt x="1337217" y="177515"/>
                    </a:lnTo>
                    <a:cubicBezTo>
                      <a:pt x="1344069" y="156787"/>
                      <a:pt x="1346543" y="134729"/>
                      <a:pt x="1344354" y="113145"/>
                    </a:cubicBezTo>
                    <a:cubicBezTo>
                      <a:pt x="1343308" y="102401"/>
                      <a:pt x="1341024" y="91752"/>
                      <a:pt x="1337597" y="81484"/>
                    </a:cubicBezTo>
                    <a:cubicBezTo>
                      <a:pt x="1334172" y="71215"/>
                      <a:pt x="1329699" y="61422"/>
                      <a:pt x="1324464" y="52104"/>
                    </a:cubicBezTo>
                    <a:cubicBezTo>
                      <a:pt x="1314091" y="33468"/>
                      <a:pt x="1301529" y="16069"/>
                      <a:pt x="1287730" y="0"/>
                    </a:cubicBezTo>
                    <a:cubicBezTo>
                      <a:pt x="1300672" y="16829"/>
                      <a:pt x="1312283" y="34704"/>
                      <a:pt x="1321609" y="53625"/>
                    </a:cubicBezTo>
                    <a:cubicBezTo>
                      <a:pt x="1326272" y="63133"/>
                      <a:pt x="1330270" y="72831"/>
                      <a:pt x="1333125" y="82815"/>
                    </a:cubicBezTo>
                    <a:cubicBezTo>
                      <a:pt x="1335980" y="92893"/>
                      <a:pt x="1337788" y="103162"/>
                      <a:pt x="1338359" y="113621"/>
                    </a:cubicBezTo>
                    <a:cubicBezTo>
                      <a:pt x="1339596" y="134348"/>
                      <a:pt x="1336455" y="155266"/>
                      <a:pt x="1329318" y="174662"/>
                    </a:cubicBezTo>
                    <a:lnTo>
                      <a:pt x="1326368" y="181793"/>
                    </a:lnTo>
                    <a:cubicBezTo>
                      <a:pt x="1325416" y="184170"/>
                      <a:pt x="1324179" y="186452"/>
                      <a:pt x="1323037" y="188829"/>
                    </a:cubicBezTo>
                    <a:cubicBezTo>
                      <a:pt x="1321990" y="191206"/>
                      <a:pt x="1320658" y="193393"/>
                      <a:pt x="1319420" y="195675"/>
                    </a:cubicBezTo>
                    <a:lnTo>
                      <a:pt x="1315518" y="202616"/>
                    </a:lnTo>
                    <a:cubicBezTo>
                      <a:pt x="1310094" y="211934"/>
                      <a:pt x="1305336" y="221632"/>
                      <a:pt x="1300863" y="231425"/>
                    </a:cubicBezTo>
                    <a:cubicBezTo>
                      <a:pt x="1283447" y="270979"/>
                      <a:pt x="1274025" y="313860"/>
                      <a:pt x="1271361" y="356931"/>
                    </a:cubicBezTo>
                    <a:cubicBezTo>
                      <a:pt x="1271170" y="359593"/>
                      <a:pt x="1271075" y="362446"/>
                      <a:pt x="1270790" y="364728"/>
                    </a:cubicBezTo>
                    <a:cubicBezTo>
                      <a:pt x="1270504" y="367105"/>
                      <a:pt x="1270409" y="369482"/>
                      <a:pt x="1269743" y="371859"/>
                    </a:cubicBezTo>
                    <a:lnTo>
                      <a:pt x="1268981" y="375377"/>
                    </a:lnTo>
                    <a:cubicBezTo>
                      <a:pt x="1268696" y="376518"/>
                      <a:pt x="1268315" y="377659"/>
                      <a:pt x="1267934" y="378800"/>
                    </a:cubicBezTo>
                    <a:lnTo>
                      <a:pt x="1266888" y="382223"/>
                    </a:lnTo>
                    <a:lnTo>
                      <a:pt x="1265460" y="385455"/>
                    </a:lnTo>
                    <a:cubicBezTo>
                      <a:pt x="1261654" y="394203"/>
                      <a:pt x="1255943" y="401999"/>
                      <a:pt x="1248901" y="408274"/>
                    </a:cubicBezTo>
                    <a:cubicBezTo>
                      <a:pt x="1241763" y="414550"/>
                      <a:pt x="1233293" y="419209"/>
                      <a:pt x="1224253" y="421871"/>
                    </a:cubicBezTo>
                    <a:lnTo>
                      <a:pt x="1220826" y="422822"/>
                    </a:lnTo>
                    <a:lnTo>
                      <a:pt x="1217305" y="423487"/>
                    </a:lnTo>
                    <a:cubicBezTo>
                      <a:pt x="1216163" y="423677"/>
                      <a:pt x="1215021" y="423963"/>
                      <a:pt x="1213784" y="424058"/>
                    </a:cubicBezTo>
                    <a:lnTo>
                      <a:pt x="1210263" y="424343"/>
                    </a:lnTo>
                    <a:cubicBezTo>
                      <a:pt x="1207884" y="424628"/>
                      <a:pt x="1205600" y="424533"/>
                      <a:pt x="1203220" y="424438"/>
                    </a:cubicBezTo>
                    <a:cubicBezTo>
                      <a:pt x="1201032" y="424438"/>
                      <a:pt x="1197986" y="424248"/>
                      <a:pt x="1195417" y="424153"/>
                    </a:cubicBezTo>
                    <a:cubicBezTo>
                      <a:pt x="1173718" y="423107"/>
                      <a:pt x="1151734" y="424153"/>
                      <a:pt x="1130131" y="427386"/>
                    </a:cubicBezTo>
                    <a:cubicBezTo>
                      <a:pt x="1127371" y="427671"/>
                      <a:pt x="1124707" y="428336"/>
                      <a:pt x="1122042" y="428812"/>
                    </a:cubicBezTo>
                    <a:cubicBezTo>
                      <a:pt x="1119377" y="429287"/>
                      <a:pt x="1116617" y="429763"/>
                      <a:pt x="1113953" y="430333"/>
                    </a:cubicBezTo>
                    <a:cubicBezTo>
                      <a:pt x="1108623" y="431569"/>
                      <a:pt x="1103199" y="432710"/>
                      <a:pt x="1097965" y="434231"/>
                    </a:cubicBezTo>
                    <a:cubicBezTo>
                      <a:pt x="1087306" y="436989"/>
                      <a:pt x="1076932" y="440602"/>
                      <a:pt x="1066654" y="444690"/>
                    </a:cubicBezTo>
                    <a:cubicBezTo>
                      <a:pt x="1056471" y="448779"/>
                      <a:pt x="1046384" y="453438"/>
                      <a:pt x="1036772" y="458857"/>
                    </a:cubicBezTo>
                    <a:lnTo>
                      <a:pt x="1029634" y="463041"/>
                    </a:lnTo>
                    <a:lnTo>
                      <a:pt x="1026113" y="465228"/>
                    </a:lnTo>
                    <a:lnTo>
                      <a:pt x="1024305" y="466368"/>
                    </a:lnTo>
                    <a:lnTo>
                      <a:pt x="1022782" y="467224"/>
                    </a:lnTo>
                    <a:cubicBezTo>
                      <a:pt x="1018975" y="469506"/>
                      <a:pt x="1014883" y="471313"/>
                      <a:pt x="1010600" y="472454"/>
                    </a:cubicBezTo>
                    <a:cubicBezTo>
                      <a:pt x="1002035" y="474736"/>
                      <a:pt x="992899" y="474831"/>
                      <a:pt x="984334" y="472454"/>
                    </a:cubicBezTo>
                    <a:cubicBezTo>
                      <a:pt x="980527" y="471408"/>
                      <a:pt x="974912" y="469411"/>
                      <a:pt x="969773" y="467700"/>
                    </a:cubicBezTo>
                    <a:cubicBezTo>
                      <a:pt x="964634" y="465988"/>
                      <a:pt x="959495" y="464182"/>
                      <a:pt x="954166" y="462850"/>
                    </a:cubicBezTo>
                    <a:cubicBezTo>
                      <a:pt x="933229" y="456670"/>
                      <a:pt x="911626" y="452582"/>
                      <a:pt x="889737" y="450680"/>
                    </a:cubicBezTo>
                    <a:cubicBezTo>
                      <a:pt x="867848" y="448779"/>
                      <a:pt x="845674" y="448969"/>
                      <a:pt x="823786" y="452106"/>
                    </a:cubicBezTo>
                    <a:cubicBezTo>
                      <a:pt x="818361" y="452962"/>
                      <a:pt x="812841" y="453723"/>
                      <a:pt x="807417" y="454959"/>
                    </a:cubicBezTo>
                    <a:cubicBezTo>
                      <a:pt x="801992" y="456005"/>
                      <a:pt x="796568" y="457336"/>
                      <a:pt x="791238" y="458762"/>
                    </a:cubicBezTo>
                    <a:cubicBezTo>
                      <a:pt x="780579" y="461710"/>
                      <a:pt x="770016" y="465323"/>
                      <a:pt x="759738" y="469696"/>
                    </a:cubicBezTo>
                    <a:lnTo>
                      <a:pt x="752505" y="472929"/>
                    </a:lnTo>
                    <a:cubicBezTo>
                      <a:pt x="750506" y="473785"/>
                      <a:pt x="748508" y="474450"/>
                      <a:pt x="746414" y="475116"/>
                    </a:cubicBezTo>
                    <a:cubicBezTo>
                      <a:pt x="742227" y="476257"/>
                      <a:pt x="737944" y="476827"/>
                      <a:pt x="733566" y="476827"/>
                    </a:cubicBezTo>
                    <a:cubicBezTo>
                      <a:pt x="729189" y="476827"/>
                      <a:pt x="724906" y="476162"/>
                      <a:pt x="720719" y="475021"/>
                    </a:cubicBezTo>
                    <a:cubicBezTo>
                      <a:pt x="718625" y="474450"/>
                      <a:pt x="716531" y="473690"/>
                      <a:pt x="714533" y="472834"/>
                    </a:cubicBezTo>
                    <a:lnTo>
                      <a:pt x="713010" y="472168"/>
                    </a:lnTo>
                    <a:lnTo>
                      <a:pt x="711202" y="471313"/>
                    </a:lnTo>
                    <a:lnTo>
                      <a:pt x="707490" y="469601"/>
                    </a:lnTo>
                    <a:cubicBezTo>
                      <a:pt x="687695" y="460854"/>
                      <a:pt x="667615" y="453057"/>
                      <a:pt x="647059" y="446211"/>
                    </a:cubicBezTo>
                    <a:cubicBezTo>
                      <a:pt x="626598" y="439366"/>
                      <a:pt x="605851" y="433471"/>
                      <a:pt x="584819" y="428527"/>
                    </a:cubicBezTo>
                    <a:cubicBezTo>
                      <a:pt x="542755" y="418733"/>
                      <a:pt x="499739" y="412743"/>
                      <a:pt x="456437" y="411792"/>
                    </a:cubicBezTo>
                    <a:cubicBezTo>
                      <a:pt x="451013" y="411792"/>
                      <a:pt x="445588" y="411602"/>
                      <a:pt x="440164" y="411697"/>
                    </a:cubicBezTo>
                    <a:lnTo>
                      <a:pt x="423890" y="411983"/>
                    </a:lnTo>
                    <a:cubicBezTo>
                      <a:pt x="413041" y="412553"/>
                      <a:pt x="402287" y="413028"/>
                      <a:pt x="391533" y="414169"/>
                    </a:cubicBezTo>
                    <a:lnTo>
                      <a:pt x="383444" y="414930"/>
                    </a:lnTo>
                    <a:lnTo>
                      <a:pt x="375354" y="415976"/>
                    </a:lnTo>
                    <a:cubicBezTo>
                      <a:pt x="370025" y="416737"/>
                      <a:pt x="364600" y="417212"/>
                      <a:pt x="359271" y="418258"/>
                    </a:cubicBezTo>
                    <a:lnTo>
                      <a:pt x="343283" y="421015"/>
                    </a:lnTo>
                    <a:lnTo>
                      <a:pt x="327390" y="424438"/>
                    </a:lnTo>
                    <a:cubicBezTo>
                      <a:pt x="322060" y="425484"/>
                      <a:pt x="316826" y="427005"/>
                      <a:pt x="311592" y="428336"/>
                    </a:cubicBezTo>
                    <a:cubicBezTo>
                      <a:pt x="306357" y="429668"/>
                      <a:pt x="301123" y="430999"/>
                      <a:pt x="295984" y="432710"/>
                    </a:cubicBezTo>
                    <a:cubicBezTo>
                      <a:pt x="290845" y="434326"/>
                      <a:pt x="285611" y="435848"/>
                      <a:pt x="280472" y="437464"/>
                    </a:cubicBezTo>
                    <a:lnTo>
                      <a:pt x="265150" y="442979"/>
                    </a:lnTo>
                    <a:cubicBezTo>
                      <a:pt x="244974" y="450775"/>
                      <a:pt x="224989" y="459333"/>
                      <a:pt x="206050" y="469696"/>
                    </a:cubicBezTo>
                    <a:lnTo>
                      <a:pt x="198913" y="473500"/>
                    </a:lnTo>
                    <a:cubicBezTo>
                      <a:pt x="196534" y="474831"/>
                      <a:pt x="194250" y="476257"/>
                      <a:pt x="191870" y="477588"/>
                    </a:cubicBezTo>
                    <a:lnTo>
                      <a:pt x="177881" y="485765"/>
                    </a:lnTo>
                    <a:lnTo>
                      <a:pt x="164367" y="494702"/>
                    </a:lnTo>
                    <a:lnTo>
                      <a:pt x="157610" y="499171"/>
                    </a:lnTo>
                    <a:cubicBezTo>
                      <a:pt x="155326" y="500692"/>
                      <a:pt x="153137" y="502119"/>
                      <a:pt x="150948" y="503735"/>
                    </a:cubicBezTo>
                    <a:lnTo>
                      <a:pt x="137910" y="513433"/>
                    </a:lnTo>
                    <a:lnTo>
                      <a:pt x="131439" y="518282"/>
                    </a:lnTo>
                    <a:lnTo>
                      <a:pt x="125253" y="523512"/>
                    </a:lnTo>
                    <a:lnTo>
                      <a:pt x="112881" y="533971"/>
                    </a:lnTo>
                    <a:cubicBezTo>
                      <a:pt x="108884" y="537584"/>
                      <a:pt x="104982" y="541387"/>
                      <a:pt x="101080" y="545095"/>
                    </a:cubicBezTo>
                    <a:lnTo>
                      <a:pt x="95180" y="550705"/>
                    </a:lnTo>
                    <a:cubicBezTo>
                      <a:pt x="93181" y="552511"/>
                      <a:pt x="91468" y="554603"/>
                      <a:pt x="89565" y="556600"/>
                    </a:cubicBezTo>
                    <a:lnTo>
                      <a:pt x="78525" y="568485"/>
                    </a:lnTo>
                    <a:cubicBezTo>
                      <a:pt x="75004" y="572573"/>
                      <a:pt x="71673" y="576852"/>
                      <a:pt x="68247" y="581035"/>
                    </a:cubicBezTo>
                    <a:cubicBezTo>
                      <a:pt x="66534" y="583127"/>
                      <a:pt x="64821" y="585219"/>
                      <a:pt x="63203" y="587406"/>
                    </a:cubicBezTo>
                    <a:lnTo>
                      <a:pt x="58445" y="594061"/>
                    </a:lnTo>
                    <a:lnTo>
                      <a:pt x="53782" y="600717"/>
                    </a:lnTo>
                    <a:lnTo>
                      <a:pt x="51402" y="604045"/>
                    </a:lnTo>
                    <a:cubicBezTo>
                      <a:pt x="50641" y="605186"/>
                      <a:pt x="49975" y="606327"/>
                      <a:pt x="49214" y="607468"/>
                    </a:cubicBezTo>
                    <a:lnTo>
                      <a:pt x="40648" y="621254"/>
                    </a:lnTo>
                    <a:cubicBezTo>
                      <a:pt x="35509" y="630762"/>
                      <a:pt x="30180" y="640175"/>
                      <a:pt x="25993" y="650159"/>
                    </a:cubicBezTo>
                    <a:cubicBezTo>
                      <a:pt x="8482" y="689712"/>
                      <a:pt x="-369" y="732783"/>
                      <a:pt x="12" y="775664"/>
                    </a:cubicBezTo>
                    <a:cubicBezTo>
                      <a:pt x="392" y="818451"/>
                      <a:pt x="8387" y="861237"/>
                      <a:pt x="25041" y="900315"/>
                    </a:cubicBezTo>
                    <a:cubicBezTo>
                      <a:pt x="17523" y="880443"/>
                      <a:pt x="12859" y="859620"/>
                      <a:pt x="9624" y="838798"/>
                    </a:cubicBezTo>
                    <a:cubicBezTo>
                      <a:pt x="6578" y="817880"/>
                      <a:pt x="5246" y="796772"/>
                      <a:pt x="6007" y="775759"/>
                    </a:cubicBezTo>
                    <a:cubicBezTo>
                      <a:pt x="6769" y="754747"/>
                      <a:pt x="9529" y="733829"/>
                      <a:pt x="14477" y="713482"/>
                    </a:cubicBezTo>
                    <a:cubicBezTo>
                      <a:pt x="19426" y="693135"/>
                      <a:pt x="26564" y="673358"/>
                      <a:pt x="35700" y="654627"/>
                    </a:cubicBezTo>
                    <a:cubicBezTo>
                      <a:pt x="40077" y="645119"/>
                      <a:pt x="45407" y="636182"/>
                      <a:pt x="50641" y="627149"/>
                    </a:cubicBezTo>
                    <a:lnTo>
                      <a:pt x="59206" y="614123"/>
                    </a:lnTo>
                    <a:cubicBezTo>
                      <a:pt x="59968" y="613077"/>
                      <a:pt x="60634" y="611936"/>
                      <a:pt x="61395" y="610890"/>
                    </a:cubicBezTo>
                    <a:lnTo>
                      <a:pt x="63774" y="607753"/>
                    </a:lnTo>
                    <a:lnTo>
                      <a:pt x="68437" y="601478"/>
                    </a:lnTo>
                    <a:lnTo>
                      <a:pt x="73101" y="595202"/>
                    </a:lnTo>
                    <a:cubicBezTo>
                      <a:pt x="74719" y="593205"/>
                      <a:pt x="76527" y="591209"/>
                      <a:pt x="78145" y="589212"/>
                    </a:cubicBezTo>
                    <a:cubicBezTo>
                      <a:pt x="81571" y="585314"/>
                      <a:pt x="84902" y="581320"/>
                      <a:pt x="88423" y="577422"/>
                    </a:cubicBezTo>
                    <a:lnTo>
                      <a:pt x="99367" y="566203"/>
                    </a:lnTo>
                    <a:cubicBezTo>
                      <a:pt x="101271" y="564396"/>
                      <a:pt x="102888" y="562400"/>
                      <a:pt x="104887" y="560688"/>
                    </a:cubicBezTo>
                    <a:lnTo>
                      <a:pt x="110692" y="555459"/>
                    </a:lnTo>
                    <a:cubicBezTo>
                      <a:pt x="114594" y="552036"/>
                      <a:pt x="118401" y="548423"/>
                      <a:pt x="122398" y="545000"/>
                    </a:cubicBezTo>
                    <a:lnTo>
                      <a:pt x="134579" y="535207"/>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6" name="Freeform 210">
                <a:extLst>
                  <a:ext uri="{FF2B5EF4-FFF2-40B4-BE49-F238E27FC236}">
                    <a16:creationId xmlns:a16="http://schemas.microsoft.com/office/drawing/2014/main" id="{317EC9E0-4893-9F07-69CA-19F178800B25}"/>
                  </a:ext>
                </a:extLst>
              </p:cNvPr>
              <p:cNvSpPr/>
              <p:nvPr/>
            </p:nvSpPr>
            <p:spPr>
              <a:xfrm>
                <a:off x="-1091852" y="3777703"/>
                <a:ext cx="564250" cy="313289"/>
              </a:xfrm>
              <a:custGeom>
                <a:avLst/>
                <a:gdLst>
                  <a:gd name="connsiteX0" fmla="*/ 500013 w 564250"/>
                  <a:gd name="connsiteY0" fmla="*/ 289709 h 313289"/>
                  <a:gd name="connsiteX1" fmla="*/ 492399 w 564250"/>
                  <a:gd name="connsiteY1" fmla="*/ 284385 h 313289"/>
                  <a:gd name="connsiteX2" fmla="*/ 488688 w 564250"/>
                  <a:gd name="connsiteY2" fmla="*/ 281723 h 313289"/>
                  <a:gd name="connsiteX3" fmla="*/ 485071 w 564250"/>
                  <a:gd name="connsiteY3" fmla="*/ 278870 h 313289"/>
                  <a:gd name="connsiteX4" fmla="*/ 458329 w 564250"/>
                  <a:gd name="connsiteY4" fmla="*/ 253864 h 313289"/>
                  <a:gd name="connsiteX5" fmla="*/ 452333 w 564250"/>
                  <a:gd name="connsiteY5" fmla="*/ 247018 h 313289"/>
                  <a:gd name="connsiteX6" fmla="*/ 446718 w 564250"/>
                  <a:gd name="connsiteY6" fmla="*/ 239887 h 313289"/>
                  <a:gd name="connsiteX7" fmla="*/ 446718 w 564250"/>
                  <a:gd name="connsiteY7" fmla="*/ 239887 h 313289"/>
                  <a:gd name="connsiteX8" fmla="*/ 458519 w 564250"/>
                  <a:gd name="connsiteY8" fmla="*/ 236369 h 313289"/>
                  <a:gd name="connsiteX9" fmla="*/ 490876 w 564250"/>
                  <a:gd name="connsiteY9" fmla="*/ 219730 h 313289"/>
                  <a:gd name="connsiteX10" fmla="*/ 538365 w 564250"/>
                  <a:gd name="connsiteY10" fmla="*/ 167721 h 313289"/>
                  <a:gd name="connsiteX11" fmla="*/ 553878 w 564250"/>
                  <a:gd name="connsiteY11" fmla="*/ 136725 h 313289"/>
                  <a:gd name="connsiteX12" fmla="*/ 564251 w 564250"/>
                  <a:gd name="connsiteY12" fmla="*/ 104018 h 313289"/>
                  <a:gd name="connsiteX13" fmla="*/ 529419 w 564250"/>
                  <a:gd name="connsiteY13" fmla="*/ 161541 h 313289"/>
                  <a:gd name="connsiteX14" fmla="*/ 481455 w 564250"/>
                  <a:gd name="connsiteY14" fmla="*/ 205278 h 313289"/>
                  <a:gd name="connsiteX15" fmla="*/ 467370 w 564250"/>
                  <a:gd name="connsiteY15" fmla="*/ 212504 h 313289"/>
                  <a:gd name="connsiteX16" fmla="*/ 452619 w 564250"/>
                  <a:gd name="connsiteY16" fmla="*/ 217924 h 313289"/>
                  <a:gd name="connsiteX17" fmla="*/ 437297 w 564250"/>
                  <a:gd name="connsiteY17" fmla="*/ 221252 h 313289"/>
                  <a:gd name="connsiteX18" fmla="*/ 421689 w 564250"/>
                  <a:gd name="connsiteY18" fmla="*/ 222583 h 313289"/>
                  <a:gd name="connsiteX19" fmla="*/ 390284 w 564250"/>
                  <a:gd name="connsiteY19" fmla="*/ 219635 h 313289"/>
                  <a:gd name="connsiteX20" fmla="*/ 359545 w 564250"/>
                  <a:gd name="connsiteY20" fmla="*/ 210603 h 313289"/>
                  <a:gd name="connsiteX21" fmla="*/ 330233 w 564250"/>
                  <a:gd name="connsiteY21" fmla="*/ 196911 h 313289"/>
                  <a:gd name="connsiteX22" fmla="*/ 316529 w 564250"/>
                  <a:gd name="connsiteY22" fmla="*/ 188544 h 313289"/>
                  <a:gd name="connsiteX23" fmla="*/ 303871 w 564250"/>
                  <a:gd name="connsiteY23" fmla="*/ 178941 h 313289"/>
                  <a:gd name="connsiteX24" fmla="*/ 292546 w 564250"/>
                  <a:gd name="connsiteY24" fmla="*/ 168102 h 313289"/>
                  <a:gd name="connsiteX25" fmla="*/ 282744 w 564250"/>
                  <a:gd name="connsiteY25" fmla="*/ 155932 h 313289"/>
                  <a:gd name="connsiteX26" fmla="*/ 268754 w 564250"/>
                  <a:gd name="connsiteY26" fmla="*/ 128073 h 313289"/>
                  <a:gd name="connsiteX27" fmla="*/ 264377 w 564250"/>
                  <a:gd name="connsiteY27" fmla="*/ 64179 h 313289"/>
                  <a:gd name="connsiteX28" fmla="*/ 283601 w 564250"/>
                  <a:gd name="connsiteY28" fmla="*/ 0 h 313289"/>
                  <a:gd name="connsiteX29" fmla="*/ 266090 w 564250"/>
                  <a:gd name="connsiteY29" fmla="*/ 29475 h 313289"/>
                  <a:gd name="connsiteX30" fmla="*/ 254003 w 564250"/>
                  <a:gd name="connsiteY30" fmla="*/ 61992 h 313289"/>
                  <a:gd name="connsiteX31" fmla="*/ 248674 w 564250"/>
                  <a:gd name="connsiteY31" fmla="*/ 96887 h 313289"/>
                  <a:gd name="connsiteX32" fmla="*/ 252385 w 564250"/>
                  <a:gd name="connsiteY32" fmla="*/ 132732 h 313289"/>
                  <a:gd name="connsiteX33" fmla="*/ 271134 w 564250"/>
                  <a:gd name="connsiteY33" fmla="*/ 172856 h 313289"/>
                  <a:gd name="connsiteX34" fmla="*/ 211178 w 564250"/>
                  <a:gd name="connsiteY34" fmla="*/ 207750 h 313289"/>
                  <a:gd name="connsiteX35" fmla="*/ 172540 w 564250"/>
                  <a:gd name="connsiteY35" fmla="*/ 216783 h 313289"/>
                  <a:gd name="connsiteX36" fmla="*/ 162642 w 564250"/>
                  <a:gd name="connsiteY36" fmla="*/ 217829 h 313289"/>
                  <a:gd name="connsiteX37" fmla="*/ 157693 w 564250"/>
                  <a:gd name="connsiteY37" fmla="*/ 218209 h 313289"/>
                  <a:gd name="connsiteX38" fmla="*/ 152649 w 564250"/>
                  <a:gd name="connsiteY38" fmla="*/ 218399 h 313289"/>
                  <a:gd name="connsiteX39" fmla="*/ 142657 w 564250"/>
                  <a:gd name="connsiteY39" fmla="*/ 218399 h 313289"/>
                  <a:gd name="connsiteX40" fmla="*/ 132474 w 564250"/>
                  <a:gd name="connsiteY40" fmla="*/ 218019 h 313289"/>
                  <a:gd name="connsiteX41" fmla="*/ 91076 w 564250"/>
                  <a:gd name="connsiteY41" fmla="*/ 227527 h 313289"/>
                  <a:gd name="connsiteX42" fmla="*/ 73946 w 564250"/>
                  <a:gd name="connsiteY42" fmla="*/ 240078 h 313289"/>
                  <a:gd name="connsiteX43" fmla="*/ 72042 w 564250"/>
                  <a:gd name="connsiteY43" fmla="*/ 241979 h 313289"/>
                  <a:gd name="connsiteX44" fmla="*/ 70234 w 564250"/>
                  <a:gd name="connsiteY44" fmla="*/ 243976 h 313289"/>
                  <a:gd name="connsiteX45" fmla="*/ 66808 w 564250"/>
                  <a:gd name="connsiteY45" fmla="*/ 248064 h 313289"/>
                  <a:gd name="connsiteX46" fmla="*/ 63763 w 564250"/>
                  <a:gd name="connsiteY46" fmla="*/ 252343 h 313289"/>
                  <a:gd name="connsiteX47" fmla="*/ 60908 w 564250"/>
                  <a:gd name="connsiteY47" fmla="*/ 256622 h 313289"/>
                  <a:gd name="connsiteX48" fmla="*/ 58148 w 564250"/>
                  <a:gd name="connsiteY48" fmla="*/ 260805 h 313289"/>
                  <a:gd name="connsiteX49" fmla="*/ 55102 w 564250"/>
                  <a:gd name="connsiteY49" fmla="*/ 264798 h 313289"/>
                  <a:gd name="connsiteX50" fmla="*/ 51867 w 564250"/>
                  <a:gd name="connsiteY50" fmla="*/ 268697 h 313289"/>
                  <a:gd name="connsiteX51" fmla="*/ 48536 w 564250"/>
                  <a:gd name="connsiteY51" fmla="*/ 272500 h 313289"/>
                  <a:gd name="connsiteX52" fmla="*/ 33880 w 564250"/>
                  <a:gd name="connsiteY52" fmla="*/ 286477 h 313289"/>
                  <a:gd name="connsiteX53" fmla="*/ 0 w 564250"/>
                  <a:gd name="connsiteY53" fmla="*/ 309201 h 313289"/>
                  <a:gd name="connsiteX54" fmla="*/ 35212 w 564250"/>
                  <a:gd name="connsiteY54" fmla="*/ 288188 h 313289"/>
                  <a:gd name="connsiteX55" fmla="*/ 50915 w 564250"/>
                  <a:gd name="connsiteY55" fmla="*/ 274782 h 313289"/>
                  <a:gd name="connsiteX56" fmla="*/ 54531 w 564250"/>
                  <a:gd name="connsiteY56" fmla="*/ 271074 h 313289"/>
                  <a:gd name="connsiteX57" fmla="*/ 58053 w 564250"/>
                  <a:gd name="connsiteY57" fmla="*/ 267271 h 313289"/>
                  <a:gd name="connsiteX58" fmla="*/ 61383 w 564250"/>
                  <a:gd name="connsiteY58" fmla="*/ 263277 h 313289"/>
                  <a:gd name="connsiteX59" fmla="*/ 64524 w 564250"/>
                  <a:gd name="connsiteY59" fmla="*/ 259094 h 313289"/>
                  <a:gd name="connsiteX60" fmla="*/ 67569 w 564250"/>
                  <a:gd name="connsiteY60" fmla="*/ 255005 h 313289"/>
                  <a:gd name="connsiteX61" fmla="*/ 70615 w 564250"/>
                  <a:gd name="connsiteY61" fmla="*/ 251107 h 313289"/>
                  <a:gd name="connsiteX62" fmla="*/ 73946 w 564250"/>
                  <a:gd name="connsiteY62" fmla="*/ 247494 h 313289"/>
                  <a:gd name="connsiteX63" fmla="*/ 75659 w 564250"/>
                  <a:gd name="connsiteY63" fmla="*/ 245782 h 313289"/>
                  <a:gd name="connsiteX64" fmla="*/ 77467 w 564250"/>
                  <a:gd name="connsiteY64" fmla="*/ 244166 h 313289"/>
                  <a:gd name="connsiteX65" fmla="*/ 93836 w 564250"/>
                  <a:gd name="connsiteY65" fmla="*/ 233422 h 313289"/>
                  <a:gd name="connsiteX66" fmla="*/ 131808 w 564250"/>
                  <a:gd name="connsiteY66" fmla="*/ 226766 h 313289"/>
                  <a:gd name="connsiteX67" fmla="*/ 215080 w 564250"/>
                  <a:gd name="connsiteY67" fmla="*/ 220206 h 313289"/>
                  <a:gd name="connsiteX68" fmla="*/ 281697 w 564250"/>
                  <a:gd name="connsiteY68" fmla="*/ 185977 h 313289"/>
                  <a:gd name="connsiteX69" fmla="*/ 290262 w 564250"/>
                  <a:gd name="connsiteY69" fmla="*/ 194439 h 313289"/>
                  <a:gd name="connsiteX70" fmla="*/ 319479 w 564250"/>
                  <a:gd name="connsiteY70" fmla="*/ 215547 h 313289"/>
                  <a:gd name="connsiteX71" fmla="*/ 351646 w 564250"/>
                  <a:gd name="connsiteY71" fmla="*/ 230950 h 313289"/>
                  <a:gd name="connsiteX72" fmla="*/ 386192 w 564250"/>
                  <a:gd name="connsiteY72" fmla="*/ 240838 h 313289"/>
                  <a:gd name="connsiteX73" fmla="*/ 422546 w 564250"/>
                  <a:gd name="connsiteY73" fmla="*/ 243310 h 313289"/>
                  <a:gd name="connsiteX74" fmla="*/ 423593 w 564250"/>
                  <a:gd name="connsiteY74" fmla="*/ 243310 h 313289"/>
                  <a:gd name="connsiteX75" fmla="*/ 425401 w 564250"/>
                  <a:gd name="connsiteY75" fmla="*/ 245307 h 313289"/>
                  <a:gd name="connsiteX76" fmla="*/ 432253 w 564250"/>
                  <a:gd name="connsiteY76" fmla="*/ 252438 h 313289"/>
                  <a:gd name="connsiteX77" fmla="*/ 439390 w 564250"/>
                  <a:gd name="connsiteY77" fmla="*/ 259189 h 313289"/>
                  <a:gd name="connsiteX78" fmla="*/ 446814 w 564250"/>
                  <a:gd name="connsiteY78" fmla="*/ 265559 h 313289"/>
                  <a:gd name="connsiteX79" fmla="*/ 478695 w 564250"/>
                  <a:gd name="connsiteY79" fmla="*/ 287713 h 313289"/>
                  <a:gd name="connsiteX80" fmla="*/ 482882 w 564250"/>
                  <a:gd name="connsiteY80" fmla="*/ 290185 h 313289"/>
                  <a:gd name="connsiteX81" fmla="*/ 487165 w 564250"/>
                  <a:gd name="connsiteY81" fmla="*/ 292372 h 313289"/>
                  <a:gd name="connsiteX82" fmla="*/ 495825 w 564250"/>
                  <a:gd name="connsiteY82" fmla="*/ 296650 h 313289"/>
                  <a:gd name="connsiteX83" fmla="*/ 513622 w 564250"/>
                  <a:gd name="connsiteY83" fmla="*/ 303876 h 313289"/>
                  <a:gd name="connsiteX84" fmla="*/ 550451 w 564250"/>
                  <a:gd name="connsiteY84" fmla="*/ 313289 h 313289"/>
                  <a:gd name="connsiteX85" fmla="*/ 515810 w 564250"/>
                  <a:gd name="connsiteY85" fmla="*/ 298932 h 313289"/>
                  <a:gd name="connsiteX86" fmla="*/ 499822 w 564250"/>
                  <a:gd name="connsiteY86" fmla="*/ 289614 h 31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64250" h="313289">
                    <a:moveTo>
                      <a:pt x="500013" y="289709"/>
                    </a:moveTo>
                    <a:cubicBezTo>
                      <a:pt x="497443" y="287998"/>
                      <a:pt x="494969" y="286192"/>
                      <a:pt x="492399" y="284385"/>
                    </a:cubicBezTo>
                    <a:cubicBezTo>
                      <a:pt x="491162" y="283529"/>
                      <a:pt x="489830" y="282673"/>
                      <a:pt x="488688" y="281723"/>
                    </a:cubicBezTo>
                    <a:lnTo>
                      <a:pt x="485071" y="278870"/>
                    </a:lnTo>
                    <a:cubicBezTo>
                      <a:pt x="475459" y="271264"/>
                      <a:pt x="466418" y="262897"/>
                      <a:pt x="458329" y="253864"/>
                    </a:cubicBezTo>
                    <a:cubicBezTo>
                      <a:pt x="456330" y="251582"/>
                      <a:pt x="454332" y="249300"/>
                      <a:pt x="452333" y="247018"/>
                    </a:cubicBezTo>
                    <a:cubicBezTo>
                      <a:pt x="450430" y="244641"/>
                      <a:pt x="448527" y="242264"/>
                      <a:pt x="446718" y="239887"/>
                    </a:cubicBezTo>
                    <a:cubicBezTo>
                      <a:pt x="446718" y="239887"/>
                      <a:pt x="446718" y="239887"/>
                      <a:pt x="446718" y="239887"/>
                    </a:cubicBezTo>
                    <a:cubicBezTo>
                      <a:pt x="450715" y="238937"/>
                      <a:pt x="454713" y="237796"/>
                      <a:pt x="458519" y="236369"/>
                    </a:cubicBezTo>
                    <a:cubicBezTo>
                      <a:pt x="470035" y="232281"/>
                      <a:pt x="480979" y="226671"/>
                      <a:pt x="490876" y="219730"/>
                    </a:cubicBezTo>
                    <a:cubicBezTo>
                      <a:pt x="510671" y="205849"/>
                      <a:pt x="526279" y="187498"/>
                      <a:pt x="538365" y="167721"/>
                    </a:cubicBezTo>
                    <a:cubicBezTo>
                      <a:pt x="544361" y="157738"/>
                      <a:pt x="549595" y="147374"/>
                      <a:pt x="553878" y="136725"/>
                    </a:cubicBezTo>
                    <a:cubicBezTo>
                      <a:pt x="558160" y="126076"/>
                      <a:pt x="561872" y="115237"/>
                      <a:pt x="564251" y="104018"/>
                    </a:cubicBezTo>
                    <a:cubicBezTo>
                      <a:pt x="554734" y="124745"/>
                      <a:pt x="543124" y="144047"/>
                      <a:pt x="529419" y="161541"/>
                    </a:cubicBezTo>
                    <a:cubicBezTo>
                      <a:pt x="515715" y="178941"/>
                      <a:pt x="499822" y="194344"/>
                      <a:pt x="481455" y="205278"/>
                    </a:cubicBezTo>
                    <a:cubicBezTo>
                      <a:pt x="476887" y="208036"/>
                      <a:pt x="472224" y="210508"/>
                      <a:pt x="467370" y="212504"/>
                    </a:cubicBezTo>
                    <a:cubicBezTo>
                      <a:pt x="462516" y="214596"/>
                      <a:pt x="457663" y="216498"/>
                      <a:pt x="452619" y="217924"/>
                    </a:cubicBezTo>
                    <a:cubicBezTo>
                      <a:pt x="447575" y="219350"/>
                      <a:pt x="442531" y="220491"/>
                      <a:pt x="437297" y="221252"/>
                    </a:cubicBezTo>
                    <a:cubicBezTo>
                      <a:pt x="432158" y="222012"/>
                      <a:pt x="426923" y="222393"/>
                      <a:pt x="421689" y="222583"/>
                    </a:cubicBezTo>
                    <a:cubicBezTo>
                      <a:pt x="411221" y="222773"/>
                      <a:pt x="400752" y="221822"/>
                      <a:pt x="390284" y="219635"/>
                    </a:cubicBezTo>
                    <a:cubicBezTo>
                      <a:pt x="379910" y="217544"/>
                      <a:pt x="369632" y="214501"/>
                      <a:pt x="359545" y="210603"/>
                    </a:cubicBezTo>
                    <a:cubicBezTo>
                      <a:pt x="349457" y="206704"/>
                      <a:pt x="339559" y="202140"/>
                      <a:pt x="330233" y="196911"/>
                    </a:cubicBezTo>
                    <a:cubicBezTo>
                      <a:pt x="325474" y="194344"/>
                      <a:pt x="321002" y="191492"/>
                      <a:pt x="316529" y="188544"/>
                    </a:cubicBezTo>
                    <a:cubicBezTo>
                      <a:pt x="312246" y="185501"/>
                      <a:pt x="307868" y="182364"/>
                      <a:pt x="303871" y="178941"/>
                    </a:cubicBezTo>
                    <a:cubicBezTo>
                      <a:pt x="299874" y="175518"/>
                      <a:pt x="295972" y="172000"/>
                      <a:pt x="292546" y="168102"/>
                    </a:cubicBezTo>
                    <a:cubicBezTo>
                      <a:pt x="289025" y="164299"/>
                      <a:pt x="285694" y="160305"/>
                      <a:pt x="282744" y="155932"/>
                    </a:cubicBezTo>
                    <a:cubicBezTo>
                      <a:pt x="276748" y="147374"/>
                      <a:pt x="271990" y="138057"/>
                      <a:pt x="268754" y="128073"/>
                    </a:cubicBezTo>
                    <a:cubicBezTo>
                      <a:pt x="261997" y="108106"/>
                      <a:pt x="261236" y="85953"/>
                      <a:pt x="264377" y="64179"/>
                    </a:cubicBezTo>
                    <a:cubicBezTo>
                      <a:pt x="267517" y="42311"/>
                      <a:pt x="274179" y="20632"/>
                      <a:pt x="283601" y="0"/>
                    </a:cubicBezTo>
                    <a:cubicBezTo>
                      <a:pt x="276748" y="9128"/>
                      <a:pt x="271038" y="19111"/>
                      <a:pt x="266090" y="29475"/>
                    </a:cubicBezTo>
                    <a:cubicBezTo>
                      <a:pt x="261141" y="39839"/>
                      <a:pt x="257049" y="50773"/>
                      <a:pt x="254003" y="61992"/>
                    </a:cubicBezTo>
                    <a:cubicBezTo>
                      <a:pt x="251053" y="73307"/>
                      <a:pt x="249055" y="85002"/>
                      <a:pt x="248674" y="96887"/>
                    </a:cubicBezTo>
                    <a:cubicBezTo>
                      <a:pt x="248198" y="108772"/>
                      <a:pt x="249435" y="120942"/>
                      <a:pt x="252385" y="132732"/>
                    </a:cubicBezTo>
                    <a:cubicBezTo>
                      <a:pt x="255907" y="147089"/>
                      <a:pt x="262473" y="160686"/>
                      <a:pt x="271134" y="172856"/>
                    </a:cubicBezTo>
                    <a:cubicBezTo>
                      <a:pt x="253432" y="187878"/>
                      <a:pt x="233257" y="200049"/>
                      <a:pt x="211178" y="207750"/>
                    </a:cubicBezTo>
                    <a:cubicBezTo>
                      <a:pt x="198711" y="212124"/>
                      <a:pt x="185768" y="215167"/>
                      <a:pt x="172540" y="216783"/>
                    </a:cubicBezTo>
                    <a:cubicBezTo>
                      <a:pt x="169209" y="217163"/>
                      <a:pt x="165973" y="217639"/>
                      <a:pt x="162642" y="217829"/>
                    </a:cubicBezTo>
                    <a:cubicBezTo>
                      <a:pt x="161024" y="217924"/>
                      <a:pt x="159311" y="218114"/>
                      <a:pt x="157693" y="218209"/>
                    </a:cubicBezTo>
                    <a:lnTo>
                      <a:pt x="152649" y="218399"/>
                    </a:lnTo>
                    <a:cubicBezTo>
                      <a:pt x="149319" y="218589"/>
                      <a:pt x="145988" y="218399"/>
                      <a:pt x="142657" y="218399"/>
                    </a:cubicBezTo>
                    <a:lnTo>
                      <a:pt x="132474" y="218019"/>
                    </a:lnTo>
                    <a:cubicBezTo>
                      <a:pt x="118103" y="217448"/>
                      <a:pt x="103638" y="220776"/>
                      <a:pt x="91076" y="227527"/>
                    </a:cubicBezTo>
                    <a:cubicBezTo>
                      <a:pt x="84795" y="230855"/>
                      <a:pt x="78989" y="235133"/>
                      <a:pt x="73946" y="240078"/>
                    </a:cubicBezTo>
                    <a:cubicBezTo>
                      <a:pt x="73279" y="240743"/>
                      <a:pt x="72708" y="241314"/>
                      <a:pt x="72042" y="241979"/>
                    </a:cubicBezTo>
                    <a:lnTo>
                      <a:pt x="70234" y="243976"/>
                    </a:lnTo>
                    <a:cubicBezTo>
                      <a:pt x="68997" y="245307"/>
                      <a:pt x="67950" y="246638"/>
                      <a:pt x="66808" y="248064"/>
                    </a:cubicBezTo>
                    <a:cubicBezTo>
                      <a:pt x="65666" y="249395"/>
                      <a:pt x="64714" y="250917"/>
                      <a:pt x="63763" y="252343"/>
                    </a:cubicBezTo>
                    <a:lnTo>
                      <a:pt x="60908" y="256622"/>
                    </a:lnTo>
                    <a:lnTo>
                      <a:pt x="58148" y="260805"/>
                    </a:lnTo>
                    <a:lnTo>
                      <a:pt x="55102" y="264798"/>
                    </a:lnTo>
                    <a:cubicBezTo>
                      <a:pt x="54151" y="266130"/>
                      <a:pt x="53009" y="267461"/>
                      <a:pt x="51867" y="268697"/>
                    </a:cubicBezTo>
                    <a:lnTo>
                      <a:pt x="48536" y="272500"/>
                    </a:lnTo>
                    <a:cubicBezTo>
                      <a:pt x="43872" y="277444"/>
                      <a:pt x="39019" y="282103"/>
                      <a:pt x="33880" y="286477"/>
                    </a:cubicBezTo>
                    <a:cubicBezTo>
                      <a:pt x="23411" y="295129"/>
                      <a:pt x="12181" y="302926"/>
                      <a:pt x="0" y="309201"/>
                    </a:cubicBezTo>
                    <a:cubicBezTo>
                      <a:pt x="12467" y="303591"/>
                      <a:pt x="24173" y="296365"/>
                      <a:pt x="35212" y="288188"/>
                    </a:cubicBezTo>
                    <a:cubicBezTo>
                      <a:pt x="40732" y="284005"/>
                      <a:pt x="45871" y="279536"/>
                      <a:pt x="50915" y="274782"/>
                    </a:cubicBezTo>
                    <a:lnTo>
                      <a:pt x="54531" y="271074"/>
                    </a:lnTo>
                    <a:cubicBezTo>
                      <a:pt x="55768" y="269838"/>
                      <a:pt x="56911" y="268602"/>
                      <a:pt x="58053" y="267271"/>
                    </a:cubicBezTo>
                    <a:lnTo>
                      <a:pt x="61383" y="263277"/>
                    </a:lnTo>
                    <a:lnTo>
                      <a:pt x="64524" y="259094"/>
                    </a:lnTo>
                    <a:lnTo>
                      <a:pt x="67569" y="255005"/>
                    </a:lnTo>
                    <a:cubicBezTo>
                      <a:pt x="68521" y="253674"/>
                      <a:pt x="69568" y="252343"/>
                      <a:pt x="70615" y="251107"/>
                    </a:cubicBezTo>
                    <a:cubicBezTo>
                      <a:pt x="71661" y="249871"/>
                      <a:pt x="72804" y="248635"/>
                      <a:pt x="73946" y="247494"/>
                    </a:cubicBezTo>
                    <a:lnTo>
                      <a:pt x="75659" y="245782"/>
                    </a:lnTo>
                    <a:cubicBezTo>
                      <a:pt x="76230" y="245212"/>
                      <a:pt x="76896" y="244737"/>
                      <a:pt x="77467" y="244166"/>
                    </a:cubicBezTo>
                    <a:cubicBezTo>
                      <a:pt x="82415" y="239792"/>
                      <a:pt x="87935" y="236274"/>
                      <a:pt x="93836" y="233422"/>
                    </a:cubicBezTo>
                    <a:cubicBezTo>
                      <a:pt x="105636" y="227812"/>
                      <a:pt x="118960" y="225625"/>
                      <a:pt x="131808" y="226766"/>
                    </a:cubicBezTo>
                    <a:cubicBezTo>
                      <a:pt x="159216" y="229904"/>
                      <a:pt x="187957" y="228193"/>
                      <a:pt x="215080" y="220206"/>
                    </a:cubicBezTo>
                    <a:cubicBezTo>
                      <a:pt x="239157" y="213265"/>
                      <a:pt x="261712" y="201190"/>
                      <a:pt x="281697" y="185977"/>
                    </a:cubicBezTo>
                    <a:cubicBezTo>
                      <a:pt x="284457" y="188924"/>
                      <a:pt x="287312" y="191777"/>
                      <a:pt x="290262" y="194439"/>
                    </a:cubicBezTo>
                    <a:cubicBezTo>
                      <a:pt x="299208" y="202616"/>
                      <a:pt x="309201" y="209557"/>
                      <a:pt x="319479" y="215547"/>
                    </a:cubicBezTo>
                    <a:cubicBezTo>
                      <a:pt x="329852" y="221537"/>
                      <a:pt x="340606" y="226576"/>
                      <a:pt x="351646" y="230950"/>
                    </a:cubicBezTo>
                    <a:cubicBezTo>
                      <a:pt x="362685" y="235229"/>
                      <a:pt x="374296" y="238556"/>
                      <a:pt x="386192" y="240838"/>
                    </a:cubicBezTo>
                    <a:cubicBezTo>
                      <a:pt x="398088" y="243025"/>
                      <a:pt x="410269" y="243976"/>
                      <a:pt x="422546" y="243310"/>
                    </a:cubicBezTo>
                    <a:cubicBezTo>
                      <a:pt x="422926" y="243310"/>
                      <a:pt x="423212" y="243310"/>
                      <a:pt x="423593" y="243310"/>
                    </a:cubicBezTo>
                    <a:cubicBezTo>
                      <a:pt x="424164" y="243976"/>
                      <a:pt x="424735" y="244641"/>
                      <a:pt x="425401" y="245307"/>
                    </a:cubicBezTo>
                    <a:cubicBezTo>
                      <a:pt x="427685" y="247779"/>
                      <a:pt x="429969" y="250156"/>
                      <a:pt x="432253" y="252438"/>
                    </a:cubicBezTo>
                    <a:cubicBezTo>
                      <a:pt x="434632" y="254720"/>
                      <a:pt x="437011" y="257002"/>
                      <a:pt x="439390" y="259189"/>
                    </a:cubicBezTo>
                    <a:cubicBezTo>
                      <a:pt x="441865" y="261280"/>
                      <a:pt x="444244" y="263562"/>
                      <a:pt x="446814" y="265559"/>
                    </a:cubicBezTo>
                    <a:cubicBezTo>
                      <a:pt x="456806" y="273926"/>
                      <a:pt x="467560" y="281342"/>
                      <a:pt x="478695" y="287713"/>
                    </a:cubicBezTo>
                    <a:lnTo>
                      <a:pt x="482882" y="290185"/>
                    </a:lnTo>
                    <a:cubicBezTo>
                      <a:pt x="484310" y="290946"/>
                      <a:pt x="485737" y="291706"/>
                      <a:pt x="487165" y="292372"/>
                    </a:cubicBezTo>
                    <a:cubicBezTo>
                      <a:pt x="490020" y="293798"/>
                      <a:pt x="492875" y="295319"/>
                      <a:pt x="495825" y="296650"/>
                    </a:cubicBezTo>
                    <a:cubicBezTo>
                      <a:pt x="501726" y="299122"/>
                      <a:pt x="507531" y="301880"/>
                      <a:pt x="513622" y="303876"/>
                    </a:cubicBezTo>
                    <a:cubicBezTo>
                      <a:pt x="525518" y="308440"/>
                      <a:pt x="538080" y="311007"/>
                      <a:pt x="550451" y="313289"/>
                    </a:cubicBezTo>
                    <a:cubicBezTo>
                      <a:pt x="538460" y="309296"/>
                      <a:pt x="526755" y="304922"/>
                      <a:pt x="515810" y="298932"/>
                    </a:cubicBezTo>
                    <a:cubicBezTo>
                      <a:pt x="510195" y="296270"/>
                      <a:pt x="505056" y="292752"/>
                      <a:pt x="499822" y="289614"/>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7" name="Freeform 211">
                <a:extLst>
                  <a:ext uri="{FF2B5EF4-FFF2-40B4-BE49-F238E27FC236}">
                    <a16:creationId xmlns:a16="http://schemas.microsoft.com/office/drawing/2014/main" id="{F584B1BA-8976-4749-230C-82251D4F5F3E}"/>
                  </a:ext>
                </a:extLst>
              </p:cNvPr>
              <p:cNvSpPr/>
              <p:nvPr/>
            </p:nvSpPr>
            <p:spPr>
              <a:xfrm>
                <a:off x="-638091" y="2951171"/>
                <a:ext cx="1078919" cy="1152372"/>
              </a:xfrm>
              <a:custGeom>
                <a:avLst/>
                <a:gdLst>
                  <a:gd name="connsiteX0" fmla="*/ 780282 w 1078919"/>
                  <a:gd name="connsiteY0" fmla="*/ 1131645 h 1152372"/>
                  <a:gd name="connsiteX1" fmla="*/ 774572 w 1078919"/>
                  <a:gd name="connsiteY1" fmla="*/ 1130124 h 1152372"/>
                  <a:gd name="connsiteX2" fmla="*/ 763152 w 1078919"/>
                  <a:gd name="connsiteY2" fmla="*/ 1127366 h 1152372"/>
                  <a:gd name="connsiteX3" fmla="*/ 751637 w 1078919"/>
                  <a:gd name="connsiteY3" fmla="*/ 1125084 h 1152372"/>
                  <a:gd name="connsiteX4" fmla="*/ 740026 w 1078919"/>
                  <a:gd name="connsiteY4" fmla="*/ 1123278 h 1152372"/>
                  <a:gd name="connsiteX5" fmla="*/ 734221 w 1078919"/>
                  <a:gd name="connsiteY5" fmla="*/ 1122422 h 1152372"/>
                  <a:gd name="connsiteX6" fmla="*/ 728416 w 1078919"/>
                  <a:gd name="connsiteY6" fmla="*/ 1121851 h 1152372"/>
                  <a:gd name="connsiteX7" fmla="*/ 716710 w 1078919"/>
                  <a:gd name="connsiteY7" fmla="*/ 1120711 h 1152372"/>
                  <a:gd name="connsiteX8" fmla="*/ 705004 w 1078919"/>
                  <a:gd name="connsiteY8" fmla="*/ 1120140 h 1152372"/>
                  <a:gd name="connsiteX9" fmla="*/ 693299 w 1078919"/>
                  <a:gd name="connsiteY9" fmla="*/ 1119760 h 1152372"/>
                  <a:gd name="connsiteX10" fmla="*/ 681593 w 1078919"/>
                  <a:gd name="connsiteY10" fmla="*/ 1119760 h 1152372"/>
                  <a:gd name="connsiteX11" fmla="*/ 675692 w 1078919"/>
                  <a:gd name="connsiteY11" fmla="*/ 1119760 h 1152372"/>
                  <a:gd name="connsiteX12" fmla="*/ 669792 w 1078919"/>
                  <a:gd name="connsiteY12" fmla="*/ 1120045 h 1152372"/>
                  <a:gd name="connsiteX13" fmla="*/ 658087 w 1078919"/>
                  <a:gd name="connsiteY13" fmla="*/ 1120616 h 1152372"/>
                  <a:gd name="connsiteX14" fmla="*/ 652186 w 1078919"/>
                  <a:gd name="connsiteY14" fmla="*/ 1120901 h 1152372"/>
                  <a:gd name="connsiteX15" fmla="*/ 646381 w 1078919"/>
                  <a:gd name="connsiteY15" fmla="*/ 1121471 h 1152372"/>
                  <a:gd name="connsiteX16" fmla="*/ 623065 w 1078919"/>
                  <a:gd name="connsiteY16" fmla="*/ 1123848 h 1152372"/>
                  <a:gd name="connsiteX17" fmla="*/ 600129 w 1078919"/>
                  <a:gd name="connsiteY17" fmla="*/ 1124894 h 1152372"/>
                  <a:gd name="connsiteX18" fmla="*/ 555781 w 1078919"/>
                  <a:gd name="connsiteY18" fmla="*/ 1116432 h 1152372"/>
                  <a:gd name="connsiteX19" fmla="*/ 518951 w 1078919"/>
                  <a:gd name="connsiteY19" fmla="*/ 1091521 h 1152372"/>
                  <a:gd name="connsiteX20" fmla="*/ 494493 w 1078919"/>
                  <a:gd name="connsiteY20" fmla="*/ 1054154 h 1152372"/>
                  <a:gd name="connsiteX21" fmla="*/ 490305 w 1078919"/>
                  <a:gd name="connsiteY21" fmla="*/ 1043696 h 1152372"/>
                  <a:gd name="connsiteX22" fmla="*/ 488116 w 1078919"/>
                  <a:gd name="connsiteY22" fmla="*/ 1037991 h 1152372"/>
                  <a:gd name="connsiteX23" fmla="*/ 485356 w 1078919"/>
                  <a:gd name="connsiteY23" fmla="*/ 1032286 h 1152372"/>
                  <a:gd name="connsiteX24" fmla="*/ 478219 w 1078919"/>
                  <a:gd name="connsiteY24" fmla="*/ 1021637 h 1152372"/>
                  <a:gd name="connsiteX25" fmla="*/ 469178 w 1078919"/>
                  <a:gd name="connsiteY25" fmla="*/ 1012604 h 1152372"/>
                  <a:gd name="connsiteX26" fmla="*/ 458519 w 1078919"/>
                  <a:gd name="connsiteY26" fmla="*/ 1005473 h 1152372"/>
                  <a:gd name="connsiteX27" fmla="*/ 446623 w 1078919"/>
                  <a:gd name="connsiteY27" fmla="*/ 1000529 h 1152372"/>
                  <a:gd name="connsiteX28" fmla="*/ 440342 w 1078919"/>
                  <a:gd name="connsiteY28" fmla="*/ 998913 h 1152372"/>
                  <a:gd name="connsiteX29" fmla="*/ 434727 w 1078919"/>
                  <a:gd name="connsiteY29" fmla="*/ 997677 h 1152372"/>
                  <a:gd name="connsiteX30" fmla="*/ 423497 w 1078919"/>
                  <a:gd name="connsiteY30" fmla="*/ 995110 h 1152372"/>
                  <a:gd name="connsiteX31" fmla="*/ 379720 w 1078919"/>
                  <a:gd name="connsiteY31" fmla="*/ 981513 h 1152372"/>
                  <a:gd name="connsiteX32" fmla="*/ 338608 w 1078919"/>
                  <a:gd name="connsiteY32" fmla="*/ 962212 h 1152372"/>
                  <a:gd name="connsiteX33" fmla="*/ 271705 w 1078919"/>
                  <a:gd name="connsiteY33" fmla="*/ 903547 h 1152372"/>
                  <a:gd name="connsiteX34" fmla="*/ 265423 w 1078919"/>
                  <a:gd name="connsiteY34" fmla="*/ 894420 h 1152372"/>
                  <a:gd name="connsiteX35" fmla="*/ 259809 w 1078919"/>
                  <a:gd name="connsiteY35" fmla="*/ 884912 h 1152372"/>
                  <a:gd name="connsiteX36" fmla="*/ 250387 w 1078919"/>
                  <a:gd name="connsiteY36" fmla="*/ 864945 h 1152372"/>
                  <a:gd name="connsiteX37" fmla="*/ 243725 w 1078919"/>
                  <a:gd name="connsiteY37" fmla="*/ 844122 h 1152372"/>
                  <a:gd name="connsiteX38" fmla="*/ 242488 w 1078919"/>
                  <a:gd name="connsiteY38" fmla="*/ 838703 h 1152372"/>
                  <a:gd name="connsiteX39" fmla="*/ 253147 w 1078919"/>
                  <a:gd name="connsiteY39" fmla="*/ 842791 h 1152372"/>
                  <a:gd name="connsiteX40" fmla="*/ 346506 w 1078919"/>
                  <a:gd name="connsiteY40" fmla="*/ 848020 h 1152372"/>
                  <a:gd name="connsiteX41" fmla="*/ 428636 w 1078919"/>
                  <a:gd name="connsiteY41" fmla="*/ 803238 h 1152372"/>
                  <a:gd name="connsiteX42" fmla="*/ 444434 w 1078919"/>
                  <a:gd name="connsiteY42" fmla="*/ 785553 h 1152372"/>
                  <a:gd name="connsiteX43" fmla="*/ 447765 w 1078919"/>
                  <a:gd name="connsiteY43" fmla="*/ 781369 h 1152372"/>
                  <a:gd name="connsiteX44" fmla="*/ 450906 w 1078919"/>
                  <a:gd name="connsiteY44" fmla="*/ 777661 h 1152372"/>
                  <a:gd name="connsiteX45" fmla="*/ 457948 w 1078919"/>
                  <a:gd name="connsiteY45" fmla="*/ 770910 h 1152372"/>
                  <a:gd name="connsiteX46" fmla="*/ 492685 w 1078919"/>
                  <a:gd name="connsiteY46" fmla="*/ 754081 h 1152372"/>
                  <a:gd name="connsiteX47" fmla="*/ 502296 w 1078919"/>
                  <a:gd name="connsiteY47" fmla="*/ 752750 h 1152372"/>
                  <a:gd name="connsiteX48" fmla="*/ 507150 w 1078919"/>
                  <a:gd name="connsiteY48" fmla="*/ 752560 h 1152372"/>
                  <a:gd name="connsiteX49" fmla="*/ 512860 w 1078919"/>
                  <a:gd name="connsiteY49" fmla="*/ 752560 h 1152372"/>
                  <a:gd name="connsiteX50" fmla="*/ 535796 w 1078919"/>
                  <a:gd name="connsiteY50" fmla="*/ 751134 h 1152372"/>
                  <a:gd name="connsiteX51" fmla="*/ 581381 w 1078919"/>
                  <a:gd name="connsiteY51" fmla="*/ 743432 h 1152372"/>
                  <a:gd name="connsiteX52" fmla="*/ 625253 w 1078919"/>
                  <a:gd name="connsiteY52" fmla="*/ 726888 h 1152372"/>
                  <a:gd name="connsiteX53" fmla="*/ 663701 w 1078919"/>
                  <a:gd name="connsiteY53" fmla="*/ 698840 h 1152372"/>
                  <a:gd name="connsiteX54" fmla="*/ 678928 w 1078919"/>
                  <a:gd name="connsiteY54" fmla="*/ 680299 h 1152372"/>
                  <a:gd name="connsiteX55" fmla="*/ 685304 w 1078919"/>
                  <a:gd name="connsiteY55" fmla="*/ 670125 h 1152372"/>
                  <a:gd name="connsiteX56" fmla="*/ 688159 w 1078919"/>
                  <a:gd name="connsiteY56" fmla="*/ 664896 h 1152372"/>
                  <a:gd name="connsiteX57" fmla="*/ 689397 w 1078919"/>
                  <a:gd name="connsiteY57" fmla="*/ 662519 h 1152372"/>
                  <a:gd name="connsiteX58" fmla="*/ 690539 w 1078919"/>
                  <a:gd name="connsiteY58" fmla="*/ 660427 h 1152372"/>
                  <a:gd name="connsiteX59" fmla="*/ 702530 w 1078919"/>
                  <a:gd name="connsiteY59" fmla="*/ 645690 h 1152372"/>
                  <a:gd name="connsiteX60" fmla="*/ 710143 w 1078919"/>
                  <a:gd name="connsiteY60" fmla="*/ 640080 h 1152372"/>
                  <a:gd name="connsiteX61" fmla="*/ 712142 w 1078919"/>
                  <a:gd name="connsiteY61" fmla="*/ 638844 h 1152372"/>
                  <a:gd name="connsiteX62" fmla="*/ 714616 w 1078919"/>
                  <a:gd name="connsiteY62" fmla="*/ 637418 h 1152372"/>
                  <a:gd name="connsiteX63" fmla="*/ 719565 w 1078919"/>
                  <a:gd name="connsiteY63" fmla="*/ 634661 h 1152372"/>
                  <a:gd name="connsiteX64" fmla="*/ 793796 w 1078919"/>
                  <a:gd name="connsiteY64" fmla="*/ 582842 h 1152372"/>
                  <a:gd name="connsiteX65" fmla="*/ 827010 w 1078919"/>
                  <a:gd name="connsiteY65" fmla="*/ 552036 h 1152372"/>
                  <a:gd name="connsiteX66" fmla="*/ 856702 w 1078919"/>
                  <a:gd name="connsiteY66" fmla="*/ 517617 h 1152372"/>
                  <a:gd name="connsiteX67" fmla="*/ 869835 w 1078919"/>
                  <a:gd name="connsiteY67" fmla="*/ 499076 h 1152372"/>
                  <a:gd name="connsiteX68" fmla="*/ 883444 w 1078919"/>
                  <a:gd name="connsiteY68" fmla="*/ 485289 h 1152372"/>
                  <a:gd name="connsiteX69" fmla="*/ 901716 w 1078919"/>
                  <a:gd name="connsiteY69" fmla="*/ 478539 h 1152372"/>
                  <a:gd name="connsiteX70" fmla="*/ 921321 w 1078919"/>
                  <a:gd name="connsiteY70" fmla="*/ 480155 h 1152372"/>
                  <a:gd name="connsiteX71" fmla="*/ 938547 w 1078919"/>
                  <a:gd name="connsiteY71" fmla="*/ 490139 h 1152372"/>
                  <a:gd name="connsiteX72" fmla="*/ 946445 w 1078919"/>
                  <a:gd name="connsiteY72" fmla="*/ 497650 h 1152372"/>
                  <a:gd name="connsiteX73" fmla="*/ 950728 w 1078919"/>
                  <a:gd name="connsiteY73" fmla="*/ 501643 h 1152372"/>
                  <a:gd name="connsiteX74" fmla="*/ 952822 w 1078919"/>
                  <a:gd name="connsiteY74" fmla="*/ 503640 h 1152372"/>
                  <a:gd name="connsiteX75" fmla="*/ 955106 w 1078919"/>
                  <a:gd name="connsiteY75" fmla="*/ 505446 h 1152372"/>
                  <a:gd name="connsiteX76" fmla="*/ 959769 w 1078919"/>
                  <a:gd name="connsiteY76" fmla="*/ 508964 h 1152372"/>
                  <a:gd name="connsiteX77" fmla="*/ 964718 w 1078919"/>
                  <a:gd name="connsiteY77" fmla="*/ 512102 h 1152372"/>
                  <a:gd name="connsiteX78" fmla="*/ 969762 w 1078919"/>
                  <a:gd name="connsiteY78" fmla="*/ 514954 h 1152372"/>
                  <a:gd name="connsiteX79" fmla="*/ 974996 w 1078919"/>
                  <a:gd name="connsiteY79" fmla="*/ 517427 h 1152372"/>
                  <a:gd name="connsiteX80" fmla="*/ 980420 w 1078919"/>
                  <a:gd name="connsiteY80" fmla="*/ 519613 h 1152372"/>
                  <a:gd name="connsiteX81" fmla="*/ 985845 w 1078919"/>
                  <a:gd name="connsiteY81" fmla="*/ 521515 h 1152372"/>
                  <a:gd name="connsiteX82" fmla="*/ 991460 w 1078919"/>
                  <a:gd name="connsiteY82" fmla="*/ 522846 h 1152372"/>
                  <a:gd name="connsiteX83" fmla="*/ 994220 w 1078919"/>
                  <a:gd name="connsiteY83" fmla="*/ 523512 h 1152372"/>
                  <a:gd name="connsiteX84" fmla="*/ 997075 w 1078919"/>
                  <a:gd name="connsiteY84" fmla="*/ 523987 h 1152372"/>
                  <a:gd name="connsiteX85" fmla="*/ 1042089 w 1078919"/>
                  <a:gd name="connsiteY85" fmla="*/ 519899 h 1152372"/>
                  <a:gd name="connsiteX86" fmla="*/ 1078919 w 1078919"/>
                  <a:gd name="connsiteY86" fmla="*/ 494988 h 1152372"/>
                  <a:gd name="connsiteX87" fmla="*/ 998121 w 1078919"/>
                  <a:gd name="connsiteY87" fmla="*/ 518092 h 1152372"/>
                  <a:gd name="connsiteX88" fmla="*/ 995457 w 1078919"/>
                  <a:gd name="connsiteY88" fmla="*/ 517522 h 1152372"/>
                  <a:gd name="connsiteX89" fmla="*/ 992887 w 1078919"/>
                  <a:gd name="connsiteY89" fmla="*/ 516761 h 1152372"/>
                  <a:gd name="connsiteX90" fmla="*/ 987748 w 1078919"/>
                  <a:gd name="connsiteY90" fmla="*/ 515240 h 1152372"/>
                  <a:gd name="connsiteX91" fmla="*/ 982800 w 1078919"/>
                  <a:gd name="connsiteY91" fmla="*/ 513148 h 1152372"/>
                  <a:gd name="connsiteX92" fmla="*/ 977946 w 1078919"/>
                  <a:gd name="connsiteY92" fmla="*/ 510961 h 1152372"/>
                  <a:gd name="connsiteX93" fmla="*/ 973283 w 1078919"/>
                  <a:gd name="connsiteY93" fmla="*/ 508489 h 1152372"/>
                  <a:gd name="connsiteX94" fmla="*/ 968810 w 1078919"/>
                  <a:gd name="connsiteY94" fmla="*/ 505637 h 1152372"/>
                  <a:gd name="connsiteX95" fmla="*/ 964432 w 1078919"/>
                  <a:gd name="connsiteY95" fmla="*/ 502594 h 1152372"/>
                  <a:gd name="connsiteX96" fmla="*/ 960340 w 1078919"/>
                  <a:gd name="connsiteY96" fmla="*/ 499171 h 1152372"/>
                  <a:gd name="connsiteX97" fmla="*/ 958341 w 1078919"/>
                  <a:gd name="connsiteY97" fmla="*/ 497460 h 1152372"/>
                  <a:gd name="connsiteX98" fmla="*/ 956533 w 1078919"/>
                  <a:gd name="connsiteY98" fmla="*/ 495558 h 1152372"/>
                  <a:gd name="connsiteX99" fmla="*/ 952822 w 1078919"/>
                  <a:gd name="connsiteY99" fmla="*/ 491755 h 1152372"/>
                  <a:gd name="connsiteX100" fmla="*/ 945018 w 1078919"/>
                  <a:gd name="connsiteY100" fmla="*/ 483483 h 1152372"/>
                  <a:gd name="connsiteX101" fmla="*/ 924652 w 1078919"/>
                  <a:gd name="connsiteY101" fmla="*/ 470362 h 1152372"/>
                  <a:gd name="connsiteX102" fmla="*/ 900003 w 1078919"/>
                  <a:gd name="connsiteY102" fmla="*/ 467319 h 1152372"/>
                  <a:gd name="connsiteX103" fmla="*/ 898576 w 1078919"/>
                  <a:gd name="connsiteY103" fmla="*/ 411887 h 1152372"/>
                  <a:gd name="connsiteX104" fmla="*/ 889440 w 1078919"/>
                  <a:gd name="connsiteY104" fmla="*/ 348659 h 1152372"/>
                  <a:gd name="connsiteX105" fmla="*/ 880874 w 1078919"/>
                  <a:gd name="connsiteY105" fmla="*/ 317758 h 1152372"/>
                  <a:gd name="connsiteX106" fmla="*/ 868788 w 1078919"/>
                  <a:gd name="connsiteY106" fmla="*/ 287998 h 1152372"/>
                  <a:gd name="connsiteX107" fmla="*/ 865172 w 1078919"/>
                  <a:gd name="connsiteY107" fmla="*/ 280772 h 1152372"/>
                  <a:gd name="connsiteX108" fmla="*/ 861365 w 1078919"/>
                  <a:gd name="connsiteY108" fmla="*/ 273736 h 1152372"/>
                  <a:gd name="connsiteX109" fmla="*/ 857939 w 1078919"/>
                  <a:gd name="connsiteY109" fmla="*/ 267080 h 1152372"/>
                  <a:gd name="connsiteX110" fmla="*/ 855084 w 1078919"/>
                  <a:gd name="connsiteY110" fmla="*/ 260235 h 1152372"/>
                  <a:gd name="connsiteX111" fmla="*/ 849184 w 1078919"/>
                  <a:gd name="connsiteY111" fmla="*/ 230950 h 1152372"/>
                  <a:gd name="connsiteX112" fmla="*/ 865743 w 1078919"/>
                  <a:gd name="connsiteY112" fmla="*/ 173902 h 1152372"/>
                  <a:gd name="connsiteX113" fmla="*/ 867932 w 1078919"/>
                  <a:gd name="connsiteY113" fmla="*/ 170764 h 1152372"/>
                  <a:gd name="connsiteX114" fmla="*/ 870311 w 1078919"/>
                  <a:gd name="connsiteY114" fmla="*/ 167817 h 1152372"/>
                  <a:gd name="connsiteX115" fmla="*/ 872690 w 1078919"/>
                  <a:gd name="connsiteY115" fmla="*/ 164869 h 1152372"/>
                  <a:gd name="connsiteX116" fmla="*/ 875260 w 1078919"/>
                  <a:gd name="connsiteY116" fmla="*/ 161827 h 1152372"/>
                  <a:gd name="connsiteX117" fmla="*/ 885157 w 1078919"/>
                  <a:gd name="connsiteY117" fmla="*/ 149371 h 1152372"/>
                  <a:gd name="connsiteX118" fmla="*/ 902002 w 1078919"/>
                  <a:gd name="connsiteY118" fmla="*/ 122368 h 1152372"/>
                  <a:gd name="connsiteX119" fmla="*/ 922939 w 1078919"/>
                  <a:gd name="connsiteY119" fmla="*/ 62753 h 1152372"/>
                  <a:gd name="connsiteX120" fmla="*/ 927031 w 1078919"/>
                  <a:gd name="connsiteY120" fmla="*/ 31472 h 1152372"/>
                  <a:gd name="connsiteX121" fmla="*/ 926651 w 1078919"/>
                  <a:gd name="connsiteY121" fmla="*/ 0 h 1152372"/>
                  <a:gd name="connsiteX122" fmla="*/ 925984 w 1078919"/>
                  <a:gd name="connsiteY122" fmla="*/ 31377 h 1152372"/>
                  <a:gd name="connsiteX123" fmla="*/ 920845 w 1078919"/>
                  <a:gd name="connsiteY123" fmla="*/ 62278 h 1152372"/>
                  <a:gd name="connsiteX124" fmla="*/ 898195 w 1078919"/>
                  <a:gd name="connsiteY124" fmla="*/ 120276 h 1152372"/>
                  <a:gd name="connsiteX125" fmla="*/ 880874 w 1078919"/>
                  <a:gd name="connsiteY125" fmla="*/ 146043 h 1152372"/>
                  <a:gd name="connsiteX126" fmla="*/ 870787 w 1078919"/>
                  <a:gd name="connsiteY126" fmla="*/ 157833 h 1152372"/>
                  <a:gd name="connsiteX127" fmla="*/ 868217 w 1078919"/>
                  <a:gd name="connsiteY127" fmla="*/ 160686 h 1152372"/>
                  <a:gd name="connsiteX128" fmla="*/ 865553 w 1078919"/>
                  <a:gd name="connsiteY128" fmla="*/ 163728 h 1152372"/>
                  <a:gd name="connsiteX129" fmla="*/ 862888 w 1078919"/>
                  <a:gd name="connsiteY129" fmla="*/ 166771 h 1152372"/>
                  <a:gd name="connsiteX130" fmla="*/ 860509 w 1078919"/>
                  <a:gd name="connsiteY130" fmla="*/ 170003 h 1152372"/>
                  <a:gd name="connsiteX131" fmla="*/ 840523 w 1078919"/>
                  <a:gd name="connsiteY131" fmla="*/ 231045 h 1152372"/>
                  <a:gd name="connsiteX132" fmla="*/ 845853 w 1078919"/>
                  <a:gd name="connsiteY132" fmla="*/ 263372 h 1152372"/>
                  <a:gd name="connsiteX133" fmla="*/ 848803 w 1078919"/>
                  <a:gd name="connsiteY133" fmla="*/ 271074 h 1152372"/>
                  <a:gd name="connsiteX134" fmla="*/ 852324 w 1078919"/>
                  <a:gd name="connsiteY134" fmla="*/ 278585 h 1152372"/>
                  <a:gd name="connsiteX135" fmla="*/ 855750 w 1078919"/>
                  <a:gd name="connsiteY135" fmla="*/ 285431 h 1152372"/>
                  <a:gd name="connsiteX136" fmla="*/ 858986 w 1078919"/>
                  <a:gd name="connsiteY136" fmla="*/ 292372 h 1152372"/>
                  <a:gd name="connsiteX137" fmla="*/ 869550 w 1078919"/>
                  <a:gd name="connsiteY137" fmla="*/ 321181 h 1152372"/>
                  <a:gd name="connsiteX138" fmla="*/ 876782 w 1078919"/>
                  <a:gd name="connsiteY138" fmla="*/ 351131 h 1152372"/>
                  <a:gd name="connsiteX139" fmla="*/ 883539 w 1078919"/>
                  <a:gd name="connsiteY139" fmla="*/ 412553 h 1152372"/>
                  <a:gd name="connsiteX140" fmla="*/ 882778 w 1078919"/>
                  <a:gd name="connsiteY140" fmla="*/ 471788 h 1152372"/>
                  <a:gd name="connsiteX141" fmla="*/ 877068 w 1078919"/>
                  <a:gd name="connsiteY141" fmla="*/ 474736 h 1152372"/>
                  <a:gd name="connsiteX142" fmla="*/ 858891 w 1078919"/>
                  <a:gd name="connsiteY142" fmla="*/ 491660 h 1152372"/>
                  <a:gd name="connsiteX143" fmla="*/ 845567 w 1078919"/>
                  <a:gd name="connsiteY143" fmla="*/ 508869 h 1152372"/>
                  <a:gd name="connsiteX144" fmla="*/ 783137 w 1078919"/>
                  <a:gd name="connsiteY144" fmla="*/ 569721 h 1152372"/>
                  <a:gd name="connsiteX145" fmla="*/ 747639 w 1078919"/>
                  <a:gd name="connsiteY145" fmla="*/ 595297 h 1152372"/>
                  <a:gd name="connsiteX146" fmla="*/ 710238 w 1078919"/>
                  <a:gd name="connsiteY146" fmla="*/ 618021 h 1152372"/>
                  <a:gd name="connsiteX147" fmla="*/ 705480 w 1078919"/>
                  <a:gd name="connsiteY147" fmla="*/ 620589 h 1152372"/>
                  <a:gd name="connsiteX148" fmla="*/ 703101 w 1078919"/>
                  <a:gd name="connsiteY148" fmla="*/ 621920 h 1152372"/>
                  <a:gd name="connsiteX149" fmla="*/ 700341 w 1078919"/>
                  <a:gd name="connsiteY149" fmla="*/ 623536 h 1152372"/>
                  <a:gd name="connsiteX150" fmla="*/ 689968 w 1078919"/>
                  <a:gd name="connsiteY150" fmla="*/ 630952 h 1152372"/>
                  <a:gd name="connsiteX151" fmla="*/ 673599 w 1078919"/>
                  <a:gd name="connsiteY151" fmla="*/ 650349 h 1152372"/>
                  <a:gd name="connsiteX152" fmla="*/ 671981 w 1078919"/>
                  <a:gd name="connsiteY152" fmla="*/ 653106 h 1152372"/>
                  <a:gd name="connsiteX153" fmla="*/ 670554 w 1078919"/>
                  <a:gd name="connsiteY153" fmla="*/ 655673 h 1152372"/>
                  <a:gd name="connsiteX154" fmla="*/ 668079 w 1078919"/>
                  <a:gd name="connsiteY154" fmla="*/ 660142 h 1152372"/>
                  <a:gd name="connsiteX155" fmla="*/ 662464 w 1078919"/>
                  <a:gd name="connsiteY155" fmla="*/ 668699 h 1152372"/>
                  <a:gd name="connsiteX156" fmla="*/ 649141 w 1078919"/>
                  <a:gd name="connsiteY156" fmla="*/ 684292 h 1152372"/>
                  <a:gd name="connsiteX157" fmla="*/ 576242 w 1078919"/>
                  <a:gd name="connsiteY157" fmla="*/ 722800 h 1152372"/>
                  <a:gd name="connsiteX158" fmla="*/ 534083 w 1078919"/>
                  <a:gd name="connsiteY158" fmla="*/ 729741 h 1152372"/>
                  <a:gd name="connsiteX159" fmla="*/ 512575 w 1078919"/>
                  <a:gd name="connsiteY159" fmla="*/ 730882 h 1152372"/>
                  <a:gd name="connsiteX160" fmla="*/ 507150 w 1078919"/>
                  <a:gd name="connsiteY160" fmla="*/ 730882 h 1152372"/>
                  <a:gd name="connsiteX161" fmla="*/ 500869 w 1078919"/>
                  <a:gd name="connsiteY161" fmla="*/ 731167 h 1152372"/>
                  <a:gd name="connsiteX162" fmla="*/ 488497 w 1078919"/>
                  <a:gd name="connsiteY162" fmla="*/ 732878 h 1152372"/>
                  <a:gd name="connsiteX163" fmla="*/ 444054 w 1078919"/>
                  <a:gd name="connsiteY163" fmla="*/ 754747 h 1152372"/>
                  <a:gd name="connsiteX164" fmla="*/ 435108 w 1078919"/>
                  <a:gd name="connsiteY164" fmla="*/ 763494 h 1152372"/>
                  <a:gd name="connsiteX165" fmla="*/ 431111 w 1078919"/>
                  <a:gd name="connsiteY165" fmla="*/ 768248 h 1152372"/>
                  <a:gd name="connsiteX166" fmla="*/ 427590 w 1078919"/>
                  <a:gd name="connsiteY166" fmla="*/ 772812 h 1152372"/>
                  <a:gd name="connsiteX167" fmla="*/ 413885 w 1078919"/>
                  <a:gd name="connsiteY167" fmla="*/ 788405 h 1152372"/>
                  <a:gd name="connsiteX168" fmla="*/ 398088 w 1078919"/>
                  <a:gd name="connsiteY168" fmla="*/ 801907 h 1152372"/>
                  <a:gd name="connsiteX169" fmla="*/ 380577 w 1078919"/>
                  <a:gd name="connsiteY169" fmla="*/ 813126 h 1152372"/>
                  <a:gd name="connsiteX170" fmla="*/ 341653 w 1078919"/>
                  <a:gd name="connsiteY170" fmla="*/ 828434 h 1152372"/>
                  <a:gd name="connsiteX171" fmla="*/ 259523 w 1078919"/>
                  <a:gd name="connsiteY171" fmla="*/ 825106 h 1152372"/>
                  <a:gd name="connsiteX172" fmla="*/ 238681 w 1078919"/>
                  <a:gd name="connsiteY172" fmla="*/ 817500 h 1152372"/>
                  <a:gd name="connsiteX173" fmla="*/ 217078 w 1078919"/>
                  <a:gd name="connsiteY173" fmla="*/ 810464 h 1152372"/>
                  <a:gd name="connsiteX174" fmla="*/ 172730 w 1078919"/>
                  <a:gd name="connsiteY174" fmla="*/ 800100 h 1152372"/>
                  <a:gd name="connsiteX175" fmla="*/ 127335 w 1078919"/>
                  <a:gd name="connsiteY175" fmla="*/ 795346 h 1152372"/>
                  <a:gd name="connsiteX176" fmla="*/ 121625 w 1078919"/>
                  <a:gd name="connsiteY176" fmla="*/ 795346 h 1152372"/>
                  <a:gd name="connsiteX177" fmla="*/ 115915 w 1078919"/>
                  <a:gd name="connsiteY177" fmla="*/ 795251 h 1152372"/>
                  <a:gd name="connsiteX178" fmla="*/ 104780 w 1078919"/>
                  <a:gd name="connsiteY178" fmla="*/ 795441 h 1152372"/>
                  <a:gd name="connsiteX179" fmla="*/ 94502 w 1078919"/>
                  <a:gd name="connsiteY179" fmla="*/ 795061 h 1152372"/>
                  <a:gd name="connsiteX180" fmla="*/ 84319 w 1078919"/>
                  <a:gd name="connsiteY180" fmla="*/ 793444 h 1152372"/>
                  <a:gd name="connsiteX181" fmla="*/ 46727 w 1078919"/>
                  <a:gd name="connsiteY181" fmla="*/ 776330 h 1152372"/>
                  <a:gd name="connsiteX182" fmla="*/ 31501 w 1078919"/>
                  <a:gd name="connsiteY182" fmla="*/ 761973 h 1152372"/>
                  <a:gd name="connsiteX183" fmla="*/ 19700 w 1078919"/>
                  <a:gd name="connsiteY183" fmla="*/ 744573 h 1152372"/>
                  <a:gd name="connsiteX184" fmla="*/ 8470 w 1078919"/>
                  <a:gd name="connsiteY184" fmla="*/ 703974 h 1152372"/>
                  <a:gd name="connsiteX185" fmla="*/ 15512 w 1078919"/>
                  <a:gd name="connsiteY185" fmla="*/ 661949 h 1152372"/>
                  <a:gd name="connsiteX186" fmla="*/ 17701 w 1078919"/>
                  <a:gd name="connsiteY186" fmla="*/ 657004 h 1152372"/>
                  <a:gd name="connsiteX187" fmla="*/ 20080 w 1078919"/>
                  <a:gd name="connsiteY187" fmla="*/ 652155 h 1152372"/>
                  <a:gd name="connsiteX188" fmla="*/ 25315 w 1078919"/>
                  <a:gd name="connsiteY188" fmla="*/ 642362 h 1152372"/>
                  <a:gd name="connsiteX189" fmla="*/ 35783 w 1078919"/>
                  <a:gd name="connsiteY189" fmla="*/ 622680 h 1152372"/>
                  <a:gd name="connsiteX190" fmla="*/ 56530 w 1078919"/>
                  <a:gd name="connsiteY190" fmla="*/ 583317 h 1152372"/>
                  <a:gd name="connsiteX191" fmla="*/ 32928 w 1078919"/>
                  <a:gd name="connsiteY191" fmla="*/ 621064 h 1152372"/>
                  <a:gd name="connsiteX192" fmla="*/ 21222 w 1078919"/>
                  <a:gd name="connsiteY192" fmla="*/ 639985 h 1152372"/>
                  <a:gd name="connsiteX193" fmla="*/ 15417 w 1078919"/>
                  <a:gd name="connsiteY193" fmla="*/ 649493 h 1152372"/>
                  <a:gd name="connsiteX194" fmla="*/ 12562 w 1078919"/>
                  <a:gd name="connsiteY194" fmla="*/ 654437 h 1152372"/>
                  <a:gd name="connsiteX195" fmla="*/ 9993 w 1078919"/>
                  <a:gd name="connsiteY195" fmla="*/ 659572 h 1152372"/>
                  <a:gd name="connsiteX196" fmla="*/ 0 w 1078919"/>
                  <a:gd name="connsiteY196" fmla="*/ 704164 h 1152372"/>
                  <a:gd name="connsiteX197" fmla="*/ 10183 w 1078919"/>
                  <a:gd name="connsiteY197" fmla="*/ 749327 h 1152372"/>
                  <a:gd name="connsiteX198" fmla="*/ 22555 w 1078919"/>
                  <a:gd name="connsiteY198" fmla="*/ 769294 h 1152372"/>
                  <a:gd name="connsiteX199" fmla="*/ 39019 w 1078919"/>
                  <a:gd name="connsiteY199" fmla="*/ 786123 h 1152372"/>
                  <a:gd name="connsiteX200" fmla="*/ 81083 w 1078919"/>
                  <a:gd name="connsiteY200" fmla="*/ 807326 h 1152372"/>
                  <a:gd name="connsiteX201" fmla="*/ 92789 w 1078919"/>
                  <a:gd name="connsiteY201" fmla="*/ 809608 h 1152372"/>
                  <a:gd name="connsiteX202" fmla="*/ 104685 w 1078919"/>
                  <a:gd name="connsiteY202" fmla="*/ 810464 h 1152372"/>
                  <a:gd name="connsiteX203" fmla="*/ 115819 w 1078919"/>
                  <a:gd name="connsiteY203" fmla="*/ 810464 h 1152372"/>
                  <a:gd name="connsiteX204" fmla="*/ 121244 w 1078919"/>
                  <a:gd name="connsiteY204" fmla="*/ 810464 h 1152372"/>
                  <a:gd name="connsiteX205" fmla="*/ 126669 w 1078919"/>
                  <a:gd name="connsiteY205" fmla="*/ 810844 h 1152372"/>
                  <a:gd name="connsiteX206" fmla="*/ 169684 w 1078919"/>
                  <a:gd name="connsiteY206" fmla="*/ 816549 h 1152372"/>
                  <a:gd name="connsiteX207" fmla="*/ 211749 w 1078919"/>
                  <a:gd name="connsiteY207" fmla="*/ 827673 h 1152372"/>
                  <a:gd name="connsiteX208" fmla="*/ 219267 w 1078919"/>
                  <a:gd name="connsiteY208" fmla="*/ 830240 h 1152372"/>
                  <a:gd name="connsiteX209" fmla="*/ 219362 w 1078919"/>
                  <a:gd name="connsiteY209" fmla="*/ 831096 h 1152372"/>
                  <a:gd name="connsiteX210" fmla="*/ 220409 w 1078919"/>
                  <a:gd name="connsiteY210" fmla="*/ 837371 h 1152372"/>
                  <a:gd name="connsiteX211" fmla="*/ 223264 w 1078919"/>
                  <a:gd name="connsiteY211" fmla="*/ 849542 h 1152372"/>
                  <a:gd name="connsiteX212" fmla="*/ 231448 w 1078919"/>
                  <a:gd name="connsiteY212" fmla="*/ 872932 h 1152372"/>
                  <a:gd name="connsiteX213" fmla="*/ 242583 w 1078919"/>
                  <a:gd name="connsiteY213" fmla="*/ 894895 h 1152372"/>
                  <a:gd name="connsiteX214" fmla="*/ 249150 w 1078919"/>
                  <a:gd name="connsiteY214" fmla="*/ 905259 h 1152372"/>
                  <a:gd name="connsiteX215" fmla="*/ 256383 w 1078919"/>
                  <a:gd name="connsiteY215" fmla="*/ 915147 h 1152372"/>
                  <a:gd name="connsiteX216" fmla="*/ 290357 w 1078919"/>
                  <a:gd name="connsiteY216" fmla="*/ 950042 h 1152372"/>
                  <a:gd name="connsiteX217" fmla="*/ 330613 w 1078919"/>
                  <a:gd name="connsiteY217" fmla="*/ 976759 h 1152372"/>
                  <a:gd name="connsiteX218" fmla="*/ 374581 w 1078919"/>
                  <a:gd name="connsiteY218" fmla="*/ 995870 h 1152372"/>
                  <a:gd name="connsiteX219" fmla="*/ 420452 w 1078919"/>
                  <a:gd name="connsiteY219" fmla="*/ 1008611 h 1152372"/>
                  <a:gd name="connsiteX220" fmla="*/ 432062 w 1078919"/>
                  <a:gd name="connsiteY220" fmla="*/ 1010893 h 1152372"/>
                  <a:gd name="connsiteX221" fmla="*/ 437868 w 1078919"/>
                  <a:gd name="connsiteY221" fmla="*/ 1012034 h 1152372"/>
                  <a:gd name="connsiteX222" fmla="*/ 442912 w 1078919"/>
                  <a:gd name="connsiteY222" fmla="*/ 1013175 h 1152372"/>
                  <a:gd name="connsiteX223" fmla="*/ 452619 w 1078919"/>
                  <a:gd name="connsiteY223" fmla="*/ 1016883 h 1152372"/>
                  <a:gd name="connsiteX224" fmla="*/ 461469 w 1078919"/>
                  <a:gd name="connsiteY224" fmla="*/ 1022398 h 1152372"/>
                  <a:gd name="connsiteX225" fmla="*/ 469083 w 1078919"/>
                  <a:gd name="connsiteY225" fmla="*/ 1029529 h 1152372"/>
                  <a:gd name="connsiteX226" fmla="*/ 475174 w 1078919"/>
                  <a:gd name="connsiteY226" fmla="*/ 1038086 h 1152372"/>
                  <a:gd name="connsiteX227" fmla="*/ 477648 w 1078919"/>
                  <a:gd name="connsiteY227" fmla="*/ 1042745 h 1152372"/>
                  <a:gd name="connsiteX228" fmla="*/ 479742 w 1078919"/>
                  <a:gd name="connsiteY228" fmla="*/ 1047879 h 1152372"/>
                  <a:gd name="connsiteX229" fmla="*/ 484500 w 1078919"/>
                  <a:gd name="connsiteY229" fmla="*/ 1059003 h 1152372"/>
                  <a:gd name="connsiteX230" fmla="*/ 512099 w 1078919"/>
                  <a:gd name="connsiteY230" fmla="*/ 1098557 h 1152372"/>
                  <a:gd name="connsiteX231" fmla="*/ 552831 w 1078919"/>
                  <a:gd name="connsiteY231" fmla="*/ 1124419 h 1152372"/>
                  <a:gd name="connsiteX232" fmla="*/ 600034 w 1078919"/>
                  <a:gd name="connsiteY232" fmla="*/ 1132120 h 1152372"/>
                  <a:gd name="connsiteX233" fmla="*/ 623731 w 1078919"/>
                  <a:gd name="connsiteY233" fmla="*/ 1130409 h 1152372"/>
                  <a:gd name="connsiteX234" fmla="*/ 646857 w 1078919"/>
                  <a:gd name="connsiteY234" fmla="*/ 1127366 h 1152372"/>
                  <a:gd name="connsiteX235" fmla="*/ 652662 w 1078919"/>
                  <a:gd name="connsiteY235" fmla="*/ 1126605 h 1152372"/>
                  <a:gd name="connsiteX236" fmla="*/ 658467 w 1078919"/>
                  <a:gd name="connsiteY236" fmla="*/ 1126130 h 1152372"/>
                  <a:gd name="connsiteX237" fmla="*/ 670078 w 1078919"/>
                  <a:gd name="connsiteY237" fmla="*/ 1125179 h 1152372"/>
                  <a:gd name="connsiteX238" fmla="*/ 675883 w 1078919"/>
                  <a:gd name="connsiteY238" fmla="*/ 1124704 h 1152372"/>
                  <a:gd name="connsiteX239" fmla="*/ 681688 w 1078919"/>
                  <a:gd name="connsiteY239" fmla="*/ 1124514 h 1152372"/>
                  <a:gd name="connsiteX240" fmla="*/ 693299 w 1078919"/>
                  <a:gd name="connsiteY240" fmla="*/ 1124133 h 1152372"/>
                  <a:gd name="connsiteX241" fmla="*/ 704909 w 1078919"/>
                  <a:gd name="connsiteY241" fmla="*/ 1124133 h 1152372"/>
                  <a:gd name="connsiteX242" fmla="*/ 716520 w 1078919"/>
                  <a:gd name="connsiteY242" fmla="*/ 1124324 h 1152372"/>
                  <a:gd name="connsiteX243" fmla="*/ 728130 w 1078919"/>
                  <a:gd name="connsiteY243" fmla="*/ 1125179 h 1152372"/>
                  <a:gd name="connsiteX244" fmla="*/ 733935 w 1078919"/>
                  <a:gd name="connsiteY244" fmla="*/ 1125560 h 1152372"/>
                  <a:gd name="connsiteX245" fmla="*/ 739741 w 1078919"/>
                  <a:gd name="connsiteY245" fmla="*/ 1126225 h 1152372"/>
                  <a:gd name="connsiteX246" fmla="*/ 751256 w 1078919"/>
                  <a:gd name="connsiteY246" fmla="*/ 1127651 h 1152372"/>
                  <a:gd name="connsiteX247" fmla="*/ 762771 w 1078919"/>
                  <a:gd name="connsiteY247" fmla="*/ 1129648 h 1152372"/>
                  <a:gd name="connsiteX248" fmla="*/ 774191 w 1078919"/>
                  <a:gd name="connsiteY248" fmla="*/ 1132025 h 1152372"/>
                  <a:gd name="connsiteX249" fmla="*/ 779901 w 1078919"/>
                  <a:gd name="connsiteY249" fmla="*/ 1133356 h 1152372"/>
                  <a:gd name="connsiteX250" fmla="*/ 785516 w 1078919"/>
                  <a:gd name="connsiteY250" fmla="*/ 1134878 h 1152372"/>
                  <a:gd name="connsiteX251" fmla="*/ 828627 w 1078919"/>
                  <a:gd name="connsiteY251" fmla="*/ 1152372 h 1152372"/>
                  <a:gd name="connsiteX252" fmla="*/ 785897 w 1078919"/>
                  <a:gd name="connsiteY252" fmla="*/ 1133546 h 1152372"/>
                  <a:gd name="connsiteX253" fmla="*/ 780282 w 1078919"/>
                  <a:gd name="connsiteY253" fmla="*/ 1131835 h 115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1078919" h="1152372">
                    <a:moveTo>
                      <a:pt x="780282" y="1131645"/>
                    </a:moveTo>
                    <a:cubicBezTo>
                      <a:pt x="778379" y="1131074"/>
                      <a:pt x="776475" y="1130694"/>
                      <a:pt x="774572" y="1130124"/>
                    </a:cubicBezTo>
                    <a:cubicBezTo>
                      <a:pt x="770765" y="1129268"/>
                      <a:pt x="767054" y="1128032"/>
                      <a:pt x="763152" y="1127366"/>
                    </a:cubicBezTo>
                    <a:lnTo>
                      <a:pt x="751637" y="1125084"/>
                    </a:lnTo>
                    <a:lnTo>
                      <a:pt x="740026" y="1123278"/>
                    </a:lnTo>
                    <a:lnTo>
                      <a:pt x="734221" y="1122422"/>
                    </a:lnTo>
                    <a:lnTo>
                      <a:pt x="728416" y="1121851"/>
                    </a:lnTo>
                    <a:lnTo>
                      <a:pt x="716710" y="1120711"/>
                    </a:lnTo>
                    <a:lnTo>
                      <a:pt x="705004" y="1120140"/>
                    </a:lnTo>
                    <a:cubicBezTo>
                      <a:pt x="701102" y="1120045"/>
                      <a:pt x="697200" y="1119665"/>
                      <a:pt x="693299" y="1119760"/>
                    </a:cubicBezTo>
                    <a:lnTo>
                      <a:pt x="681593" y="1119760"/>
                    </a:lnTo>
                    <a:cubicBezTo>
                      <a:pt x="681593" y="1119760"/>
                      <a:pt x="675692" y="1119760"/>
                      <a:pt x="675692" y="1119760"/>
                    </a:cubicBezTo>
                    <a:cubicBezTo>
                      <a:pt x="673694" y="1119760"/>
                      <a:pt x="671790" y="1119950"/>
                      <a:pt x="669792" y="1120045"/>
                    </a:cubicBezTo>
                    <a:lnTo>
                      <a:pt x="658087" y="1120616"/>
                    </a:lnTo>
                    <a:lnTo>
                      <a:pt x="652186" y="1120901"/>
                    </a:lnTo>
                    <a:cubicBezTo>
                      <a:pt x="650187" y="1120996"/>
                      <a:pt x="648284" y="1121281"/>
                      <a:pt x="646381" y="1121471"/>
                    </a:cubicBezTo>
                    <a:lnTo>
                      <a:pt x="623065" y="1123848"/>
                    </a:lnTo>
                    <a:cubicBezTo>
                      <a:pt x="615451" y="1124704"/>
                      <a:pt x="607743" y="1124989"/>
                      <a:pt x="600129" y="1124894"/>
                    </a:cubicBezTo>
                    <a:cubicBezTo>
                      <a:pt x="584902" y="1124609"/>
                      <a:pt x="569771" y="1121947"/>
                      <a:pt x="555781" y="1116432"/>
                    </a:cubicBezTo>
                    <a:cubicBezTo>
                      <a:pt x="541791" y="1110917"/>
                      <a:pt x="529229" y="1102360"/>
                      <a:pt x="518951" y="1091521"/>
                    </a:cubicBezTo>
                    <a:cubicBezTo>
                      <a:pt x="508577" y="1080777"/>
                      <a:pt x="500488" y="1067846"/>
                      <a:pt x="494493" y="1054154"/>
                    </a:cubicBezTo>
                    <a:cubicBezTo>
                      <a:pt x="492970" y="1050732"/>
                      <a:pt x="491543" y="1047214"/>
                      <a:pt x="490305" y="1043696"/>
                    </a:cubicBezTo>
                    <a:cubicBezTo>
                      <a:pt x="489734" y="1041984"/>
                      <a:pt x="488878" y="1039892"/>
                      <a:pt x="488116" y="1037991"/>
                    </a:cubicBezTo>
                    <a:cubicBezTo>
                      <a:pt x="487260" y="1036089"/>
                      <a:pt x="486403" y="1034092"/>
                      <a:pt x="485356" y="1032286"/>
                    </a:cubicBezTo>
                    <a:cubicBezTo>
                      <a:pt x="483358" y="1028483"/>
                      <a:pt x="480979" y="1024965"/>
                      <a:pt x="478219" y="1021637"/>
                    </a:cubicBezTo>
                    <a:cubicBezTo>
                      <a:pt x="475554" y="1018309"/>
                      <a:pt x="472509" y="1015267"/>
                      <a:pt x="469178" y="1012604"/>
                    </a:cubicBezTo>
                    <a:cubicBezTo>
                      <a:pt x="465847" y="1009847"/>
                      <a:pt x="462326" y="1007470"/>
                      <a:pt x="458519" y="1005473"/>
                    </a:cubicBezTo>
                    <a:cubicBezTo>
                      <a:pt x="454713" y="1003382"/>
                      <a:pt x="450715" y="1001765"/>
                      <a:pt x="446623" y="1000529"/>
                    </a:cubicBezTo>
                    <a:cubicBezTo>
                      <a:pt x="444529" y="999864"/>
                      <a:pt x="442436" y="999388"/>
                      <a:pt x="440342" y="998913"/>
                    </a:cubicBezTo>
                    <a:lnTo>
                      <a:pt x="434727" y="997677"/>
                    </a:lnTo>
                    <a:lnTo>
                      <a:pt x="423497" y="995110"/>
                    </a:lnTo>
                    <a:cubicBezTo>
                      <a:pt x="408651" y="991306"/>
                      <a:pt x="393900" y="987123"/>
                      <a:pt x="379720" y="981513"/>
                    </a:cubicBezTo>
                    <a:cubicBezTo>
                      <a:pt x="365540" y="976093"/>
                      <a:pt x="351646" y="969818"/>
                      <a:pt x="338608" y="962212"/>
                    </a:cubicBezTo>
                    <a:cubicBezTo>
                      <a:pt x="312436" y="947189"/>
                      <a:pt x="289120" y="927603"/>
                      <a:pt x="271705" y="903547"/>
                    </a:cubicBezTo>
                    <a:cubicBezTo>
                      <a:pt x="269516" y="900600"/>
                      <a:pt x="267517" y="897462"/>
                      <a:pt x="265423" y="894420"/>
                    </a:cubicBezTo>
                    <a:cubicBezTo>
                      <a:pt x="263520" y="891187"/>
                      <a:pt x="261522" y="888144"/>
                      <a:pt x="259809" y="884912"/>
                    </a:cubicBezTo>
                    <a:cubicBezTo>
                      <a:pt x="256192" y="878541"/>
                      <a:pt x="253147" y="871790"/>
                      <a:pt x="250387" y="864945"/>
                    </a:cubicBezTo>
                    <a:cubicBezTo>
                      <a:pt x="247722" y="858099"/>
                      <a:pt x="245438" y="851158"/>
                      <a:pt x="243725" y="844122"/>
                    </a:cubicBezTo>
                    <a:cubicBezTo>
                      <a:pt x="243344" y="842316"/>
                      <a:pt x="242869" y="840509"/>
                      <a:pt x="242488" y="838703"/>
                    </a:cubicBezTo>
                    <a:cubicBezTo>
                      <a:pt x="245914" y="840034"/>
                      <a:pt x="249340" y="841365"/>
                      <a:pt x="253147" y="842791"/>
                    </a:cubicBezTo>
                    <a:cubicBezTo>
                      <a:pt x="282744" y="853250"/>
                      <a:pt x="315577" y="855722"/>
                      <a:pt x="346506" y="848020"/>
                    </a:cubicBezTo>
                    <a:cubicBezTo>
                      <a:pt x="376865" y="840604"/>
                      <a:pt x="405891" y="825486"/>
                      <a:pt x="428636" y="803238"/>
                    </a:cubicBezTo>
                    <a:cubicBezTo>
                      <a:pt x="434251" y="797628"/>
                      <a:pt x="439676" y="791828"/>
                      <a:pt x="444434" y="785553"/>
                    </a:cubicBezTo>
                    <a:lnTo>
                      <a:pt x="447765" y="781369"/>
                    </a:lnTo>
                    <a:cubicBezTo>
                      <a:pt x="448717" y="780038"/>
                      <a:pt x="449859" y="778897"/>
                      <a:pt x="450906" y="777661"/>
                    </a:cubicBezTo>
                    <a:cubicBezTo>
                      <a:pt x="453095" y="775284"/>
                      <a:pt x="455474" y="773002"/>
                      <a:pt x="457948" y="770910"/>
                    </a:cubicBezTo>
                    <a:cubicBezTo>
                      <a:pt x="467846" y="762448"/>
                      <a:pt x="479932" y="756648"/>
                      <a:pt x="492685" y="754081"/>
                    </a:cubicBezTo>
                    <a:cubicBezTo>
                      <a:pt x="495825" y="753416"/>
                      <a:pt x="499061" y="753035"/>
                      <a:pt x="502296" y="752750"/>
                    </a:cubicBezTo>
                    <a:cubicBezTo>
                      <a:pt x="503914" y="752655"/>
                      <a:pt x="505532" y="752655"/>
                      <a:pt x="507150" y="752560"/>
                    </a:cubicBezTo>
                    <a:lnTo>
                      <a:pt x="512860" y="752560"/>
                    </a:lnTo>
                    <a:cubicBezTo>
                      <a:pt x="520473" y="752275"/>
                      <a:pt x="528182" y="751799"/>
                      <a:pt x="535796" y="751134"/>
                    </a:cubicBezTo>
                    <a:cubicBezTo>
                      <a:pt x="551118" y="749803"/>
                      <a:pt x="566345" y="747235"/>
                      <a:pt x="581381" y="743432"/>
                    </a:cubicBezTo>
                    <a:cubicBezTo>
                      <a:pt x="596418" y="739534"/>
                      <a:pt x="611264" y="734210"/>
                      <a:pt x="625253" y="726888"/>
                    </a:cubicBezTo>
                    <a:cubicBezTo>
                      <a:pt x="639243" y="719662"/>
                      <a:pt x="652471" y="710344"/>
                      <a:pt x="663701" y="698840"/>
                    </a:cubicBezTo>
                    <a:cubicBezTo>
                      <a:pt x="669316" y="693135"/>
                      <a:pt x="674455" y="686859"/>
                      <a:pt x="678928" y="680299"/>
                    </a:cubicBezTo>
                    <a:cubicBezTo>
                      <a:pt x="681307" y="677066"/>
                      <a:pt x="683306" y="673548"/>
                      <a:pt x="685304" y="670125"/>
                    </a:cubicBezTo>
                    <a:lnTo>
                      <a:pt x="688159" y="664896"/>
                    </a:lnTo>
                    <a:lnTo>
                      <a:pt x="689397" y="662519"/>
                    </a:lnTo>
                    <a:cubicBezTo>
                      <a:pt x="689777" y="661758"/>
                      <a:pt x="690158" y="661093"/>
                      <a:pt x="690539" y="660427"/>
                    </a:cubicBezTo>
                    <a:cubicBezTo>
                      <a:pt x="693679" y="654913"/>
                      <a:pt x="697771" y="649873"/>
                      <a:pt x="702530" y="645690"/>
                    </a:cubicBezTo>
                    <a:cubicBezTo>
                      <a:pt x="704909" y="643598"/>
                      <a:pt x="707478" y="641696"/>
                      <a:pt x="710143" y="640080"/>
                    </a:cubicBezTo>
                    <a:lnTo>
                      <a:pt x="712142" y="638844"/>
                    </a:lnTo>
                    <a:lnTo>
                      <a:pt x="714616" y="637418"/>
                    </a:lnTo>
                    <a:lnTo>
                      <a:pt x="719565" y="634661"/>
                    </a:lnTo>
                    <a:cubicBezTo>
                      <a:pt x="745736" y="619543"/>
                      <a:pt x="770765" y="602333"/>
                      <a:pt x="793796" y="582842"/>
                    </a:cubicBezTo>
                    <a:cubicBezTo>
                      <a:pt x="805311" y="573048"/>
                      <a:pt x="816541" y="562970"/>
                      <a:pt x="827010" y="552036"/>
                    </a:cubicBezTo>
                    <a:cubicBezTo>
                      <a:pt x="837478" y="541197"/>
                      <a:pt x="847661" y="529882"/>
                      <a:pt x="856702" y="517617"/>
                    </a:cubicBezTo>
                    <a:cubicBezTo>
                      <a:pt x="861460" y="511722"/>
                      <a:pt x="865553" y="505256"/>
                      <a:pt x="869835" y="499076"/>
                    </a:cubicBezTo>
                    <a:cubicBezTo>
                      <a:pt x="873451" y="493561"/>
                      <a:pt x="878020" y="488903"/>
                      <a:pt x="883444" y="485289"/>
                    </a:cubicBezTo>
                    <a:cubicBezTo>
                      <a:pt x="888869" y="481772"/>
                      <a:pt x="895150" y="479395"/>
                      <a:pt x="901716" y="478539"/>
                    </a:cubicBezTo>
                    <a:cubicBezTo>
                      <a:pt x="908283" y="477683"/>
                      <a:pt x="914945" y="478254"/>
                      <a:pt x="921321" y="480155"/>
                    </a:cubicBezTo>
                    <a:cubicBezTo>
                      <a:pt x="927697" y="482152"/>
                      <a:pt x="933502" y="485480"/>
                      <a:pt x="938547" y="490139"/>
                    </a:cubicBezTo>
                    <a:lnTo>
                      <a:pt x="946445" y="497650"/>
                    </a:lnTo>
                    <a:lnTo>
                      <a:pt x="950728" y="501643"/>
                    </a:lnTo>
                    <a:lnTo>
                      <a:pt x="952822" y="503640"/>
                    </a:lnTo>
                    <a:lnTo>
                      <a:pt x="955106" y="505446"/>
                    </a:lnTo>
                    <a:lnTo>
                      <a:pt x="959769" y="508964"/>
                    </a:lnTo>
                    <a:cubicBezTo>
                      <a:pt x="961292" y="510105"/>
                      <a:pt x="963100" y="511056"/>
                      <a:pt x="964718" y="512102"/>
                    </a:cubicBezTo>
                    <a:cubicBezTo>
                      <a:pt x="966431" y="513053"/>
                      <a:pt x="967953" y="514194"/>
                      <a:pt x="969762" y="514954"/>
                    </a:cubicBezTo>
                    <a:lnTo>
                      <a:pt x="974996" y="517427"/>
                    </a:lnTo>
                    <a:cubicBezTo>
                      <a:pt x="976709" y="518282"/>
                      <a:pt x="978517" y="518948"/>
                      <a:pt x="980420" y="519613"/>
                    </a:cubicBezTo>
                    <a:lnTo>
                      <a:pt x="985845" y="521515"/>
                    </a:lnTo>
                    <a:lnTo>
                      <a:pt x="991460" y="522846"/>
                    </a:lnTo>
                    <a:lnTo>
                      <a:pt x="994220" y="523512"/>
                    </a:lnTo>
                    <a:cubicBezTo>
                      <a:pt x="995171" y="523702"/>
                      <a:pt x="996123" y="523797"/>
                      <a:pt x="997075" y="523987"/>
                    </a:cubicBezTo>
                    <a:cubicBezTo>
                      <a:pt x="1012206" y="526269"/>
                      <a:pt x="1027909" y="525128"/>
                      <a:pt x="1042089" y="519899"/>
                    </a:cubicBezTo>
                    <a:cubicBezTo>
                      <a:pt x="1056269" y="514764"/>
                      <a:pt x="1069117" y="506112"/>
                      <a:pt x="1078919" y="494988"/>
                    </a:cubicBezTo>
                    <a:cubicBezTo>
                      <a:pt x="1057601" y="515810"/>
                      <a:pt x="1026196" y="524558"/>
                      <a:pt x="998121" y="518092"/>
                    </a:cubicBezTo>
                    <a:cubicBezTo>
                      <a:pt x="997265" y="517902"/>
                      <a:pt x="996313" y="517807"/>
                      <a:pt x="995457" y="517522"/>
                    </a:cubicBezTo>
                    <a:lnTo>
                      <a:pt x="992887" y="516761"/>
                    </a:lnTo>
                    <a:lnTo>
                      <a:pt x="987748" y="515240"/>
                    </a:lnTo>
                    <a:lnTo>
                      <a:pt x="982800" y="513148"/>
                    </a:lnTo>
                    <a:cubicBezTo>
                      <a:pt x="981182" y="512482"/>
                      <a:pt x="979469" y="511817"/>
                      <a:pt x="977946" y="510961"/>
                    </a:cubicBezTo>
                    <a:lnTo>
                      <a:pt x="973283" y="508489"/>
                    </a:lnTo>
                    <a:cubicBezTo>
                      <a:pt x="971665" y="507728"/>
                      <a:pt x="970333" y="506587"/>
                      <a:pt x="968810" y="505637"/>
                    </a:cubicBezTo>
                    <a:cubicBezTo>
                      <a:pt x="967382" y="504591"/>
                      <a:pt x="965860" y="503735"/>
                      <a:pt x="964432" y="502594"/>
                    </a:cubicBezTo>
                    <a:lnTo>
                      <a:pt x="960340" y="499171"/>
                    </a:lnTo>
                    <a:lnTo>
                      <a:pt x="958341" y="497460"/>
                    </a:lnTo>
                    <a:lnTo>
                      <a:pt x="956533" y="495558"/>
                    </a:lnTo>
                    <a:lnTo>
                      <a:pt x="952822" y="491755"/>
                    </a:lnTo>
                    <a:lnTo>
                      <a:pt x="945018" y="483483"/>
                    </a:lnTo>
                    <a:cubicBezTo>
                      <a:pt x="939403" y="477778"/>
                      <a:pt x="932360" y="473119"/>
                      <a:pt x="924652" y="470362"/>
                    </a:cubicBezTo>
                    <a:cubicBezTo>
                      <a:pt x="916848" y="467509"/>
                      <a:pt x="908283" y="466464"/>
                      <a:pt x="900003" y="467319"/>
                    </a:cubicBezTo>
                    <a:cubicBezTo>
                      <a:pt x="900289" y="448874"/>
                      <a:pt x="900003" y="430333"/>
                      <a:pt x="898576" y="411887"/>
                    </a:cubicBezTo>
                    <a:cubicBezTo>
                      <a:pt x="896958" y="390685"/>
                      <a:pt x="894198" y="369482"/>
                      <a:pt x="889440" y="348659"/>
                    </a:cubicBezTo>
                    <a:cubicBezTo>
                      <a:pt x="887156" y="338200"/>
                      <a:pt x="884205" y="327932"/>
                      <a:pt x="880874" y="317758"/>
                    </a:cubicBezTo>
                    <a:cubicBezTo>
                      <a:pt x="877449" y="307584"/>
                      <a:pt x="873451" y="297601"/>
                      <a:pt x="868788" y="287998"/>
                    </a:cubicBezTo>
                    <a:cubicBezTo>
                      <a:pt x="867551" y="285621"/>
                      <a:pt x="866409" y="283149"/>
                      <a:pt x="865172" y="280772"/>
                    </a:cubicBezTo>
                    <a:lnTo>
                      <a:pt x="861365" y="273736"/>
                    </a:lnTo>
                    <a:cubicBezTo>
                      <a:pt x="860223" y="271549"/>
                      <a:pt x="858986" y="269362"/>
                      <a:pt x="857939" y="267080"/>
                    </a:cubicBezTo>
                    <a:cubicBezTo>
                      <a:pt x="856988" y="264798"/>
                      <a:pt x="855941" y="262516"/>
                      <a:pt x="855084" y="260235"/>
                    </a:cubicBezTo>
                    <a:cubicBezTo>
                      <a:pt x="851563" y="250917"/>
                      <a:pt x="849564" y="241028"/>
                      <a:pt x="849184" y="230950"/>
                    </a:cubicBezTo>
                    <a:cubicBezTo>
                      <a:pt x="848422" y="210888"/>
                      <a:pt x="854228" y="190636"/>
                      <a:pt x="865743" y="173902"/>
                    </a:cubicBezTo>
                    <a:lnTo>
                      <a:pt x="867932" y="170764"/>
                    </a:lnTo>
                    <a:cubicBezTo>
                      <a:pt x="868693" y="169718"/>
                      <a:pt x="869550" y="168767"/>
                      <a:pt x="870311" y="167817"/>
                    </a:cubicBezTo>
                    <a:lnTo>
                      <a:pt x="872690" y="164869"/>
                    </a:lnTo>
                    <a:lnTo>
                      <a:pt x="875260" y="161827"/>
                    </a:lnTo>
                    <a:cubicBezTo>
                      <a:pt x="878781" y="157833"/>
                      <a:pt x="882017" y="153555"/>
                      <a:pt x="885157" y="149371"/>
                    </a:cubicBezTo>
                    <a:cubicBezTo>
                      <a:pt x="891438" y="140814"/>
                      <a:pt x="897053" y="131781"/>
                      <a:pt x="902002" y="122368"/>
                    </a:cubicBezTo>
                    <a:cubicBezTo>
                      <a:pt x="911804" y="103637"/>
                      <a:pt x="918847" y="83385"/>
                      <a:pt x="922939" y="62753"/>
                    </a:cubicBezTo>
                    <a:cubicBezTo>
                      <a:pt x="925033" y="52389"/>
                      <a:pt x="926365" y="41930"/>
                      <a:pt x="927031" y="31472"/>
                    </a:cubicBezTo>
                    <a:cubicBezTo>
                      <a:pt x="927697" y="21013"/>
                      <a:pt x="927697" y="10459"/>
                      <a:pt x="926651" y="0"/>
                    </a:cubicBezTo>
                    <a:cubicBezTo>
                      <a:pt x="927412" y="10459"/>
                      <a:pt x="926936" y="20918"/>
                      <a:pt x="925984" y="31377"/>
                    </a:cubicBezTo>
                    <a:cubicBezTo>
                      <a:pt x="924937" y="41740"/>
                      <a:pt x="923224" y="52104"/>
                      <a:pt x="920845" y="62278"/>
                    </a:cubicBezTo>
                    <a:cubicBezTo>
                      <a:pt x="916087" y="82625"/>
                      <a:pt x="908473" y="102211"/>
                      <a:pt x="898195" y="120276"/>
                    </a:cubicBezTo>
                    <a:cubicBezTo>
                      <a:pt x="893056" y="129309"/>
                      <a:pt x="887251" y="137961"/>
                      <a:pt x="880874" y="146043"/>
                    </a:cubicBezTo>
                    <a:cubicBezTo>
                      <a:pt x="877639" y="150037"/>
                      <a:pt x="874308" y="154030"/>
                      <a:pt x="870787" y="157833"/>
                    </a:cubicBezTo>
                    <a:lnTo>
                      <a:pt x="868217" y="160686"/>
                    </a:lnTo>
                    <a:lnTo>
                      <a:pt x="865553" y="163728"/>
                    </a:lnTo>
                    <a:cubicBezTo>
                      <a:pt x="864696" y="164774"/>
                      <a:pt x="863744" y="165725"/>
                      <a:pt x="862888" y="166771"/>
                    </a:cubicBezTo>
                    <a:lnTo>
                      <a:pt x="860509" y="170003"/>
                    </a:lnTo>
                    <a:cubicBezTo>
                      <a:pt x="847566" y="187403"/>
                      <a:pt x="840428" y="209081"/>
                      <a:pt x="840523" y="231045"/>
                    </a:cubicBezTo>
                    <a:cubicBezTo>
                      <a:pt x="840523" y="241979"/>
                      <a:pt x="842332" y="253008"/>
                      <a:pt x="845853" y="263372"/>
                    </a:cubicBezTo>
                    <a:cubicBezTo>
                      <a:pt x="846709" y="265939"/>
                      <a:pt x="847851" y="268507"/>
                      <a:pt x="848803" y="271074"/>
                    </a:cubicBezTo>
                    <a:cubicBezTo>
                      <a:pt x="849945" y="273546"/>
                      <a:pt x="851182" y="276018"/>
                      <a:pt x="852324" y="278585"/>
                    </a:cubicBezTo>
                    <a:lnTo>
                      <a:pt x="855750" y="285431"/>
                    </a:lnTo>
                    <a:cubicBezTo>
                      <a:pt x="856892" y="287713"/>
                      <a:pt x="857844" y="290090"/>
                      <a:pt x="858986" y="292372"/>
                    </a:cubicBezTo>
                    <a:cubicBezTo>
                      <a:pt x="863078" y="301785"/>
                      <a:pt x="866599" y="311388"/>
                      <a:pt x="869550" y="321181"/>
                    </a:cubicBezTo>
                    <a:cubicBezTo>
                      <a:pt x="872405" y="331069"/>
                      <a:pt x="874879" y="341053"/>
                      <a:pt x="876782" y="351131"/>
                    </a:cubicBezTo>
                    <a:cubicBezTo>
                      <a:pt x="880684" y="371288"/>
                      <a:pt x="882683" y="391921"/>
                      <a:pt x="883539" y="412553"/>
                    </a:cubicBezTo>
                    <a:cubicBezTo>
                      <a:pt x="884301" y="432235"/>
                      <a:pt x="883920" y="452011"/>
                      <a:pt x="882778" y="471788"/>
                    </a:cubicBezTo>
                    <a:cubicBezTo>
                      <a:pt x="880874" y="472644"/>
                      <a:pt x="878971" y="473690"/>
                      <a:pt x="877068" y="474736"/>
                    </a:cubicBezTo>
                    <a:cubicBezTo>
                      <a:pt x="869930" y="478919"/>
                      <a:pt x="863649" y="484909"/>
                      <a:pt x="858891" y="491660"/>
                    </a:cubicBezTo>
                    <a:cubicBezTo>
                      <a:pt x="854513" y="497460"/>
                      <a:pt x="850326" y="503450"/>
                      <a:pt x="845567" y="508869"/>
                    </a:cubicBezTo>
                    <a:cubicBezTo>
                      <a:pt x="827200" y="531403"/>
                      <a:pt x="805977" y="551655"/>
                      <a:pt x="783137" y="569721"/>
                    </a:cubicBezTo>
                    <a:cubicBezTo>
                      <a:pt x="771717" y="578848"/>
                      <a:pt x="759821" y="587310"/>
                      <a:pt x="747639" y="595297"/>
                    </a:cubicBezTo>
                    <a:cubicBezTo>
                      <a:pt x="735458" y="603379"/>
                      <a:pt x="722991" y="610986"/>
                      <a:pt x="710238" y="618021"/>
                    </a:cubicBezTo>
                    <a:lnTo>
                      <a:pt x="705480" y="620589"/>
                    </a:lnTo>
                    <a:lnTo>
                      <a:pt x="703101" y="621920"/>
                    </a:lnTo>
                    <a:cubicBezTo>
                      <a:pt x="702149" y="622395"/>
                      <a:pt x="701198" y="622966"/>
                      <a:pt x="700341" y="623536"/>
                    </a:cubicBezTo>
                    <a:cubicBezTo>
                      <a:pt x="696629" y="625723"/>
                      <a:pt x="693203" y="628195"/>
                      <a:pt x="689968" y="630952"/>
                    </a:cubicBezTo>
                    <a:cubicBezTo>
                      <a:pt x="683496" y="636467"/>
                      <a:pt x="677977" y="643027"/>
                      <a:pt x="673599" y="650349"/>
                    </a:cubicBezTo>
                    <a:cubicBezTo>
                      <a:pt x="673028" y="651300"/>
                      <a:pt x="672552" y="652155"/>
                      <a:pt x="671981" y="653106"/>
                    </a:cubicBezTo>
                    <a:lnTo>
                      <a:pt x="670554" y="655673"/>
                    </a:lnTo>
                    <a:lnTo>
                      <a:pt x="668079" y="660142"/>
                    </a:lnTo>
                    <a:cubicBezTo>
                      <a:pt x="666271" y="662994"/>
                      <a:pt x="664463" y="665942"/>
                      <a:pt x="662464" y="668699"/>
                    </a:cubicBezTo>
                    <a:cubicBezTo>
                      <a:pt x="658467" y="674214"/>
                      <a:pt x="654089" y="679538"/>
                      <a:pt x="649141" y="684292"/>
                    </a:cubicBezTo>
                    <a:cubicBezTo>
                      <a:pt x="629631" y="703594"/>
                      <a:pt x="603650" y="715954"/>
                      <a:pt x="576242" y="722800"/>
                    </a:cubicBezTo>
                    <a:cubicBezTo>
                      <a:pt x="562538" y="726223"/>
                      <a:pt x="548358" y="728505"/>
                      <a:pt x="534083" y="729741"/>
                    </a:cubicBezTo>
                    <a:cubicBezTo>
                      <a:pt x="526945" y="730311"/>
                      <a:pt x="519712" y="730691"/>
                      <a:pt x="512575" y="730882"/>
                    </a:cubicBezTo>
                    <a:lnTo>
                      <a:pt x="507150" y="730882"/>
                    </a:lnTo>
                    <a:cubicBezTo>
                      <a:pt x="505056" y="731072"/>
                      <a:pt x="502963" y="731072"/>
                      <a:pt x="500869" y="731167"/>
                    </a:cubicBezTo>
                    <a:cubicBezTo>
                      <a:pt x="496681" y="731452"/>
                      <a:pt x="492589" y="732023"/>
                      <a:pt x="488497" y="732878"/>
                    </a:cubicBezTo>
                    <a:cubicBezTo>
                      <a:pt x="472128" y="736206"/>
                      <a:pt x="456616" y="743813"/>
                      <a:pt x="444054" y="754747"/>
                    </a:cubicBezTo>
                    <a:cubicBezTo>
                      <a:pt x="440913" y="757504"/>
                      <a:pt x="437868" y="760357"/>
                      <a:pt x="435108" y="763494"/>
                    </a:cubicBezTo>
                    <a:cubicBezTo>
                      <a:pt x="433680" y="765015"/>
                      <a:pt x="432348" y="766632"/>
                      <a:pt x="431111" y="768248"/>
                    </a:cubicBezTo>
                    <a:lnTo>
                      <a:pt x="427590" y="772812"/>
                    </a:lnTo>
                    <a:cubicBezTo>
                      <a:pt x="423497" y="778422"/>
                      <a:pt x="418739" y="783461"/>
                      <a:pt x="413885" y="788405"/>
                    </a:cubicBezTo>
                    <a:cubicBezTo>
                      <a:pt x="408937" y="793254"/>
                      <a:pt x="403607" y="797723"/>
                      <a:pt x="398088" y="801907"/>
                    </a:cubicBezTo>
                    <a:cubicBezTo>
                      <a:pt x="392568" y="806090"/>
                      <a:pt x="386667" y="809703"/>
                      <a:pt x="380577" y="813126"/>
                    </a:cubicBezTo>
                    <a:cubicBezTo>
                      <a:pt x="368395" y="819877"/>
                      <a:pt x="355167" y="824821"/>
                      <a:pt x="341653" y="828434"/>
                    </a:cubicBezTo>
                    <a:cubicBezTo>
                      <a:pt x="315006" y="835565"/>
                      <a:pt x="286075" y="834044"/>
                      <a:pt x="259523" y="825106"/>
                    </a:cubicBezTo>
                    <a:cubicBezTo>
                      <a:pt x="253147" y="822919"/>
                      <a:pt x="245819" y="819972"/>
                      <a:pt x="238681" y="817500"/>
                    </a:cubicBezTo>
                    <a:cubicBezTo>
                      <a:pt x="231544" y="815028"/>
                      <a:pt x="224311" y="812651"/>
                      <a:pt x="217078" y="810464"/>
                    </a:cubicBezTo>
                    <a:cubicBezTo>
                      <a:pt x="202517" y="806185"/>
                      <a:pt x="187766" y="802667"/>
                      <a:pt x="172730" y="800100"/>
                    </a:cubicBezTo>
                    <a:cubicBezTo>
                      <a:pt x="157789" y="797438"/>
                      <a:pt x="142562" y="795821"/>
                      <a:pt x="127335" y="795346"/>
                    </a:cubicBezTo>
                    <a:lnTo>
                      <a:pt x="121625" y="795346"/>
                    </a:lnTo>
                    <a:cubicBezTo>
                      <a:pt x="121625" y="795346"/>
                      <a:pt x="115915" y="795251"/>
                      <a:pt x="115915" y="795251"/>
                    </a:cubicBezTo>
                    <a:cubicBezTo>
                      <a:pt x="112108" y="795251"/>
                      <a:pt x="108111" y="795536"/>
                      <a:pt x="104780" y="795441"/>
                    </a:cubicBezTo>
                    <a:cubicBezTo>
                      <a:pt x="101354" y="795536"/>
                      <a:pt x="97928" y="795251"/>
                      <a:pt x="94502" y="795061"/>
                    </a:cubicBezTo>
                    <a:cubicBezTo>
                      <a:pt x="91076" y="794585"/>
                      <a:pt x="87650" y="794205"/>
                      <a:pt x="84319" y="793444"/>
                    </a:cubicBezTo>
                    <a:cubicBezTo>
                      <a:pt x="70805" y="790687"/>
                      <a:pt x="57862" y="784697"/>
                      <a:pt x="46727" y="776330"/>
                    </a:cubicBezTo>
                    <a:cubicBezTo>
                      <a:pt x="41208" y="772051"/>
                      <a:pt x="36069" y="767297"/>
                      <a:pt x="31501" y="761973"/>
                    </a:cubicBezTo>
                    <a:cubicBezTo>
                      <a:pt x="27028" y="756648"/>
                      <a:pt x="23126" y="750753"/>
                      <a:pt x="19700" y="744573"/>
                    </a:cubicBezTo>
                    <a:cubicBezTo>
                      <a:pt x="13133" y="732118"/>
                      <a:pt x="9231" y="718236"/>
                      <a:pt x="8470" y="703974"/>
                    </a:cubicBezTo>
                    <a:cubicBezTo>
                      <a:pt x="7709" y="689712"/>
                      <a:pt x="10278" y="675355"/>
                      <a:pt x="15512" y="661949"/>
                    </a:cubicBezTo>
                    <a:cubicBezTo>
                      <a:pt x="16274" y="660332"/>
                      <a:pt x="16845" y="658621"/>
                      <a:pt x="17701" y="657004"/>
                    </a:cubicBezTo>
                    <a:lnTo>
                      <a:pt x="20080" y="652155"/>
                    </a:lnTo>
                    <a:lnTo>
                      <a:pt x="25315" y="642362"/>
                    </a:lnTo>
                    <a:lnTo>
                      <a:pt x="35783" y="622680"/>
                    </a:lnTo>
                    <a:lnTo>
                      <a:pt x="56530" y="583317"/>
                    </a:lnTo>
                    <a:lnTo>
                      <a:pt x="32928" y="621064"/>
                    </a:lnTo>
                    <a:lnTo>
                      <a:pt x="21222" y="639985"/>
                    </a:lnTo>
                    <a:lnTo>
                      <a:pt x="15417" y="649493"/>
                    </a:lnTo>
                    <a:lnTo>
                      <a:pt x="12562" y="654437"/>
                    </a:lnTo>
                    <a:cubicBezTo>
                      <a:pt x="11611" y="656054"/>
                      <a:pt x="10849" y="657860"/>
                      <a:pt x="9993" y="659572"/>
                    </a:cubicBezTo>
                    <a:cubicBezTo>
                      <a:pt x="3426" y="673358"/>
                      <a:pt x="0" y="688761"/>
                      <a:pt x="0" y="704164"/>
                    </a:cubicBezTo>
                    <a:cubicBezTo>
                      <a:pt x="0" y="719662"/>
                      <a:pt x="3521" y="735160"/>
                      <a:pt x="10183" y="749327"/>
                    </a:cubicBezTo>
                    <a:cubicBezTo>
                      <a:pt x="13609" y="756363"/>
                      <a:pt x="17796" y="763019"/>
                      <a:pt x="22555" y="769294"/>
                    </a:cubicBezTo>
                    <a:cubicBezTo>
                      <a:pt x="27408" y="775474"/>
                      <a:pt x="33023" y="781084"/>
                      <a:pt x="39019" y="786123"/>
                    </a:cubicBezTo>
                    <a:cubicBezTo>
                      <a:pt x="51200" y="796107"/>
                      <a:pt x="65666" y="803523"/>
                      <a:pt x="81083" y="807326"/>
                    </a:cubicBezTo>
                    <a:cubicBezTo>
                      <a:pt x="84890" y="808372"/>
                      <a:pt x="88887" y="808943"/>
                      <a:pt x="92789" y="809608"/>
                    </a:cubicBezTo>
                    <a:cubicBezTo>
                      <a:pt x="96786" y="809988"/>
                      <a:pt x="100688" y="810559"/>
                      <a:pt x="104685" y="810464"/>
                    </a:cubicBezTo>
                    <a:cubicBezTo>
                      <a:pt x="108872" y="810559"/>
                      <a:pt x="112203" y="810464"/>
                      <a:pt x="115819" y="810464"/>
                    </a:cubicBezTo>
                    <a:lnTo>
                      <a:pt x="121244" y="810464"/>
                    </a:lnTo>
                    <a:cubicBezTo>
                      <a:pt x="121244" y="810464"/>
                      <a:pt x="126669" y="810844"/>
                      <a:pt x="126669" y="810844"/>
                    </a:cubicBezTo>
                    <a:cubicBezTo>
                      <a:pt x="141039" y="811700"/>
                      <a:pt x="155409" y="813601"/>
                      <a:pt x="169684" y="816549"/>
                    </a:cubicBezTo>
                    <a:cubicBezTo>
                      <a:pt x="183864" y="819496"/>
                      <a:pt x="197949" y="823205"/>
                      <a:pt x="211749" y="827673"/>
                    </a:cubicBezTo>
                    <a:cubicBezTo>
                      <a:pt x="214318" y="828529"/>
                      <a:pt x="216793" y="829385"/>
                      <a:pt x="219267" y="830240"/>
                    </a:cubicBezTo>
                    <a:cubicBezTo>
                      <a:pt x="219267" y="830526"/>
                      <a:pt x="219267" y="830811"/>
                      <a:pt x="219362" y="831096"/>
                    </a:cubicBezTo>
                    <a:cubicBezTo>
                      <a:pt x="219648" y="833188"/>
                      <a:pt x="220028" y="835280"/>
                      <a:pt x="220409" y="837371"/>
                    </a:cubicBezTo>
                    <a:cubicBezTo>
                      <a:pt x="221170" y="841555"/>
                      <a:pt x="222217" y="845548"/>
                      <a:pt x="223264" y="849542"/>
                    </a:cubicBezTo>
                    <a:cubicBezTo>
                      <a:pt x="225453" y="857528"/>
                      <a:pt x="228213" y="865325"/>
                      <a:pt x="231448" y="872932"/>
                    </a:cubicBezTo>
                    <a:cubicBezTo>
                      <a:pt x="234684" y="880443"/>
                      <a:pt x="238301" y="887859"/>
                      <a:pt x="242583" y="894895"/>
                    </a:cubicBezTo>
                    <a:cubicBezTo>
                      <a:pt x="244582" y="898508"/>
                      <a:pt x="246961" y="901836"/>
                      <a:pt x="249150" y="905259"/>
                    </a:cubicBezTo>
                    <a:cubicBezTo>
                      <a:pt x="251529" y="908587"/>
                      <a:pt x="253813" y="912009"/>
                      <a:pt x="256383" y="915147"/>
                    </a:cubicBezTo>
                    <a:cubicBezTo>
                      <a:pt x="266375" y="928078"/>
                      <a:pt x="277890" y="939773"/>
                      <a:pt x="290357" y="950042"/>
                    </a:cubicBezTo>
                    <a:cubicBezTo>
                      <a:pt x="302920" y="960310"/>
                      <a:pt x="316433" y="969153"/>
                      <a:pt x="330613" y="976759"/>
                    </a:cubicBezTo>
                    <a:cubicBezTo>
                      <a:pt x="344698" y="984461"/>
                      <a:pt x="359545" y="990546"/>
                      <a:pt x="374581" y="995870"/>
                    </a:cubicBezTo>
                    <a:cubicBezTo>
                      <a:pt x="389618" y="1001290"/>
                      <a:pt x="405035" y="1005093"/>
                      <a:pt x="420452" y="1008611"/>
                    </a:cubicBezTo>
                    <a:lnTo>
                      <a:pt x="432062" y="1010893"/>
                    </a:lnTo>
                    <a:lnTo>
                      <a:pt x="437868" y="1012034"/>
                    </a:lnTo>
                    <a:cubicBezTo>
                      <a:pt x="439581" y="1012414"/>
                      <a:pt x="441294" y="1012699"/>
                      <a:pt x="442912" y="1013175"/>
                    </a:cubicBezTo>
                    <a:cubicBezTo>
                      <a:pt x="446243" y="1014031"/>
                      <a:pt x="449573" y="1015362"/>
                      <a:pt x="452619" y="1016883"/>
                    </a:cubicBezTo>
                    <a:cubicBezTo>
                      <a:pt x="455759" y="1018404"/>
                      <a:pt x="458710" y="1020306"/>
                      <a:pt x="461469" y="1022398"/>
                    </a:cubicBezTo>
                    <a:cubicBezTo>
                      <a:pt x="464229" y="1024489"/>
                      <a:pt x="466799" y="1026961"/>
                      <a:pt x="469083" y="1029529"/>
                    </a:cubicBezTo>
                    <a:cubicBezTo>
                      <a:pt x="471367" y="1032191"/>
                      <a:pt x="473460" y="1035043"/>
                      <a:pt x="475174" y="1038086"/>
                    </a:cubicBezTo>
                    <a:cubicBezTo>
                      <a:pt x="476125" y="1039607"/>
                      <a:pt x="476791" y="1041223"/>
                      <a:pt x="477648" y="1042745"/>
                    </a:cubicBezTo>
                    <a:cubicBezTo>
                      <a:pt x="478314" y="1044361"/>
                      <a:pt x="478980" y="1045882"/>
                      <a:pt x="479742" y="1047879"/>
                    </a:cubicBezTo>
                    <a:cubicBezTo>
                      <a:pt x="481169" y="1051587"/>
                      <a:pt x="482787" y="1055295"/>
                      <a:pt x="484500" y="1059003"/>
                    </a:cubicBezTo>
                    <a:cubicBezTo>
                      <a:pt x="491352" y="1073551"/>
                      <a:pt x="500488" y="1087147"/>
                      <a:pt x="512099" y="1098557"/>
                    </a:cubicBezTo>
                    <a:cubicBezTo>
                      <a:pt x="523614" y="1109966"/>
                      <a:pt x="537604" y="1118904"/>
                      <a:pt x="552831" y="1124419"/>
                    </a:cubicBezTo>
                    <a:cubicBezTo>
                      <a:pt x="568057" y="1129933"/>
                      <a:pt x="584141" y="1132310"/>
                      <a:pt x="600034" y="1132120"/>
                    </a:cubicBezTo>
                    <a:cubicBezTo>
                      <a:pt x="608028" y="1132120"/>
                      <a:pt x="615927" y="1131550"/>
                      <a:pt x="623731" y="1130409"/>
                    </a:cubicBezTo>
                    <a:lnTo>
                      <a:pt x="646857" y="1127366"/>
                    </a:lnTo>
                    <a:cubicBezTo>
                      <a:pt x="648760" y="1127081"/>
                      <a:pt x="650663" y="1126796"/>
                      <a:pt x="652662" y="1126605"/>
                    </a:cubicBezTo>
                    <a:lnTo>
                      <a:pt x="658467" y="1126130"/>
                    </a:lnTo>
                    <a:lnTo>
                      <a:pt x="670078" y="1125179"/>
                    </a:lnTo>
                    <a:cubicBezTo>
                      <a:pt x="671981" y="1125084"/>
                      <a:pt x="673979" y="1124799"/>
                      <a:pt x="675883" y="1124704"/>
                    </a:cubicBezTo>
                    <a:lnTo>
                      <a:pt x="681688" y="1124514"/>
                    </a:lnTo>
                    <a:lnTo>
                      <a:pt x="693299" y="1124133"/>
                    </a:lnTo>
                    <a:cubicBezTo>
                      <a:pt x="697200" y="1123943"/>
                      <a:pt x="701007" y="1124133"/>
                      <a:pt x="704909" y="1124133"/>
                    </a:cubicBezTo>
                    <a:lnTo>
                      <a:pt x="716520" y="1124324"/>
                    </a:lnTo>
                    <a:lnTo>
                      <a:pt x="728130" y="1125179"/>
                    </a:lnTo>
                    <a:lnTo>
                      <a:pt x="733935" y="1125560"/>
                    </a:lnTo>
                    <a:lnTo>
                      <a:pt x="739741" y="1126225"/>
                    </a:lnTo>
                    <a:lnTo>
                      <a:pt x="751256" y="1127651"/>
                    </a:lnTo>
                    <a:lnTo>
                      <a:pt x="762771" y="1129648"/>
                    </a:lnTo>
                    <a:cubicBezTo>
                      <a:pt x="766578" y="1130219"/>
                      <a:pt x="770385" y="1131264"/>
                      <a:pt x="774191" y="1132025"/>
                    </a:cubicBezTo>
                    <a:cubicBezTo>
                      <a:pt x="776095" y="1132501"/>
                      <a:pt x="777998" y="1132786"/>
                      <a:pt x="779901" y="1133356"/>
                    </a:cubicBezTo>
                    <a:lnTo>
                      <a:pt x="785516" y="1134878"/>
                    </a:lnTo>
                    <a:cubicBezTo>
                      <a:pt x="800458" y="1139061"/>
                      <a:pt x="815209" y="1144290"/>
                      <a:pt x="828627" y="1152372"/>
                    </a:cubicBezTo>
                    <a:cubicBezTo>
                      <a:pt x="815494" y="1143910"/>
                      <a:pt x="800838" y="1138205"/>
                      <a:pt x="785897" y="1133546"/>
                    </a:cubicBezTo>
                    <a:lnTo>
                      <a:pt x="780282" y="1131835"/>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8" name="Freeform 212">
                <a:extLst>
                  <a:ext uri="{FF2B5EF4-FFF2-40B4-BE49-F238E27FC236}">
                    <a16:creationId xmlns:a16="http://schemas.microsoft.com/office/drawing/2014/main" id="{A1A973C9-8754-B644-E4FA-505D2A25435C}"/>
                  </a:ext>
                </a:extLst>
              </p:cNvPr>
              <p:cNvSpPr/>
              <p:nvPr/>
            </p:nvSpPr>
            <p:spPr>
              <a:xfrm>
                <a:off x="-1317685" y="3473637"/>
                <a:ext cx="362904" cy="475401"/>
              </a:xfrm>
              <a:custGeom>
                <a:avLst/>
                <a:gdLst>
                  <a:gd name="connsiteX0" fmla="*/ 279223 w 362904"/>
                  <a:gd name="connsiteY0" fmla="*/ 289614 h 475401"/>
                  <a:gd name="connsiteX1" fmla="*/ 282458 w 362904"/>
                  <a:gd name="connsiteY1" fmla="*/ 292277 h 475401"/>
                  <a:gd name="connsiteX2" fmla="*/ 283981 w 362904"/>
                  <a:gd name="connsiteY2" fmla="*/ 293608 h 475401"/>
                  <a:gd name="connsiteX3" fmla="*/ 284647 w 362904"/>
                  <a:gd name="connsiteY3" fmla="*/ 294273 h 475401"/>
                  <a:gd name="connsiteX4" fmla="*/ 284933 w 362904"/>
                  <a:gd name="connsiteY4" fmla="*/ 294558 h 475401"/>
                  <a:gd name="connsiteX5" fmla="*/ 285123 w 362904"/>
                  <a:gd name="connsiteY5" fmla="*/ 294749 h 475401"/>
                  <a:gd name="connsiteX6" fmla="*/ 285409 w 362904"/>
                  <a:gd name="connsiteY6" fmla="*/ 294463 h 475401"/>
                  <a:gd name="connsiteX7" fmla="*/ 290453 w 362904"/>
                  <a:gd name="connsiteY7" fmla="*/ 299883 h 475401"/>
                  <a:gd name="connsiteX8" fmla="*/ 295972 w 362904"/>
                  <a:gd name="connsiteY8" fmla="*/ 305873 h 475401"/>
                  <a:gd name="connsiteX9" fmla="*/ 301207 w 362904"/>
                  <a:gd name="connsiteY9" fmla="*/ 312053 h 475401"/>
                  <a:gd name="connsiteX10" fmla="*/ 311390 w 362904"/>
                  <a:gd name="connsiteY10" fmla="*/ 324604 h 475401"/>
                  <a:gd name="connsiteX11" fmla="*/ 316148 w 362904"/>
                  <a:gd name="connsiteY11" fmla="*/ 331164 h 475401"/>
                  <a:gd name="connsiteX12" fmla="*/ 320811 w 362904"/>
                  <a:gd name="connsiteY12" fmla="*/ 337820 h 475401"/>
                  <a:gd name="connsiteX13" fmla="*/ 325284 w 362904"/>
                  <a:gd name="connsiteY13" fmla="*/ 344571 h 475401"/>
                  <a:gd name="connsiteX14" fmla="*/ 329376 w 362904"/>
                  <a:gd name="connsiteY14" fmla="*/ 351512 h 475401"/>
                  <a:gd name="connsiteX15" fmla="*/ 352121 w 362904"/>
                  <a:gd name="connsiteY15" fmla="*/ 411222 h 475401"/>
                  <a:gd name="connsiteX16" fmla="*/ 353549 w 362904"/>
                  <a:gd name="connsiteY16" fmla="*/ 443454 h 475401"/>
                  <a:gd name="connsiteX17" fmla="*/ 350979 w 362904"/>
                  <a:gd name="connsiteY17" fmla="*/ 459618 h 475401"/>
                  <a:gd name="connsiteX18" fmla="*/ 345745 w 362904"/>
                  <a:gd name="connsiteY18" fmla="*/ 475401 h 475401"/>
                  <a:gd name="connsiteX19" fmla="*/ 359545 w 362904"/>
                  <a:gd name="connsiteY19" fmla="*/ 444500 h 475401"/>
                  <a:gd name="connsiteX20" fmla="*/ 362780 w 362904"/>
                  <a:gd name="connsiteY20" fmla="*/ 410176 h 475401"/>
                  <a:gd name="connsiteX21" fmla="*/ 344508 w 362904"/>
                  <a:gd name="connsiteY21" fmla="*/ 343525 h 475401"/>
                  <a:gd name="connsiteX22" fmla="*/ 305965 w 362904"/>
                  <a:gd name="connsiteY22" fmla="*/ 286382 h 475401"/>
                  <a:gd name="connsiteX23" fmla="*/ 300350 w 362904"/>
                  <a:gd name="connsiteY23" fmla="*/ 279916 h 475401"/>
                  <a:gd name="connsiteX24" fmla="*/ 300636 w 362904"/>
                  <a:gd name="connsiteY24" fmla="*/ 279631 h 475401"/>
                  <a:gd name="connsiteX25" fmla="*/ 299398 w 362904"/>
                  <a:gd name="connsiteY25" fmla="*/ 278490 h 475401"/>
                  <a:gd name="connsiteX26" fmla="*/ 298256 w 362904"/>
                  <a:gd name="connsiteY26" fmla="*/ 277539 h 475401"/>
                  <a:gd name="connsiteX27" fmla="*/ 297495 w 362904"/>
                  <a:gd name="connsiteY27" fmla="*/ 276969 h 475401"/>
                  <a:gd name="connsiteX28" fmla="*/ 294354 w 362904"/>
                  <a:gd name="connsiteY28" fmla="*/ 273641 h 475401"/>
                  <a:gd name="connsiteX29" fmla="*/ 282363 w 362904"/>
                  <a:gd name="connsiteY29" fmla="*/ 261471 h 475401"/>
                  <a:gd name="connsiteX30" fmla="*/ 270753 w 362904"/>
                  <a:gd name="connsiteY30" fmla="*/ 249871 h 475401"/>
                  <a:gd name="connsiteX31" fmla="*/ 259999 w 362904"/>
                  <a:gd name="connsiteY31" fmla="*/ 238081 h 475401"/>
                  <a:gd name="connsiteX32" fmla="*/ 257334 w 362904"/>
                  <a:gd name="connsiteY32" fmla="*/ 235133 h 475401"/>
                  <a:gd name="connsiteX33" fmla="*/ 254955 w 362904"/>
                  <a:gd name="connsiteY33" fmla="*/ 231996 h 475401"/>
                  <a:gd name="connsiteX34" fmla="*/ 250101 w 362904"/>
                  <a:gd name="connsiteY34" fmla="*/ 225720 h 475401"/>
                  <a:gd name="connsiteX35" fmla="*/ 245628 w 362904"/>
                  <a:gd name="connsiteY35" fmla="*/ 219255 h 475401"/>
                  <a:gd name="connsiteX36" fmla="*/ 241251 w 362904"/>
                  <a:gd name="connsiteY36" fmla="*/ 212694 h 475401"/>
                  <a:gd name="connsiteX37" fmla="*/ 227547 w 362904"/>
                  <a:gd name="connsiteY37" fmla="*/ 184551 h 475401"/>
                  <a:gd name="connsiteX38" fmla="*/ 222598 w 362904"/>
                  <a:gd name="connsiteY38" fmla="*/ 169718 h 475401"/>
                  <a:gd name="connsiteX39" fmla="*/ 220790 w 362904"/>
                  <a:gd name="connsiteY39" fmla="*/ 162112 h 475401"/>
                  <a:gd name="connsiteX40" fmla="*/ 219933 w 362904"/>
                  <a:gd name="connsiteY40" fmla="*/ 158309 h 475401"/>
                  <a:gd name="connsiteX41" fmla="*/ 219362 w 362904"/>
                  <a:gd name="connsiteY41" fmla="*/ 154410 h 475401"/>
                  <a:gd name="connsiteX42" fmla="*/ 217173 w 362904"/>
                  <a:gd name="connsiteY42" fmla="*/ 122939 h 475401"/>
                  <a:gd name="connsiteX43" fmla="*/ 218220 w 362904"/>
                  <a:gd name="connsiteY43" fmla="*/ 106965 h 475401"/>
                  <a:gd name="connsiteX44" fmla="*/ 219267 w 362904"/>
                  <a:gd name="connsiteY44" fmla="*/ 98979 h 475401"/>
                  <a:gd name="connsiteX45" fmla="*/ 220599 w 362904"/>
                  <a:gd name="connsiteY45" fmla="*/ 91087 h 475401"/>
                  <a:gd name="connsiteX46" fmla="*/ 228974 w 362904"/>
                  <a:gd name="connsiteY46" fmla="*/ 59710 h 475401"/>
                  <a:gd name="connsiteX47" fmla="*/ 257429 w 362904"/>
                  <a:gd name="connsiteY47" fmla="*/ 0 h 475401"/>
                  <a:gd name="connsiteX48" fmla="*/ 236112 w 362904"/>
                  <a:gd name="connsiteY48" fmla="*/ 26147 h 475401"/>
                  <a:gd name="connsiteX49" fmla="*/ 218981 w 362904"/>
                  <a:gd name="connsiteY49" fmla="*/ 55622 h 475401"/>
                  <a:gd name="connsiteX50" fmla="*/ 206610 w 362904"/>
                  <a:gd name="connsiteY50" fmla="*/ 87664 h 475401"/>
                  <a:gd name="connsiteX51" fmla="*/ 199948 w 362904"/>
                  <a:gd name="connsiteY51" fmla="*/ 121798 h 475401"/>
                  <a:gd name="connsiteX52" fmla="*/ 199472 w 362904"/>
                  <a:gd name="connsiteY52" fmla="*/ 126171 h 475401"/>
                  <a:gd name="connsiteX53" fmla="*/ 199282 w 362904"/>
                  <a:gd name="connsiteY53" fmla="*/ 130545 h 475401"/>
                  <a:gd name="connsiteX54" fmla="*/ 198996 w 362904"/>
                  <a:gd name="connsiteY54" fmla="*/ 139388 h 475401"/>
                  <a:gd name="connsiteX55" fmla="*/ 199282 w 362904"/>
                  <a:gd name="connsiteY55" fmla="*/ 148230 h 475401"/>
                  <a:gd name="connsiteX56" fmla="*/ 200043 w 362904"/>
                  <a:gd name="connsiteY56" fmla="*/ 157073 h 475401"/>
                  <a:gd name="connsiteX57" fmla="*/ 200519 w 362904"/>
                  <a:gd name="connsiteY57" fmla="*/ 161446 h 475401"/>
                  <a:gd name="connsiteX58" fmla="*/ 201280 w 362904"/>
                  <a:gd name="connsiteY58" fmla="*/ 165820 h 475401"/>
                  <a:gd name="connsiteX59" fmla="*/ 202898 w 362904"/>
                  <a:gd name="connsiteY59" fmla="*/ 174567 h 475401"/>
                  <a:gd name="connsiteX60" fmla="*/ 207847 w 362904"/>
                  <a:gd name="connsiteY60" fmla="*/ 191587 h 475401"/>
                  <a:gd name="connsiteX61" fmla="*/ 222503 w 362904"/>
                  <a:gd name="connsiteY61" fmla="*/ 223819 h 475401"/>
                  <a:gd name="connsiteX62" fmla="*/ 227261 w 362904"/>
                  <a:gd name="connsiteY62" fmla="*/ 231235 h 475401"/>
                  <a:gd name="connsiteX63" fmla="*/ 232210 w 362904"/>
                  <a:gd name="connsiteY63" fmla="*/ 238556 h 475401"/>
                  <a:gd name="connsiteX64" fmla="*/ 237539 w 362904"/>
                  <a:gd name="connsiteY64" fmla="*/ 245592 h 475401"/>
                  <a:gd name="connsiteX65" fmla="*/ 240204 w 362904"/>
                  <a:gd name="connsiteY65" fmla="*/ 249110 h 475401"/>
                  <a:gd name="connsiteX66" fmla="*/ 243059 w 362904"/>
                  <a:gd name="connsiteY66" fmla="*/ 252438 h 475401"/>
                  <a:gd name="connsiteX67" fmla="*/ 246390 w 362904"/>
                  <a:gd name="connsiteY67" fmla="*/ 256146 h 475401"/>
                  <a:gd name="connsiteX68" fmla="*/ 220028 w 362904"/>
                  <a:gd name="connsiteY68" fmla="*/ 256907 h 475401"/>
                  <a:gd name="connsiteX69" fmla="*/ 199948 w 362904"/>
                  <a:gd name="connsiteY69" fmla="*/ 262421 h 475401"/>
                  <a:gd name="connsiteX70" fmla="*/ 181485 w 362904"/>
                  <a:gd name="connsiteY70" fmla="*/ 271264 h 475401"/>
                  <a:gd name="connsiteX71" fmla="*/ 172920 w 362904"/>
                  <a:gd name="connsiteY71" fmla="*/ 276683 h 475401"/>
                  <a:gd name="connsiteX72" fmla="*/ 164926 w 362904"/>
                  <a:gd name="connsiteY72" fmla="*/ 282293 h 475401"/>
                  <a:gd name="connsiteX73" fmla="*/ 149033 w 362904"/>
                  <a:gd name="connsiteY73" fmla="*/ 291991 h 475401"/>
                  <a:gd name="connsiteX74" fmla="*/ 114106 w 362904"/>
                  <a:gd name="connsiteY74" fmla="*/ 305968 h 475401"/>
                  <a:gd name="connsiteX75" fmla="*/ 76800 w 362904"/>
                  <a:gd name="connsiteY75" fmla="*/ 313575 h 475401"/>
                  <a:gd name="connsiteX76" fmla="*/ 38448 w 362904"/>
                  <a:gd name="connsiteY76" fmla="*/ 315856 h 475401"/>
                  <a:gd name="connsiteX77" fmla="*/ 0 w 362904"/>
                  <a:gd name="connsiteY77" fmla="*/ 313289 h 475401"/>
                  <a:gd name="connsiteX78" fmla="*/ 38353 w 362904"/>
                  <a:gd name="connsiteY78" fmla="*/ 318614 h 475401"/>
                  <a:gd name="connsiteX79" fmla="*/ 77276 w 362904"/>
                  <a:gd name="connsiteY79" fmla="*/ 318994 h 475401"/>
                  <a:gd name="connsiteX80" fmla="*/ 116105 w 362904"/>
                  <a:gd name="connsiteY80" fmla="*/ 313860 h 475401"/>
                  <a:gd name="connsiteX81" fmla="*/ 153791 w 362904"/>
                  <a:gd name="connsiteY81" fmla="*/ 301689 h 475401"/>
                  <a:gd name="connsiteX82" fmla="*/ 171588 w 362904"/>
                  <a:gd name="connsiteY82" fmla="*/ 292467 h 475401"/>
                  <a:gd name="connsiteX83" fmla="*/ 179867 w 362904"/>
                  <a:gd name="connsiteY83" fmla="*/ 287522 h 475401"/>
                  <a:gd name="connsiteX84" fmla="*/ 187957 w 362904"/>
                  <a:gd name="connsiteY84" fmla="*/ 283149 h 475401"/>
                  <a:gd name="connsiteX85" fmla="*/ 204801 w 362904"/>
                  <a:gd name="connsiteY85" fmla="*/ 276493 h 475401"/>
                  <a:gd name="connsiteX86" fmla="*/ 222217 w 362904"/>
                  <a:gd name="connsiteY86" fmla="*/ 272975 h 475401"/>
                  <a:gd name="connsiteX87" fmla="*/ 256478 w 362904"/>
                  <a:gd name="connsiteY87" fmla="*/ 277254 h 475401"/>
                  <a:gd name="connsiteX88" fmla="*/ 271990 w 362904"/>
                  <a:gd name="connsiteY88" fmla="*/ 284765 h 475401"/>
                  <a:gd name="connsiteX89" fmla="*/ 279032 w 362904"/>
                  <a:gd name="connsiteY89" fmla="*/ 289709 h 4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62904" h="475401">
                    <a:moveTo>
                      <a:pt x="279223" y="289614"/>
                    </a:moveTo>
                    <a:cubicBezTo>
                      <a:pt x="280365" y="290470"/>
                      <a:pt x="281412" y="291421"/>
                      <a:pt x="282458" y="292277"/>
                    </a:cubicBezTo>
                    <a:cubicBezTo>
                      <a:pt x="282934" y="292752"/>
                      <a:pt x="283505" y="293227"/>
                      <a:pt x="283981" y="293608"/>
                    </a:cubicBezTo>
                    <a:lnTo>
                      <a:pt x="284647" y="294273"/>
                    </a:lnTo>
                    <a:lnTo>
                      <a:pt x="284933" y="294558"/>
                    </a:lnTo>
                    <a:cubicBezTo>
                      <a:pt x="284933" y="294558"/>
                      <a:pt x="285123" y="294749"/>
                      <a:pt x="285123" y="294749"/>
                    </a:cubicBezTo>
                    <a:lnTo>
                      <a:pt x="285409" y="294463"/>
                    </a:lnTo>
                    <a:cubicBezTo>
                      <a:pt x="287122" y="296270"/>
                      <a:pt x="288740" y="298076"/>
                      <a:pt x="290453" y="299883"/>
                    </a:cubicBezTo>
                    <a:cubicBezTo>
                      <a:pt x="292261" y="301880"/>
                      <a:pt x="294164" y="303876"/>
                      <a:pt x="295972" y="305873"/>
                    </a:cubicBezTo>
                    <a:lnTo>
                      <a:pt x="301207" y="312053"/>
                    </a:lnTo>
                    <a:cubicBezTo>
                      <a:pt x="304823" y="316142"/>
                      <a:pt x="307964" y="320420"/>
                      <a:pt x="311390" y="324604"/>
                    </a:cubicBezTo>
                    <a:cubicBezTo>
                      <a:pt x="313103" y="326696"/>
                      <a:pt x="314530" y="328977"/>
                      <a:pt x="316148" y="331164"/>
                    </a:cubicBezTo>
                    <a:cubicBezTo>
                      <a:pt x="317766" y="333351"/>
                      <a:pt x="319289" y="335538"/>
                      <a:pt x="320811" y="337820"/>
                    </a:cubicBezTo>
                    <a:lnTo>
                      <a:pt x="325284" y="344571"/>
                    </a:lnTo>
                    <a:lnTo>
                      <a:pt x="329376" y="351512"/>
                    </a:lnTo>
                    <a:cubicBezTo>
                      <a:pt x="340225" y="369957"/>
                      <a:pt x="348600" y="390019"/>
                      <a:pt x="352121" y="411222"/>
                    </a:cubicBezTo>
                    <a:cubicBezTo>
                      <a:pt x="353834" y="421776"/>
                      <a:pt x="354501" y="432615"/>
                      <a:pt x="353549" y="443454"/>
                    </a:cubicBezTo>
                    <a:cubicBezTo>
                      <a:pt x="353073" y="448874"/>
                      <a:pt x="352312" y="454293"/>
                      <a:pt x="350979" y="459618"/>
                    </a:cubicBezTo>
                    <a:cubicBezTo>
                      <a:pt x="349742" y="464942"/>
                      <a:pt x="348029" y="470267"/>
                      <a:pt x="345745" y="475401"/>
                    </a:cubicBezTo>
                    <a:cubicBezTo>
                      <a:pt x="352502" y="466368"/>
                      <a:pt x="356785" y="455529"/>
                      <a:pt x="359545" y="444500"/>
                    </a:cubicBezTo>
                    <a:cubicBezTo>
                      <a:pt x="362400" y="433376"/>
                      <a:pt x="363256" y="421681"/>
                      <a:pt x="362780" y="410176"/>
                    </a:cubicBezTo>
                    <a:cubicBezTo>
                      <a:pt x="361829" y="386881"/>
                      <a:pt x="354691" y="364252"/>
                      <a:pt x="344508" y="343525"/>
                    </a:cubicBezTo>
                    <a:cubicBezTo>
                      <a:pt x="334325" y="322702"/>
                      <a:pt x="320906" y="303781"/>
                      <a:pt x="305965" y="286382"/>
                    </a:cubicBezTo>
                    <a:cubicBezTo>
                      <a:pt x="304157" y="284195"/>
                      <a:pt x="302349" y="282008"/>
                      <a:pt x="300350" y="279916"/>
                    </a:cubicBezTo>
                    <a:lnTo>
                      <a:pt x="300636" y="279631"/>
                    </a:lnTo>
                    <a:cubicBezTo>
                      <a:pt x="300065" y="279060"/>
                      <a:pt x="299779" y="278775"/>
                      <a:pt x="299398" y="278490"/>
                    </a:cubicBezTo>
                    <a:lnTo>
                      <a:pt x="298256" y="277539"/>
                    </a:lnTo>
                    <a:cubicBezTo>
                      <a:pt x="298256" y="277539"/>
                      <a:pt x="297780" y="277159"/>
                      <a:pt x="297495" y="276969"/>
                    </a:cubicBezTo>
                    <a:lnTo>
                      <a:pt x="294354" y="273641"/>
                    </a:lnTo>
                    <a:cubicBezTo>
                      <a:pt x="290548" y="269362"/>
                      <a:pt x="286360" y="265464"/>
                      <a:pt x="282363" y="261471"/>
                    </a:cubicBezTo>
                    <a:cubicBezTo>
                      <a:pt x="278176" y="257382"/>
                      <a:pt x="274560" y="253674"/>
                      <a:pt x="270753" y="249871"/>
                    </a:cubicBezTo>
                    <a:cubicBezTo>
                      <a:pt x="266851" y="246163"/>
                      <a:pt x="263520" y="242074"/>
                      <a:pt x="259999" y="238081"/>
                    </a:cubicBezTo>
                    <a:lnTo>
                      <a:pt x="257334" y="235133"/>
                    </a:lnTo>
                    <a:lnTo>
                      <a:pt x="254955" y="231996"/>
                    </a:lnTo>
                    <a:lnTo>
                      <a:pt x="250101" y="225720"/>
                    </a:lnTo>
                    <a:cubicBezTo>
                      <a:pt x="248388" y="223724"/>
                      <a:pt x="247151" y="221442"/>
                      <a:pt x="245628" y="219255"/>
                    </a:cubicBezTo>
                    <a:lnTo>
                      <a:pt x="241251" y="212694"/>
                    </a:lnTo>
                    <a:cubicBezTo>
                      <a:pt x="236017" y="203662"/>
                      <a:pt x="231068" y="194344"/>
                      <a:pt x="227547" y="184551"/>
                    </a:cubicBezTo>
                    <a:cubicBezTo>
                      <a:pt x="225453" y="179702"/>
                      <a:pt x="224216" y="174662"/>
                      <a:pt x="222598" y="169718"/>
                    </a:cubicBezTo>
                    <a:lnTo>
                      <a:pt x="220790" y="162112"/>
                    </a:lnTo>
                    <a:cubicBezTo>
                      <a:pt x="220504" y="160876"/>
                      <a:pt x="220124" y="159545"/>
                      <a:pt x="219933" y="158309"/>
                    </a:cubicBezTo>
                    <a:lnTo>
                      <a:pt x="219362" y="154410"/>
                    </a:lnTo>
                    <a:cubicBezTo>
                      <a:pt x="217554" y="144046"/>
                      <a:pt x="216983" y="133493"/>
                      <a:pt x="217173" y="122939"/>
                    </a:cubicBezTo>
                    <a:cubicBezTo>
                      <a:pt x="217173" y="117614"/>
                      <a:pt x="217744" y="112290"/>
                      <a:pt x="218220" y="106965"/>
                    </a:cubicBezTo>
                    <a:lnTo>
                      <a:pt x="219267" y="98979"/>
                    </a:lnTo>
                    <a:cubicBezTo>
                      <a:pt x="219648" y="96316"/>
                      <a:pt x="220219" y="93654"/>
                      <a:pt x="220599" y="91087"/>
                    </a:cubicBezTo>
                    <a:cubicBezTo>
                      <a:pt x="222693" y="80533"/>
                      <a:pt x="225453" y="69979"/>
                      <a:pt x="228974" y="59710"/>
                    </a:cubicBezTo>
                    <a:cubicBezTo>
                      <a:pt x="236017" y="39078"/>
                      <a:pt x="245533" y="18921"/>
                      <a:pt x="257429" y="0"/>
                    </a:cubicBezTo>
                    <a:cubicBezTo>
                      <a:pt x="249435" y="7892"/>
                      <a:pt x="242583" y="16924"/>
                      <a:pt x="236112" y="26147"/>
                    </a:cubicBezTo>
                    <a:cubicBezTo>
                      <a:pt x="229640" y="35465"/>
                      <a:pt x="224025" y="45353"/>
                      <a:pt x="218981" y="55622"/>
                    </a:cubicBezTo>
                    <a:cubicBezTo>
                      <a:pt x="214033" y="65891"/>
                      <a:pt x="209845" y="76635"/>
                      <a:pt x="206610" y="87664"/>
                    </a:cubicBezTo>
                    <a:cubicBezTo>
                      <a:pt x="203279" y="98693"/>
                      <a:pt x="200995" y="110198"/>
                      <a:pt x="199948" y="121798"/>
                    </a:cubicBezTo>
                    <a:lnTo>
                      <a:pt x="199472" y="126171"/>
                    </a:lnTo>
                    <a:cubicBezTo>
                      <a:pt x="199377" y="127598"/>
                      <a:pt x="199377" y="129119"/>
                      <a:pt x="199282" y="130545"/>
                    </a:cubicBezTo>
                    <a:cubicBezTo>
                      <a:pt x="199282" y="133493"/>
                      <a:pt x="198996" y="136440"/>
                      <a:pt x="198996" y="139388"/>
                    </a:cubicBezTo>
                    <a:lnTo>
                      <a:pt x="199282" y="148230"/>
                    </a:lnTo>
                    <a:cubicBezTo>
                      <a:pt x="199282" y="151177"/>
                      <a:pt x="199853" y="154125"/>
                      <a:pt x="200043" y="157073"/>
                    </a:cubicBezTo>
                    <a:lnTo>
                      <a:pt x="200519" y="161446"/>
                    </a:lnTo>
                    <a:cubicBezTo>
                      <a:pt x="200709" y="162872"/>
                      <a:pt x="200995" y="164394"/>
                      <a:pt x="201280" y="165820"/>
                    </a:cubicBezTo>
                    <a:cubicBezTo>
                      <a:pt x="201756" y="168767"/>
                      <a:pt x="202327" y="171620"/>
                      <a:pt x="202898" y="174567"/>
                    </a:cubicBezTo>
                    <a:cubicBezTo>
                      <a:pt x="204421" y="180272"/>
                      <a:pt x="205658" y="186072"/>
                      <a:pt x="207847" y="191587"/>
                    </a:cubicBezTo>
                    <a:cubicBezTo>
                      <a:pt x="211463" y="202901"/>
                      <a:pt x="216888" y="213455"/>
                      <a:pt x="222503" y="223819"/>
                    </a:cubicBezTo>
                    <a:cubicBezTo>
                      <a:pt x="224025" y="226291"/>
                      <a:pt x="225643" y="228763"/>
                      <a:pt x="227261" y="231235"/>
                    </a:cubicBezTo>
                    <a:cubicBezTo>
                      <a:pt x="228879" y="233707"/>
                      <a:pt x="230402" y="236274"/>
                      <a:pt x="232210" y="238556"/>
                    </a:cubicBezTo>
                    <a:lnTo>
                      <a:pt x="237539" y="245592"/>
                    </a:lnTo>
                    <a:lnTo>
                      <a:pt x="240204" y="249110"/>
                    </a:lnTo>
                    <a:lnTo>
                      <a:pt x="243059" y="252438"/>
                    </a:lnTo>
                    <a:cubicBezTo>
                      <a:pt x="244201" y="253674"/>
                      <a:pt x="245248" y="254910"/>
                      <a:pt x="246390" y="256146"/>
                    </a:cubicBezTo>
                    <a:cubicBezTo>
                      <a:pt x="237539" y="255195"/>
                      <a:pt x="228593" y="255480"/>
                      <a:pt x="220028" y="256907"/>
                    </a:cubicBezTo>
                    <a:cubicBezTo>
                      <a:pt x="213081" y="258048"/>
                      <a:pt x="206324" y="260044"/>
                      <a:pt x="199948" y="262421"/>
                    </a:cubicBezTo>
                    <a:cubicBezTo>
                      <a:pt x="193476" y="264798"/>
                      <a:pt x="187386" y="267936"/>
                      <a:pt x="181485" y="271264"/>
                    </a:cubicBezTo>
                    <a:cubicBezTo>
                      <a:pt x="178630" y="273070"/>
                      <a:pt x="175680" y="274687"/>
                      <a:pt x="172920" y="276683"/>
                    </a:cubicBezTo>
                    <a:lnTo>
                      <a:pt x="164926" y="282293"/>
                    </a:lnTo>
                    <a:cubicBezTo>
                      <a:pt x="159882" y="285906"/>
                      <a:pt x="154458" y="289044"/>
                      <a:pt x="149033" y="291991"/>
                    </a:cubicBezTo>
                    <a:cubicBezTo>
                      <a:pt x="137994" y="297791"/>
                      <a:pt x="126193" y="302450"/>
                      <a:pt x="114106" y="305968"/>
                    </a:cubicBezTo>
                    <a:cubicBezTo>
                      <a:pt x="101925" y="309486"/>
                      <a:pt x="89458" y="312053"/>
                      <a:pt x="76800" y="313575"/>
                    </a:cubicBezTo>
                    <a:cubicBezTo>
                      <a:pt x="64143" y="315191"/>
                      <a:pt x="51296" y="315952"/>
                      <a:pt x="38448" y="315856"/>
                    </a:cubicBezTo>
                    <a:cubicBezTo>
                      <a:pt x="25600" y="315856"/>
                      <a:pt x="12752" y="315096"/>
                      <a:pt x="0" y="313289"/>
                    </a:cubicBezTo>
                    <a:cubicBezTo>
                      <a:pt x="12657" y="316047"/>
                      <a:pt x="25505" y="317663"/>
                      <a:pt x="38353" y="318614"/>
                    </a:cubicBezTo>
                    <a:cubicBezTo>
                      <a:pt x="51296" y="319565"/>
                      <a:pt x="64238" y="319755"/>
                      <a:pt x="77276" y="318994"/>
                    </a:cubicBezTo>
                    <a:cubicBezTo>
                      <a:pt x="90314" y="318329"/>
                      <a:pt x="103257" y="316617"/>
                      <a:pt x="116105" y="313860"/>
                    </a:cubicBezTo>
                    <a:cubicBezTo>
                      <a:pt x="128953" y="311007"/>
                      <a:pt x="141610" y="307109"/>
                      <a:pt x="153791" y="301689"/>
                    </a:cubicBezTo>
                    <a:cubicBezTo>
                      <a:pt x="159882" y="298932"/>
                      <a:pt x="165878" y="295985"/>
                      <a:pt x="171588" y="292467"/>
                    </a:cubicBezTo>
                    <a:lnTo>
                      <a:pt x="179867" y="287522"/>
                    </a:lnTo>
                    <a:cubicBezTo>
                      <a:pt x="182437" y="285906"/>
                      <a:pt x="185292" y="284575"/>
                      <a:pt x="187957" y="283149"/>
                    </a:cubicBezTo>
                    <a:cubicBezTo>
                      <a:pt x="193476" y="280582"/>
                      <a:pt x="199091" y="278110"/>
                      <a:pt x="204801" y="276493"/>
                    </a:cubicBezTo>
                    <a:cubicBezTo>
                      <a:pt x="210511" y="274782"/>
                      <a:pt x="216412" y="273546"/>
                      <a:pt x="222217" y="272975"/>
                    </a:cubicBezTo>
                    <a:cubicBezTo>
                      <a:pt x="233923" y="271834"/>
                      <a:pt x="245628" y="273356"/>
                      <a:pt x="256478" y="277254"/>
                    </a:cubicBezTo>
                    <a:cubicBezTo>
                      <a:pt x="261902" y="279251"/>
                      <a:pt x="267136" y="281723"/>
                      <a:pt x="271990" y="284765"/>
                    </a:cubicBezTo>
                    <a:cubicBezTo>
                      <a:pt x="274464" y="286287"/>
                      <a:pt x="276748" y="287903"/>
                      <a:pt x="279032" y="289709"/>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9" name="Freeform 213">
                <a:extLst>
                  <a:ext uri="{FF2B5EF4-FFF2-40B4-BE49-F238E27FC236}">
                    <a16:creationId xmlns:a16="http://schemas.microsoft.com/office/drawing/2014/main" id="{B005B017-F58A-B8F2-9800-3CD74563F00B}"/>
                  </a:ext>
                </a:extLst>
              </p:cNvPr>
              <p:cNvSpPr/>
              <p:nvPr/>
            </p:nvSpPr>
            <p:spPr>
              <a:xfrm>
                <a:off x="-934634" y="3560540"/>
                <a:ext cx="167019" cy="171239"/>
              </a:xfrm>
              <a:custGeom>
                <a:avLst/>
                <a:gdLst>
                  <a:gd name="connsiteX0" fmla="*/ 88887 w 167019"/>
                  <a:gd name="connsiteY0" fmla="*/ 122844 h 171239"/>
                  <a:gd name="connsiteX1" fmla="*/ 92694 w 167019"/>
                  <a:gd name="connsiteY1" fmla="*/ 123414 h 171239"/>
                  <a:gd name="connsiteX2" fmla="*/ 100307 w 167019"/>
                  <a:gd name="connsiteY2" fmla="*/ 124555 h 171239"/>
                  <a:gd name="connsiteX3" fmla="*/ 107920 w 167019"/>
                  <a:gd name="connsiteY3" fmla="*/ 125030 h 171239"/>
                  <a:gd name="connsiteX4" fmla="*/ 167020 w 167019"/>
                  <a:gd name="connsiteY4" fmla="*/ 116378 h 171239"/>
                  <a:gd name="connsiteX5" fmla="*/ 152269 w 167019"/>
                  <a:gd name="connsiteY5" fmla="*/ 115808 h 171239"/>
                  <a:gd name="connsiteX6" fmla="*/ 137708 w 167019"/>
                  <a:gd name="connsiteY6" fmla="*/ 114952 h 171239"/>
                  <a:gd name="connsiteX7" fmla="*/ 130570 w 167019"/>
                  <a:gd name="connsiteY7" fmla="*/ 114286 h 171239"/>
                  <a:gd name="connsiteX8" fmla="*/ 123433 w 167019"/>
                  <a:gd name="connsiteY8" fmla="*/ 113621 h 171239"/>
                  <a:gd name="connsiteX9" fmla="*/ 116390 w 167019"/>
                  <a:gd name="connsiteY9" fmla="*/ 112575 h 171239"/>
                  <a:gd name="connsiteX10" fmla="*/ 112869 w 167019"/>
                  <a:gd name="connsiteY10" fmla="*/ 112100 h 171239"/>
                  <a:gd name="connsiteX11" fmla="*/ 109443 w 167019"/>
                  <a:gd name="connsiteY11" fmla="*/ 111434 h 171239"/>
                  <a:gd name="connsiteX12" fmla="*/ 102591 w 167019"/>
                  <a:gd name="connsiteY12" fmla="*/ 110103 h 171239"/>
                  <a:gd name="connsiteX13" fmla="*/ 95834 w 167019"/>
                  <a:gd name="connsiteY13" fmla="*/ 108391 h 171239"/>
                  <a:gd name="connsiteX14" fmla="*/ 92503 w 167019"/>
                  <a:gd name="connsiteY14" fmla="*/ 107536 h 171239"/>
                  <a:gd name="connsiteX15" fmla="*/ 89268 w 167019"/>
                  <a:gd name="connsiteY15" fmla="*/ 106490 h 171239"/>
                  <a:gd name="connsiteX16" fmla="*/ 82701 w 167019"/>
                  <a:gd name="connsiteY16" fmla="*/ 104398 h 171239"/>
                  <a:gd name="connsiteX17" fmla="*/ 70234 w 167019"/>
                  <a:gd name="connsiteY17" fmla="*/ 98979 h 171239"/>
                  <a:gd name="connsiteX18" fmla="*/ 67189 w 167019"/>
                  <a:gd name="connsiteY18" fmla="*/ 97552 h 171239"/>
                  <a:gd name="connsiteX19" fmla="*/ 64238 w 167019"/>
                  <a:gd name="connsiteY19" fmla="*/ 95841 h 171239"/>
                  <a:gd name="connsiteX20" fmla="*/ 61288 w 167019"/>
                  <a:gd name="connsiteY20" fmla="*/ 94129 h 171239"/>
                  <a:gd name="connsiteX21" fmla="*/ 58433 w 167019"/>
                  <a:gd name="connsiteY21" fmla="*/ 92323 h 171239"/>
                  <a:gd name="connsiteX22" fmla="*/ 21603 w 167019"/>
                  <a:gd name="connsiteY22" fmla="*/ 53245 h 171239"/>
                  <a:gd name="connsiteX23" fmla="*/ 9517 w 167019"/>
                  <a:gd name="connsiteY23" fmla="*/ 27858 h 171239"/>
                  <a:gd name="connsiteX24" fmla="*/ 1047 w 167019"/>
                  <a:gd name="connsiteY24" fmla="*/ 0 h 171239"/>
                  <a:gd name="connsiteX25" fmla="*/ 0 w 167019"/>
                  <a:gd name="connsiteY25" fmla="*/ 14928 h 171239"/>
                  <a:gd name="connsiteX26" fmla="*/ 1142 w 167019"/>
                  <a:gd name="connsiteY26" fmla="*/ 29950 h 171239"/>
                  <a:gd name="connsiteX27" fmla="*/ 9231 w 167019"/>
                  <a:gd name="connsiteY27" fmla="*/ 59330 h 171239"/>
                  <a:gd name="connsiteX28" fmla="*/ 48821 w 167019"/>
                  <a:gd name="connsiteY28" fmla="*/ 106965 h 171239"/>
                  <a:gd name="connsiteX29" fmla="*/ 52152 w 167019"/>
                  <a:gd name="connsiteY29" fmla="*/ 109057 h 171239"/>
                  <a:gd name="connsiteX30" fmla="*/ 55578 w 167019"/>
                  <a:gd name="connsiteY30" fmla="*/ 110959 h 171239"/>
                  <a:gd name="connsiteX31" fmla="*/ 59004 w 167019"/>
                  <a:gd name="connsiteY31" fmla="*/ 112860 h 171239"/>
                  <a:gd name="connsiteX32" fmla="*/ 62621 w 167019"/>
                  <a:gd name="connsiteY32" fmla="*/ 114477 h 171239"/>
                  <a:gd name="connsiteX33" fmla="*/ 72042 w 167019"/>
                  <a:gd name="connsiteY33" fmla="*/ 118185 h 171239"/>
                  <a:gd name="connsiteX34" fmla="*/ 72613 w 167019"/>
                  <a:gd name="connsiteY34" fmla="*/ 120181 h 171239"/>
                  <a:gd name="connsiteX35" fmla="*/ 75659 w 167019"/>
                  <a:gd name="connsiteY35" fmla="*/ 128644 h 171239"/>
                  <a:gd name="connsiteX36" fmla="*/ 83748 w 167019"/>
                  <a:gd name="connsiteY36" fmla="*/ 144237 h 171239"/>
                  <a:gd name="connsiteX37" fmla="*/ 93741 w 167019"/>
                  <a:gd name="connsiteY37" fmla="*/ 158404 h 171239"/>
                  <a:gd name="connsiteX38" fmla="*/ 99260 w 167019"/>
                  <a:gd name="connsiteY38" fmla="*/ 164964 h 171239"/>
                  <a:gd name="connsiteX39" fmla="*/ 105065 w 167019"/>
                  <a:gd name="connsiteY39" fmla="*/ 171239 h 171239"/>
                  <a:gd name="connsiteX40" fmla="*/ 100402 w 167019"/>
                  <a:gd name="connsiteY40" fmla="*/ 164108 h 171239"/>
                  <a:gd name="connsiteX41" fmla="*/ 96120 w 167019"/>
                  <a:gd name="connsiteY41" fmla="*/ 156787 h 171239"/>
                  <a:gd name="connsiteX42" fmla="*/ 88792 w 167019"/>
                  <a:gd name="connsiteY42" fmla="*/ 141669 h 171239"/>
                  <a:gd name="connsiteX43" fmla="*/ 83557 w 167019"/>
                  <a:gd name="connsiteY43" fmla="*/ 125981 h 171239"/>
                  <a:gd name="connsiteX44" fmla="*/ 82606 w 167019"/>
                  <a:gd name="connsiteY44" fmla="*/ 121227 h 171239"/>
                  <a:gd name="connsiteX45" fmla="*/ 84985 w 167019"/>
                  <a:gd name="connsiteY45" fmla="*/ 121798 h 171239"/>
                  <a:gd name="connsiteX46" fmla="*/ 88792 w 167019"/>
                  <a:gd name="connsiteY46" fmla="*/ 122653 h 171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67019" h="171239">
                    <a:moveTo>
                      <a:pt x="88887" y="122844"/>
                    </a:moveTo>
                    <a:lnTo>
                      <a:pt x="92694" y="123414"/>
                    </a:lnTo>
                    <a:cubicBezTo>
                      <a:pt x="95263" y="123794"/>
                      <a:pt x="97738" y="124270"/>
                      <a:pt x="100307" y="124555"/>
                    </a:cubicBezTo>
                    <a:lnTo>
                      <a:pt x="107920" y="125030"/>
                    </a:lnTo>
                    <a:cubicBezTo>
                      <a:pt x="128286" y="126076"/>
                      <a:pt x="148367" y="122844"/>
                      <a:pt x="167020" y="116378"/>
                    </a:cubicBezTo>
                    <a:cubicBezTo>
                      <a:pt x="162071" y="115998"/>
                      <a:pt x="157122" y="115903"/>
                      <a:pt x="152269" y="115808"/>
                    </a:cubicBezTo>
                    <a:cubicBezTo>
                      <a:pt x="147415" y="115427"/>
                      <a:pt x="142562" y="115142"/>
                      <a:pt x="137708" y="114952"/>
                    </a:cubicBezTo>
                    <a:lnTo>
                      <a:pt x="130570" y="114286"/>
                    </a:lnTo>
                    <a:cubicBezTo>
                      <a:pt x="128191" y="114001"/>
                      <a:pt x="125812" y="114001"/>
                      <a:pt x="123433" y="113621"/>
                    </a:cubicBezTo>
                    <a:lnTo>
                      <a:pt x="116390" y="112575"/>
                    </a:lnTo>
                    <a:lnTo>
                      <a:pt x="112869" y="112100"/>
                    </a:lnTo>
                    <a:lnTo>
                      <a:pt x="109443" y="111434"/>
                    </a:lnTo>
                    <a:lnTo>
                      <a:pt x="102591" y="110103"/>
                    </a:lnTo>
                    <a:cubicBezTo>
                      <a:pt x="100307" y="109627"/>
                      <a:pt x="98118" y="108962"/>
                      <a:pt x="95834" y="108391"/>
                    </a:cubicBezTo>
                    <a:lnTo>
                      <a:pt x="92503" y="107536"/>
                    </a:lnTo>
                    <a:cubicBezTo>
                      <a:pt x="91361" y="107250"/>
                      <a:pt x="90314" y="106870"/>
                      <a:pt x="89268" y="106490"/>
                    </a:cubicBezTo>
                    <a:lnTo>
                      <a:pt x="82701" y="104398"/>
                    </a:lnTo>
                    <a:cubicBezTo>
                      <a:pt x="78514" y="102591"/>
                      <a:pt x="74231" y="101165"/>
                      <a:pt x="70234" y="98979"/>
                    </a:cubicBezTo>
                    <a:lnTo>
                      <a:pt x="67189" y="97552"/>
                    </a:lnTo>
                    <a:cubicBezTo>
                      <a:pt x="66142" y="97077"/>
                      <a:pt x="65285" y="96411"/>
                      <a:pt x="64238" y="95841"/>
                    </a:cubicBezTo>
                    <a:lnTo>
                      <a:pt x="61288" y="94129"/>
                    </a:lnTo>
                    <a:cubicBezTo>
                      <a:pt x="60336" y="93559"/>
                      <a:pt x="59385" y="92988"/>
                      <a:pt x="58433" y="92323"/>
                    </a:cubicBezTo>
                    <a:cubicBezTo>
                      <a:pt x="43301" y="82720"/>
                      <a:pt x="31025" y="69123"/>
                      <a:pt x="21603" y="53245"/>
                    </a:cubicBezTo>
                    <a:cubicBezTo>
                      <a:pt x="16845" y="45353"/>
                      <a:pt x="12943" y="36701"/>
                      <a:pt x="9517" y="27858"/>
                    </a:cubicBezTo>
                    <a:cubicBezTo>
                      <a:pt x="6091" y="18921"/>
                      <a:pt x="3331" y="9698"/>
                      <a:pt x="1047" y="0"/>
                    </a:cubicBezTo>
                    <a:cubicBezTo>
                      <a:pt x="190" y="4944"/>
                      <a:pt x="0" y="9888"/>
                      <a:pt x="0" y="14928"/>
                    </a:cubicBezTo>
                    <a:cubicBezTo>
                      <a:pt x="0" y="19967"/>
                      <a:pt x="476" y="24911"/>
                      <a:pt x="1142" y="29950"/>
                    </a:cubicBezTo>
                    <a:cubicBezTo>
                      <a:pt x="2570" y="39934"/>
                      <a:pt x="5234" y="49822"/>
                      <a:pt x="9231" y="59330"/>
                    </a:cubicBezTo>
                    <a:cubicBezTo>
                      <a:pt x="17225" y="78251"/>
                      <a:pt x="30930" y="95651"/>
                      <a:pt x="48821" y="106965"/>
                    </a:cubicBezTo>
                    <a:cubicBezTo>
                      <a:pt x="49868" y="107726"/>
                      <a:pt x="51010" y="108391"/>
                      <a:pt x="52152" y="109057"/>
                    </a:cubicBezTo>
                    <a:lnTo>
                      <a:pt x="55578" y="110959"/>
                    </a:lnTo>
                    <a:cubicBezTo>
                      <a:pt x="56720" y="111624"/>
                      <a:pt x="57862" y="112290"/>
                      <a:pt x="59004" y="112860"/>
                    </a:cubicBezTo>
                    <a:lnTo>
                      <a:pt x="62621" y="114477"/>
                    </a:lnTo>
                    <a:cubicBezTo>
                      <a:pt x="65666" y="115903"/>
                      <a:pt x="68902" y="117139"/>
                      <a:pt x="72042" y="118185"/>
                    </a:cubicBezTo>
                    <a:cubicBezTo>
                      <a:pt x="72232" y="118850"/>
                      <a:pt x="72423" y="119516"/>
                      <a:pt x="72613" y="120181"/>
                    </a:cubicBezTo>
                    <a:cubicBezTo>
                      <a:pt x="73470" y="123129"/>
                      <a:pt x="74517" y="125886"/>
                      <a:pt x="75659" y="128644"/>
                    </a:cubicBezTo>
                    <a:cubicBezTo>
                      <a:pt x="77943" y="134158"/>
                      <a:pt x="80702" y="139292"/>
                      <a:pt x="83748" y="144237"/>
                    </a:cubicBezTo>
                    <a:cubicBezTo>
                      <a:pt x="86793" y="149181"/>
                      <a:pt x="90219" y="153840"/>
                      <a:pt x="93741" y="158404"/>
                    </a:cubicBezTo>
                    <a:cubicBezTo>
                      <a:pt x="95549" y="160686"/>
                      <a:pt x="97452" y="162777"/>
                      <a:pt x="99260" y="164964"/>
                    </a:cubicBezTo>
                    <a:lnTo>
                      <a:pt x="105065" y="171239"/>
                    </a:lnTo>
                    <a:lnTo>
                      <a:pt x="100402" y="164108"/>
                    </a:lnTo>
                    <a:cubicBezTo>
                      <a:pt x="98975" y="161636"/>
                      <a:pt x="97452" y="159259"/>
                      <a:pt x="96120" y="156787"/>
                    </a:cubicBezTo>
                    <a:cubicBezTo>
                      <a:pt x="93455" y="151843"/>
                      <a:pt x="90885" y="146804"/>
                      <a:pt x="88792" y="141669"/>
                    </a:cubicBezTo>
                    <a:cubicBezTo>
                      <a:pt x="86698" y="136535"/>
                      <a:pt x="84890" y="131306"/>
                      <a:pt x="83557" y="125981"/>
                    </a:cubicBezTo>
                    <a:cubicBezTo>
                      <a:pt x="83177" y="124365"/>
                      <a:pt x="82891" y="122749"/>
                      <a:pt x="82606" y="121227"/>
                    </a:cubicBezTo>
                    <a:cubicBezTo>
                      <a:pt x="83367" y="121417"/>
                      <a:pt x="84224" y="121608"/>
                      <a:pt x="84985" y="121798"/>
                    </a:cubicBezTo>
                    <a:cubicBezTo>
                      <a:pt x="86222" y="122083"/>
                      <a:pt x="87459" y="122463"/>
                      <a:pt x="88792" y="122653"/>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0" name="Freeform 214">
                <a:extLst>
                  <a:ext uri="{FF2B5EF4-FFF2-40B4-BE49-F238E27FC236}">
                    <a16:creationId xmlns:a16="http://schemas.microsoft.com/office/drawing/2014/main" id="{6C36BEA8-BA5A-F714-BFD2-9FBF4C7B691E}"/>
                  </a:ext>
                </a:extLst>
              </p:cNvPr>
              <p:cNvSpPr/>
              <p:nvPr/>
            </p:nvSpPr>
            <p:spPr>
              <a:xfrm>
                <a:off x="-104770" y="3818303"/>
                <a:ext cx="567867" cy="190921"/>
              </a:xfrm>
              <a:custGeom>
                <a:avLst/>
                <a:gdLst>
                  <a:gd name="connsiteX0" fmla="*/ 228784 w 567867"/>
                  <a:gd name="connsiteY0" fmla="*/ 33088 h 190921"/>
                  <a:gd name="connsiteX1" fmla="*/ 218030 w 567867"/>
                  <a:gd name="connsiteY1" fmla="*/ 35180 h 190921"/>
                  <a:gd name="connsiteX2" fmla="*/ 212891 w 567867"/>
                  <a:gd name="connsiteY2" fmla="*/ 36606 h 190921"/>
                  <a:gd name="connsiteX3" fmla="*/ 208418 w 567867"/>
                  <a:gd name="connsiteY3" fmla="*/ 37842 h 190921"/>
                  <a:gd name="connsiteX4" fmla="*/ 190050 w 567867"/>
                  <a:gd name="connsiteY4" fmla="*/ 41170 h 190921"/>
                  <a:gd name="connsiteX5" fmla="*/ 171398 w 567867"/>
                  <a:gd name="connsiteY5" fmla="*/ 41550 h 190921"/>
                  <a:gd name="connsiteX6" fmla="*/ 152744 w 567867"/>
                  <a:gd name="connsiteY6" fmla="*/ 39078 h 190921"/>
                  <a:gd name="connsiteX7" fmla="*/ 134758 w 567867"/>
                  <a:gd name="connsiteY7" fmla="*/ 33563 h 190921"/>
                  <a:gd name="connsiteX8" fmla="*/ 126098 w 567867"/>
                  <a:gd name="connsiteY8" fmla="*/ 29760 h 190921"/>
                  <a:gd name="connsiteX9" fmla="*/ 117152 w 567867"/>
                  <a:gd name="connsiteY9" fmla="*/ 25386 h 190921"/>
                  <a:gd name="connsiteX10" fmla="*/ 108111 w 567867"/>
                  <a:gd name="connsiteY10" fmla="*/ 21108 h 190921"/>
                  <a:gd name="connsiteX11" fmla="*/ 98784 w 567867"/>
                  <a:gd name="connsiteY11" fmla="*/ 16924 h 190921"/>
                  <a:gd name="connsiteX12" fmla="*/ 79656 w 567867"/>
                  <a:gd name="connsiteY12" fmla="*/ 9888 h 190921"/>
                  <a:gd name="connsiteX13" fmla="*/ 40066 w 567867"/>
                  <a:gd name="connsiteY13" fmla="*/ 1521 h 190921"/>
                  <a:gd name="connsiteX14" fmla="*/ 19985 w 567867"/>
                  <a:gd name="connsiteY14" fmla="*/ 190 h 190921"/>
                  <a:gd name="connsiteX15" fmla="*/ 0 w 567867"/>
                  <a:gd name="connsiteY15" fmla="*/ 0 h 190921"/>
                  <a:gd name="connsiteX16" fmla="*/ 19795 w 567867"/>
                  <a:gd name="connsiteY16" fmla="*/ 2852 h 190921"/>
                  <a:gd name="connsiteX17" fmla="*/ 39304 w 567867"/>
                  <a:gd name="connsiteY17" fmla="*/ 6275 h 190921"/>
                  <a:gd name="connsiteX18" fmla="*/ 76801 w 567867"/>
                  <a:gd name="connsiteY18" fmla="*/ 17875 h 190921"/>
                  <a:gd name="connsiteX19" fmla="*/ 94597 w 567867"/>
                  <a:gd name="connsiteY19" fmla="*/ 25862 h 190921"/>
                  <a:gd name="connsiteX20" fmla="*/ 103162 w 567867"/>
                  <a:gd name="connsiteY20" fmla="*/ 30426 h 190921"/>
                  <a:gd name="connsiteX21" fmla="*/ 111822 w 567867"/>
                  <a:gd name="connsiteY21" fmla="*/ 35370 h 190921"/>
                  <a:gd name="connsiteX22" fmla="*/ 120483 w 567867"/>
                  <a:gd name="connsiteY22" fmla="*/ 40314 h 190921"/>
                  <a:gd name="connsiteX23" fmla="*/ 129809 w 567867"/>
                  <a:gd name="connsiteY23" fmla="*/ 44973 h 190921"/>
                  <a:gd name="connsiteX24" fmla="*/ 149509 w 567867"/>
                  <a:gd name="connsiteY24" fmla="*/ 52104 h 190921"/>
                  <a:gd name="connsiteX25" fmla="*/ 191383 w 567867"/>
                  <a:gd name="connsiteY25" fmla="*/ 56287 h 190921"/>
                  <a:gd name="connsiteX26" fmla="*/ 212320 w 567867"/>
                  <a:gd name="connsiteY26" fmla="*/ 53245 h 190921"/>
                  <a:gd name="connsiteX27" fmla="*/ 217459 w 567867"/>
                  <a:gd name="connsiteY27" fmla="*/ 51914 h 190921"/>
                  <a:gd name="connsiteX28" fmla="*/ 221932 w 567867"/>
                  <a:gd name="connsiteY28" fmla="*/ 50773 h 190921"/>
                  <a:gd name="connsiteX29" fmla="*/ 230782 w 567867"/>
                  <a:gd name="connsiteY29" fmla="*/ 49251 h 190921"/>
                  <a:gd name="connsiteX30" fmla="*/ 266090 w 567867"/>
                  <a:gd name="connsiteY30" fmla="*/ 53625 h 190921"/>
                  <a:gd name="connsiteX31" fmla="*/ 302825 w 567867"/>
                  <a:gd name="connsiteY31" fmla="*/ 68553 h 190921"/>
                  <a:gd name="connsiteX32" fmla="*/ 384955 w 567867"/>
                  <a:gd name="connsiteY32" fmla="*/ 79867 h 190921"/>
                  <a:gd name="connsiteX33" fmla="*/ 395233 w 567867"/>
                  <a:gd name="connsiteY33" fmla="*/ 78536 h 190921"/>
                  <a:gd name="connsiteX34" fmla="*/ 404654 w 567867"/>
                  <a:gd name="connsiteY34" fmla="*/ 77395 h 190921"/>
                  <a:gd name="connsiteX35" fmla="*/ 423497 w 567867"/>
                  <a:gd name="connsiteY35" fmla="*/ 76920 h 190921"/>
                  <a:gd name="connsiteX36" fmla="*/ 460518 w 567867"/>
                  <a:gd name="connsiteY36" fmla="*/ 83575 h 190921"/>
                  <a:gd name="connsiteX37" fmla="*/ 523900 w 567867"/>
                  <a:gd name="connsiteY37" fmla="*/ 125696 h 190921"/>
                  <a:gd name="connsiteX38" fmla="*/ 548358 w 567867"/>
                  <a:gd name="connsiteY38" fmla="*/ 156407 h 190921"/>
                  <a:gd name="connsiteX39" fmla="*/ 558731 w 567867"/>
                  <a:gd name="connsiteY39" fmla="*/ 173236 h 190921"/>
                  <a:gd name="connsiteX40" fmla="*/ 567867 w 567867"/>
                  <a:gd name="connsiteY40" fmla="*/ 190921 h 190921"/>
                  <a:gd name="connsiteX41" fmla="*/ 552450 w 567867"/>
                  <a:gd name="connsiteY41" fmla="*/ 153935 h 190921"/>
                  <a:gd name="connsiteX42" fmla="*/ 542172 w 567867"/>
                  <a:gd name="connsiteY42" fmla="*/ 136535 h 190921"/>
                  <a:gd name="connsiteX43" fmla="*/ 536462 w 567867"/>
                  <a:gd name="connsiteY43" fmla="*/ 128168 h 190921"/>
                  <a:gd name="connsiteX44" fmla="*/ 530276 w 567867"/>
                  <a:gd name="connsiteY44" fmla="*/ 120086 h 190921"/>
                  <a:gd name="connsiteX45" fmla="*/ 501155 w 567867"/>
                  <a:gd name="connsiteY45" fmla="*/ 91277 h 190921"/>
                  <a:gd name="connsiteX46" fmla="*/ 465086 w 567867"/>
                  <a:gd name="connsiteY46" fmla="*/ 70835 h 190921"/>
                  <a:gd name="connsiteX47" fmla="*/ 455189 w 567867"/>
                  <a:gd name="connsiteY47" fmla="*/ 67412 h 190921"/>
                  <a:gd name="connsiteX48" fmla="*/ 445005 w 567867"/>
                  <a:gd name="connsiteY48" fmla="*/ 64655 h 190921"/>
                  <a:gd name="connsiteX49" fmla="*/ 434632 w 567867"/>
                  <a:gd name="connsiteY49" fmla="*/ 62753 h 190921"/>
                  <a:gd name="connsiteX50" fmla="*/ 424164 w 567867"/>
                  <a:gd name="connsiteY50" fmla="*/ 61612 h 190921"/>
                  <a:gd name="connsiteX51" fmla="*/ 403227 w 567867"/>
                  <a:gd name="connsiteY51" fmla="*/ 61517 h 190921"/>
                  <a:gd name="connsiteX52" fmla="*/ 392853 w 567867"/>
                  <a:gd name="connsiteY52" fmla="*/ 62468 h 190921"/>
                  <a:gd name="connsiteX53" fmla="*/ 383337 w 567867"/>
                  <a:gd name="connsiteY53" fmla="*/ 63323 h 190921"/>
                  <a:gd name="connsiteX54" fmla="*/ 345460 w 567867"/>
                  <a:gd name="connsiteY54" fmla="*/ 61802 h 190921"/>
                  <a:gd name="connsiteX55" fmla="*/ 308915 w 567867"/>
                  <a:gd name="connsiteY55" fmla="*/ 52104 h 190921"/>
                  <a:gd name="connsiteX56" fmla="*/ 299779 w 567867"/>
                  <a:gd name="connsiteY56" fmla="*/ 48491 h 190921"/>
                  <a:gd name="connsiteX57" fmla="*/ 290548 w 567867"/>
                  <a:gd name="connsiteY57" fmla="*/ 44783 h 190921"/>
                  <a:gd name="connsiteX58" fmla="*/ 281316 w 567867"/>
                  <a:gd name="connsiteY58" fmla="*/ 41075 h 190921"/>
                  <a:gd name="connsiteX59" fmla="*/ 271704 w 567867"/>
                  <a:gd name="connsiteY59" fmla="*/ 37271 h 190921"/>
                  <a:gd name="connsiteX60" fmla="*/ 228498 w 567867"/>
                  <a:gd name="connsiteY60" fmla="*/ 32708 h 19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67867" h="190921">
                    <a:moveTo>
                      <a:pt x="228784" y="33088"/>
                    </a:moveTo>
                    <a:cubicBezTo>
                      <a:pt x="225167" y="33563"/>
                      <a:pt x="221551" y="34229"/>
                      <a:pt x="218030" y="35180"/>
                    </a:cubicBezTo>
                    <a:cubicBezTo>
                      <a:pt x="216317" y="35560"/>
                      <a:pt x="214413" y="36226"/>
                      <a:pt x="212891" y="36606"/>
                    </a:cubicBezTo>
                    <a:lnTo>
                      <a:pt x="208418" y="37842"/>
                    </a:lnTo>
                    <a:cubicBezTo>
                      <a:pt x="202422" y="39363"/>
                      <a:pt x="196236" y="40504"/>
                      <a:pt x="190050" y="41170"/>
                    </a:cubicBezTo>
                    <a:cubicBezTo>
                      <a:pt x="183865" y="41835"/>
                      <a:pt x="177583" y="41930"/>
                      <a:pt x="171398" y="41550"/>
                    </a:cubicBezTo>
                    <a:cubicBezTo>
                      <a:pt x="165116" y="41170"/>
                      <a:pt x="158931" y="40409"/>
                      <a:pt x="152744" y="39078"/>
                    </a:cubicBezTo>
                    <a:cubicBezTo>
                      <a:pt x="146654" y="37747"/>
                      <a:pt x="140563" y="35845"/>
                      <a:pt x="134758" y="33563"/>
                    </a:cubicBezTo>
                    <a:cubicBezTo>
                      <a:pt x="131808" y="32422"/>
                      <a:pt x="128952" y="31091"/>
                      <a:pt x="126098" y="29760"/>
                    </a:cubicBezTo>
                    <a:lnTo>
                      <a:pt x="117152" y="25386"/>
                    </a:lnTo>
                    <a:lnTo>
                      <a:pt x="108111" y="21108"/>
                    </a:lnTo>
                    <a:cubicBezTo>
                      <a:pt x="105066" y="19682"/>
                      <a:pt x="101925" y="18255"/>
                      <a:pt x="98784" y="16924"/>
                    </a:cubicBezTo>
                    <a:cubicBezTo>
                      <a:pt x="92503" y="14262"/>
                      <a:pt x="86127" y="11980"/>
                      <a:pt x="79656" y="9888"/>
                    </a:cubicBezTo>
                    <a:cubicBezTo>
                      <a:pt x="66713" y="5895"/>
                      <a:pt x="53484" y="3042"/>
                      <a:pt x="40066" y="1521"/>
                    </a:cubicBezTo>
                    <a:cubicBezTo>
                      <a:pt x="33404" y="761"/>
                      <a:pt x="26647" y="380"/>
                      <a:pt x="19985" y="190"/>
                    </a:cubicBezTo>
                    <a:cubicBezTo>
                      <a:pt x="13323" y="190"/>
                      <a:pt x="6662" y="0"/>
                      <a:pt x="0" y="0"/>
                    </a:cubicBezTo>
                    <a:cubicBezTo>
                      <a:pt x="6567" y="1046"/>
                      <a:pt x="13228" y="1902"/>
                      <a:pt x="19795" y="2852"/>
                    </a:cubicBezTo>
                    <a:cubicBezTo>
                      <a:pt x="26361" y="3708"/>
                      <a:pt x="32833" y="4849"/>
                      <a:pt x="39304" y="6275"/>
                    </a:cubicBezTo>
                    <a:cubicBezTo>
                      <a:pt x="52152" y="9128"/>
                      <a:pt x="64714" y="12931"/>
                      <a:pt x="76801" y="17875"/>
                    </a:cubicBezTo>
                    <a:cubicBezTo>
                      <a:pt x="82891" y="20347"/>
                      <a:pt x="88792" y="23009"/>
                      <a:pt x="94597" y="25862"/>
                    </a:cubicBezTo>
                    <a:cubicBezTo>
                      <a:pt x="97452" y="27383"/>
                      <a:pt x="100402" y="28904"/>
                      <a:pt x="103162" y="30426"/>
                    </a:cubicBezTo>
                    <a:lnTo>
                      <a:pt x="111822" y="35370"/>
                    </a:lnTo>
                    <a:lnTo>
                      <a:pt x="120483" y="40314"/>
                    </a:lnTo>
                    <a:cubicBezTo>
                      <a:pt x="123528" y="41930"/>
                      <a:pt x="126669" y="43547"/>
                      <a:pt x="129809" y="44973"/>
                    </a:cubicBezTo>
                    <a:cubicBezTo>
                      <a:pt x="136185" y="47825"/>
                      <a:pt x="142752" y="50297"/>
                      <a:pt x="149509" y="52104"/>
                    </a:cubicBezTo>
                    <a:cubicBezTo>
                      <a:pt x="163023" y="55717"/>
                      <a:pt x="177203" y="57333"/>
                      <a:pt x="191383" y="56287"/>
                    </a:cubicBezTo>
                    <a:cubicBezTo>
                      <a:pt x="198425" y="55812"/>
                      <a:pt x="205468" y="54766"/>
                      <a:pt x="212320" y="53245"/>
                    </a:cubicBezTo>
                    <a:lnTo>
                      <a:pt x="217459" y="51914"/>
                    </a:lnTo>
                    <a:cubicBezTo>
                      <a:pt x="219077" y="51533"/>
                      <a:pt x="220409" y="51153"/>
                      <a:pt x="221932" y="50773"/>
                    </a:cubicBezTo>
                    <a:cubicBezTo>
                      <a:pt x="224882" y="50107"/>
                      <a:pt x="227832" y="49632"/>
                      <a:pt x="230782" y="49251"/>
                    </a:cubicBezTo>
                    <a:cubicBezTo>
                      <a:pt x="242678" y="48016"/>
                      <a:pt x="254860" y="49442"/>
                      <a:pt x="266090" y="53625"/>
                    </a:cubicBezTo>
                    <a:lnTo>
                      <a:pt x="302825" y="68553"/>
                    </a:lnTo>
                    <a:cubicBezTo>
                      <a:pt x="328805" y="78631"/>
                      <a:pt x="357261" y="82530"/>
                      <a:pt x="384955" y="79867"/>
                    </a:cubicBezTo>
                    <a:cubicBezTo>
                      <a:pt x="388380" y="79582"/>
                      <a:pt x="391902" y="79012"/>
                      <a:pt x="395233" y="78536"/>
                    </a:cubicBezTo>
                    <a:lnTo>
                      <a:pt x="404654" y="77395"/>
                    </a:lnTo>
                    <a:cubicBezTo>
                      <a:pt x="410935" y="76920"/>
                      <a:pt x="417216" y="76635"/>
                      <a:pt x="423497" y="76920"/>
                    </a:cubicBezTo>
                    <a:cubicBezTo>
                      <a:pt x="436060" y="77490"/>
                      <a:pt x="448527" y="79582"/>
                      <a:pt x="460518" y="83575"/>
                    </a:cubicBezTo>
                    <a:cubicBezTo>
                      <a:pt x="484500" y="91562"/>
                      <a:pt x="506103" y="106775"/>
                      <a:pt x="523900" y="125696"/>
                    </a:cubicBezTo>
                    <a:cubicBezTo>
                      <a:pt x="532941" y="135109"/>
                      <a:pt x="540935" y="145473"/>
                      <a:pt x="548358" y="156407"/>
                    </a:cubicBezTo>
                    <a:cubicBezTo>
                      <a:pt x="552069" y="161827"/>
                      <a:pt x="555495" y="167531"/>
                      <a:pt x="558731" y="173236"/>
                    </a:cubicBezTo>
                    <a:cubicBezTo>
                      <a:pt x="562062" y="178941"/>
                      <a:pt x="565107" y="184836"/>
                      <a:pt x="567867" y="190921"/>
                    </a:cubicBezTo>
                    <a:cubicBezTo>
                      <a:pt x="564156" y="178085"/>
                      <a:pt x="558731" y="165820"/>
                      <a:pt x="552450" y="153935"/>
                    </a:cubicBezTo>
                    <a:cubicBezTo>
                      <a:pt x="549310" y="148040"/>
                      <a:pt x="545884" y="142145"/>
                      <a:pt x="542172" y="136535"/>
                    </a:cubicBezTo>
                    <a:cubicBezTo>
                      <a:pt x="540364" y="133683"/>
                      <a:pt x="538365" y="130925"/>
                      <a:pt x="536462" y="128168"/>
                    </a:cubicBezTo>
                    <a:cubicBezTo>
                      <a:pt x="534463" y="125506"/>
                      <a:pt x="532465" y="122749"/>
                      <a:pt x="530276" y="120086"/>
                    </a:cubicBezTo>
                    <a:cubicBezTo>
                      <a:pt x="521711" y="109532"/>
                      <a:pt x="512004" y="99834"/>
                      <a:pt x="501155" y="91277"/>
                    </a:cubicBezTo>
                    <a:cubicBezTo>
                      <a:pt x="490305" y="82815"/>
                      <a:pt x="478029" y="75874"/>
                      <a:pt x="465086" y="70835"/>
                    </a:cubicBezTo>
                    <a:cubicBezTo>
                      <a:pt x="461850" y="69599"/>
                      <a:pt x="458614" y="68268"/>
                      <a:pt x="455189" y="67412"/>
                    </a:cubicBezTo>
                    <a:cubicBezTo>
                      <a:pt x="451858" y="66366"/>
                      <a:pt x="448527" y="65320"/>
                      <a:pt x="445005" y="64655"/>
                    </a:cubicBezTo>
                    <a:cubicBezTo>
                      <a:pt x="441579" y="63894"/>
                      <a:pt x="438153" y="63133"/>
                      <a:pt x="434632" y="62753"/>
                    </a:cubicBezTo>
                    <a:cubicBezTo>
                      <a:pt x="431206" y="62278"/>
                      <a:pt x="427685" y="61707"/>
                      <a:pt x="424164" y="61612"/>
                    </a:cubicBezTo>
                    <a:cubicBezTo>
                      <a:pt x="417216" y="61041"/>
                      <a:pt x="410174" y="61137"/>
                      <a:pt x="403227" y="61517"/>
                    </a:cubicBezTo>
                    <a:lnTo>
                      <a:pt x="392853" y="62468"/>
                    </a:lnTo>
                    <a:cubicBezTo>
                      <a:pt x="389618" y="62848"/>
                      <a:pt x="386572" y="63133"/>
                      <a:pt x="383337" y="63323"/>
                    </a:cubicBezTo>
                    <a:cubicBezTo>
                      <a:pt x="370679" y="64179"/>
                      <a:pt x="358022" y="63799"/>
                      <a:pt x="345460" y="61802"/>
                    </a:cubicBezTo>
                    <a:cubicBezTo>
                      <a:pt x="332993" y="59996"/>
                      <a:pt x="320621" y="56763"/>
                      <a:pt x="308915" y="52104"/>
                    </a:cubicBezTo>
                    <a:cubicBezTo>
                      <a:pt x="306060" y="51058"/>
                      <a:pt x="302825" y="49727"/>
                      <a:pt x="299779" y="48491"/>
                    </a:cubicBezTo>
                    <a:lnTo>
                      <a:pt x="290548" y="44783"/>
                    </a:lnTo>
                    <a:lnTo>
                      <a:pt x="281316" y="41075"/>
                    </a:lnTo>
                    <a:cubicBezTo>
                      <a:pt x="278176" y="39839"/>
                      <a:pt x="275321" y="38603"/>
                      <a:pt x="271704" y="37271"/>
                    </a:cubicBezTo>
                    <a:cubicBezTo>
                      <a:pt x="257905" y="32422"/>
                      <a:pt x="242964" y="30806"/>
                      <a:pt x="228498" y="32708"/>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1" name="Freeform 215">
                <a:extLst>
                  <a:ext uri="{FF2B5EF4-FFF2-40B4-BE49-F238E27FC236}">
                    <a16:creationId xmlns:a16="http://schemas.microsoft.com/office/drawing/2014/main" id="{CF5A7F8E-DA3D-666B-6CF6-A22C01ED25C2}"/>
                  </a:ext>
                </a:extLst>
              </p:cNvPr>
              <p:cNvSpPr/>
              <p:nvPr/>
            </p:nvSpPr>
            <p:spPr>
              <a:xfrm>
                <a:off x="210901" y="3530495"/>
                <a:ext cx="588328" cy="404555"/>
              </a:xfrm>
              <a:custGeom>
                <a:avLst/>
                <a:gdLst>
                  <a:gd name="connsiteX0" fmla="*/ 528754 w 588328"/>
                  <a:gd name="connsiteY0" fmla="*/ 401524 h 404555"/>
                  <a:gd name="connsiteX1" fmla="*/ 522758 w 588328"/>
                  <a:gd name="connsiteY1" fmla="*/ 401143 h 404555"/>
                  <a:gd name="connsiteX2" fmla="*/ 519808 w 588328"/>
                  <a:gd name="connsiteY2" fmla="*/ 400763 h 404555"/>
                  <a:gd name="connsiteX3" fmla="*/ 516858 w 588328"/>
                  <a:gd name="connsiteY3" fmla="*/ 400193 h 404555"/>
                  <a:gd name="connsiteX4" fmla="*/ 495160 w 588328"/>
                  <a:gd name="connsiteY4" fmla="*/ 390495 h 404555"/>
                  <a:gd name="connsiteX5" fmla="*/ 479266 w 588328"/>
                  <a:gd name="connsiteY5" fmla="*/ 373190 h 404555"/>
                  <a:gd name="connsiteX6" fmla="*/ 474318 w 588328"/>
                  <a:gd name="connsiteY6" fmla="*/ 362541 h 404555"/>
                  <a:gd name="connsiteX7" fmla="*/ 470226 w 588328"/>
                  <a:gd name="connsiteY7" fmla="*/ 350846 h 404555"/>
                  <a:gd name="connsiteX8" fmla="*/ 443959 w 588328"/>
                  <a:gd name="connsiteY8" fmla="*/ 307775 h 404555"/>
                  <a:gd name="connsiteX9" fmla="*/ 435109 w 588328"/>
                  <a:gd name="connsiteY9" fmla="*/ 298647 h 404555"/>
                  <a:gd name="connsiteX10" fmla="*/ 430350 w 588328"/>
                  <a:gd name="connsiteY10" fmla="*/ 294368 h 404555"/>
                  <a:gd name="connsiteX11" fmla="*/ 425497 w 588328"/>
                  <a:gd name="connsiteY11" fmla="*/ 290280 h 404555"/>
                  <a:gd name="connsiteX12" fmla="*/ 420453 w 588328"/>
                  <a:gd name="connsiteY12" fmla="*/ 286382 h 404555"/>
                  <a:gd name="connsiteX13" fmla="*/ 415218 w 588328"/>
                  <a:gd name="connsiteY13" fmla="*/ 282769 h 404555"/>
                  <a:gd name="connsiteX14" fmla="*/ 409889 w 588328"/>
                  <a:gd name="connsiteY14" fmla="*/ 279251 h 404555"/>
                  <a:gd name="connsiteX15" fmla="*/ 404465 w 588328"/>
                  <a:gd name="connsiteY15" fmla="*/ 275923 h 404555"/>
                  <a:gd name="connsiteX16" fmla="*/ 381719 w 588328"/>
                  <a:gd name="connsiteY16" fmla="*/ 264513 h 404555"/>
                  <a:gd name="connsiteX17" fmla="*/ 375819 w 588328"/>
                  <a:gd name="connsiteY17" fmla="*/ 262136 h 404555"/>
                  <a:gd name="connsiteX18" fmla="*/ 374296 w 588328"/>
                  <a:gd name="connsiteY18" fmla="*/ 261566 h 404555"/>
                  <a:gd name="connsiteX19" fmla="*/ 372964 w 588328"/>
                  <a:gd name="connsiteY19" fmla="*/ 260995 h 404555"/>
                  <a:gd name="connsiteX20" fmla="*/ 370965 w 588328"/>
                  <a:gd name="connsiteY20" fmla="*/ 260044 h 404555"/>
                  <a:gd name="connsiteX21" fmla="*/ 365160 w 588328"/>
                  <a:gd name="connsiteY21" fmla="*/ 253769 h 404555"/>
                  <a:gd name="connsiteX22" fmla="*/ 363828 w 588328"/>
                  <a:gd name="connsiteY22" fmla="*/ 245592 h 404555"/>
                  <a:gd name="connsiteX23" fmla="*/ 364208 w 588328"/>
                  <a:gd name="connsiteY23" fmla="*/ 243595 h 404555"/>
                  <a:gd name="connsiteX24" fmla="*/ 364970 w 588328"/>
                  <a:gd name="connsiteY24" fmla="*/ 240458 h 404555"/>
                  <a:gd name="connsiteX25" fmla="*/ 366492 w 588328"/>
                  <a:gd name="connsiteY25" fmla="*/ 234183 h 404555"/>
                  <a:gd name="connsiteX26" fmla="*/ 369062 w 588328"/>
                  <a:gd name="connsiteY26" fmla="*/ 208131 h 404555"/>
                  <a:gd name="connsiteX27" fmla="*/ 365350 w 588328"/>
                  <a:gd name="connsiteY27" fmla="*/ 181793 h 404555"/>
                  <a:gd name="connsiteX28" fmla="*/ 363352 w 588328"/>
                  <a:gd name="connsiteY28" fmla="*/ 175328 h 404555"/>
                  <a:gd name="connsiteX29" fmla="*/ 360782 w 588328"/>
                  <a:gd name="connsiteY29" fmla="*/ 168958 h 404555"/>
                  <a:gd name="connsiteX30" fmla="*/ 358308 w 588328"/>
                  <a:gd name="connsiteY30" fmla="*/ 163918 h 404555"/>
                  <a:gd name="connsiteX31" fmla="*/ 371631 w 588328"/>
                  <a:gd name="connsiteY31" fmla="*/ 155741 h 404555"/>
                  <a:gd name="connsiteX32" fmla="*/ 380482 w 588328"/>
                  <a:gd name="connsiteY32" fmla="*/ 148991 h 404555"/>
                  <a:gd name="connsiteX33" fmla="*/ 384669 w 588328"/>
                  <a:gd name="connsiteY33" fmla="*/ 145283 h 404555"/>
                  <a:gd name="connsiteX34" fmla="*/ 388667 w 588328"/>
                  <a:gd name="connsiteY34" fmla="*/ 141479 h 404555"/>
                  <a:gd name="connsiteX35" fmla="*/ 402847 w 588328"/>
                  <a:gd name="connsiteY35" fmla="*/ 124555 h 404555"/>
                  <a:gd name="connsiteX36" fmla="*/ 413601 w 588328"/>
                  <a:gd name="connsiteY36" fmla="*/ 105349 h 404555"/>
                  <a:gd name="connsiteX37" fmla="*/ 415694 w 588328"/>
                  <a:gd name="connsiteY37" fmla="*/ 100310 h 404555"/>
                  <a:gd name="connsiteX38" fmla="*/ 416741 w 588328"/>
                  <a:gd name="connsiteY38" fmla="*/ 97742 h 404555"/>
                  <a:gd name="connsiteX39" fmla="*/ 417597 w 588328"/>
                  <a:gd name="connsiteY39" fmla="*/ 95175 h 404555"/>
                  <a:gd name="connsiteX40" fmla="*/ 419311 w 588328"/>
                  <a:gd name="connsiteY40" fmla="*/ 89946 h 404555"/>
                  <a:gd name="connsiteX41" fmla="*/ 420643 w 588328"/>
                  <a:gd name="connsiteY41" fmla="*/ 84621 h 404555"/>
                  <a:gd name="connsiteX42" fmla="*/ 421309 w 588328"/>
                  <a:gd name="connsiteY42" fmla="*/ 81959 h 404555"/>
                  <a:gd name="connsiteX43" fmla="*/ 421785 w 588328"/>
                  <a:gd name="connsiteY43" fmla="*/ 79297 h 404555"/>
                  <a:gd name="connsiteX44" fmla="*/ 422737 w 588328"/>
                  <a:gd name="connsiteY44" fmla="*/ 73972 h 404555"/>
                  <a:gd name="connsiteX45" fmla="*/ 423308 w 588328"/>
                  <a:gd name="connsiteY45" fmla="*/ 68553 h 404555"/>
                  <a:gd name="connsiteX46" fmla="*/ 423688 w 588328"/>
                  <a:gd name="connsiteY46" fmla="*/ 63133 h 404555"/>
                  <a:gd name="connsiteX47" fmla="*/ 423403 w 588328"/>
                  <a:gd name="connsiteY47" fmla="*/ 41740 h 404555"/>
                  <a:gd name="connsiteX48" fmla="*/ 416646 w 588328"/>
                  <a:gd name="connsiteY48" fmla="*/ 0 h 404555"/>
                  <a:gd name="connsiteX49" fmla="*/ 418549 w 588328"/>
                  <a:gd name="connsiteY49" fmla="*/ 41835 h 404555"/>
                  <a:gd name="connsiteX50" fmla="*/ 412363 w 588328"/>
                  <a:gd name="connsiteY50" fmla="*/ 82340 h 404555"/>
                  <a:gd name="connsiteX51" fmla="*/ 410746 w 588328"/>
                  <a:gd name="connsiteY51" fmla="*/ 87189 h 404555"/>
                  <a:gd name="connsiteX52" fmla="*/ 408842 w 588328"/>
                  <a:gd name="connsiteY52" fmla="*/ 91848 h 404555"/>
                  <a:gd name="connsiteX53" fmla="*/ 407890 w 588328"/>
                  <a:gd name="connsiteY53" fmla="*/ 94225 h 404555"/>
                  <a:gd name="connsiteX54" fmla="*/ 406748 w 588328"/>
                  <a:gd name="connsiteY54" fmla="*/ 96507 h 404555"/>
                  <a:gd name="connsiteX55" fmla="*/ 404560 w 588328"/>
                  <a:gd name="connsiteY55" fmla="*/ 101070 h 404555"/>
                  <a:gd name="connsiteX56" fmla="*/ 393615 w 588328"/>
                  <a:gd name="connsiteY56" fmla="*/ 117900 h 404555"/>
                  <a:gd name="connsiteX57" fmla="*/ 380006 w 588328"/>
                  <a:gd name="connsiteY57" fmla="*/ 132447 h 404555"/>
                  <a:gd name="connsiteX58" fmla="*/ 376200 w 588328"/>
                  <a:gd name="connsiteY58" fmla="*/ 135680 h 404555"/>
                  <a:gd name="connsiteX59" fmla="*/ 372298 w 588328"/>
                  <a:gd name="connsiteY59" fmla="*/ 138817 h 404555"/>
                  <a:gd name="connsiteX60" fmla="*/ 364113 w 588328"/>
                  <a:gd name="connsiteY60" fmla="*/ 144427 h 404555"/>
                  <a:gd name="connsiteX61" fmla="*/ 346507 w 588328"/>
                  <a:gd name="connsiteY61" fmla="*/ 153459 h 404555"/>
                  <a:gd name="connsiteX62" fmla="*/ 327759 w 588328"/>
                  <a:gd name="connsiteY62" fmla="*/ 159450 h 404555"/>
                  <a:gd name="connsiteX63" fmla="*/ 308345 w 588328"/>
                  <a:gd name="connsiteY63" fmla="*/ 162017 h 404555"/>
                  <a:gd name="connsiteX64" fmla="*/ 303491 w 588328"/>
                  <a:gd name="connsiteY64" fmla="*/ 162017 h 404555"/>
                  <a:gd name="connsiteX65" fmla="*/ 301017 w 588328"/>
                  <a:gd name="connsiteY65" fmla="*/ 162017 h 404555"/>
                  <a:gd name="connsiteX66" fmla="*/ 298543 w 588328"/>
                  <a:gd name="connsiteY66" fmla="*/ 161922 h 404555"/>
                  <a:gd name="connsiteX67" fmla="*/ 293689 w 588328"/>
                  <a:gd name="connsiteY67" fmla="*/ 161636 h 404555"/>
                  <a:gd name="connsiteX68" fmla="*/ 288835 w 588328"/>
                  <a:gd name="connsiteY68" fmla="*/ 161066 h 404555"/>
                  <a:gd name="connsiteX69" fmla="*/ 251815 w 588328"/>
                  <a:gd name="connsiteY69" fmla="*/ 149181 h 404555"/>
                  <a:gd name="connsiteX70" fmla="*/ 247532 w 588328"/>
                  <a:gd name="connsiteY70" fmla="*/ 146804 h 404555"/>
                  <a:gd name="connsiteX71" fmla="*/ 245439 w 588328"/>
                  <a:gd name="connsiteY71" fmla="*/ 145568 h 404555"/>
                  <a:gd name="connsiteX72" fmla="*/ 243155 w 588328"/>
                  <a:gd name="connsiteY72" fmla="*/ 144237 h 404555"/>
                  <a:gd name="connsiteX73" fmla="*/ 234114 w 588328"/>
                  <a:gd name="connsiteY73" fmla="*/ 138817 h 404555"/>
                  <a:gd name="connsiteX74" fmla="*/ 229641 w 588328"/>
                  <a:gd name="connsiteY74" fmla="*/ 136060 h 404555"/>
                  <a:gd name="connsiteX75" fmla="*/ 227357 w 588328"/>
                  <a:gd name="connsiteY75" fmla="*/ 134634 h 404555"/>
                  <a:gd name="connsiteX76" fmla="*/ 224692 w 588328"/>
                  <a:gd name="connsiteY76" fmla="*/ 133112 h 404555"/>
                  <a:gd name="connsiteX77" fmla="*/ 219173 w 588328"/>
                  <a:gd name="connsiteY77" fmla="*/ 130545 h 404555"/>
                  <a:gd name="connsiteX78" fmla="*/ 213367 w 588328"/>
                  <a:gd name="connsiteY78" fmla="*/ 128548 h 404555"/>
                  <a:gd name="connsiteX79" fmla="*/ 165974 w 588328"/>
                  <a:gd name="connsiteY79" fmla="*/ 134158 h 404555"/>
                  <a:gd name="connsiteX80" fmla="*/ 163309 w 588328"/>
                  <a:gd name="connsiteY80" fmla="*/ 135775 h 404555"/>
                  <a:gd name="connsiteX81" fmla="*/ 160835 w 588328"/>
                  <a:gd name="connsiteY81" fmla="*/ 137486 h 404555"/>
                  <a:gd name="connsiteX82" fmla="*/ 156076 w 588328"/>
                  <a:gd name="connsiteY82" fmla="*/ 141289 h 404555"/>
                  <a:gd name="connsiteX83" fmla="*/ 148558 w 588328"/>
                  <a:gd name="connsiteY83" fmla="*/ 147565 h 404555"/>
                  <a:gd name="connsiteX84" fmla="*/ 144561 w 588328"/>
                  <a:gd name="connsiteY84" fmla="*/ 150227 h 404555"/>
                  <a:gd name="connsiteX85" fmla="*/ 140564 w 588328"/>
                  <a:gd name="connsiteY85" fmla="*/ 152794 h 404555"/>
                  <a:gd name="connsiteX86" fmla="*/ 131999 w 588328"/>
                  <a:gd name="connsiteY86" fmla="*/ 157073 h 404555"/>
                  <a:gd name="connsiteX87" fmla="*/ 127621 w 588328"/>
                  <a:gd name="connsiteY87" fmla="*/ 158974 h 404555"/>
                  <a:gd name="connsiteX88" fmla="*/ 123053 w 588328"/>
                  <a:gd name="connsiteY88" fmla="*/ 160400 h 404555"/>
                  <a:gd name="connsiteX89" fmla="*/ 113726 w 588328"/>
                  <a:gd name="connsiteY89" fmla="*/ 162777 h 404555"/>
                  <a:gd name="connsiteX90" fmla="*/ 108968 w 588328"/>
                  <a:gd name="connsiteY90" fmla="*/ 163538 h 404555"/>
                  <a:gd name="connsiteX91" fmla="*/ 104209 w 588328"/>
                  <a:gd name="connsiteY91" fmla="*/ 164108 h 404555"/>
                  <a:gd name="connsiteX92" fmla="*/ 99356 w 588328"/>
                  <a:gd name="connsiteY92" fmla="*/ 164204 h 404555"/>
                  <a:gd name="connsiteX93" fmla="*/ 94502 w 588328"/>
                  <a:gd name="connsiteY93" fmla="*/ 164204 h 404555"/>
                  <a:gd name="connsiteX94" fmla="*/ 57387 w 588328"/>
                  <a:gd name="connsiteY94" fmla="*/ 154125 h 404555"/>
                  <a:gd name="connsiteX95" fmla="*/ 27980 w 588328"/>
                  <a:gd name="connsiteY95" fmla="*/ 128453 h 404555"/>
                  <a:gd name="connsiteX96" fmla="*/ 10279 w 588328"/>
                  <a:gd name="connsiteY96" fmla="*/ 92703 h 404555"/>
                  <a:gd name="connsiteX97" fmla="*/ 7043 w 588328"/>
                  <a:gd name="connsiteY97" fmla="*/ 52294 h 404555"/>
                  <a:gd name="connsiteX98" fmla="*/ 9803 w 588328"/>
                  <a:gd name="connsiteY98" fmla="*/ 31472 h 404555"/>
                  <a:gd name="connsiteX99" fmla="*/ 12468 w 588328"/>
                  <a:gd name="connsiteY99" fmla="*/ 10554 h 404555"/>
                  <a:gd name="connsiteX100" fmla="*/ 2285 w 588328"/>
                  <a:gd name="connsiteY100" fmla="*/ 51533 h 404555"/>
                  <a:gd name="connsiteX101" fmla="*/ 1999 w 588328"/>
                  <a:gd name="connsiteY101" fmla="*/ 94700 h 404555"/>
                  <a:gd name="connsiteX102" fmla="*/ 8375 w 588328"/>
                  <a:gd name="connsiteY102" fmla="*/ 115618 h 404555"/>
                  <a:gd name="connsiteX103" fmla="*/ 18749 w 588328"/>
                  <a:gd name="connsiteY103" fmla="*/ 135109 h 404555"/>
                  <a:gd name="connsiteX104" fmla="*/ 32929 w 588328"/>
                  <a:gd name="connsiteY104" fmla="*/ 152223 h 404555"/>
                  <a:gd name="connsiteX105" fmla="*/ 34927 w 588328"/>
                  <a:gd name="connsiteY105" fmla="*/ 154220 h 404555"/>
                  <a:gd name="connsiteX106" fmla="*/ 37116 w 588328"/>
                  <a:gd name="connsiteY106" fmla="*/ 156027 h 404555"/>
                  <a:gd name="connsiteX107" fmla="*/ 41494 w 588328"/>
                  <a:gd name="connsiteY107" fmla="*/ 159640 h 404555"/>
                  <a:gd name="connsiteX108" fmla="*/ 46062 w 588328"/>
                  <a:gd name="connsiteY108" fmla="*/ 162872 h 404555"/>
                  <a:gd name="connsiteX109" fmla="*/ 50725 w 588328"/>
                  <a:gd name="connsiteY109" fmla="*/ 166010 h 404555"/>
                  <a:gd name="connsiteX110" fmla="*/ 89078 w 588328"/>
                  <a:gd name="connsiteY110" fmla="*/ 179036 h 404555"/>
                  <a:gd name="connsiteX111" fmla="*/ 90886 w 588328"/>
                  <a:gd name="connsiteY111" fmla="*/ 179511 h 404555"/>
                  <a:gd name="connsiteX112" fmla="*/ 99451 w 588328"/>
                  <a:gd name="connsiteY112" fmla="*/ 182934 h 404555"/>
                  <a:gd name="connsiteX113" fmla="*/ 115439 w 588328"/>
                  <a:gd name="connsiteY113" fmla="*/ 192632 h 404555"/>
                  <a:gd name="connsiteX114" fmla="*/ 140373 w 588328"/>
                  <a:gd name="connsiteY114" fmla="*/ 221347 h 404555"/>
                  <a:gd name="connsiteX115" fmla="*/ 154839 w 588328"/>
                  <a:gd name="connsiteY115" fmla="*/ 257667 h 404555"/>
                  <a:gd name="connsiteX116" fmla="*/ 160644 w 588328"/>
                  <a:gd name="connsiteY116" fmla="*/ 297031 h 404555"/>
                  <a:gd name="connsiteX117" fmla="*/ 158360 w 588328"/>
                  <a:gd name="connsiteY117" fmla="*/ 257002 h 404555"/>
                  <a:gd name="connsiteX118" fmla="*/ 146655 w 588328"/>
                  <a:gd name="connsiteY118" fmla="*/ 218114 h 404555"/>
                  <a:gd name="connsiteX119" fmla="*/ 122291 w 588328"/>
                  <a:gd name="connsiteY119" fmla="*/ 184551 h 404555"/>
                  <a:gd name="connsiteX120" fmla="*/ 115344 w 588328"/>
                  <a:gd name="connsiteY120" fmla="*/ 178751 h 404555"/>
                  <a:gd name="connsiteX121" fmla="*/ 116391 w 588328"/>
                  <a:gd name="connsiteY121" fmla="*/ 178561 h 404555"/>
                  <a:gd name="connsiteX122" fmla="*/ 127526 w 588328"/>
                  <a:gd name="connsiteY122" fmla="*/ 176089 h 404555"/>
                  <a:gd name="connsiteX123" fmla="*/ 133045 w 588328"/>
                  <a:gd name="connsiteY123" fmla="*/ 174472 h 404555"/>
                  <a:gd name="connsiteX124" fmla="*/ 138375 w 588328"/>
                  <a:gd name="connsiteY124" fmla="*/ 172380 h 404555"/>
                  <a:gd name="connsiteX125" fmla="*/ 148748 w 588328"/>
                  <a:gd name="connsiteY125" fmla="*/ 167436 h 404555"/>
                  <a:gd name="connsiteX126" fmla="*/ 153697 w 588328"/>
                  <a:gd name="connsiteY126" fmla="*/ 164489 h 404555"/>
                  <a:gd name="connsiteX127" fmla="*/ 158551 w 588328"/>
                  <a:gd name="connsiteY127" fmla="*/ 161351 h 404555"/>
                  <a:gd name="connsiteX128" fmla="*/ 163023 w 588328"/>
                  <a:gd name="connsiteY128" fmla="*/ 157738 h 404555"/>
                  <a:gd name="connsiteX129" fmla="*/ 167306 w 588328"/>
                  <a:gd name="connsiteY129" fmla="*/ 154315 h 404555"/>
                  <a:gd name="connsiteX130" fmla="*/ 170827 w 588328"/>
                  <a:gd name="connsiteY130" fmla="*/ 151653 h 404555"/>
                  <a:gd name="connsiteX131" fmla="*/ 172635 w 588328"/>
                  <a:gd name="connsiteY131" fmla="*/ 150417 h 404555"/>
                  <a:gd name="connsiteX132" fmla="*/ 174539 w 588328"/>
                  <a:gd name="connsiteY132" fmla="*/ 149371 h 404555"/>
                  <a:gd name="connsiteX133" fmla="*/ 208514 w 588328"/>
                  <a:gd name="connsiteY133" fmla="*/ 145568 h 404555"/>
                  <a:gd name="connsiteX134" fmla="*/ 212701 w 588328"/>
                  <a:gd name="connsiteY134" fmla="*/ 146994 h 404555"/>
                  <a:gd name="connsiteX135" fmla="*/ 216698 w 588328"/>
                  <a:gd name="connsiteY135" fmla="*/ 148896 h 404555"/>
                  <a:gd name="connsiteX136" fmla="*/ 218602 w 588328"/>
                  <a:gd name="connsiteY136" fmla="*/ 149942 h 404555"/>
                  <a:gd name="connsiteX137" fmla="*/ 220790 w 588328"/>
                  <a:gd name="connsiteY137" fmla="*/ 151273 h 404555"/>
                  <a:gd name="connsiteX138" fmla="*/ 225263 w 588328"/>
                  <a:gd name="connsiteY138" fmla="*/ 153935 h 404555"/>
                  <a:gd name="connsiteX139" fmla="*/ 234304 w 588328"/>
                  <a:gd name="connsiteY139" fmla="*/ 159354 h 404555"/>
                  <a:gd name="connsiteX140" fmla="*/ 236588 w 588328"/>
                  <a:gd name="connsiteY140" fmla="*/ 160686 h 404555"/>
                  <a:gd name="connsiteX141" fmla="*/ 239063 w 588328"/>
                  <a:gd name="connsiteY141" fmla="*/ 162017 h 404555"/>
                  <a:gd name="connsiteX142" fmla="*/ 244011 w 588328"/>
                  <a:gd name="connsiteY142" fmla="*/ 164774 h 404555"/>
                  <a:gd name="connsiteX143" fmla="*/ 264948 w 588328"/>
                  <a:gd name="connsiteY143" fmla="*/ 173141 h 404555"/>
                  <a:gd name="connsiteX144" fmla="*/ 275893 w 588328"/>
                  <a:gd name="connsiteY144" fmla="*/ 175993 h 404555"/>
                  <a:gd name="connsiteX145" fmla="*/ 281412 w 588328"/>
                  <a:gd name="connsiteY145" fmla="*/ 176944 h 404555"/>
                  <a:gd name="connsiteX146" fmla="*/ 287027 w 588328"/>
                  <a:gd name="connsiteY146" fmla="*/ 177705 h 404555"/>
                  <a:gd name="connsiteX147" fmla="*/ 342796 w 588328"/>
                  <a:gd name="connsiteY147" fmla="*/ 171049 h 404555"/>
                  <a:gd name="connsiteX148" fmla="*/ 343081 w 588328"/>
                  <a:gd name="connsiteY148" fmla="*/ 171525 h 404555"/>
                  <a:gd name="connsiteX149" fmla="*/ 345651 w 588328"/>
                  <a:gd name="connsiteY149" fmla="*/ 176279 h 404555"/>
                  <a:gd name="connsiteX150" fmla="*/ 347935 w 588328"/>
                  <a:gd name="connsiteY150" fmla="*/ 181318 h 404555"/>
                  <a:gd name="connsiteX151" fmla="*/ 349838 w 588328"/>
                  <a:gd name="connsiteY151" fmla="*/ 186547 h 404555"/>
                  <a:gd name="connsiteX152" fmla="*/ 353930 w 588328"/>
                  <a:gd name="connsiteY152" fmla="*/ 208796 h 404555"/>
                  <a:gd name="connsiteX153" fmla="*/ 352693 w 588328"/>
                  <a:gd name="connsiteY153" fmla="*/ 231806 h 404555"/>
                  <a:gd name="connsiteX154" fmla="*/ 351551 w 588328"/>
                  <a:gd name="connsiteY154" fmla="*/ 237510 h 404555"/>
                  <a:gd name="connsiteX155" fmla="*/ 350980 w 588328"/>
                  <a:gd name="connsiteY155" fmla="*/ 240458 h 404555"/>
                  <a:gd name="connsiteX156" fmla="*/ 350409 w 588328"/>
                  <a:gd name="connsiteY156" fmla="*/ 244546 h 404555"/>
                  <a:gd name="connsiteX157" fmla="*/ 353835 w 588328"/>
                  <a:gd name="connsiteY157" fmla="*/ 260235 h 404555"/>
                  <a:gd name="connsiteX158" fmla="*/ 365160 w 588328"/>
                  <a:gd name="connsiteY158" fmla="*/ 271264 h 404555"/>
                  <a:gd name="connsiteX159" fmla="*/ 368777 w 588328"/>
                  <a:gd name="connsiteY159" fmla="*/ 272880 h 404555"/>
                  <a:gd name="connsiteX160" fmla="*/ 370394 w 588328"/>
                  <a:gd name="connsiteY160" fmla="*/ 273451 h 404555"/>
                  <a:gd name="connsiteX161" fmla="*/ 371822 w 588328"/>
                  <a:gd name="connsiteY161" fmla="*/ 273926 h 404555"/>
                  <a:gd name="connsiteX162" fmla="*/ 377437 w 588328"/>
                  <a:gd name="connsiteY162" fmla="*/ 275923 h 404555"/>
                  <a:gd name="connsiteX163" fmla="*/ 399325 w 588328"/>
                  <a:gd name="connsiteY163" fmla="*/ 285621 h 404555"/>
                  <a:gd name="connsiteX164" fmla="*/ 404560 w 588328"/>
                  <a:gd name="connsiteY164" fmla="*/ 288569 h 404555"/>
                  <a:gd name="connsiteX165" fmla="*/ 409699 w 588328"/>
                  <a:gd name="connsiteY165" fmla="*/ 291611 h 404555"/>
                  <a:gd name="connsiteX166" fmla="*/ 414743 w 588328"/>
                  <a:gd name="connsiteY166" fmla="*/ 294844 h 404555"/>
                  <a:gd name="connsiteX167" fmla="*/ 419596 w 588328"/>
                  <a:gd name="connsiteY167" fmla="*/ 298362 h 404555"/>
                  <a:gd name="connsiteX168" fmla="*/ 424355 w 588328"/>
                  <a:gd name="connsiteY168" fmla="*/ 301975 h 404555"/>
                  <a:gd name="connsiteX169" fmla="*/ 429018 w 588328"/>
                  <a:gd name="connsiteY169" fmla="*/ 305778 h 404555"/>
                  <a:gd name="connsiteX170" fmla="*/ 437678 w 588328"/>
                  <a:gd name="connsiteY170" fmla="*/ 314050 h 404555"/>
                  <a:gd name="connsiteX171" fmla="*/ 464325 w 588328"/>
                  <a:gd name="connsiteY171" fmla="*/ 353603 h 404555"/>
                  <a:gd name="connsiteX172" fmla="*/ 468893 w 588328"/>
                  <a:gd name="connsiteY172" fmla="*/ 365013 h 404555"/>
                  <a:gd name="connsiteX173" fmla="*/ 474889 w 588328"/>
                  <a:gd name="connsiteY173" fmla="*/ 376423 h 404555"/>
                  <a:gd name="connsiteX174" fmla="*/ 492875 w 588328"/>
                  <a:gd name="connsiteY174" fmla="*/ 394488 h 404555"/>
                  <a:gd name="connsiteX175" fmla="*/ 516382 w 588328"/>
                  <a:gd name="connsiteY175" fmla="*/ 403806 h 404555"/>
                  <a:gd name="connsiteX176" fmla="*/ 519523 w 588328"/>
                  <a:gd name="connsiteY176" fmla="*/ 404281 h 404555"/>
                  <a:gd name="connsiteX177" fmla="*/ 522663 w 588328"/>
                  <a:gd name="connsiteY177" fmla="*/ 404471 h 404555"/>
                  <a:gd name="connsiteX178" fmla="*/ 528944 w 588328"/>
                  <a:gd name="connsiteY178" fmla="*/ 404471 h 404555"/>
                  <a:gd name="connsiteX179" fmla="*/ 541316 w 588328"/>
                  <a:gd name="connsiteY179" fmla="*/ 403330 h 404555"/>
                  <a:gd name="connsiteX180" fmla="*/ 588329 w 588328"/>
                  <a:gd name="connsiteY180" fmla="*/ 388403 h 404555"/>
                  <a:gd name="connsiteX181" fmla="*/ 541030 w 588328"/>
                  <a:gd name="connsiteY181" fmla="*/ 401238 h 404555"/>
                  <a:gd name="connsiteX182" fmla="*/ 528849 w 588328"/>
                  <a:gd name="connsiteY182" fmla="*/ 401809 h 40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588328" h="404555">
                    <a:moveTo>
                      <a:pt x="528754" y="401524"/>
                    </a:moveTo>
                    <a:cubicBezTo>
                      <a:pt x="526755" y="401524"/>
                      <a:pt x="524757" y="401524"/>
                      <a:pt x="522758" y="401143"/>
                    </a:cubicBezTo>
                    <a:lnTo>
                      <a:pt x="519808" y="400763"/>
                    </a:lnTo>
                    <a:lnTo>
                      <a:pt x="516858" y="400193"/>
                    </a:lnTo>
                    <a:cubicBezTo>
                      <a:pt x="508959" y="398576"/>
                      <a:pt x="501631" y="395153"/>
                      <a:pt x="495160" y="390495"/>
                    </a:cubicBezTo>
                    <a:cubicBezTo>
                      <a:pt x="488688" y="385836"/>
                      <a:pt x="483359" y="379845"/>
                      <a:pt x="479266" y="373190"/>
                    </a:cubicBezTo>
                    <a:cubicBezTo>
                      <a:pt x="477268" y="369767"/>
                      <a:pt x="475555" y="366249"/>
                      <a:pt x="474318" y="362541"/>
                    </a:cubicBezTo>
                    <a:lnTo>
                      <a:pt x="470226" y="350846"/>
                    </a:lnTo>
                    <a:cubicBezTo>
                      <a:pt x="464420" y="335063"/>
                      <a:pt x="455189" y="320420"/>
                      <a:pt x="443959" y="307775"/>
                    </a:cubicBezTo>
                    <a:cubicBezTo>
                      <a:pt x="441294" y="304542"/>
                      <a:pt x="438059" y="301689"/>
                      <a:pt x="435109" y="298647"/>
                    </a:cubicBezTo>
                    <a:cubicBezTo>
                      <a:pt x="433586" y="297221"/>
                      <a:pt x="431968" y="295795"/>
                      <a:pt x="430350" y="294368"/>
                    </a:cubicBezTo>
                    <a:cubicBezTo>
                      <a:pt x="428732" y="292942"/>
                      <a:pt x="427210" y="291516"/>
                      <a:pt x="425497" y="290280"/>
                    </a:cubicBezTo>
                    <a:lnTo>
                      <a:pt x="420453" y="286382"/>
                    </a:lnTo>
                    <a:lnTo>
                      <a:pt x="415218" y="282769"/>
                    </a:lnTo>
                    <a:cubicBezTo>
                      <a:pt x="413505" y="281533"/>
                      <a:pt x="411697" y="280392"/>
                      <a:pt x="409889" y="279251"/>
                    </a:cubicBezTo>
                    <a:cubicBezTo>
                      <a:pt x="408081" y="278110"/>
                      <a:pt x="406368" y="276969"/>
                      <a:pt x="404465" y="275923"/>
                    </a:cubicBezTo>
                    <a:cubicBezTo>
                      <a:pt x="397136" y="271549"/>
                      <a:pt x="389523" y="267841"/>
                      <a:pt x="381719" y="264513"/>
                    </a:cubicBezTo>
                    <a:cubicBezTo>
                      <a:pt x="379816" y="263657"/>
                      <a:pt x="377817" y="262897"/>
                      <a:pt x="375819" y="262136"/>
                    </a:cubicBezTo>
                    <a:lnTo>
                      <a:pt x="374296" y="261566"/>
                    </a:lnTo>
                    <a:cubicBezTo>
                      <a:pt x="373820" y="261376"/>
                      <a:pt x="373249" y="261185"/>
                      <a:pt x="372964" y="260995"/>
                    </a:cubicBezTo>
                    <a:cubicBezTo>
                      <a:pt x="372298" y="260710"/>
                      <a:pt x="371631" y="260425"/>
                      <a:pt x="370965" y="260044"/>
                    </a:cubicBezTo>
                    <a:cubicBezTo>
                      <a:pt x="368491" y="258523"/>
                      <a:pt x="366397" y="256336"/>
                      <a:pt x="365160" y="253769"/>
                    </a:cubicBezTo>
                    <a:cubicBezTo>
                      <a:pt x="363923" y="251202"/>
                      <a:pt x="363352" y="248349"/>
                      <a:pt x="363828" y="245592"/>
                    </a:cubicBezTo>
                    <a:cubicBezTo>
                      <a:pt x="363828" y="244927"/>
                      <a:pt x="364113" y="244261"/>
                      <a:pt x="364208" y="243595"/>
                    </a:cubicBezTo>
                    <a:lnTo>
                      <a:pt x="364970" y="240458"/>
                    </a:lnTo>
                    <a:lnTo>
                      <a:pt x="366492" y="234183"/>
                    </a:lnTo>
                    <a:cubicBezTo>
                      <a:pt x="368110" y="225625"/>
                      <a:pt x="369157" y="216973"/>
                      <a:pt x="369062" y="208131"/>
                    </a:cubicBezTo>
                    <a:cubicBezTo>
                      <a:pt x="368872" y="199288"/>
                      <a:pt x="367730" y="190446"/>
                      <a:pt x="365350" y="181793"/>
                    </a:cubicBezTo>
                    <a:cubicBezTo>
                      <a:pt x="364875" y="179607"/>
                      <a:pt x="364018" y="177515"/>
                      <a:pt x="363352" y="175328"/>
                    </a:cubicBezTo>
                    <a:cubicBezTo>
                      <a:pt x="362495" y="173236"/>
                      <a:pt x="361829" y="171049"/>
                      <a:pt x="360782" y="168958"/>
                    </a:cubicBezTo>
                    <a:cubicBezTo>
                      <a:pt x="360021" y="167246"/>
                      <a:pt x="359165" y="165630"/>
                      <a:pt x="358308" y="163918"/>
                    </a:cubicBezTo>
                    <a:cubicBezTo>
                      <a:pt x="362876" y="161446"/>
                      <a:pt x="367349" y="158784"/>
                      <a:pt x="371631" y="155741"/>
                    </a:cubicBezTo>
                    <a:cubicBezTo>
                      <a:pt x="374772" y="153745"/>
                      <a:pt x="377532" y="151273"/>
                      <a:pt x="380482" y="148991"/>
                    </a:cubicBezTo>
                    <a:lnTo>
                      <a:pt x="384669" y="145283"/>
                    </a:lnTo>
                    <a:cubicBezTo>
                      <a:pt x="386097" y="144047"/>
                      <a:pt x="387429" y="142811"/>
                      <a:pt x="388667" y="141479"/>
                    </a:cubicBezTo>
                    <a:cubicBezTo>
                      <a:pt x="393996" y="136345"/>
                      <a:pt x="398659" y="130545"/>
                      <a:pt x="402847" y="124555"/>
                    </a:cubicBezTo>
                    <a:cubicBezTo>
                      <a:pt x="407034" y="118470"/>
                      <a:pt x="410460" y="112004"/>
                      <a:pt x="413601" y="105349"/>
                    </a:cubicBezTo>
                    <a:lnTo>
                      <a:pt x="415694" y="100310"/>
                    </a:lnTo>
                    <a:lnTo>
                      <a:pt x="416741" y="97742"/>
                    </a:lnTo>
                    <a:lnTo>
                      <a:pt x="417597" y="95175"/>
                    </a:lnTo>
                    <a:lnTo>
                      <a:pt x="419311" y="89946"/>
                    </a:lnTo>
                    <a:lnTo>
                      <a:pt x="420643" y="84621"/>
                    </a:lnTo>
                    <a:lnTo>
                      <a:pt x="421309" y="81959"/>
                    </a:lnTo>
                    <a:lnTo>
                      <a:pt x="421785" y="79297"/>
                    </a:lnTo>
                    <a:lnTo>
                      <a:pt x="422737" y="73972"/>
                    </a:lnTo>
                    <a:lnTo>
                      <a:pt x="423308" y="68553"/>
                    </a:lnTo>
                    <a:cubicBezTo>
                      <a:pt x="423498" y="66746"/>
                      <a:pt x="423688" y="64940"/>
                      <a:pt x="423688" y="63133"/>
                    </a:cubicBezTo>
                    <a:cubicBezTo>
                      <a:pt x="424069" y="55907"/>
                      <a:pt x="423879" y="48871"/>
                      <a:pt x="423403" y="41740"/>
                    </a:cubicBezTo>
                    <a:cubicBezTo>
                      <a:pt x="422451" y="27573"/>
                      <a:pt x="420167" y="13597"/>
                      <a:pt x="416646" y="0"/>
                    </a:cubicBezTo>
                    <a:cubicBezTo>
                      <a:pt x="418264" y="13977"/>
                      <a:pt x="419025" y="27954"/>
                      <a:pt x="418549" y="41835"/>
                    </a:cubicBezTo>
                    <a:cubicBezTo>
                      <a:pt x="418073" y="55717"/>
                      <a:pt x="416836" y="69504"/>
                      <a:pt x="412363" y="82340"/>
                    </a:cubicBezTo>
                    <a:lnTo>
                      <a:pt x="410746" y="87189"/>
                    </a:lnTo>
                    <a:lnTo>
                      <a:pt x="408842" y="91848"/>
                    </a:lnTo>
                    <a:lnTo>
                      <a:pt x="407890" y="94225"/>
                    </a:lnTo>
                    <a:lnTo>
                      <a:pt x="406748" y="96507"/>
                    </a:lnTo>
                    <a:lnTo>
                      <a:pt x="404560" y="101070"/>
                    </a:lnTo>
                    <a:cubicBezTo>
                      <a:pt x="401324" y="106965"/>
                      <a:pt x="397803" y="112670"/>
                      <a:pt x="393615" y="117900"/>
                    </a:cubicBezTo>
                    <a:cubicBezTo>
                      <a:pt x="389428" y="123034"/>
                      <a:pt x="385050" y="128073"/>
                      <a:pt x="380006" y="132447"/>
                    </a:cubicBezTo>
                    <a:cubicBezTo>
                      <a:pt x="378769" y="133588"/>
                      <a:pt x="377532" y="134729"/>
                      <a:pt x="376200" y="135680"/>
                    </a:cubicBezTo>
                    <a:lnTo>
                      <a:pt x="372298" y="138817"/>
                    </a:lnTo>
                    <a:cubicBezTo>
                      <a:pt x="369538" y="140719"/>
                      <a:pt x="366968" y="142715"/>
                      <a:pt x="364113" y="144427"/>
                    </a:cubicBezTo>
                    <a:cubicBezTo>
                      <a:pt x="358594" y="148040"/>
                      <a:pt x="352598" y="150987"/>
                      <a:pt x="346507" y="153459"/>
                    </a:cubicBezTo>
                    <a:cubicBezTo>
                      <a:pt x="340416" y="156122"/>
                      <a:pt x="334135" y="157833"/>
                      <a:pt x="327759" y="159450"/>
                    </a:cubicBezTo>
                    <a:cubicBezTo>
                      <a:pt x="321383" y="160876"/>
                      <a:pt x="314816" y="161636"/>
                      <a:pt x="308345" y="162017"/>
                    </a:cubicBezTo>
                    <a:cubicBezTo>
                      <a:pt x="306727" y="162017"/>
                      <a:pt x="305109" y="162017"/>
                      <a:pt x="303491" y="162017"/>
                    </a:cubicBezTo>
                    <a:lnTo>
                      <a:pt x="301017" y="162017"/>
                    </a:lnTo>
                    <a:cubicBezTo>
                      <a:pt x="301017" y="162017"/>
                      <a:pt x="298543" y="161922"/>
                      <a:pt x="298543" y="161922"/>
                    </a:cubicBezTo>
                    <a:cubicBezTo>
                      <a:pt x="296925" y="161827"/>
                      <a:pt x="295307" y="161731"/>
                      <a:pt x="293689" y="161636"/>
                    </a:cubicBezTo>
                    <a:lnTo>
                      <a:pt x="288835" y="161066"/>
                    </a:lnTo>
                    <a:cubicBezTo>
                      <a:pt x="275893" y="159354"/>
                      <a:pt x="263426" y="155266"/>
                      <a:pt x="251815" y="149181"/>
                    </a:cubicBezTo>
                    <a:lnTo>
                      <a:pt x="247532" y="146804"/>
                    </a:lnTo>
                    <a:lnTo>
                      <a:pt x="245439" y="145568"/>
                    </a:lnTo>
                    <a:lnTo>
                      <a:pt x="243155" y="144237"/>
                    </a:lnTo>
                    <a:lnTo>
                      <a:pt x="234114" y="138817"/>
                    </a:lnTo>
                    <a:lnTo>
                      <a:pt x="229641" y="136060"/>
                    </a:lnTo>
                    <a:cubicBezTo>
                      <a:pt x="228880" y="135584"/>
                      <a:pt x="228213" y="135204"/>
                      <a:pt x="227357" y="134634"/>
                    </a:cubicBezTo>
                    <a:lnTo>
                      <a:pt x="224692" y="133112"/>
                    </a:lnTo>
                    <a:cubicBezTo>
                      <a:pt x="222884" y="132066"/>
                      <a:pt x="220981" y="131401"/>
                      <a:pt x="219173" y="130545"/>
                    </a:cubicBezTo>
                    <a:cubicBezTo>
                      <a:pt x="217269" y="129880"/>
                      <a:pt x="215366" y="129119"/>
                      <a:pt x="213367" y="128548"/>
                    </a:cubicBezTo>
                    <a:cubicBezTo>
                      <a:pt x="197664" y="123985"/>
                      <a:pt x="180154" y="125981"/>
                      <a:pt x="165974" y="134158"/>
                    </a:cubicBezTo>
                    <a:lnTo>
                      <a:pt x="163309" y="135775"/>
                    </a:lnTo>
                    <a:cubicBezTo>
                      <a:pt x="162452" y="136345"/>
                      <a:pt x="161596" y="136916"/>
                      <a:pt x="160835" y="137486"/>
                    </a:cubicBezTo>
                    <a:cubicBezTo>
                      <a:pt x="159122" y="138627"/>
                      <a:pt x="157599" y="139958"/>
                      <a:pt x="156076" y="141289"/>
                    </a:cubicBezTo>
                    <a:lnTo>
                      <a:pt x="148558" y="147565"/>
                    </a:lnTo>
                    <a:lnTo>
                      <a:pt x="144561" y="150227"/>
                    </a:lnTo>
                    <a:cubicBezTo>
                      <a:pt x="143228" y="151082"/>
                      <a:pt x="141991" y="152128"/>
                      <a:pt x="140564" y="152794"/>
                    </a:cubicBezTo>
                    <a:cubicBezTo>
                      <a:pt x="137709" y="154220"/>
                      <a:pt x="135044" y="156027"/>
                      <a:pt x="131999" y="157073"/>
                    </a:cubicBezTo>
                    <a:lnTo>
                      <a:pt x="127621" y="158974"/>
                    </a:lnTo>
                    <a:cubicBezTo>
                      <a:pt x="126098" y="159545"/>
                      <a:pt x="124576" y="159925"/>
                      <a:pt x="123053" y="160400"/>
                    </a:cubicBezTo>
                    <a:cubicBezTo>
                      <a:pt x="120007" y="161541"/>
                      <a:pt x="116867" y="162017"/>
                      <a:pt x="113726" y="162777"/>
                    </a:cubicBezTo>
                    <a:cubicBezTo>
                      <a:pt x="112204" y="163158"/>
                      <a:pt x="110586" y="163348"/>
                      <a:pt x="108968" y="163538"/>
                    </a:cubicBezTo>
                    <a:lnTo>
                      <a:pt x="104209" y="164108"/>
                    </a:lnTo>
                    <a:cubicBezTo>
                      <a:pt x="102592" y="164108"/>
                      <a:pt x="100974" y="164108"/>
                      <a:pt x="99356" y="164204"/>
                    </a:cubicBezTo>
                    <a:cubicBezTo>
                      <a:pt x="97738" y="164204"/>
                      <a:pt x="96120" y="164394"/>
                      <a:pt x="94502" y="164204"/>
                    </a:cubicBezTo>
                    <a:cubicBezTo>
                      <a:pt x="81655" y="163538"/>
                      <a:pt x="68902" y="160210"/>
                      <a:pt x="57387" y="154125"/>
                    </a:cubicBezTo>
                    <a:cubicBezTo>
                      <a:pt x="45967" y="147945"/>
                      <a:pt x="36069" y="139007"/>
                      <a:pt x="27980" y="128453"/>
                    </a:cubicBezTo>
                    <a:cubicBezTo>
                      <a:pt x="19796" y="117900"/>
                      <a:pt x="13895" y="105634"/>
                      <a:pt x="10279" y="92703"/>
                    </a:cubicBezTo>
                    <a:cubicBezTo>
                      <a:pt x="6662" y="79677"/>
                      <a:pt x="5520" y="65891"/>
                      <a:pt x="7043" y="52294"/>
                    </a:cubicBezTo>
                    <a:cubicBezTo>
                      <a:pt x="7804" y="45448"/>
                      <a:pt x="8851" y="38412"/>
                      <a:pt x="9803" y="31472"/>
                    </a:cubicBezTo>
                    <a:cubicBezTo>
                      <a:pt x="10659" y="24531"/>
                      <a:pt x="11611" y="17590"/>
                      <a:pt x="12468" y="10554"/>
                    </a:cubicBezTo>
                    <a:cubicBezTo>
                      <a:pt x="8947" y="24150"/>
                      <a:pt x="5425" y="37652"/>
                      <a:pt x="2285" y="51533"/>
                    </a:cubicBezTo>
                    <a:cubicBezTo>
                      <a:pt x="-761" y="65605"/>
                      <a:pt x="-666" y="80343"/>
                      <a:pt x="1999" y="94700"/>
                    </a:cubicBezTo>
                    <a:cubicBezTo>
                      <a:pt x="3331" y="101831"/>
                      <a:pt x="5616" y="108867"/>
                      <a:pt x="8375" y="115618"/>
                    </a:cubicBezTo>
                    <a:cubicBezTo>
                      <a:pt x="11135" y="122368"/>
                      <a:pt x="14561" y="128929"/>
                      <a:pt x="18749" y="135109"/>
                    </a:cubicBezTo>
                    <a:cubicBezTo>
                      <a:pt x="22841" y="141289"/>
                      <a:pt x="27504" y="146994"/>
                      <a:pt x="32929" y="152223"/>
                    </a:cubicBezTo>
                    <a:lnTo>
                      <a:pt x="34927" y="154220"/>
                    </a:lnTo>
                    <a:cubicBezTo>
                      <a:pt x="35593" y="154886"/>
                      <a:pt x="36355" y="155456"/>
                      <a:pt x="37116" y="156027"/>
                    </a:cubicBezTo>
                    <a:lnTo>
                      <a:pt x="41494" y="159640"/>
                    </a:lnTo>
                    <a:cubicBezTo>
                      <a:pt x="42921" y="160876"/>
                      <a:pt x="44539" y="161827"/>
                      <a:pt x="46062" y="162872"/>
                    </a:cubicBezTo>
                    <a:lnTo>
                      <a:pt x="50725" y="166010"/>
                    </a:lnTo>
                    <a:cubicBezTo>
                      <a:pt x="62336" y="172951"/>
                      <a:pt x="75564" y="177420"/>
                      <a:pt x="89078" y="179036"/>
                    </a:cubicBezTo>
                    <a:cubicBezTo>
                      <a:pt x="89649" y="179226"/>
                      <a:pt x="90315" y="179321"/>
                      <a:pt x="90886" y="179511"/>
                    </a:cubicBezTo>
                    <a:cubicBezTo>
                      <a:pt x="93836" y="180462"/>
                      <a:pt x="96691" y="181603"/>
                      <a:pt x="99451" y="182934"/>
                    </a:cubicBezTo>
                    <a:cubicBezTo>
                      <a:pt x="105066" y="185501"/>
                      <a:pt x="110491" y="188829"/>
                      <a:pt x="115439" y="192632"/>
                    </a:cubicBezTo>
                    <a:cubicBezTo>
                      <a:pt x="125432" y="200334"/>
                      <a:pt x="133902" y="210127"/>
                      <a:pt x="140373" y="221347"/>
                    </a:cubicBezTo>
                    <a:cubicBezTo>
                      <a:pt x="147035" y="232471"/>
                      <a:pt x="151603" y="244927"/>
                      <a:pt x="154839" y="257667"/>
                    </a:cubicBezTo>
                    <a:cubicBezTo>
                      <a:pt x="158075" y="270503"/>
                      <a:pt x="159883" y="283719"/>
                      <a:pt x="160644" y="297031"/>
                    </a:cubicBezTo>
                    <a:cubicBezTo>
                      <a:pt x="161025" y="283719"/>
                      <a:pt x="160454" y="270313"/>
                      <a:pt x="158360" y="257002"/>
                    </a:cubicBezTo>
                    <a:cubicBezTo>
                      <a:pt x="156171" y="243691"/>
                      <a:pt x="152650" y="230474"/>
                      <a:pt x="146655" y="218114"/>
                    </a:cubicBezTo>
                    <a:cubicBezTo>
                      <a:pt x="140849" y="205659"/>
                      <a:pt x="132665" y="194059"/>
                      <a:pt x="122291" y="184551"/>
                    </a:cubicBezTo>
                    <a:cubicBezTo>
                      <a:pt x="120103" y="182554"/>
                      <a:pt x="117723" y="180557"/>
                      <a:pt x="115344" y="178751"/>
                    </a:cubicBezTo>
                    <a:cubicBezTo>
                      <a:pt x="115725" y="178751"/>
                      <a:pt x="116010" y="178751"/>
                      <a:pt x="116391" y="178561"/>
                    </a:cubicBezTo>
                    <a:cubicBezTo>
                      <a:pt x="120103" y="177895"/>
                      <a:pt x="123909" y="177325"/>
                      <a:pt x="127526" y="176089"/>
                    </a:cubicBezTo>
                    <a:cubicBezTo>
                      <a:pt x="129334" y="175518"/>
                      <a:pt x="131237" y="175043"/>
                      <a:pt x="133045" y="174472"/>
                    </a:cubicBezTo>
                    <a:lnTo>
                      <a:pt x="138375" y="172380"/>
                    </a:lnTo>
                    <a:cubicBezTo>
                      <a:pt x="141991" y="171144"/>
                      <a:pt x="145322" y="169148"/>
                      <a:pt x="148748" y="167436"/>
                    </a:cubicBezTo>
                    <a:cubicBezTo>
                      <a:pt x="150461" y="166581"/>
                      <a:pt x="152079" y="165440"/>
                      <a:pt x="153697" y="164489"/>
                    </a:cubicBezTo>
                    <a:lnTo>
                      <a:pt x="158551" y="161351"/>
                    </a:lnTo>
                    <a:cubicBezTo>
                      <a:pt x="160073" y="160210"/>
                      <a:pt x="161596" y="158974"/>
                      <a:pt x="163023" y="157738"/>
                    </a:cubicBezTo>
                    <a:lnTo>
                      <a:pt x="167306" y="154315"/>
                    </a:lnTo>
                    <a:cubicBezTo>
                      <a:pt x="168448" y="153364"/>
                      <a:pt x="169590" y="152414"/>
                      <a:pt x="170827" y="151653"/>
                    </a:cubicBezTo>
                    <a:cubicBezTo>
                      <a:pt x="171398" y="151273"/>
                      <a:pt x="172064" y="150797"/>
                      <a:pt x="172635" y="150417"/>
                    </a:cubicBezTo>
                    <a:lnTo>
                      <a:pt x="174539" y="149371"/>
                    </a:lnTo>
                    <a:cubicBezTo>
                      <a:pt x="184722" y="143571"/>
                      <a:pt x="197284" y="142240"/>
                      <a:pt x="208514" y="145568"/>
                    </a:cubicBezTo>
                    <a:cubicBezTo>
                      <a:pt x="209941" y="145948"/>
                      <a:pt x="211273" y="146519"/>
                      <a:pt x="212701" y="146994"/>
                    </a:cubicBezTo>
                    <a:cubicBezTo>
                      <a:pt x="214033" y="147660"/>
                      <a:pt x="215461" y="148135"/>
                      <a:pt x="216698" y="148896"/>
                    </a:cubicBezTo>
                    <a:lnTo>
                      <a:pt x="218602" y="149942"/>
                    </a:lnTo>
                    <a:cubicBezTo>
                      <a:pt x="219267" y="150322"/>
                      <a:pt x="220029" y="150797"/>
                      <a:pt x="220790" y="151273"/>
                    </a:cubicBezTo>
                    <a:lnTo>
                      <a:pt x="225263" y="153935"/>
                    </a:lnTo>
                    <a:lnTo>
                      <a:pt x="234304" y="159354"/>
                    </a:lnTo>
                    <a:lnTo>
                      <a:pt x="236588" y="160686"/>
                    </a:lnTo>
                    <a:lnTo>
                      <a:pt x="239063" y="162017"/>
                    </a:lnTo>
                    <a:lnTo>
                      <a:pt x="244011" y="164774"/>
                    </a:lnTo>
                    <a:cubicBezTo>
                      <a:pt x="250768" y="168007"/>
                      <a:pt x="257620" y="171049"/>
                      <a:pt x="264948" y="173141"/>
                    </a:cubicBezTo>
                    <a:cubicBezTo>
                      <a:pt x="268469" y="174377"/>
                      <a:pt x="272181" y="175138"/>
                      <a:pt x="275893" y="175993"/>
                    </a:cubicBezTo>
                    <a:cubicBezTo>
                      <a:pt x="277701" y="176374"/>
                      <a:pt x="279604" y="176659"/>
                      <a:pt x="281412" y="176944"/>
                    </a:cubicBezTo>
                    <a:cubicBezTo>
                      <a:pt x="283316" y="177230"/>
                      <a:pt x="285124" y="177610"/>
                      <a:pt x="287027" y="177705"/>
                    </a:cubicBezTo>
                    <a:cubicBezTo>
                      <a:pt x="305870" y="179892"/>
                      <a:pt x="325095" y="177515"/>
                      <a:pt x="342796" y="171049"/>
                    </a:cubicBezTo>
                    <a:cubicBezTo>
                      <a:pt x="342891" y="171239"/>
                      <a:pt x="342986" y="171335"/>
                      <a:pt x="343081" y="171525"/>
                    </a:cubicBezTo>
                    <a:cubicBezTo>
                      <a:pt x="344033" y="173046"/>
                      <a:pt x="344889" y="174662"/>
                      <a:pt x="345651" y="176279"/>
                    </a:cubicBezTo>
                    <a:cubicBezTo>
                      <a:pt x="346507" y="177895"/>
                      <a:pt x="347173" y="179607"/>
                      <a:pt x="347935" y="181318"/>
                    </a:cubicBezTo>
                    <a:cubicBezTo>
                      <a:pt x="348506" y="183029"/>
                      <a:pt x="349362" y="184741"/>
                      <a:pt x="349838" y="186547"/>
                    </a:cubicBezTo>
                    <a:cubicBezTo>
                      <a:pt x="352122" y="193678"/>
                      <a:pt x="353454" y="201190"/>
                      <a:pt x="353930" y="208796"/>
                    </a:cubicBezTo>
                    <a:cubicBezTo>
                      <a:pt x="354406" y="216403"/>
                      <a:pt x="353740" y="224104"/>
                      <a:pt x="352693" y="231806"/>
                    </a:cubicBezTo>
                    <a:lnTo>
                      <a:pt x="351551" y="237510"/>
                    </a:lnTo>
                    <a:lnTo>
                      <a:pt x="350980" y="240458"/>
                    </a:lnTo>
                    <a:cubicBezTo>
                      <a:pt x="350694" y="241789"/>
                      <a:pt x="350409" y="243120"/>
                      <a:pt x="350409" y="244546"/>
                    </a:cubicBezTo>
                    <a:cubicBezTo>
                      <a:pt x="349933" y="249966"/>
                      <a:pt x="351266" y="255480"/>
                      <a:pt x="353835" y="260235"/>
                    </a:cubicBezTo>
                    <a:cubicBezTo>
                      <a:pt x="356500" y="264893"/>
                      <a:pt x="360402" y="268792"/>
                      <a:pt x="365160" y="271264"/>
                    </a:cubicBezTo>
                    <a:cubicBezTo>
                      <a:pt x="366302" y="271834"/>
                      <a:pt x="367539" y="272405"/>
                      <a:pt x="368777" y="272880"/>
                    </a:cubicBezTo>
                    <a:cubicBezTo>
                      <a:pt x="369443" y="273165"/>
                      <a:pt x="369919" y="273261"/>
                      <a:pt x="370394" y="273451"/>
                    </a:cubicBezTo>
                    <a:lnTo>
                      <a:pt x="371822" y="273926"/>
                    </a:lnTo>
                    <a:cubicBezTo>
                      <a:pt x="373725" y="274592"/>
                      <a:pt x="375629" y="275162"/>
                      <a:pt x="377437" y="275923"/>
                    </a:cubicBezTo>
                    <a:cubicBezTo>
                      <a:pt x="384860" y="278680"/>
                      <a:pt x="392283" y="281913"/>
                      <a:pt x="399325" y="285621"/>
                    </a:cubicBezTo>
                    <a:cubicBezTo>
                      <a:pt x="401134" y="286477"/>
                      <a:pt x="402847" y="287523"/>
                      <a:pt x="404560" y="288569"/>
                    </a:cubicBezTo>
                    <a:cubicBezTo>
                      <a:pt x="406273" y="289519"/>
                      <a:pt x="408081" y="290565"/>
                      <a:pt x="409699" y="291611"/>
                    </a:cubicBezTo>
                    <a:lnTo>
                      <a:pt x="414743" y="294844"/>
                    </a:lnTo>
                    <a:lnTo>
                      <a:pt x="419596" y="298362"/>
                    </a:lnTo>
                    <a:cubicBezTo>
                      <a:pt x="421214" y="299503"/>
                      <a:pt x="422832" y="300739"/>
                      <a:pt x="424355" y="301975"/>
                    </a:cubicBezTo>
                    <a:cubicBezTo>
                      <a:pt x="425877" y="303211"/>
                      <a:pt x="427495" y="304447"/>
                      <a:pt x="429018" y="305778"/>
                    </a:cubicBezTo>
                    <a:cubicBezTo>
                      <a:pt x="431873" y="308535"/>
                      <a:pt x="435013" y="311007"/>
                      <a:pt x="437678" y="314050"/>
                    </a:cubicBezTo>
                    <a:cubicBezTo>
                      <a:pt x="448813" y="325460"/>
                      <a:pt x="458044" y="338771"/>
                      <a:pt x="464325" y="353603"/>
                    </a:cubicBezTo>
                    <a:lnTo>
                      <a:pt x="468893" y="365013"/>
                    </a:lnTo>
                    <a:cubicBezTo>
                      <a:pt x="470416" y="369006"/>
                      <a:pt x="472605" y="372810"/>
                      <a:pt x="474889" y="376423"/>
                    </a:cubicBezTo>
                    <a:cubicBezTo>
                      <a:pt x="479647" y="383554"/>
                      <a:pt x="485738" y="389829"/>
                      <a:pt x="492875" y="394488"/>
                    </a:cubicBezTo>
                    <a:cubicBezTo>
                      <a:pt x="500013" y="399147"/>
                      <a:pt x="508007" y="402475"/>
                      <a:pt x="516382" y="403806"/>
                    </a:cubicBezTo>
                    <a:lnTo>
                      <a:pt x="519523" y="404281"/>
                    </a:lnTo>
                    <a:lnTo>
                      <a:pt x="522663" y="404471"/>
                    </a:lnTo>
                    <a:cubicBezTo>
                      <a:pt x="524757" y="404661"/>
                      <a:pt x="526850" y="404471"/>
                      <a:pt x="528944" y="404471"/>
                    </a:cubicBezTo>
                    <a:cubicBezTo>
                      <a:pt x="533132" y="404281"/>
                      <a:pt x="537224" y="403901"/>
                      <a:pt x="541316" y="403330"/>
                    </a:cubicBezTo>
                    <a:cubicBezTo>
                      <a:pt x="557780" y="401048"/>
                      <a:pt x="573673" y="395819"/>
                      <a:pt x="588329" y="388403"/>
                    </a:cubicBezTo>
                    <a:cubicBezTo>
                      <a:pt x="573388" y="395249"/>
                      <a:pt x="557304" y="399717"/>
                      <a:pt x="541030" y="401238"/>
                    </a:cubicBezTo>
                    <a:cubicBezTo>
                      <a:pt x="536938" y="401619"/>
                      <a:pt x="532846" y="401904"/>
                      <a:pt x="528849" y="401809"/>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2" name="Freeform 216">
                <a:extLst>
                  <a:ext uri="{FF2B5EF4-FFF2-40B4-BE49-F238E27FC236}">
                    <a16:creationId xmlns:a16="http://schemas.microsoft.com/office/drawing/2014/main" id="{C130097A-4BB7-5EFA-05F2-0BEC6875D37F}"/>
                  </a:ext>
                </a:extLst>
              </p:cNvPr>
              <p:cNvSpPr/>
              <p:nvPr/>
            </p:nvSpPr>
            <p:spPr>
              <a:xfrm>
                <a:off x="737778" y="3953221"/>
                <a:ext cx="33377" cy="153269"/>
              </a:xfrm>
              <a:custGeom>
                <a:avLst/>
                <a:gdLst>
                  <a:gd name="connsiteX0" fmla="*/ 11108 w 33377"/>
                  <a:gd name="connsiteY0" fmla="*/ 139387 h 153269"/>
                  <a:gd name="connsiteX1" fmla="*/ 8158 w 33377"/>
                  <a:gd name="connsiteY1" fmla="*/ 135489 h 153269"/>
                  <a:gd name="connsiteX2" fmla="*/ 5493 w 33377"/>
                  <a:gd name="connsiteY2" fmla="*/ 126362 h 153269"/>
                  <a:gd name="connsiteX3" fmla="*/ 7301 w 33377"/>
                  <a:gd name="connsiteY3" fmla="*/ 117139 h 153269"/>
                  <a:gd name="connsiteX4" fmla="*/ 11679 w 33377"/>
                  <a:gd name="connsiteY4" fmla="*/ 107155 h 153269"/>
                  <a:gd name="connsiteX5" fmla="*/ 12726 w 33377"/>
                  <a:gd name="connsiteY5" fmla="*/ 104588 h 153269"/>
                  <a:gd name="connsiteX6" fmla="*/ 13582 w 33377"/>
                  <a:gd name="connsiteY6" fmla="*/ 102021 h 153269"/>
                  <a:gd name="connsiteX7" fmla="*/ 15390 w 33377"/>
                  <a:gd name="connsiteY7" fmla="*/ 96792 h 153269"/>
                  <a:gd name="connsiteX8" fmla="*/ 18531 w 33377"/>
                  <a:gd name="connsiteY8" fmla="*/ 86238 h 153269"/>
                  <a:gd name="connsiteX9" fmla="*/ 19863 w 33377"/>
                  <a:gd name="connsiteY9" fmla="*/ 80913 h 153269"/>
                  <a:gd name="connsiteX10" fmla="*/ 20910 w 33377"/>
                  <a:gd name="connsiteY10" fmla="*/ 75494 h 153269"/>
                  <a:gd name="connsiteX11" fmla="*/ 21957 w 33377"/>
                  <a:gd name="connsiteY11" fmla="*/ 70074 h 153269"/>
                  <a:gd name="connsiteX12" fmla="*/ 22718 w 33377"/>
                  <a:gd name="connsiteY12" fmla="*/ 64654 h 153269"/>
                  <a:gd name="connsiteX13" fmla="*/ 23670 w 33377"/>
                  <a:gd name="connsiteY13" fmla="*/ 53720 h 153269"/>
                  <a:gd name="connsiteX14" fmla="*/ 23860 w 33377"/>
                  <a:gd name="connsiteY14" fmla="*/ 42691 h 153269"/>
                  <a:gd name="connsiteX15" fmla="*/ 21767 w 33377"/>
                  <a:gd name="connsiteY15" fmla="*/ 20918 h 153269"/>
                  <a:gd name="connsiteX16" fmla="*/ 15771 w 33377"/>
                  <a:gd name="connsiteY16" fmla="*/ 0 h 153269"/>
                  <a:gd name="connsiteX17" fmla="*/ 18721 w 33377"/>
                  <a:gd name="connsiteY17" fmla="*/ 42691 h 153269"/>
                  <a:gd name="connsiteX18" fmla="*/ 12155 w 33377"/>
                  <a:gd name="connsiteY18" fmla="*/ 84621 h 153269"/>
                  <a:gd name="connsiteX19" fmla="*/ 9204 w 33377"/>
                  <a:gd name="connsiteY19" fmla="*/ 94795 h 153269"/>
                  <a:gd name="connsiteX20" fmla="*/ 7491 w 33377"/>
                  <a:gd name="connsiteY20" fmla="*/ 99834 h 153269"/>
                  <a:gd name="connsiteX21" fmla="*/ 6635 w 33377"/>
                  <a:gd name="connsiteY21" fmla="*/ 102401 h 153269"/>
                  <a:gd name="connsiteX22" fmla="*/ 5683 w 33377"/>
                  <a:gd name="connsiteY22" fmla="*/ 104873 h 153269"/>
                  <a:gd name="connsiteX23" fmla="*/ 1781 w 33377"/>
                  <a:gd name="connsiteY23" fmla="*/ 114857 h 153269"/>
                  <a:gd name="connsiteX24" fmla="*/ 163 w 33377"/>
                  <a:gd name="connsiteY24" fmla="*/ 126742 h 153269"/>
                  <a:gd name="connsiteX25" fmla="*/ 4351 w 33377"/>
                  <a:gd name="connsiteY25" fmla="*/ 137866 h 153269"/>
                  <a:gd name="connsiteX26" fmla="*/ 8443 w 33377"/>
                  <a:gd name="connsiteY26" fmla="*/ 142145 h 153269"/>
                  <a:gd name="connsiteX27" fmla="*/ 13011 w 33377"/>
                  <a:gd name="connsiteY27" fmla="*/ 145378 h 153269"/>
                  <a:gd name="connsiteX28" fmla="*/ 33377 w 33377"/>
                  <a:gd name="connsiteY28" fmla="*/ 153269 h 153269"/>
                  <a:gd name="connsiteX29" fmla="*/ 14819 w 33377"/>
                  <a:gd name="connsiteY29" fmla="*/ 142810 h 153269"/>
                  <a:gd name="connsiteX30" fmla="*/ 10917 w 33377"/>
                  <a:gd name="connsiteY30" fmla="*/ 139387 h 15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377" h="153269">
                    <a:moveTo>
                      <a:pt x="11108" y="139387"/>
                    </a:moveTo>
                    <a:cubicBezTo>
                      <a:pt x="9966" y="138247"/>
                      <a:pt x="8919" y="136915"/>
                      <a:pt x="8158" y="135489"/>
                    </a:cubicBezTo>
                    <a:cubicBezTo>
                      <a:pt x="6540" y="132732"/>
                      <a:pt x="5588" y="129499"/>
                      <a:pt x="5493" y="126362"/>
                    </a:cubicBezTo>
                    <a:cubicBezTo>
                      <a:pt x="5398" y="123129"/>
                      <a:pt x="5969" y="119991"/>
                      <a:pt x="7301" y="117139"/>
                    </a:cubicBezTo>
                    <a:lnTo>
                      <a:pt x="11679" y="107155"/>
                    </a:lnTo>
                    <a:lnTo>
                      <a:pt x="12726" y="104588"/>
                    </a:lnTo>
                    <a:lnTo>
                      <a:pt x="13582" y="102021"/>
                    </a:lnTo>
                    <a:lnTo>
                      <a:pt x="15390" y="96792"/>
                    </a:lnTo>
                    <a:cubicBezTo>
                      <a:pt x="16723" y="93369"/>
                      <a:pt x="17579" y="89851"/>
                      <a:pt x="18531" y="86238"/>
                    </a:cubicBezTo>
                    <a:cubicBezTo>
                      <a:pt x="19007" y="84431"/>
                      <a:pt x="19483" y="82720"/>
                      <a:pt x="19863" y="80913"/>
                    </a:cubicBezTo>
                    <a:lnTo>
                      <a:pt x="20910" y="75494"/>
                    </a:lnTo>
                    <a:cubicBezTo>
                      <a:pt x="21291" y="73687"/>
                      <a:pt x="21671" y="71881"/>
                      <a:pt x="21957" y="70074"/>
                    </a:cubicBezTo>
                    <a:lnTo>
                      <a:pt x="22718" y="64654"/>
                    </a:lnTo>
                    <a:cubicBezTo>
                      <a:pt x="23289" y="61041"/>
                      <a:pt x="23480" y="57333"/>
                      <a:pt x="23670" y="53720"/>
                    </a:cubicBezTo>
                    <a:cubicBezTo>
                      <a:pt x="24051" y="50107"/>
                      <a:pt x="23860" y="46399"/>
                      <a:pt x="23860" y="42691"/>
                    </a:cubicBezTo>
                    <a:cubicBezTo>
                      <a:pt x="23670" y="35370"/>
                      <a:pt x="23099" y="28049"/>
                      <a:pt x="21767" y="20918"/>
                    </a:cubicBezTo>
                    <a:cubicBezTo>
                      <a:pt x="20434" y="13787"/>
                      <a:pt x="18721" y="6656"/>
                      <a:pt x="15771" y="0"/>
                    </a:cubicBezTo>
                    <a:cubicBezTo>
                      <a:pt x="18626" y="14167"/>
                      <a:pt x="19292" y="28524"/>
                      <a:pt x="18721" y="42691"/>
                    </a:cubicBezTo>
                    <a:cubicBezTo>
                      <a:pt x="17960" y="56858"/>
                      <a:pt x="15866" y="70930"/>
                      <a:pt x="12155" y="84621"/>
                    </a:cubicBezTo>
                    <a:cubicBezTo>
                      <a:pt x="11298" y="88044"/>
                      <a:pt x="10442" y="91467"/>
                      <a:pt x="9204" y="94795"/>
                    </a:cubicBezTo>
                    <a:lnTo>
                      <a:pt x="7491" y="99834"/>
                    </a:lnTo>
                    <a:lnTo>
                      <a:pt x="6635" y="102401"/>
                    </a:lnTo>
                    <a:lnTo>
                      <a:pt x="5683" y="104873"/>
                    </a:lnTo>
                    <a:lnTo>
                      <a:pt x="1781" y="114857"/>
                    </a:lnTo>
                    <a:cubicBezTo>
                      <a:pt x="259" y="118660"/>
                      <a:pt x="-312" y="122748"/>
                      <a:pt x="163" y="126742"/>
                    </a:cubicBezTo>
                    <a:cubicBezTo>
                      <a:pt x="639" y="130735"/>
                      <a:pt x="2067" y="134633"/>
                      <a:pt x="4351" y="137866"/>
                    </a:cubicBezTo>
                    <a:cubicBezTo>
                      <a:pt x="5493" y="139483"/>
                      <a:pt x="6825" y="140909"/>
                      <a:pt x="8443" y="142145"/>
                    </a:cubicBezTo>
                    <a:cubicBezTo>
                      <a:pt x="9966" y="143381"/>
                      <a:pt x="11393" y="144427"/>
                      <a:pt x="13011" y="145378"/>
                    </a:cubicBezTo>
                    <a:cubicBezTo>
                      <a:pt x="19292" y="149371"/>
                      <a:pt x="26240" y="152128"/>
                      <a:pt x="33377" y="153269"/>
                    </a:cubicBezTo>
                    <a:cubicBezTo>
                      <a:pt x="26525" y="150797"/>
                      <a:pt x="20339" y="147279"/>
                      <a:pt x="14819" y="142810"/>
                    </a:cubicBezTo>
                    <a:cubicBezTo>
                      <a:pt x="13487" y="141669"/>
                      <a:pt x="12059" y="140529"/>
                      <a:pt x="10917" y="139387"/>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3" name="Freeform 217">
                <a:extLst>
                  <a:ext uri="{FF2B5EF4-FFF2-40B4-BE49-F238E27FC236}">
                    <a16:creationId xmlns:a16="http://schemas.microsoft.com/office/drawing/2014/main" id="{F224A179-F271-CA4E-A20E-BEE474FC5A0C}"/>
                  </a:ext>
                </a:extLst>
              </p:cNvPr>
              <p:cNvSpPr/>
              <p:nvPr/>
            </p:nvSpPr>
            <p:spPr>
              <a:xfrm>
                <a:off x="-625838" y="2527399"/>
                <a:ext cx="540958" cy="709583"/>
              </a:xfrm>
              <a:custGeom>
                <a:avLst/>
                <a:gdLst>
                  <a:gd name="connsiteX0" fmla="*/ 245748 w 540958"/>
                  <a:gd name="connsiteY0" fmla="*/ 301214 h 709583"/>
                  <a:gd name="connsiteX1" fmla="*/ 234613 w 540958"/>
                  <a:gd name="connsiteY1" fmla="*/ 308630 h 709583"/>
                  <a:gd name="connsiteX2" fmla="*/ 228712 w 540958"/>
                  <a:gd name="connsiteY2" fmla="*/ 311673 h 709583"/>
                  <a:gd name="connsiteX3" fmla="*/ 225667 w 540958"/>
                  <a:gd name="connsiteY3" fmla="*/ 313004 h 709583"/>
                  <a:gd name="connsiteX4" fmla="*/ 224144 w 540958"/>
                  <a:gd name="connsiteY4" fmla="*/ 313670 h 709583"/>
                  <a:gd name="connsiteX5" fmla="*/ 222431 w 540958"/>
                  <a:gd name="connsiteY5" fmla="*/ 314430 h 709583"/>
                  <a:gd name="connsiteX6" fmla="*/ 167900 w 540958"/>
                  <a:gd name="connsiteY6" fmla="*/ 342384 h 709583"/>
                  <a:gd name="connsiteX7" fmla="*/ 126883 w 540958"/>
                  <a:gd name="connsiteY7" fmla="*/ 371954 h 709583"/>
                  <a:gd name="connsiteX8" fmla="*/ 132688 w 540958"/>
                  <a:gd name="connsiteY8" fmla="*/ 338676 h 709583"/>
                  <a:gd name="connsiteX9" fmla="*/ 130499 w 540958"/>
                  <a:gd name="connsiteY9" fmla="*/ 294939 h 709583"/>
                  <a:gd name="connsiteX10" fmla="*/ 118793 w 540958"/>
                  <a:gd name="connsiteY10" fmla="*/ 253294 h 709583"/>
                  <a:gd name="connsiteX11" fmla="*/ 126121 w 540958"/>
                  <a:gd name="connsiteY11" fmla="*/ 295509 h 709583"/>
                  <a:gd name="connsiteX12" fmla="*/ 123933 w 540958"/>
                  <a:gd name="connsiteY12" fmla="*/ 337725 h 709583"/>
                  <a:gd name="connsiteX13" fmla="*/ 111466 w 540958"/>
                  <a:gd name="connsiteY13" fmla="*/ 377278 h 709583"/>
                  <a:gd name="connsiteX14" fmla="*/ 99094 w 540958"/>
                  <a:gd name="connsiteY14" fmla="*/ 398101 h 709583"/>
                  <a:gd name="connsiteX15" fmla="*/ 43801 w 540958"/>
                  <a:gd name="connsiteY15" fmla="*/ 475211 h 709583"/>
                  <a:gd name="connsiteX16" fmla="*/ 20199 w 540958"/>
                  <a:gd name="connsiteY16" fmla="*/ 531213 h 709583"/>
                  <a:gd name="connsiteX17" fmla="*/ 6019 w 540958"/>
                  <a:gd name="connsiteY17" fmla="*/ 589973 h 709583"/>
                  <a:gd name="connsiteX18" fmla="*/ 2117 w 540958"/>
                  <a:gd name="connsiteY18" fmla="*/ 619828 h 709583"/>
                  <a:gd name="connsiteX19" fmla="*/ 976 w 540958"/>
                  <a:gd name="connsiteY19" fmla="*/ 634851 h 709583"/>
                  <a:gd name="connsiteX20" fmla="*/ 500 w 540958"/>
                  <a:gd name="connsiteY20" fmla="*/ 642362 h 709583"/>
                  <a:gd name="connsiteX21" fmla="*/ 309 w 540958"/>
                  <a:gd name="connsiteY21" fmla="*/ 649873 h 709583"/>
                  <a:gd name="connsiteX22" fmla="*/ 1927 w 540958"/>
                  <a:gd name="connsiteY22" fmla="*/ 709584 h 709583"/>
                  <a:gd name="connsiteX23" fmla="*/ 2688 w 540958"/>
                  <a:gd name="connsiteY23" fmla="*/ 694656 h 709583"/>
                  <a:gd name="connsiteX24" fmla="*/ 3069 w 540958"/>
                  <a:gd name="connsiteY24" fmla="*/ 687240 h 709583"/>
                  <a:gd name="connsiteX25" fmla="*/ 3640 w 540958"/>
                  <a:gd name="connsiteY25" fmla="*/ 679824 h 709583"/>
                  <a:gd name="connsiteX26" fmla="*/ 4782 w 540958"/>
                  <a:gd name="connsiteY26" fmla="*/ 664991 h 709583"/>
                  <a:gd name="connsiteX27" fmla="*/ 6400 w 540958"/>
                  <a:gd name="connsiteY27" fmla="*/ 650254 h 709583"/>
                  <a:gd name="connsiteX28" fmla="*/ 7257 w 540958"/>
                  <a:gd name="connsiteY28" fmla="*/ 642932 h 709583"/>
                  <a:gd name="connsiteX29" fmla="*/ 8303 w 540958"/>
                  <a:gd name="connsiteY29" fmla="*/ 635611 h 709583"/>
                  <a:gd name="connsiteX30" fmla="*/ 10492 w 540958"/>
                  <a:gd name="connsiteY30" fmla="*/ 620969 h 709583"/>
                  <a:gd name="connsiteX31" fmla="*/ 16488 w 540958"/>
                  <a:gd name="connsiteY31" fmla="*/ 592065 h 709583"/>
                  <a:gd name="connsiteX32" fmla="*/ 33618 w 540958"/>
                  <a:gd name="connsiteY32" fmla="*/ 535967 h 709583"/>
                  <a:gd name="connsiteX33" fmla="*/ 58647 w 540958"/>
                  <a:gd name="connsiteY33" fmla="*/ 483388 h 709583"/>
                  <a:gd name="connsiteX34" fmla="*/ 66165 w 540958"/>
                  <a:gd name="connsiteY34" fmla="*/ 471027 h 709583"/>
                  <a:gd name="connsiteX35" fmla="*/ 74255 w 540958"/>
                  <a:gd name="connsiteY35" fmla="*/ 458952 h 709583"/>
                  <a:gd name="connsiteX36" fmla="*/ 82725 w 540958"/>
                  <a:gd name="connsiteY36" fmla="*/ 447257 h 709583"/>
                  <a:gd name="connsiteX37" fmla="*/ 91766 w 540958"/>
                  <a:gd name="connsiteY37" fmla="*/ 435943 h 709583"/>
                  <a:gd name="connsiteX38" fmla="*/ 132307 w 540958"/>
                  <a:gd name="connsiteY38" fmla="*/ 394773 h 709583"/>
                  <a:gd name="connsiteX39" fmla="*/ 179130 w 540958"/>
                  <a:gd name="connsiteY39" fmla="*/ 360924 h 709583"/>
                  <a:gd name="connsiteX40" fmla="*/ 230711 w 540958"/>
                  <a:gd name="connsiteY40" fmla="*/ 334777 h 709583"/>
                  <a:gd name="connsiteX41" fmla="*/ 234327 w 540958"/>
                  <a:gd name="connsiteY41" fmla="*/ 333256 h 709583"/>
                  <a:gd name="connsiteX42" fmla="*/ 238134 w 540958"/>
                  <a:gd name="connsiteY42" fmla="*/ 331545 h 709583"/>
                  <a:gd name="connsiteX43" fmla="*/ 245462 w 540958"/>
                  <a:gd name="connsiteY43" fmla="*/ 327742 h 709583"/>
                  <a:gd name="connsiteX44" fmla="*/ 259166 w 540958"/>
                  <a:gd name="connsiteY44" fmla="*/ 318614 h 709583"/>
                  <a:gd name="connsiteX45" fmla="*/ 281911 w 540958"/>
                  <a:gd name="connsiteY45" fmla="*/ 295034 h 709583"/>
                  <a:gd name="connsiteX46" fmla="*/ 297233 w 540958"/>
                  <a:gd name="connsiteY46" fmla="*/ 266320 h 709583"/>
                  <a:gd name="connsiteX47" fmla="*/ 299803 w 540958"/>
                  <a:gd name="connsiteY47" fmla="*/ 258618 h 709583"/>
                  <a:gd name="connsiteX48" fmla="*/ 301897 w 540958"/>
                  <a:gd name="connsiteY48" fmla="*/ 251202 h 709583"/>
                  <a:gd name="connsiteX49" fmla="*/ 303800 w 540958"/>
                  <a:gd name="connsiteY49" fmla="*/ 244451 h 709583"/>
                  <a:gd name="connsiteX50" fmla="*/ 305989 w 540958"/>
                  <a:gd name="connsiteY50" fmla="*/ 237796 h 709583"/>
                  <a:gd name="connsiteX51" fmla="*/ 317124 w 540958"/>
                  <a:gd name="connsiteY51" fmla="*/ 211839 h 709583"/>
                  <a:gd name="connsiteX52" fmla="*/ 331970 w 540958"/>
                  <a:gd name="connsiteY52" fmla="*/ 187593 h 709583"/>
                  <a:gd name="connsiteX53" fmla="*/ 349956 w 540958"/>
                  <a:gd name="connsiteY53" fmla="*/ 165345 h 709583"/>
                  <a:gd name="connsiteX54" fmla="*/ 370513 w 540958"/>
                  <a:gd name="connsiteY54" fmla="*/ 145092 h 709583"/>
                  <a:gd name="connsiteX55" fmla="*/ 393163 w 540958"/>
                  <a:gd name="connsiteY55" fmla="*/ 126932 h 709583"/>
                  <a:gd name="connsiteX56" fmla="*/ 417430 w 540958"/>
                  <a:gd name="connsiteY56" fmla="*/ 110673 h 709583"/>
                  <a:gd name="connsiteX57" fmla="*/ 469392 w 540958"/>
                  <a:gd name="connsiteY57" fmla="*/ 83195 h 709583"/>
                  <a:gd name="connsiteX58" fmla="*/ 496610 w 540958"/>
                  <a:gd name="connsiteY58" fmla="*/ 71690 h 709583"/>
                  <a:gd name="connsiteX59" fmla="*/ 503558 w 540958"/>
                  <a:gd name="connsiteY59" fmla="*/ 69028 h 709583"/>
                  <a:gd name="connsiteX60" fmla="*/ 510790 w 540958"/>
                  <a:gd name="connsiteY60" fmla="*/ 65700 h 709583"/>
                  <a:gd name="connsiteX61" fmla="*/ 517452 w 540958"/>
                  <a:gd name="connsiteY61" fmla="*/ 61517 h 709583"/>
                  <a:gd name="connsiteX62" fmla="*/ 520497 w 540958"/>
                  <a:gd name="connsiteY62" fmla="*/ 59045 h 709583"/>
                  <a:gd name="connsiteX63" fmla="*/ 522020 w 540958"/>
                  <a:gd name="connsiteY63" fmla="*/ 57809 h 709583"/>
                  <a:gd name="connsiteX64" fmla="*/ 523448 w 540958"/>
                  <a:gd name="connsiteY64" fmla="*/ 56383 h 709583"/>
                  <a:gd name="connsiteX65" fmla="*/ 539055 w 540958"/>
                  <a:gd name="connsiteY65" fmla="*/ 29950 h 709583"/>
                  <a:gd name="connsiteX66" fmla="*/ 540958 w 540958"/>
                  <a:gd name="connsiteY66" fmla="*/ 14833 h 709583"/>
                  <a:gd name="connsiteX67" fmla="*/ 538770 w 540958"/>
                  <a:gd name="connsiteY67" fmla="*/ 0 h 709583"/>
                  <a:gd name="connsiteX68" fmla="*/ 519451 w 540958"/>
                  <a:gd name="connsiteY68" fmla="*/ 51819 h 709583"/>
                  <a:gd name="connsiteX69" fmla="*/ 518118 w 540958"/>
                  <a:gd name="connsiteY69" fmla="*/ 52960 h 709583"/>
                  <a:gd name="connsiteX70" fmla="*/ 516691 w 540958"/>
                  <a:gd name="connsiteY70" fmla="*/ 54006 h 709583"/>
                  <a:gd name="connsiteX71" fmla="*/ 513741 w 540958"/>
                  <a:gd name="connsiteY71" fmla="*/ 56002 h 709583"/>
                  <a:gd name="connsiteX72" fmla="*/ 507555 w 540958"/>
                  <a:gd name="connsiteY72" fmla="*/ 59235 h 709583"/>
                  <a:gd name="connsiteX73" fmla="*/ 501083 w 540958"/>
                  <a:gd name="connsiteY73" fmla="*/ 61707 h 709583"/>
                  <a:gd name="connsiteX74" fmla="*/ 493945 w 540958"/>
                  <a:gd name="connsiteY74" fmla="*/ 63894 h 709583"/>
                  <a:gd name="connsiteX75" fmla="*/ 465395 w 540958"/>
                  <a:gd name="connsiteY75" fmla="*/ 73497 h 709583"/>
                  <a:gd name="connsiteX76" fmla="*/ 410388 w 540958"/>
                  <a:gd name="connsiteY76" fmla="*/ 98503 h 709583"/>
                  <a:gd name="connsiteX77" fmla="*/ 359664 w 540958"/>
                  <a:gd name="connsiteY77" fmla="*/ 132257 h 709583"/>
                  <a:gd name="connsiteX78" fmla="*/ 316648 w 540958"/>
                  <a:gd name="connsiteY78" fmla="*/ 176279 h 709583"/>
                  <a:gd name="connsiteX79" fmla="*/ 299612 w 540958"/>
                  <a:gd name="connsiteY79" fmla="*/ 202331 h 709583"/>
                  <a:gd name="connsiteX80" fmla="*/ 286575 w 540958"/>
                  <a:gd name="connsiteY80" fmla="*/ 230760 h 709583"/>
                  <a:gd name="connsiteX81" fmla="*/ 283910 w 540958"/>
                  <a:gd name="connsiteY81" fmla="*/ 238176 h 709583"/>
                  <a:gd name="connsiteX82" fmla="*/ 281721 w 540958"/>
                  <a:gd name="connsiteY82" fmla="*/ 245687 h 709583"/>
                  <a:gd name="connsiteX83" fmla="*/ 279722 w 540958"/>
                  <a:gd name="connsiteY83" fmla="*/ 252533 h 709583"/>
                  <a:gd name="connsiteX84" fmla="*/ 277534 w 540958"/>
                  <a:gd name="connsiteY84" fmla="*/ 258903 h 709583"/>
                  <a:gd name="connsiteX85" fmla="*/ 264591 w 540958"/>
                  <a:gd name="connsiteY85" fmla="*/ 282388 h 709583"/>
                  <a:gd name="connsiteX86" fmla="*/ 245938 w 540958"/>
                  <a:gd name="connsiteY86" fmla="*/ 301499 h 709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40958" h="709583">
                    <a:moveTo>
                      <a:pt x="245748" y="301214"/>
                    </a:moveTo>
                    <a:cubicBezTo>
                      <a:pt x="242226" y="303971"/>
                      <a:pt x="238515" y="306348"/>
                      <a:pt x="234613" y="308630"/>
                    </a:cubicBezTo>
                    <a:cubicBezTo>
                      <a:pt x="232709" y="309676"/>
                      <a:pt x="230711" y="310722"/>
                      <a:pt x="228712" y="311673"/>
                    </a:cubicBezTo>
                    <a:lnTo>
                      <a:pt x="225667" y="313004"/>
                    </a:lnTo>
                    <a:lnTo>
                      <a:pt x="224144" y="313670"/>
                    </a:lnTo>
                    <a:lnTo>
                      <a:pt x="222431" y="314430"/>
                    </a:lnTo>
                    <a:cubicBezTo>
                      <a:pt x="203588" y="322227"/>
                      <a:pt x="185316" y="331640"/>
                      <a:pt x="167900" y="342384"/>
                    </a:cubicBezTo>
                    <a:cubicBezTo>
                      <a:pt x="153625" y="351416"/>
                      <a:pt x="139826" y="361210"/>
                      <a:pt x="126883" y="371954"/>
                    </a:cubicBezTo>
                    <a:cubicBezTo>
                      <a:pt x="130023" y="361020"/>
                      <a:pt x="131831" y="349800"/>
                      <a:pt x="132688" y="338676"/>
                    </a:cubicBezTo>
                    <a:cubicBezTo>
                      <a:pt x="133735" y="323938"/>
                      <a:pt x="132878" y="309296"/>
                      <a:pt x="130499" y="294939"/>
                    </a:cubicBezTo>
                    <a:cubicBezTo>
                      <a:pt x="128120" y="280582"/>
                      <a:pt x="124408" y="266510"/>
                      <a:pt x="118793" y="253294"/>
                    </a:cubicBezTo>
                    <a:cubicBezTo>
                      <a:pt x="122981" y="267080"/>
                      <a:pt x="125170" y="281247"/>
                      <a:pt x="126121" y="295509"/>
                    </a:cubicBezTo>
                    <a:cubicBezTo>
                      <a:pt x="126978" y="309676"/>
                      <a:pt x="126407" y="323938"/>
                      <a:pt x="123933" y="337725"/>
                    </a:cubicBezTo>
                    <a:cubicBezTo>
                      <a:pt x="121553" y="351512"/>
                      <a:pt x="117366" y="364918"/>
                      <a:pt x="111466" y="377278"/>
                    </a:cubicBezTo>
                    <a:cubicBezTo>
                      <a:pt x="107944" y="384600"/>
                      <a:pt x="103852" y="391540"/>
                      <a:pt x="99094" y="398101"/>
                    </a:cubicBezTo>
                    <a:cubicBezTo>
                      <a:pt x="77110" y="421110"/>
                      <a:pt x="58362" y="447067"/>
                      <a:pt x="43801" y="475211"/>
                    </a:cubicBezTo>
                    <a:cubicBezTo>
                      <a:pt x="34379" y="493276"/>
                      <a:pt x="26480" y="512007"/>
                      <a:pt x="20199" y="531213"/>
                    </a:cubicBezTo>
                    <a:cubicBezTo>
                      <a:pt x="13918" y="550419"/>
                      <a:pt x="9350" y="570196"/>
                      <a:pt x="6019" y="589973"/>
                    </a:cubicBezTo>
                    <a:cubicBezTo>
                      <a:pt x="4306" y="599861"/>
                      <a:pt x="3259" y="609844"/>
                      <a:pt x="2117" y="619828"/>
                    </a:cubicBezTo>
                    <a:cubicBezTo>
                      <a:pt x="1642" y="624772"/>
                      <a:pt x="1356" y="629811"/>
                      <a:pt x="976" y="634851"/>
                    </a:cubicBezTo>
                    <a:cubicBezTo>
                      <a:pt x="785" y="637323"/>
                      <a:pt x="595" y="639795"/>
                      <a:pt x="500" y="642362"/>
                    </a:cubicBezTo>
                    <a:lnTo>
                      <a:pt x="309" y="649873"/>
                    </a:lnTo>
                    <a:cubicBezTo>
                      <a:pt x="-547" y="669840"/>
                      <a:pt x="500" y="689807"/>
                      <a:pt x="1927" y="709584"/>
                    </a:cubicBezTo>
                    <a:lnTo>
                      <a:pt x="2688" y="694656"/>
                    </a:lnTo>
                    <a:lnTo>
                      <a:pt x="3069" y="687240"/>
                    </a:lnTo>
                    <a:cubicBezTo>
                      <a:pt x="3164" y="684768"/>
                      <a:pt x="3450" y="682296"/>
                      <a:pt x="3640" y="679824"/>
                    </a:cubicBezTo>
                    <a:lnTo>
                      <a:pt x="4782" y="664991"/>
                    </a:lnTo>
                    <a:cubicBezTo>
                      <a:pt x="5258" y="660047"/>
                      <a:pt x="5924" y="655198"/>
                      <a:pt x="6400" y="650254"/>
                    </a:cubicBezTo>
                    <a:lnTo>
                      <a:pt x="7257" y="642932"/>
                    </a:lnTo>
                    <a:lnTo>
                      <a:pt x="8303" y="635611"/>
                    </a:lnTo>
                    <a:cubicBezTo>
                      <a:pt x="9065" y="630762"/>
                      <a:pt x="9731" y="625818"/>
                      <a:pt x="10492" y="620969"/>
                    </a:cubicBezTo>
                    <a:cubicBezTo>
                      <a:pt x="12396" y="611271"/>
                      <a:pt x="14109" y="601573"/>
                      <a:pt x="16488" y="592065"/>
                    </a:cubicBezTo>
                    <a:cubicBezTo>
                      <a:pt x="20961" y="572953"/>
                      <a:pt x="26385" y="554127"/>
                      <a:pt x="33618" y="535967"/>
                    </a:cubicBezTo>
                    <a:cubicBezTo>
                      <a:pt x="40756" y="517807"/>
                      <a:pt x="48940" y="500122"/>
                      <a:pt x="58647" y="483388"/>
                    </a:cubicBezTo>
                    <a:cubicBezTo>
                      <a:pt x="61122" y="479204"/>
                      <a:pt x="63501" y="475021"/>
                      <a:pt x="66165" y="471027"/>
                    </a:cubicBezTo>
                    <a:cubicBezTo>
                      <a:pt x="68830" y="466939"/>
                      <a:pt x="71305" y="462850"/>
                      <a:pt x="74255" y="458952"/>
                    </a:cubicBezTo>
                    <a:cubicBezTo>
                      <a:pt x="77110" y="455054"/>
                      <a:pt x="79775" y="450965"/>
                      <a:pt x="82725" y="447257"/>
                    </a:cubicBezTo>
                    <a:cubicBezTo>
                      <a:pt x="85675" y="443454"/>
                      <a:pt x="88530" y="439556"/>
                      <a:pt x="91766" y="435943"/>
                    </a:cubicBezTo>
                    <a:cubicBezTo>
                      <a:pt x="104138" y="421110"/>
                      <a:pt x="117651" y="407324"/>
                      <a:pt x="132307" y="394773"/>
                    </a:cubicBezTo>
                    <a:cubicBezTo>
                      <a:pt x="146868" y="382223"/>
                      <a:pt x="162666" y="370908"/>
                      <a:pt x="179130" y="360924"/>
                    </a:cubicBezTo>
                    <a:cubicBezTo>
                      <a:pt x="195594" y="350846"/>
                      <a:pt x="212819" y="342099"/>
                      <a:pt x="230711" y="334777"/>
                    </a:cubicBezTo>
                    <a:lnTo>
                      <a:pt x="234327" y="333256"/>
                    </a:lnTo>
                    <a:lnTo>
                      <a:pt x="238134" y="331545"/>
                    </a:lnTo>
                    <a:cubicBezTo>
                      <a:pt x="240608" y="330309"/>
                      <a:pt x="243083" y="329073"/>
                      <a:pt x="245462" y="327742"/>
                    </a:cubicBezTo>
                    <a:cubicBezTo>
                      <a:pt x="250220" y="324984"/>
                      <a:pt x="254884" y="322037"/>
                      <a:pt x="259166" y="318614"/>
                    </a:cubicBezTo>
                    <a:cubicBezTo>
                      <a:pt x="267826" y="311863"/>
                      <a:pt x="275535" y="303971"/>
                      <a:pt x="281911" y="295034"/>
                    </a:cubicBezTo>
                    <a:cubicBezTo>
                      <a:pt x="288288" y="286191"/>
                      <a:pt x="293522" y="276493"/>
                      <a:pt x="297233" y="266320"/>
                    </a:cubicBezTo>
                    <a:cubicBezTo>
                      <a:pt x="298090" y="263753"/>
                      <a:pt x="299137" y="261185"/>
                      <a:pt x="299803" y="258618"/>
                    </a:cubicBezTo>
                    <a:lnTo>
                      <a:pt x="301897" y="251202"/>
                    </a:lnTo>
                    <a:lnTo>
                      <a:pt x="303800" y="244451"/>
                    </a:lnTo>
                    <a:lnTo>
                      <a:pt x="305989" y="237796"/>
                    </a:lnTo>
                    <a:cubicBezTo>
                      <a:pt x="309034" y="228953"/>
                      <a:pt x="312746" y="220206"/>
                      <a:pt x="317124" y="211839"/>
                    </a:cubicBezTo>
                    <a:cubicBezTo>
                      <a:pt x="321501" y="203472"/>
                      <a:pt x="326355" y="195295"/>
                      <a:pt x="331970" y="187593"/>
                    </a:cubicBezTo>
                    <a:cubicBezTo>
                      <a:pt x="337489" y="179892"/>
                      <a:pt x="343485" y="172380"/>
                      <a:pt x="349956" y="165345"/>
                    </a:cubicBezTo>
                    <a:cubicBezTo>
                      <a:pt x="356428" y="158309"/>
                      <a:pt x="363185" y="151463"/>
                      <a:pt x="370513" y="145092"/>
                    </a:cubicBezTo>
                    <a:cubicBezTo>
                      <a:pt x="377745" y="138722"/>
                      <a:pt x="385264" y="132637"/>
                      <a:pt x="393163" y="126932"/>
                    </a:cubicBezTo>
                    <a:cubicBezTo>
                      <a:pt x="401062" y="121227"/>
                      <a:pt x="409151" y="115903"/>
                      <a:pt x="417430" y="110673"/>
                    </a:cubicBezTo>
                    <a:cubicBezTo>
                      <a:pt x="433990" y="100405"/>
                      <a:pt x="451406" y="91277"/>
                      <a:pt x="469392" y="83195"/>
                    </a:cubicBezTo>
                    <a:cubicBezTo>
                      <a:pt x="478338" y="79107"/>
                      <a:pt x="487379" y="75304"/>
                      <a:pt x="496610" y="71690"/>
                    </a:cubicBezTo>
                    <a:lnTo>
                      <a:pt x="503558" y="69028"/>
                    </a:lnTo>
                    <a:cubicBezTo>
                      <a:pt x="506032" y="67982"/>
                      <a:pt x="508506" y="67032"/>
                      <a:pt x="510790" y="65700"/>
                    </a:cubicBezTo>
                    <a:cubicBezTo>
                      <a:pt x="513170" y="64559"/>
                      <a:pt x="515358" y="62943"/>
                      <a:pt x="517452" y="61517"/>
                    </a:cubicBezTo>
                    <a:cubicBezTo>
                      <a:pt x="518499" y="60756"/>
                      <a:pt x="519451" y="59901"/>
                      <a:pt x="520497" y="59045"/>
                    </a:cubicBezTo>
                    <a:cubicBezTo>
                      <a:pt x="520973" y="58664"/>
                      <a:pt x="521544" y="58189"/>
                      <a:pt x="522020" y="57809"/>
                    </a:cubicBezTo>
                    <a:lnTo>
                      <a:pt x="523448" y="56383"/>
                    </a:lnTo>
                    <a:cubicBezTo>
                      <a:pt x="530966" y="49156"/>
                      <a:pt x="536391" y="39839"/>
                      <a:pt x="539055" y="29950"/>
                    </a:cubicBezTo>
                    <a:cubicBezTo>
                      <a:pt x="540483" y="25006"/>
                      <a:pt x="540863" y="19872"/>
                      <a:pt x="540958" y="14833"/>
                    </a:cubicBezTo>
                    <a:cubicBezTo>
                      <a:pt x="540958" y="9793"/>
                      <a:pt x="540007" y="4849"/>
                      <a:pt x="538770" y="0"/>
                    </a:cubicBezTo>
                    <a:cubicBezTo>
                      <a:pt x="542196" y="19682"/>
                      <a:pt x="534202" y="40029"/>
                      <a:pt x="519451" y="51819"/>
                    </a:cubicBezTo>
                    <a:lnTo>
                      <a:pt x="518118" y="52960"/>
                    </a:lnTo>
                    <a:cubicBezTo>
                      <a:pt x="518118" y="52960"/>
                      <a:pt x="517166" y="53625"/>
                      <a:pt x="516691" y="54006"/>
                    </a:cubicBezTo>
                    <a:cubicBezTo>
                      <a:pt x="515739" y="54671"/>
                      <a:pt x="514787" y="55337"/>
                      <a:pt x="513741" y="56002"/>
                    </a:cubicBezTo>
                    <a:cubicBezTo>
                      <a:pt x="511647" y="57143"/>
                      <a:pt x="509743" y="58379"/>
                      <a:pt x="507555" y="59235"/>
                    </a:cubicBezTo>
                    <a:cubicBezTo>
                      <a:pt x="505461" y="60281"/>
                      <a:pt x="503272" y="60946"/>
                      <a:pt x="501083" y="61707"/>
                    </a:cubicBezTo>
                    <a:cubicBezTo>
                      <a:pt x="498799" y="62468"/>
                      <a:pt x="496325" y="63133"/>
                      <a:pt x="493945" y="63894"/>
                    </a:cubicBezTo>
                    <a:cubicBezTo>
                      <a:pt x="484334" y="66841"/>
                      <a:pt x="474817" y="69979"/>
                      <a:pt x="465395" y="73497"/>
                    </a:cubicBezTo>
                    <a:cubicBezTo>
                      <a:pt x="446552" y="80628"/>
                      <a:pt x="428184" y="88900"/>
                      <a:pt x="410388" y="98503"/>
                    </a:cubicBezTo>
                    <a:cubicBezTo>
                      <a:pt x="392592" y="108106"/>
                      <a:pt x="375557" y="119421"/>
                      <a:pt x="359664" y="132257"/>
                    </a:cubicBezTo>
                    <a:cubicBezTo>
                      <a:pt x="343770" y="145092"/>
                      <a:pt x="329020" y="159735"/>
                      <a:pt x="316648" y="176279"/>
                    </a:cubicBezTo>
                    <a:cubicBezTo>
                      <a:pt x="310367" y="184456"/>
                      <a:pt x="304657" y="193203"/>
                      <a:pt x="299612" y="202331"/>
                    </a:cubicBezTo>
                    <a:cubicBezTo>
                      <a:pt x="294473" y="211458"/>
                      <a:pt x="290286" y="220966"/>
                      <a:pt x="286575" y="230760"/>
                    </a:cubicBezTo>
                    <a:lnTo>
                      <a:pt x="283910" y="238176"/>
                    </a:lnTo>
                    <a:lnTo>
                      <a:pt x="281721" y="245687"/>
                    </a:lnTo>
                    <a:lnTo>
                      <a:pt x="279722" y="252533"/>
                    </a:lnTo>
                    <a:cubicBezTo>
                      <a:pt x="279151" y="254720"/>
                      <a:pt x="278200" y="256812"/>
                      <a:pt x="277534" y="258903"/>
                    </a:cubicBezTo>
                    <a:cubicBezTo>
                      <a:pt x="274298" y="267270"/>
                      <a:pt x="269920" y="275162"/>
                      <a:pt x="264591" y="282388"/>
                    </a:cubicBezTo>
                    <a:cubicBezTo>
                      <a:pt x="259356" y="289614"/>
                      <a:pt x="252980" y="296080"/>
                      <a:pt x="245938" y="301499"/>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4" name="Freeform 218">
                <a:extLst>
                  <a:ext uri="{FF2B5EF4-FFF2-40B4-BE49-F238E27FC236}">
                    <a16:creationId xmlns:a16="http://schemas.microsoft.com/office/drawing/2014/main" id="{24B87861-5AA1-70E2-EA8E-EE0858967F33}"/>
                  </a:ext>
                </a:extLst>
              </p:cNvPr>
              <p:cNvSpPr/>
              <p:nvPr/>
            </p:nvSpPr>
            <p:spPr>
              <a:xfrm>
                <a:off x="-225719" y="2698733"/>
                <a:ext cx="289777" cy="453532"/>
              </a:xfrm>
              <a:custGeom>
                <a:avLst/>
                <a:gdLst>
                  <a:gd name="connsiteX0" fmla="*/ 98204 w 289777"/>
                  <a:gd name="connsiteY0" fmla="*/ 153840 h 453532"/>
                  <a:gd name="connsiteX1" fmla="*/ 83358 w 289777"/>
                  <a:gd name="connsiteY1" fmla="*/ 162017 h 453532"/>
                  <a:gd name="connsiteX2" fmla="*/ 79171 w 289777"/>
                  <a:gd name="connsiteY2" fmla="*/ 163918 h 453532"/>
                  <a:gd name="connsiteX3" fmla="*/ 74507 w 289777"/>
                  <a:gd name="connsiteY3" fmla="*/ 166010 h 453532"/>
                  <a:gd name="connsiteX4" fmla="*/ 69939 w 289777"/>
                  <a:gd name="connsiteY4" fmla="*/ 168197 h 453532"/>
                  <a:gd name="connsiteX5" fmla="*/ 65467 w 289777"/>
                  <a:gd name="connsiteY5" fmla="*/ 170574 h 453532"/>
                  <a:gd name="connsiteX6" fmla="*/ 48431 w 289777"/>
                  <a:gd name="connsiteY6" fmla="*/ 181984 h 453532"/>
                  <a:gd name="connsiteX7" fmla="*/ 33300 w 289777"/>
                  <a:gd name="connsiteY7" fmla="*/ 196055 h 453532"/>
                  <a:gd name="connsiteX8" fmla="*/ 11221 w 289777"/>
                  <a:gd name="connsiteY8" fmla="*/ 230760 h 453532"/>
                  <a:gd name="connsiteX9" fmla="*/ 1228 w 289777"/>
                  <a:gd name="connsiteY9" fmla="*/ 269933 h 453532"/>
                  <a:gd name="connsiteX10" fmla="*/ 847 w 289777"/>
                  <a:gd name="connsiteY10" fmla="*/ 309486 h 453532"/>
                  <a:gd name="connsiteX11" fmla="*/ 1894 w 289777"/>
                  <a:gd name="connsiteY11" fmla="*/ 319184 h 453532"/>
                  <a:gd name="connsiteX12" fmla="*/ 3417 w 289777"/>
                  <a:gd name="connsiteY12" fmla="*/ 328787 h 453532"/>
                  <a:gd name="connsiteX13" fmla="*/ 5225 w 289777"/>
                  <a:gd name="connsiteY13" fmla="*/ 338295 h 453532"/>
                  <a:gd name="connsiteX14" fmla="*/ 7319 w 289777"/>
                  <a:gd name="connsiteY14" fmla="*/ 347708 h 453532"/>
                  <a:gd name="connsiteX15" fmla="*/ 12363 w 289777"/>
                  <a:gd name="connsiteY15" fmla="*/ 366249 h 453532"/>
                  <a:gd name="connsiteX16" fmla="*/ 15218 w 289777"/>
                  <a:gd name="connsiteY16" fmla="*/ 375377 h 453532"/>
                  <a:gd name="connsiteX17" fmla="*/ 18358 w 289777"/>
                  <a:gd name="connsiteY17" fmla="*/ 384409 h 453532"/>
                  <a:gd name="connsiteX18" fmla="*/ 50049 w 289777"/>
                  <a:gd name="connsiteY18" fmla="*/ 453533 h 453532"/>
                  <a:gd name="connsiteX19" fmla="*/ 28636 w 289777"/>
                  <a:gd name="connsiteY19" fmla="*/ 381367 h 453532"/>
                  <a:gd name="connsiteX20" fmla="*/ 26543 w 289777"/>
                  <a:gd name="connsiteY20" fmla="*/ 372239 h 453532"/>
                  <a:gd name="connsiteX21" fmla="*/ 24639 w 289777"/>
                  <a:gd name="connsiteY21" fmla="*/ 363111 h 453532"/>
                  <a:gd name="connsiteX22" fmla="*/ 21404 w 289777"/>
                  <a:gd name="connsiteY22" fmla="*/ 344856 h 453532"/>
                  <a:gd name="connsiteX23" fmla="*/ 18073 w 289777"/>
                  <a:gd name="connsiteY23" fmla="*/ 308345 h 453532"/>
                  <a:gd name="connsiteX24" fmla="*/ 20452 w 289777"/>
                  <a:gd name="connsiteY24" fmla="*/ 272500 h 453532"/>
                  <a:gd name="connsiteX25" fmla="*/ 30349 w 289777"/>
                  <a:gd name="connsiteY25" fmla="*/ 239032 h 453532"/>
                  <a:gd name="connsiteX26" fmla="*/ 76316 w 289777"/>
                  <a:gd name="connsiteY26" fmla="*/ 189685 h 453532"/>
                  <a:gd name="connsiteX27" fmla="*/ 80122 w 289777"/>
                  <a:gd name="connsiteY27" fmla="*/ 187593 h 453532"/>
                  <a:gd name="connsiteX28" fmla="*/ 84024 w 289777"/>
                  <a:gd name="connsiteY28" fmla="*/ 185692 h 453532"/>
                  <a:gd name="connsiteX29" fmla="*/ 88021 w 289777"/>
                  <a:gd name="connsiteY29" fmla="*/ 183885 h 453532"/>
                  <a:gd name="connsiteX30" fmla="*/ 92399 w 289777"/>
                  <a:gd name="connsiteY30" fmla="*/ 181888 h 453532"/>
                  <a:gd name="connsiteX31" fmla="*/ 110481 w 289777"/>
                  <a:gd name="connsiteY31" fmla="*/ 171620 h 453532"/>
                  <a:gd name="connsiteX32" fmla="*/ 126374 w 289777"/>
                  <a:gd name="connsiteY32" fmla="*/ 158214 h 453532"/>
                  <a:gd name="connsiteX33" fmla="*/ 133321 w 289777"/>
                  <a:gd name="connsiteY33" fmla="*/ 150512 h 453532"/>
                  <a:gd name="connsiteX34" fmla="*/ 139412 w 289777"/>
                  <a:gd name="connsiteY34" fmla="*/ 142050 h 453532"/>
                  <a:gd name="connsiteX35" fmla="*/ 144741 w 289777"/>
                  <a:gd name="connsiteY35" fmla="*/ 133112 h 453532"/>
                  <a:gd name="connsiteX36" fmla="*/ 149119 w 289777"/>
                  <a:gd name="connsiteY36" fmla="*/ 123699 h 453532"/>
                  <a:gd name="connsiteX37" fmla="*/ 155115 w 289777"/>
                  <a:gd name="connsiteY37" fmla="*/ 103828 h 453532"/>
                  <a:gd name="connsiteX38" fmla="*/ 156923 w 289777"/>
                  <a:gd name="connsiteY38" fmla="*/ 94890 h 453532"/>
                  <a:gd name="connsiteX39" fmla="*/ 158065 w 289777"/>
                  <a:gd name="connsiteY39" fmla="*/ 90707 h 453532"/>
                  <a:gd name="connsiteX40" fmla="*/ 159302 w 289777"/>
                  <a:gd name="connsiteY40" fmla="*/ 86618 h 453532"/>
                  <a:gd name="connsiteX41" fmla="*/ 160729 w 289777"/>
                  <a:gd name="connsiteY41" fmla="*/ 82530 h 453532"/>
                  <a:gd name="connsiteX42" fmla="*/ 162347 w 289777"/>
                  <a:gd name="connsiteY42" fmla="*/ 78536 h 453532"/>
                  <a:gd name="connsiteX43" fmla="*/ 163204 w 289777"/>
                  <a:gd name="connsiteY43" fmla="*/ 76540 h 453532"/>
                  <a:gd name="connsiteX44" fmla="*/ 164156 w 289777"/>
                  <a:gd name="connsiteY44" fmla="*/ 74638 h 453532"/>
                  <a:gd name="connsiteX45" fmla="*/ 166154 w 289777"/>
                  <a:gd name="connsiteY45" fmla="*/ 70835 h 453532"/>
                  <a:gd name="connsiteX46" fmla="*/ 218782 w 289777"/>
                  <a:gd name="connsiteY46" fmla="*/ 26527 h 453532"/>
                  <a:gd name="connsiteX47" fmla="*/ 289777 w 289777"/>
                  <a:gd name="connsiteY47" fmla="*/ 0 h 453532"/>
                  <a:gd name="connsiteX48" fmla="*/ 215737 w 289777"/>
                  <a:gd name="connsiteY48" fmla="*/ 16259 h 453532"/>
                  <a:gd name="connsiteX49" fmla="*/ 196893 w 289777"/>
                  <a:gd name="connsiteY49" fmla="*/ 22724 h 453532"/>
                  <a:gd name="connsiteX50" fmla="*/ 187852 w 289777"/>
                  <a:gd name="connsiteY50" fmla="*/ 27288 h 453532"/>
                  <a:gd name="connsiteX51" fmla="*/ 179383 w 289777"/>
                  <a:gd name="connsiteY51" fmla="*/ 32803 h 453532"/>
                  <a:gd name="connsiteX52" fmla="*/ 151403 w 289777"/>
                  <a:gd name="connsiteY52" fmla="*/ 62182 h 453532"/>
                  <a:gd name="connsiteX53" fmla="*/ 148833 w 289777"/>
                  <a:gd name="connsiteY53" fmla="*/ 66556 h 453532"/>
                  <a:gd name="connsiteX54" fmla="*/ 147501 w 289777"/>
                  <a:gd name="connsiteY54" fmla="*/ 68743 h 453532"/>
                  <a:gd name="connsiteX55" fmla="*/ 146359 w 289777"/>
                  <a:gd name="connsiteY55" fmla="*/ 71025 h 453532"/>
                  <a:gd name="connsiteX56" fmla="*/ 144075 w 289777"/>
                  <a:gd name="connsiteY56" fmla="*/ 75684 h 453532"/>
                  <a:gd name="connsiteX57" fmla="*/ 142077 w 289777"/>
                  <a:gd name="connsiteY57" fmla="*/ 80438 h 453532"/>
                  <a:gd name="connsiteX58" fmla="*/ 140268 w 289777"/>
                  <a:gd name="connsiteY58" fmla="*/ 85287 h 453532"/>
                  <a:gd name="connsiteX59" fmla="*/ 138746 w 289777"/>
                  <a:gd name="connsiteY59" fmla="*/ 90231 h 453532"/>
                  <a:gd name="connsiteX60" fmla="*/ 136366 w 289777"/>
                  <a:gd name="connsiteY60" fmla="*/ 99739 h 453532"/>
                  <a:gd name="connsiteX61" fmla="*/ 133892 w 289777"/>
                  <a:gd name="connsiteY61" fmla="*/ 107916 h 453532"/>
                  <a:gd name="connsiteX62" fmla="*/ 130656 w 289777"/>
                  <a:gd name="connsiteY62" fmla="*/ 115808 h 453532"/>
                  <a:gd name="connsiteX63" fmla="*/ 126755 w 289777"/>
                  <a:gd name="connsiteY63" fmla="*/ 123319 h 453532"/>
                  <a:gd name="connsiteX64" fmla="*/ 122091 w 289777"/>
                  <a:gd name="connsiteY64" fmla="*/ 130450 h 453532"/>
                  <a:gd name="connsiteX65" fmla="*/ 116857 w 289777"/>
                  <a:gd name="connsiteY65" fmla="*/ 137106 h 453532"/>
                  <a:gd name="connsiteX66" fmla="*/ 111052 w 289777"/>
                  <a:gd name="connsiteY66" fmla="*/ 143286 h 453532"/>
                  <a:gd name="connsiteX67" fmla="*/ 97919 w 289777"/>
                  <a:gd name="connsiteY67" fmla="*/ 153935 h 45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89777" h="453532">
                    <a:moveTo>
                      <a:pt x="98204" y="153840"/>
                    </a:moveTo>
                    <a:cubicBezTo>
                      <a:pt x="93541" y="156977"/>
                      <a:pt x="88592" y="159830"/>
                      <a:pt x="83358" y="162017"/>
                    </a:cubicBezTo>
                    <a:lnTo>
                      <a:pt x="79171" y="163918"/>
                    </a:lnTo>
                    <a:cubicBezTo>
                      <a:pt x="77648" y="164584"/>
                      <a:pt x="76030" y="165249"/>
                      <a:pt x="74507" y="166010"/>
                    </a:cubicBezTo>
                    <a:lnTo>
                      <a:pt x="69939" y="168197"/>
                    </a:lnTo>
                    <a:lnTo>
                      <a:pt x="65467" y="170574"/>
                    </a:lnTo>
                    <a:cubicBezTo>
                      <a:pt x="59566" y="173902"/>
                      <a:pt x="53856" y="177705"/>
                      <a:pt x="48431" y="181984"/>
                    </a:cubicBezTo>
                    <a:cubicBezTo>
                      <a:pt x="43102" y="186262"/>
                      <a:pt x="37963" y="190921"/>
                      <a:pt x="33300" y="196055"/>
                    </a:cubicBezTo>
                    <a:cubicBezTo>
                      <a:pt x="24068" y="206324"/>
                      <a:pt x="16550" y="218114"/>
                      <a:pt x="11221" y="230760"/>
                    </a:cubicBezTo>
                    <a:cubicBezTo>
                      <a:pt x="5986" y="243405"/>
                      <a:pt x="2751" y="256622"/>
                      <a:pt x="1228" y="269933"/>
                    </a:cubicBezTo>
                    <a:cubicBezTo>
                      <a:pt x="-390" y="283149"/>
                      <a:pt x="-295" y="296460"/>
                      <a:pt x="847" y="309486"/>
                    </a:cubicBezTo>
                    <a:lnTo>
                      <a:pt x="1894" y="319184"/>
                    </a:lnTo>
                    <a:cubicBezTo>
                      <a:pt x="2275" y="322417"/>
                      <a:pt x="2846" y="325555"/>
                      <a:pt x="3417" y="328787"/>
                    </a:cubicBezTo>
                    <a:cubicBezTo>
                      <a:pt x="3893" y="332020"/>
                      <a:pt x="4559" y="335158"/>
                      <a:pt x="5225" y="338295"/>
                    </a:cubicBezTo>
                    <a:cubicBezTo>
                      <a:pt x="5891" y="341433"/>
                      <a:pt x="6462" y="344666"/>
                      <a:pt x="7319" y="347708"/>
                    </a:cubicBezTo>
                    <a:cubicBezTo>
                      <a:pt x="8937" y="353984"/>
                      <a:pt x="10364" y="360164"/>
                      <a:pt x="12363" y="366249"/>
                    </a:cubicBezTo>
                    <a:cubicBezTo>
                      <a:pt x="13314" y="369292"/>
                      <a:pt x="14171" y="372429"/>
                      <a:pt x="15218" y="375377"/>
                    </a:cubicBezTo>
                    <a:lnTo>
                      <a:pt x="18358" y="384409"/>
                    </a:lnTo>
                    <a:cubicBezTo>
                      <a:pt x="27019" y="408370"/>
                      <a:pt x="37582" y="431569"/>
                      <a:pt x="50049" y="453533"/>
                    </a:cubicBezTo>
                    <a:cubicBezTo>
                      <a:pt x="42055" y="429572"/>
                      <a:pt x="34251" y="405612"/>
                      <a:pt x="28636" y="381367"/>
                    </a:cubicBezTo>
                    <a:lnTo>
                      <a:pt x="26543" y="372239"/>
                    </a:lnTo>
                    <a:cubicBezTo>
                      <a:pt x="25781" y="369196"/>
                      <a:pt x="25305" y="366154"/>
                      <a:pt x="24639" y="363111"/>
                    </a:cubicBezTo>
                    <a:cubicBezTo>
                      <a:pt x="23307" y="357026"/>
                      <a:pt x="22355" y="350941"/>
                      <a:pt x="21404" y="344856"/>
                    </a:cubicBezTo>
                    <a:cubicBezTo>
                      <a:pt x="19691" y="332686"/>
                      <a:pt x="18358" y="320420"/>
                      <a:pt x="18073" y="308345"/>
                    </a:cubicBezTo>
                    <a:cubicBezTo>
                      <a:pt x="17882" y="296175"/>
                      <a:pt x="18453" y="284195"/>
                      <a:pt x="20452" y="272500"/>
                    </a:cubicBezTo>
                    <a:cubicBezTo>
                      <a:pt x="22451" y="260805"/>
                      <a:pt x="25591" y="249491"/>
                      <a:pt x="30349" y="239032"/>
                    </a:cubicBezTo>
                    <a:cubicBezTo>
                      <a:pt x="39866" y="218019"/>
                      <a:pt x="56045" y="200809"/>
                      <a:pt x="76316" y="189685"/>
                    </a:cubicBezTo>
                    <a:lnTo>
                      <a:pt x="80122" y="187593"/>
                    </a:lnTo>
                    <a:lnTo>
                      <a:pt x="84024" y="185692"/>
                    </a:lnTo>
                    <a:cubicBezTo>
                      <a:pt x="85357" y="185026"/>
                      <a:pt x="86689" y="184456"/>
                      <a:pt x="88021" y="183885"/>
                    </a:cubicBezTo>
                    <a:lnTo>
                      <a:pt x="92399" y="181888"/>
                    </a:lnTo>
                    <a:cubicBezTo>
                      <a:pt x="98775" y="179036"/>
                      <a:pt x="104866" y="175613"/>
                      <a:pt x="110481" y="171620"/>
                    </a:cubicBezTo>
                    <a:cubicBezTo>
                      <a:pt x="116191" y="167722"/>
                      <a:pt x="121520" y="163158"/>
                      <a:pt x="126374" y="158214"/>
                    </a:cubicBezTo>
                    <a:cubicBezTo>
                      <a:pt x="128848" y="155741"/>
                      <a:pt x="131132" y="153079"/>
                      <a:pt x="133321" y="150512"/>
                    </a:cubicBezTo>
                    <a:cubicBezTo>
                      <a:pt x="135415" y="147755"/>
                      <a:pt x="137604" y="144997"/>
                      <a:pt x="139412" y="142050"/>
                    </a:cubicBezTo>
                    <a:cubicBezTo>
                      <a:pt x="141410" y="139197"/>
                      <a:pt x="143028" y="136155"/>
                      <a:pt x="144741" y="133112"/>
                    </a:cubicBezTo>
                    <a:cubicBezTo>
                      <a:pt x="146264" y="129975"/>
                      <a:pt x="147882" y="126932"/>
                      <a:pt x="149119" y="123699"/>
                    </a:cubicBezTo>
                    <a:cubicBezTo>
                      <a:pt x="151784" y="117329"/>
                      <a:pt x="153877" y="110673"/>
                      <a:pt x="155115" y="103828"/>
                    </a:cubicBezTo>
                    <a:lnTo>
                      <a:pt x="156923" y="94890"/>
                    </a:lnTo>
                    <a:cubicBezTo>
                      <a:pt x="157208" y="93464"/>
                      <a:pt x="157684" y="92133"/>
                      <a:pt x="158065" y="90707"/>
                    </a:cubicBezTo>
                    <a:cubicBezTo>
                      <a:pt x="158446" y="89280"/>
                      <a:pt x="158826" y="87949"/>
                      <a:pt x="159302" y="86618"/>
                    </a:cubicBezTo>
                    <a:lnTo>
                      <a:pt x="160729" y="82530"/>
                    </a:lnTo>
                    <a:lnTo>
                      <a:pt x="162347" y="78536"/>
                    </a:lnTo>
                    <a:lnTo>
                      <a:pt x="163204" y="76540"/>
                    </a:lnTo>
                    <a:lnTo>
                      <a:pt x="164156" y="74638"/>
                    </a:lnTo>
                    <a:cubicBezTo>
                      <a:pt x="164822" y="73402"/>
                      <a:pt x="165393" y="72071"/>
                      <a:pt x="166154" y="70835"/>
                    </a:cubicBezTo>
                    <a:cubicBezTo>
                      <a:pt x="177194" y="50583"/>
                      <a:pt x="196132" y="34514"/>
                      <a:pt x="218782" y="26527"/>
                    </a:cubicBezTo>
                    <a:cubicBezTo>
                      <a:pt x="242574" y="17970"/>
                      <a:pt x="266271" y="9508"/>
                      <a:pt x="289777" y="0"/>
                    </a:cubicBezTo>
                    <a:cubicBezTo>
                      <a:pt x="264939" y="4849"/>
                      <a:pt x="240290" y="10554"/>
                      <a:pt x="215737" y="16259"/>
                    </a:cubicBezTo>
                    <a:cubicBezTo>
                      <a:pt x="209360" y="17875"/>
                      <a:pt x="202889" y="19872"/>
                      <a:pt x="196893" y="22724"/>
                    </a:cubicBezTo>
                    <a:cubicBezTo>
                      <a:pt x="193753" y="23960"/>
                      <a:pt x="190898" y="25672"/>
                      <a:pt x="187852" y="27288"/>
                    </a:cubicBezTo>
                    <a:cubicBezTo>
                      <a:pt x="184997" y="29095"/>
                      <a:pt x="182047" y="30711"/>
                      <a:pt x="179383" y="32803"/>
                    </a:cubicBezTo>
                    <a:cubicBezTo>
                      <a:pt x="168343" y="40599"/>
                      <a:pt x="158826" y="50678"/>
                      <a:pt x="151403" y="62182"/>
                    </a:cubicBezTo>
                    <a:cubicBezTo>
                      <a:pt x="150547" y="63609"/>
                      <a:pt x="149690" y="65130"/>
                      <a:pt x="148833" y="66556"/>
                    </a:cubicBezTo>
                    <a:lnTo>
                      <a:pt x="147501" y="68743"/>
                    </a:lnTo>
                    <a:lnTo>
                      <a:pt x="146359" y="71025"/>
                    </a:lnTo>
                    <a:lnTo>
                      <a:pt x="144075" y="75684"/>
                    </a:lnTo>
                    <a:lnTo>
                      <a:pt x="142077" y="80438"/>
                    </a:lnTo>
                    <a:cubicBezTo>
                      <a:pt x="141410" y="82054"/>
                      <a:pt x="140839" y="83671"/>
                      <a:pt x="140268" y="85287"/>
                    </a:cubicBezTo>
                    <a:cubicBezTo>
                      <a:pt x="139793" y="86903"/>
                      <a:pt x="139126" y="88520"/>
                      <a:pt x="138746" y="90231"/>
                    </a:cubicBezTo>
                    <a:lnTo>
                      <a:pt x="136366" y="99739"/>
                    </a:lnTo>
                    <a:cubicBezTo>
                      <a:pt x="135700" y="102496"/>
                      <a:pt x="134844" y="105159"/>
                      <a:pt x="133892" y="107916"/>
                    </a:cubicBezTo>
                    <a:cubicBezTo>
                      <a:pt x="132845" y="110578"/>
                      <a:pt x="131894" y="113241"/>
                      <a:pt x="130656" y="115808"/>
                    </a:cubicBezTo>
                    <a:cubicBezTo>
                      <a:pt x="129514" y="118375"/>
                      <a:pt x="128087" y="120847"/>
                      <a:pt x="126755" y="123319"/>
                    </a:cubicBezTo>
                    <a:cubicBezTo>
                      <a:pt x="125232" y="125696"/>
                      <a:pt x="123804" y="128168"/>
                      <a:pt x="122091" y="130450"/>
                    </a:cubicBezTo>
                    <a:cubicBezTo>
                      <a:pt x="120569" y="132827"/>
                      <a:pt x="118665" y="134919"/>
                      <a:pt x="116857" y="137106"/>
                    </a:cubicBezTo>
                    <a:cubicBezTo>
                      <a:pt x="114954" y="139197"/>
                      <a:pt x="113145" y="141384"/>
                      <a:pt x="111052" y="143286"/>
                    </a:cubicBezTo>
                    <a:cubicBezTo>
                      <a:pt x="107055" y="147279"/>
                      <a:pt x="102677" y="150797"/>
                      <a:pt x="97919" y="153935"/>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5" name="Freeform 219">
                <a:extLst>
                  <a:ext uri="{FF2B5EF4-FFF2-40B4-BE49-F238E27FC236}">
                    <a16:creationId xmlns:a16="http://schemas.microsoft.com/office/drawing/2014/main" id="{37286B95-5B32-53D3-6C68-B276AFF39D6C}"/>
                  </a:ext>
                </a:extLst>
              </p:cNvPr>
              <p:cNvSpPr/>
              <p:nvPr/>
            </p:nvSpPr>
            <p:spPr>
              <a:xfrm>
                <a:off x="-413304" y="3005557"/>
                <a:ext cx="90243" cy="396294"/>
              </a:xfrm>
              <a:custGeom>
                <a:avLst/>
                <a:gdLst>
                  <a:gd name="connsiteX0" fmla="*/ 68426 w 90243"/>
                  <a:gd name="connsiteY0" fmla="*/ 306158 h 396294"/>
                  <a:gd name="connsiteX1" fmla="*/ 67760 w 90243"/>
                  <a:gd name="connsiteY1" fmla="*/ 309391 h 396294"/>
                  <a:gd name="connsiteX2" fmla="*/ 66903 w 90243"/>
                  <a:gd name="connsiteY2" fmla="*/ 312529 h 396294"/>
                  <a:gd name="connsiteX3" fmla="*/ 41779 w 90243"/>
                  <a:gd name="connsiteY3" fmla="*/ 359308 h 396294"/>
                  <a:gd name="connsiteX4" fmla="*/ 0 w 90243"/>
                  <a:gd name="connsiteY4" fmla="*/ 396294 h 396294"/>
                  <a:gd name="connsiteX5" fmla="*/ 13323 w 90243"/>
                  <a:gd name="connsiteY5" fmla="*/ 390875 h 396294"/>
                  <a:gd name="connsiteX6" fmla="*/ 26076 w 90243"/>
                  <a:gd name="connsiteY6" fmla="*/ 384029 h 396294"/>
                  <a:gd name="connsiteX7" fmla="*/ 49583 w 90243"/>
                  <a:gd name="connsiteY7" fmla="*/ 366724 h 396294"/>
                  <a:gd name="connsiteX8" fmla="*/ 83367 w 90243"/>
                  <a:gd name="connsiteY8" fmla="*/ 317758 h 396294"/>
                  <a:gd name="connsiteX9" fmla="*/ 89934 w 90243"/>
                  <a:gd name="connsiteY9" fmla="*/ 287808 h 396294"/>
                  <a:gd name="connsiteX10" fmla="*/ 90124 w 90243"/>
                  <a:gd name="connsiteY10" fmla="*/ 285906 h 396294"/>
                  <a:gd name="connsiteX11" fmla="*/ 90124 w 90243"/>
                  <a:gd name="connsiteY11" fmla="*/ 284005 h 396294"/>
                  <a:gd name="connsiteX12" fmla="*/ 90219 w 90243"/>
                  <a:gd name="connsiteY12" fmla="*/ 280201 h 396294"/>
                  <a:gd name="connsiteX13" fmla="*/ 90124 w 90243"/>
                  <a:gd name="connsiteY13" fmla="*/ 272500 h 396294"/>
                  <a:gd name="connsiteX14" fmla="*/ 89553 w 90243"/>
                  <a:gd name="connsiteY14" fmla="*/ 264798 h 396294"/>
                  <a:gd name="connsiteX15" fmla="*/ 88411 w 90243"/>
                  <a:gd name="connsiteY15" fmla="*/ 257287 h 396294"/>
                  <a:gd name="connsiteX16" fmla="*/ 87840 w 90243"/>
                  <a:gd name="connsiteY16" fmla="*/ 253484 h 396294"/>
                  <a:gd name="connsiteX17" fmla="*/ 86984 w 90243"/>
                  <a:gd name="connsiteY17" fmla="*/ 249776 h 396294"/>
                  <a:gd name="connsiteX18" fmla="*/ 85175 w 90243"/>
                  <a:gd name="connsiteY18" fmla="*/ 242359 h 396294"/>
                  <a:gd name="connsiteX19" fmla="*/ 82986 w 90243"/>
                  <a:gd name="connsiteY19" fmla="*/ 235133 h 396294"/>
                  <a:gd name="connsiteX20" fmla="*/ 80607 w 90243"/>
                  <a:gd name="connsiteY20" fmla="*/ 228002 h 396294"/>
                  <a:gd name="connsiteX21" fmla="*/ 77752 w 90243"/>
                  <a:gd name="connsiteY21" fmla="*/ 221062 h 396294"/>
                  <a:gd name="connsiteX22" fmla="*/ 74802 w 90243"/>
                  <a:gd name="connsiteY22" fmla="*/ 214216 h 396294"/>
                  <a:gd name="connsiteX23" fmla="*/ 71471 w 90243"/>
                  <a:gd name="connsiteY23" fmla="*/ 207560 h 396294"/>
                  <a:gd name="connsiteX24" fmla="*/ 68045 w 90243"/>
                  <a:gd name="connsiteY24" fmla="*/ 201000 h 396294"/>
                  <a:gd name="connsiteX25" fmla="*/ 60622 w 90243"/>
                  <a:gd name="connsiteY25" fmla="*/ 188354 h 396294"/>
                  <a:gd name="connsiteX26" fmla="*/ 53580 w 90243"/>
                  <a:gd name="connsiteY26" fmla="*/ 176564 h 396294"/>
                  <a:gd name="connsiteX27" fmla="*/ 47013 w 90243"/>
                  <a:gd name="connsiteY27" fmla="*/ 164489 h 396294"/>
                  <a:gd name="connsiteX28" fmla="*/ 40922 w 90243"/>
                  <a:gd name="connsiteY28" fmla="*/ 152223 h 396294"/>
                  <a:gd name="connsiteX29" fmla="*/ 35498 w 90243"/>
                  <a:gd name="connsiteY29" fmla="*/ 139768 h 396294"/>
                  <a:gd name="connsiteX30" fmla="*/ 32928 w 90243"/>
                  <a:gd name="connsiteY30" fmla="*/ 133493 h 396294"/>
                  <a:gd name="connsiteX31" fmla="*/ 30644 w 90243"/>
                  <a:gd name="connsiteY31" fmla="*/ 127122 h 396294"/>
                  <a:gd name="connsiteX32" fmla="*/ 26647 w 90243"/>
                  <a:gd name="connsiteY32" fmla="*/ 114191 h 396294"/>
                  <a:gd name="connsiteX33" fmla="*/ 23697 w 90243"/>
                  <a:gd name="connsiteY33" fmla="*/ 101070 h 396294"/>
                  <a:gd name="connsiteX34" fmla="*/ 24173 w 90243"/>
                  <a:gd name="connsiteY34" fmla="*/ 47825 h 396294"/>
                  <a:gd name="connsiteX35" fmla="*/ 50534 w 90243"/>
                  <a:gd name="connsiteY35" fmla="*/ 0 h 396294"/>
                  <a:gd name="connsiteX36" fmla="*/ 28836 w 90243"/>
                  <a:gd name="connsiteY36" fmla="*/ 19111 h 396294"/>
                  <a:gd name="connsiteX37" fmla="*/ 13990 w 90243"/>
                  <a:gd name="connsiteY37" fmla="*/ 44688 h 396294"/>
                  <a:gd name="connsiteX38" fmla="*/ 6662 w 90243"/>
                  <a:gd name="connsiteY38" fmla="*/ 103637 h 396294"/>
                  <a:gd name="connsiteX39" fmla="*/ 8755 w 90243"/>
                  <a:gd name="connsiteY39" fmla="*/ 118470 h 396294"/>
                  <a:gd name="connsiteX40" fmla="*/ 12181 w 90243"/>
                  <a:gd name="connsiteY40" fmla="*/ 132922 h 396294"/>
                  <a:gd name="connsiteX41" fmla="*/ 14180 w 90243"/>
                  <a:gd name="connsiteY41" fmla="*/ 140053 h 396294"/>
                  <a:gd name="connsiteX42" fmla="*/ 16559 w 90243"/>
                  <a:gd name="connsiteY42" fmla="*/ 147089 h 396294"/>
                  <a:gd name="connsiteX43" fmla="*/ 21889 w 90243"/>
                  <a:gd name="connsiteY43" fmla="*/ 160876 h 396294"/>
                  <a:gd name="connsiteX44" fmla="*/ 27979 w 90243"/>
                  <a:gd name="connsiteY44" fmla="*/ 174282 h 396294"/>
                  <a:gd name="connsiteX45" fmla="*/ 34641 w 90243"/>
                  <a:gd name="connsiteY45" fmla="*/ 187308 h 396294"/>
                  <a:gd name="connsiteX46" fmla="*/ 48726 w 90243"/>
                  <a:gd name="connsiteY46" fmla="*/ 211839 h 396294"/>
                  <a:gd name="connsiteX47" fmla="*/ 67855 w 90243"/>
                  <a:gd name="connsiteY47" fmla="*/ 261375 h 396294"/>
                  <a:gd name="connsiteX48" fmla="*/ 69092 w 90243"/>
                  <a:gd name="connsiteY48" fmla="*/ 267841 h 396294"/>
                  <a:gd name="connsiteX49" fmla="*/ 69853 w 90243"/>
                  <a:gd name="connsiteY49" fmla="*/ 274306 h 396294"/>
                  <a:gd name="connsiteX50" fmla="*/ 70234 w 90243"/>
                  <a:gd name="connsiteY50" fmla="*/ 280772 h 396294"/>
                  <a:gd name="connsiteX51" fmla="*/ 70234 w 90243"/>
                  <a:gd name="connsiteY51" fmla="*/ 284005 h 396294"/>
                  <a:gd name="connsiteX52" fmla="*/ 70424 w 90243"/>
                  <a:gd name="connsiteY52" fmla="*/ 285621 h 396294"/>
                  <a:gd name="connsiteX53" fmla="*/ 70424 w 90243"/>
                  <a:gd name="connsiteY53" fmla="*/ 287237 h 396294"/>
                  <a:gd name="connsiteX54" fmla="*/ 70044 w 90243"/>
                  <a:gd name="connsiteY54" fmla="*/ 293703 h 396294"/>
                  <a:gd name="connsiteX55" fmla="*/ 69282 w 90243"/>
                  <a:gd name="connsiteY55" fmla="*/ 300168 h 396294"/>
                  <a:gd name="connsiteX56" fmla="*/ 68140 w 90243"/>
                  <a:gd name="connsiteY56" fmla="*/ 306539 h 39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90243" h="396294">
                    <a:moveTo>
                      <a:pt x="68426" y="306158"/>
                    </a:moveTo>
                    <a:lnTo>
                      <a:pt x="67760" y="309391"/>
                    </a:lnTo>
                    <a:cubicBezTo>
                      <a:pt x="67474" y="310437"/>
                      <a:pt x="67189" y="311483"/>
                      <a:pt x="66903" y="312529"/>
                    </a:cubicBezTo>
                    <a:cubicBezTo>
                      <a:pt x="62525" y="329453"/>
                      <a:pt x="53389" y="345236"/>
                      <a:pt x="41779" y="359308"/>
                    </a:cubicBezTo>
                    <a:cubicBezTo>
                      <a:pt x="30073" y="373380"/>
                      <a:pt x="15893" y="385836"/>
                      <a:pt x="0" y="396294"/>
                    </a:cubicBezTo>
                    <a:cubicBezTo>
                      <a:pt x="4568" y="394868"/>
                      <a:pt x="8946" y="392871"/>
                      <a:pt x="13323" y="390875"/>
                    </a:cubicBezTo>
                    <a:cubicBezTo>
                      <a:pt x="17606" y="388783"/>
                      <a:pt x="21889" y="386501"/>
                      <a:pt x="26076" y="384029"/>
                    </a:cubicBezTo>
                    <a:cubicBezTo>
                      <a:pt x="34356" y="379085"/>
                      <a:pt x="42255" y="373285"/>
                      <a:pt x="49583" y="366724"/>
                    </a:cubicBezTo>
                    <a:cubicBezTo>
                      <a:pt x="64143" y="353603"/>
                      <a:pt x="76515" y="337059"/>
                      <a:pt x="83367" y="317758"/>
                    </a:cubicBezTo>
                    <a:cubicBezTo>
                      <a:pt x="86793" y="308155"/>
                      <a:pt x="89268" y="298076"/>
                      <a:pt x="89934" y="287808"/>
                    </a:cubicBezTo>
                    <a:lnTo>
                      <a:pt x="90124" y="285906"/>
                    </a:lnTo>
                    <a:lnTo>
                      <a:pt x="90124" y="284005"/>
                    </a:lnTo>
                    <a:cubicBezTo>
                      <a:pt x="90124" y="284005"/>
                      <a:pt x="90219" y="280201"/>
                      <a:pt x="90219" y="280201"/>
                    </a:cubicBezTo>
                    <a:cubicBezTo>
                      <a:pt x="90219" y="277634"/>
                      <a:pt x="90314" y="275067"/>
                      <a:pt x="90124" y="272500"/>
                    </a:cubicBezTo>
                    <a:lnTo>
                      <a:pt x="89553" y="264798"/>
                    </a:lnTo>
                    <a:cubicBezTo>
                      <a:pt x="89268" y="262231"/>
                      <a:pt x="88792" y="259759"/>
                      <a:pt x="88411" y="257287"/>
                    </a:cubicBezTo>
                    <a:lnTo>
                      <a:pt x="87840" y="253484"/>
                    </a:lnTo>
                    <a:cubicBezTo>
                      <a:pt x="87650" y="252248"/>
                      <a:pt x="87269" y="251012"/>
                      <a:pt x="86984" y="249776"/>
                    </a:cubicBezTo>
                    <a:lnTo>
                      <a:pt x="85175" y="242359"/>
                    </a:lnTo>
                    <a:cubicBezTo>
                      <a:pt x="84604" y="239887"/>
                      <a:pt x="83653" y="237510"/>
                      <a:pt x="82986" y="235133"/>
                    </a:cubicBezTo>
                    <a:cubicBezTo>
                      <a:pt x="82225" y="232756"/>
                      <a:pt x="81464" y="230284"/>
                      <a:pt x="80607" y="228002"/>
                    </a:cubicBezTo>
                    <a:lnTo>
                      <a:pt x="77752" y="221062"/>
                    </a:lnTo>
                    <a:cubicBezTo>
                      <a:pt x="76801" y="218780"/>
                      <a:pt x="75944" y="216403"/>
                      <a:pt x="74802" y="214216"/>
                    </a:cubicBezTo>
                    <a:lnTo>
                      <a:pt x="71471" y="207560"/>
                    </a:lnTo>
                    <a:cubicBezTo>
                      <a:pt x="70329" y="205373"/>
                      <a:pt x="69282" y="203091"/>
                      <a:pt x="68045" y="201000"/>
                    </a:cubicBezTo>
                    <a:lnTo>
                      <a:pt x="60622" y="188354"/>
                    </a:lnTo>
                    <a:lnTo>
                      <a:pt x="53580" y="176564"/>
                    </a:lnTo>
                    <a:cubicBezTo>
                      <a:pt x="51391" y="172571"/>
                      <a:pt x="49107" y="168577"/>
                      <a:pt x="47013" y="164489"/>
                    </a:cubicBezTo>
                    <a:cubicBezTo>
                      <a:pt x="45014" y="160400"/>
                      <a:pt x="42826" y="156407"/>
                      <a:pt x="40922" y="152223"/>
                    </a:cubicBezTo>
                    <a:cubicBezTo>
                      <a:pt x="39114" y="148040"/>
                      <a:pt x="37020" y="143951"/>
                      <a:pt x="35498" y="139768"/>
                    </a:cubicBezTo>
                    <a:lnTo>
                      <a:pt x="32928" y="133493"/>
                    </a:lnTo>
                    <a:lnTo>
                      <a:pt x="30644" y="127122"/>
                    </a:lnTo>
                    <a:cubicBezTo>
                      <a:pt x="29026" y="122844"/>
                      <a:pt x="27979" y="118565"/>
                      <a:pt x="26647" y="114191"/>
                    </a:cubicBezTo>
                    <a:cubicBezTo>
                      <a:pt x="25600" y="109818"/>
                      <a:pt x="24363" y="105444"/>
                      <a:pt x="23697" y="101070"/>
                    </a:cubicBezTo>
                    <a:cubicBezTo>
                      <a:pt x="20271" y="83480"/>
                      <a:pt x="20080" y="65320"/>
                      <a:pt x="24173" y="47825"/>
                    </a:cubicBezTo>
                    <a:cubicBezTo>
                      <a:pt x="28455" y="30331"/>
                      <a:pt x="36925" y="13406"/>
                      <a:pt x="50534" y="0"/>
                    </a:cubicBezTo>
                    <a:cubicBezTo>
                      <a:pt x="42159" y="4659"/>
                      <a:pt x="35022" y="11505"/>
                      <a:pt x="28836" y="19111"/>
                    </a:cubicBezTo>
                    <a:cubicBezTo>
                      <a:pt x="22745" y="26718"/>
                      <a:pt x="17701" y="35370"/>
                      <a:pt x="13990" y="44688"/>
                    </a:cubicBezTo>
                    <a:cubicBezTo>
                      <a:pt x="6662" y="63228"/>
                      <a:pt x="4568" y="83861"/>
                      <a:pt x="6662" y="103637"/>
                    </a:cubicBezTo>
                    <a:cubicBezTo>
                      <a:pt x="7042" y="108677"/>
                      <a:pt x="7994" y="113526"/>
                      <a:pt x="8755" y="118470"/>
                    </a:cubicBezTo>
                    <a:cubicBezTo>
                      <a:pt x="9897" y="123319"/>
                      <a:pt x="10754" y="128168"/>
                      <a:pt x="12181" y="132922"/>
                    </a:cubicBezTo>
                    <a:lnTo>
                      <a:pt x="14180" y="140053"/>
                    </a:lnTo>
                    <a:lnTo>
                      <a:pt x="16559" y="147089"/>
                    </a:lnTo>
                    <a:cubicBezTo>
                      <a:pt x="18082" y="151843"/>
                      <a:pt x="20080" y="156312"/>
                      <a:pt x="21889" y="160876"/>
                    </a:cubicBezTo>
                    <a:cubicBezTo>
                      <a:pt x="23697" y="165440"/>
                      <a:pt x="25886" y="169813"/>
                      <a:pt x="27979" y="174282"/>
                    </a:cubicBezTo>
                    <a:cubicBezTo>
                      <a:pt x="30073" y="178656"/>
                      <a:pt x="32452" y="182934"/>
                      <a:pt x="34641" y="187308"/>
                    </a:cubicBezTo>
                    <a:lnTo>
                      <a:pt x="48726" y="211839"/>
                    </a:lnTo>
                    <a:cubicBezTo>
                      <a:pt x="57481" y="227622"/>
                      <a:pt x="64429" y="244166"/>
                      <a:pt x="67855" y="261375"/>
                    </a:cubicBezTo>
                    <a:cubicBezTo>
                      <a:pt x="68235" y="263562"/>
                      <a:pt x="68711" y="265654"/>
                      <a:pt x="69092" y="267841"/>
                    </a:cubicBezTo>
                    <a:lnTo>
                      <a:pt x="69853" y="274306"/>
                    </a:lnTo>
                    <a:cubicBezTo>
                      <a:pt x="70234" y="276493"/>
                      <a:pt x="70139" y="278585"/>
                      <a:pt x="70234" y="280772"/>
                    </a:cubicBezTo>
                    <a:lnTo>
                      <a:pt x="70234" y="284005"/>
                    </a:lnTo>
                    <a:cubicBezTo>
                      <a:pt x="70234" y="284005"/>
                      <a:pt x="70424" y="285621"/>
                      <a:pt x="70424" y="285621"/>
                    </a:cubicBezTo>
                    <a:lnTo>
                      <a:pt x="70424" y="287237"/>
                    </a:lnTo>
                    <a:cubicBezTo>
                      <a:pt x="70424" y="287237"/>
                      <a:pt x="70044" y="293703"/>
                      <a:pt x="70044" y="293703"/>
                    </a:cubicBezTo>
                    <a:cubicBezTo>
                      <a:pt x="69853" y="295890"/>
                      <a:pt x="69473" y="297981"/>
                      <a:pt x="69282" y="300168"/>
                    </a:cubicBezTo>
                    <a:cubicBezTo>
                      <a:pt x="69092" y="302355"/>
                      <a:pt x="68616" y="304447"/>
                      <a:pt x="68140" y="306539"/>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6" name="Freeform 220">
                <a:extLst>
                  <a:ext uri="{FF2B5EF4-FFF2-40B4-BE49-F238E27FC236}">
                    <a16:creationId xmlns:a16="http://schemas.microsoft.com/office/drawing/2014/main" id="{53781E1A-17D0-5C08-DF96-42EA87C32EF2}"/>
                  </a:ext>
                </a:extLst>
              </p:cNvPr>
              <p:cNvSpPr/>
              <p:nvPr/>
            </p:nvSpPr>
            <p:spPr>
              <a:xfrm>
                <a:off x="-1926374" y="3298499"/>
                <a:ext cx="466412" cy="414169"/>
              </a:xfrm>
              <a:custGeom>
                <a:avLst/>
                <a:gdLst>
                  <a:gd name="connsiteX0" fmla="*/ 428155 w 466412"/>
                  <a:gd name="connsiteY0" fmla="*/ 387642 h 414169"/>
                  <a:gd name="connsiteX1" fmla="*/ 408836 w 466412"/>
                  <a:gd name="connsiteY1" fmla="*/ 374901 h 414169"/>
                  <a:gd name="connsiteX2" fmla="*/ 387613 w 466412"/>
                  <a:gd name="connsiteY2" fmla="*/ 363777 h 414169"/>
                  <a:gd name="connsiteX3" fmla="*/ 340410 w 466412"/>
                  <a:gd name="connsiteY3" fmla="*/ 354174 h 414169"/>
                  <a:gd name="connsiteX4" fmla="*/ 334319 w 466412"/>
                  <a:gd name="connsiteY4" fmla="*/ 354174 h 414169"/>
                  <a:gd name="connsiteX5" fmla="*/ 328229 w 466412"/>
                  <a:gd name="connsiteY5" fmla="*/ 354554 h 414169"/>
                  <a:gd name="connsiteX6" fmla="*/ 322138 w 466412"/>
                  <a:gd name="connsiteY6" fmla="*/ 355220 h 414169"/>
                  <a:gd name="connsiteX7" fmla="*/ 316238 w 466412"/>
                  <a:gd name="connsiteY7" fmla="*/ 355980 h 414169"/>
                  <a:gd name="connsiteX8" fmla="*/ 293778 w 466412"/>
                  <a:gd name="connsiteY8" fmla="*/ 358643 h 414169"/>
                  <a:gd name="connsiteX9" fmla="*/ 249049 w 466412"/>
                  <a:gd name="connsiteY9" fmla="*/ 359879 h 414169"/>
                  <a:gd name="connsiteX10" fmla="*/ 205367 w 466412"/>
                  <a:gd name="connsiteY10" fmla="*/ 354079 h 414169"/>
                  <a:gd name="connsiteX11" fmla="*/ 164540 w 466412"/>
                  <a:gd name="connsiteY11" fmla="*/ 339341 h 414169"/>
                  <a:gd name="connsiteX12" fmla="*/ 129233 w 466412"/>
                  <a:gd name="connsiteY12" fmla="*/ 314906 h 414169"/>
                  <a:gd name="connsiteX13" fmla="*/ 82220 w 466412"/>
                  <a:gd name="connsiteY13" fmla="*/ 242835 h 414169"/>
                  <a:gd name="connsiteX14" fmla="*/ 78793 w 466412"/>
                  <a:gd name="connsiteY14" fmla="*/ 232471 h 414169"/>
                  <a:gd name="connsiteX15" fmla="*/ 77176 w 466412"/>
                  <a:gd name="connsiteY15" fmla="*/ 226861 h 414169"/>
                  <a:gd name="connsiteX16" fmla="*/ 74892 w 466412"/>
                  <a:gd name="connsiteY16" fmla="*/ 220586 h 414169"/>
                  <a:gd name="connsiteX17" fmla="*/ 60236 w 466412"/>
                  <a:gd name="connsiteY17" fmla="*/ 198432 h 414169"/>
                  <a:gd name="connsiteX18" fmla="*/ 51861 w 466412"/>
                  <a:gd name="connsiteY18" fmla="*/ 190351 h 414169"/>
                  <a:gd name="connsiteX19" fmla="*/ 47959 w 466412"/>
                  <a:gd name="connsiteY19" fmla="*/ 186452 h 414169"/>
                  <a:gd name="connsiteX20" fmla="*/ 44343 w 466412"/>
                  <a:gd name="connsiteY20" fmla="*/ 182459 h 414169"/>
                  <a:gd name="connsiteX21" fmla="*/ 40726 w 466412"/>
                  <a:gd name="connsiteY21" fmla="*/ 178371 h 414169"/>
                  <a:gd name="connsiteX22" fmla="*/ 37395 w 466412"/>
                  <a:gd name="connsiteY22" fmla="*/ 174092 h 414169"/>
                  <a:gd name="connsiteX23" fmla="*/ 31210 w 466412"/>
                  <a:gd name="connsiteY23" fmla="*/ 165249 h 414169"/>
                  <a:gd name="connsiteX24" fmla="*/ 14841 w 466412"/>
                  <a:gd name="connsiteY24" fmla="*/ 82054 h 414169"/>
                  <a:gd name="connsiteX25" fmla="*/ 20170 w 466412"/>
                  <a:gd name="connsiteY25" fmla="*/ 60376 h 414169"/>
                  <a:gd name="connsiteX26" fmla="*/ 28450 w 466412"/>
                  <a:gd name="connsiteY26" fmla="*/ 39363 h 414169"/>
                  <a:gd name="connsiteX27" fmla="*/ 39013 w 466412"/>
                  <a:gd name="connsiteY27" fmla="*/ 19111 h 414169"/>
                  <a:gd name="connsiteX28" fmla="*/ 51766 w 466412"/>
                  <a:gd name="connsiteY28" fmla="*/ 0 h 414169"/>
                  <a:gd name="connsiteX29" fmla="*/ 23120 w 466412"/>
                  <a:gd name="connsiteY29" fmla="*/ 36511 h 414169"/>
                  <a:gd name="connsiteX30" fmla="*/ 12271 w 466412"/>
                  <a:gd name="connsiteY30" fmla="*/ 57428 h 414169"/>
                  <a:gd name="connsiteX31" fmla="*/ 4372 w 466412"/>
                  <a:gd name="connsiteY31" fmla="*/ 79867 h 414169"/>
                  <a:gd name="connsiteX32" fmla="*/ 375 w 466412"/>
                  <a:gd name="connsiteY32" fmla="*/ 103542 h 414169"/>
                  <a:gd name="connsiteX33" fmla="*/ 946 w 466412"/>
                  <a:gd name="connsiteY33" fmla="*/ 127883 h 414169"/>
                  <a:gd name="connsiteX34" fmla="*/ 6371 w 466412"/>
                  <a:gd name="connsiteY34" fmla="*/ 151843 h 414169"/>
                  <a:gd name="connsiteX35" fmla="*/ 8560 w 466412"/>
                  <a:gd name="connsiteY35" fmla="*/ 157548 h 414169"/>
                  <a:gd name="connsiteX36" fmla="*/ 10939 w 466412"/>
                  <a:gd name="connsiteY36" fmla="*/ 163253 h 414169"/>
                  <a:gd name="connsiteX37" fmla="*/ 16554 w 466412"/>
                  <a:gd name="connsiteY37" fmla="*/ 174187 h 414169"/>
                  <a:gd name="connsiteX38" fmla="*/ 23120 w 466412"/>
                  <a:gd name="connsiteY38" fmla="*/ 184551 h 414169"/>
                  <a:gd name="connsiteX39" fmla="*/ 26641 w 466412"/>
                  <a:gd name="connsiteY39" fmla="*/ 189590 h 414169"/>
                  <a:gd name="connsiteX40" fmla="*/ 30448 w 466412"/>
                  <a:gd name="connsiteY40" fmla="*/ 194344 h 414169"/>
                  <a:gd name="connsiteX41" fmla="*/ 34350 w 466412"/>
                  <a:gd name="connsiteY41" fmla="*/ 199098 h 414169"/>
                  <a:gd name="connsiteX42" fmla="*/ 38442 w 466412"/>
                  <a:gd name="connsiteY42" fmla="*/ 203567 h 414169"/>
                  <a:gd name="connsiteX43" fmla="*/ 46341 w 466412"/>
                  <a:gd name="connsiteY43" fmla="*/ 211839 h 414169"/>
                  <a:gd name="connsiteX44" fmla="*/ 56334 w 466412"/>
                  <a:gd name="connsiteY44" fmla="*/ 228288 h 414169"/>
                  <a:gd name="connsiteX45" fmla="*/ 57857 w 466412"/>
                  <a:gd name="connsiteY45" fmla="*/ 232851 h 414169"/>
                  <a:gd name="connsiteX46" fmla="*/ 59284 w 466412"/>
                  <a:gd name="connsiteY46" fmla="*/ 238366 h 414169"/>
                  <a:gd name="connsiteX47" fmla="*/ 62805 w 466412"/>
                  <a:gd name="connsiteY47" fmla="*/ 249966 h 414169"/>
                  <a:gd name="connsiteX48" fmla="*/ 83457 w 466412"/>
                  <a:gd name="connsiteY48" fmla="*/ 293798 h 414169"/>
                  <a:gd name="connsiteX49" fmla="*/ 97732 w 466412"/>
                  <a:gd name="connsiteY49" fmla="*/ 313575 h 414169"/>
                  <a:gd name="connsiteX50" fmla="*/ 105821 w 466412"/>
                  <a:gd name="connsiteY50" fmla="*/ 322797 h 414169"/>
                  <a:gd name="connsiteX51" fmla="*/ 110104 w 466412"/>
                  <a:gd name="connsiteY51" fmla="*/ 327171 h 414169"/>
                  <a:gd name="connsiteX52" fmla="*/ 114577 w 466412"/>
                  <a:gd name="connsiteY52" fmla="*/ 331450 h 414169"/>
                  <a:gd name="connsiteX53" fmla="*/ 154928 w 466412"/>
                  <a:gd name="connsiteY53" fmla="*/ 359118 h 414169"/>
                  <a:gd name="connsiteX54" fmla="*/ 200894 w 466412"/>
                  <a:gd name="connsiteY54" fmla="*/ 374806 h 414169"/>
                  <a:gd name="connsiteX55" fmla="*/ 248668 w 466412"/>
                  <a:gd name="connsiteY55" fmla="*/ 379655 h 414169"/>
                  <a:gd name="connsiteX56" fmla="*/ 254664 w 466412"/>
                  <a:gd name="connsiteY56" fmla="*/ 379655 h 414169"/>
                  <a:gd name="connsiteX57" fmla="*/ 260564 w 466412"/>
                  <a:gd name="connsiteY57" fmla="*/ 379465 h 414169"/>
                  <a:gd name="connsiteX58" fmla="*/ 272460 w 466412"/>
                  <a:gd name="connsiteY58" fmla="*/ 378895 h 414169"/>
                  <a:gd name="connsiteX59" fmla="*/ 295967 w 466412"/>
                  <a:gd name="connsiteY59" fmla="*/ 376232 h 414169"/>
                  <a:gd name="connsiteX60" fmla="*/ 319188 w 466412"/>
                  <a:gd name="connsiteY60" fmla="*/ 372144 h 414169"/>
                  <a:gd name="connsiteX61" fmla="*/ 324707 w 466412"/>
                  <a:gd name="connsiteY61" fmla="*/ 371098 h 414169"/>
                  <a:gd name="connsiteX62" fmla="*/ 330037 w 466412"/>
                  <a:gd name="connsiteY62" fmla="*/ 370147 h 414169"/>
                  <a:gd name="connsiteX63" fmla="*/ 335366 w 466412"/>
                  <a:gd name="connsiteY63" fmla="*/ 369482 h 414169"/>
                  <a:gd name="connsiteX64" fmla="*/ 340791 w 466412"/>
                  <a:gd name="connsiteY64" fmla="*/ 369006 h 414169"/>
                  <a:gd name="connsiteX65" fmla="*/ 384092 w 466412"/>
                  <a:gd name="connsiteY65" fmla="*/ 374331 h 414169"/>
                  <a:gd name="connsiteX66" fmla="*/ 404649 w 466412"/>
                  <a:gd name="connsiteY66" fmla="*/ 382698 h 414169"/>
                  <a:gd name="connsiteX67" fmla="*/ 425110 w 466412"/>
                  <a:gd name="connsiteY67" fmla="*/ 393347 h 414169"/>
                  <a:gd name="connsiteX68" fmla="*/ 445666 w 466412"/>
                  <a:gd name="connsiteY68" fmla="*/ 403901 h 414169"/>
                  <a:gd name="connsiteX69" fmla="*/ 466413 w 466412"/>
                  <a:gd name="connsiteY69" fmla="*/ 414169 h 414169"/>
                  <a:gd name="connsiteX70" fmla="*/ 447379 w 466412"/>
                  <a:gd name="connsiteY70" fmla="*/ 401048 h 414169"/>
                  <a:gd name="connsiteX71" fmla="*/ 428250 w 466412"/>
                  <a:gd name="connsiteY71" fmla="*/ 388117 h 41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6412" h="414169">
                    <a:moveTo>
                      <a:pt x="428155" y="387642"/>
                    </a:moveTo>
                    <a:cubicBezTo>
                      <a:pt x="421779" y="383363"/>
                      <a:pt x="415403" y="379180"/>
                      <a:pt x="408836" y="374901"/>
                    </a:cubicBezTo>
                    <a:cubicBezTo>
                      <a:pt x="402174" y="370623"/>
                      <a:pt x="395037" y="366820"/>
                      <a:pt x="387613" y="363777"/>
                    </a:cubicBezTo>
                    <a:cubicBezTo>
                      <a:pt x="372767" y="357692"/>
                      <a:pt x="356684" y="354364"/>
                      <a:pt x="340410" y="354174"/>
                    </a:cubicBezTo>
                    <a:cubicBezTo>
                      <a:pt x="338412" y="354174"/>
                      <a:pt x="336318" y="354174"/>
                      <a:pt x="334319" y="354174"/>
                    </a:cubicBezTo>
                    <a:cubicBezTo>
                      <a:pt x="332321" y="354174"/>
                      <a:pt x="330227" y="354364"/>
                      <a:pt x="328229" y="354554"/>
                    </a:cubicBezTo>
                    <a:cubicBezTo>
                      <a:pt x="326230" y="354744"/>
                      <a:pt x="324136" y="354935"/>
                      <a:pt x="322138" y="355220"/>
                    </a:cubicBezTo>
                    <a:lnTo>
                      <a:pt x="316238" y="355980"/>
                    </a:lnTo>
                    <a:cubicBezTo>
                      <a:pt x="308719" y="356931"/>
                      <a:pt x="301296" y="358072"/>
                      <a:pt x="293778" y="358643"/>
                    </a:cubicBezTo>
                    <a:cubicBezTo>
                      <a:pt x="278837" y="360164"/>
                      <a:pt x="263895" y="360544"/>
                      <a:pt x="249049" y="359879"/>
                    </a:cubicBezTo>
                    <a:cubicBezTo>
                      <a:pt x="234203" y="359213"/>
                      <a:pt x="219547" y="357502"/>
                      <a:pt x="205367" y="354079"/>
                    </a:cubicBezTo>
                    <a:cubicBezTo>
                      <a:pt x="191187" y="350656"/>
                      <a:pt x="177388" y="345902"/>
                      <a:pt x="164540" y="339341"/>
                    </a:cubicBezTo>
                    <a:cubicBezTo>
                      <a:pt x="151692" y="332781"/>
                      <a:pt x="139796" y="324509"/>
                      <a:pt x="129233" y="314906"/>
                    </a:cubicBezTo>
                    <a:cubicBezTo>
                      <a:pt x="108010" y="295509"/>
                      <a:pt x="92212" y="270313"/>
                      <a:pt x="82220" y="242835"/>
                    </a:cubicBezTo>
                    <a:cubicBezTo>
                      <a:pt x="80982" y="239412"/>
                      <a:pt x="79840" y="235989"/>
                      <a:pt x="78793" y="232471"/>
                    </a:cubicBezTo>
                    <a:lnTo>
                      <a:pt x="77176" y="226861"/>
                    </a:lnTo>
                    <a:cubicBezTo>
                      <a:pt x="76509" y="224675"/>
                      <a:pt x="75748" y="222583"/>
                      <a:pt x="74892" y="220586"/>
                    </a:cubicBezTo>
                    <a:cubicBezTo>
                      <a:pt x="71466" y="212314"/>
                      <a:pt x="66422" y="204803"/>
                      <a:pt x="60236" y="198432"/>
                    </a:cubicBezTo>
                    <a:lnTo>
                      <a:pt x="51861" y="190351"/>
                    </a:lnTo>
                    <a:cubicBezTo>
                      <a:pt x="50624" y="189019"/>
                      <a:pt x="49196" y="187879"/>
                      <a:pt x="47959" y="186452"/>
                    </a:cubicBezTo>
                    <a:lnTo>
                      <a:pt x="44343" y="182459"/>
                    </a:lnTo>
                    <a:cubicBezTo>
                      <a:pt x="43106" y="181128"/>
                      <a:pt x="41868" y="179797"/>
                      <a:pt x="40726" y="178371"/>
                    </a:cubicBezTo>
                    <a:lnTo>
                      <a:pt x="37395" y="174092"/>
                    </a:lnTo>
                    <a:cubicBezTo>
                      <a:pt x="35111" y="171335"/>
                      <a:pt x="33208" y="168292"/>
                      <a:pt x="31210" y="165249"/>
                    </a:cubicBezTo>
                    <a:cubicBezTo>
                      <a:pt x="15126" y="141289"/>
                      <a:pt x="9797" y="111244"/>
                      <a:pt x="14841" y="82054"/>
                    </a:cubicBezTo>
                    <a:cubicBezTo>
                      <a:pt x="16173" y="74733"/>
                      <a:pt x="17886" y="67507"/>
                      <a:pt x="20170" y="60376"/>
                    </a:cubicBezTo>
                    <a:cubicBezTo>
                      <a:pt x="22549" y="53245"/>
                      <a:pt x="25309" y="46209"/>
                      <a:pt x="28450" y="39363"/>
                    </a:cubicBezTo>
                    <a:cubicBezTo>
                      <a:pt x="31590" y="32422"/>
                      <a:pt x="35111" y="25672"/>
                      <a:pt x="39013" y="19111"/>
                    </a:cubicBezTo>
                    <a:cubicBezTo>
                      <a:pt x="42915" y="12551"/>
                      <a:pt x="47103" y="6085"/>
                      <a:pt x="51766" y="0"/>
                    </a:cubicBezTo>
                    <a:cubicBezTo>
                      <a:pt x="40726" y="10744"/>
                      <a:pt x="31210" y="23200"/>
                      <a:pt x="23120" y="36511"/>
                    </a:cubicBezTo>
                    <a:cubicBezTo>
                      <a:pt x="19028" y="43166"/>
                      <a:pt x="15507" y="50202"/>
                      <a:pt x="12271" y="57428"/>
                    </a:cubicBezTo>
                    <a:cubicBezTo>
                      <a:pt x="9131" y="64655"/>
                      <a:pt x="6561" y="72166"/>
                      <a:pt x="4372" y="79867"/>
                    </a:cubicBezTo>
                    <a:cubicBezTo>
                      <a:pt x="2469" y="87569"/>
                      <a:pt x="946" y="95556"/>
                      <a:pt x="375" y="103542"/>
                    </a:cubicBezTo>
                    <a:cubicBezTo>
                      <a:pt x="-196" y="111624"/>
                      <a:pt x="-196" y="119801"/>
                      <a:pt x="946" y="127883"/>
                    </a:cubicBezTo>
                    <a:cubicBezTo>
                      <a:pt x="1803" y="136060"/>
                      <a:pt x="3896" y="143952"/>
                      <a:pt x="6371" y="151843"/>
                    </a:cubicBezTo>
                    <a:lnTo>
                      <a:pt x="8560" y="157548"/>
                    </a:lnTo>
                    <a:cubicBezTo>
                      <a:pt x="9321" y="159449"/>
                      <a:pt x="9987" y="161446"/>
                      <a:pt x="10939" y="163253"/>
                    </a:cubicBezTo>
                    <a:cubicBezTo>
                      <a:pt x="12747" y="166961"/>
                      <a:pt x="14365" y="170764"/>
                      <a:pt x="16554" y="174187"/>
                    </a:cubicBezTo>
                    <a:cubicBezTo>
                      <a:pt x="18647" y="177705"/>
                      <a:pt x="20646" y="181318"/>
                      <a:pt x="23120" y="184551"/>
                    </a:cubicBezTo>
                    <a:lnTo>
                      <a:pt x="26641" y="189590"/>
                    </a:lnTo>
                    <a:cubicBezTo>
                      <a:pt x="27783" y="191301"/>
                      <a:pt x="29211" y="192728"/>
                      <a:pt x="30448" y="194344"/>
                    </a:cubicBezTo>
                    <a:lnTo>
                      <a:pt x="34350" y="199098"/>
                    </a:lnTo>
                    <a:cubicBezTo>
                      <a:pt x="35587" y="200714"/>
                      <a:pt x="37110" y="202046"/>
                      <a:pt x="38442" y="203567"/>
                    </a:cubicBezTo>
                    <a:lnTo>
                      <a:pt x="46341" y="211839"/>
                    </a:lnTo>
                    <a:cubicBezTo>
                      <a:pt x="50719" y="216688"/>
                      <a:pt x="54050" y="222298"/>
                      <a:pt x="56334" y="228288"/>
                    </a:cubicBezTo>
                    <a:cubicBezTo>
                      <a:pt x="56905" y="229809"/>
                      <a:pt x="57381" y="231330"/>
                      <a:pt x="57857" y="232851"/>
                    </a:cubicBezTo>
                    <a:lnTo>
                      <a:pt x="59284" y="238366"/>
                    </a:lnTo>
                    <a:cubicBezTo>
                      <a:pt x="60331" y="242264"/>
                      <a:pt x="61568" y="246163"/>
                      <a:pt x="62805" y="249966"/>
                    </a:cubicBezTo>
                    <a:cubicBezTo>
                      <a:pt x="67944" y="265274"/>
                      <a:pt x="74892" y="280011"/>
                      <a:pt x="83457" y="293798"/>
                    </a:cubicBezTo>
                    <a:cubicBezTo>
                      <a:pt x="87834" y="300644"/>
                      <a:pt x="92498" y="307299"/>
                      <a:pt x="97732" y="313575"/>
                    </a:cubicBezTo>
                    <a:cubicBezTo>
                      <a:pt x="100301" y="316807"/>
                      <a:pt x="103061" y="319755"/>
                      <a:pt x="105821" y="322797"/>
                    </a:cubicBezTo>
                    <a:cubicBezTo>
                      <a:pt x="107154" y="324319"/>
                      <a:pt x="108676" y="325745"/>
                      <a:pt x="110104" y="327171"/>
                    </a:cubicBezTo>
                    <a:cubicBezTo>
                      <a:pt x="111531" y="328597"/>
                      <a:pt x="112959" y="330119"/>
                      <a:pt x="114577" y="331450"/>
                    </a:cubicBezTo>
                    <a:cubicBezTo>
                      <a:pt x="126663" y="342479"/>
                      <a:pt x="140367" y="351797"/>
                      <a:pt x="154928" y="359118"/>
                    </a:cubicBezTo>
                    <a:cubicBezTo>
                      <a:pt x="169584" y="366344"/>
                      <a:pt x="185096" y="371478"/>
                      <a:pt x="200894" y="374806"/>
                    </a:cubicBezTo>
                    <a:cubicBezTo>
                      <a:pt x="216692" y="378134"/>
                      <a:pt x="232775" y="379560"/>
                      <a:pt x="248668" y="379655"/>
                    </a:cubicBezTo>
                    <a:lnTo>
                      <a:pt x="254664" y="379655"/>
                    </a:lnTo>
                    <a:cubicBezTo>
                      <a:pt x="256662" y="379655"/>
                      <a:pt x="258661" y="379560"/>
                      <a:pt x="260564" y="379465"/>
                    </a:cubicBezTo>
                    <a:cubicBezTo>
                      <a:pt x="264561" y="379275"/>
                      <a:pt x="268463" y="379180"/>
                      <a:pt x="272460" y="378895"/>
                    </a:cubicBezTo>
                    <a:cubicBezTo>
                      <a:pt x="280359" y="378134"/>
                      <a:pt x="288163" y="377469"/>
                      <a:pt x="295967" y="376232"/>
                    </a:cubicBezTo>
                    <a:cubicBezTo>
                      <a:pt x="303771" y="375282"/>
                      <a:pt x="311479" y="373570"/>
                      <a:pt x="319188" y="372144"/>
                    </a:cubicBezTo>
                    <a:lnTo>
                      <a:pt x="324707" y="371098"/>
                    </a:lnTo>
                    <a:cubicBezTo>
                      <a:pt x="326516" y="370718"/>
                      <a:pt x="328229" y="370433"/>
                      <a:pt x="330037" y="370147"/>
                    </a:cubicBezTo>
                    <a:cubicBezTo>
                      <a:pt x="331845" y="369862"/>
                      <a:pt x="333653" y="369672"/>
                      <a:pt x="335366" y="369482"/>
                    </a:cubicBezTo>
                    <a:cubicBezTo>
                      <a:pt x="337175" y="369292"/>
                      <a:pt x="338983" y="369101"/>
                      <a:pt x="340791" y="369006"/>
                    </a:cubicBezTo>
                    <a:cubicBezTo>
                      <a:pt x="355256" y="368151"/>
                      <a:pt x="370007" y="369957"/>
                      <a:pt x="384092" y="374331"/>
                    </a:cubicBezTo>
                    <a:cubicBezTo>
                      <a:pt x="391135" y="376423"/>
                      <a:pt x="398082" y="379275"/>
                      <a:pt x="404649" y="382698"/>
                    </a:cubicBezTo>
                    <a:cubicBezTo>
                      <a:pt x="411405" y="386216"/>
                      <a:pt x="418258" y="389829"/>
                      <a:pt x="425110" y="393347"/>
                    </a:cubicBezTo>
                    <a:lnTo>
                      <a:pt x="445666" y="403901"/>
                    </a:lnTo>
                    <a:cubicBezTo>
                      <a:pt x="452613" y="407324"/>
                      <a:pt x="459465" y="410842"/>
                      <a:pt x="466413" y="414169"/>
                    </a:cubicBezTo>
                    <a:cubicBezTo>
                      <a:pt x="460132" y="409701"/>
                      <a:pt x="453755" y="405422"/>
                      <a:pt x="447379" y="401048"/>
                    </a:cubicBezTo>
                    <a:lnTo>
                      <a:pt x="428250" y="388117"/>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7" name="Freeform 221">
                <a:extLst>
                  <a:ext uri="{FF2B5EF4-FFF2-40B4-BE49-F238E27FC236}">
                    <a16:creationId xmlns:a16="http://schemas.microsoft.com/office/drawing/2014/main" id="{5AA8FDF0-6029-7F28-6219-69EED1D8DA3C}"/>
                  </a:ext>
                </a:extLst>
              </p:cNvPr>
              <p:cNvSpPr/>
              <p:nvPr/>
            </p:nvSpPr>
            <p:spPr>
              <a:xfrm>
                <a:off x="-1608328" y="3478581"/>
                <a:ext cx="210416" cy="54099"/>
              </a:xfrm>
              <a:custGeom>
                <a:avLst/>
                <a:gdLst>
                  <a:gd name="connsiteX0" fmla="*/ 101735 w 210416"/>
                  <a:gd name="connsiteY0" fmla="*/ 38698 h 54099"/>
                  <a:gd name="connsiteX1" fmla="*/ 75468 w 210416"/>
                  <a:gd name="connsiteY1" fmla="*/ 32137 h 54099"/>
                  <a:gd name="connsiteX2" fmla="*/ 49678 w 210416"/>
                  <a:gd name="connsiteY2" fmla="*/ 23485 h 54099"/>
                  <a:gd name="connsiteX3" fmla="*/ 0 w 210416"/>
                  <a:gd name="connsiteY3" fmla="*/ 0 h 54099"/>
                  <a:gd name="connsiteX4" fmla="*/ 21889 w 210416"/>
                  <a:gd name="connsiteY4" fmla="*/ 17400 h 54099"/>
                  <a:gd name="connsiteX5" fmla="*/ 46252 w 210416"/>
                  <a:gd name="connsiteY5" fmla="*/ 31281 h 54099"/>
                  <a:gd name="connsiteX6" fmla="*/ 99450 w 210416"/>
                  <a:gd name="connsiteY6" fmla="*/ 49442 h 54099"/>
                  <a:gd name="connsiteX7" fmla="*/ 155600 w 210416"/>
                  <a:gd name="connsiteY7" fmla="*/ 53815 h 54099"/>
                  <a:gd name="connsiteX8" fmla="*/ 210416 w 210416"/>
                  <a:gd name="connsiteY8" fmla="*/ 43261 h 54099"/>
                  <a:gd name="connsiteX9" fmla="*/ 155504 w 210416"/>
                  <a:gd name="connsiteY9" fmla="*/ 45258 h 54099"/>
                  <a:gd name="connsiteX10" fmla="*/ 101735 w 210416"/>
                  <a:gd name="connsiteY10" fmla="*/ 38698 h 5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416" h="54099">
                    <a:moveTo>
                      <a:pt x="101735" y="38698"/>
                    </a:moveTo>
                    <a:cubicBezTo>
                      <a:pt x="92884" y="36891"/>
                      <a:pt x="84129" y="34704"/>
                      <a:pt x="75468" y="32137"/>
                    </a:cubicBezTo>
                    <a:cubicBezTo>
                      <a:pt x="66808" y="29570"/>
                      <a:pt x="58243" y="26622"/>
                      <a:pt x="49678" y="23485"/>
                    </a:cubicBezTo>
                    <a:cubicBezTo>
                      <a:pt x="32738" y="16924"/>
                      <a:pt x="16083" y="9318"/>
                      <a:pt x="0" y="0"/>
                    </a:cubicBezTo>
                    <a:cubicBezTo>
                      <a:pt x="6567" y="6560"/>
                      <a:pt x="14180" y="12170"/>
                      <a:pt x="21889" y="17400"/>
                    </a:cubicBezTo>
                    <a:cubicBezTo>
                      <a:pt x="29692" y="22534"/>
                      <a:pt x="37877" y="27193"/>
                      <a:pt x="46252" y="31281"/>
                    </a:cubicBezTo>
                    <a:cubicBezTo>
                      <a:pt x="63096" y="39553"/>
                      <a:pt x="81083" y="45638"/>
                      <a:pt x="99450" y="49442"/>
                    </a:cubicBezTo>
                    <a:cubicBezTo>
                      <a:pt x="117913" y="53340"/>
                      <a:pt x="136852" y="54766"/>
                      <a:pt x="155600" y="53815"/>
                    </a:cubicBezTo>
                    <a:cubicBezTo>
                      <a:pt x="174348" y="52769"/>
                      <a:pt x="192905" y="49442"/>
                      <a:pt x="210416" y="43261"/>
                    </a:cubicBezTo>
                    <a:cubicBezTo>
                      <a:pt x="191954" y="44973"/>
                      <a:pt x="173682" y="45829"/>
                      <a:pt x="155504" y="45258"/>
                    </a:cubicBezTo>
                    <a:cubicBezTo>
                      <a:pt x="137327" y="44402"/>
                      <a:pt x="119341" y="42406"/>
                      <a:pt x="101735" y="38698"/>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8" name="Freeform 222">
                <a:extLst>
                  <a:ext uri="{FF2B5EF4-FFF2-40B4-BE49-F238E27FC236}">
                    <a16:creationId xmlns:a16="http://schemas.microsoft.com/office/drawing/2014/main" id="{B12071AC-ABDE-FFCB-9545-9CFC94A9E915}"/>
                  </a:ext>
                </a:extLst>
              </p:cNvPr>
              <p:cNvSpPr/>
              <p:nvPr/>
            </p:nvSpPr>
            <p:spPr>
              <a:xfrm>
                <a:off x="-1594791" y="3035032"/>
                <a:ext cx="269111" cy="420064"/>
              </a:xfrm>
              <a:custGeom>
                <a:avLst/>
                <a:gdLst>
                  <a:gd name="connsiteX0" fmla="*/ 218577 w 269111"/>
                  <a:gd name="connsiteY0" fmla="*/ 378134 h 420064"/>
                  <a:gd name="connsiteX1" fmla="*/ 199543 w 269111"/>
                  <a:gd name="connsiteY1" fmla="*/ 352557 h 420064"/>
                  <a:gd name="connsiteX2" fmla="*/ 188028 w 269111"/>
                  <a:gd name="connsiteY2" fmla="*/ 323748 h 420064"/>
                  <a:gd name="connsiteX3" fmla="*/ 186601 w 269111"/>
                  <a:gd name="connsiteY3" fmla="*/ 316237 h 420064"/>
                  <a:gd name="connsiteX4" fmla="*/ 185839 w 269111"/>
                  <a:gd name="connsiteY4" fmla="*/ 308630 h 420064"/>
                  <a:gd name="connsiteX5" fmla="*/ 185744 w 269111"/>
                  <a:gd name="connsiteY5" fmla="*/ 301024 h 420064"/>
                  <a:gd name="connsiteX6" fmla="*/ 186030 w 269111"/>
                  <a:gd name="connsiteY6" fmla="*/ 292657 h 420064"/>
                  <a:gd name="connsiteX7" fmla="*/ 176418 w 269111"/>
                  <a:gd name="connsiteY7" fmla="*/ 257192 h 420064"/>
                  <a:gd name="connsiteX8" fmla="*/ 150627 w 269111"/>
                  <a:gd name="connsiteY8" fmla="*/ 230760 h 420064"/>
                  <a:gd name="connsiteX9" fmla="*/ 143965 w 269111"/>
                  <a:gd name="connsiteY9" fmla="*/ 226481 h 420064"/>
                  <a:gd name="connsiteX10" fmla="*/ 137779 w 269111"/>
                  <a:gd name="connsiteY10" fmla="*/ 222012 h 420064"/>
                  <a:gd name="connsiteX11" fmla="*/ 134734 w 269111"/>
                  <a:gd name="connsiteY11" fmla="*/ 219730 h 420064"/>
                  <a:gd name="connsiteX12" fmla="*/ 131879 w 269111"/>
                  <a:gd name="connsiteY12" fmla="*/ 217163 h 420064"/>
                  <a:gd name="connsiteX13" fmla="*/ 129024 w 269111"/>
                  <a:gd name="connsiteY13" fmla="*/ 214596 h 420064"/>
                  <a:gd name="connsiteX14" fmla="*/ 126454 w 269111"/>
                  <a:gd name="connsiteY14" fmla="*/ 211839 h 420064"/>
                  <a:gd name="connsiteX15" fmla="*/ 102853 w 269111"/>
                  <a:gd name="connsiteY15" fmla="*/ 157833 h 420064"/>
                  <a:gd name="connsiteX16" fmla="*/ 102567 w 269111"/>
                  <a:gd name="connsiteY16" fmla="*/ 142430 h 420064"/>
                  <a:gd name="connsiteX17" fmla="*/ 102853 w 269111"/>
                  <a:gd name="connsiteY17" fmla="*/ 138532 h 420064"/>
                  <a:gd name="connsiteX18" fmla="*/ 103043 w 269111"/>
                  <a:gd name="connsiteY18" fmla="*/ 135584 h 420064"/>
                  <a:gd name="connsiteX19" fmla="*/ 103329 w 269111"/>
                  <a:gd name="connsiteY19" fmla="*/ 134348 h 420064"/>
                  <a:gd name="connsiteX20" fmla="*/ 106469 w 269111"/>
                  <a:gd name="connsiteY20" fmla="*/ 123890 h 420064"/>
                  <a:gd name="connsiteX21" fmla="*/ 116176 w 269111"/>
                  <a:gd name="connsiteY21" fmla="*/ 103828 h 420064"/>
                  <a:gd name="connsiteX22" fmla="*/ 145964 w 269111"/>
                  <a:gd name="connsiteY22" fmla="*/ 69599 h 420064"/>
                  <a:gd name="connsiteX23" fmla="*/ 155005 w 269111"/>
                  <a:gd name="connsiteY23" fmla="*/ 62373 h 420064"/>
                  <a:gd name="connsiteX24" fmla="*/ 164522 w 269111"/>
                  <a:gd name="connsiteY24" fmla="*/ 55812 h 420064"/>
                  <a:gd name="connsiteX25" fmla="*/ 169375 w 269111"/>
                  <a:gd name="connsiteY25" fmla="*/ 52674 h 420064"/>
                  <a:gd name="connsiteX26" fmla="*/ 174419 w 269111"/>
                  <a:gd name="connsiteY26" fmla="*/ 49727 h 420064"/>
                  <a:gd name="connsiteX27" fmla="*/ 184697 w 269111"/>
                  <a:gd name="connsiteY27" fmla="*/ 44212 h 420064"/>
                  <a:gd name="connsiteX28" fmla="*/ 228189 w 269111"/>
                  <a:gd name="connsiteY28" fmla="*/ 26622 h 420064"/>
                  <a:gd name="connsiteX29" fmla="*/ 183079 w 269111"/>
                  <a:gd name="connsiteY29" fmla="*/ 40694 h 420064"/>
                  <a:gd name="connsiteX30" fmla="*/ 172230 w 269111"/>
                  <a:gd name="connsiteY30" fmla="*/ 45448 h 420064"/>
                  <a:gd name="connsiteX31" fmla="*/ 166806 w 269111"/>
                  <a:gd name="connsiteY31" fmla="*/ 48016 h 420064"/>
                  <a:gd name="connsiteX32" fmla="*/ 161571 w 269111"/>
                  <a:gd name="connsiteY32" fmla="*/ 50773 h 420064"/>
                  <a:gd name="connsiteX33" fmla="*/ 151198 w 269111"/>
                  <a:gd name="connsiteY33" fmla="*/ 56763 h 420064"/>
                  <a:gd name="connsiteX34" fmla="*/ 141205 w 269111"/>
                  <a:gd name="connsiteY34" fmla="*/ 63419 h 420064"/>
                  <a:gd name="connsiteX35" fmla="*/ 106564 w 269111"/>
                  <a:gd name="connsiteY35" fmla="*/ 97267 h 420064"/>
                  <a:gd name="connsiteX36" fmla="*/ 98094 w 269111"/>
                  <a:gd name="connsiteY36" fmla="*/ 110578 h 420064"/>
                  <a:gd name="connsiteX37" fmla="*/ 95810 w 269111"/>
                  <a:gd name="connsiteY37" fmla="*/ 106110 h 420064"/>
                  <a:gd name="connsiteX38" fmla="*/ 83534 w 269111"/>
                  <a:gd name="connsiteY38" fmla="*/ 91657 h 420064"/>
                  <a:gd name="connsiteX39" fmla="*/ 75730 w 269111"/>
                  <a:gd name="connsiteY39" fmla="*/ 86333 h 420064"/>
                  <a:gd name="connsiteX40" fmla="*/ 71543 w 269111"/>
                  <a:gd name="connsiteY40" fmla="*/ 84241 h 420064"/>
                  <a:gd name="connsiteX41" fmla="*/ 67926 w 269111"/>
                  <a:gd name="connsiteY41" fmla="*/ 82530 h 420064"/>
                  <a:gd name="connsiteX42" fmla="*/ 53746 w 269111"/>
                  <a:gd name="connsiteY42" fmla="*/ 75208 h 420064"/>
                  <a:gd name="connsiteX43" fmla="*/ 46894 w 269111"/>
                  <a:gd name="connsiteY43" fmla="*/ 71215 h 420064"/>
                  <a:gd name="connsiteX44" fmla="*/ 40423 w 269111"/>
                  <a:gd name="connsiteY44" fmla="*/ 66651 h 420064"/>
                  <a:gd name="connsiteX45" fmla="*/ 37187 w 269111"/>
                  <a:gd name="connsiteY45" fmla="*/ 64274 h 420064"/>
                  <a:gd name="connsiteX46" fmla="*/ 34142 w 269111"/>
                  <a:gd name="connsiteY46" fmla="*/ 61707 h 420064"/>
                  <a:gd name="connsiteX47" fmla="*/ 31096 w 269111"/>
                  <a:gd name="connsiteY47" fmla="*/ 59140 h 420064"/>
                  <a:gd name="connsiteX48" fmla="*/ 28146 w 269111"/>
                  <a:gd name="connsiteY48" fmla="*/ 56478 h 420064"/>
                  <a:gd name="connsiteX49" fmla="*/ 8922 w 269111"/>
                  <a:gd name="connsiteY49" fmla="*/ 31186 h 420064"/>
                  <a:gd name="connsiteX50" fmla="*/ 5591 w 269111"/>
                  <a:gd name="connsiteY50" fmla="*/ 23865 h 420064"/>
                  <a:gd name="connsiteX51" fmla="*/ 3117 w 269111"/>
                  <a:gd name="connsiteY51" fmla="*/ 16164 h 420064"/>
                  <a:gd name="connsiteX52" fmla="*/ 738 w 269111"/>
                  <a:gd name="connsiteY52" fmla="*/ 0 h 420064"/>
                  <a:gd name="connsiteX53" fmla="*/ 547 w 269111"/>
                  <a:gd name="connsiteY53" fmla="*/ 16734 h 420064"/>
                  <a:gd name="connsiteX54" fmla="*/ 2070 w 269111"/>
                  <a:gd name="connsiteY54" fmla="*/ 25101 h 420064"/>
                  <a:gd name="connsiteX55" fmla="*/ 4544 w 269111"/>
                  <a:gd name="connsiteY55" fmla="*/ 33278 h 420064"/>
                  <a:gd name="connsiteX56" fmla="*/ 7875 w 269111"/>
                  <a:gd name="connsiteY56" fmla="*/ 41170 h 420064"/>
                  <a:gd name="connsiteX57" fmla="*/ 11967 w 269111"/>
                  <a:gd name="connsiteY57" fmla="*/ 48681 h 420064"/>
                  <a:gd name="connsiteX58" fmla="*/ 16631 w 269111"/>
                  <a:gd name="connsiteY58" fmla="*/ 55907 h 420064"/>
                  <a:gd name="connsiteX59" fmla="*/ 21960 w 269111"/>
                  <a:gd name="connsiteY59" fmla="*/ 62658 h 420064"/>
                  <a:gd name="connsiteX60" fmla="*/ 24815 w 269111"/>
                  <a:gd name="connsiteY60" fmla="*/ 65891 h 420064"/>
                  <a:gd name="connsiteX61" fmla="*/ 27860 w 269111"/>
                  <a:gd name="connsiteY61" fmla="*/ 68933 h 420064"/>
                  <a:gd name="connsiteX62" fmla="*/ 30906 w 269111"/>
                  <a:gd name="connsiteY62" fmla="*/ 71976 h 420064"/>
                  <a:gd name="connsiteX63" fmla="*/ 34142 w 269111"/>
                  <a:gd name="connsiteY63" fmla="*/ 74733 h 420064"/>
                  <a:gd name="connsiteX64" fmla="*/ 40708 w 269111"/>
                  <a:gd name="connsiteY64" fmla="*/ 80248 h 420064"/>
                  <a:gd name="connsiteX65" fmla="*/ 47655 w 269111"/>
                  <a:gd name="connsiteY65" fmla="*/ 85192 h 420064"/>
                  <a:gd name="connsiteX66" fmla="*/ 62216 w 269111"/>
                  <a:gd name="connsiteY66" fmla="*/ 94129 h 420064"/>
                  <a:gd name="connsiteX67" fmla="*/ 65928 w 269111"/>
                  <a:gd name="connsiteY67" fmla="*/ 96221 h 420064"/>
                  <a:gd name="connsiteX68" fmla="*/ 68973 w 269111"/>
                  <a:gd name="connsiteY68" fmla="*/ 98028 h 420064"/>
                  <a:gd name="connsiteX69" fmla="*/ 74588 w 269111"/>
                  <a:gd name="connsiteY69" fmla="*/ 102401 h 420064"/>
                  <a:gd name="connsiteX70" fmla="*/ 87055 w 269111"/>
                  <a:gd name="connsiteY70" fmla="*/ 126742 h 420064"/>
                  <a:gd name="connsiteX71" fmla="*/ 87340 w 269111"/>
                  <a:gd name="connsiteY71" fmla="*/ 130165 h 420064"/>
                  <a:gd name="connsiteX72" fmla="*/ 87340 w 269111"/>
                  <a:gd name="connsiteY72" fmla="*/ 133588 h 420064"/>
                  <a:gd name="connsiteX73" fmla="*/ 86579 w 269111"/>
                  <a:gd name="connsiteY73" fmla="*/ 141479 h 420064"/>
                  <a:gd name="connsiteX74" fmla="*/ 86579 w 269111"/>
                  <a:gd name="connsiteY74" fmla="*/ 142620 h 420064"/>
                  <a:gd name="connsiteX75" fmla="*/ 86484 w 269111"/>
                  <a:gd name="connsiteY75" fmla="*/ 143571 h 420064"/>
                  <a:gd name="connsiteX76" fmla="*/ 86484 w 269111"/>
                  <a:gd name="connsiteY76" fmla="*/ 143571 h 420064"/>
                  <a:gd name="connsiteX77" fmla="*/ 86389 w 269111"/>
                  <a:gd name="connsiteY77" fmla="*/ 159069 h 420064"/>
                  <a:gd name="connsiteX78" fmla="*/ 88768 w 269111"/>
                  <a:gd name="connsiteY78" fmla="*/ 176754 h 420064"/>
                  <a:gd name="connsiteX79" fmla="*/ 94192 w 269111"/>
                  <a:gd name="connsiteY79" fmla="*/ 193964 h 420064"/>
                  <a:gd name="connsiteX80" fmla="*/ 113892 w 269111"/>
                  <a:gd name="connsiteY80" fmla="*/ 224104 h 420064"/>
                  <a:gd name="connsiteX81" fmla="*/ 117033 w 269111"/>
                  <a:gd name="connsiteY81" fmla="*/ 227337 h 420064"/>
                  <a:gd name="connsiteX82" fmla="*/ 120364 w 269111"/>
                  <a:gd name="connsiteY82" fmla="*/ 230284 h 420064"/>
                  <a:gd name="connsiteX83" fmla="*/ 123695 w 269111"/>
                  <a:gd name="connsiteY83" fmla="*/ 233232 h 420064"/>
                  <a:gd name="connsiteX84" fmla="*/ 127216 w 269111"/>
                  <a:gd name="connsiteY84" fmla="*/ 235894 h 420064"/>
                  <a:gd name="connsiteX85" fmla="*/ 134449 w 269111"/>
                  <a:gd name="connsiteY85" fmla="*/ 241028 h 420064"/>
                  <a:gd name="connsiteX86" fmla="*/ 141776 w 269111"/>
                  <a:gd name="connsiteY86" fmla="*/ 245592 h 420064"/>
                  <a:gd name="connsiteX87" fmla="*/ 162142 w 269111"/>
                  <a:gd name="connsiteY87" fmla="*/ 265559 h 420064"/>
                  <a:gd name="connsiteX88" fmla="*/ 170612 w 269111"/>
                  <a:gd name="connsiteY88" fmla="*/ 292942 h 420064"/>
                  <a:gd name="connsiteX89" fmla="*/ 170612 w 269111"/>
                  <a:gd name="connsiteY89" fmla="*/ 301119 h 420064"/>
                  <a:gd name="connsiteX90" fmla="*/ 170803 w 269111"/>
                  <a:gd name="connsiteY90" fmla="*/ 303306 h 420064"/>
                  <a:gd name="connsiteX91" fmla="*/ 170993 w 269111"/>
                  <a:gd name="connsiteY91" fmla="*/ 305493 h 420064"/>
                  <a:gd name="connsiteX92" fmla="*/ 171374 w 269111"/>
                  <a:gd name="connsiteY92" fmla="*/ 309962 h 420064"/>
                  <a:gd name="connsiteX93" fmla="*/ 172801 w 269111"/>
                  <a:gd name="connsiteY93" fmla="*/ 318709 h 420064"/>
                  <a:gd name="connsiteX94" fmla="*/ 174990 w 269111"/>
                  <a:gd name="connsiteY94" fmla="*/ 327266 h 420064"/>
                  <a:gd name="connsiteX95" fmla="*/ 190122 w 269111"/>
                  <a:gd name="connsiteY95" fmla="*/ 358643 h 420064"/>
                  <a:gd name="connsiteX96" fmla="*/ 212772 w 269111"/>
                  <a:gd name="connsiteY96" fmla="*/ 384219 h 420064"/>
                  <a:gd name="connsiteX97" fmla="*/ 269111 w 269111"/>
                  <a:gd name="connsiteY97" fmla="*/ 420064 h 420064"/>
                  <a:gd name="connsiteX98" fmla="*/ 218863 w 269111"/>
                  <a:gd name="connsiteY98" fmla="*/ 378134 h 4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69111" h="420064">
                    <a:moveTo>
                      <a:pt x="218577" y="378134"/>
                    </a:moveTo>
                    <a:cubicBezTo>
                      <a:pt x="211344" y="370147"/>
                      <a:pt x="204682" y="361780"/>
                      <a:pt x="199543" y="352557"/>
                    </a:cubicBezTo>
                    <a:cubicBezTo>
                      <a:pt x="194309" y="343430"/>
                      <a:pt x="190312" y="333732"/>
                      <a:pt x="188028" y="323748"/>
                    </a:cubicBezTo>
                    <a:cubicBezTo>
                      <a:pt x="187362" y="321276"/>
                      <a:pt x="187076" y="318709"/>
                      <a:pt x="186601" y="316237"/>
                    </a:cubicBezTo>
                    <a:cubicBezTo>
                      <a:pt x="186220" y="313670"/>
                      <a:pt x="186030" y="311198"/>
                      <a:pt x="185839" y="308630"/>
                    </a:cubicBezTo>
                    <a:cubicBezTo>
                      <a:pt x="185839" y="306063"/>
                      <a:pt x="185554" y="303591"/>
                      <a:pt x="185744" y="301024"/>
                    </a:cubicBezTo>
                    <a:lnTo>
                      <a:pt x="186030" y="292657"/>
                    </a:lnTo>
                    <a:cubicBezTo>
                      <a:pt x="186030" y="280297"/>
                      <a:pt x="182604" y="267936"/>
                      <a:pt x="176418" y="257192"/>
                    </a:cubicBezTo>
                    <a:cubicBezTo>
                      <a:pt x="170232" y="246448"/>
                      <a:pt x="161286" y="237225"/>
                      <a:pt x="150627" y="230760"/>
                    </a:cubicBezTo>
                    <a:lnTo>
                      <a:pt x="143965" y="226481"/>
                    </a:lnTo>
                    <a:cubicBezTo>
                      <a:pt x="141776" y="225150"/>
                      <a:pt x="139778" y="223534"/>
                      <a:pt x="137779" y="222012"/>
                    </a:cubicBezTo>
                    <a:cubicBezTo>
                      <a:pt x="136733" y="221252"/>
                      <a:pt x="135781" y="220491"/>
                      <a:pt x="134734" y="219730"/>
                    </a:cubicBezTo>
                    <a:lnTo>
                      <a:pt x="131879" y="217163"/>
                    </a:lnTo>
                    <a:lnTo>
                      <a:pt x="129024" y="214596"/>
                    </a:lnTo>
                    <a:cubicBezTo>
                      <a:pt x="128072" y="213740"/>
                      <a:pt x="127311" y="212790"/>
                      <a:pt x="126454" y="211839"/>
                    </a:cubicBezTo>
                    <a:cubicBezTo>
                      <a:pt x="112560" y="197387"/>
                      <a:pt x="104280" y="178180"/>
                      <a:pt x="102853" y="157833"/>
                    </a:cubicBezTo>
                    <a:cubicBezTo>
                      <a:pt x="102377" y="152794"/>
                      <a:pt x="102377" y="147565"/>
                      <a:pt x="102567" y="142430"/>
                    </a:cubicBezTo>
                    <a:lnTo>
                      <a:pt x="102853" y="138532"/>
                    </a:lnTo>
                    <a:lnTo>
                      <a:pt x="103043" y="135584"/>
                    </a:lnTo>
                    <a:cubicBezTo>
                      <a:pt x="103043" y="135584"/>
                      <a:pt x="103233" y="134729"/>
                      <a:pt x="103329" y="134348"/>
                    </a:cubicBezTo>
                    <a:cubicBezTo>
                      <a:pt x="104185" y="130830"/>
                      <a:pt x="105232" y="127312"/>
                      <a:pt x="106469" y="123890"/>
                    </a:cubicBezTo>
                    <a:cubicBezTo>
                      <a:pt x="108944" y="116949"/>
                      <a:pt x="112274" y="110293"/>
                      <a:pt x="116176" y="103828"/>
                    </a:cubicBezTo>
                    <a:cubicBezTo>
                      <a:pt x="123980" y="91087"/>
                      <a:pt x="134163" y="79487"/>
                      <a:pt x="145964" y="69599"/>
                    </a:cubicBezTo>
                    <a:cubicBezTo>
                      <a:pt x="148819" y="67032"/>
                      <a:pt x="151959" y="64750"/>
                      <a:pt x="155005" y="62373"/>
                    </a:cubicBezTo>
                    <a:cubicBezTo>
                      <a:pt x="158145" y="60186"/>
                      <a:pt x="161286" y="57809"/>
                      <a:pt x="164522" y="55812"/>
                    </a:cubicBezTo>
                    <a:lnTo>
                      <a:pt x="169375" y="52674"/>
                    </a:lnTo>
                    <a:lnTo>
                      <a:pt x="174419" y="49727"/>
                    </a:lnTo>
                    <a:cubicBezTo>
                      <a:pt x="177750" y="47730"/>
                      <a:pt x="181271" y="46019"/>
                      <a:pt x="184697" y="44212"/>
                    </a:cubicBezTo>
                    <a:cubicBezTo>
                      <a:pt x="198592" y="37081"/>
                      <a:pt x="213248" y="31377"/>
                      <a:pt x="228189" y="26622"/>
                    </a:cubicBezTo>
                    <a:cubicBezTo>
                      <a:pt x="212867" y="30140"/>
                      <a:pt x="197735" y="34704"/>
                      <a:pt x="183079" y="40694"/>
                    </a:cubicBezTo>
                    <a:cubicBezTo>
                      <a:pt x="179463" y="42311"/>
                      <a:pt x="175751" y="43737"/>
                      <a:pt x="172230" y="45448"/>
                    </a:cubicBezTo>
                    <a:lnTo>
                      <a:pt x="166806" y="48016"/>
                    </a:lnTo>
                    <a:lnTo>
                      <a:pt x="161571" y="50773"/>
                    </a:lnTo>
                    <a:cubicBezTo>
                      <a:pt x="158050" y="52579"/>
                      <a:pt x="154624" y="54766"/>
                      <a:pt x="151198" y="56763"/>
                    </a:cubicBezTo>
                    <a:cubicBezTo>
                      <a:pt x="147867" y="58950"/>
                      <a:pt x="144441" y="61042"/>
                      <a:pt x="141205" y="63419"/>
                    </a:cubicBezTo>
                    <a:cubicBezTo>
                      <a:pt x="128072" y="72641"/>
                      <a:pt x="116271" y="84051"/>
                      <a:pt x="106564" y="97267"/>
                    </a:cubicBezTo>
                    <a:cubicBezTo>
                      <a:pt x="103519" y="101546"/>
                      <a:pt x="100664" y="105919"/>
                      <a:pt x="98094" y="110578"/>
                    </a:cubicBezTo>
                    <a:cubicBezTo>
                      <a:pt x="97428" y="109057"/>
                      <a:pt x="96667" y="107631"/>
                      <a:pt x="95810" y="106110"/>
                    </a:cubicBezTo>
                    <a:cubicBezTo>
                      <a:pt x="92575" y="100595"/>
                      <a:pt x="88387" y="95746"/>
                      <a:pt x="83534" y="91657"/>
                    </a:cubicBezTo>
                    <a:cubicBezTo>
                      <a:pt x="81154" y="89661"/>
                      <a:pt x="78490" y="87854"/>
                      <a:pt x="75730" y="86333"/>
                    </a:cubicBezTo>
                    <a:cubicBezTo>
                      <a:pt x="74398" y="85572"/>
                      <a:pt x="72875" y="84907"/>
                      <a:pt x="71543" y="84241"/>
                    </a:cubicBezTo>
                    <a:lnTo>
                      <a:pt x="67926" y="82530"/>
                    </a:lnTo>
                    <a:cubicBezTo>
                      <a:pt x="63168" y="80153"/>
                      <a:pt x="58219" y="77966"/>
                      <a:pt x="53746" y="75208"/>
                    </a:cubicBezTo>
                    <a:cubicBezTo>
                      <a:pt x="51462" y="73877"/>
                      <a:pt x="49083" y="72546"/>
                      <a:pt x="46894" y="71215"/>
                    </a:cubicBezTo>
                    <a:lnTo>
                      <a:pt x="40423" y="66651"/>
                    </a:lnTo>
                    <a:cubicBezTo>
                      <a:pt x="39376" y="65891"/>
                      <a:pt x="38234" y="65130"/>
                      <a:pt x="37187" y="64274"/>
                    </a:cubicBezTo>
                    <a:lnTo>
                      <a:pt x="34142" y="61707"/>
                    </a:lnTo>
                    <a:lnTo>
                      <a:pt x="31096" y="59140"/>
                    </a:lnTo>
                    <a:cubicBezTo>
                      <a:pt x="30049" y="58284"/>
                      <a:pt x="29098" y="57428"/>
                      <a:pt x="28146" y="56478"/>
                    </a:cubicBezTo>
                    <a:cubicBezTo>
                      <a:pt x="20247" y="49252"/>
                      <a:pt x="13871" y="40599"/>
                      <a:pt x="8922" y="31186"/>
                    </a:cubicBezTo>
                    <a:cubicBezTo>
                      <a:pt x="7685" y="28809"/>
                      <a:pt x="6638" y="26337"/>
                      <a:pt x="5591" y="23865"/>
                    </a:cubicBezTo>
                    <a:cubicBezTo>
                      <a:pt x="4735" y="21298"/>
                      <a:pt x="3688" y="18826"/>
                      <a:pt x="3117" y="16164"/>
                    </a:cubicBezTo>
                    <a:cubicBezTo>
                      <a:pt x="1594" y="10934"/>
                      <a:pt x="738" y="5515"/>
                      <a:pt x="738" y="0"/>
                    </a:cubicBezTo>
                    <a:cubicBezTo>
                      <a:pt x="-309" y="5420"/>
                      <a:pt x="-119" y="11124"/>
                      <a:pt x="547" y="16734"/>
                    </a:cubicBezTo>
                    <a:cubicBezTo>
                      <a:pt x="833" y="19587"/>
                      <a:pt x="1499" y="22249"/>
                      <a:pt x="2070" y="25101"/>
                    </a:cubicBezTo>
                    <a:cubicBezTo>
                      <a:pt x="2831" y="27859"/>
                      <a:pt x="3593" y="30521"/>
                      <a:pt x="4544" y="33278"/>
                    </a:cubicBezTo>
                    <a:cubicBezTo>
                      <a:pt x="5686" y="35845"/>
                      <a:pt x="6543" y="38603"/>
                      <a:pt x="7875" y="41170"/>
                    </a:cubicBezTo>
                    <a:cubicBezTo>
                      <a:pt x="9207" y="43642"/>
                      <a:pt x="10445" y="46304"/>
                      <a:pt x="11967" y="48681"/>
                    </a:cubicBezTo>
                    <a:lnTo>
                      <a:pt x="16631" y="55907"/>
                    </a:lnTo>
                    <a:lnTo>
                      <a:pt x="21960" y="62658"/>
                    </a:lnTo>
                    <a:cubicBezTo>
                      <a:pt x="22817" y="63799"/>
                      <a:pt x="23863" y="64845"/>
                      <a:pt x="24815" y="65891"/>
                    </a:cubicBezTo>
                    <a:lnTo>
                      <a:pt x="27860" y="68933"/>
                    </a:lnTo>
                    <a:lnTo>
                      <a:pt x="30906" y="71976"/>
                    </a:lnTo>
                    <a:cubicBezTo>
                      <a:pt x="31953" y="72927"/>
                      <a:pt x="33095" y="73877"/>
                      <a:pt x="34142" y="74733"/>
                    </a:cubicBezTo>
                    <a:lnTo>
                      <a:pt x="40708" y="80248"/>
                    </a:lnTo>
                    <a:cubicBezTo>
                      <a:pt x="42992" y="81959"/>
                      <a:pt x="45371" y="83576"/>
                      <a:pt x="47655" y="85192"/>
                    </a:cubicBezTo>
                    <a:cubicBezTo>
                      <a:pt x="52223" y="88710"/>
                      <a:pt x="57267" y="91277"/>
                      <a:pt x="62216" y="94129"/>
                    </a:cubicBezTo>
                    <a:lnTo>
                      <a:pt x="65928" y="96221"/>
                    </a:lnTo>
                    <a:cubicBezTo>
                      <a:pt x="66974" y="96887"/>
                      <a:pt x="68021" y="97362"/>
                      <a:pt x="68973" y="98028"/>
                    </a:cubicBezTo>
                    <a:cubicBezTo>
                      <a:pt x="70971" y="99359"/>
                      <a:pt x="72875" y="100785"/>
                      <a:pt x="74588" y="102401"/>
                    </a:cubicBezTo>
                    <a:cubicBezTo>
                      <a:pt x="81535" y="108772"/>
                      <a:pt x="85913" y="117614"/>
                      <a:pt x="87055" y="126742"/>
                    </a:cubicBezTo>
                    <a:cubicBezTo>
                      <a:pt x="87245" y="127883"/>
                      <a:pt x="87245" y="129024"/>
                      <a:pt x="87340" y="130165"/>
                    </a:cubicBezTo>
                    <a:cubicBezTo>
                      <a:pt x="87340" y="131306"/>
                      <a:pt x="87340" y="132447"/>
                      <a:pt x="87340" y="133588"/>
                    </a:cubicBezTo>
                    <a:lnTo>
                      <a:pt x="86579" y="141479"/>
                    </a:lnTo>
                    <a:cubicBezTo>
                      <a:pt x="86579" y="141479"/>
                      <a:pt x="86579" y="142240"/>
                      <a:pt x="86579" y="142620"/>
                    </a:cubicBezTo>
                    <a:cubicBezTo>
                      <a:pt x="86579" y="142906"/>
                      <a:pt x="86579" y="143191"/>
                      <a:pt x="86484" y="143571"/>
                    </a:cubicBezTo>
                    <a:lnTo>
                      <a:pt x="86484" y="143571"/>
                    </a:lnTo>
                    <a:cubicBezTo>
                      <a:pt x="86198" y="148705"/>
                      <a:pt x="86008" y="153935"/>
                      <a:pt x="86389" y="159069"/>
                    </a:cubicBezTo>
                    <a:cubicBezTo>
                      <a:pt x="86579" y="164964"/>
                      <a:pt x="87531" y="170859"/>
                      <a:pt x="88768" y="176754"/>
                    </a:cubicBezTo>
                    <a:cubicBezTo>
                      <a:pt x="90195" y="182554"/>
                      <a:pt x="91813" y="188354"/>
                      <a:pt x="94192" y="193964"/>
                    </a:cubicBezTo>
                    <a:cubicBezTo>
                      <a:pt x="98856" y="205088"/>
                      <a:pt x="105613" y="215357"/>
                      <a:pt x="113892" y="224104"/>
                    </a:cubicBezTo>
                    <a:cubicBezTo>
                      <a:pt x="114939" y="225150"/>
                      <a:pt x="115891" y="226291"/>
                      <a:pt x="117033" y="227337"/>
                    </a:cubicBezTo>
                    <a:lnTo>
                      <a:pt x="120364" y="230284"/>
                    </a:lnTo>
                    <a:lnTo>
                      <a:pt x="123695" y="233232"/>
                    </a:lnTo>
                    <a:cubicBezTo>
                      <a:pt x="124837" y="234183"/>
                      <a:pt x="126074" y="235038"/>
                      <a:pt x="127216" y="235894"/>
                    </a:cubicBezTo>
                    <a:cubicBezTo>
                      <a:pt x="129595" y="237606"/>
                      <a:pt x="131879" y="239507"/>
                      <a:pt x="134449" y="241028"/>
                    </a:cubicBezTo>
                    <a:lnTo>
                      <a:pt x="141776" y="245592"/>
                    </a:lnTo>
                    <a:cubicBezTo>
                      <a:pt x="150151" y="250346"/>
                      <a:pt x="157099" y="257382"/>
                      <a:pt x="162142" y="265559"/>
                    </a:cubicBezTo>
                    <a:cubicBezTo>
                      <a:pt x="167186" y="273736"/>
                      <a:pt x="170137" y="283244"/>
                      <a:pt x="170612" y="292942"/>
                    </a:cubicBezTo>
                    <a:lnTo>
                      <a:pt x="170612" y="301119"/>
                    </a:lnTo>
                    <a:cubicBezTo>
                      <a:pt x="170612" y="301119"/>
                      <a:pt x="170803" y="303306"/>
                      <a:pt x="170803" y="303306"/>
                    </a:cubicBezTo>
                    <a:lnTo>
                      <a:pt x="170993" y="305493"/>
                    </a:lnTo>
                    <a:lnTo>
                      <a:pt x="171374" y="309962"/>
                    </a:lnTo>
                    <a:cubicBezTo>
                      <a:pt x="171754" y="312909"/>
                      <a:pt x="172230" y="315856"/>
                      <a:pt x="172801" y="318709"/>
                    </a:cubicBezTo>
                    <a:cubicBezTo>
                      <a:pt x="173563" y="321561"/>
                      <a:pt x="174038" y="324509"/>
                      <a:pt x="174990" y="327266"/>
                    </a:cubicBezTo>
                    <a:cubicBezTo>
                      <a:pt x="178321" y="338581"/>
                      <a:pt x="183650" y="349135"/>
                      <a:pt x="190122" y="358643"/>
                    </a:cubicBezTo>
                    <a:cubicBezTo>
                      <a:pt x="196593" y="368246"/>
                      <a:pt x="204492" y="376518"/>
                      <a:pt x="212772" y="384219"/>
                    </a:cubicBezTo>
                    <a:cubicBezTo>
                      <a:pt x="229712" y="399147"/>
                      <a:pt x="248840" y="411032"/>
                      <a:pt x="269111" y="420064"/>
                    </a:cubicBezTo>
                    <a:cubicBezTo>
                      <a:pt x="250839" y="407704"/>
                      <a:pt x="233328" y="394108"/>
                      <a:pt x="218863" y="378134"/>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9" name="Freeform 223">
                <a:extLst>
                  <a:ext uri="{FF2B5EF4-FFF2-40B4-BE49-F238E27FC236}">
                    <a16:creationId xmlns:a16="http://schemas.microsoft.com/office/drawing/2014/main" id="{74C91FBB-E493-B729-9EE9-93648C8B8D53}"/>
                  </a:ext>
                </a:extLst>
              </p:cNvPr>
              <p:cNvSpPr/>
              <p:nvPr/>
            </p:nvSpPr>
            <p:spPr>
              <a:xfrm>
                <a:off x="-1205481" y="3027711"/>
                <a:ext cx="109537" cy="312908"/>
              </a:xfrm>
              <a:custGeom>
                <a:avLst/>
                <a:gdLst>
                  <a:gd name="connsiteX0" fmla="*/ 16748 w 109537"/>
                  <a:gd name="connsiteY0" fmla="*/ 83385 h 312908"/>
                  <a:gd name="connsiteX1" fmla="*/ 17414 w 109537"/>
                  <a:gd name="connsiteY1" fmla="*/ 80818 h 312908"/>
                  <a:gd name="connsiteX2" fmla="*/ 18271 w 109537"/>
                  <a:gd name="connsiteY2" fmla="*/ 78156 h 312908"/>
                  <a:gd name="connsiteX3" fmla="*/ 22078 w 109537"/>
                  <a:gd name="connsiteY3" fmla="*/ 67792 h 312908"/>
                  <a:gd name="connsiteX4" fmla="*/ 33117 w 109537"/>
                  <a:gd name="connsiteY4" fmla="*/ 48586 h 312908"/>
                  <a:gd name="connsiteX5" fmla="*/ 48249 w 109537"/>
                  <a:gd name="connsiteY5" fmla="*/ 32042 h 312908"/>
                  <a:gd name="connsiteX6" fmla="*/ 66616 w 109537"/>
                  <a:gd name="connsiteY6" fmla="*/ 18446 h 312908"/>
                  <a:gd name="connsiteX7" fmla="*/ 87268 w 109537"/>
                  <a:gd name="connsiteY7" fmla="*/ 7797 h 312908"/>
                  <a:gd name="connsiteX8" fmla="*/ 98212 w 109537"/>
                  <a:gd name="connsiteY8" fmla="*/ 3518 h 312908"/>
                  <a:gd name="connsiteX9" fmla="*/ 109537 w 109537"/>
                  <a:gd name="connsiteY9" fmla="*/ 0 h 312908"/>
                  <a:gd name="connsiteX10" fmla="*/ 85935 w 109537"/>
                  <a:gd name="connsiteY10" fmla="*/ 3803 h 312908"/>
                  <a:gd name="connsiteX11" fmla="*/ 63190 w 109537"/>
                  <a:gd name="connsiteY11" fmla="*/ 11885 h 312908"/>
                  <a:gd name="connsiteX12" fmla="*/ 23886 w 109537"/>
                  <a:gd name="connsiteY12" fmla="*/ 41170 h 312908"/>
                  <a:gd name="connsiteX13" fmla="*/ 9991 w 109537"/>
                  <a:gd name="connsiteY13" fmla="*/ 62087 h 312908"/>
                  <a:gd name="connsiteX14" fmla="*/ 5043 w 109537"/>
                  <a:gd name="connsiteY14" fmla="*/ 73687 h 312908"/>
                  <a:gd name="connsiteX15" fmla="*/ 3996 w 109537"/>
                  <a:gd name="connsiteY15" fmla="*/ 76635 h 312908"/>
                  <a:gd name="connsiteX16" fmla="*/ 3044 w 109537"/>
                  <a:gd name="connsiteY16" fmla="*/ 79772 h 312908"/>
                  <a:gd name="connsiteX17" fmla="*/ 1521 w 109537"/>
                  <a:gd name="connsiteY17" fmla="*/ 86048 h 312908"/>
                  <a:gd name="connsiteX18" fmla="*/ 570 w 109537"/>
                  <a:gd name="connsiteY18" fmla="*/ 111909 h 312908"/>
                  <a:gd name="connsiteX19" fmla="*/ 7898 w 109537"/>
                  <a:gd name="connsiteY19" fmla="*/ 136820 h 312908"/>
                  <a:gd name="connsiteX20" fmla="*/ 10943 w 109537"/>
                  <a:gd name="connsiteY20" fmla="*/ 142620 h 312908"/>
                  <a:gd name="connsiteX21" fmla="*/ 14464 w 109537"/>
                  <a:gd name="connsiteY21" fmla="*/ 148135 h 312908"/>
                  <a:gd name="connsiteX22" fmla="*/ 18461 w 109537"/>
                  <a:gd name="connsiteY22" fmla="*/ 153269 h 312908"/>
                  <a:gd name="connsiteX23" fmla="*/ 22268 w 109537"/>
                  <a:gd name="connsiteY23" fmla="*/ 157738 h 312908"/>
                  <a:gd name="connsiteX24" fmla="*/ 33688 w 109537"/>
                  <a:gd name="connsiteY24" fmla="*/ 176184 h 312908"/>
                  <a:gd name="connsiteX25" fmla="*/ 47297 w 109537"/>
                  <a:gd name="connsiteY25" fmla="*/ 219540 h 312908"/>
                  <a:gd name="connsiteX26" fmla="*/ 57480 w 109537"/>
                  <a:gd name="connsiteY26" fmla="*/ 312909 h 312908"/>
                  <a:gd name="connsiteX27" fmla="*/ 59098 w 109537"/>
                  <a:gd name="connsiteY27" fmla="*/ 217544 h 312908"/>
                  <a:gd name="connsiteX28" fmla="*/ 54625 w 109537"/>
                  <a:gd name="connsiteY28" fmla="*/ 193678 h 312908"/>
                  <a:gd name="connsiteX29" fmla="*/ 46821 w 109537"/>
                  <a:gd name="connsiteY29" fmla="*/ 170194 h 312908"/>
                  <a:gd name="connsiteX30" fmla="*/ 33879 w 109537"/>
                  <a:gd name="connsiteY30" fmla="*/ 148230 h 312908"/>
                  <a:gd name="connsiteX31" fmla="*/ 30072 w 109537"/>
                  <a:gd name="connsiteY31" fmla="*/ 143666 h 312908"/>
                  <a:gd name="connsiteX32" fmla="*/ 26836 w 109537"/>
                  <a:gd name="connsiteY32" fmla="*/ 139483 h 312908"/>
                  <a:gd name="connsiteX33" fmla="*/ 23981 w 109537"/>
                  <a:gd name="connsiteY33" fmla="*/ 135014 h 312908"/>
                  <a:gd name="connsiteX34" fmla="*/ 21507 w 109537"/>
                  <a:gd name="connsiteY34" fmla="*/ 130355 h 312908"/>
                  <a:gd name="connsiteX35" fmla="*/ 15511 w 109537"/>
                  <a:gd name="connsiteY35" fmla="*/ 88900 h 312908"/>
                  <a:gd name="connsiteX36" fmla="*/ 16558 w 109537"/>
                  <a:gd name="connsiteY36" fmla="*/ 83671 h 3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9537" h="312908">
                    <a:moveTo>
                      <a:pt x="16748" y="83385"/>
                    </a:moveTo>
                    <a:lnTo>
                      <a:pt x="17414" y="80818"/>
                    </a:lnTo>
                    <a:lnTo>
                      <a:pt x="18271" y="78156"/>
                    </a:lnTo>
                    <a:cubicBezTo>
                      <a:pt x="19318" y="74638"/>
                      <a:pt x="20650" y="71215"/>
                      <a:pt x="22078" y="67792"/>
                    </a:cubicBezTo>
                    <a:cubicBezTo>
                      <a:pt x="25028" y="61041"/>
                      <a:pt x="28739" y="54576"/>
                      <a:pt x="33117" y="48586"/>
                    </a:cubicBezTo>
                    <a:cubicBezTo>
                      <a:pt x="37495" y="42596"/>
                      <a:pt x="42634" y="37081"/>
                      <a:pt x="48249" y="32042"/>
                    </a:cubicBezTo>
                    <a:cubicBezTo>
                      <a:pt x="53864" y="27003"/>
                      <a:pt x="60050" y="22439"/>
                      <a:pt x="66616" y="18446"/>
                    </a:cubicBezTo>
                    <a:cubicBezTo>
                      <a:pt x="73088" y="14357"/>
                      <a:pt x="80035" y="10839"/>
                      <a:pt x="87268" y="7797"/>
                    </a:cubicBezTo>
                    <a:cubicBezTo>
                      <a:pt x="90884" y="6275"/>
                      <a:pt x="94501" y="4849"/>
                      <a:pt x="98212" y="3518"/>
                    </a:cubicBezTo>
                    <a:cubicBezTo>
                      <a:pt x="101924" y="2187"/>
                      <a:pt x="105635" y="1046"/>
                      <a:pt x="109537" y="0"/>
                    </a:cubicBezTo>
                    <a:cubicBezTo>
                      <a:pt x="101638" y="380"/>
                      <a:pt x="93739" y="1807"/>
                      <a:pt x="85935" y="3803"/>
                    </a:cubicBezTo>
                    <a:cubicBezTo>
                      <a:pt x="78132" y="5800"/>
                      <a:pt x="70518" y="8557"/>
                      <a:pt x="63190" y="11885"/>
                    </a:cubicBezTo>
                    <a:cubicBezTo>
                      <a:pt x="48534" y="18731"/>
                      <a:pt x="34735" y="28429"/>
                      <a:pt x="23886" y="41170"/>
                    </a:cubicBezTo>
                    <a:cubicBezTo>
                      <a:pt x="18461" y="47540"/>
                      <a:pt x="13703" y="54576"/>
                      <a:pt x="9991" y="62087"/>
                    </a:cubicBezTo>
                    <a:cubicBezTo>
                      <a:pt x="8183" y="65891"/>
                      <a:pt x="6375" y="69694"/>
                      <a:pt x="5043" y="73687"/>
                    </a:cubicBezTo>
                    <a:lnTo>
                      <a:pt x="3996" y="76635"/>
                    </a:lnTo>
                    <a:lnTo>
                      <a:pt x="3044" y="79772"/>
                    </a:lnTo>
                    <a:cubicBezTo>
                      <a:pt x="2378" y="81864"/>
                      <a:pt x="1997" y="83956"/>
                      <a:pt x="1521" y="86048"/>
                    </a:cubicBezTo>
                    <a:cubicBezTo>
                      <a:pt x="-192" y="94510"/>
                      <a:pt x="-382" y="103257"/>
                      <a:pt x="570" y="111909"/>
                    </a:cubicBezTo>
                    <a:cubicBezTo>
                      <a:pt x="1617" y="120562"/>
                      <a:pt x="4186" y="128929"/>
                      <a:pt x="7898" y="136820"/>
                    </a:cubicBezTo>
                    <a:cubicBezTo>
                      <a:pt x="8754" y="138817"/>
                      <a:pt x="9896" y="140624"/>
                      <a:pt x="10943" y="142620"/>
                    </a:cubicBezTo>
                    <a:cubicBezTo>
                      <a:pt x="12085" y="144427"/>
                      <a:pt x="13227" y="146328"/>
                      <a:pt x="14464" y="148135"/>
                    </a:cubicBezTo>
                    <a:cubicBezTo>
                      <a:pt x="15797" y="149846"/>
                      <a:pt x="17034" y="151653"/>
                      <a:pt x="18461" y="153269"/>
                    </a:cubicBezTo>
                    <a:lnTo>
                      <a:pt x="22268" y="157738"/>
                    </a:lnTo>
                    <a:cubicBezTo>
                      <a:pt x="26836" y="163063"/>
                      <a:pt x="30453" y="169433"/>
                      <a:pt x="33688" y="176184"/>
                    </a:cubicBezTo>
                    <a:cubicBezTo>
                      <a:pt x="40064" y="189590"/>
                      <a:pt x="44062" y="204518"/>
                      <a:pt x="47297" y="219540"/>
                    </a:cubicBezTo>
                    <a:cubicBezTo>
                      <a:pt x="53388" y="249871"/>
                      <a:pt x="55482" y="281247"/>
                      <a:pt x="57480" y="312909"/>
                    </a:cubicBezTo>
                    <a:cubicBezTo>
                      <a:pt x="61858" y="281533"/>
                      <a:pt x="63190" y="249586"/>
                      <a:pt x="59098" y="217544"/>
                    </a:cubicBezTo>
                    <a:cubicBezTo>
                      <a:pt x="58051" y="209557"/>
                      <a:pt x="56719" y="201570"/>
                      <a:pt x="54625" y="193678"/>
                    </a:cubicBezTo>
                    <a:cubicBezTo>
                      <a:pt x="52722" y="185692"/>
                      <a:pt x="50152" y="177895"/>
                      <a:pt x="46821" y="170194"/>
                    </a:cubicBezTo>
                    <a:cubicBezTo>
                      <a:pt x="43491" y="162492"/>
                      <a:pt x="39398" y="155076"/>
                      <a:pt x="33879" y="148230"/>
                    </a:cubicBezTo>
                    <a:lnTo>
                      <a:pt x="30072" y="143666"/>
                    </a:lnTo>
                    <a:cubicBezTo>
                      <a:pt x="28930" y="142335"/>
                      <a:pt x="27883" y="140814"/>
                      <a:pt x="26836" y="139483"/>
                    </a:cubicBezTo>
                    <a:cubicBezTo>
                      <a:pt x="25789" y="138056"/>
                      <a:pt x="24933" y="136535"/>
                      <a:pt x="23981" y="135014"/>
                    </a:cubicBezTo>
                    <a:cubicBezTo>
                      <a:pt x="23220" y="133398"/>
                      <a:pt x="22268" y="131971"/>
                      <a:pt x="21507" y="130355"/>
                    </a:cubicBezTo>
                    <a:cubicBezTo>
                      <a:pt x="15321" y="117614"/>
                      <a:pt x="13227" y="102877"/>
                      <a:pt x="15511" y="88900"/>
                    </a:cubicBezTo>
                    <a:cubicBezTo>
                      <a:pt x="15892" y="87189"/>
                      <a:pt x="16082" y="85382"/>
                      <a:pt x="16558" y="83671"/>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0" name="Freeform 224">
                <a:extLst>
                  <a:ext uri="{FF2B5EF4-FFF2-40B4-BE49-F238E27FC236}">
                    <a16:creationId xmlns:a16="http://schemas.microsoft.com/office/drawing/2014/main" id="{D6672E5B-7F26-86B1-510D-DCEB3034737C}"/>
                  </a:ext>
                </a:extLst>
              </p:cNvPr>
              <p:cNvSpPr/>
              <p:nvPr/>
            </p:nvSpPr>
            <p:spPr>
              <a:xfrm>
                <a:off x="-1434266" y="2444679"/>
                <a:ext cx="1111656" cy="396579"/>
              </a:xfrm>
              <a:custGeom>
                <a:avLst/>
                <a:gdLst>
                  <a:gd name="connsiteX0" fmla="*/ 27599 w 1111656"/>
                  <a:gd name="connsiteY0" fmla="*/ 322322 h 396579"/>
                  <a:gd name="connsiteX1" fmla="*/ 48726 w 1111656"/>
                  <a:gd name="connsiteY1" fmla="*/ 288759 h 396579"/>
                  <a:gd name="connsiteX2" fmla="*/ 54817 w 1111656"/>
                  <a:gd name="connsiteY2" fmla="*/ 280962 h 396579"/>
                  <a:gd name="connsiteX3" fmla="*/ 57862 w 1111656"/>
                  <a:gd name="connsiteY3" fmla="*/ 277064 h 396579"/>
                  <a:gd name="connsiteX4" fmla="*/ 61193 w 1111656"/>
                  <a:gd name="connsiteY4" fmla="*/ 273356 h 396579"/>
                  <a:gd name="connsiteX5" fmla="*/ 67855 w 1111656"/>
                  <a:gd name="connsiteY5" fmla="*/ 266034 h 396579"/>
                  <a:gd name="connsiteX6" fmla="*/ 74897 w 1111656"/>
                  <a:gd name="connsiteY6" fmla="*/ 259189 h 396579"/>
                  <a:gd name="connsiteX7" fmla="*/ 82225 w 1111656"/>
                  <a:gd name="connsiteY7" fmla="*/ 252628 h 396579"/>
                  <a:gd name="connsiteX8" fmla="*/ 89743 w 1111656"/>
                  <a:gd name="connsiteY8" fmla="*/ 246258 h 396579"/>
                  <a:gd name="connsiteX9" fmla="*/ 105636 w 1111656"/>
                  <a:gd name="connsiteY9" fmla="*/ 234943 h 396579"/>
                  <a:gd name="connsiteX10" fmla="*/ 113916 w 1111656"/>
                  <a:gd name="connsiteY10" fmla="*/ 229714 h 396579"/>
                  <a:gd name="connsiteX11" fmla="*/ 122481 w 1111656"/>
                  <a:gd name="connsiteY11" fmla="*/ 225055 h 396579"/>
                  <a:gd name="connsiteX12" fmla="*/ 126764 w 1111656"/>
                  <a:gd name="connsiteY12" fmla="*/ 222773 h 396579"/>
                  <a:gd name="connsiteX13" fmla="*/ 131237 w 1111656"/>
                  <a:gd name="connsiteY13" fmla="*/ 220776 h 396579"/>
                  <a:gd name="connsiteX14" fmla="*/ 140182 w 1111656"/>
                  <a:gd name="connsiteY14" fmla="*/ 216783 h 396579"/>
                  <a:gd name="connsiteX15" fmla="*/ 215936 w 1111656"/>
                  <a:gd name="connsiteY15" fmla="*/ 199478 h 396579"/>
                  <a:gd name="connsiteX16" fmla="*/ 294259 w 1111656"/>
                  <a:gd name="connsiteY16" fmla="*/ 202996 h 396579"/>
                  <a:gd name="connsiteX17" fmla="*/ 303966 w 1111656"/>
                  <a:gd name="connsiteY17" fmla="*/ 204422 h 396579"/>
                  <a:gd name="connsiteX18" fmla="*/ 308820 w 1111656"/>
                  <a:gd name="connsiteY18" fmla="*/ 205278 h 396579"/>
                  <a:gd name="connsiteX19" fmla="*/ 313674 w 1111656"/>
                  <a:gd name="connsiteY19" fmla="*/ 206229 h 396579"/>
                  <a:gd name="connsiteX20" fmla="*/ 332993 w 1111656"/>
                  <a:gd name="connsiteY20" fmla="*/ 210127 h 396579"/>
                  <a:gd name="connsiteX21" fmla="*/ 376104 w 1111656"/>
                  <a:gd name="connsiteY21" fmla="*/ 213170 h 396579"/>
                  <a:gd name="connsiteX22" fmla="*/ 386858 w 1111656"/>
                  <a:gd name="connsiteY22" fmla="*/ 211839 h 396579"/>
                  <a:gd name="connsiteX23" fmla="*/ 397517 w 1111656"/>
                  <a:gd name="connsiteY23" fmla="*/ 209652 h 396579"/>
                  <a:gd name="connsiteX24" fmla="*/ 418073 w 1111656"/>
                  <a:gd name="connsiteY24" fmla="*/ 202616 h 396579"/>
                  <a:gd name="connsiteX25" fmla="*/ 454903 w 1111656"/>
                  <a:gd name="connsiteY25" fmla="*/ 179607 h 396579"/>
                  <a:gd name="connsiteX26" fmla="*/ 458900 w 1111656"/>
                  <a:gd name="connsiteY26" fmla="*/ 175898 h 396579"/>
                  <a:gd name="connsiteX27" fmla="*/ 462802 w 1111656"/>
                  <a:gd name="connsiteY27" fmla="*/ 172095 h 396579"/>
                  <a:gd name="connsiteX28" fmla="*/ 470035 w 1111656"/>
                  <a:gd name="connsiteY28" fmla="*/ 164394 h 396579"/>
                  <a:gd name="connsiteX29" fmla="*/ 476696 w 1111656"/>
                  <a:gd name="connsiteY29" fmla="*/ 157263 h 396579"/>
                  <a:gd name="connsiteX30" fmla="*/ 483548 w 1111656"/>
                  <a:gd name="connsiteY30" fmla="*/ 150322 h 396579"/>
                  <a:gd name="connsiteX31" fmla="*/ 512765 w 1111656"/>
                  <a:gd name="connsiteY31" fmla="*/ 124365 h 396579"/>
                  <a:gd name="connsiteX32" fmla="*/ 578431 w 1111656"/>
                  <a:gd name="connsiteY32" fmla="*/ 82625 h 396579"/>
                  <a:gd name="connsiteX33" fmla="*/ 614499 w 1111656"/>
                  <a:gd name="connsiteY33" fmla="*/ 67887 h 396579"/>
                  <a:gd name="connsiteX34" fmla="*/ 652091 w 1111656"/>
                  <a:gd name="connsiteY34" fmla="*/ 57619 h 396579"/>
                  <a:gd name="connsiteX35" fmla="*/ 729843 w 1111656"/>
                  <a:gd name="connsiteY35" fmla="*/ 50297 h 396579"/>
                  <a:gd name="connsiteX36" fmla="*/ 739645 w 1111656"/>
                  <a:gd name="connsiteY36" fmla="*/ 50488 h 396579"/>
                  <a:gd name="connsiteX37" fmla="*/ 749448 w 1111656"/>
                  <a:gd name="connsiteY37" fmla="*/ 51058 h 396579"/>
                  <a:gd name="connsiteX38" fmla="*/ 769052 w 1111656"/>
                  <a:gd name="connsiteY38" fmla="*/ 52770 h 396579"/>
                  <a:gd name="connsiteX39" fmla="*/ 788562 w 1111656"/>
                  <a:gd name="connsiteY39" fmla="*/ 55337 h 396579"/>
                  <a:gd name="connsiteX40" fmla="*/ 807976 w 1111656"/>
                  <a:gd name="connsiteY40" fmla="*/ 58855 h 396579"/>
                  <a:gd name="connsiteX41" fmla="*/ 817683 w 1111656"/>
                  <a:gd name="connsiteY41" fmla="*/ 60946 h 396579"/>
                  <a:gd name="connsiteX42" fmla="*/ 827295 w 1111656"/>
                  <a:gd name="connsiteY42" fmla="*/ 63228 h 396579"/>
                  <a:gd name="connsiteX43" fmla="*/ 836907 w 1111656"/>
                  <a:gd name="connsiteY43" fmla="*/ 65700 h 396579"/>
                  <a:gd name="connsiteX44" fmla="*/ 846709 w 1111656"/>
                  <a:gd name="connsiteY44" fmla="*/ 68268 h 396579"/>
                  <a:gd name="connsiteX45" fmla="*/ 887441 w 1111656"/>
                  <a:gd name="connsiteY45" fmla="*/ 75589 h 396579"/>
                  <a:gd name="connsiteX46" fmla="*/ 928744 w 1111656"/>
                  <a:gd name="connsiteY46" fmla="*/ 76540 h 396579"/>
                  <a:gd name="connsiteX47" fmla="*/ 941877 w 1111656"/>
                  <a:gd name="connsiteY47" fmla="*/ 75494 h 396579"/>
                  <a:gd name="connsiteX48" fmla="*/ 949300 w 1111656"/>
                  <a:gd name="connsiteY48" fmla="*/ 77205 h 396579"/>
                  <a:gd name="connsiteX49" fmla="*/ 961196 w 1111656"/>
                  <a:gd name="connsiteY49" fmla="*/ 80533 h 396579"/>
                  <a:gd name="connsiteX50" fmla="*/ 984513 w 1111656"/>
                  <a:gd name="connsiteY50" fmla="*/ 88995 h 396579"/>
                  <a:gd name="connsiteX51" fmla="*/ 1028480 w 1111656"/>
                  <a:gd name="connsiteY51" fmla="*/ 112480 h 396579"/>
                  <a:gd name="connsiteX52" fmla="*/ 1048561 w 1111656"/>
                  <a:gd name="connsiteY52" fmla="*/ 127407 h 396579"/>
                  <a:gd name="connsiteX53" fmla="*/ 1066928 w 1111656"/>
                  <a:gd name="connsiteY53" fmla="*/ 144427 h 396579"/>
                  <a:gd name="connsiteX54" fmla="*/ 1097667 w 1111656"/>
                  <a:gd name="connsiteY54" fmla="*/ 184170 h 396579"/>
                  <a:gd name="connsiteX55" fmla="*/ 1069022 w 1111656"/>
                  <a:gd name="connsiteY55" fmla="*/ 142525 h 396579"/>
                  <a:gd name="connsiteX56" fmla="*/ 1051321 w 1111656"/>
                  <a:gd name="connsiteY56" fmla="*/ 124270 h 396579"/>
                  <a:gd name="connsiteX57" fmla="*/ 1031716 w 1111656"/>
                  <a:gd name="connsiteY57" fmla="*/ 107916 h 396579"/>
                  <a:gd name="connsiteX58" fmla="*/ 988034 w 1111656"/>
                  <a:gd name="connsiteY58" fmla="*/ 81389 h 396579"/>
                  <a:gd name="connsiteX59" fmla="*/ 966050 w 1111656"/>
                  <a:gd name="connsiteY59" fmla="*/ 71976 h 396579"/>
                  <a:gd name="connsiteX60" fmla="*/ 969476 w 1111656"/>
                  <a:gd name="connsiteY60" fmla="*/ 71405 h 396579"/>
                  <a:gd name="connsiteX61" fmla="*/ 1009256 w 1111656"/>
                  <a:gd name="connsiteY61" fmla="*/ 62373 h 396579"/>
                  <a:gd name="connsiteX62" fmla="*/ 1047704 w 1111656"/>
                  <a:gd name="connsiteY62" fmla="*/ 48681 h 396579"/>
                  <a:gd name="connsiteX63" fmla="*/ 1083011 w 1111656"/>
                  <a:gd name="connsiteY63" fmla="*/ 28429 h 396579"/>
                  <a:gd name="connsiteX64" fmla="*/ 1111657 w 1111656"/>
                  <a:gd name="connsiteY64" fmla="*/ 0 h 396579"/>
                  <a:gd name="connsiteX65" fmla="*/ 1081203 w 1111656"/>
                  <a:gd name="connsiteY65" fmla="*/ 25767 h 396579"/>
                  <a:gd name="connsiteX66" fmla="*/ 1045515 w 1111656"/>
                  <a:gd name="connsiteY66" fmla="*/ 43166 h 396579"/>
                  <a:gd name="connsiteX67" fmla="*/ 968049 w 1111656"/>
                  <a:gd name="connsiteY67" fmla="*/ 60851 h 396579"/>
                  <a:gd name="connsiteX68" fmla="*/ 948254 w 1111656"/>
                  <a:gd name="connsiteY68" fmla="*/ 62848 h 396579"/>
                  <a:gd name="connsiteX69" fmla="*/ 928554 w 1111656"/>
                  <a:gd name="connsiteY69" fmla="*/ 63799 h 396579"/>
                  <a:gd name="connsiteX70" fmla="*/ 889440 w 1111656"/>
                  <a:gd name="connsiteY70" fmla="*/ 61137 h 396579"/>
                  <a:gd name="connsiteX71" fmla="*/ 851182 w 1111656"/>
                  <a:gd name="connsiteY71" fmla="*/ 52865 h 396579"/>
                  <a:gd name="connsiteX72" fmla="*/ 831768 w 1111656"/>
                  <a:gd name="connsiteY72" fmla="*/ 47160 h 396579"/>
                  <a:gd name="connsiteX73" fmla="*/ 821871 w 1111656"/>
                  <a:gd name="connsiteY73" fmla="*/ 44498 h 396579"/>
                  <a:gd name="connsiteX74" fmla="*/ 811973 w 1111656"/>
                  <a:gd name="connsiteY74" fmla="*/ 42025 h 396579"/>
                  <a:gd name="connsiteX75" fmla="*/ 791893 w 1111656"/>
                  <a:gd name="connsiteY75" fmla="*/ 37747 h 396579"/>
                  <a:gd name="connsiteX76" fmla="*/ 771622 w 1111656"/>
                  <a:gd name="connsiteY76" fmla="*/ 34419 h 396579"/>
                  <a:gd name="connsiteX77" fmla="*/ 761439 w 1111656"/>
                  <a:gd name="connsiteY77" fmla="*/ 33183 h 396579"/>
                  <a:gd name="connsiteX78" fmla="*/ 756300 w 1111656"/>
                  <a:gd name="connsiteY78" fmla="*/ 32613 h 396579"/>
                  <a:gd name="connsiteX79" fmla="*/ 751161 w 1111656"/>
                  <a:gd name="connsiteY79" fmla="*/ 32232 h 396579"/>
                  <a:gd name="connsiteX80" fmla="*/ 740883 w 1111656"/>
                  <a:gd name="connsiteY80" fmla="*/ 31376 h 396579"/>
                  <a:gd name="connsiteX81" fmla="*/ 730604 w 1111656"/>
                  <a:gd name="connsiteY81" fmla="*/ 30901 h 396579"/>
                  <a:gd name="connsiteX82" fmla="*/ 648189 w 1111656"/>
                  <a:gd name="connsiteY82" fmla="*/ 37081 h 396579"/>
                  <a:gd name="connsiteX83" fmla="*/ 499251 w 1111656"/>
                  <a:gd name="connsiteY83" fmla="*/ 107060 h 396579"/>
                  <a:gd name="connsiteX84" fmla="*/ 468512 w 1111656"/>
                  <a:gd name="connsiteY84" fmla="*/ 134824 h 396579"/>
                  <a:gd name="connsiteX85" fmla="*/ 461279 w 1111656"/>
                  <a:gd name="connsiteY85" fmla="*/ 142240 h 396579"/>
                  <a:gd name="connsiteX86" fmla="*/ 454237 w 1111656"/>
                  <a:gd name="connsiteY86" fmla="*/ 149846 h 396579"/>
                  <a:gd name="connsiteX87" fmla="*/ 447670 w 1111656"/>
                  <a:gd name="connsiteY87" fmla="*/ 156882 h 396579"/>
                  <a:gd name="connsiteX88" fmla="*/ 444339 w 1111656"/>
                  <a:gd name="connsiteY88" fmla="*/ 160115 h 396579"/>
                  <a:gd name="connsiteX89" fmla="*/ 440913 w 1111656"/>
                  <a:gd name="connsiteY89" fmla="*/ 163253 h 396579"/>
                  <a:gd name="connsiteX90" fmla="*/ 374200 w 1111656"/>
                  <a:gd name="connsiteY90" fmla="*/ 192252 h 396579"/>
                  <a:gd name="connsiteX91" fmla="*/ 337275 w 1111656"/>
                  <a:gd name="connsiteY91" fmla="*/ 190351 h 396579"/>
                  <a:gd name="connsiteX92" fmla="*/ 317100 w 1111656"/>
                  <a:gd name="connsiteY92" fmla="*/ 186642 h 396579"/>
                  <a:gd name="connsiteX93" fmla="*/ 312056 w 1111656"/>
                  <a:gd name="connsiteY93" fmla="*/ 185692 h 396579"/>
                  <a:gd name="connsiteX94" fmla="*/ 307012 w 1111656"/>
                  <a:gd name="connsiteY94" fmla="*/ 184931 h 396579"/>
                  <a:gd name="connsiteX95" fmla="*/ 296829 w 1111656"/>
                  <a:gd name="connsiteY95" fmla="*/ 183695 h 396579"/>
                  <a:gd name="connsiteX96" fmla="*/ 255812 w 1111656"/>
                  <a:gd name="connsiteY96" fmla="*/ 180462 h 396579"/>
                  <a:gd name="connsiteX97" fmla="*/ 235160 w 1111656"/>
                  <a:gd name="connsiteY97" fmla="*/ 180652 h 396579"/>
                  <a:gd name="connsiteX98" fmla="*/ 214509 w 1111656"/>
                  <a:gd name="connsiteY98" fmla="*/ 182174 h 396579"/>
                  <a:gd name="connsiteX99" fmla="*/ 211939 w 1111656"/>
                  <a:gd name="connsiteY99" fmla="*/ 182364 h 396579"/>
                  <a:gd name="connsiteX100" fmla="*/ 209370 w 1111656"/>
                  <a:gd name="connsiteY100" fmla="*/ 182744 h 396579"/>
                  <a:gd name="connsiteX101" fmla="*/ 204231 w 1111656"/>
                  <a:gd name="connsiteY101" fmla="*/ 183505 h 396579"/>
                  <a:gd name="connsiteX102" fmla="*/ 193952 w 1111656"/>
                  <a:gd name="connsiteY102" fmla="*/ 185026 h 396579"/>
                  <a:gd name="connsiteX103" fmla="*/ 183769 w 1111656"/>
                  <a:gd name="connsiteY103" fmla="*/ 187118 h 396579"/>
                  <a:gd name="connsiteX104" fmla="*/ 173682 w 1111656"/>
                  <a:gd name="connsiteY104" fmla="*/ 189400 h 396579"/>
                  <a:gd name="connsiteX105" fmla="*/ 168638 w 1111656"/>
                  <a:gd name="connsiteY105" fmla="*/ 190731 h 396579"/>
                  <a:gd name="connsiteX106" fmla="*/ 163689 w 1111656"/>
                  <a:gd name="connsiteY106" fmla="*/ 192252 h 396579"/>
                  <a:gd name="connsiteX107" fmla="*/ 153791 w 1111656"/>
                  <a:gd name="connsiteY107" fmla="*/ 195295 h 396579"/>
                  <a:gd name="connsiteX108" fmla="*/ 144084 w 1111656"/>
                  <a:gd name="connsiteY108" fmla="*/ 199098 h 396579"/>
                  <a:gd name="connsiteX109" fmla="*/ 139231 w 1111656"/>
                  <a:gd name="connsiteY109" fmla="*/ 201000 h 396579"/>
                  <a:gd name="connsiteX110" fmla="*/ 134472 w 1111656"/>
                  <a:gd name="connsiteY110" fmla="*/ 203091 h 396579"/>
                  <a:gd name="connsiteX111" fmla="*/ 125146 w 1111656"/>
                  <a:gd name="connsiteY111" fmla="*/ 207750 h 396579"/>
                  <a:gd name="connsiteX112" fmla="*/ 120483 w 1111656"/>
                  <a:gd name="connsiteY112" fmla="*/ 210127 h 396579"/>
                  <a:gd name="connsiteX113" fmla="*/ 116010 w 1111656"/>
                  <a:gd name="connsiteY113" fmla="*/ 212790 h 396579"/>
                  <a:gd name="connsiteX114" fmla="*/ 107064 w 1111656"/>
                  <a:gd name="connsiteY114" fmla="*/ 218114 h 396579"/>
                  <a:gd name="connsiteX115" fmla="*/ 98499 w 1111656"/>
                  <a:gd name="connsiteY115" fmla="*/ 224009 h 396579"/>
                  <a:gd name="connsiteX116" fmla="*/ 82225 w 1111656"/>
                  <a:gd name="connsiteY116" fmla="*/ 236750 h 396579"/>
                  <a:gd name="connsiteX117" fmla="*/ 74612 w 1111656"/>
                  <a:gd name="connsiteY117" fmla="*/ 243786 h 396579"/>
                  <a:gd name="connsiteX118" fmla="*/ 67284 w 1111656"/>
                  <a:gd name="connsiteY118" fmla="*/ 251107 h 396579"/>
                  <a:gd name="connsiteX119" fmla="*/ 60336 w 1111656"/>
                  <a:gd name="connsiteY119" fmla="*/ 258713 h 396579"/>
                  <a:gd name="connsiteX120" fmla="*/ 53865 w 1111656"/>
                  <a:gd name="connsiteY120" fmla="*/ 266700 h 396579"/>
                  <a:gd name="connsiteX121" fmla="*/ 50629 w 1111656"/>
                  <a:gd name="connsiteY121" fmla="*/ 270693 h 396579"/>
                  <a:gd name="connsiteX122" fmla="*/ 47679 w 1111656"/>
                  <a:gd name="connsiteY122" fmla="*/ 274877 h 396579"/>
                  <a:gd name="connsiteX123" fmla="*/ 41779 w 1111656"/>
                  <a:gd name="connsiteY123" fmla="*/ 283244 h 396579"/>
                  <a:gd name="connsiteX124" fmla="*/ 22079 w 1111656"/>
                  <a:gd name="connsiteY124" fmla="*/ 318994 h 396579"/>
                  <a:gd name="connsiteX125" fmla="*/ 0 w 1111656"/>
                  <a:gd name="connsiteY125" fmla="*/ 396580 h 396579"/>
                  <a:gd name="connsiteX126" fmla="*/ 11230 w 1111656"/>
                  <a:gd name="connsiteY126" fmla="*/ 358072 h 396579"/>
                  <a:gd name="connsiteX127" fmla="*/ 27599 w 1111656"/>
                  <a:gd name="connsiteY127" fmla="*/ 321656 h 39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111656" h="396579">
                    <a:moveTo>
                      <a:pt x="27599" y="322322"/>
                    </a:moveTo>
                    <a:cubicBezTo>
                      <a:pt x="33975" y="310627"/>
                      <a:pt x="40827" y="299313"/>
                      <a:pt x="48726" y="288759"/>
                    </a:cubicBezTo>
                    <a:cubicBezTo>
                      <a:pt x="50629" y="286096"/>
                      <a:pt x="52818" y="283624"/>
                      <a:pt x="54817" y="280962"/>
                    </a:cubicBezTo>
                    <a:lnTo>
                      <a:pt x="57862" y="277064"/>
                    </a:lnTo>
                    <a:cubicBezTo>
                      <a:pt x="58909" y="275828"/>
                      <a:pt x="60051" y="274592"/>
                      <a:pt x="61193" y="273356"/>
                    </a:cubicBezTo>
                    <a:cubicBezTo>
                      <a:pt x="63382" y="270884"/>
                      <a:pt x="65571" y="268411"/>
                      <a:pt x="67855" y="266034"/>
                    </a:cubicBezTo>
                    <a:lnTo>
                      <a:pt x="74897" y="259189"/>
                    </a:lnTo>
                    <a:cubicBezTo>
                      <a:pt x="77181" y="256812"/>
                      <a:pt x="79751" y="254720"/>
                      <a:pt x="82225" y="252628"/>
                    </a:cubicBezTo>
                    <a:cubicBezTo>
                      <a:pt x="84699" y="250536"/>
                      <a:pt x="87079" y="248254"/>
                      <a:pt x="89743" y="246258"/>
                    </a:cubicBezTo>
                    <a:cubicBezTo>
                      <a:pt x="94978" y="242359"/>
                      <a:pt x="100021" y="238271"/>
                      <a:pt x="105636" y="234943"/>
                    </a:cubicBezTo>
                    <a:cubicBezTo>
                      <a:pt x="108396" y="233232"/>
                      <a:pt x="111061" y="231330"/>
                      <a:pt x="113916" y="229714"/>
                    </a:cubicBezTo>
                    <a:lnTo>
                      <a:pt x="122481" y="225055"/>
                    </a:lnTo>
                    <a:lnTo>
                      <a:pt x="126764" y="222773"/>
                    </a:lnTo>
                    <a:cubicBezTo>
                      <a:pt x="128191" y="222107"/>
                      <a:pt x="129714" y="221442"/>
                      <a:pt x="131237" y="220776"/>
                    </a:cubicBezTo>
                    <a:lnTo>
                      <a:pt x="140182" y="216783"/>
                    </a:lnTo>
                    <a:cubicBezTo>
                      <a:pt x="164165" y="206799"/>
                      <a:pt x="189955" y="201380"/>
                      <a:pt x="215936" y="199478"/>
                    </a:cubicBezTo>
                    <a:cubicBezTo>
                      <a:pt x="241917" y="197482"/>
                      <a:pt x="268279" y="199288"/>
                      <a:pt x="294259" y="202996"/>
                    </a:cubicBezTo>
                    <a:lnTo>
                      <a:pt x="303966" y="204422"/>
                    </a:lnTo>
                    <a:cubicBezTo>
                      <a:pt x="305584" y="204613"/>
                      <a:pt x="307202" y="204898"/>
                      <a:pt x="308820" y="205278"/>
                    </a:cubicBezTo>
                    <a:lnTo>
                      <a:pt x="313674" y="206229"/>
                    </a:lnTo>
                    <a:lnTo>
                      <a:pt x="332993" y="210127"/>
                    </a:lnTo>
                    <a:cubicBezTo>
                      <a:pt x="347078" y="213360"/>
                      <a:pt x="361733" y="214406"/>
                      <a:pt x="376104" y="213170"/>
                    </a:cubicBezTo>
                    <a:cubicBezTo>
                      <a:pt x="379720" y="212980"/>
                      <a:pt x="383337" y="212314"/>
                      <a:pt x="386858" y="211839"/>
                    </a:cubicBezTo>
                    <a:cubicBezTo>
                      <a:pt x="390474" y="211268"/>
                      <a:pt x="393995" y="210413"/>
                      <a:pt x="397517" y="209652"/>
                    </a:cubicBezTo>
                    <a:cubicBezTo>
                      <a:pt x="404559" y="207750"/>
                      <a:pt x="411506" y="205563"/>
                      <a:pt x="418073" y="202616"/>
                    </a:cubicBezTo>
                    <a:cubicBezTo>
                      <a:pt x="431396" y="196911"/>
                      <a:pt x="443958" y="189210"/>
                      <a:pt x="454903" y="179607"/>
                    </a:cubicBezTo>
                    <a:lnTo>
                      <a:pt x="458900" y="175898"/>
                    </a:lnTo>
                    <a:cubicBezTo>
                      <a:pt x="460232" y="174662"/>
                      <a:pt x="461565" y="173426"/>
                      <a:pt x="462802" y="172095"/>
                    </a:cubicBezTo>
                    <a:cubicBezTo>
                      <a:pt x="465276" y="169528"/>
                      <a:pt x="467941" y="166771"/>
                      <a:pt x="470035" y="164394"/>
                    </a:cubicBezTo>
                    <a:cubicBezTo>
                      <a:pt x="472223" y="162017"/>
                      <a:pt x="474412" y="159545"/>
                      <a:pt x="476696" y="157263"/>
                    </a:cubicBezTo>
                    <a:cubicBezTo>
                      <a:pt x="478885" y="154886"/>
                      <a:pt x="481264" y="152604"/>
                      <a:pt x="483548" y="150322"/>
                    </a:cubicBezTo>
                    <a:cubicBezTo>
                      <a:pt x="492780" y="141099"/>
                      <a:pt x="502582" y="132447"/>
                      <a:pt x="512765" y="124365"/>
                    </a:cubicBezTo>
                    <a:cubicBezTo>
                      <a:pt x="533036" y="108011"/>
                      <a:pt x="555019" y="93844"/>
                      <a:pt x="578431" y="82625"/>
                    </a:cubicBezTo>
                    <a:cubicBezTo>
                      <a:pt x="590136" y="77015"/>
                      <a:pt x="602223" y="72071"/>
                      <a:pt x="614499" y="67887"/>
                    </a:cubicBezTo>
                    <a:cubicBezTo>
                      <a:pt x="626871" y="63799"/>
                      <a:pt x="639434" y="60471"/>
                      <a:pt x="652091" y="57619"/>
                    </a:cubicBezTo>
                    <a:cubicBezTo>
                      <a:pt x="677596" y="52294"/>
                      <a:pt x="703672" y="49727"/>
                      <a:pt x="729843" y="50297"/>
                    </a:cubicBezTo>
                    <a:cubicBezTo>
                      <a:pt x="733079" y="50297"/>
                      <a:pt x="736410" y="50297"/>
                      <a:pt x="739645" y="50488"/>
                    </a:cubicBezTo>
                    <a:lnTo>
                      <a:pt x="749448" y="51058"/>
                    </a:lnTo>
                    <a:cubicBezTo>
                      <a:pt x="756014" y="51343"/>
                      <a:pt x="762486" y="52294"/>
                      <a:pt x="769052" y="52770"/>
                    </a:cubicBezTo>
                    <a:cubicBezTo>
                      <a:pt x="775619" y="53530"/>
                      <a:pt x="782090" y="54481"/>
                      <a:pt x="788562" y="55337"/>
                    </a:cubicBezTo>
                    <a:cubicBezTo>
                      <a:pt x="795033" y="56478"/>
                      <a:pt x="801505" y="57524"/>
                      <a:pt x="807976" y="58855"/>
                    </a:cubicBezTo>
                    <a:lnTo>
                      <a:pt x="817683" y="60946"/>
                    </a:lnTo>
                    <a:cubicBezTo>
                      <a:pt x="820919" y="61612"/>
                      <a:pt x="824155" y="62278"/>
                      <a:pt x="827295" y="63228"/>
                    </a:cubicBezTo>
                    <a:lnTo>
                      <a:pt x="836907" y="65700"/>
                    </a:lnTo>
                    <a:lnTo>
                      <a:pt x="846709" y="68268"/>
                    </a:lnTo>
                    <a:cubicBezTo>
                      <a:pt x="860033" y="71690"/>
                      <a:pt x="873642" y="74163"/>
                      <a:pt x="887441" y="75589"/>
                    </a:cubicBezTo>
                    <a:cubicBezTo>
                      <a:pt x="901145" y="76920"/>
                      <a:pt x="914945" y="77300"/>
                      <a:pt x="928744" y="76540"/>
                    </a:cubicBezTo>
                    <a:cubicBezTo>
                      <a:pt x="933122" y="76349"/>
                      <a:pt x="937500" y="75969"/>
                      <a:pt x="941877" y="75494"/>
                    </a:cubicBezTo>
                    <a:cubicBezTo>
                      <a:pt x="944352" y="75969"/>
                      <a:pt x="946826" y="76635"/>
                      <a:pt x="949300" y="77205"/>
                    </a:cubicBezTo>
                    <a:cubicBezTo>
                      <a:pt x="953297" y="78251"/>
                      <a:pt x="957294" y="79297"/>
                      <a:pt x="961196" y="80533"/>
                    </a:cubicBezTo>
                    <a:cubicBezTo>
                      <a:pt x="969095" y="83005"/>
                      <a:pt x="976899" y="85857"/>
                      <a:pt x="984513" y="88995"/>
                    </a:cubicBezTo>
                    <a:cubicBezTo>
                      <a:pt x="999835" y="95365"/>
                      <a:pt x="1014491" y="103257"/>
                      <a:pt x="1028480" y="112480"/>
                    </a:cubicBezTo>
                    <a:cubicBezTo>
                      <a:pt x="1035427" y="117139"/>
                      <a:pt x="1042089" y="122083"/>
                      <a:pt x="1048561" y="127407"/>
                    </a:cubicBezTo>
                    <a:cubicBezTo>
                      <a:pt x="1054937" y="132827"/>
                      <a:pt x="1061123" y="138437"/>
                      <a:pt x="1066928" y="144427"/>
                    </a:cubicBezTo>
                    <a:cubicBezTo>
                      <a:pt x="1078539" y="156407"/>
                      <a:pt x="1088817" y="169813"/>
                      <a:pt x="1097667" y="184170"/>
                    </a:cubicBezTo>
                    <a:cubicBezTo>
                      <a:pt x="1089673" y="169338"/>
                      <a:pt x="1080061" y="155361"/>
                      <a:pt x="1069022" y="142525"/>
                    </a:cubicBezTo>
                    <a:cubicBezTo>
                      <a:pt x="1063502" y="136155"/>
                      <a:pt x="1057506" y="130070"/>
                      <a:pt x="1051321" y="124270"/>
                    </a:cubicBezTo>
                    <a:cubicBezTo>
                      <a:pt x="1045039" y="118565"/>
                      <a:pt x="1038473" y="113050"/>
                      <a:pt x="1031716" y="107916"/>
                    </a:cubicBezTo>
                    <a:cubicBezTo>
                      <a:pt x="1018012" y="97742"/>
                      <a:pt x="1003451" y="88805"/>
                      <a:pt x="988034" y="81389"/>
                    </a:cubicBezTo>
                    <a:cubicBezTo>
                      <a:pt x="980896" y="77966"/>
                      <a:pt x="973568" y="74733"/>
                      <a:pt x="966050" y="71976"/>
                    </a:cubicBezTo>
                    <a:cubicBezTo>
                      <a:pt x="967192" y="71786"/>
                      <a:pt x="968334" y="71595"/>
                      <a:pt x="969476" y="71405"/>
                    </a:cubicBezTo>
                    <a:cubicBezTo>
                      <a:pt x="982895" y="69123"/>
                      <a:pt x="996123" y="66081"/>
                      <a:pt x="1009256" y="62373"/>
                    </a:cubicBezTo>
                    <a:cubicBezTo>
                      <a:pt x="1022294" y="58664"/>
                      <a:pt x="1035237" y="54291"/>
                      <a:pt x="1047704" y="48681"/>
                    </a:cubicBezTo>
                    <a:cubicBezTo>
                      <a:pt x="1060076" y="43071"/>
                      <a:pt x="1072067" y="36416"/>
                      <a:pt x="1083011" y="28429"/>
                    </a:cubicBezTo>
                    <a:cubicBezTo>
                      <a:pt x="1093861" y="20347"/>
                      <a:pt x="1103853" y="10934"/>
                      <a:pt x="1111657" y="0"/>
                    </a:cubicBezTo>
                    <a:cubicBezTo>
                      <a:pt x="1102902" y="10174"/>
                      <a:pt x="1092433" y="18731"/>
                      <a:pt x="1081203" y="25767"/>
                    </a:cubicBezTo>
                    <a:cubicBezTo>
                      <a:pt x="1069973" y="32803"/>
                      <a:pt x="1057887" y="38507"/>
                      <a:pt x="1045515" y="43166"/>
                    </a:cubicBezTo>
                    <a:cubicBezTo>
                      <a:pt x="1020581" y="52199"/>
                      <a:pt x="994410" y="57714"/>
                      <a:pt x="968049" y="60851"/>
                    </a:cubicBezTo>
                    <a:cubicBezTo>
                      <a:pt x="961482" y="61612"/>
                      <a:pt x="954820" y="62373"/>
                      <a:pt x="948254" y="62848"/>
                    </a:cubicBezTo>
                    <a:cubicBezTo>
                      <a:pt x="941687" y="63419"/>
                      <a:pt x="935120" y="63799"/>
                      <a:pt x="928554" y="63799"/>
                    </a:cubicBezTo>
                    <a:cubicBezTo>
                      <a:pt x="915421" y="63894"/>
                      <a:pt x="902383" y="62943"/>
                      <a:pt x="889440" y="61137"/>
                    </a:cubicBezTo>
                    <a:cubicBezTo>
                      <a:pt x="876497" y="59235"/>
                      <a:pt x="863744" y="56478"/>
                      <a:pt x="851182" y="52865"/>
                    </a:cubicBezTo>
                    <a:lnTo>
                      <a:pt x="831768" y="47160"/>
                    </a:lnTo>
                    <a:cubicBezTo>
                      <a:pt x="828532" y="46209"/>
                      <a:pt x="825201" y="45353"/>
                      <a:pt x="821871" y="44498"/>
                    </a:cubicBezTo>
                    <a:lnTo>
                      <a:pt x="811973" y="42025"/>
                    </a:lnTo>
                    <a:cubicBezTo>
                      <a:pt x="805311" y="40409"/>
                      <a:pt x="798554" y="39173"/>
                      <a:pt x="791893" y="37747"/>
                    </a:cubicBezTo>
                    <a:cubicBezTo>
                      <a:pt x="785136" y="36606"/>
                      <a:pt x="778379" y="35370"/>
                      <a:pt x="771622" y="34419"/>
                    </a:cubicBezTo>
                    <a:lnTo>
                      <a:pt x="761439" y="33183"/>
                    </a:lnTo>
                    <a:cubicBezTo>
                      <a:pt x="759726" y="32993"/>
                      <a:pt x="758013" y="32708"/>
                      <a:pt x="756300" y="32613"/>
                    </a:cubicBezTo>
                    <a:lnTo>
                      <a:pt x="751161" y="32232"/>
                    </a:lnTo>
                    <a:lnTo>
                      <a:pt x="740883" y="31376"/>
                    </a:lnTo>
                    <a:cubicBezTo>
                      <a:pt x="737457" y="31186"/>
                      <a:pt x="734031" y="31091"/>
                      <a:pt x="730604" y="30901"/>
                    </a:cubicBezTo>
                    <a:cubicBezTo>
                      <a:pt x="703101" y="29760"/>
                      <a:pt x="675407" y="31947"/>
                      <a:pt x="648189" y="37081"/>
                    </a:cubicBezTo>
                    <a:cubicBezTo>
                      <a:pt x="593753" y="47635"/>
                      <a:pt x="542362" y="72546"/>
                      <a:pt x="499251" y="107060"/>
                    </a:cubicBezTo>
                    <a:cubicBezTo>
                      <a:pt x="488497" y="115713"/>
                      <a:pt x="478219" y="125030"/>
                      <a:pt x="468512" y="134824"/>
                    </a:cubicBezTo>
                    <a:cubicBezTo>
                      <a:pt x="466038" y="137296"/>
                      <a:pt x="463658" y="139673"/>
                      <a:pt x="461279" y="142240"/>
                    </a:cubicBezTo>
                    <a:cubicBezTo>
                      <a:pt x="458900" y="144712"/>
                      <a:pt x="456521" y="147279"/>
                      <a:pt x="454237" y="149846"/>
                    </a:cubicBezTo>
                    <a:cubicBezTo>
                      <a:pt x="451857" y="152509"/>
                      <a:pt x="449859" y="154600"/>
                      <a:pt x="447670" y="156882"/>
                    </a:cubicBezTo>
                    <a:cubicBezTo>
                      <a:pt x="446623" y="158023"/>
                      <a:pt x="445481" y="159069"/>
                      <a:pt x="444339" y="160115"/>
                    </a:cubicBezTo>
                    <a:lnTo>
                      <a:pt x="440913" y="163253"/>
                    </a:lnTo>
                    <a:cubicBezTo>
                      <a:pt x="422355" y="179511"/>
                      <a:pt x="398754" y="189875"/>
                      <a:pt x="374200" y="192252"/>
                    </a:cubicBezTo>
                    <a:cubicBezTo>
                      <a:pt x="361924" y="193488"/>
                      <a:pt x="349457" y="192918"/>
                      <a:pt x="337275" y="190351"/>
                    </a:cubicBezTo>
                    <a:lnTo>
                      <a:pt x="317100" y="186642"/>
                    </a:lnTo>
                    <a:lnTo>
                      <a:pt x="312056" y="185692"/>
                    </a:lnTo>
                    <a:cubicBezTo>
                      <a:pt x="310343" y="185406"/>
                      <a:pt x="308725" y="185121"/>
                      <a:pt x="307012" y="184931"/>
                    </a:cubicBezTo>
                    <a:lnTo>
                      <a:pt x="296829" y="183695"/>
                    </a:lnTo>
                    <a:cubicBezTo>
                      <a:pt x="283220" y="181698"/>
                      <a:pt x="269516" y="181033"/>
                      <a:pt x="255812" y="180462"/>
                    </a:cubicBezTo>
                    <a:lnTo>
                      <a:pt x="235160" y="180652"/>
                    </a:lnTo>
                    <a:cubicBezTo>
                      <a:pt x="228308" y="181033"/>
                      <a:pt x="221361" y="181698"/>
                      <a:pt x="214509" y="182174"/>
                    </a:cubicBezTo>
                    <a:lnTo>
                      <a:pt x="211939" y="182364"/>
                    </a:lnTo>
                    <a:lnTo>
                      <a:pt x="209370" y="182744"/>
                    </a:lnTo>
                    <a:lnTo>
                      <a:pt x="204231" y="183505"/>
                    </a:lnTo>
                    <a:lnTo>
                      <a:pt x="193952" y="185026"/>
                    </a:lnTo>
                    <a:cubicBezTo>
                      <a:pt x="190526" y="185406"/>
                      <a:pt x="187195" y="186452"/>
                      <a:pt x="183769" y="187118"/>
                    </a:cubicBezTo>
                    <a:lnTo>
                      <a:pt x="173682" y="189400"/>
                    </a:lnTo>
                    <a:cubicBezTo>
                      <a:pt x="171968" y="189780"/>
                      <a:pt x="170351" y="190256"/>
                      <a:pt x="168638" y="190731"/>
                    </a:cubicBezTo>
                    <a:lnTo>
                      <a:pt x="163689" y="192252"/>
                    </a:lnTo>
                    <a:lnTo>
                      <a:pt x="153791" y="195295"/>
                    </a:lnTo>
                    <a:cubicBezTo>
                      <a:pt x="150556" y="196531"/>
                      <a:pt x="147320" y="197862"/>
                      <a:pt x="144084" y="199098"/>
                    </a:cubicBezTo>
                    <a:lnTo>
                      <a:pt x="139231" y="201000"/>
                    </a:lnTo>
                    <a:cubicBezTo>
                      <a:pt x="137613" y="201665"/>
                      <a:pt x="135995" y="202236"/>
                      <a:pt x="134472" y="203091"/>
                    </a:cubicBezTo>
                    <a:lnTo>
                      <a:pt x="125146" y="207750"/>
                    </a:lnTo>
                    <a:cubicBezTo>
                      <a:pt x="123623" y="208511"/>
                      <a:pt x="122005" y="209272"/>
                      <a:pt x="120483" y="210127"/>
                    </a:cubicBezTo>
                    <a:lnTo>
                      <a:pt x="116010" y="212790"/>
                    </a:lnTo>
                    <a:lnTo>
                      <a:pt x="107064" y="218114"/>
                    </a:lnTo>
                    <a:cubicBezTo>
                      <a:pt x="104209" y="220016"/>
                      <a:pt x="101354" y="222107"/>
                      <a:pt x="98499" y="224009"/>
                    </a:cubicBezTo>
                    <a:cubicBezTo>
                      <a:pt x="92694" y="227812"/>
                      <a:pt x="87554" y="232471"/>
                      <a:pt x="82225" y="236750"/>
                    </a:cubicBezTo>
                    <a:cubicBezTo>
                      <a:pt x="79560" y="238937"/>
                      <a:pt x="77181" y="241409"/>
                      <a:pt x="74612" y="243786"/>
                    </a:cubicBezTo>
                    <a:cubicBezTo>
                      <a:pt x="72137" y="246163"/>
                      <a:pt x="69568" y="248445"/>
                      <a:pt x="67284" y="251107"/>
                    </a:cubicBezTo>
                    <a:lnTo>
                      <a:pt x="60336" y="258713"/>
                    </a:lnTo>
                    <a:cubicBezTo>
                      <a:pt x="58148" y="261280"/>
                      <a:pt x="56054" y="264038"/>
                      <a:pt x="53865" y="266700"/>
                    </a:cubicBezTo>
                    <a:cubicBezTo>
                      <a:pt x="52818" y="268031"/>
                      <a:pt x="51676" y="269362"/>
                      <a:pt x="50629" y="270693"/>
                    </a:cubicBezTo>
                    <a:lnTo>
                      <a:pt x="47679" y="274877"/>
                    </a:lnTo>
                    <a:cubicBezTo>
                      <a:pt x="45776" y="277729"/>
                      <a:pt x="43587" y="280392"/>
                      <a:pt x="41779" y="283244"/>
                    </a:cubicBezTo>
                    <a:cubicBezTo>
                      <a:pt x="34260" y="294654"/>
                      <a:pt x="27694" y="306634"/>
                      <a:pt x="22079" y="318994"/>
                    </a:cubicBezTo>
                    <a:cubicBezTo>
                      <a:pt x="10944" y="343715"/>
                      <a:pt x="3141" y="369862"/>
                      <a:pt x="0" y="396580"/>
                    </a:cubicBezTo>
                    <a:cubicBezTo>
                      <a:pt x="2665" y="383459"/>
                      <a:pt x="6567" y="370623"/>
                      <a:pt x="11230" y="358072"/>
                    </a:cubicBezTo>
                    <a:cubicBezTo>
                      <a:pt x="15798" y="345522"/>
                      <a:pt x="21318" y="333351"/>
                      <a:pt x="27599" y="321656"/>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1" name="Freeform 225">
                <a:extLst>
                  <a:ext uri="{FF2B5EF4-FFF2-40B4-BE49-F238E27FC236}">
                    <a16:creationId xmlns:a16="http://schemas.microsoft.com/office/drawing/2014/main" id="{74594DB4-DC94-75DA-705A-A0BA4F0078FB}"/>
                  </a:ext>
                </a:extLst>
              </p:cNvPr>
              <p:cNvSpPr/>
              <p:nvPr/>
            </p:nvSpPr>
            <p:spPr>
              <a:xfrm>
                <a:off x="-1070773" y="2837360"/>
                <a:ext cx="113298" cy="383553"/>
              </a:xfrm>
              <a:custGeom>
                <a:avLst/>
                <a:gdLst>
                  <a:gd name="connsiteX0" fmla="*/ 41161 w 113298"/>
                  <a:gd name="connsiteY0" fmla="*/ 228953 h 383553"/>
                  <a:gd name="connsiteX1" fmla="*/ 40780 w 113298"/>
                  <a:gd name="connsiteY1" fmla="*/ 235894 h 383553"/>
                  <a:gd name="connsiteX2" fmla="*/ 40780 w 113298"/>
                  <a:gd name="connsiteY2" fmla="*/ 242835 h 383553"/>
                  <a:gd name="connsiteX3" fmla="*/ 48774 w 113298"/>
                  <a:gd name="connsiteY3" fmla="*/ 297601 h 383553"/>
                  <a:gd name="connsiteX4" fmla="*/ 73804 w 113298"/>
                  <a:gd name="connsiteY4" fmla="*/ 346567 h 383553"/>
                  <a:gd name="connsiteX5" fmla="*/ 113298 w 113298"/>
                  <a:gd name="connsiteY5" fmla="*/ 383554 h 383553"/>
                  <a:gd name="connsiteX6" fmla="*/ 80941 w 113298"/>
                  <a:gd name="connsiteY6" fmla="*/ 341813 h 383553"/>
                  <a:gd name="connsiteX7" fmla="*/ 62003 w 113298"/>
                  <a:gd name="connsiteY7" fmla="*/ 293988 h 383553"/>
                  <a:gd name="connsiteX8" fmla="*/ 57245 w 113298"/>
                  <a:gd name="connsiteY8" fmla="*/ 243025 h 383553"/>
                  <a:gd name="connsiteX9" fmla="*/ 57530 w 113298"/>
                  <a:gd name="connsiteY9" fmla="*/ 236655 h 383553"/>
                  <a:gd name="connsiteX10" fmla="*/ 58006 w 113298"/>
                  <a:gd name="connsiteY10" fmla="*/ 230284 h 383553"/>
                  <a:gd name="connsiteX11" fmla="*/ 59433 w 113298"/>
                  <a:gd name="connsiteY11" fmla="*/ 217544 h 383553"/>
                  <a:gd name="connsiteX12" fmla="*/ 61527 w 113298"/>
                  <a:gd name="connsiteY12" fmla="*/ 204327 h 383553"/>
                  <a:gd name="connsiteX13" fmla="*/ 62193 w 113298"/>
                  <a:gd name="connsiteY13" fmla="*/ 189495 h 383553"/>
                  <a:gd name="connsiteX14" fmla="*/ 55912 w 113298"/>
                  <a:gd name="connsiteY14" fmla="*/ 160686 h 383553"/>
                  <a:gd name="connsiteX15" fmla="*/ 49155 w 113298"/>
                  <a:gd name="connsiteY15" fmla="*/ 147565 h 383553"/>
                  <a:gd name="connsiteX16" fmla="*/ 45063 w 113298"/>
                  <a:gd name="connsiteY16" fmla="*/ 141479 h 383553"/>
                  <a:gd name="connsiteX17" fmla="*/ 40400 w 113298"/>
                  <a:gd name="connsiteY17" fmla="*/ 135775 h 383553"/>
                  <a:gd name="connsiteX18" fmla="*/ 35927 w 113298"/>
                  <a:gd name="connsiteY18" fmla="*/ 130830 h 383553"/>
                  <a:gd name="connsiteX19" fmla="*/ 31835 w 113298"/>
                  <a:gd name="connsiteY19" fmla="*/ 126076 h 383553"/>
                  <a:gd name="connsiteX20" fmla="*/ 28028 w 113298"/>
                  <a:gd name="connsiteY20" fmla="*/ 121132 h 383553"/>
                  <a:gd name="connsiteX21" fmla="*/ 24602 w 113298"/>
                  <a:gd name="connsiteY21" fmla="*/ 115998 h 383553"/>
                  <a:gd name="connsiteX22" fmla="*/ 14800 w 113298"/>
                  <a:gd name="connsiteY22" fmla="*/ 93749 h 383553"/>
                  <a:gd name="connsiteX23" fmla="*/ 18131 w 113298"/>
                  <a:gd name="connsiteY23" fmla="*/ 44783 h 383553"/>
                  <a:gd name="connsiteX24" fmla="*/ 29551 w 113298"/>
                  <a:gd name="connsiteY24" fmla="*/ 21393 h 383553"/>
                  <a:gd name="connsiteX25" fmla="*/ 36974 w 113298"/>
                  <a:gd name="connsiteY25" fmla="*/ 10459 h 383553"/>
                  <a:gd name="connsiteX26" fmla="*/ 45349 w 113298"/>
                  <a:gd name="connsiteY26" fmla="*/ 0 h 383553"/>
                  <a:gd name="connsiteX27" fmla="*/ 25744 w 113298"/>
                  <a:gd name="connsiteY27" fmla="*/ 18541 h 383553"/>
                  <a:gd name="connsiteX28" fmla="*/ 10327 w 113298"/>
                  <a:gd name="connsiteY28" fmla="*/ 41265 h 383553"/>
                  <a:gd name="connsiteX29" fmla="*/ 1286 w 113298"/>
                  <a:gd name="connsiteY29" fmla="*/ 67887 h 383553"/>
                  <a:gd name="connsiteX30" fmla="*/ 1286 w 113298"/>
                  <a:gd name="connsiteY30" fmla="*/ 96601 h 383553"/>
                  <a:gd name="connsiteX31" fmla="*/ 11183 w 113298"/>
                  <a:gd name="connsiteY31" fmla="*/ 123794 h 383553"/>
                  <a:gd name="connsiteX32" fmla="*/ 14895 w 113298"/>
                  <a:gd name="connsiteY32" fmla="*/ 129975 h 383553"/>
                  <a:gd name="connsiteX33" fmla="*/ 18987 w 113298"/>
                  <a:gd name="connsiteY33" fmla="*/ 135870 h 383553"/>
                  <a:gd name="connsiteX34" fmla="*/ 23460 w 113298"/>
                  <a:gd name="connsiteY34" fmla="*/ 141479 h 383553"/>
                  <a:gd name="connsiteX35" fmla="*/ 27742 w 113298"/>
                  <a:gd name="connsiteY35" fmla="*/ 146614 h 383553"/>
                  <a:gd name="connsiteX36" fmla="*/ 44587 w 113298"/>
                  <a:gd name="connsiteY36" fmla="*/ 190255 h 383553"/>
                  <a:gd name="connsiteX37" fmla="*/ 44111 w 113298"/>
                  <a:gd name="connsiteY37" fmla="*/ 202141 h 383553"/>
                  <a:gd name="connsiteX38" fmla="*/ 42208 w 113298"/>
                  <a:gd name="connsiteY38" fmla="*/ 215262 h 383553"/>
                  <a:gd name="connsiteX39" fmla="*/ 40971 w 113298"/>
                  <a:gd name="connsiteY39" fmla="*/ 229048 h 38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3298" h="383553">
                    <a:moveTo>
                      <a:pt x="41161" y="228953"/>
                    </a:moveTo>
                    <a:cubicBezTo>
                      <a:pt x="41066" y="231235"/>
                      <a:pt x="40876" y="233517"/>
                      <a:pt x="40780" y="235894"/>
                    </a:cubicBezTo>
                    <a:lnTo>
                      <a:pt x="40780" y="242835"/>
                    </a:lnTo>
                    <a:cubicBezTo>
                      <a:pt x="40590" y="261280"/>
                      <a:pt x="43255" y="279916"/>
                      <a:pt x="48774" y="297601"/>
                    </a:cubicBezTo>
                    <a:cubicBezTo>
                      <a:pt x="54199" y="315286"/>
                      <a:pt x="62859" y="332020"/>
                      <a:pt x="73804" y="346567"/>
                    </a:cubicBezTo>
                    <a:cubicBezTo>
                      <a:pt x="84938" y="361115"/>
                      <a:pt x="98357" y="373665"/>
                      <a:pt x="113298" y="383554"/>
                    </a:cubicBezTo>
                    <a:cubicBezTo>
                      <a:pt x="100831" y="370623"/>
                      <a:pt x="89602" y="356931"/>
                      <a:pt x="80941" y="341813"/>
                    </a:cubicBezTo>
                    <a:cubicBezTo>
                      <a:pt x="72091" y="326886"/>
                      <a:pt x="65905" y="310627"/>
                      <a:pt x="62003" y="293988"/>
                    </a:cubicBezTo>
                    <a:cubicBezTo>
                      <a:pt x="58196" y="277349"/>
                      <a:pt x="56578" y="260139"/>
                      <a:pt x="57245" y="243025"/>
                    </a:cubicBezTo>
                    <a:lnTo>
                      <a:pt x="57530" y="236655"/>
                    </a:lnTo>
                    <a:cubicBezTo>
                      <a:pt x="57625" y="234563"/>
                      <a:pt x="57911" y="232376"/>
                      <a:pt x="58006" y="230284"/>
                    </a:cubicBezTo>
                    <a:cubicBezTo>
                      <a:pt x="58291" y="226006"/>
                      <a:pt x="58958" y="221727"/>
                      <a:pt x="59433" y="217544"/>
                    </a:cubicBezTo>
                    <a:lnTo>
                      <a:pt x="61527" y="204327"/>
                    </a:lnTo>
                    <a:cubicBezTo>
                      <a:pt x="62098" y="199383"/>
                      <a:pt x="62479" y="194439"/>
                      <a:pt x="62193" y="189495"/>
                    </a:cubicBezTo>
                    <a:cubicBezTo>
                      <a:pt x="61717" y="179607"/>
                      <a:pt x="59719" y="169813"/>
                      <a:pt x="55912" y="160686"/>
                    </a:cubicBezTo>
                    <a:cubicBezTo>
                      <a:pt x="54009" y="156122"/>
                      <a:pt x="51820" y="151653"/>
                      <a:pt x="49155" y="147565"/>
                    </a:cubicBezTo>
                    <a:cubicBezTo>
                      <a:pt x="47918" y="145473"/>
                      <a:pt x="46395" y="143476"/>
                      <a:pt x="45063" y="141479"/>
                    </a:cubicBezTo>
                    <a:cubicBezTo>
                      <a:pt x="43540" y="139578"/>
                      <a:pt x="42018" y="137581"/>
                      <a:pt x="40400" y="135775"/>
                    </a:cubicBezTo>
                    <a:lnTo>
                      <a:pt x="35927" y="130830"/>
                    </a:lnTo>
                    <a:cubicBezTo>
                      <a:pt x="34595" y="129309"/>
                      <a:pt x="33072" y="127788"/>
                      <a:pt x="31835" y="126076"/>
                    </a:cubicBezTo>
                    <a:lnTo>
                      <a:pt x="28028" y="121132"/>
                    </a:lnTo>
                    <a:lnTo>
                      <a:pt x="24602" y="115998"/>
                    </a:lnTo>
                    <a:cubicBezTo>
                      <a:pt x="20319" y="109057"/>
                      <a:pt x="16893" y="101546"/>
                      <a:pt x="14800" y="93749"/>
                    </a:cubicBezTo>
                    <a:cubicBezTo>
                      <a:pt x="10517" y="78061"/>
                      <a:pt x="12230" y="60851"/>
                      <a:pt x="18131" y="44783"/>
                    </a:cubicBezTo>
                    <a:cubicBezTo>
                      <a:pt x="21081" y="36701"/>
                      <a:pt x="24982" y="28904"/>
                      <a:pt x="29551" y="21393"/>
                    </a:cubicBezTo>
                    <a:cubicBezTo>
                      <a:pt x="31835" y="17590"/>
                      <a:pt x="34309" y="13977"/>
                      <a:pt x="36974" y="10459"/>
                    </a:cubicBezTo>
                    <a:cubicBezTo>
                      <a:pt x="39543" y="6846"/>
                      <a:pt x="42398" y="3423"/>
                      <a:pt x="45349" y="0"/>
                    </a:cubicBezTo>
                    <a:cubicBezTo>
                      <a:pt x="38116" y="5325"/>
                      <a:pt x="31644" y="11695"/>
                      <a:pt x="25744" y="18541"/>
                    </a:cubicBezTo>
                    <a:cubicBezTo>
                      <a:pt x="19843" y="25386"/>
                      <a:pt x="14704" y="33088"/>
                      <a:pt x="10327" y="41265"/>
                    </a:cubicBezTo>
                    <a:cubicBezTo>
                      <a:pt x="6139" y="49537"/>
                      <a:pt x="2999" y="58474"/>
                      <a:pt x="1286" y="67887"/>
                    </a:cubicBezTo>
                    <a:cubicBezTo>
                      <a:pt x="-522" y="77300"/>
                      <a:pt x="-332" y="87093"/>
                      <a:pt x="1286" y="96601"/>
                    </a:cubicBezTo>
                    <a:cubicBezTo>
                      <a:pt x="3094" y="106110"/>
                      <a:pt x="6520" y="115332"/>
                      <a:pt x="11183" y="123794"/>
                    </a:cubicBezTo>
                    <a:lnTo>
                      <a:pt x="14895" y="129975"/>
                    </a:lnTo>
                    <a:cubicBezTo>
                      <a:pt x="16227" y="131971"/>
                      <a:pt x="17655" y="133873"/>
                      <a:pt x="18987" y="135870"/>
                    </a:cubicBezTo>
                    <a:cubicBezTo>
                      <a:pt x="20319" y="137866"/>
                      <a:pt x="21937" y="139578"/>
                      <a:pt x="23460" y="141479"/>
                    </a:cubicBezTo>
                    <a:lnTo>
                      <a:pt x="27742" y="146614"/>
                    </a:lnTo>
                    <a:cubicBezTo>
                      <a:pt x="38021" y="158879"/>
                      <a:pt x="44016" y="174472"/>
                      <a:pt x="44587" y="190255"/>
                    </a:cubicBezTo>
                    <a:cubicBezTo>
                      <a:pt x="44777" y="194249"/>
                      <a:pt x="44587" y="198147"/>
                      <a:pt x="44111" y="202141"/>
                    </a:cubicBezTo>
                    <a:lnTo>
                      <a:pt x="42208" y="215262"/>
                    </a:lnTo>
                    <a:cubicBezTo>
                      <a:pt x="41732" y="219825"/>
                      <a:pt x="41161" y="224389"/>
                      <a:pt x="40971" y="229048"/>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2" name="Freeform 226">
                <a:extLst>
                  <a:ext uri="{FF2B5EF4-FFF2-40B4-BE49-F238E27FC236}">
                    <a16:creationId xmlns:a16="http://schemas.microsoft.com/office/drawing/2014/main" id="{A6B4DFBC-81DB-38AE-FFEA-8A36911563A3}"/>
                  </a:ext>
                </a:extLst>
              </p:cNvPr>
              <p:cNvSpPr/>
              <p:nvPr/>
            </p:nvSpPr>
            <p:spPr>
              <a:xfrm>
                <a:off x="-1302268" y="2746998"/>
                <a:ext cx="360591" cy="207406"/>
              </a:xfrm>
              <a:custGeom>
                <a:avLst/>
                <a:gdLst>
                  <a:gd name="connsiteX0" fmla="*/ 302729 w 360591"/>
                  <a:gd name="connsiteY0" fmla="*/ 22570 h 207406"/>
                  <a:gd name="connsiteX1" fmla="*/ 360591 w 360591"/>
                  <a:gd name="connsiteY1" fmla="*/ 35881 h 207406"/>
                  <a:gd name="connsiteX2" fmla="*/ 304537 w 360591"/>
                  <a:gd name="connsiteY2" fmla="*/ 15249 h 207406"/>
                  <a:gd name="connsiteX3" fmla="*/ 297400 w 360591"/>
                  <a:gd name="connsiteY3" fmla="*/ 13062 h 207406"/>
                  <a:gd name="connsiteX4" fmla="*/ 290167 w 360591"/>
                  <a:gd name="connsiteY4" fmla="*/ 11256 h 207406"/>
                  <a:gd name="connsiteX5" fmla="*/ 275606 w 360591"/>
                  <a:gd name="connsiteY5" fmla="*/ 7643 h 207406"/>
                  <a:gd name="connsiteX6" fmla="*/ 260855 w 360591"/>
                  <a:gd name="connsiteY6" fmla="*/ 4695 h 207406"/>
                  <a:gd name="connsiteX7" fmla="*/ 245914 w 360591"/>
                  <a:gd name="connsiteY7" fmla="*/ 2413 h 207406"/>
                  <a:gd name="connsiteX8" fmla="*/ 185102 w 360591"/>
                  <a:gd name="connsiteY8" fmla="*/ 1462 h 207406"/>
                  <a:gd name="connsiteX9" fmla="*/ 126098 w 360591"/>
                  <a:gd name="connsiteY9" fmla="*/ 20288 h 207406"/>
                  <a:gd name="connsiteX10" fmla="*/ 101164 w 360591"/>
                  <a:gd name="connsiteY10" fmla="*/ 39494 h 207406"/>
                  <a:gd name="connsiteX11" fmla="*/ 81940 w 360591"/>
                  <a:gd name="connsiteY11" fmla="*/ 64310 h 207406"/>
                  <a:gd name="connsiteX12" fmla="*/ 62050 w 360591"/>
                  <a:gd name="connsiteY12" fmla="*/ 122500 h 207406"/>
                  <a:gd name="connsiteX13" fmla="*/ 61098 w 360591"/>
                  <a:gd name="connsiteY13" fmla="*/ 130106 h 207406"/>
                  <a:gd name="connsiteX14" fmla="*/ 60432 w 360591"/>
                  <a:gd name="connsiteY14" fmla="*/ 137712 h 207406"/>
                  <a:gd name="connsiteX15" fmla="*/ 59765 w 360591"/>
                  <a:gd name="connsiteY15" fmla="*/ 144843 h 207406"/>
                  <a:gd name="connsiteX16" fmla="*/ 58719 w 360591"/>
                  <a:gd name="connsiteY16" fmla="*/ 151689 h 207406"/>
                  <a:gd name="connsiteX17" fmla="*/ 47584 w 360591"/>
                  <a:gd name="connsiteY17" fmla="*/ 177171 h 207406"/>
                  <a:gd name="connsiteX18" fmla="*/ 27123 w 360591"/>
                  <a:gd name="connsiteY18" fmla="*/ 196852 h 207406"/>
                  <a:gd name="connsiteX19" fmla="*/ 0 w 360591"/>
                  <a:gd name="connsiteY19" fmla="*/ 207406 h 207406"/>
                  <a:gd name="connsiteX20" fmla="*/ 29217 w 360591"/>
                  <a:gd name="connsiteY20" fmla="*/ 200560 h 207406"/>
                  <a:gd name="connsiteX21" fmla="*/ 53580 w 360591"/>
                  <a:gd name="connsiteY21" fmla="*/ 181830 h 207406"/>
                  <a:gd name="connsiteX22" fmla="*/ 68521 w 360591"/>
                  <a:gd name="connsiteY22" fmla="*/ 154351 h 207406"/>
                  <a:gd name="connsiteX23" fmla="*/ 70424 w 360591"/>
                  <a:gd name="connsiteY23" fmla="*/ 146650 h 207406"/>
                  <a:gd name="connsiteX24" fmla="*/ 71566 w 360591"/>
                  <a:gd name="connsiteY24" fmla="*/ 139043 h 207406"/>
                  <a:gd name="connsiteX25" fmla="*/ 72613 w 360591"/>
                  <a:gd name="connsiteY25" fmla="*/ 131912 h 207406"/>
                  <a:gd name="connsiteX26" fmla="*/ 73946 w 360591"/>
                  <a:gd name="connsiteY26" fmla="*/ 124877 h 207406"/>
                  <a:gd name="connsiteX27" fmla="*/ 94407 w 360591"/>
                  <a:gd name="connsiteY27" fmla="*/ 72202 h 207406"/>
                  <a:gd name="connsiteX28" fmla="*/ 133997 w 360591"/>
                  <a:gd name="connsiteY28" fmla="*/ 33790 h 207406"/>
                  <a:gd name="connsiteX29" fmla="*/ 140183 w 360591"/>
                  <a:gd name="connsiteY29" fmla="*/ 30462 h 207406"/>
                  <a:gd name="connsiteX30" fmla="*/ 143228 w 360591"/>
                  <a:gd name="connsiteY30" fmla="*/ 28845 h 207406"/>
                  <a:gd name="connsiteX31" fmla="*/ 146463 w 360591"/>
                  <a:gd name="connsiteY31" fmla="*/ 27514 h 207406"/>
                  <a:gd name="connsiteX32" fmla="*/ 152935 w 360591"/>
                  <a:gd name="connsiteY32" fmla="*/ 24757 h 207406"/>
                  <a:gd name="connsiteX33" fmla="*/ 159597 w 360591"/>
                  <a:gd name="connsiteY33" fmla="*/ 22475 h 207406"/>
                  <a:gd name="connsiteX34" fmla="*/ 166354 w 360591"/>
                  <a:gd name="connsiteY34" fmla="*/ 20478 h 207406"/>
                  <a:gd name="connsiteX35" fmla="*/ 173206 w 360591"/>
                  <a:gd name="connsiteY35" fmla="*/ 18672 h 207406"/>
                  <a:gd name="connsiteX36" fmla="*/ 180248 w 360591"/>
                  <a:gd name="connsiteY36" fmla="*/ 17341 h 207406"/>
                  <a:gd name="connsiteX37" fmla="*/ 187291 w 360591"/>
                  <a:gd name="connsiteY37" fmla="*/ 16105 h 207406"/>
                  <a:gd name="connsiteX38" fmla="*/ 244962 w 360591"/>
                  <a:gd name="connsiteY38" fmla="*/ 14488 h 207406"/>
                  <a:gd name="connsiteX39" fmla="*/ 303110 w 360591"/>
                  <a:gd name="connsiteY39" fmla="*/ 22665 h 207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60591" h="207406">
                    <a:moveTo>
                      <a:pt x="302729" y="22570"/>
                    </a:moveTo>
                    <a:cubicBezTo>
                      <a:pt x="322144" y="26088"/>
                      <a:pt x="341177" y="31223"/>
                      <a:pt x="360591" y="35881"/>
                    </a:cubicBezTo>
                    <a:cubicBezTo>
                      <a:pt x="342319" y="27990"/>
                      <a:pt x="323761" y="20859"/>
                      <a:pt x="304537" y="15249"/>
                    </a:cubicBezTo>
                    <a:lnTo>
                      <a:pt x="297400" y="13062"/>
                    </a:lnTo>
                    <a:lnTo>
                      <a:pt x="290167" y="11256"/>
                    </a:lnTo>
                    <a:cubicBezTo>
                      <a:pt x="285314" y="10115"/>
                      <a:pt x="280460" y="8689"/>
                      <a:pt x="275606" y="7643"/>
                    </a:cubicBezTo>
                    <a:cubicBezTo>
                      <a:pt x="270658" y="6597"/>
                      <a:pt x="265804" y="5646"/>
                      <a:pt x="260855" y="4695"/>
                    </a:cubicBezTo>
                    <a:cubicBezTo>
                      <a:pt x="255907" y="3839"/>
                      <a:pt x="250863" y="3174"/>
                      <a:pt x="245914" y="2413"/>
                    </a:cubicBezTo>
                    <a:cubicBezTo>
                      <a:pt x="225929" y="-249"/>
                      <a:pt x="205468" y="-915"/>
                      <a:pt x="185102" y="1462"/>
                    </a:cubicBezTo>
                    <a:cubicBezTo>
                      <a:pt x="164736" y="3744"/>
                      <a:pt x="144370" y="9925"/>
                      <a:pt x="126098" y="20288"/>
                    </a:cubicBezTo>
                    <a:cubicBezTo>
                      <a:pt x="117057" y="25613"/>
                      <a:pt x="108682" y="32173"/>
                      <a:pt x="101164" y="39494"/>
                    </a:cubicBezTo>
                    <a:cubicBezTo>
                      <a:pt x="93645" y="46911"/>
                      <a:pt x="87269" y="55373"/>
                      <a:pt x="81940" y="64310"/>
                    </a:cubicBezTo>
                    <a:cubicBezTo>
                      <a:pt x="71281" y="82281"/>
                      <a:pt x="64905" y="102343"/>
                      <a:pt x="62050" y="122500"/>
                    </a:cubicBezTo>
                    <a:cubicBezTo>
                      <a:pt x="61669" y="125067"/>
                      <a:pt x="61288" y="127539"/>
                      <a:pt x="61098" y="130106"/>
                    </a:cubicBezTo>
                    <a:cubicBezTo>
                      <a:pt x="60812" y="132673"/>
                      <a:pt x="60622" y="135145"/>
                      <a:pt x="60432" y="137712"/>
                    </a:cubicBezTo>
                    <a:cubicBezTo>
                      <a:pt x="60241" y="140375"/>
                      <a:pt x="59956" y="142466"/>
                      <a:pt x="59765" y="144843"/>
                    </a:cubicBezTo>
                    <a:cubicBezTo>
                      <a:pt x="59575" y="147125"/>
                      <a:pt x="59004" y="149407"/>
                      <a:pt x="58719" y="151689"/>
                    </a:cubicBezTo>
                    <a:cubicBezTo>
                      <a:pt x="56720" y="160722"/>
                      <a:pt x="52913" y="169374"/>
                      <a:pt x="47584" y="177171"/>
                    </a:cubicBezTo>
                    <a:cubicBezTo>
                      <a:pt x="42350" y="184967"/>
                      <a:pt x="35212" y="191528"/>
                      <a:pt x="27123" y="196852"/>
                    </a:cubicBezTo>
                    <a:cubicBezTo>
                      <a:pt x="19034" y="202177"/>
                      <a:pt x="9707" y="205505"/>
                      <a:pt x="0" y="207406"/>
                    </a:cubicBezTo>
                    <a:cubicBezTo>
                      <a:pt x="9898" y="207216"/>
                      <a:pt x="20080" y="205124"/>
                      <a:pt x="29217" y="200560"/>
                    </a:cubicBezTo>
                    <a:cubicBezTo>
                      <a:pt x="38448" y="196092"/>
                      <a:pt x="46823" y="189721"/>
                      <a:pt x="53580" y="181830"/>
                    </a:cubicBezTo>
                    <a:cubicBezTo>
                      <a:pt x="60241" y="173843"/>
                      <a:pt x="65380" y="164430"/>
                      <a:pt x="68521" y="154351"/>
                    </a:cubicBezTo>
                    <a:cubicBezTo>
                      <a:pt x="69092" y="151784"/>
                      <a:pt x="69949" y="149217"/>
                      <a:pt x="70424" y="146650"/>
                    </a:cubicBezTo>
                    <a:cubicBezTo>
                      <a:pt x="70805" y="144083"/>
                      <a:pt x="71281" y="141325"/>
                      <a:pt x="71566" y="139043"/>
                    </a:cubicBezTo>
                    <a:cubicBezTo>
                      <a:pt x="71852" y="136666"/>
                      <a:pt x="72233" y="134289"/>
                      <a:pt x="72613" y="131912"/>
                    </a:cubicBezTo>
                    <a:cubicBezTo>
                      <a:pt x="72994" y="129535"/>
                      <a:pt x="73470" y="127158"/>
                      <a:pt x="73946" y="124877"/>
                    </a:cubicBezTo>
                    <a:cubicBezTo>
                      <a:pt x="77847" y="106146"/>
                      <a:pt x="84414" y="87985"/>
                      <a:pt x="94407" y="72202"/>
                    </a:cubicBezTo>
                    <a:cubicBezTo>
                      <a:pt x="104209" y="56229"/>
                      <a:pt x="118008" y="43203"/>
                      <a:pt x="133997" y="33790"/>
                    </a:cubicBezTo>
                    <a:cubicBezTo>
                      <a:pt x="135995" y="32649"/>
                      <a:pt x="138089" y="31603"/>
                      <a:pt x="140183" y="30462"/>
                    </a:cubicBezTo>
                    <a:lnTo>
                      <a:pt x="143228" y="28845"/>
                    </a:lnTo>
                    <a:lnTo>
                      <a:pt x="146463" y="27514"/>
                    </a:lnTo>
                    <a:cubicBezTo>
                      <a:pt x="148652" y="26659"/>
                      <a:pt x="150746" y="25613"/>
                      <a:pt x="152935" y="24757"/>
                    </a:cubicBezTo>
                    <a:lnTo>
                      <a:pt x="159597" y="22475"/>
                    </a:lnTo>
                    <a:cubicBezTo>
                      <a:pt x="161786" y="21619"/>
                      <a:pt x="164070" y="21049"/>
                      <a:pt x="166354" y="20478"/>
                    </a:cubicBezTo>
                    <a:lnTo>
                      <a:pt x="173206" y="18672"/>
                    </a:lnTo>
                    <a:lnTo>
                      <a:pt x="180248" y="17341"/>
                    </a:lnTo>
                    <a:cubicBezTo>
                      <a:pt x="182627" y="16960"/>
                      <a:pt x="184911" y="16390"/>
                      <a:pt x="187291" y="16105"/>
                    </a:cubicBezTo>
                    <a:cubicBezTo>
                      <a:pt x="206134" y="13347"/>
                      <a:pt x="225643" y="13252"/>
                      <a:pt x="244962" y="14488"/>
                    </a:cubicBezTo>
                    <a:cubicBezTo>
                      <a:pt x="264377" y="15820"/>
                      <a:pt x="283791" y="18862"/>
                      <a:pt x="303110" y="22665"/>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3" name="Freeform 227">
                <a:extLst>
                  <a:ext uri="{FF2B5EF4-FFF2-40B4-BE49-F238E27FC236}">
                    <a16:creationId xmlns:a16="http://schemas.microsoft.com/office/drawing/2014/main" id="{6C15F07A-E492-41D0-4D9B-E88C8F797AC7}"/>
                  </a:ext>
                </a:extLst>
              </p:cNvPr>
              <p:cNvSpPr/>
              <p:nvPr/>
            </p:nvSpPr>
            <p:spPr>
              <a:xfrm>
                <a:off x="-795213" y="2658894"/>
                <a:ext cx="332421" cy="620398"/>
              </a:xfrm>
              <a:custGeom>
                <a:avLst/>
                <a:gdLst>
                  <a:gd name="connsiteX0" fmla="*/ 41588 w 332421"/>
                  <a:gd name="connsiteY0" fmla="*/ 169148 h 620398"/>
                  <a:gd name="connsiteX1" fmla="*/ 44539 w 332421"/>
                  <a:gd name="connsiteY1" fmla="*/ 163728 h 620398"/>
                  <a:gd name="connsiteX2" fmla="*/ 47869 w 332421"/>
                  <a:gd name="connsiteY2" fmla="*/ 158499 h 620398"/>
                  <a:gd name="connsiteX3" fmla="*/ 49487 w 332421"/>
                  <a:gd name="connsiteY3" fmla="*/ 155836 h 620398"/>
                  <a:gd name="connsiteX4" fmla="*/ 51296 w 332421"/>
                  <a:gd name="connsiteY4" fmla="*/ 153364 h 620398"/>
                  <a:gd name="connsiteX5" fmla="*/ 54912 w 332421"/>
                  <a:gd name="connsiteY5" fmla="*/ 148325 h 620398"/>
                  <a:gd name="connsiteX6" fmla="*/ 71566 w 332421"/>
                  <a:gd name="connsiteY6" fmla="*/ 130070 h 620398"/>
                  <a:gd name="connsiteX7" fmla="*/ 112774 w 332421"/>
                  <a:gd name="connsiteY7" fmla="*/ 102782 h 620398"/>
                  <a:gd name="connsiteX8" fmla="*/ 136281 w 332421"/>
                  <a:gd name="connsiteY8" fmla="*/ 93939 h 620398"/>
                  <a:gd name="connsiteX9" fmla="*/ 160834 w 332421"/>
                  <a:gd name="connsiteY9" fmla="*/ 87949 h 620398"/>
                  <a:gd name="connsiteX10" fmla="*/ 186053 w 332421"/>
                  <a:gd name="connsiteY10" fmla="*/ 84526 h 620398"/>
                  <a:gd name="connsiteX11" fmla="*/ 211558 w 332421"/>
                  <a:gd name="connsiteY11" fmla="*/ 83290 h 620398"/>
                  <a:gd name="connsiteX12" fmla="*/ 224596 w 332421"/>
                  <a:gd name="connsiteY12" fmla="*/ 83195 h 620398"/>
                  <a:gd name="connsiteX13" fmla="*/ 231353 w 332421"/>
                  <a:gd name="connsiteY13" fmla="*/ 82910 h 620398"/>
                  <a:gd name="connsiteX14" fmla="*/ 238110 w 332421"/>
                  <a:gd name="connsiteY14" fmla="*/ 82149 h 620398"/>
                  <a:gd name="connsiteX15" fmla="*/ 264091 w 332421"/>
                  <a:gd name="connsiteY15" fmla="*/ 75494 h 620398"/>
                  <a:gd name="connsiteX16" fmla="*/ 267232 w 332421"/>
                  <a:gd name="connsiteY16" fmla="*/ 74353 h 620398"/>
                  <a:gd name="connsiteX17" fmla="*/ 270277 w 332421"/>
                  <a:gd name="connsiteY17" fmla="*/ 72927 h 620398"/>
                  <a:gd name="connsiteX18" fmla="*/ 276273 w 332421"/>
                  <a:gd name="connsiteY18" fmla="*/ 69979 h 620398"/>
                  <a:gd name="connsiteX19" fmla="*/ 287693 w 332421"/>
                  <a:gd name="connsiteY19" fmla="*/ 63038 h 620398"/>
                  <a:gd name="connsiteX20" fmla="*/ 298257 w 332421"/>
                  <a:gd name="connsiteY20" fmla="*/ 54956 h 620398"/>
                  <a:gd name="connsiteX21" fmla="*/ 307678 w 332421"/>
                  <a:gd name="connsiteY21" fmla="*/ 45638 h 620398"/>
                  <a:gd name="connsiteX22" fmla="*/ 322905 w 332421"/>
                  <a:gd name="connsiteY22" fmla="*/ 24245 h 620398"/>
                  <a:gd name="connsiteX23" fmla="*/ 325855 w 332421"/>
                  <a:gd name="connsiteY23" fmla="*/ 18446 h 620398"/>
                  <a:gd name="connsiteX24" fmla="*/ 328329 w 332421"/>
                  <a:gd name="connsiteY24" fmla="*/ 12360 h 620398"/>
                  <a:gd name="connsiteX25" fmla="*/ 329567 w 332421"/>
                  <a:gd name="connsiteY25" fmla="*/ 9318 h 620398"/>
                  <a:gd name="connsiteX26" fmla="*/ 330518 w 332421"/>
                  <a:gd name="connsiteY26" fmla="*/ 6180 h 620398"/>
                  <a:gd name="connsiteX27" fmla="*/ 332422 w 332421"/>
                  <a:gd name="connsiteY27" fmla="*/ 0 h 620398"/>
                  <a:gd name="connsiteX28" fmla="*/ 329947 w 332421"/>
                  <a:gd name="connsiteY28" fmla="*/ 5990 h 620398"/>
                  <a:gd name="connsiteX29" fmla="*/ 328710 w 332421"/>
                  <a:gd name="connsiteY29" fmla="*/ 8938 h 620398"/>
                  <a:gd name="connsiteX30" fmla="*/ 327283 w 332421"/>
                  <a:gd name="connsiteY30" fmla="*/ 11790 h 620398"/>
                  <a:gd name="connsiteX31" fmla="*/ 324332 w 332421"/>
                  <a:gd name="connsiteY31" fmla="*/ 17495 h 620398"/>
                  <a:gd name="connsiteX32" fmla="*/ 320906 w 332421"/>
                  <a:gd name="connsiteY32" fmla="*/ 22914 h 620398"/>
                  <a:gd name="connsiteX33" fmla="*/ 304633 w 332421"/>
                  <a:gd name="connsiteY33" fmla="*/ 42596 h 620398"/>
                  <a:gd name="connsiteX34" fmla="*/ 295021 w 332421"/>
                  <a:gd name="connsiteY34" fmla="*/ 50963 h 620398"/>
                  <a:gd name="connsiteX35" fmla="*/ 284457 w 332421"/>
                  <a:gd name="connsiteY35" fmla="*/ 57999 h 620398"/>
                  <a:gd name="connsiteX36" fmla="*/ 273322 w 332421"/>
                  <a:gd name="connsiteY36" fmla="*/ 63894 h 620398"/>
                  <a:gd name="connsiteX37" fmla="*/ 267517 w 332421"/>
                  <a:gd name="connsiteY37" fmla="*/ 66271 h 620398"/>
                  <a:gd name="connsiteX38" fmla="*/ 264567 w 332421"/>
                  <a:gd name="connsiteY38" fmla="*/ 67412 h 620398"/>
                  <a:gd name="connsiteX39" fmla="*/ 261522 w 332421"/>
                  <a:gd name="connsiteY39" fmla="*/ 68363 h 620398"/>
                  <a:gd name="connsiteX40" fmla="*/ 237063 w 332421"/>
                  <a:gd name="connsiteY40" fmla="*/ 73402 h 620398"/>
                  <a:gd name="connsiteX41" fmla="*/ 230878 w 332421"/>
                  <a:gd name="connsiteY41" fmla="*/ 73782 h 620398"/>
                  <a:gd name="connsiteX42" fmla="*/ 224596 w 332421"/>
                  <a:gd name="connsiteY42" fmla="*/ 73782 h 620398"/>
                  <a:gd name="connsiteX43" fmla="*/ 211654 w 332421"/>
                  <a:gd name="connsiteY43" fmla="*/ 73307 h 620398"/>
                  <a:gd name="connsiteX44" fmla="*/ 158835 w 332421"/>
                  <a:gd name="connsiteY44" fmla="*/ 76254 h 620398"/>
                  <a:gd name="connsiteX45" fmla="*/ 132759 w 332421"/>
                  <a:gd name="connsiteY45" fmla="*/ 81674 h 620398"/>
                  <a:gd name="connsiteX46" fmla="*/ 107445 w 332421"/>
                  <a:gd name="connsiteY46" fmla="*/ 90516 h 620398"/>
                  <a:gd name="connsiteX47" fmla="*/ 61859 w 332421"/>
                  <a:gd name="connsiteY47" fmla="*/ 119421 h 620398"/>
                  <a:gd name="connsiteX48" fmla="*/ 43301 w 332421"/>
                  <a:gd name="connsiteY48" fmla="*/ 139293 h 620398"/>
                  <a:gd name="connsiteX49" fmla="*/ 39304 w 332421"/>
                  <a:gd name="connsiteY49" fmla="*/ 144807 h 620398"/>
                  <a:gd name="connsiteX50" fmla="*/ 37306 w 332421"/>
                  <a:gd name="connsiteY50" fmla="*/ 147565 h 620398"/>
                  <a:gd name="connsiteX51" fmla="*/ 35498 w 332421"/>
                  <a:gd name="connsiteY51" fmla="*/ 150417 h 620398"/>
                  <a:gd name="connsiteX52" fmla="*/ 31881 w 332421"/>
                  <a:gd name="connsiteY52" fmla="*/ 156122 h 620398"/>
                  <a:gd name="connsiteX53" fmla="*/ 28550 w 332421"/>
                  <a:gd name="connsiteY53" fmla="*/ 162017 h 620398"/>
                  <a:gd name="connsiteX54" fmla="*/ 9517 w 332421"/>
                  <a:gd name="connsiteY54" fmla="*/ 212314 h 620398"/>
                  <a:gd name="connsiteX55" fmla="*/ 2474 w 332421"/>
                  <a:gd name="connsiteY55" fmla="*/ 265084 h 620398"/>
                  <a:gd name="connsiteX56" fmla="*/ 1999 w 332421"/>
                  <a:gd name="connsiteY56" fmla="*/ 278395 h 620398"/>
                  <a:gd name="connsiteX57" fmla="*/ 2474 w 332421"/>
                  <a:gd name="connsiteY57" fmla="*/ 291896 h 620398"/>
                  <a:gd name="connsiteX58" fmla="*/ 6281 w 332421"/>
                  <a:gd name="connsiteY58" fmla="*/ 318519 h 620398"/>
                  <a:gd name="connsiteX59" fmla="*/ 13514 w 332421"/>
                  <a:gd name="connsiteY59" fmla="*/ 344285 h 620398"/>
                  <a:gd name="connsiteX60" fmla="*/ 17321 w 332421"/>
                  <a:gd name="connsiteY60" fmla="*/ 356361 h 620398"/>
                  <a:gd name="connsiteX61" fmla="*/ 19129 w 332421"/>
                  <a:gd name="connsiteY61" fmla="*/ 362446 h 620398"/>
                  <a:gd name="connsiteX62" fmla="*/ 20651 w 332421"/>
                  <a:gd name="connsiteY62" fmla="*/ 368626 h 620398"/>
                  <a:gd name="connsiteX63" fmla="*/ 29693 w 332421"/>
                  <a:gd name="connsiteY63" fmla="*/ 418828 h 620398"/>
                  <a:gd name="connsiteX64" fmla="*/ 31976 w 332421"/>
                  <a:gd name="connsiteY64" fmla="*/ 469886 h 620398"/>
                  <a:gd name="connsiteX65" fmla="*/ 31405 w 332421"/>
                  <a:gd name="connsiteY65" fmla="*/ 482722 h 620398"/>
                  <a:gd name="connsiteX66" fmla="*/ 31120 w 332421"/>
                  <a:gd name="connsiteY66" fmla="*/ 489093 h 620398"/>
                  <a:gd name="connsiteX67" fmla="*/ 30549 w 332421"/>
                  <a:gd name="connsiteY67" fmla="*/ 495463 h 620398"/>
                  <a:gd name="connsiteX68" fmla="*/ 29312 w 332421"/>
                  <a:gd name="connsiteY68" fmla="*/ 508204 h 620398"/>
                  <a:gd name="connsiteX69" fmla="*/ 27408 w 332421"/>
                  <a:gd name="connsiteY69" fmla="*/ 520945 h 620398"/>
                  <a:gd name="connsiteX70" fmla="*/ 0 w 332421"/>
                  <a:gd name="connsiteY70" fmla="*/ 620398 h 620398"/>
                  <a:gd name="connsiteX71" fmla="*/ 34832 w 332421"/>
                  <a:gd name="connsiteY71" fmla="*/ 522276 h 620398"/>
                  <a:gd name="connsiteX72" fmla="*/ 37401 w 332421"/>
                  <a:gd name="connsiteY72" fmla="*/ 509440 h 620398"/>
                  <a:gd name="connsiteX73" fmla="*/ 39304 w 332421"/>
                  <a:gd name="connsiteY73" fmla="*/ 496414 h 620398"/>
                  <a:gd name="connsiteX74" fmla="*/ 40256 w 332421"/>
                  <a:gd name="connsiteY74" fmla="*/ 489948 h 620398"/>
                  <a:gd name="connsiteX75" fmla="*/ 40922 w 332421"/>
                  <a:gd name="connsiteY75" fmla="*/ 483388 h 620398"/>
                  <a:gd name="connsiteX76" fmla="*/ 42064 w 332421"/>
                  <a:gd name="connsiteY76" fmla="*/ 470267 h 620398"/>
                  <a:gd name="connsiteX77" fmla="*/ 42635 w 332421"/>
                  <a:gd name="connsiteY77" fmla="*/ 457146 h 620398"/>
                  <a:gd name="connsiteX78" fmla="*/ 42826 w 332421"/>
                  <a:gd name="connsiteY78" fmla="*/ 450585 h 620398"/>
                  <a:gd name="connsiteX79" fmla="*/ 42826 w 332421"/>
                  <a:gd name="connsiteY79" fmla="*/ 444025 h 620398"/>
                  <a:gd name="connsiteX80" fmla="*/ 42445 w 332421"/>
                  <a:gd name="connsiteY80" fmla="*/ 430808 h 620398"/>
                  <a:gd name="connsiteX81" fmla="*/ 41684 w 332421"/>
                  <a:gd name="connsiteY81" fmla="*/ 417687 h 620398"/>
                  <a:gd name="connsiteX82" fmla="*/ 40446 w 332421"/>
                  <a:gd name="connsiteY82" fmla="*/ 404566 h 620398"/>
                  <a:gd name="connsiteX83" fmla="*/ 38733 w 332421"/>
                  <a:gd name="connsiteY83" fmla="*/ 391445 h 620398"/>
                  <a:gd name="connsiteX84" fmla="*/ 37782 w 332421"/>
                  <a:gd name="connsiteY84" fmla="*/ 384885 h 620398"/>
                  <a:gd name="connsiteX85" fmla="*/ 36545 w 332421"/>
                  <a:gd name="connsiteY85" fmla="*/ 378419 h 620398"/>
                  <a:gd name="connsiteX86" fmla="*/ 35307 w 332421"/>
                  <a:gd name="connsiteY86" fmla="*/ 371954 h 620398"/>
                  <a:gd name="connsiteX87" fmla="*/ 33880 w 332421"/>
                  <a:gd name="connsiteY87" fmla="*/ 365488 h 620398"/>
                  <a:gd name="connsiteX88" fmla="*/ 32357 w 332421"/>
                  <a:gd name="connsiteY88" fmla="*/ 359023 h 620398"/>
                  <a:gd name="connsiteX89" fmla="*/ 30644 w 332421"/>
                  <a:gd name="connsiteY89" fmla="*/ 352652 h 620398"/>
                  <a:gd name="connsiteX90" fmla="*/ 26933 w 332421"/>
                  <a:gd name="connsiteY90" fmla="*/ 339912 h 620398"/>
                  <a:gd name="connsiteX91" fmla="*/ 20651 w 332421"/>
                  <a:gd name="connsiteY91" fmla="*/ 315571 h 620398"/>
                  <a:gd name="connsiteX92" fmla="*/ 17321 w 332421"/>
                  <a:gd name="connsiteY92" fmla="*/ 290850 h 620398"/>
                  <a:gd name="connsiteX93" fmla="*/ 16940 w 332421"/>
                  <a:gd name="connsiteY93" fmla="*/ 278395 h 620398"/>
                  <a:gd name="connsiteX94" fmla="*/ 17416 w 332421"/>
                  <a:gd name="connsiteY94" fmla="*/ 265844 h 620398"/>
                  <a:gd name="connsiteX95" fmla="*/ 24363 w 332421"/>
                  <a:gd name="connsiteY95" fmla="*/ 215832 h 620398"/>
                  <a:gd name="connsiteX96" fmla="*/ 41588 w 332421"/>
                  <a:gd name="connsiteY96" fmla="*/ 169148 h 62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32421" h="620398">
                    <a:moveTo>
                      <a:pt x="41588" y="169148"/>
                    </a:moveTo>
                    <a:cubicBezTo>
                      <a:pt x="42540" y="167341"/>
                      <a:pt x="43492" y="165440"/>
                      <a:pt x="44539" y="163728"/>
                    </a:cubicBezTo>
                    <a:lnTo>
                      <a:pt x="47869" y="158499"/>
                    </a:lnTo>
                    <a:lnTo>
                      <a:pt x="49487" y="155836"/>
                    </a:lnTo>
                    <a:lnTo>
                      <a:pt x="51296" y="153364"/>
                    </a:lnTo>
                    <a:lnTo>
                      <a:pt x="54912" y="148325"/>
                    </a:lnTo>
                    <a:cubicBezTo>
                      <a:pt x="60051" y="141860"/>
                      <a:pt x="65476" y="135679"/>
                      <a:pt x="71566" y="130070"/>
                    </a:cubicBezTo>
                    <a:cubicBezTo>
                      <a:pt x="83557" y="118755"/>
                      <a:pt x="97738" y="109723"/>
                      <a:pt x="112774" y="102782"/>
                    </a:cubicBezTo>
                    <a:cubicBezTo>
                      <a:pt x="120388" y="99359"/>
                      <a:pt x="128287" y="96506"/>
                      <a:pt x="136281" y="93939"/>
                    </a:cubicBezTo>
                    <a:cubicBezTo>
                      <a:pt x="144370" y="91562"/>
                      <a:pt x="152554" y="89470"/>
                      <a:pt x="160834" y="87949"/>
                    </a:cubicBezTo>
                    <a:cubicBezTo>
                      <a:pt x="169114" y="86428"/>
                      <a:pt x="177583" y="85192"/>
                      <a:pt x="186053" y="84526"/>
                    </a:cubicBezTo>
                    <a:cubicBezTo>
                      <a:pt x="194523" y="83766"/>
                      <a:pt x="202993" y="83385"/>
                      <a:pt x="211558" y="83290"/>
                    </a:cubicBezTo>
                    <a:cubicBezTo>
                      <a:pt x="215841" y="83290"/>
                      <a:pt x="220028" y="83290"/>
                      <a:pt x="224596" y="83195"/>
                    </a:cubicBezTo>
                    <a:cubicBezTo>
                      <a:pt x="226881" y="83100"/>
                      <a:pt x="229069" y="83195"/>
                      <a:pt x="231353" y="82910"/>
                    </a:cubicBezTo>
                    <a:lnTo>
                      <a:pt x="238110" y="82149"/>
                    </a:lnTo>
                    <a:cubicBezTo>
                      <a:pt x="246961" y="80818"/>
                      <a:pt x="255812" y="78822"/>
                      <a:pt x="264091" y="75494"/>
                    </a:cubicBezTo>
                    <a:lnTo>
                      <a:pt x="267232" y="74353"/>
                    </a:lnTo>
                    <a:lnTo>
                      <a:pt x="270277" y="72927"/>
                    </a:lnTo>
                    <a:cubicBezTo>
                      <a:pt x="272276" y="71976"/>
                      <a:pt x="274369" y="71120"/>
                      <a:pt x="276273" y="69979"/>
                    </a:cubicBezTo>
                    <a:cubicBezTo>
                      <a:pt x="280175" y="67792"/>
                      <a:pt x="284076" y="65700"/>
                      <a:pt x="287693" y="63038"/>
                    </a:cubicBezTo>
                    <a:cubicBezTo>
                      <a:pt x="291500" y="60661"/>
                      <a:pt x="294830" y="57714"/>
                      <a:pt x="298257" y="54956"/>
                    </a:cubicBezTo>
                    <a:cubicBezTo>
                      <a:pt x="301492" y="51914"/>
                      <a:pt x="304823" y="48966"/>
                      <a:pt x="307678" y="45638"/>
                    </a:cubicBezTo>
                    <a:cubicBezTo>
                      <a:pt x="313674" y="39173"/>
                      <a:pt x="318718" y="31852"/>
                      <a:pt x="322905" y="24245"/>
                    </a:cubicBezTo>
                    <a:lnTo>
                      <a:pt x="325855" y="18446"/>
                    </a:lnTo>
                    <a:lnTo>
                      <a:pt x="328329" y="12360"/>
                    </a:lnTo>
                    <a:cubicBezTo>
                      <a:pt x="328710" y="11315"/>
                      <a:pt x="329186" y="10364"/>
                      <a:pt x="329567" y="9318"/>
                    </a:cubicBezTo>
                    <a:lnTo>
                      <a:pt x="330518" y="6180"/>
                    </a:lnTo>
                    <a:cubicBezTo>
                      <a:pt x="331185" y="4088"/>
                      <a:pt x="331851" y="2092"/>
                      <a:pt x="332422" y="0"/>
                    </a:cubicBezTo>
                    <a:cubicBezTo>
                      <a:pt x="331660" y="1997"/>
                      <a:pt x="330804" y="3993"/>
                      <a:pt x="329947" y="5990"/>
                    </a:cubicBezTo>
                    <a:lnTo>
                      <a:pt x="328710" y="8938"/>
                    </a:lnTo>
                    <a:cubicBezTo>
                      <a:pt x="328234" y="9888"/>
                      <a:pt x="327758" y="10839"/>
                      <a:pt x="327283" y="11790"/>
                    </a:cubicBezTo>
                    <a:lnTo>
                      <a:pt x="324332" y="17495"/>
                    </a:lnTo>
                    <a:lnTo>
                      <a:pt x="320906" y="22914"/>
                    </a:lnTo>
                    <a:cubicBezTo>
                      <a:pt x="316243" y="30045"/>
                      <a:pt x="310914" y="36796"/>
                      <a:pt x="304633" y="42596"/>
                    </a:cubicBezTo>
                    <a:cubicBezTo>
                      <a:pt x="301683" y="45638"/>
                      <a:pt x="298257" y="48206"/>
                      <a:pt x="295021" y="50963"/>
                    </a:cubicBezTo>
                    <a:cubicBezTo>
                      <a:pt x="291500" y="53340"/>
                      <a:pt x="288169" y="56002"/>
                      <a:pt x="284457" y="57999"/>
                    </a:cubicBezTo>
                    <a:cubicBezTo>
                      <a:pt x="280936" y="60281"/>
                      <a:pt x="277034" y="62087"/>
                      <a:pt x="273322" y="63894"/>
                    </a:cubicBezTo>
                    <a:cubicBezTo>
                      <a:pt x="271419" y="64750"/>
                      <a:pt x="269421" y="65510"/>
                      <a:pt x="267517" y="66271"/>
                    </a:cubicBezTo>
                    <a:lnTo>
                      <a:pt x="264567" y="67412"/>
                    </a:lnTo>
                    <a:lnTo>
                      <a:pt x="261522" y="68363"/>
                    </a:lnTo>
                    <a:cubicBezTo>
                      <a:pt x="253623" y="71120"/>
                      <a:pt x="245343" y="72546"/>
                      <a:pt x="237063" y="73402"/>
                    </a:cubicBezTo>
                    <a:lnTo>
                      <a:pt x="230878" y="73782"/>
                    </a:lnTo>
                    <a:cubicBezTo>
                      <a:pt x="228784" y="73972"/>
                      <a:pt x="226690" y="73782"/>
                      <a:pt x="224596" y="73782"/>
                    </a:cubicBezTo>
                    <a:cubicBezTo>
                      <a:pt x="220504" y="73782"/>
                      <a:pt x="216031" y="73402"/>
                      <a:pt x="211654" y="73307"/>
                    </a:cubicBezTo>
                    <a:cubicBezTo>
                      <a:pt x="194047" y="72736"/>
                      <a:pt x="176441" y="73687"/>
                      <a:pt x="158835" y="76254"/>
                    </a:cubicBezTo>
                    <a:cubicBezTo>
                      <a:pt x="150080" y="77585"/>
                      <a:pt x="141324" y="79487"/>
                      <a:pt x="132759" y="81674"/>
                    </a:cubicBezTo>
                    <a:cubicBezTo>
                      <a:pt x="124194" y="84051"/>
                      <a:pt x="115724" y="86998"/>
                      <a:pt x="107445" y="90516"/>
                    </a:cubicBezTo>
                    <a:cubicBezTo>
                      <a:pt x="90981" y="97647"/>
                      <a:pt x="75278" y="107155"/>
                      <a:pt x="61859" y="119421"/>
                    </a:cubicBezTo>
                    <a:cubicBezTo>
                      <a:pt x="55007" y="125316"/>
                      <a:pt x="49012" y="132257"/>
                      <a:pt x="43301" y="139293"/>
                    </a:cubicBezTo>
                    <a:lnTo>
                      <a:pt x="39304" y="144807"/>
                    </a:lnTo>
                    <a:lnTo>
                      <a:pt x="37306" y="147565"/>
                    </a:lnTo>
                    <a:lnTo>
                      <a:pt x="35498" y="150417"/>
                    </a:lnTo>
                    <a:lnTo>
                      <a:pt x="31881" y="156122"/>
                    </a:lnTo>
                    <a:cubicBezTo>
                      <a:pt x="30739" y="158023"/>
                      <a:pt x="29693" y="160115"/>
                      <a:pt x="28550" y="162017"/>
                    </a:cubicBezTo>
                    <a:cubicBezTo>
                      <a:pt x="19890" y="177895"/>
                      <a:pt x="13704" y="194914"/>
                      <a:pt x="9517" y="212314"/>
                    </a:cubicBezTo>
                    <a:cubicBezTo>
                      <a:pt x="5425" y="229714"/>
                      <a:pt x="3331" y="247399"/>
                      <a:pt x="2474" y="265084"/>
                    </a:cubicBezTo>
                    <a:cubicBezTo>
                      <a:pt x="2284" y="269457"/>
                      <a:pt x="1999" y="273926"/>
                      <a:pt x="1999" y="278395"/>
                    </a:cubicBezTo>
                    <a:cubicBezTo>
                      <a:pt x="1999" y="282864"/>
                      <a:pt x="2189" y="287428"/>
                      <a:pt x="2474" y="291896"/>
                    </a:cubicBezTo>
                    <a:cubicBezTo>
                      <a:pt x="3141" y="300834"/>
                      <a:pt x="4378" y="309771"/>
                      <a:pt x="6281" y="318519"/>
                    </a:cubicBezTo>
                    <a:cubicBezTo>
                      <a:pt x="8184" y="327266"/>
                      <a:pt x="10659" y="335918"/>
                      <a:pt x="13514" y="344285"/>
                    </a:cubicBezTo>
                    <a:cubicBezTo>
                      <a:pt x="14846" y="348279"/>
                      <a:pt x="16179" y="352272"/>
                      <a:pt x="17321" y="356361"/>
                    </a:cubicBezTo>
                    <a:lnTo>
                      <a:pt x="19129" y="362446"/>
                    </a:lnTo>
                    <a:lnTo>
                      <a:pt x="20651" y="368626"/>
                    </a:lnTo>
                    <a:cubicBezTo>
                      <a:pt x="24744" y="385075"/>
                      <a:pt x="27789" y="401904"/>
                      <a:pt x="29693" y="418828"/>
                    </a:cubicBezTo>
                    <a:cubicBezTo>
                      <a:pt x="31691" y="435753"/>
                      <a:pt x="32072" y="452867"/>
                      <a:pt x="31976" y="469886"/>
                    </a:cubicBezTo>
                    <a:lnTo>
                      <a:pt x="31405" y="482722"/>
                    </a:lnTo>
                    <a:cubicBezTo>
                      <a:pt x="31310" y="484814"/>
                      <a:pt x="31310" y="487001"/>
                      <a:pt x="31120" y="489093"/>
                    </a:cubicBezTo>
                    <a:lnTo>
                      <a:pt x="30549" y="495463"/>
                    </a:lnTo>
                    <a:lnTo>
                      <a:pt x="29312" y="508204"/>
                    </a:lnTo>
                    <a:lnTo>
                      <a:pt x="27408" y="520945"/>
                    </a:lnTo>
                    <a:cubicBezTo>
                      <a:pt x="22460" y="554888"/>
                      <a:pt x="12848" y="588261"/>
                      <a:pt x="0" y="620398"/>
                    </a:cubicBezTo>
                    <a:cubicBezTo>
                      <a:pt x="15988" y="589592"/>
                      <a:pt x="27599" y="556505"/>
                      <a:pt x="34832" y="522276"/>
                    </a:cubicBezTo>
                    <a:lnTo>
                      <a:pt x="37401" y="509440"/>
                    </a:lnTo>
                    <a:lnTo>
                      <a:pt x="39304" y="496414"/>
                    </a:lnTo>
                    <a:lnTo>
                      <a:pt x="40256" y="489948"/>
                    </a:lnTo>
                    <a:cubicBezTo>
                      <a:pt x="40542" y="487762"/>
                      <a:pt x="40637" y="485575"/>
                      <a:pt x="40922" y="483388"/>
                    </a:cubicBezTo>
                    <a:lnTo>
                      <a:pt x="42064" y="470267"/>
                    </a:lnTo>
                    <a:cubicBezTo>
                      <a:pt x="42350" y="465893"/>
                      <a:pt x="42445" y="461519"/>
                      <a:pt x="42635" y="457146"/>
                    </a:cubicBezTo>
                    <a:lnTo>
                      <a:pt x="42826" y="450585"/>
                    </a:lnTo>
                    <a:lnTo>
                      <a:pt x="42826" y="444025"/>
                    </a:lnTo>
                    <a:cubicBezTo>
                      <a:pt x="42635" y="439651"/>
                      <a:pt x="42635" y="435277"/>
                      <a:pt x="42445" y="430808"/>
                    </a:cubicBezTo>
                    <a:lnTo>
                      <a:pt x="41684" y="417687"/>
                    </a:lnTo>
                    <a:cubicBezTo>
                      <a:pt x="41398" y="413314"/>
                      <a:pt x="40827" y="408940"/>
                      <a:pt x="40446" y="404566"/>
                    </a:cubicBezTo>
                    <a:cubicBezTo>
                      <a:pt x="40066" y="400193"/>
                      <a:pt x="39400" y="395819"/>
                      <a:pt x="38733" y="391445"/>
                    </a:cubicBezTo>
                    <a:lnTo>
                      <a:pt x="37782" y="384885"/>
                    </a:lnTo>
                    <a:lnTo>
                      <a:pt x="36545" y="378419"/>
                    </a:lnTo>
                    <a:lnTo>
                      <a:pt x="35307" y="371954"/>
                    </a:lnTo>
                    <a:cubicBezTo>
                      <a:pt x="34832" y="369767"/>
                      <a:pt x="34356" y="367675"/>
                      <a:pt x="33880" y="365488"/>
                    </a:cubicBezTo>
                    <a:lnTo>
                      <a:pt x="32357" y="359023"/>
                    </a:lnTo>
                    <a:lnTo>
                      <a:pt x="30644" y="352652"/>
                    </a:lnTo>
                    <a:cubicBezTo>
                      <a:pt x="29597" y="348374"/>
                      <a:pt x="28170" y="344190"/>
                      <a:pt x="26933" y="339912"/>
                    </a:cubicBezTo>
                    <a:cubicBezTo>
                      <a:pt x="24363" y="331830"/>
                      <a:pt x="22174" y="323843"/>
                      <a:pt x="20651" y="315571"/>
                    </a:cubicBezTo>
                    <a:cubicBezTo>
                      <a:pt x="19034" y="307394"/>
                      <a:pt x="17892" y="299122"/>
                      <a:pt x="17321" y="290850"/>
                    </a:cubicBezTo>
                    <a:cubicBezTo>
                      <a:pt x="17035" y="286667"/>
                      <a:pt x="16940" y="282578"/>
                      <a:pt x="16940" y="278395"/>
                    </a:cubicBezTo>
                    <a:cubicBezTo>
                      <a:pt x="16940" y="274306"/>
                      <a:pt x="17226" y="270028"/>
                      <a:pt x="17416" y="265844"/>
                    </a:cubicBezTo>
                    <a:cubicBezTo>
                      <a:pt x="18367" y="248920"/>
                      <a:pt x="20461" y="232186"/>
                      <a:pt x="24363" y="215832"/>
                    </a:cubicBezTo>
                    <a:cubicBezTo>
                      <a:pt x="28170" y="199478"/>
                      <a:pt x="33785" y="183695"/>
                      <a:pt x="41588" y="169148"/>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4" name="Freeform 228">
                <a:extLst>
                  <a:ext uri="{FF2B5EF4-FFF2-40B4-BE49-F238E27FC236}">
                    <a16:creationId xmlns:a16="http://schemas.microsoft.com/office/drawing/2014/main" id="{100BDAA9-8B20-484D-444E-EC0447708D0D}"/>
                  </a:ext>
                </a:extLst>
              </p:cNvPr>
              <p:cNvSpPr/>
              <p:nvPr/>
            </p:nvSpPr>
            <p:spPr>
              <a:xfrm>
                <a:off x="-1972060" y="2897313"/>
                <a:ext cx="446242" cy="665033"/>
              </a:xfrm>
              <a:custGeom>
                <a:avLst/>
                <a:gdLst>
                  <a:gd name="connsiteX0" fmla="*/ 80131 w 446242"/>
                  <a:gd name="connsiteY0" fmla="*/ 166052 h 665033"/>
                  <a:gd name="connsiteX1" fmla="*/ 88506 w 446242"/>
                  <a:gd name="connsiteY1" fmla="*/ 139240 h 665033"/>
                  <a:gd name="connsiteX2" fmla="*/ 103257 w 446242"/>
                  <a:gd name="connsiteY2" fmla="*/ 115850 h 665033"/>
                  <a:gd name="connsiteX3" fmla="*/ 124194 w 446242"/>
                  <a:gd name="connsiteY3" fmla="*/ 98260 h 665033"/>
                  <a:gd name="connsiteX4" fmla="*/ 149604 w 446242"/>
                  <a:gd name="connsiteY4" fmla="*/ 87991 h 665033"/>
                  <a:gd name="connsiteX5" fmla="*/ 156361 w 446242"/>
                  <a:gd name="connsiteY5" fmla="*/ 86470 h 665033"/>
                  <a:gd name="connsiteX6" fmla="*/ 163213 w 446242"/>
                  <a:gd name="connsiteY6" fmla="*/ 85424 h 665033"/>
                  <a:gd name="connsiteX7" fmla="*/ 177012 w 446242"/>
                  <a:gd name="connsiteY7" fmla="*/ 84188 h 665033"/>
                  <a:gd name="connsiteX8" fmla="*/ 183960 w 446242"/>
                  <a:gd name="connsiteY8" fmla="*/ 84188 h 665033"/>
                  <a:gd name="connsiteX9" fmla="*/ 190907 w 446242"/>
                  <a:gd name="connsiteY9" fmla="*/ 84188 h 665033"/>
                  <a:gd name="connsiteX10" fmla="*/ 204897 w 446242"/>
                  <a:gd name="connsiteY10" fmla="*/ 85329 h 665033"/>
                  <a:gd name="connsiteX11" fmla="*/ 218791 w 446242"/>
                  <a:gd name="connsiteY11" fmla="*/ 87231 h 665033"/>
                  <a:gd name="connsiteX12" fmla="*/ 221741 w 446242"/>
                  <a:gd name="connsiteY12" fmla="*/ 87801 h 665033"/>
                  <a:gd name="connsiteX13" fmla="*/ 219172 w 446242"/>
                  <a:gd name="connsiteY13" fmla="*/ 94552 h 665033"/>
                  <a:gd name="connsiteX14" fmla="*/ 210797 w 446242"/>
                  <a:gd name="connsiteY14" fmla="*/ 122030 h 665033"/>
                  <a:gd name="connsiteX15" fmla="*/ 206229 w 446242"/>
                  <a:gd name="connsiteY15" fmla="*/ 150554 h 665033"/>
                  <a:gd name="connsiteX16" fmla="*/ 210321 w 446242"/>
                  <a:gd name="connsiteY16" fmla="*/ 208743 h 665033"/>
                  <a:gd name="connsiteX17" fmla="*/ 234113 w 446242"/>
                  <a:gd name="connsiteY17" fmla="*/ 262178 h 665033"/>
                  <a:gd name="connsiteX18" fmla="*/ 238205 w 446242"/>
                  <a:gd name="connsiteY18" fmla="*/ 268264 h 665033"/>
                  <a:gd name="connsiteX19" fmla="*/ 241727 w 446242"/>
                  <a:gd name="connsiteY19" fmla="*/ 273398 h 665033"/>
                  <a:gd name="connsiteX20" fmla="*/ 244772 w 446242"/>
                  <a:gd name="connsiteY20" fmla="*/ 278722 h 665033"/>
                  <a:gd name="connsiteX21" fmla="*/ 247437 w 446242"/>
                  <a:gd name="connsiteY21" fmla="*/ 284237 h 665033"/>
                  <a:gd name="connsiteX22" fmla="*/ 254099 w 446242"/>
                  <a:gd name="connsiteY22" fmla="*/ 307627 h 665033"/>
                  <a:gd name="connsiteX23" fmla="*/ 253813 w 446242"/>
                  <a:gd name="connsiteY23" fmla="*/ 331872 h 665033"/>
                  <a:gd name="connsiteX24" fmla="*/ 252576 w 446242"/>
                  <a:gd name="connsiteY24" fmla="*/ 337862 h 665033"/>
                  <a:gd name="connsiteX25" fmla="*/ 251814 w 446242"/>
                  <a:gd name="connsiteY25" fmla="*/ 340810 h 665033"/>
                  <a:gd name="connsiteX26" fmla="*/ 250863 w 446242"/>
                  <a:gd name="connsiteY26" fmla="*/ 343757 h 665033"/>
                  <a:gd name="connsiteX27" fmla="*/ 249911 w 446242"/>
                  <a:gd name="connsiteY27" fmla="*/ 346705 h 665033"/>
                  <a:gd name="connsiteX28" fmla="*/ 248769 w 446242"/>
                  <a:gd name="connsiteY28" fmla="*/ 349557 h 665033"/>
                  <a:gd name="connsiteX29" fmla="*/ 246200 w 446242"/>
                  <a:gd name="connsiteY29" fmla="*/ 355928 h 665033"/>
                  <a:gd name="connsiteX30" fmla="*/ 232971 w 446242"/>
                  <a:gd name="connsiteY30" fmla="*/ 412405 h 665033"/>
                  <a:gd name="connsiteX31" fmla="*/ 239728 w 446242"/>
                  <a:gd name="connsiteY31" fmla="*/ 470024 h 665033"/>
                  <a:gd name="connsiteX32" fmla="*/ 264662 w 446242"/>
                  <a:gd name="connsiteY32" fmla="*/ 521557 h 665033"/>
                  <a:gd name="connsiteX33" fmla="*/ 268754 w 446242"/>
                  <a:gd name="connsiteY33" fmla="*/ 527357 h 665033"/>
                  <a:gd name="connsiteX34" fmla="*/ 270753 w 446242"/>
                  <a:gd name="connsiteY34" fmla="*/ 530305 h 665033"/>
                  <a:gd name="connsiteX35" fmla="*/ 272942 w 446242"/>
                  <a:gd name="connsiteY35" fmla="*/ 533062 h 665033"/>
                  <a:gd name="connsiteX36" fmla="*/ 281888 w 446242"/>
                  <a:gd name="connsiteY36" fmla="*/ 543996 h 665033"/>
                  <a:gd name="connsiteX37" fmla="*/ 291500 w 446242"/>
                  <a:gd name="connsiteY37" fmla="*/ 565579 h 665033"/>
                  <a:gd name="connsiteX38" fmla="*/ 291785 w 446242"/>
                  <a:gd name="connsiteY38" fmla="*/ 571664 h 665033"/>
                  <a:gd name="connsiteX39" fmla="*/ 291595 w 446242"/>
                  <a:gd name="connsiteY39" fmla="*/ 574707 h 665033"/>
                  <a:gd name="connsiteX40" fmla="*/ 291214 w 446242"/>
                  <a:gd name="connsiteY40" fmla="*/ 578225 h 665033"/>
                  <a:gd name="connsiteX41" fmla="*/ 291024 w 446242"/>
                  <a:gd name="connsiteY41" fmla="*/ 592677 h 665033"/>
                  <a:gd name="connsiteX42" fmla="*/ 297400 w 446242"/>
                  <a:gd name="connsiteY42" fmla="*/ 620536 h 665033"/>
                  <a:gd name="connsiteX43" fmla="*/ 311390 w 446242"/>
                  <a:gd name="connsiteY43" fmla="*/ 644971 h 665033"/>
                  <a:gd name="connsiteX44" fmla="*/ 330518 w 446242"/>
                  <a:gd name="connsiteY44" fmla="*/ 665033 h 665033"/>
                  <a:gd name="connsiteX45" fmla="*/ 303110 w 446242"/>
                  <a:gd name="connsiteY45" fmla="*/ 618539 h 665033"/>
                  <a:gd name="connsiteX46" fmla="*/ 299494 w 446242"/>
                  <a:gd name="connsiteY46" fmla="*/ 592392 h 665033"/>
                  <a:gd name="connsiteX47" fmla="*/ 300731 w 446242"/>
                  <a:gd name="connsiteY47" fmla="*/ 579366 h 665033"/>
                  <a:gd name="connsiteX48" fmla="*/ 301302 w 446242"/>
                  <a:gd name="connsiteY48" fmla="*/ 576038 h 665033"/>
                  <a:gd name="connsiteX49" fmla="*/ 301873 w 446242"/>
                  <a:gd name="connsiteY49" fmla="*/ 572235 h 665033"/>
                  <a:gd name="connsiteX50" fmla="*/ 302158 w 446242"/>
                  <a:gd name="connsiteY50" fmla="*/ 564533 h 665033"/>
                  <a:gd name="connsiteX51" fmla="*/ 291595 w 446242"/>
                  <a:gd name="connsiteY51" fmla="*/ 535819 h 665033"/>
                  <a:gd name="connsiteX52" fmla="*/ 283791 w 446242"/>
                  <a:gd name="connsiteY52" fmla="*/ 524885 h 665033"/>
                  <a:gd name="connsiteX53" fmla="*/ 281888 w 446242"/>
                  <a:gd name="connsiteY53" fmla="*/ 522128 h 665033"/>
                  <a:gd name="connsiteX54" fmla="*/ 280175 w 446242"/>
                  <a:gd name="connsiteY54" fmla="*/ 519275 h 665033"/>
                  <a:gd name="connsiteX55" fmla="*/ 276653 w 446242"/>
                  <a:gd name="connsiteY55" fmla="*/ 513570 h 665033"/>
                  <a:gd name="connsiteX56" fmla="*/ 256097 w 446242"/>
                  <a:gd name="connsiteY56" fmla="*/ 465175 h 665033"/>
                  <a:gd name="connsiteX57" fmla="*/ 254574 w 446242"/>
                  <a:gd name="connsiteY57" fmla="*/ 458804 h 665033"/>
                  <a:gd name="connsiteX58" fmla="*/ 253527 w 446242"/>
                  <a:gd name="connsiteY58" fmla="*/ 452339 h 665033"/>
                  <a:gd name="connsiteX59" fmla="*/ 252576 w 446242"/>
                  <a:gd name="connsiteY59" fmla="*/ 445873 h 665033"/>
                  <a:gd name="connsiteX60" fmla="*/ 252005 w 446242"/>
                  <a:gd name="connsiteY60" fmla="*/ 439408 h 665033"/>
                  <a:gd name="connsiteX61" fmla="*/ 251719 w 446242"/>
                  <a:gd name="connsiteY61" fmla="*/ 436175 h 665033"/>
                  <a:gd name="connsiteX62" fmla="*/ 251719 w 446242"/>
                  <a:gd name="connsiteY62" fmla="*/ 432942 h 665033"/>
                  <a:gd name="connsiteX63" fmla="*/ 251529 w 446242"/>
                  <a:gd name="connsiteY63" fmla="*/ 426477 h 665033"/>
                  <a:gd name="connsiteX64" fmla="*/ 251814 w 446242"/>
                  <a:gd name="connsiteY64" fmla="*/ 420012 h 665033"/>
                  <a:gd name="connsiteX65" fmla="*/ 252195 w 446242"/>
                  <a:gd name="connsiteY65" fmla="*/ 413546 h 665033"/>
                  <a:gd name="connsiteX66" fmla="*/ 265328 w 446242"/>
                  <a:gd name="connsiteY66" fmla="*/ 363534 h 665033"/>
                  <a:gd name="connsiteX67" fmla="*/ 267993 w 446242"/>
                  <a:gd name="connsiteY67" fmla="*/ 357164 h 665033"/>
                  <a:gd name="connsiteX68" fmla="*/ 269421 w 446242"/>
                  <a:gd name="connsiteY68" fmla="*/ 353646 h 665033"/>
                  <a:gd name="connsiteX69" fmla="*/ 270658 w 446242"/>
                  <a:gd name="connsiteY69" fmla="*/ 350033 h 665033"/>
                  <a:gd name="connsiteX70" fmla="*/ 271895 w 446242"/>
                  <a:gd name="connsiteY70" fmla="*/ 346420 h 665033"/>
                  <a:gd name="connsiteX71" fmla="*/ 272847 w 446242"/>
                  <a:gd name="connsiteY71" fmla="*/ 342711 h 665033"/>
                  <a:gd name="connsiteX72" fmla="*/ 274464 w 446242"/>
                  <a:gd name="connsiteY72" fmla="*/ 335200 h 665033"/>
                  <a:gd name="connsiteX73" fmla="*/ 275226 w 446242"/>
                  <a:gd name="connsiteY73" fmla="*/ 304584 h 665033"/>
                  <a:gd name="connsiteX74" fmla="*/ 266946 w 446242"/>
                  <a:gd name="connsiteY74" fmla="*/ 275109 h 665033"/>
                  <a:gd name="connsiteX75" fmla="*/ 263615 w 446242"/>
                  <a:gd name="connsiteY75" fmla="*/ 268168 h 665033"/>
                  <a:gd name="connsiteX76" fmla="*/ 259809 w 446242"/>
                  <a:gd name="connsiteY76" fmla="*/ 261513 h 665033"/>
                  <a:gd name="connsiteX77" fmla="*/ 255526 w 446242"/>
                  <a:gd name="connsiteY77" fmla="*/ 255238 h 665033"/>
                  <a:gd name="connsiteX78" fmla="*/ 252005 w 446242"/>
                  <a:gd name="connsiteY78" fmla="*/ 249818 h 665033"/>
                  <a:gd name="connsiteX79" fmla="*/ 230973 w 446242"/>
                  <a:gd name="connsiteY79" fmla="*/ 203229 h 665033"/>
                  <a:gd name="connsiteX80" fmla="*/ 226595 w 446242"/>
                  <a:gd name="connsiteY80" fmla="*/ 151980 h 665033"/>
                  <a:gd name="connsiteX81" fmla="*/ 230116 w 446242"/>
                  <a:gd name="connsiteY81" fmla="*/ 126119 h 665033"/>
                  <a:gd name="connsiteX82" fmla="*/ 237063 w 446242"/>
                  <a:gd name="connsiteY82" fmla="*/ 100637 h 665033"/>
                  <a:gd name="connsiteX83" fmla="*/ 241536 w 446242"/>
                  <a:gd name="connsiteY83" fmla="*/ 88182 h 665033"/>
                  <a:gd name="connsiteX84" fmla="*/ 246675 w 446242"/>
                  <a:gd name="connsiteY84" fmla="*/ 76106 h 665033"/>
                  <a:gd name="connsiteX85" fmla="*/ 260094 w 446242"/>
                  <a:gd name="connsiteY85" fmla="*/ 54428 h 665033"/>
                  <a:gd name="connsiteX86" fmla="*/ 278176 w 446242"/>
                  <a:gd name="connsiteY86" fmla="*/ 36268 h 665033"/>
                  <a:gd name="connsiteX87" fmla="*/ 283315 w 446242"/>
                  <a:gd name="connsiteY87" fmla="*/ 32370 h 665033"/>
                  <a:gd name="connsiteX88" fmla="*/ 288740 w 446242"/>
                  <a:gd name="connsiteY88" fmla="*/ 28852 h 665033"/>
                  <a:gd name="connsiteX89" fmla="*/ 291500 w 446242"/>
                  <a:gd name="connsiteY89" fmla="*/ 27045 h 665033"/>
                  <a:gd name="connsiteX90" fmla="*/ 294355 w 446242"/>
                  <a:gd name="connsiteY90" fmla="*/ 25524 h 665033"/>
                  <a:gd name="connsiteX91" fmla="*/ 300065 w 446242"/>
                  <a:gd name="connsiteY91" fmla="*/ 22386 h 665033"/>
                  <a:gd name="connsiteX92" fmla="*/ 305965 w 446242"/>
                  <a:gd name="connsiteY92" fmla="*/ 19819 h 665033"/>
                  <a:gd name="connsiteX93" fmla="*/ 308915 w 446242"/>
                  <a:gd name="connsiteY93" fmla="*/ 18488 h 665033"/>
                  <a:gd name="connsiteX94" fmla="*/ 311961 w 446242"/>
                  <a:gd name="connsiteY94" fmla="*/ 17442 h 665033"/>
                  <a:gd name="connsiteX95" fmla="*/ 318147 w 446242"/>
                  <a:gd name="connsiteY95" fmla="*/ 15350 h 665033"/>
                  <a:gd name="connsiteX96" fmla="*/ 324523 w 446242"/>
                  <a:gd name="connsiteY96" fmla="*/ 13829 h 665033"/>
                  <a:gd name="connsiteX97" fmla="*/ 327663 w 446242"/>
                  <a:gd name="connsiteY97" fmla="*/ 13068 h 665033"/>
                  <a:gd name="connsiteX98" fmla="*/ 330899 w 446242"/>
                  <a:gd name="connsiteY98" fmla="*/ 12593 h 665033"/>
                  <a:gd name="connsiteX99" fmla="*/ 337370 w 446242"/>
                  <a:gd name="connsiteY99" fmla="*/ 11642 h 665033"/>
                  <a:gd name="connsiteX100" fmla="*/ 350504 w 446242"/>
                  <a:gd name="connsiteY100" fmla="*/ 10977 h 665033"/>
                  <a:gd name="connsiteX101" fmla="*/ 376770 w 446242"/>
                  <a:gd name="connsiteY101" fmla="*/ 13734 h 665033"/>
                  <a:gd name="connsiteX102" fmla="*/ 383241 w 446242"/>
                  <a:gd name="connsiteY102" fmla="*/ 15350 h 665033"/>
                  <a:gd name="connsiteX103" fmla="*/ 386477 w 446242"/>
                  <a:gd name="connsiteY103" fmla="*/ 16301 h 665033"/>
                  <a:gd name="connsiteX104" fmla="*/ 389618 w 446242"/>
                  <a:gd name="connsiteY104" fmla="*/ 17442 h 665033"/>
                  <a:gd name="connsiteX105" fmla="*/ 402085 w 446242"/>
                  <a:gd name="connsiteY105" fmla="*/ 22481 h 665033"/>
                  <a:gd name="connsiteX106" fmla="*/ 425020 w 446242"/>
                  <a:gd name="connsiteY106" fmla="*/ 36838 h 665033"/>
                  <a:gd name="connsiteX107" fmla="*/ 435679 w 446242"/>
                  <a:gd name="connsiteY107" fmla="*/ 45586 h 665033"/>
                  <a:gd name="connsiteX108" fmla="*/ 446243 w 446242"/>
                  <a:gd name="connsiteY108" fmla="*/ 54523 h 665033"/>
                  <a:gd name="connsiteX109" fmla="*/ 436821 w 446242"/>
                  <a:gd name="connsiteY109" fmla="*/ 44350 h 665033"/>
                  <a:gd name="connsiteX110" fmla="*/ 427209 w 446242"/>
                  <a:gd name="connsiteY110" fmla="*/ 34366 h 665033"/>
                  <a:gd name="connsiteX111" fmla="*/ 405035 w 446242"/>
                  <a:gd name="connsiteY111" fmla="*/ 17157 h 665033"/>
                  <a:gd name="connsiteX112" fmla="*/ 392473 w 446242"/>
                  <a:gd name="connsiteY112" fmla="*/ 10691 h 665033"/>
                  <a:gd name="connsiteX113" fmla="*/ 389237 w 446242"/>
                  <a:gd name="connsiteY113" fmla="*/ 9265 h 665033"/>
                  <a:gd name="connsiteX114" fmla="*/ 385906 w 446242"/>
                  <a:gd name="connsiteY114" fmla="*/ 7934 h 665033"/>
                  <a:gd name="connsiteX115" fmla="*/ 379149 w 446242"/>
                  <a:gd name="connsiteY115" fmla="*/ 5652 h 665033"/>
                  <a:gd name="connsiteX116" fmla="*/ 351075 w 446242"/>
                  <a:gd name="connsiteY116" fmla="*/ 327 h 665033"/>
                  <a:gd name="connsiteX117" fmla="*/ 347458 w 446242"/>
                  <a:gd name="connsiteY117" fmla="*/ 42 h 665033"/>
                  <a:gd name="connsiteX118" fmla="*/ 343842 w 446242"/>
                  <a:gd name="connsiteY118" fmla="*/ 42 h 665033"/>
                  <a:gd name="connsiteX119" fmla="*/ 336609 w 446242"/>
                  <a:gd name="connsiteY119" fmla="*/ 42 h 665033"/>
                  <a:gd name="connsiteX120" fmla="*/ 329376 w 446242"/>
                  <a:gd name="connsiteY120" fmla="*/ 708 h 665033"/>
                  <a:gd name="connsiteX121" fmla="*/ 325760 w 446242"/>
                  <a:gd name="connsiteY121" fmla="*/ 1088 h 665033"/>
                  <a:gd name="connsiteX122" fmla="*/ 322144 w 446242"/>
                  <a:gd name="connsiteY122" fmla="*/ 1659 h 665033"/>
                  <a:gd name="connsiteX123" fmla="*/ 315006 w 446242"/>
                  <a:gd name="connsiteY123" fmla="*/ 2990 h 665033"/>
                  <a:gd name="connsiteX124" fmla="*/ 307964 w 446242"/>
                  <a:gd name="connsiteY124" fmla="*/ 4891 h 665033"/>
                  <a:gd name="connsiteX125" fmla="*/ 304442 w 446242"/>
                  <a:gd name="connsiteY125" fmla="*/ 5842 h 665033"/>
                  <a:gd name="connsiteX126" fmla="*/ 301016 w 446242"/>
                  <a:gd name="connsiteY126" fmla="*/ 7078 h 665033"/>
                  <a:gd name="connsiteX127" fmla="*/ 294164 w 446242"/>
                  <a:gd name="connsiteY127" fmla="*/ 9550 h 665033"/>
                  <a:gd name="connsiteX128" fmla="*/ 287502 w 446242"/>
                  <a:gd name="connsiteY128" fmla="*/ 12593 h 665033"/>
                  <a:gd name="connsiteX129" fmla="*/ 284172 w 446242"/>
                  <a:gd name="connsiteY129" fmla="*/ 14114 h 665033"/>
                  <a:gd name="connsiteX130" fmla="*/ 281031 w 446242"/>
                  <a:gd name="connsiteY130" fmla="*/ 15921 h 665033"/>
                  <a:gd name="connsiteX131" fmla="*/ 274655 w 446242"/>
                  <a:gd name="connsiteY131" fmla="*/ 19629 h 665033"/>
                  <a:gd name="connsiteX132" fmla="*/ 268564 w 446242"/>
                  <a:gd name="connsiteY132" fmla="*/ 23812 h 665033"/>
                  <a:gd name="connsiteX133" fmla="*/ 246866 w 446242"/>
                  <a:gd name="connsiteY133" fmla="*/ 43684 h 665033"/>
                  <a:gd name="connsiteX134" fmla="*/ 230211 w 446242"/>
                  <a:gd name="connsiteY134" fmla="*/ 68025 h 665033"/>
                  <a:gd name="connsiteX135" fmla="*/ 227451 w 446242"/>
                  <a:gd name="connsiteY135" fmla="*/ 73634 h 665033"/>
                  <a:gd name="connsiteX136" fmla="*/ 220504 w 446242"/>
                  <a:gd name="connsiteY136" fmla="*/ 72588 h 665033"/>
                  <a:gd name="connsiteX137" fmla="*/ 205658 w 446242"/>
                  <a:gd name="connsiteY137" fmla="*/ 71257 h 665033"/>
                  <a:gd name="connsiteX138" fmla="*/ 190717 w 446242"/>
                  <a:gd name="connsiteY138" fmla="*/ 70782 h 665033"/>
                  <a:gd name="connsiteX139" fmla="*/ 183198 w 446242"/>
                  <a:gd name="connsiteY139" fmla="*/ 71067 h 665033"/>
                  <a:gd name="connsiteX140" fmla="*/ 175680 w 446242"/>
                  <a:gd name="connsiteY140" fmla="*/ 71447 h 665033"/>
                  <a:gd name="connsiteX141" fmla="*/ 160739 w 446242"/>
                  <a:gd name="connsiteY141" fmla="*/ 73444 h 665033"/>
                  <a:gd name="connsiteX142" fmla="*/ 153316 w 446242"/>
                  <a:gd name="connsiteY142" fmla="*/ 74965 h 665033"/>
                  <a:gd name="connsiteX143" fmla="*/ 145988 w 446242"/>
                  <a:gd name="connsiteY143" fmla="*/ 76962 h 665033"/>
                  <a:gd name="connsiteX144" fmla="*/ 118389 w 446242"/>
                  <a:gd name="connsiteY144" fmla="*/ 89608 h 665033"/>
                  <a:gd name="connsiteX145" fmla="*/ 96025 w 446242"/>
                  <a:gd name="connsiteY145" fmla="*/ 110145 h 665033"/>
                  <a:gd name="connsiteX146" fmla="*/ 81178 w 446242"/>
                  <a:gd name="connsiteY146" fmla="*/ 136197 h 665033"/>
                  <a:gd name="connsiteX147" fmla="*/ 73660 w 446242"/>
                  <a:gd name="connsiteY147" fmla="*/ 164816 h 665033"/>
                  <a:gd name="connsiteX148" fmla="*/ 72328 w 446242"/>
                  <a:gd name="connsiteY148" fmla="*/ 192390 h 665033"/>
                  <a:gd name="connsiteX149" fmla="*/ 61764 w 446242"/>
                  <a:gd name="connsiteY149" fmla="*/ 195147 h 665033"/>
                  <a:gd name="connsiteX150" fmla="*/ 55673 w 446242"/>
                  <a:gd name="connsiteY150" fmla="*/ 197239 h 665033"/>
                  <a:gd name="connsiteX151" fmla="*/ 49678 w 446242"/>
                  <a:gd name="connsiteY151" fmla="*/ 199521 h 665033"/>
                  <a:gd name="connsiteX152" fmla="*/ 38067 w 446242"/>
                  <a:gd name="connsiteY152" fmla="*/ 205225 h 665033"/>
                  <a:gd name="connsiteX153" fmla="*/ 32547 w 446242"/>
                  <a:gd name="connsiteY153" fmla="*/ 208553 h 665033"/>
                  <a:gd name="connsiteX154" fmla="*/ 27313 w 446242"/>
                  <a:gd name="connsiteY154" fmla="*/ 212261 h 665033"/>
                  <a:gd name="connsiteX155" fmla="*/ 9707 w 446242"/>
                  <a:gd name="connsiteY155" fmla="*/ 230897 h 665033"/>
                  <a:gd name="connsiteX156" fmla="*/ 0 w 446242"/>
                  <a:gd name="connsiteY156" fmla="*/ 254287 h 665033"/>
                  <a:gd name="connsiteX157" fmla="*/ 10659 w 446242"/>
                  <a:gd name="connsiteY157" fmla="*/ 231563 h 665033"/>
                  <a:gd name="connsiteX158" fmla="*/ 28646 w 446242"/>
                  <a:gd name="connsiteY158" fmla="*/ 214163 h 665033"/>
                  <a:gd name="connsiteX159" fmla="*/ 33880 w 446242"/>
                  <a:gd name="connsiteY159" fmla="*/ 210740 h 665033"/>
                  <a:gd name="connsiteX160" fmla="*/ 39400 w 446242"/>
                  <a:gd name="connsiteY160" fmla="*/ 207793 h 665033"/>
                  <a:gd name="connsiteX161" fmla="*/ 50820 w 446242"/>
                  <a:gd name="connsiteY161" fmla="*/ 202753 h 665033"/>
                  <a:gd name="connsiteX162" fmla="*/ 56815 w 446242"/>
                  <a:gd name="connsiteY162" fmla="*/ 200852 h 665033"/>
                  <a:gd name="connsiteX163" fmla="*/ 62811 w 446242"/>
                  <a:gd name="connsiteY163" fmla="*/ 199045 h 665033"/>
                  <a:gd name="connsiteX164" fmla="*/ 75088 w 446242"/>
                  <a:gd name="connsiteY164" fmla="*/ 196478 h 665033"/>
                  <a:gd name="connsiteX165" fmla="*/ 76991 w 446242"/>
                  <a:gd name="connsiteY165" fmla="*/ 196098 h 665033"/>
                  <a:gd name="connsiteX166" fmla="*/ 76991 w 446242"/>
                  <a:gd name="connsiteY166" fmla="*/ 194006 h 665033"/>
                  <a:gd name="connsiteX167" fmla="*/ 79465 w 446242"/>
                  <a:gd name="connsiteY167" fmla="*/ 165862 h 665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446242" h="665033">
                    <a:moveTo>
                      <a:pt x="80131" y="166052"/>
                    </a:moveTo>
                    <a:cubicBezTo>
                      <a:pt x="81940" y="156830"/>
                      <a:pt x="84700" y="147702"/>
                      <a:pt x="88506" y="139240"/>
                    </a:cubicBezTo>
                    <a:cubicBezTo>
                      <a:pt x="92313" y="130778"/>
                      <a:pt x="97262" y="122791"/>
                      <a:pt x="103257" y="115850"/>
                    </a:cubicBezTo>
                    <a:cubicBezTo>
                      <a:pt x="109253" y="108909"/>
                      <a:pt x="116295" y="102919"/>
                      <a:pt x="124194" y="98260"/>
                    </a:cubicBezTo>
                    <a:cubicBezTo>
                      <a:pt x="132093" y="93696"/>
                      <a:pt x="140658" y="90368"/>
                      <a:pt x="149604" y="87991"/>
                    </a:cubicBezTo>
                    <a:lnTo>
                      <a:pt x="156361" y="86470"/>
                    </a:lnTo>
                    <a:cubicBezTo>
                      <a:pt x="158550" y="85995"/>
                      <a:pt x="160929" y="85805"/>
                      <a:pt x="163213" y="85424"/>
                    </a:cubicBezTo>
                    <a:cubicBezTo>
                      <a:pt x="167781" y="84664"/>
                      <a:pt x="172444" y="84569"/>
                      <a:pt x="177012" y="84188"/>
                    </a:cubicBezTo>
                    <a:cubicBezTo>
                      <a:pt x="179296" y="83998"/>
                      <a:pt x="181676" y="84188"/>
                      <a:pt x="183960" y="84188"/>
                    </a:cubicBezTo>
                    <a:lnTo>
                      <a:pt x="190907" y="84188"/>
                    </a:lnTo>
                    <a:cubicBezTo>
                      <a:pt x="195570" y="84664"/>
                      <a:pt x="200233" y="84854"/>
                      <a:pt x="204897" y="85329"/>
                    </a:cubicBezTo>
                    <a:cubicBezTo>
                      <a:pt x="209560" y="85995"/>
                      <a:pt x="214223" y="86565"/>
                      <a:pt x="218791" y="87231"/>
                    </a:cubicBezTo>
                    <a:lnTo>
                      <a:pt x="221741" y="87801"/>
                    </a:lnTo>
                    <a:cubicBezTo>
                      <a:pt x="220790" y="89988"/>
                      <a:pt x="219933" y="92270"/>
                      <a:pt x="219172" y="94552"/>
                    </a:cubicBezTo>
                    <a:cubicBezTo>
                      <a:pt x="215746" y="103490"/>
                      <a:pt x="213176" y="112712"/>
                      <a:pt x="210797" y="122030"/>
                    </a:cubicBezTo>
                    <a:cubicBezTo>
                      <a:pt x="208799" y="131443"/>
                      <a:pt x="206990" y="140951"/>
                      <a:pt x="206229" y="150554"/>
                    </a:cubicBezTo>
                    <a:cubicBezTo>
                      <a:pt x="204421" y="169856"/>
                      <a:pt x="205658" y="189632"/>
                      <a:pt x="210321" y="208743"/>
                    </a:cubicBezTo>
                    <a:cubicBezTo>
                      <a:pt x="214984" y="227854"/>
                      <a:pt x="223264" y="246015"/>
                      <a:pt x="234113" y="262178"/>
                    </a:cubicBezTo>
                    <a:lnTo>
                      <a:pt x="238205" y="268264"/>
                    </a:lnTo>
                    <a:lnTo>
                      <a:pt x="241727" y="273398"/>
                    </a:lnTo>
                    <a:cubicBezTo>
                      <a:pt x="242773" y="275204"/>
                      <a:pt x="243820" y="276916"/>
                      <a:pt x="244772" y="278722"/>
                    </a:cubicBezTo>
                    <a:cubicBezTo>
                      <a:pt x="245629" y="280529"/>
                      <a:pt x="246675" y="282335"/>
                      <a:pt x="247437" y="284237"/>
                    </a:cubicBezTo>
                    <a:cubicBezTo>
                      <a:pt x="250768" y="291653"/>
                      <a:pt x="253052" y="299545"/>
                      <a:pt x="254099" y="307627"/>
                    </a:cubicBezTo>
                    <a:cubicBezTo>
                      <a:pt x="255240" y="315709"/>
                      <a:pt x="255145" y="323885"/>
                      <a:pt x="253813" y="331872"/>
                    </a:cubicBezTo>
                    <a:cubicBezTo>
                      <a:pt x="253432" y="333869"/>
                      <a:pt x="253147" y="335866"/>
                      <a:pt x="252576" y="337862"/>
                    </a:cubicBezTo>
                    <a:lnTo>
                      <a:pt x="251814" y="340810"/>
                    </a:lnTo>
                    <a:lnTo>
                      <a:pt x="250863" y="343757"/>
                    </a:lnTo>
                    <a:cubicBezTo>
                      <a:pt x="250577" y="344708"/>
                      <a:pt x="250292" y="345754"/>
                      <a:pt x="249911" y="346705"/>
                    </a:cubicBezTo>
                    <a:lnTo>
                      <a:pt x="248769" y="349557"/>
                    </a:lnTo>
                    <a:lnTo>
                      <a:pt x="246200" y="355928"/>
                    </a:lnTo>
                    <a:cubicBezTo>
                      <a:pt x="238872" y="373803"/>
                      <a:pt x="234304" y="393009"/>
                      <a:pt x="232971" y="412405"/>
                    </a:cubicBezTo>
                    <a:cubicBezTo>
                      <a:pt x="231639" y="431897"/>
                      <a:pt x="234113" y="451483"/>
                      <a:pt x="239728" y="470024"/>
                    </a:cubicBezTo>
                    <a:cubicBezTo>
                      <a:pt x="245343" y="488564"/>
                      <a:pt x="253908" y="505964"/>
                      <a:pt x="264662" y="521557"/>
                    </a:cubicBezTo>
                    <a:lnTo>
                      <a:pt x="268754" y="527357"/>
                    </a:lnTo>
                    <a:lnTo>
                      <a:pt x="270753" y="530305"/>
                    </a:lnTo>
                    <a:cubicBezTo>
                      <a:pt x="271419" y="531255"/>
                      <a:pt x="272276" y="532111"/>
                      <a:pt x="272942" y="533062"/>
                    </a:cubicBezTo>
                    <a:lnTo>
                      <a:pt x="281888" y="543996"/>
                    </a:lnTo>
                    <a:cubicBezTo>
                      <a:pt x="287217" y="549986"/>
                      <a:pt x="290548" y="557498"/>
                      <a:pt x="291500" y="565579"/>
                    </a:cubicBezTo>
                    <a:cubicBezTo>
                      <a:pt x="291785" y="567576"/>
                      <a:pt x="291880" y="569668"/>
                      <a:pt x="291785" y="571664"/>
                    </a:cubicBezTo>
                    <a:cubicBezTo>
                      <a:pt x="291785" y="572710"/>
                      <a:pt x="291785" y="573756"/>
                      <a:pt x="291595" y="574707"/>
                    </a:cubicBezTo>
                    <a:lnTo>
                      <a:pt x="291214" y="578225"/>
                    </a:lnTo>
                    <a:cubicBezTo>
                      <a:pt x="290833" y="583074"/>
                      <a:pt x="290738" y="587923"/>
                      <a:pt x="291024" y="592677"/>
                    </a:cubicBezTo>
                    <a:cubicBezTo>
                      <a:pt x="291690" y="602280"/>
                      <a:pt x="293879" y="611693"/>
                      <a:pt x="297400" y="620536"/>
                    </a:cubicBezTo>
                    <a:cubicBezTo>
                      <a:pt x="300921" y="629378"/>
                      <a:pt x="305680" y="637555"/>
                      <a:pt x="311390" y="644971"/>
                    </a:cubicBezTo>
                    <a:cubicBezTo>
                      <a:pt x="317100" y="652388"/>
                      <a:pt x="323571" y="659043"/>
                      <a:pt x="330518" y="665033"/>
                    </a:cubicBezTo>
                    <a:cubicBezTo>
                      <a:pt x="318337" y="651342"/>
                      <a:pt x="308059" y="635749"/>
                      <a:pt x="303110" y="618539"/>
                    </a:cubicBezTo>
                    <a:cubicBezTo>
                      <a:pt x="300731" y="609982"/>
                      <a:pt x="299303" y="601139"/>
                      <a:pt x="299494" y="592392"/>
                    </a:cubicBezTo>
                    <a:cubicBezTo>
                      <a:pt x="299494" y="588018"/>
                      <a:pt x="299969" y="583645"/>
                      <a:pt x="300731" y="579366"/>
                    </a:cubicBezTo>
                    <a:lnTo>
                      <a:pt x="301302" y="576038"/>
                    </a:lnTo>
                    <a:cubicBezTo>
                      <a:pt x="301492" y="574802"/>
                      <a:pt x="301778" y="573566"/>
                      <a:pt x="301873" y="572235"/>
                    </a:cubicBezTo>
                    <a:cubicBezTo>
                      <a:pt x="302158" y="569668"/>
                      <a:pt x="302253" y="567101"/>
                      <a:pt x="302158" y="564533"/>
                    </a:cubicBezTo>
                    <a:cubicBezTo>
                      <a:pt x="301778" y="554265"/>
                      <a:pt x="297971" y="543996"/>
                      <a:pt x="291595" y="535819"/>
                    </a:cubicBezTo>
                    <a:lnTo>
                      <a:pt x="283791" y="524885"/>
                    </a:lnTo>
                    <a:cubicBezTo>
                      <a:pt x="283125" y="523934"/>
                      <a:pt x="282459" y="523078"/>
                      <a:pt x="281888" y="522128"/>
                    </a:cubicBezTo>
                    <a:lnTo>
                      <a:pt x="280175" y="519275"/>
                    </a:lnTo>
                    <a:lnTo>
                      <a:pt x="276653" y="513570"/>
                    </a:lnTo>
                    <a:cubicBezTo>
                      <a:pt x="267612" y="498263"/>
                      <a:pt x="260284" y="482099"/>
                      <a:pt x="256097" y="465175"/>
                    </a:cubicBezTo>
                    <a:cubicBezTo>
                      <a:pt x="255621" y="463083"/>
                      <a:pt x="255050" y="460991"/>
                      <a:pt x="254574" y="458804"/>
                    </a:cubicBezTo>
                    <a:lnTo>
                      <a:pt x="253527" y="452339"/>
                    </a:lnTo>
                    <a:cubicBezTo>
                      <a:pt x="253242" y="450152"/>
                      <a:pt x="252671" y="448060"/>
                      <a:pt x="252576" y="445873"/>
                    </a:cubicBezTo>
                    <a:lnTo>
                      <a:pt x="252005" y="439408"/>
                    </a:lnTo>
                    <a:lnTo>
                      <a:pt x="251719" y="436175"/>
                    </a:lnTo>
                    <a:lnTo>
                      <a:pt x="251719" y="432942"/>
                    </a:lnTo>
                    <a:cubicBezTo>
                      <a:pt x="251719" y="432942"/>
                      <a:pt x="251529" y="426477"/>
                      <a:pt x="251529" y="426477"/>
                    </a:cubicBezTo>
                    <a:cubicBezTo>
                      <a:pt x="251529" y="424290"/>
                      <a:pt x="251719" y="422198"/>
                      <a:pt x="251814" y="420012"/>
                    </a:cubicBezTo>
                    <a:cubicBezTo>
                      <a:pt x="252005" y="417825"/>
                      <a:pt x="252005" y="415733"/>
                      <a:pt x="252195" y="413546"/>
                    </a:cubicBezTo>
                    <a:cubicBezTo>
                      <a:pt x="254099" y="396432"/>
                      <a:pt x="258286" y="379412"/>
                      <a:pt x="265328" y="363534"/>
                    </a:cubicBezTo>
                    <a:lnTo>
                      <a:pt x="267993" y="357164"/>
                    </a:lnTo>
                    <a:lnTo>
                      <a:pt x="269421" y="353646"/>
                    </a:lnTo>
                    <a:cubicBezTo>
                      <a:pt x="269896" y="352410"/>
                      <a:pt x="270277" y="351269"/>
                      <a:pt x="270658" y="350033"/>
                    </a:cubicBezTo>
                    <a:lnTo>
                      <a:pt x="271895" y="346420"/>
                    </a:lnTo>
                    <a:lnTo>
                      <a:pt x="272847" y="342711"/>
                    </a:lnTo>
                    <a:cubicBezTo>
                      <a:pt x="273513" y="340239"/>
                      <a:pt x="273989" y="337767"/>
                      <a:pt x="274464" y="335200"/>
                    </a:cubicBezTo>
                    <a:cubicBezTo>
                      <a:pt x="276273" y="325121"/>
                      <a:pt x="276558" y="314758"/>
                      <a:pt x="275226" y="304584"/>
                    </a:cubicBezTo>
                    <a:cubicBezTo>
                      <a:pt x="273893" y="294411"/>
                      <a:pt x="271134" y="284522"/>
                      <a:pt x="266946" y="275109"/>
                    </a:cubicBezTo>
                    <a:cubicBezTo>
                      <a:pt x="265995" y="272732"/>
                      <a:pt x="264757" y="270545"/>
                      <a:pt x="263615" y="268168"/>
                    </a:cubicBezTo>
                    <a:cubicBezTo>
                      <a:pt x="262473" y="265887"/>
                      <a:pt x="261046" y="263700"/>
                      <a:pt x="259809" y="261513"/>
                    </a:cubicBezTo>
                    <a:lnTo>
                      <a:pt x="255526" y="255238"/>
                    </a:lnTo>
                    <a:lnTo>
                      <a:pt x="252005" y="249818"/>
                    </a:lnTo>
                    <a:cubicBezTo>
                      <a:pt x="242393" y="235556"/>
                      <a:pt x="235160" y="219868"/>
                      <a:pt x="230973" y="203229"/>
                    </a:cubicBezTo>
                    <a:cubicBezTo>
                      <a:pt x="226595" y="186685"/>
                      <a:pt x="225358" y="169285"/>
                      <a:pt x="226595" y="151980"/>
                    </a:cubicBezTo>
                    <a:cubicBezTo>
                      <a:pt x="227071" y="143328"/>
                      <a:pt x="228498" y="134676"/>
                      <a:pt x="230116" y="126119"/>
                    </a:cubicBezTo>
                    <a:cubicBezTo>
                      <a:pt x="232115" y="117561"/>
                      <a:pt x="234113" y="109004"/>
                      <a:pt x="237063" y="100637"/>
                    </a:cubicBezTo>
                    <a:cubicBezTo>
                      <a:pt x="238396" y="96454"/>
                      <a:pt x="240014" y="92270"/>
                      <a:pt x="241536" y="88182"/>
                    </a:cubicBezTo>
                    <a:cubicBezTo>
                      <a:pt x="243249" y="84093"/>
                      <a:pt x="244962" y="79910"/>
                      <a:pt x="246675" y="76106"/>
                    </a:cubicBezTo>
                    <a:cubicBezTo>
                      <a:pt x="250292" y="68405"/>
                      <a:pt x="254765" y="61084"/>
                      <a:pt x="260094" y="54428"/>
                    </a:cubicBezTo>
                    <a:cubicBezTo>
                      <a:pt x="265423" y="47677"/>
                      <a:pt x="271514" y="41592"/>
                      <a:pt x="278176" y="36268"/>
                    </a:cubicBezTo>
                    <a:cubicBezTo>
                      <a:pt x="279889" y="34937"/>
                      <a:pt x="281602" y="33606"/>
                      <a:pt x="283315" y="32370"/>
                    </a:cubicBezTo>
                    <a:lnTo>
                      <a:pt x="288740" y="28852"/>
                    </a:lnTo>
                    <a:lnTo>
                      <a:pt x="291500" y="27045"/>
                    </a:lnTo>
                    <a:cubicBezTo>
                      <a:pt x="292451" y="26475"/>
                      <a:pt x="293403" y="25999"/>
                      <a:pt x="294355" y="25524"/>
                    </a:cubicBezTo>
                    <a:lnTo>
                      <a:pt x="300065" y="22386"/>
                    </a:lnTo>
                    <a:lnTo>
                      <a:pt x="305965" y="19819"/>
                    </a:lnTo>
                    <a:lnTo>
                      <a:pt x="308915" y="18488"/>
                    </a:lnTo>
                    <a:cubicBezTo>
                      <a:pt x="309962" y="18108"/>
                      <a:pt x="311009" y="17822"/>
                      <a:pt x="311961" y="17442"/>
                    </a:cubicBezTo>
                    <a:lnTo>
                      <a:pt x="318147" y="15350"/>
                    </a:lnTo>
                    <a:lnTo>
                      <a:pt x="324523" y="13829"/>
                    </a:lnTo>
                    <a:lnTo>
                      <a:pt x="327663" y="13068"/>
                    </a:lnTo>
                    <a:lnTo>
                      <a:pt x="330899" y="12593"/>
                    </a:lnTo>
                    <a:cubicBezTo>
                      <a:pt x="333088" y="12308"/>
                      <a:pt x="335182" y="11832"/>
                      <a:pt x="337370" y="11642"/>
                    </a:cubicBezTo>
                    <a:cubicBezTo>
                      <a:pt x="341748" y="11357"/>
                      <a:pt x="346126" y="10786"/>
                      <a:pt x="350504" y="10977"/>
                    </a:cubicBezTo>
                    <a:cubicBezTo>
                      <a:pt x="359354" y="10691"/>
                      <a:pt x="368110" y="12022"/>
                      <a:pt x="376770" y="13734"/>
                    </a:cubicBezTo>
                    <a:lnTo>
                      <a:pt x="383241" y="15350"/>
                    </a:lnTo>
                    <a:cubicBezTo>
                      <a:pt x="384288" y="15635"/>
                      <a:pt x="385430" y="15921"/>
                      <a:pt x="386477" y="16301"/>
                    </a:cubicBezTo>
                    <a:lnTo>
                      <a:pt x="389618" y="17442"/>
                    </a:lnTo>
                    <a:cubicBezTo>
                      <a:pt x="393900" y="18773"/>
                      <a:pt x="397897" y="20675"/>
                      <a:pt x="402085" y="22481"/>
                    </a:cubicBezTo>
                    <a:cubicBezTo>
                      <a:pt x="410079" y="26475"/>
                      <a:pt x="417978" y="31038"/>
                      <a:pt x="425020" y="36838"/>
                    </a:cubicBezTo>
                    <a:cubicBezTo>
                      <a:pt x="428637" y="39501"/>
                      <a:pt x="432158" y="42638"/>
                      <a:pt x="435679" y="45586"/>
                    </a:cubicBezTo>
                    <a:lnTo>
                      <a:pt x="446243" y="54523"/>
                    </a:lnTo>
                    <a:lnTo>
                      <a:pt x="436821" y="44350"/>
                    </a:lnTo>
                    <a:cubicBezTo>
                      <a:pt x="433680" y="41022"/>
                      <a:pt x="430635" y="37599"/>
                      <a:pt x="427209" y="34366"/>
                    </a:cubicBezTo>
                    <a:cubicBezTo>
                      <a:pt x="420642" y="27711"/>
                      <a:pt x="413029" y="22196"/>
                      <a:pt x="405035" y="17157"/>
                    </a:cubicBezTo>
                    <a:cubicBezTo>
                      <a:pt x="400943" y="14875"/>
                      <a:pt x="396850" y="12403"/>
                      <a:pt x="392473" y="10691"/>
                    </a:cubicBezTo>
                    <a:lnTo>
                      <a:pt x="389237" y="9265"/>
                    </a:lnTo>
                    <a:cubicBezTo>
                      <a:pt x="388190" y="8790"/>
                      <a:pt x="387048" y="8314"/>
                      <a:pt x="385906" y="7934"/>
                    </a:cubicBezTo>
                    <a:lnTo>
                      <a:pt x="379149" y="5652"/>
                    </a:lnTo>
                    <a:cubicBezTo>
                      <a:pt x="370013" y="2990"/>
                      <a:pt x="360591" y="898"/>
                      <a:pt x="351075" y="327"/>
                    </a:cubicBezTo>
                    <a:lnTo>
                      <a:pt x="347458" y="42"/>
                    </a:lnTo>
                    <a:cubicBezTo>
                      <a:pt x="346221" y="-53"/>
                      <a:pt x="345079" y="42"/>
                      <a:pt x="343842" y="42"/>
                    </a:cubicBezTo>
                    <a:lnTo>
                      <a:pt x="336609" y="42"/>
                    </a:lnTo>
                    <a:cubicBezTo>
                      <a:pt x="334230" y="232"/>
                      <a:pt x="331851" y="518"/>
                      <a:pt x="329376" y="708"/>
                    </a:cubicBezTo>
                    <a:lnTo>
                      <a:pt x="325760" y="1088"/>
                    </a:lnTo>
                    <a:lnTo>
                      <a:pt x="322144" y="1659"/>
                    </a:lnTo>
                    <a:lnTo>
                      <a:pt x="315006" y="2990"/>
                    </a:lnTo>
                    <a:lnTo>
                      <a:pt x="307964" y="4891"/>
                    </a:lnTo>
                    <a:cubicBezTo>
                      <a:pt x="306821" y="5177"/>
                      <a:pt x="305584" y="5462"/>
                      <a:pt x="304442" y="5842"/>
                    </a:cubicBezTo>
                    <a:lnTo>
                      <a:pt x="301016" y="7078"/>
                    </a:lnTo>
                    <a:cubicBezTo>
                      <a:pt x="298732" y="7934"/>
                      <a:pt x="296448" y="8695"/>
                      <a:pt x="294164" y="9550"/>
                    </a:cubicBezTo>
                    <a:lnTo>
                      <a:pt x="287502" y="12593"/>
                    </a:lnTo>
                    <a:cubicBezTo>
                      <a:pt x="286360" y="13068"/>
                      <a:pt x="285314" y="13639"/>
                      <a:pt x="284172" y="14114"/>
                    </a:cubicBezTo>
                    <a:lnTo>
                      <a:pt x="281031" y="15921"/>
                    </a:lnTo>
                    <a:lnTo>
                      <a:pt x="274655" y="19629"/>
                    </a:lnTo>
                    <a:cubicBezTo>
                      <a:pt x="272656" y="20960"/>
                      <a:pt x="270563" y="22291"/>
                      <a:pt x="268564" y="23812"/>
                    </a:cubicBezTo>
                    <a:cubicBezTo>
                      <a:pt x="260665" y="29517"/>
                      <a:pt x="253337" y="36173"/>
                      <a:pt x="246866" y="43684"/>
                    </a:cubicBezTo>
                    <a:cubicBezTo>
                      <a:pt x="240394" y="51100"/>
                      <a:pt x="234779" y="59277"/>
                      <a:pt x="230211" y="68025"/>
                    </a:cubicBezTo>
                    <a:cubicBezTo>
                      <a:pt x="229260" y="69926"/>
                      <a:pt x="228308" y="71733"/>
                      <a:pt x="227451" y="73634"/>
                    </a:cubicBezTo>
                    <a:lnTo>
                      <a:pt x="220504" y="72588"/>
                    </a:lnTo>
                    <a:cubicBezTo>
                      <a:pt x="215555" y="72018"/>
                      <a:pt x="210607" y="71638"/>
                      <a:pt x="205658" y="71257"/>
                    </a:cubicBezTo>
                    <a:cubicBezTo>
                      <a:pt x="200709" y="70972"/>
                      <a:pt x="195665" y="70972"/>
                      <a:pt x="190717" y="70782"/>
                    </a:cubicBezTo>
                    <a:lnTo>
                      <a:pt x="183198" y="71067"/>
                    </a:lnTo>
                    <a:cubicBezTo>
                      <a:pt x="180724" y="71257"/>
                      <a:pt x="178250" y="71067"/>
                      <a:pt x="175680" y="71447"/>
                    </a:cubicBezTo>
                    <a:cubicBezTo>
                      <a:pt x="170731" y="72018"/>
                      <a:pt x="165687" y="72398"/>
                      <a:pt x="160739" y="73444"/>
                    </a:cubicBezTo>
                    <a:cubicBezTo>
                      <a:pt x="158264" y="73920"/>
                      <a:pt x="155790" y="74300"/>
                      <a:pt x="153316" y="74965"/>
                    </a:cubicBezTo>
                    <a:lnTo>
                      <a:pt x="145988" y="76962"/>
                    </a:lnTo>
                    <a:cubicBezTo>
                      <a:pt x="136376" y="80005"/>
                      <a:pt x="126954" y="84093"/>
                      <a:pt x="118389" y="89608"/>
                    </a:cubicBezTo>
                    <a:cubicBezTo>
                      <a:pt x="109824" y="95218"/>
                      <a:pt x="102306" y="102158"/>
                      <a:pt x="96025" y="110145"/>
                    </a:cubicBezTo>
                    <a:cubicBezTo>
                      <a:pt x="89743" y="118132"/>
                      <a:pt x="84890" y="126974"/>
                      <a:pt x="81178" y="136197"/>
                    </a:cubicBezTo>
                    <a:cubicBezTo>
                      <a:pt x="77467" y="145420"/>
                      <a:pt x="75088" y="155118"/>
                      <a:pt x="73660" y="164816"/>
                    </a:cubicBezTo>
                    <a:cubicBezTo>
                      <a:pt x="72328" y="173944"/>
                      <a:pt x="71757" y="183072"/>
                      <a:pt x="72328" y="192390"/>
                    </a:cubicBezTo>
                    <a:lnTo>
                      <a:pt x="61764" y="195147"/>
                    </a:lnTo>
                    <a:lnTo>
                      <a:pt x="55673" y="197239"/>
                    </a:lnTo>
                    <a:cubicBezTo>
                      <a:pt x="53675" y="197999"/>
                      <a:pt x="51581" y="198570"/>
                      <a:pt x="49678" y="199521"/>
                    </a:cubicBezTo>
                    <a:cubicBezTo>
                      <a:pt x="45776" y="201327"/>
                      <a:pt x="41779" y="202943"/>
                      <a:pt x="38067" y="205225"/>
                    </a:cubicBezTo>
                    <a:cubicBezTo>
                      <a:pt x="36259" y="206366"/>
                      <a:pt x="34260" y="207317"/>
                      <a:pt x="32547" y="208553"/>
                    </a:cubicBezTo>
                    <a:lnTo>
                      <a:pt x="27313" y="212261"/>
                    </a:lnTo>
                    <a:cubicBezTo>
                      <a:pt x="20556" y="217586"/>
                      <a:pt x="14466" y="223766"/>
                      <a:pt x="9707" y="230897"/>
                    </a:cubicBezTo>
                    <a:cubicBezTo>
                      <a:pt x="5044" y="238028"/>
                      <a:pt x="1332" y="245920"/>
                      <a:pt x="0" y="254287"/>
                    </a:cubicBezTo>
                    <a:cubicBezTo>
                      <a:pt x="1713" y="246015"/>
                      <a:pt x="5710" y="238313"/>
                      <a:pt x="10659" y="231563"/>
                    </a:cubicBezTo>
                    <a:cubicBezTo>
                      <a:pt x="15608" y="224812"/>
                      <a:pt x="21889" y="219012"/>
                      <a:pt x="28646" y="214163"/>
                    </a:cubicBezTo>
                    <a:lnTo>
                      <a:pt x="33880" y="210740"/>
                    </a:lnTo>
                    <a:cubicBezTo>
                      <a:pt x="35593" y="209599"/>
                      <a:pt x="37591" y="208743"/>
                      <a:pt x="39400" y="207793"/>
                    </a:cubicBezTo>
                    <a:cubicBezTo>
                      <a:pt x="43016" y="205701"/>
                      <a:pt x="47013" y="204370"/>
                      <a:pt x="50820" y="202753"/>
                    </a:cubicBezTo>
                    <a:cubicBezTo>
                      <a:pt x="52723" y="201898"/>
                      <a:pt x="54817" y="201422"/>
                      <a:pt x="56815" y="200852"/>
                    </a:cubicBezTo>
                    <a:lnTo>
                      <a:pt x="62811" y="199045"/>
                    </a:lnTo>
                    <a:lnTo>
                      <a:pt x="75088" y="196478"/>
                    </a:lnTo>
                    <a:lnTo>
                      <a:pt x="76991" y="196098"/>
                    </a:lnTo>
                    <a:lnTo>
                      <a:pt x="76991" y="194006"/>
                    </a:lnTo>
                    <a:cubicBezTo>
                      <a:pt x="76705" y="184688"/>
                      <a:pt x="77657" y="175085"/>
                      <a:pt x="79465" y="165862"/>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5" name="Freeform 229">
                <a:extLst>
                  <a:ext uri="{FF2B5EF4-FFF2-40B4-BE49-F238E27FC236}">
                    <a16:creationId xmlns:a16="http://schemas.microsoft.com/office/drawing/2014/main" id="{7E747F8D-CA0C-DEF0-4A79-98BD572DF68A}"/>
                  </a:ext>
                </a:extLst>
              </p:cNvPr>
              <p:cNvSpPr/>
              <p:nvPr/>
            </p:nvSpPr>
            <p:spPr>
              <a:xfrm>
                <a:off x="-1609079" y="2741804"/>
                <a:ext cx="277023" cy="226895"/>
              </a:xfrm>
              <a:custGeom>
                <a:avLst/>
                <a:gdLst>
                  <a:gd name="connsiteX0" fmla="*/ 1322 w 277023"/>
                  <a:gd name="connsiteY0" fmla="*/ 50107 h 226895"/>
                  <a:gd name="connsiteX1" fmla="*/ 8650 w 277023"/>
                  <a:gd name="connsiteY1" fmla="*/ 74733 h 226895"/>
                  <a:gd name="connsiteX2" fmla="*/ 22449 w 277023"/>
                  <a:gd name="connsiteY2" fmla="*/ 96697 h 226895"/>
                  <a:gd name="connsiteX3" fmla="*/ 41768 w 277023"/>
                  <a:gd name="connsiteY3" fmla="*/ 114191 h 226895"/>
                  <a:gd name="connsiteX4" fmla="*/ 47193 w 277023"/>
                  <a:gd name="connsiteY4" fmla="*/ 117709 h 226895"/>
                  <a:gd name="connsiteX5" fmla="*/ 52808 w 277023"/>
                  <a:gd name="connsiteY5" fmla="*/ 120942 h 226895"/>
                  <a:gd name="connsiteX6" fmla="*/ 64513 w 277023"/>
                  <a:gd name="connsiteY6" fmla="*/ 126552 h 226895"/>
                  <a:gd name="connsiteX7" fmla="*/ 70509 w 277023"/>
                  <a:gd name="connsiteY7" fmla="*/ 128834 h 226895"/>
                  <a:gd name="connsiteX8" fmla="*/ 76600 w 277023"/>
                  <a:gd name="connsiteY8" fmla="*/ 130925 h 226895"/>
                  <a:gd name="connsiteX9" fmla="*/ 82786 w 277023"/>
                  <a:gd name="connsiteY9" fmla="*/ 132732 h 226895"/>
                  <a:gd name="connsiteX10" fmla="*/ 85926 w 277023"/>
                  <a:gd name="connsiteY10" fmla="*/ 133588 h 226895"/>
                  <a:gd name="connsiteX11" fmla="*/ 89067 w 277023"/>
                  <a:gd name="connsiteY11" fmla="*/ 134253 h 226895"/>
                  <a:gd name="connsiteX12" fmla="*/ 101629 w 277023"/>
                  <a:gd name="connsiteY12" fmla="*/ 136820 h 226895"/>
                  <a:gd name="connsiteX13" fmla="*/ 113906 w 277023"/>
                  <a:gd name="connsiteY13" fmla="*/ 138817 h 226895"/>
                  <a:gd name="connsiteX14" fmla="*/ 153876 w 277023"/>
                  <a:gd name="connsiteY14" fmla="*/ 160686 h 226895"/>
                  <a:gd name="connsiteX15" fmla="*/ 167009 w 277023"/>
                  <a:gd name="connsiteY15" fmla="*/ 179892 h 226895"/>
                  <a:gd name="connsiteX16" fmla="*/ 169864 w 277023"/>
                  <a:gd name="connsiteY16" fmla="*/ 185692 h 226895"/>
                  <a:gd name="connsiteX17" fmla="*/ 173100 w 277023"/>
                  <a:gd name="connsiteY17" fmla="*/ 191396 h 226895"/>
                  <a:gd name="connsiteX18" fmla="*/ 176907 w 277023"/>
                  <a:gd name="connsiteY18" fmla="*/ 196816 h 226895"/>
                  <a:gd name="connsiteX19" fmla="*/ 181189 w 277023"/>
                  <a:gd name="connsiteY19" fmla="*/ 201855 h 226895"/>
                  <a:gd name="connsiteX20" fmla="*/ 202126 w 277023"/>
                  <a:gd name="connsiteY20" fmla="*/ 217734 h 226895"/>
                  <a:gd name="connsiteX21" fmla="*/ 226775 w 277023"/>
                  <a:gd name="connsiteY21" fmla="*/ 225530 h 226895"/>
                  <a:gd name="connsiteX22" fmla="*/ 277024 w 277023"/>
                  <a:gd name="connsiteY22" fmla="*/ 223343 h 226895"/>
                  <a:gd name="connsiteX23" fmla="*/ 227917 w 277023"/>
                  <a:gd name="connsiteY23" fmla="*/ 220206 h 226895"/>
                  <a:gd name="connsiteX24" fmla="*/ 205648 w 277023"/>
                  <a:gd name="connsiteY24" fmla="*/ 211363 h 226895"/>
                  <a:gd name="connsiteX25" fmla="*/ 187756 w 277023"/>
                  <a:gd name="connsiteY25" fmla="*/ 196246 h 226895"/>
                  <a:gd name="connsiteX26" fmla="*/ 184235 w 277023"/>
                  <a:gd name="connsiteY26" fmla="*/ 191587 h 226895"/>
                  <a:gd name="connsiteX27" fmla="*/ 181094 w 277023"/>
                  <a:gd name="connsiteY27" fmla="*/ 186642 h 226895"/>
                  <a:gd name="connsiteX28" fmla="*/ 178334 w 277023"/>
                  <a:gd name="connsiteY28" fmla="*/ 181413 h 226895"/>
                  <a:gd name="connsiteX29" fmla="*/ 175860 w 277023"/>
                  <a:gd name="connsiteY29" fmla="*/ 175898 h 226895"/>
                  <a:gd name="connsiteX30" fmla="*/ 161680 w 277023"/>
                  <a:gd name="connsiteY30" fmla="*/ 153650 h 226895"/>
                  <a:gd name="connsiteX31" fmla="*/ 115999 w 277023"/>
                  <a:gd name="connsiteY31" fmla="*/ 127978 h 226895"/>
                  <a:gd name="connsiteX32" fmla="*/ 103627 w 277023"/>
                  <a:gd name="connsiteY32" fmla="*/ 126076 h 226895"/>
                  <a:gd name="connsiteX33" fmla="*/ 91732 w 277023"/>
                  <a:gd name="connsiteY33" fmla="*/ 123794 h 226895"/>
                  <a:gd name="connsiteX34" fmla="*/ 88781 w 277023"/>
                  <a:gd name="connsiteY34" fmla="*/ 123129 h 226895"/>
                  <a:gd name="connsiteX35" fmla="*/ 85831 w 277023"/>
                  <a:gd name="connsiteY35" fmla="*/ 122368 h 226895"/>
                  <a:gd name="connsiteX36" fmla="*/ 80026 w 277023"/>
                  <a:gd name="connsiteY36" fmla="*/ 120752 h 226895"/>
                  <a:gd name="connsiteX37" fmla="*/ 74316 w 277023"/>
                  <a:gd name="connsiteY37" fmla="*/ 118850 h 226895"/>
                  <a:gd name="connsiteX38" fmla="*/ 68606 w 277023"/>
                  <a:gd name="connsiteY38" fmla="*/ 116854 h 226895"/>
                  <a:gd name="connsiteX39" fmla="*/ 57661 w 277023"/>
                  <a:gd name="connsiteY39" fmla="*/ 112004 h 226895"/>
                  <a:gd name="connsiteX40" fmla="*/ 52332 w 277023"/>
                  <a:gd name="connsiteY40" fmla="*/ 109247 h 226895"/>
                  <a:gd name="connsiteX41" fmla="*/ 47193 w 277023"/>
                  <a:gd name="connsiteY41" fmla="*/ 106109 h 226895"/>
                  <a:gd name="connsiteX42" fmla="*/ 28921 w 277023"/>
                  <a:gd name="connsiteY42" fmla="*/ 90992 h 226895"/>
                  <a:gd name="connsiteX43" fmla="*/ 6651 w 277023"/>
                  <a:gd name="connsiteY43" fmla="*/ 48966 h 226895"/>
                  <a:gd name="connsiteX44" fmla="*/ 3130 w 277023"/>
                  <a:gd name="connsiteY44" fmla="*/ 24721 h 226895"/>
                  <a:gd name="connsiteX45" fmla="*/ 3130 w 277023"/>
                  <a:gd name="connsiteY45" fmla="*/ 12360 h 226895"/>
                  <a:gd name="connsiteX46" fmla="*/ 4177 w 277023"/>
                  <a:gd name="connsiteY46" fmla="*/ 0 h 226895"/>
                  <a:gd name="connsiteX47" fmla="*/ 180 w 277023"/>
                  <a:gd name="connsiteY47" fmla="*/ 24721 h 226895"/>
                  <a:gd name="connsiteX48" fmla="*/ 1512 w 277023"/>
                  <a:gd name="connsiteY48" fmla="*/ 50012 h 22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23" h="226895">
                    <a:moveTo>
                      <a:pt x="1322" y="50107"/>
                    </a:moveTo>
                    <a:cubicBezTo>
                      <a:pt x="2749" y="58474"/>
                      <a:pt x="5129" y="66746"/>
                      <a:pt x="8650" y="74733"/>
                    </a:cubicBezTo>
                    <a:cubicBezTo>
                      <a:pt x="12171" y="82625"/>
                      <a:pt x="16834" y="90041"/>
                      <a:pt x="22449" y="96697"/>
                    </a:cubicBezTo>
                    <a:cubicBezTo>
                      <a:pt x="28064" y="103352"/>
                      <a:pt x="34631" y="109152"/>
                      <a:pt x="41768" y="114191"/>
                    </a:cubicBezTo>
                    <a:lnTo>
                      <a:pt x="47193" y="117709"/>
                    </a:lnTo>
                    <a:cubicBezTo>
                      <a:pt x="49001" y="118945"/>
                      <a:pt x="51000" y="119801"/>
                      <a:pt x="52808" y="120942"/>
                    </a:cubicBezTo>
                    <a:cubicBezTo>
                      <a:pt x="56519" y="123129"/>
                      <a:pt x="60612" y="124745"/>
                      <a:pt x="64513" y="126552"/>
                    </a:cubicBezTo>
                    <a:cubicBezTo>
                      <a:pt x="66512" y="127408"/>
                      <a:pt x="68511" y="128073"/>
                      <a:pt x="70509" y="128834"/>
                    </a:cubicBezTo>
                    <a:cubicBezTo>
                      <a:pt x="72508" y="129499"/>
                      <a:pt x="74506" y="130355"/>
                      <a:pt x="76600" y="130925"/>
                    </a:cubicBezTo>
                    <a:lnTo>
                      <a:pt x="82786" y="132732"/>
                    </a:lnTo>
                    <a:lnTo>
                      <a:pt x="85926" y="133588"/>
                    </a:lnTo>
                    <a:lnTo>
                      <a:pt x="89067" y="134253"/>
                    </a:lnTo>
                    <a:cubicBezTo>
                      <a:pt x="93254" y="135109"/>
                      <a:pt x="97442" y="136250"/>
                      <a:pt x="101629" y="136820"/>
                    </a:cubicBezTo>
                    <a:lnTo>
                      <a:pt x="113906" y="138817"/>
                    </a:lnTo>
                    <a:cubicBezTo>
                      <a:pt x="129133" y="141384"/>
                      <a:pt x="143313" y="149276"/>
                      <a:pt x="153876" y="160686"/>
                    </a:cubicBezTo>
                    <a:cubicBezTo>
                      <a:pt x="159301" y="166295"/>
                      <a:pt x="163583" y="172856"/>
                      <a:pt x="167009" y="179892"/>
                    </a:cubicBezTo>
                    <a:lnTo>
                      <a:pt x="169864" y="185692"/>
                    </a:lnTo>
                    <a:cubicBezTo>
                      <a:pt x="170911" y="187688"/>
                      <a:pt x="172053" y="189495"/>
                      <a:pt x="173100" y="191396"/>
                    </a:cubicBezTo>
                    <a:cubicBezTo>
                      <a:pt x="174337" y="193203"/>
                      <a:pt x="175575" y="195010"/>
                      <a:pt x="176907" y="196816"/>
                    </a:cubicBezTo>
                    <a:cubicBezTo>
                      <a:pt x="178334" y="198527"/>
                      <a:pt x="179667" y="200239"/>
                      <a:pt x="181189" y="201855"/>
                    </a:cubicBezTo>
                    <a:cubicBezTo>
                      <a:pt x="187185" y="208321"/>
                      <a:pt x="194227" y="213835"/>
                      <a:pt x="202126" y="217734"/>
                    </a:cubicBezTo>
                    <a:cubicBezTo>
                      <a:pt x="209930" y="221632"/>
                      <a:pt x="218305" y="224009"/>
                      <a:pt x="226775" y="225530"/>
                    </a:cubicBezTo>
                    <a:cubicBezTo>
                      <a:pt x="243715" y="228097"/>
                      <a:pt x="260750" y="226861"/>
                      <a:pt x="277024" y="223343"/>
                    </a:cubicBezTo>
                    <a:cubicBezTo>
                      <a:pt x="260369" y="224484"/>
                      <a:pt x="243715" y="224104"/>
                      <a:pt x="227917" y="220206"/>
                    </a:cubicBezTo>
                    <a:cubicBezTo>
                      <a:pt x="220113" y="218209"/>
                      <a:pt x="212500" y="215452"/>
                      <a:pt x="205648" y="211363"/>
                    </a:cubicBezTo>
                    <a:cubicBezTo>
                      <a:pt x="198795" y="207370"/>
                      <a:pt x="192705" y="202236"/>
                      <a:pt x="187756" y="196246"/>
                    </a:cubicBezTo>
                    <a:cubicBezTo>
                      <a:pt x="186519" y="194724"/>
                      <a:pt x="185377" y="193108"/>
                      <a:pt x="184235" y="191587"/>
                    </a:cubicBezTo>
                    <a:cubicBezTo>
                      <a:pt x="183188" y="189970"/>
                      <a:pt x="182141" y="188259"/>
                      <a:pt x="181094" y="186642"/>
                    </a:cubicBezTo>
                    <a:cubicBezTo>
                      <a:pt x="180238" y="184931"/>
                      <a:pt x="179191" y="183220"/>
                      <a:pt x="178334" y="181413"/>
                    </a:cubicBezTo>
                    <a:lnTo>
                      <a:pt x="175860" y="175898"/>
                    </a:lnTo>
                    <a:cubicBezTo>
                      <a:pt x="172339" y="167817"/>
                      <a:pt x="167580" y="160210"/>
                      <a:pt x="161680" y="153650"/>
                    </a:cubicBezTo>
                    <a:cubicBezTo>
                      <a:pt x="149879" y="140433"/>
                      <a:pt x="133510" y="131211"/>
                      <a:pt x="115999" y="127978"/>
                    </a:cubicBezTo>
                    <a:lnTo>
                      <a:pt x="103627" y="126076"/>
                    </a:lnTo>
                    <a:cubicBezTo>
                      <a:pt x="99630" y="125601"/>
                      <a:pt x="95633" y="124555"/>
                      <a:pt x="91732" y="123794"/>
                    </a:cubicBezTo>
                    <a:lnTo>
                      <a:pt x="88781" y="123129"/>
                    </a:lnTo>
                    <a:lnTo>
                      <a:pt x="85831" y="122368"/>
                    </a:lnTo>
                    <a:lnTo>
                      <a:pt x="80026" y="120752"/>
                    </a:lnTo>
                    <a:cubicBezTo>
                      <a:pt x="78027" y="120276"/>
                      <a:pt x="76219" y="119516"/>
                      <a:pt x="74316" y="118850"/>
                    </a:cubicBezTo>
                    <a:cubicBezTo>
                      <a:pt x="72412" y="118185"/>
                      <a:pt x="70509" y="117614"/>
                      <a:pt x="68606" y="116854"/>
                    </a:cubicBezTo>
                    <a:cubicBezTo>
                      <a:pt x="64894" y="115237"/>
                      <a:pt x="61183" y="113906"/>
                      <a:pt x="57661" y="112004"/>
                    </a:cubicBezTo>
                    <a:cubicBezTo>
                      <a:pt x="55948" y="111054"/>
                      <a:pt x="54045" y="110293"/>
                      <a:pt x="52332" y="109247"/>
                    </a:cubicBezTo>
                    <a:lnTo>
                      <a:pt x="47193" y="106109"/>
                    </a:lnTo>
                    <a:cubicBezTo>
                      <a:pt x="40626" y="101736"/>
                      <a:pt x="34345" y="96697"/>
                      <a:pt x="28921" y="90992"/>
                    </a:cubicBezTo>
                    <a:cubicBezTo>
                      <a:pt x="18072" y="79392"/>
                      <a:pt x="10553" y="64750"/>
                      <a:pt x="6651" y="48966"/>
                    </a:cubicBezTo>
                    <a:cubicBezTo>
                      <a:pt x="4558" y="41075"/>
                      <a:pt x="3511" y="32993"/>
                      <a:pt x="3130" y="24721"/>
                    </a:cubicBezTo>
                    <a:cubicBezTo>
                      <a:pt x="2845" y="20632"/>
                      <a:pt x="2845" y="16449"/>
                      <a:pt x="3130" y="12360"/>
                    </a:cubicBezTo>
                    <a:cubicBezTo>
                      <a:pt x="3320" y="8272"/>
                      <a:pt x="3606" y="4088"/>
                      <a:pt x="4177" y="0"/>
                    </a:cubicBezTo>
                    <a:cubicBezTo>
                      <a:pt x="1893" y="7987"/>
                      <a:pt x="561" y="16354"/>
                      <a:pt x="180" y="24721"/>
                    </a:cubicBezTo>
                    <a:cubicBezTo>
                      <a:pt x="-296" y="33088"/>
                      <a:pt x="180" y="41645"/>
                      <a:pt x="1512" y="50012"/>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6" name="Freeform 230">
                <a:extLst>
                  <a:ext uri="{FF2B5EF4-FFF2-40B4-BE49-F238E27FC236}">
                    <a16:creationId xmlns:a16="http://schemas.microsoft.com/office/drawing/2014/main" id="{139D0986-9FF6-DFEF-2D7B-F96306226C5A}"/>
                  </a:ext>
                </a:extLst>
              </p:cNvPr>
              <p:cNvSpPr/>
              <p:nvPr/>
            </p:nvSpPr>
            <p:spPr>
              <a:xfrm>
                <a:off x="138955" y="2577316"/>
                <a:ext cx="487926" cy="503774"/>
              </a:xfrm>
              <a:custGeom>
                <a:avLst/>
                <a:gdLst>
                  <a:gd name="connsiteX0" fmla="*/ 28265 w 487926"/>
                  <a:gd name="connsiteY0" fmla="*/ 37557 h 503774"/>
                  <a:gd name="connsiteX1" fmla="*/ 48440 w 487926"/>
                  <a:gd name="connsiteY1" fmla="*/ 79107 h 503774"/>
                  <a:gd name="connsiteX2" fmla="*/ 52152 w 487926"/>
                  <a:gd name="connsiteY2" fmla="*/ 89946 h 503774"/>
                  <a:gd name="connsiteX3" fmla="*/ 55197 w 487926"/>
                  <a:gd name="connsiteY3" fmla="*/ 100975 h 503774"/>
                  <a:gd name="connsiteX4" fmla="*/ 56435 w 487926"/>
                  <a:gd name="connsiteY4" fmla="*/ 106585 h 503774"/>
                  <a:gd name="connsiteX5" fmla="*/ 57577 w 487926"/>
                  <a:gd name="connsiteY5" fmla="*/ 112195 h 503774"/>
                  <a:gd name="connsiteX6" fmla="*/ 58623 w 487926"/>
                  <a:gd name="connsiteY6" fmla="*/ 117804 h 503774"/>
                  <a:gd name="connsiteX7" fmla="*/ 59289 w 487926"/>
                  <a:gd name="connsiteY7" fmla="*/ 123509 h 503774"/>
                  <a:gd name="connsiteX8" fmla="*/ 59956 w 487926"/>
                  <a:gd name="connsiteY8" fmla="*/ 129214 h 503774"/>
                  <a:gd name="connsiteX9" fmla="*/ 60431 w 487926"/>
                  <a:gd name="connsiteY9" fmla="*/ 134919 h 503774"/>
                  <a:gd name="connsiteX10" fmla="*/ 60907 w 487926"/>
                  <a:gd name="connsiteY10" fmla="*/ 146233 h 503774"/>
                  <a:gd name="connsiteX11" fmla="*/ 60907 w 487926"/>
                  <a:gd name="connsiteY11" fmla="*/ 149086 h 503774"/>
                  <a:gd name="connsiteX12" fmla="*/ 61098 w 487926"/>
                  <a:gd name="connsiteY12" fmla="*/ 152319 h 503774"/>
                  <a:gd name="connsiteX13" fmla="*/ 61669 w 487926"/>
                  <a:gd name="connsiteY13" fmla="*/ 158784 h 503774"/>
                  <a:gd name="connsiteX14" fmla="*/ 64714 w 487926"/>
                  <a:gd name="connsiteY14" fmla="*/ 171430 h 503774"/>
                  <a:gd name="connsiteX15" fmla="*/ 77942 w 487926"/>
                  <a:gd name="connsiteY15" fmla="*/ 193964 h 503774"/>
                  <a:gd name="connsiteX16" fmla="*/ 80227 w 487926"/>
                  <a:gd name="connsiteY16" fmla="*/ 196341 h 503774"/>
                  <a:gd name="connsiteX17" fmla="*/ 82320 w 487926"/>
                  <a:gd name="connsiteY17" fmla="*/ 198432 h 503774"/>
                  <a:gd name="connsiteX18" fmla="*/ 86222 w 487926"/>
                  <a:gd name="connsiteY18" fmla="*/ 202426 h 503774"/>
                  <a:gd name="connsiteX19" fmla="*/ 93360 w 487926"/>
                  <a:gd name="connsiteY19" fmla="*/ 210888 h 503774"/>
                  <a:gd name="connsiteX20" fmla="*/ 113440 w 487926"/>
                  <a:gd name="connsiteY20" fmla="*/ 249871 h 503774"/>
                  <a:gd name="connsiteX21" fmla="*/ 114868 w 487926"/>
                  <a:gd name="connsiteY21" fmla="*/ 255195 h 503774"/>
                  <a:gd name="connsiteX22" fmla="*/ 116105 w 487926"/>
                  <a:gd name="connsiteY22" fmla="*/ 260520 h 503774"/>
                  <a:gd name="connsiteX23" fmla="*/ 117152 w 487926"/>
                  <a:gd name="connsiteY23" fmla="*/ 265939 h 503774"/>
                  <a:gd name="connsiteX24" fmla="*/ 117627 w 487926"/>
                  <a:gd name="connsiteY24" fmla="*/ 268792 h 503774"/>
                  <a:gd name="connsiteX25" fmla="*/ 118294 w 487926"/>
                  <a:gd name="connsiteY25" fmla="*/ 272120 h 503774"/>
                  <a:gd name="connsiteX26" fmla="*/ 129999 w 487926"/>
                  <a:gd name="connsiteY26" fmla="*/ 296650 h 503774"/>
                  <a:gd name="connsiteX27" fmla="*/ 151602 w 487926"/>
                  <a:gd name="connsiteY27" fmla="*/ 313289 h 503774"/>
                  <a:gd name="connsiteX28" fmla="*/ 164736 w 487926"/>
                  <a:gd name="connsiteY28" fmla="*/ 317378 h 503774"/>
                  <a:gd name="connsiteX29" fmla="*/ 170541 w 487926"/>
                  <a:gd name="connsiteY29" fmla="*/ 318424 h 503774"/>
                  <a:gd name="connsiteX30" fmla="*/ 176061 w 487926"/>
                  <a:gd name="connsiteY30" fmla="*/ 319470 h 503774"/>
                  <a:gd name="connsiteX31" fmla="*/ 260094 w 487926"/>
                  <a:gd name="connsiteY31" fmla="*/ 353413 h 503774"/>
                  <a:gd name="connsiteX32" fmla="*/ 269896 w 487926"/>
                  <a:gd name="connsiteY32" fmla="*/ 359403 h 503774"/>
                  <a:gd name="connsiteX33" fmla="*/ 279413 w 487926"/>
                  <a:gd name="connsiteY33" fmla="*/ 365869 h 503774"/>
                  <a:gd name="connsiteX34" fmla="*/ 284171 w 487926"/>
                  <a:gd name="connsiteY34" fmla="*/ 369101 h 503774"/>
                  <a:gd name="connsiteX35" fmla="*/ 288740 w 487926"/>
                  <a:gd name="connsiteY35" fmla="*/ 372524 h 503774"/>
                  <a:gd name="connsiteX36" fmla="*/ 297971 w 487926"/>
                  <a:gd name="connsiteY36" fmla="*/ 379370 h 503774"/>
                  <a:gd name="connsiteX37" fmla="*/ 306917 w 487926"/>
                  <a:gd name="connsiteY37" fmla="*/ 386691 h 503774"/>
                  <a:gd name="connsiteX38" fmla="*/ 315767 w 487926"/>
                  <a:gd name="connsiteY38" fmla="*/ 394108 h 503774"/>
                  <a:gd name="connsiteX39" fmla="*/ 324332 w 487926"/>
                  <a:gd name="connsiteY39" fmla="*/ 401809 h 503774"/>
                  <a:gd name="connsiteX40" fmla="*/ 328615 w 487926"/>
                  <a:gd name="connsiteY40" fmla="*/ 405707 h 503774"/>
                  <a:gd name="connsiteX41" fmla="*/ 332707 w 487926"/>
                  <a:gd name="connsiteY41" fmla="*/ 409796 h 503774"/>
                  <a:gd name="connsiteX42" fmla="*/ 348981 w 487926"/>
                  <a:gd name="connsiteY42" fmla="*/ 426340 h 503774"/>
                  <a:gd name="connsiteX43" fmla="*/ 364493 w 487926"/>
                  <a:gd name="connsiteY43" fmla="*/ 443549 h 503774"/>
                  <a:gd name="connsiteX44" fmla="*/ 379910 w 487926"/>
                  <a:gd name="connsiteY44" fmla="*/ 461424 h 503774"/>
                  <a:gd name="connsiteX45" fmla="*/ 397897 w 487926"/>
                  <a:gd name="connsiteY45" fmla="*/ 477778 h 503774"/>
                  <a:gd name="connsiteX46" fmla="*/ 418454 w 487926"/>
                  <a:gd name="connsiteY46" fmla="*/ 490424 h 503774"/>
                  <a:gd name="connsiteX47" fmla="*/ 440913 w 487926"/>
                  <a:gd name="connsiteY47" fmla="*/ 499076 h 503774"/>
                  <a:gd name="connsiteX48" fmla="*/ 464324 w 487926"/>
                  <a:gd name="connsiteY48" fmla="*/ 503355 h 503774"/>
                  <a:gd name="connsiteX49" fmla="*/ 487926 w 487926"/>
                  <a:gd name="connsiteY49" fmla="*/ 503069 h 503774"/>
                  <a:gd name="connsiteX50" fmla="*/ 442341 w 487926"/>
                  <a:gd name="connsiteY50" fmla="*/ 494512 h 503774"/>
                  <a:gd name="connsiteX51" fmla="*/ 421689 w 487926"/>
                  <a:gd name="connsiteY51" fmla="*/ 484529 h 503774"/>
                  <a:gd name="connsiteX52" fmla="*/ 403227 w 487926"/>
                  <a:gd name="connsiteY52" fmla="*/ 471123 h 503774"/>
                  <a:gd name="connsiteX53" fmla="*/ 387524 w 487926"/>
                  <a:gd name="connsiteY53" fmla="*/ 454864 h 503774"/>
                  <a:gd name="connsiteX54" fmla="*/ 373344 w 487926"/>
                  <a:gd name="connsiteY54" fmla="*/ 436228 h 503774"/>
                  <a:gd name="connsiteX55" fmla="*/ 358307 w 487926"/>
                  <a:gd name="connsiteY55" fmla="*/ 417782 h 503774"/>
                  <a:gd name="connsiteX56" fmla="*/ 342414 w 487926"/>
                  <a:gd name="connsiteY56" fmla="*/ 400098 h 503774"/>
                  <a:gd name="connsiteX57" fmla="*/ 338322 w 487926"/>
                  <a:gd name="connsiteY57" fmla="*/ 395724 h 503774"/>
                  <a:gd name="connsiteX58" fmla="*/ 334039 w 487926"/>
                  <a:gd name="connsiteY58" fmla="*/ 391540 h 503774"/>
                  <a:gd name="connsiteX59" fmla="*/ 325474 w 487926"/>
                  <a:gd name="connsiteY59" fmla="*/ 383173 h 503774"/>
                  <a:gd name="connsiteX60" fmla="*/ 316624 w 487926"/>
                  <a:gd name="connsiteY60" fmla="*/ 375187 h 503774"/>
                  <a:gd name="connsiteX61" fmla="*/ 307583 w 487926"/>
                  <a:gd name="connsiteY61" fmla="*/ 367295 h 503774"/>
                  <a:gd name="connsiteX62" fmla="*/ 298161 w 487926"/>
                  <a:gd name="connsiteY62" fmla="*/ 359879 h 503774"/>
                  <a:gd name="connsiteX63" fmla="*/ 293498 w 487926"/>
                  <a:gd name="connsiteY63" fmla="*/ 356170 h 503774"/>
                  <a:gd name="connsiteX64" fmla="*/ 288644 w 487926"/>
                  <a:gd name="connsiteY64" fmla="*/ 352653 h 503774"/>
                  <a:gd name="connsiteX65" fmla="*/ 278842 w 487926"/>
                  <a:gd name="connsiteY65" fmla="*/ 345712 h 503774"/>
                  <a:gd name="connsiteX66" fmla="*/ 268659 w 487926"/>
                  <a:gd name="connsiteY66" fmla="*/ 339246 h 503774"/>
                  <a:gd name="connsiteX67" fmla="*/ 225833 w 487926"/>
                  <a:gd name="connsiteY67" fmla="*/ 316997 h 503774"/>
                  <a:gd name="connsiteX68" fmla="*/ 179582 w 487926"/>
                  <a:gd name="connsiteY68" fmla="*/ 302450 h 503774"/>
                  <a:gd name="connsiteX69" fmla="*/ 173586 w 487926"/>
                  <a:gd name="connsiteY69" fmla="*/ 301309 h 503774"/>
                  <a:gd name="connsiteX70" fmla="*/ 170541 w 487926"/>
                  <a:gd name="connsiteY70" fmla="*/ 300739 h 503774"/>
                  <a:gd name="connsiteX71" fmla="*/ 167781 w 487926"/>
                  <a:gd name="connsiteY71" fmla="*/ 300168 h 503774"/>
                  <a:gd name="connsiteX72" fmla="*/ 158550 w 487926"/>
                  <a:gd name="connsiteY72" fmla="*/ 297316 h 503774"/>
                  <a:gd name="connsiteX73" fmla="*/ 143228 w 487926"/>
                  <a:gd name="connsiteY73" fmla="*/ 285716 h 503774"/>
                  <a:gd name="connsiteX74" fmla="*/ 134663 w 487926"/>
                  <a:gd name="connsiteY74" fmla="*/ 268316 h 503774"/>
                  <a:gd name="connsiteX75" fmla="*/ 134187 w 487926"/>
                  <a:gd name="connsiteY75" fmla="*/ 265939 h 503774"/>
                  <a:gd name="connsiteX76" fmla="*/ 133616 w 487926"/>
                  <a:gd name="connsiteY76" fmla="*/ 262992 h 503774"/>
                  <a:gd name="connsiteX77" fmla="*/ 132378 w 487926"/>
                  <a:gd name="connsiteY77" fmla="*/ 256907 h 503774"/>
                  <a:gd name="connsiteX78" fmla="*/ 130856 w 487926"/>
                  <a:gd name="connsiteY78" fmla="*/ 250822 h 503774"/>
                  <a:gd name="connsiteX79" fmla="*/ 129048 w 487926"/>
                  <a:gd name="connsiteY79" fmla="*/ 244832 h 503774"/>
                  <a:gd name="connsiteX80" fmla="*/ 105256 w 487926"/>
                  <a:gd name="connsiteY80" fmla="*/ 201380 h 503774"/>
                  <a:gd name="connsiteX81" fmla="*/ 96976 w 487926"/>
                  <a:gd name="connsiteY81" fmla="*/ 192062 h 503774"/>
                  <a:gd name="connsiteX82" fmla="*/ 92503 w 487926"/>
                  <a:gd name="connsiteY82" fmla="*/ 187688 h 503774"/>
                  <a:gd name="connsiteX83" fmla="*/ 90410 w 487926"/>
                  <a:gd name="connsiteY83" fmla="*/ 185692 h 503774"/>
                  <a:gd name="connsiteX84" fmla="*/ 88601 w 487926"/>
                  <a:gd name="connsiteY84" fmla="*/ 183885 h 503774"/>
                  <a:gd name="connsiteX85" fmla="*/ 77467 w 487926"/>
                  <a:gd name="connsiteY85" fmla="*/ 166581 h 503774"/>
                  <a:gd name="connsiteX86" fmla="*/ 74612 w 487926"/>
                  <a:gd name="connsiteY86" fmla="*/ 156502 h 503774"/>
                  <a:gd name="connsiteX87" fmla="*/ 73850 w 487926"/>
                  <a:gd name="connsiteY87" fmla="*/ 151273 h 503774"/>
                  <a:gd name="connsiteX88" fmla="*/ 73660 w 487926"/>
                  <a:gd name="connsiteY88" fmla="*/ 148610 h 503774"/>
                  <a:gd name="connsiteX89" fmla="*/ 73374 w 487926"/>
                  <a:gd name="connsiteY89" fmla="*/ 145568 h 503774"/>
                  <a:gd name="connsiteX90" fmla="*/ 72423 w 487926"/>
                  <a:gd name="connsiteY90" fmla="*/ 133493 h 503774"/>
                  <a:gd name="connsiteX91" fmla="*/ 71566 w 487926"/>
                  <a:gd name="connsiteY91" fmla="*/ 127503 h 503774"/>
                  <a:gd name="connsiteX92" fmla="*/ 70519 w 487926"/>
                  <a:gd name="connsiteY92" fmla="*/ 121513 h 503774"/>
                  <a:gd name="connsiteX93" fmla="*/ 56244 w 487926"/>
                  <a:gd name="connsiteY93" fmla="*/ 75684 h 503774"/>
                  <a:gd name="connsiteX94" fmla="*/ 32167 w 487926"/>
                  <a:gd name="connsiteY94" fmla="*/ 34609 h 503774"/>
                  <a:gd name="connsiteX95" fmla="*/ 0 w 487926"/>
                  <a:gd name="connsiteY95" fmla="*/ 0 h 503774"/>
                  <a:gd name="connsiteX96" fmla="*/ 28170 w 487926"/>
                  <a:gd name="connsiteY96" fmla="*/ 37271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87926" h="503774">
                    <a:moveTo>
                      <a:pt x="28265" y="37557"/>
                    </a:moveTo>
                    <a:cubicBezTo>
                      <a:pt x="36354" y="50773"/>
                      <a:pt x="43206" y="64750"/>
                      <a:pt x="48440" y="79107"/>
                    </a:cubicBezTo>
                    <a:cubicBezTo>
                      <a:pt x="49678" y="82720"/>
                      <a:pt x="51105" y="86333"/>
                      <a:pt x="52152" y="89946"/>
                    </a:cubicBezTo>
                    <a:lnTo>
                      <a:pt x="55197" y="100975"/>
                    </a:lnTo>
                    <a:cubicBezTo>
                      <a:pt x="55768" y="102782"/>
                      <a:pt x="56054" y="104683"/>
                      <a:pt x="56435" y="106585"/>
                    </a:cubicBezTo>
                    <a:lnTo>
                      <a:pt x="57577" y="112195"/>
                    </a:lnTo>
                    <a:cubicBezTo>
                      <a:pt x="57957" y="114096"/>
                      <a:pt x="58338" y="115903"/>
                      <a:pt x="58623" y="117804"/>
                    </a:cubicBezTo>
                    <a:lnTo>
                      <a:pt x="59289" y="123509"/>
                    </a:lnTo>
                    <a:lnTo>
                      <a:pt x="59956" y="129214"/>
                    </a:lnTo>
                    <a:cubicBezTo>
                      <a:pt x="60146" y="131116"/>
                      <a:pt x="60431" y="133017"/>
                      <a:pt x="60431" y="134919"/>
                    </a:cubicBezTo>
                    <a:lnTo>
                      <a:pt x="60907" y="146233"/>
                    </a:lnTo>
                    <a:lnTo>
                      <a:pt x="60907" y="149086"/>
                    </a:lnTo>
                    <a:cubicBezTo>
                      <a:pt x="60907" y="149086"/>
                      <a:pt x="61098" y="152319"/>
                      <a:pt x="61098" y="152319"/>
                    </a:cubicBezTo>
                    <a:cubicBezTo>
                      <a:pt x="61193" y="154505"/>
                      <a:pt x="61383" y="156597"/>
                      <a:pt x="61669" y="158784"/>
                    </a:cubicBezTo>
                    <a:cubicBezTo>
                      <a:pt x="62240" y="163063"/>
                      <a:pt x="63287" y="167341"/>
                      <a:pt x="64714" y="171430"/>
                    </a:cubicBezTo>
                    <a:cubicBezTo>
                      <a:pt x="67569" y="179702"/>
                      <a:pt x="72042" y="187403"/>
                      <a:pt x="77942" y="193964"/>
                    </a:cubicBezTo>
                    <a:cubicBezTo>
                      <a:pt x="78609" y="194819"/>
                      <a:pt x="79465" y="195580"/>
                      <a:pt x="80227" y="196341"/>
                    </a:cubicBezTo>
                    <a:lnTo>
                      <a:pt x="82320" y="198432"/>
                    </a:lnTo>
                    <a:cubicBezTo>
                      <a:pt x="83652" y="199668"/>
                      <a:pt x="84890" y="201095"/>
                      <a:pt x="86222" y="202426"/>
                    </a:cubicBezTo>
                    <a:cubicBezTo>
                      <a:pt x="88696" y="205183"/>
                      <a:pt x="91171" y="207940"/>
                      <a:pt x="93360" y="210888"/>
                    </a:cubicBezTo>
                    <a:cubicBezTo>
                      <a:pt x="102401" y="222583"/>
                      <a:pt x="109253" y="235799"/>
                      <a:pt x="113440" y="249871"/>
                    </a:cubicBezTo>
                    <a:lnTo>
                      <a:pt x="114868" y="255195"/>
                    </a:lnTo>
                    <a:cubicBezTo>
                      <a:pt x="115344" y="257002"/>
                      <a:pt x="115724" y="258808"/>
                      <a:pt x="116105" y="260520"/>
                    </a:cubicBezTo>
                    <a:cubicBezTo>
                      <a:pt x="116581" y="262326"/>
                      <a:pt x="116771" y="264133"/>
                      <a:pt x="117152" y="265939"/>
                    </a:cubicBezTo>
                    <a:lnTo>
                      <a:pt x="117627" y="268792"/>
                    </a:lnTo>
                    <a:lnTo>
                      <a:pt x="118294" y="272120"/>
                    </a:lnTo>
                    <a:cubicBezTo>
                      <a:pt x="120292" y="281057"/>
                      <a:pt x="124289" y="289519"/>
                      <a:pt x="129999" y="296650"/>
                    </a:cubicBezTo>
                    <a:cubicBezTo>
                      <a:pt x="135709" y="303781"/>
                      <a:pt x="143228" y="309581"/>
                      <a:pt x="151602" y="313289"/>
                    </a:cubicBezTo>
                    <a:cubicBezTo>
                      <a:pt x="155790" y="315096"/>
                      <a:pt x="160263" y="316617"/>
                      <a:pt x="164736" y="317378"/>
                    </a:cubicBezTo>
                    <a:lnTo>
                      <a:pt x="170541" y="318424"/>
                    </a:lnTo>
                    <a:cubicBezTo>
                      <a:pt x="172349" y="318804"/>
                      <a:pt x="174253" y="319089"/>
                      <a:pt x="176061" y="319470"/>
                    </a:cubicBezTo>
                    <a:cubicBezTo>
                      <a:pt x="205563" y="325745"/>
                      <a:pt x="233923" y="337725"/>
                      <a:pt x="260094" y="353413"/>
                    </a:cubicBezTo>
                    <a:lnTo>
                      <a:pt x="269896" y="359403"/>
                    </a:lnTo>
                    <a:lnTo>
                      <a:pt x="279413" y="365869"/>
                    </a:lnTo>
                    <a:cubicBezTo>
                      <a:pt x="281031" y="366915"/>
                      <a:pt x="282553" y="367960"/>
                      <a:pt x="284171" y="369101"/>
                    </a:cubicBezTo>
                    <a:lnTo>
                      <a:pt x="288740" y="372524"/>
                    </a:lnTo>
                    <a:lnTo>
                      <a:pt x="297971" y="379370"/>
                    </a:lnTo>
                    <a:lnTo>
                      <a:pt x="306917" y="386691"/>
                    </a:lnTo>
                    <a:cubicBezTo>
                      <a:pt x="309867" y="389163"/>
                      <a:pt x="312912" y="391540"/>
                      <a:pt x="315767" y="394108"/>
                    </a:cubicBezTo>
                    <a:lnTo>
                      <a:pt x="324332" y="401809"/>
                    </a:lnTo>
                    <a:cubicBezTo>
                      <a:pt x="325760" y="403140"/>
                      <a:pt x="327187" y="404376"/>
                      <a:pt x="328615" y="405707"/>
                    </a:cubicBezTo>
                    <a:lnTo>
                      <a:pt x="332707" y="409796"/>
                    </a:lnTo>
                    <a:cubicBezTo>
                      <a:pt x="338132" y="415215"/>
                      <a:pt x="343842" y="420540"/>
                      <a:pt x="348981" y="426340"/>
                    </a:cubicBezTo>
                    <a:cubicBezTo>
                      <a:pt x="354215" y="432045"/>
                      <a:pt x="359545" y="437654"/>
                      <a:pt x="364493" y="443549"/>
                    </a:cubicBezTo>
                    <a:lnTo>
                      <a:pt x="379910" y="461424"/>
                    </a:lnTo>
                    <a:cubicBezTo>
                      <a:pt x="385430" y="467414"/>
                      <a:pt x="391426" y="472929"/>
                      <a:pt x="397897" y="477778"/>
                    </a:cubicBezTo>
                    <a:cubicBezTo>
                      <a:pt x="404464" y="482532"/>
                      <a:pt x="411316" y="486811"/>
                      <a:pt x="418454" y="490424"/>
                    </a:cubicBezTo>
                    <a:cubicBezTo>
                      <a:pt x="425686" y="493942"/>
                      <a:pt x="433204" y="496889"/>
                      <a:pt x="440913" y="499076"/>
                    </a:cubicBezTo>
                    <a:cubicBezTo>
                      <a:pt x="448622" y="501263"/>
                      <a:pt x="456521" y="502594"/>
                      <a:pt x="464324" y="503355"/>
                    </a:cubicBezTo>
                    <a:cubicBezTo>
                      <a:pt x="472223" y="504115"/>
                      <a:pt x="480122" y="503735"/>
                      <a:pt x="487926" y="503069"/>
                    </a:cubicBezTo>
                    <a:cubicBezTo>
                      <a:pt x="472223" y="502784"/>
                      <a:pt x="456711" y="499932"/>
                      <a:pt x="442341" y="494512"/>
                    </a:cubicBezTo>
                    <a:cubicBezTo>
                      <a:pt x="435203" y="491660"/>
                      <a:pt x="428256" y="488427"/>
                      <a:pt x="421689" y="484529"/>
                    </a:cubicBezTo>
                    <a:cubicBezTo>
                      <a:pt x="415123" y="480535"/>
                      <a:pt x="409032" y="476067"/>
                      <a:pt x="403227" y="471123"/>
                    </a:cubicBezTo>
                    <a:cubicBezTo>
                      <a:pt x="397516" y="466083"/>
                      <a:pt x="392282" y="460664"/>
                      <a:pt x="387524" y="454864"/>
                    </a:cubicBezTo>
                    <a:lnTo>
                      <a:pt x="373344" y="436228"/>
                    </a:lnTo>
                    <a:cubicBezTo>
                      <a:pt x="368681" y="429763"/>
                      <a:pt x="363446" y="423868"/>
                      <a:pt x="358307" y="417782"/>
                    </a:cubicBezTo>
                    <a:cubicBezTo>
                      <a:pt x="353263" y="411602"/>
                      <a:pt x="347744" y="405897"/>
                      <a:pt x="342414" y="400098"/>
                    </a:cubicBezTo>
                    <a:lnTo>
                      <a:pt x="338322" y="395724"/>
                    </a:lnTo>
                    <a:cubicBezTo>
                      <a:pt x="336895" y="394298"/>
                      <a:pt x="335467" y="392967"/>
                      <a:pt x="334039" y="391540"/>
                    </a:cubicBezTo>
                    <a:lnTo>
                      <a:pt x="325474" y="383173"/>
                    </a:lnTo>
                    <a:cubicBezTo>
                      <a:pt x="322714" y="380321"/>
                      <a:pt x="319574" y="377849"/>
                      <a:pt x="316624" y="375187"/>
                    </a:cubicBezTo>
                    <a:lnTo>
                      <a:pt x="307583" y="367295"/>
                    </a:lnTo>
                    <a:lnTo>
                      <a:pt x="298161" y="359879"/>
                    </a:lnTo>
                    <a:lnTo>
                      <a:pt x="293498" y="356170"/>
                    </a:lnTo>
                    <a:cubicBezTo>
                      <a:pt x="291880" y="354934"/>
                      <a:pt x="290262" y="353889"/>
                      <a:pt x="288644" y="352653"/>
                    </a:cubicBezTo>
                    <a:lnTo>
                      <a:pt x="278842" y="345712"/>
                    </a:lnTo>
                    <a:lnTo>
                      <a:pt x="268659" y="339246"/>
                    </a:lnTo>
                    <a:cubicBezTo>
                      <a:pt x="254955" y="330784"/>
                      <a:pt x="240775" y="323178"/>
                      <a:pt x="225833" y="316997"/>
                    </a:cubicBezTo>
                    <a:cubicBezTo>
                      <a:pt x="210892" y="310817"/>
                      <a:pt x="195475" y="305873"/>
                      <a:pt x="179582" y="302450"/>
                    </a:cubicBezTo>
                    <a:cubicBezTo>
                      <a:pt x="177583" y="301975"/>
                      <a:pt x="175585" y="301690"/>
                      <a:pt x="173586" y="301309"/>
                    </a:cubicBezTo>
                    <a:lnTo>
                      <a:pt x="170541" y="300739"/>
                    </a:lnTo>
                    <a:cubicBezTo>
                      <a:pt x="169589" y="300549"/>
                      <a:pt x="168447" y="300358"/>
                      <a:pt x="167781" y="300168"/>
                    </a:cubicBezTo>
                    <a:cubicBezTo>
                      <a:pt x="164545" y="299693"/>
                      <a:pt x="161500" y="298552"/>
                      <a:pt x="158550" y="297316"/>
                    </a:cubicBezTo>
                    <a:cubicBezTo>
                      <a:pt x="152649" y="294749"/>
                      <a:pt x="147415" y="290660"/>
                      <a:pt x="143228" y="285716"/>
                    </a:cubicBezTo>
                    <a:cubicBezTo>
                      <a:pt x="139040" y="280677"/>
                      <a:pt x="136090" y="274687"/>
                      <a:pt x="134663" y="268316"/>
                    </a:cubicBezTo>
                    <a:lnTo>
                      <a:pt x="134187" y="265939"/>
                    </a:lnTo>
                    <a:lnTo>
                      <a:pt x="133616" y="262992"/>
                    </a:lnTo>
                    <a:cubicBezTo>
                      <a:pt x="133235" y="260995"/>
                      <a:pt x="132950" y="258903"/>
                      <a:pt x="132378" y="256907"/>
                    </a:cubicBezTo>
                    <a:cubicBezTo>
                      <a:pt x="131903" y="254910"/>
                      <a:pt x="131427" y="252818"/>
                      <a:pt x="130856" y="250822"/>
                    </a:cubicBezTo>
                    <a:lnTo>
                      <a:pt x="129048" y="244832"/>
                    </a:lnTo>
                    <a:cubicBezTo>
                      <a:pt x="123813" y="229048"/>
                      <a:pt x="115724" y="214121"/>
                      <a:pt x="105256" y="201380"/>
                    </a:cubicBezTo>
                    <a:cubicBezTo>
                      <a:pt x="102686" y="198147"/>
                      <a:pt x="99831" y="195105"/>
                      <a:pt x="96976" y="192062"/>
                    </a:cubicBezTo>
                    <a:cubicBezTo>
                      <a:pt x="95548" y="190636"/>
                      <a:pt x="94026" y="189115"/>
                      <a:pt x="92503" y="187688"/>
                    </a:cubicBezTo>
                    <a:lnTo>
                      <a:pt x="90410" y="185692"/>
                    </a:lnTo>
                    <a:cubicBezTo>
                      <a:pt x="89743" y="185121"/>
                      <a:pt x="89172" y="184551"/>
                      <a:pt x="88601" y="183885"/>
                    </a:cubicBezTo>
                    <a:cubicBezTo>
                      <a:pt x="83843" y="178941"/>
                      <a:pt x="80036" y="173046"/>
                      <a:pt x="77467" y="166581"/>
                    </a:cubicBezTo>
                    <a:cubicBezTo>
                      <a:pt x="76229" y="163348"/>
                      <a:pt x="75183" y="160020"/>
                      <a:pt x="74612" y="156502"/>
                    </a:cubicBezTo>
                    <a:cubicBezTo>
                      <a:pt x="74326" y="154791"/>
                      <a:pt x="74041" y="153079"/>
                      <a:pt x="73850" y="151273"/>
                    </a:cubicBezTo>
                    <a:lnTo>
                      <a:pt x="73660" y="148610"/>
                    </a:lnTo>
                    <a:lnTo>
                      <a:pt x="73374" y="145568"/>
                    </a:lnTo>
                    <a:lnTo>
                      <a:pt x="72423" y="133493"/>
                    </a:lnTo>
                    <a:cubicBezTo>
                      <a:pt x="72423" y="131496"/>
                      <a:pt x="71947" y="129499"/>
                      <a:pt x="71566" y="127503"/>
                    </a:cubicBezTo>
                    <a:lnTo>
                      <a:pt x="70519" y="121513"/>
                    </a:lnTo>
                    <a:cubicBezTo>
                      <a:pt x="67569" y="105729"/>
                      <a:pt x="62906" y="90231"/>
                      <a:pt x="56244" y="75684"/>
                    </a:cubicBezTo>
                    <a:cubicBezTo>
                      <a:pt x="49582" y="61137"/>
                      <a:pt x="41588" y="47350"/>
                      <a:pt x="32167" y="34609"/>
                    </a:cubicBezTo>
                    <a:cubicBezTo>
                      <a:pt x="22745" y="21964"/>
                      <a:pt x="12181" y="10079"/>
                      <a:pt x="0" y="0"/>
                    </a:cubicBezTo>
                    <a:cubicBezTo>
                      <a:pt x="10754" y="11410"/>
                      <a:pt x="19985" y="24055"/>
                      <a:pt x="28170" y="37271"/>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7" name="Freeform 231">
                <a:extLst>
                  <a:ext uri="{FF2B5EF4-FFF2-40B4-BE49-F238E27FC236}">
                    <a16:creationId xmlns:a16="http://schemas.microsoft.com/office/drawing/2014/main" id="{93F07C4D-FB49-56E6-C46F-F4241AA2CD84}"/>
                  </a:ext>
                </a:extLst>
              </p:cNvPr>
              <p:cNvSpPr/>
              <p:nvPr/>
            </p:nvSpPr>
            <p:spPr>
              <a:xfrm>
                <a:off x="-4939" y="2961170"/>
                <a:ext cx="234779" cy="60779"/>
              </a:xfrm>
              <a:custGeom>
                <a:avLst/>
                <a:gdLst>
                  <a:gd name="connsiteX0" fmla="*/ 29502 w 234779"/>
                  <a:gd name="connsiteY0" fmla="*/ 12344 h 60779"/>
                  <a:gd name="connsiteX1" fmla="*/ 15322 w 234779"/>
                  <a:gd name="connsiteY1" fmla="*/ 18144 h 60779"/>
                  <a:gd name="connsiteX2" fmla="*/ 7804 w 234779"/>
                  <a:gd name="connsiteY2" fmla="*/ 20331 h 60779"/>
                  <a:gd name="connsiteX3" fmla="*/ 0 w 234779"/>
                  <a:gd name="connsiteY3" fmla="*/ 22138 h 60779"/>
                  <a:gd name="connsiteX4" fmla="*/ 32452 w 234779"/>
                  <a:gd name="connsiteY4" fmla="*/ 20426 h 60779"/>
                  <a:gd name="connsiteX5" fmla="*/ 40446 w 234779"/>
                  <a:gd name="connsiteY5" fmla="*/ 17954 h 60779"/>
                  <a:gd name="connsiteX6" fmla="*/ 44348 w 234779"/>
                  <a:gd name="connsiteY6" fmla="*/ 16433 h 60779"/>
                  <a:gd name="connsiteX7" fmla="*/ 47679 w 234779"/>
                  <a:gd name="connsiteY7" fmla="*/ 15197 h 60779"/>
                  <a:gd name="connsiteX8" fmla="*/ 60812 w 234779"/>
                  <a:gd name="connsiteY8" fmla="*/ 13676 h 60779"/>
                  <a:gd name="connsiteX9" fmla="*/ 83462 w 234779"/>
                  <a:gd name="connsiteY9" fmla="*/ 24515 h 60779"/>
                  <a:gd name="connsiteX10" fmla="*/ 84509 w 234779"/>
                  <a:gd name="connsiteY10" fmla="*/ 25751 h 60779"/>
                  <a:gd name="connsiteX11" fmla="*/ 85746 w 234779"/>
                  <a:gd name="connsiteY11" fmla="*/ 27177 h 60779"/>
                  <a:gd name="connsiteX12" fmla="*/ 88601 w 234779"/>
                  <a:gd name="connsiteY12" fmla="*/ 30315 h 60779"/>
                  <a:gd name="connsiteX13" fmla="*/ 94692 w 234779"/>
                  <a:gd name="connsiteY13" fmla="*/ 36400 h 60779"/>
                  <a:gd name="connsiteX14" fmla="*/ 97928 w 234779"/>
                  <a:gd name="connsiteY14" fmla="*/ 39252 h 60779"/>
                  <a:gd name="connsiteX15" fmla="*/ 101354 w 234779"/>
                  <a:gd name="connsiteY15" fmla="*/ 41914 h 60779"/>
                  <a:gd name="connsiteX16" fmla="*/ 108492 w 234779"/>
                  <a:gd name="connsiteY16" fmla="*/ 46859 h 60779"/>
                  <a:gd name="connsiteX17" fmla="*/ 140658 w 234779"/>
                  <a:gd name="connsiteY17" fmla="*/ 59124 h 60779"/>
                  <a:gd name="connsiteX18" fmla="*/ 157598 w 234779"/>
                  <a:gd name="connsiteY18" fmla="*/ 60740 h 60779"/>
                  <a:gd name="connsiteX19" fmla="*/ 166068 w 234779"/>
                  <a:gd name="connsiteY19" fmla="*/ 60645 h 60779"/>
                  <a:gd name="connsiteX20" fmla="*/ 174443 w 234779"/>
                  <a:gd name="connsiteY20" fmla="*/ 59885 h 60779"/>
                  <a:gd name="connsiteX21" fmla="*/ 206324 w 234779"/>
                  <a:gd name="connsiteY21" fmla="*/ 51708 h 60779"/>
                  <a:gd name="connsiteX22" fmla="*/ 221075 w 234779"/>
                  <a:gd name="connsiteY22" fmla="*/ 44957 h 60779"/>
                  <a:gd name="connsiteX23" fmla="*/ 234779 w 234779"/>
                  <a:gd name="connsiteY23" fmla="*/ 36400 h 60779"/>
                  <a:gd name="connsiteX24" fmla="*/ 204040 w 234779"/>
                  <a:gd name="connsiteY24" fmla="*/ 43436 h 60779"/>
                  <a:gd name="connsiteX25" fmla="*/ 173587 w 234779"/>
                  <a:gd name="connsiteY25" fmla="*/ 46098 h 60779"/>
                  <a:gd name="connsiteX26" fmla="*/ 144275 w 234779"/>
                  <a:gd name="connsiteY26" fmla="*/ 42770 h 60779"/>
                  <a:gd name="connsiteX27" fmla="*/ 117818 w 234779"/>
                  <a:gd name="connsiteY27" fmla="*/ 31836 h 60779"/>
                  <a:gd name="connsiteX28" fmla="*/ 111918 w 234779"/>
                  <a:gd name="connsiteY28" fmla="*/ 27843 h 60779"/>
                  <a:gd name="connsiteX29" fmla="*/ 106303 w 234779"/>
                  <a:gd name="connsiteY29" fmla="*/ 23374 h 60779"/>
                  <a:gd name="connsiteX30" fmla="*/ 100973 w 234779"/>
                  <a:gd name="connsiteY30" fmla="*/ 18525 h 60779"/>
                  <a:gd name="connsiteX31" fmla="*/ 95263 w 234779"/>
                  <a:gd name="connsiteY31" fmla="*/ 12820 h 60779"/>
                  <a:gd name="connsiteX32" fmla="*/ 60908 w 234779"/>
                  <a:gd name="connsiteY32" fmla="*/ 79 h 60779"/>
                  <a:gd name="connsiteX33" fmla="*/ 43206 w 234779"/>
                  <a:gd name="connsiteY33" fmla="*/ 4833 h 60779"/>
                  <a:gd name="connsiteX34" fmla="*/ 39400 w 234779"/>
                  <a:gd name="connsiteY34" fmla="*/ 7020 h 60779"/>
                  <a:gd name="connsiteX35" fmla="*/ 36259 w 234779"/>
                  <a:gd name="connsiteY35" fmla="*/ 9017 h 60779"/>
                  <a:gd name="connsiteX36" fmla="*/ 29597 w 234779"/>
                  <a:gd name="connsiteY36" fmla="*/ 12630 h 6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4779" h="60779">
                    <a:moveTo>
                      <a:pt x="29502" y="12344"/>
                    </a:moveTo>
                    <a:cubicBezTo>
                      <a:pt x="24934" y="14626"/>
                      <a:pt x="20176" y="16528"/>
                      <a:pt x="15322" y="18144"/>
                    </a:cubicBezTo>
                    <a:cubicBezTo>
                      <a:pt x="12848" y="18905"/>
                      <a:pt x="10374" y="19666"/>
                      <a:pt x="7804" y="20331"/>
                    </a:cubicBezTo>
                    <a:cubicBezTo>
                      <a:pt x="5234" y="21092"/>
                      <a:pt x="2665" y="21567"/>
                      <a:pt x="0" y="22138"/>
                    </a:cubicBezTo>
                    <a:cubicBezTo>
                      <a:pt x="10564" y="23849"/>
                      <a:pt x="21698" y="23279"/>
                      <a:pt x="32452" y="20426"/>
                    </a:cubicBezTo>
                    <a:cubicBezTo>
                      <a:pt x="35117" y="19761"/>
                      <a:pt x="37782" y="18905"/>
                      <a:pt x="40446" y="17954"/>
                    </a:cubicBezTo>
                    <a:cubicBezTo>
                      <a:pt x="41779" y="17479"/>
                      <a:pt x="43016" y="16908"/>
                      <a:pt x="44348" y="16433"/>
                    </a:cubicBezTo>
                    <a:cubicBezTo>
                      <a:pt x="45586" y="15958"/>
                      <a:pt x="46537" y="15577"/>
                      <a:pt x="47679" y="15197"/>
                    </a:cubicBezTo>
                    <a:cubicBezTo>
                      <a:pt x="51962" y="13866"/>
                      <a:pt x="56435" y="13390"/>
                      <a:pt x="60812" y="13676"/>
                    </a:cubicBezTo>
                    <a:cubicBezTo>
                      <a:pt x="69568" y="14341"/>
                      <a:pt x="77752" y="18335"/>
                      <a:pt x="83462" y="24515"/>
                    </a:cubicBezTo>
                    <a:lnTo>
                      <a:pt x="84509" y="25751"/>
                    </a:lnTo>
                    <a:lnTo>
                      <a:pt x="85746" y="27177"/>
                    </a:lnTo>
                    <a:lnTo>
                      <a:pt x="88601" y="30315"/>
                    </a:lnTo>
                    <a:cubicBezTo>
                      <a:pt x="90505" y="32502"/>
                      <a:pt x="92599" y="34403"/>
                      <a:pt x="94692" y="36400"/>
                    </a:cubicBezTo>
                    <a:cubicBezTo>
                      <a:pt x="95739" y="37446"/>
                      <a:pt x="96786" y="38301"/>
                      <a:pt x="97928" y="39252"/>
                    </a:cubicBezTo>
                    <a:lnTo>
                      <a:pt x="101354" y="41914"/>
                    </a:lnTo>
                    <a:cubicBezTo>
                      <a:pt x="103638" y="43721"/>
                      <a:pt x="106113" y="45242"/>
                      <a:pt x="108492" y="46859"/>
                    </a:cubicBezTo>
                    <a:cubicBezTo>
                      <a:pt x="118389" y="52849"/>
                      <a:pt x="129428" y="56937"/>
                      <a:pt x="140658" y="59124"/>
                    </a:cubicBezTo>
                    <a:cubicBezTo>
                      <a:pt x="146273" y="60075"/>
                      <a:pt x="151983" y="60740"/>
                      <a:pt x="157598" y="60740"/>
                    </a:cubicBezTo>
                    <a:cubicBezTo>
                      <a:pt x="160453" y="60835"/>
                      <a:pt x="163213" y="60740"/>
                      <a:pt x="166068" y="60645"/>
                    </a:cubicBezTo>
                    <a:cubicBezTo>
                      <a:pt x="168828" y="60455"/>
                      <a:pt x="171683" y="60265"/>
                      <a:pt x="174443" y="59885"/>
                    </a:cubicBezTo>
                    <a:cubicBezTo>
                      <a:pt x="185483" y="58458"/>
                      <a:pt x="196141" y="55701"/>
                      <a:pt x="206324" y="51708"/>
                    </a:cubicBezTo>
                    <a:cubicBezTo>
                      <a:pt x="211368" y="49711"/>
                      <a:pt x="216317" y="47524"/>
                      <a:pt x="221075" y="44957"/>
                    </a:cubicBezTo>
                    <a:cubicBezTo>
                      <a:pt x="225834" y="42390"/>
                      <a:pt x="230497" y="39633"/>
                      <a:pt x="234779" y="36400"/>
                    </a:cubicBezTo>
                    <a:cubicBezTo>
                      <a:pt x="224501" y="39442"/>
                      <a:pt x="214318" y="41819"/>
                      <a:pt x="204040" y="43436"/>
                    </a:cubicBezTo>
                    <a:cubicBezTo>
                      <a:pt x="193857" y="45147"/>
                      <a:pt x="183674" y="46193"/>
                      <a:pt x="173587" y="46098"/>
                    </a:cubicBezTo>
                    <a:cubicBezTo>
                      <a:pt x="163499" y="46098"/>
                      <a:pt x="153696" y="45052"/>
                      <a:pt x="144275" y="42770"/>
                    </a:cubicBezTo>
                    <a:cubicBezTo>
                      <a:pt x="134853" y="40393"/>
                      <a:pt x="125907" y="36780"/>
                      <a:pt x="117818" y="31836"/>
                    </a:cubicBezTo>
                    <a:cubicBezTo>
                      <a:pt x="115820" y="30505"/>
                      <a:pt x="113821" y="29269"/>
                      <a:pt x="111918" y="27843"/>
                    </a:cubicBezTo>
                    <a:cubicBezTo>
                      <a:pt x="110014" y="26321"/>
                      <a:pt x="108016" y="24990"/>
                      <a:pt x="106303" y="23374"/>
                    </a:cubicBezTo>
                    <a:cubicBezTo>
                      <a:pt x="104495" y="21757"/>
                      <a:pt x="102591" y="20236"/>
                      <a:pt x="100973" y="18525"/>
                    </a:cubicBezTo>
                    <a:lnTo>
                      <a:pt x="95263" y="12820"/>
                    </a:lnTo>
                    <a:cubicBezTo>
                      <a:pt x="86032" y="4073"/>
                      <a:pt x="73279" y="-681"/>
                      <a:pt x="60908" y="79"/>
                    </a:cubicBezTo>
                    <a:cubicBezTo>
                      <a:pt x="54722" y="459"/>
                      <a:pt x="48631" y="2076"/>
                      <a:pt x="43206" y="4833"/>
                    </a:cubicBezTo>
                    <a:cubicBezTo>
                      <a:pt x="41969" y="5594"/>
                      <a:pt x="40446" y="6354"/>
                      <a:pt x="39400" y="7020"/>
                    </a:cubicBezTo>
                    <a:cubicBezTo>
                      <a:pt x="38353" y="7686"/>
                      <a:pt x="37306" y="8351"/>
                      <a:pt x="36259" y="9017"/>
                    </a:cubicBezTo>
                    <a:cubicBezTo>
                      <a:pt x="34070" y="10348"/>
                      <a:pt x="31881" y="11489"/>
                      <a:pt x="29597" y="1263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8" name="Freeform 232">
                <a:extLst>
                  <a:ext uri="{FF2B5EF4-FFF2-40B4-BE49-F238E27FC236}">
                    <a16:creationId xmlns:a16="http://schemas.microsoft.com/office/drawing/2014/main" id="{EA56411F-3711-9BB7-6617-412047EEA7A3}"/>
                  </a:ext>
                </a:extLst>
              </p:cNvPr>
              <p:cNvSpPr/>
              <p:nvPr/>
            </p:nvSpPr>
            <p:spPr>
              <a:xfrm>
                <a:off x="26466" y="3284237"/>
                <a:ext cx="185101" cy="131591"/>
              </a:xfrm>
              <a:custGeom>
                <a:avLst/>
                <a:gdLst>
                  <a:gd name="connsiteX0" fmla="*/ 25124 w 185101"/>
                  <a:gd name="connsiteY0" fmla="*/ 58950 h 131591"/>
                  <a:gd name="connsiteX1" fmla="*/ 36069 w 185101"/>
                  <a:gd name="connsiteY1" fmla="*/ 49727 h 131591"/>
                  <a:gd name="connsiteX2" fmla="*/ 49202 w 185101"/>
                  <a:gd name="connsiteY2" fmla="*/ 44307 h 131591"/>
                  <a:gd name="connsiteX3" fmla="*/ 52723 w 185101"/>
                  <a:gd name="connsiteY3" fmla="*/ 43642 h 131591"/>
                  <a:gd name="connsiteX4" fmla="*/ 54436 w 185101"/>
                  <a:gd name="connsiteY4" fmla="*/ 43357 h 131591"/>
                  <a:gd name="connsiteX5" fmla="*/ 56244 w 185101"/>
                  <a:gd name="connsiteY5" fmla="*/ 43357 h 131591"/>
                  <a:gd name="connsiteX6" fmla="*/ 64048 w 185101"/>
                  <a:gd name="connsiteY6" fmla="*/ 42786 h 131591"/>
                  <a:gd name="connsiteX7" fmla="*/ 72232 w 185101"/>
                  <a:gd name="connsiteY7" fmla="*/ 42311 h 131591"/>
                  <a:gd name="connsiteX8" fmla="*/ 80322 w 185101"/>
                  <a:gd name="connsiteY8" fmla="*/ 41360 h 131591"/>
                  <a:gd name="connsiteX9" fmla="*/ 88411 w 185101"/>
                  <a:gd name="connsiteY9" fmla="*/ 40124 h 131591"/>
                  <a:gd name="connsiteX10" fmla="*/ 96500 w 185101"/>
                  <a:gd name="connsiteY10" fmla="*/ 38698 h 131591"/>
                  <a:gd name="connsiteX11" fmla="*/ 104494 w 185101"/>
                  <a:gd name="connsiteY11" fmla="*/ 36891 h 131591"/>
                  <a:gd name="connsiteX12" fmla="*/ 112393 w 185101"/>
                  <a:gd name="connsiteY12" fmla="*/ 34799 h 131591"/>
                  <a:gd name="connsiteX13" fmla="*/ 120197 w 185101"/>
                  <a:gd name="connsiteY13" fmla="*/ 32517 h 131591"/>
                  <a:gd name="connsiteX14" fmla="*/ 127906 w 185101"/>
                  <a:gd name="connsiteY14" fmla="*/ 29855 h 131591"/>
                  <a:gd name="connsiteX15" fmla="*/ 185102 w 185101"/>
                  <a:gd name="connsiteY15" fmla="*/ 0 h 131591"/>
                  <a:gd name="connsiteX16" fmla="*/ 125336 w 185101"/>
                  <a:gd name="connsiteY16" fmla="*/ 21678 h 131591"/>
                  <a:gd name="connsiteX17" fmla="*/ 94597 w 185101"/>
                  <a:gd name="connsiteY17" fmla="*/ 28429 h 131591"/>
                  <a:gd name="connsiteX18" fmla="*/ 79085 w 185101"/>
                  <a:gd name="connsiteY18" fmla="*/ 30521 h 131591"/>
                  <a:gd name="connsiteX19" fmla="*/ 71281 w 185101"/>
                  <a:gd name="connsiteY19" fmla="*/ 31377 h 131591"/>
                  <a:gd name="connsiteX20" fmla="*/ 63477 w 185101"/>
                  <a:gd name="connsiteY20" fmla="*/ 31757 h 131591"/>
                  <a:gd name="connsiteX21" fmla="*/ 55293 w 185101"/>
                  <a:gd name="connsiteY21" fmla="*/ 32327 h 131591"/>
                  <a:gd name="connsiteX22" fmla="*/ 53104 w 185101"/>
                  <a:gd name="connsiteY22" fmla="*/ 32517 h 131591"/>
                  <a:gd name="connsiteX23" fmla="*/ 50915 w 185101"/>
                  <a:gd name="connsiteY23" fmla="*/ 32898 h 131591"/>
                  <a:gd name="connsiteX24" fmla="*/ 46537 w 185101"/>
                  <a:gd name="connsiteY24" fmla="*/ 33849 h 131591"/>
                  <a:gd name="connsiteX25" fmla="*/ 30454 w 185101"/>
                  <a:gd name="connsiteY25" fmla="*/ 40980 h 131591"/>
                  <a:gd name="connsiteX26" fmla="*/ 9422 w 185101"/>
                  <a:gd name="connsiteY26" fmla="*/ 68268 h 131591"/>
                  <a:gd name="connsiteX27" fmla="*/ 6757 w 185101"/>
                  <a:gd name="connsiteY27" fmla="*/ 85287 h 131591"/>
                  <a:gd name="connsiteX28" fmla="*/ 6757 w 185101"/>
                  <a:gd name="connsiteY28" fmla="*/ 101070 h 131591"/>
                  <a:gd name="connsiteX29" fmla="*/ 0 w 185101"/>
                  <a:gd name="connsiteY29" fmla="*/ 131591 h 131591"/>
                  <a:gd name="connsiteX30" fmla="*/ 4568 w 185101"/>
                  <a:gd name="connsiteY30" fmla="*/ 124935 h 131591"/>
                  <a:gd name="connsiteX31" fmla="*/ 7899 w 185101"/>
                  <a:gd name="connsiteY31" fmla="*/ 117519 h 131591"/>
                  <a:gd name="connsiteX32" fmla="*/ 11991 w 185101"/>
                  <a:gd name="connsiteY32" fmla="*/ 101641 h 131591"/>
                  <a:gd name="connsiteX33" fmla="*/ 13799 w 185101"/>
                  <a:gd name="connsiteY33" fmla="*/ 85477 h 131591"/>
                  <a:gd name="connsiteX34" fmla="*/ 17225 w 185101"/>
                  <a:gd name="connsiteY34" fmla="*/ 71215 h 131591"/>
                  <a:gd name="connsiteX35" fmla="*/ 24839 w 185101"/>
                  <a:gd name="connsiteY35" fmla="*/ 58950 h 13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5101" h="131591">
                    <a:moveTo>
                      <a:pt x="25124" y="58950"/>
                    </a:moveTo>
                    <a:cubicBezTo>
                      <a:pt x="28360" y="55337"/>
                      <a:pt x="31976" y="52199"/>
                      <a:pt x="36069" y="49727"/>
                    </a:cubicBezTo>
                    <a:cubicBezTo>
                      <a:pt x="40161" y="47255"/>
                      <a:pt x="44539" y="45353"/>
                      <a:pt x="49202" y="44307"/>
                    </a:cubicBezTo>
                    <a:cubicBezTo>
                      <a:pt x="50344" y="43927"/>
                      <a:pt x="51581" y="43832"/>
                      <a:pt x="52723" y="43642"/>
                    </a:cubicBezTo>
                    <a:lnTo>
                      <a:pt x="54436" y="43357"/>
                    </a:lnTo>
                    <a:lnTo>
                      <a:pt x="56244" y="43357"/>
                    </a:lnTo>
                    <a:cubicBezTo>
                      <a:pt x="58433" y="43071"/>
                      <a:pt x="61288" y="42881"/>
                      <a:pt x="64048" y="42786"/>
                    </a:cubicBezTo>
                    <a:lnTo>
                      <a:pt x="72232" y="42311"/>
                    </a:lnTo>
                    <a:lnTo>
                      <a:pt x="80322" y="41360"/>
                    </a:lnTo>
                    <a:cubicBezTo>
                      <a:pt x="82986" y="41075"/>
                      <a:pt x="85746" y="40694"/>
                      <a:pt x="88411" y="40124"/>
                    </a:cubicBezTo>
                    <a:lnTo>
                      <a:pt x="96500" y="38698"/>
                    </a:lnTo>
                    <a:cubicBezTo>
                      <a:pt x="99165" y="38127"/>
                      <a:pt x="101830" y="37462"/>
                      <a:pt x="104494" y="36891"/>
                    </a:cubicBezTo>
                    <a:cubicBezTo>
                      <a:pt x="107159" y="36321"/>
                      <a:pt x="109824" y="35655"/>
                      <a:pt x="112393" y="34799"/>
                    </a:cubicBezTo>
                    <a:lnTo>
                      <a:pt x="120197" y="32517"/>
                    </a:lnTo>
                    <a:lnTo>
                      <a:pt x="127906" y="29855"/>
                    </a:lnTo>
                    <a:cubicBezTo>
                      <a:pt x="148272" y="22534"/>
                      <a:pt x="167876" y="12931"/>
                      <a:pt x="185102" y="0"/>
                    </a:cubicBezTo>
                    <a:cubicBezTo>
                      <a:pt x="165592" y="8938"/>
                      <a:pt x="145607" y="16164"/>
                      <a:pt x="125336" y="21678"/>
                    </a:cubicBezTo>
                    <a:cubicBezTo>
                      <a:pt x="115153" y="24531"/>
                      <a:pt x="104875" y="26622"/>
                      <a:pt x="94597" y="28429"/>
                    </a:cubicBezTo>
                    <a:cubicBezTo>
                      <a:pt x="89458" y="29095"/>
                      <a:pt x="84319" y="30140"/>
                      <a:pt x="79085" y="30521"/>
                    </a:cubicBezTo>
                    <a:lnTo>
                      <a:pt x="71281" y="31377"/>
                    </a:lnTo>
                    <a:lnTo>
                      <a:pt x="63477" y="31757"/>
                    </a:lnTo>
                    <a:cubicBezTo>
                      <a:pt x="60907" y="31947"/>
                      <a:pt x="58338" y="32042"/>
                      <a:pt x="55293" y="32327"/>
                    </a:cubicBezTo>
                    <a:lnTo>
                      <a:pt x="53104" y="32517"/>
                    </a:lnTo>
                    <a:lnTo>
                      <a:pt x="50915" y="32898"/>
                    </a:lnTo>
                    <a:cubicBezTo>
                      <a:pt x="49487" y="33183"/>
                      <a:pt x="47965" y="33373"/>
                      <a:pt x="46537" y="33849"/>
                    </a:cubicBezTo>
                    <a:cubicBezTo>
                      <a:pt x="40827" y="35275"/>
                      <a:pt x="35307" y="37747"/>
                      <a:pt x="30454" y="40980"/>
                    </a:cubicBezTo>
                    <a:cubicBezTo>
                      <a:pt x="20651" y="47445"/>
                      <a:pt x="12943" y="57143"/>
                      <a:pt x="9422" y="68268"/>
                    </a:cubicBezTo>
                    <a:cubicBezTo>
                      <a:pt x="7709" y="73782"/>
                      <a:pt x="6567" y="79582"/>
                      <a:pt x="6757" y="85287"/>
                    </a:cubicBezTo>
                    <a:cubicBezTo>
                      <a:pt x="6947" y="90707"/>
                      <a:pt x="7042" y="95841"/>
                      <a:pt x="6757" y="101070"/>
                    </a:cubicBezTo>
                    <a:cubicBezTo>
                      <a:pt x="6281" y="111529"/>
                      <a:pt x="5044" y="122083"/>
                      <a:pt x="0" y="131591"/>
                    </a:cubicBezTo>
                    <a:cubicBezTo>
                      <a:pt x="1808" y="129594"/>
                      <a:pt x="3236" y="127312"/>
                      <a:pt x="4568" y="124935"/>
                    </a:cubicBezTo>
                    <a:cubicBezTo>
                      <a:pt x="5900" y="122558"/>
                      <a:pt x="6947" y="119991"/>
                      <a:pt x="7899" y="117519"/>
                    </a:cubicBezTo>
                    <a:cubicBezTo>
                      <a:pt x="9802" y="112385"/>
                      <a:pt x="11040" y="107060"/>
                      <a:pt x="11991" y="101641"/>
                    </a:cubicBezTo>
                    <a:cubicBezTo>
                      <a:pt x="12943" y="96316"/>
                      <a:pt x="13419" y="90802"/>
                      <a:pt x="13799" y="85477"/>
                    </a:cubicBezTo>
                    <a:cubicBezTo>
                      <a:pt x="14180" y="80533"/>
                      <a:pt x="15417" y="75684"/>
                      <a:pt x="17225" y="71215"/>
                    </a:cubicBezTo>
                    <a:cubicBezTo>
                      <a:pt x="19129" y="66746"/>
                      <a:pt x="21698" y="62563"/>
                      <a:pt x="24839" y="5895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9" name="Freeform 233">
                <a:extLst>
                  <a:ext uri="{FF2B5EF4-FFF2-40B4-BE49-F238E27FC236}">
                    <a16:creationId xmlns:a16="http://schemas.microsoft.com/office/drawing/2014/main" id="{5AC4E2A5-0A0F-692E-50DD-15D328A2A397}"/>
                  </a:ext>
                </a:extLst>
              </p:cNvPr>
              <p:cNvSpPr/>
              <p:nvPr/>
            </p:nvSpPr>
            <p:spPr>
              <a:xfrm>
                <a:off x="-283495" y="3560455"/>
                <a:ext cx="275130" cy="68732"/>
              </a:xfrm>
              <a:custGeom>
                <a:avLst/>
                <a:gdLst>
                  <a:gd name="connsiteX0" fmla="*/ 197378 w 275130"/>
                  <a:gd name="connsiteY0" fmla="*/ 48195 h 68732"/>
                  <a:gd name="connsiteX1" fmla="*/ 161405 w 275130"/>
                  <a:gd name="connsiteY1" fmla="*/ 35359 h 68732"/>
                  <a:gd name="connsiteX2" fmla="*/ 145417 w 275130"/>
                  <a:gd name="connsiteY2" fmla="*/ 25471 h 68732"/>
                  <a:gd name="connsiteX3" fmla="*/ 141705 w 275130"/>
                  <a:gd name="connsiteY3" fmla="*/ 22619 h 68732"/>
                  <a:gd name="connsiteX4" fmla="*/ 137803 w 275130"/>
                  <a:gd name="connsiteY4" fmla="*/ 19481 h 68732"/>
                  <a:gd name="connsiteX5" fmla="*/ 133616 w 275130"/>
                  <a:gd name="connsiteY5" fmla="*/ 16343 h 68732"/>
                  <a:gd name="connsiteX6" fmla="*/ 129238 w 275130"/>
                  <a:gd name="connsiteY6" fmla="*/ 13396 h 68732"/>
                  <a:gd name="connsiteX7" fmla="*/ 89743 w 275130"/>
                  <a:gd name="connsiteY7" fmla="*/ 180 h 68732"/>
                  <a:gd name="connsiteX8" fmla="*/ 68806 w 275130"/>
                  <a:gd name="connsiteY8" fmla="*/ 1511 h 68732"/>
                  <a:gd name="connsiteX9" fmla="*/ 49107 w 275130"/>
                  <a:gd name="connsiteY9" fmla="*/ 7691 h 68732"/>
                  <a:gd name="connsiteX10" fmla="*/ 31215 w 275130"/>
                  <a:gd name="connsiteY10" fmla="*/ 18055 h 68732"/>
                  <a:gd name="connsiteX11" fmla="*/ 16559 w 275130"/>
                  <a:gd name="connsiteY11" fmla="*/ 32412 h 68732"/>
                  <a:gd name="connsiteX12" fmla="*/ 0 w 275130"/>
                  <a:gd name="connsiteY12" fmla="*/ 68733 h 68732"/>
                  <a:gd name="connsiteX13" fmla="*/ 20651 w 275130"/>
                  <a:gd name="connsiteY13" fmla="*/ 35930 h 68732"/>
                  <a:gd name="connsiteX14" fmla="*/ 52247 w 275130"/>
                  <a:gd name="connsiteY14" fmla="*/ 15583 h 68732"/>
                  <a:gd name="connsiteX15" fmla="*/ 70424 w 275130"/>
                  <a:gd name="connsiteY15" fmla="*/ 10924 h 68732"/>
                  <a:gd name="connsiteX16" fmla="*/ 88887 w 275130"/>
                  <a:gd name="connsiteY16" fmla="*/ 10448 h 68732"/>
                  <a:gd name="connsiteX17" fmla="*/ 123433 w 275130"/>
                  <a:gd name="connsiteY17" fmla="*/ 22524 h 68732"/>
                  <a:gd name="connsiteX18" fmla="*/ 127335 w 275130"/>
                  <a:gd name="connsiteY18" fmla="*/ 25091 h 68732"/>
                  <a:gd name="connsiteX19" fmla="*/ 131046 w 275130"/>
                  <a:gd name="connsiteY19" fmla="*/ 27848 h 68732"/>
                  <a:gd name="connsiteX20" fmla="*/ 134853 w 275130"/>
                  <a:gd name="connsiteY20" fmla="*/ 30891 h 68732"/>
                  <a:gd name="connsiteX21" fmla="*/ 138945 w 275130"/>
                  <a:gd name="connsiteY21" fmla="*/ 34028 h 68732"/>
                  <a:gd name="connsiteX22" fmla="*/ 156742 w 275130"/>
                  <a:gd name="connsiteY22" fmla="*/ 44487 h 68732"/>
                  <a:gd name="connsiteX23" fmla="*/ 175870 w 275130"/>
                  <a:gd name="connsiteY23" fmla="*/ 51808 h 68732"/>
                  <a:gd name="connsiteX24" fmla="*/ 195665 w 275130"/>
                  <a:gd name="connsiteY24" fmla="*/ 56372 h 68732"/>
                  <a:gd name="connsiteX25" fmla="*/ 235731 w 275130"/>
                  <a:gd name="connsiteY25" fmla="*/ 58749 h 68732"/>
                  <a:gd name="connsiteX26" fmla="*/ 275131 w 275130"/>
                  <a:gd name="connsiteY26" fmla="*/ 53330 h 68732"/>
                  <a:gd name="connsiteX27" fmla="*/ 235731 w 275130"/>
                  <a:gd name="connsiteY27" fmla="*/ 53330 h 68732"/>
                  <a:gd name="connsiteX28" fmla="*/ 197188 w 275130"/>
                  <a:gd name="connsiteY28" fmla="*/ 47910 h 6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5130" h="68732">
                    <a:moveTo>
                      <a:pt x="197378" y="48195"/>
                    </a:moveTo>
                    <a:cubicBezTo>
                      <a:pt x="184816" y="45248"/>
                      <a:pt x="172635" y="41255"/>
                      <a:pt x="161405" y="35359"/>
                    </a:cubicBezTo>
                    <a:cubicBezTo>
                      <a:pt x="155790" y="32412"/>
                      <a:pt x="150365" y="29274"/>
                      <a:pt x="145417" y="25471"/>
                    </a:cubicBezTo>
                    <a:cubicBezTo>
                      <a:pt x="144179" y="24615"/>
                      <a:pt x="142942" y="23570"/>
                      <a:pt x="141705" y="22619"/>
                    </a:cubicBezTo>
                    <a:lnTo>
                      <a:pt x="137803" y="19481"/>
                    </a:lnTo>
                    <a:cubicBezTo>
                      <a:pt x="136471" y="18340"/>
                      <a:pt x="135043" y="17294"/>
                      <a:pt x="133616" y="16343"/>
                    </a:cubicBezTo>
                    <a:cubicBezTo>
                      <a:pt x="132188" y="15298"/>
                      <a:pt x="130761" y="14347"/>
                      <a:pt x="129238" y="13396"/>
                    </a:cubicBezTo>
                    <a:cubicBezTo>
                      <a:pt x="117437" y="5980"/>
                      <a:pt x="103733" y="1226"/>
                      <a:pt x="89743" y="180"/>
                    </a:cubicBezTo>
                    <a:cubicBezTo>
                      <a:pt x="82701" y="-296"/>
                      <a:pt x="75659" y="180"/>
                      <a:pt x="68806" y="1511"/>
                    </a:cubicBezTo>
                    <a:cubicBezTo>
                      <a:pt x="61954" y="2842"/>
                      <a:pt x="55483" y="5029"/>
                      <a:pt x="49107" y="7691"/>
                    </a:cubicBezTo>
                    <a:cubicBezTo>
                      <a:pt x="42826" y="10448"/>
                      <a:pt x="36735" y="13776"/>
                      <a:pt x="31215" y="18055"/>
                    </a:cubicBezTo>
                    <a:cubicBezTo>
                      <a:pt x="25791" y="22238"/>
                      <a:pt x="20842" y="27088"/>
                      <a:pt x="16559" y="32412"/>
                    </a:cubicBezTo>
                    <a:cubicBezTo>
                      <a:pt x="8184" y="43156"/>
                      <a:pt x="2760" y="55802"/>
                      <a:pt x="0" y="68733"/>
                    </a:cubicBezTo>
                    <a:cubicBezTo>
                      <a:pt x="5139" y="56562"/>
                      <a:pt x="11611" y="45058"/>
                      <a:pt x="20651" y="35930"/>
                    </a:cubicBezTo>
                    <a:cubicBezTo>
                      <a:pt x="29502" y="26707"/>
                      <a:pt x="40351" y="19861"/>
                      <a:pt x="52247" y="15583"/>
                    </a:cubicBezTo>
                    <a:cubicBezTo>
                      <a:pt x="58148" y="13491"/>
                      <a:pt x="64333" y="11875"/>
                      <a:pt x="70424" y="10924"/>
                    </a:cubicBezTo>
                    <a:cubicBezTo>
                      <a:pt x="76515" y="10068"/>
                      <a:pt x="82701" y="9878"/>
                      <a:pt x="88887" y="10448"/>
                    </a:cubicBezTo>
                    <a:cubicBezTo>
                      <a:pt x="101164" y="11685"/>
                      <a:pt x="113060" y="15963"/>
                      <a:pt x="123433" y="22524"/>
                    </a:cubicBezTo>
                    <a:cubicBezTo>
                      <a:pt x="124765" y="23379"/>
                      <a:pt x="126098" y="24140"/>
                      <a:pt x="127335" y="25091"/>
                    </a:cubicBezTo>
                    <a:cubicBezTo>
                      <a:pt x="128572" y="25947"/>
                      <a:pt x="129904" y="26897"/>
                      <a:pt x="131046" y="27848"/>
                    </a:cubicBezTo>
                    <a:lnTo>
                      <a:pt x="134853" y="30891"/>
                    </a:lnTo>
                    <a:cubicBezTo>
                      <a:pt x="136185" y="31937"/>
                      <a:pt x="137518" y="33078"/>
                      <a:pt x="138945" y="34028"/>
                    </a:cubicBezTo>
                    <a:cubicBezTo>
                      <a:pt x="144560" y="38117"/>
                      <a:pt x="150556" y="41540"/>
                      <a:pt x="156742" y="44487"/>
                    </a:cubicBezTo>
                    <a:cubicBezTo>
                      <a:pt x="162928" y="47435"/>
                      <a:pt x="169304" y="49907"/>
                      <a:pt x="175870" y="51808"/>
                    </a:cubicBezTo>
                    <a:cubicBezTo>
                      <a:pt x="182342" y="53805"/>
                      <a:pt x="189004" y="55326"/>
                      <a:pt x="195665" y="56372"/>
                    </a:cubicBezTo>
                    <a:cubicBezTo>
                      <a:pt x="208989" y="58559"/>
                      <a:pt x="222407" y="59225"/>
                      <a:pt x="235731" y="58749"/>
                    </a:cubicBezTo>
                    <a:cubicBezTo>
                      <a:pt x="249055" y="58084"/>
                      <a:pt x="262283" y="56657"/>
                      <a:pt x="275131" y="53330"/>
                    </a:cubicBezTo>
                    <a:cubicBezTo>
                      <a:pt x="261902" y="54185"/>
                      <a:pt x="248769" y="54185"/>
                      <a:pt x="235731" y="53330"/>
                    </a:cubicBezTo>
                    <a:cubicBezTo>
                      <a:pt x="222693" y="52569"/>
                      <a:pt x="209750" y="50763"/>
                      <a:pt x="197188" y="4791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0" name="Freeform 234">
                <a:extLst>
                  <a:ext uri="{FF2B5EF4-FFF2-40B4-BE49-F238E27FC236}">
                    <a16:creationId xmlns:a16="http://schemas.microsoft.com/office/drawing/2014/main" id="{77EC50F7-2591-936F-1D19-9EF9DC0F8636}"/>
                  </a:ext>
                </a:extLst>
              </p:cNvPr>
              <p:cNvSpPr/>
              <p:nvPr/>
            </p:nvSpPr>
            <p:spPr>
              <a:xfrm>
                <a:off x="731090" y="3270926"/>
                <a:ext cx="102115" cy="477302"/>
              </a:xfrm>
              <a:custGeom>
                <a:avLst/>
                <a:gdLst>
                  <a:gd name="connsiteX0" fmla="*/ 33023 w 102115"/>
                  <a:gd name="connsiteY0" fmla="*/ 101355 h 477302"/>
                  <a:gd name="connsiteX1" fmla="*/ 30644 w 102115"/>
                  <a:gd name="connsiteY1" fmla="*/ 109437 h 477302"/>
                  <a:gd name="connsiteX2" fmla="*/ 28265 w 102115"/>
                  <a:gd name="connsiteY2" fmla="*/ 117995 h 477302"/>
                  <a:gd name="connsiteX3" fmla="*/ 25695 w 102115"/>
                  <a:gd name="connsiteY3" fmla="*/ 135870 h 477302"/>
                  <a:gd name="connsiteX4" fmla="*/ 26552 w 102115"/>
                  <a:gd name="connsiteY4" fmla="*/ 153935 h 477302"/>
                  <a:gd name="connsiteX5" fmla="*/ 31120 w 102115"/>
                  <a:gd name="connsiteY5" fmla="*/ 171525 h 477302"/>
                  <a:gd name="connsiteX6" fmla="*/ 34165 w 102115"/>
                  <a:gd name="connsiteY6" fmla="*/ 179606 h 477302"/>
                  <a:gd name="connsiteX7" fmla="*/ 36925 w 102115"/>
                  <a:gd name="connsiteY7" fmla="*/ 187593 h 477302"/>
                  <a:gd name="connsiteX8" fmla="*/ 39304 w 102115"/>
                  <a:gd name="connsiteY8" fmla="*/ 195675 h 477302"/>
                  <a:gd name="connsiteX9" fmla="*/ 41398 w 102115"/>
                  <a:gd name="connsiteY9" fmla="*/ 203852 h 477302"/>
                  <a:gd name="connsiteX10" fmla="*/ 46537 w 102115"/>
                  <a:gd name="connsiteY10" fmla="*/ 237130 h 477302"/>
                  <a:gd name="connsiteX11" fmla="*/ 47108 w 102115"/>
                  <a:gd name="connsiteY11" fmla="*/ 253959 h 477302"/>
                  <a:gd name="connsiteX12" fmla="*/ 47108 w 102115"/>
                  <a:gd name="connsiteY12" fmla="*/ 262421 h 477302"/>
                  <a:gd name="connsiteX13" fmla="*/ 46442 w 102115"/>
                  <a:gd name="connsiteY13" fmla="*/ 270884 h 477302"/>
                  <a:gd name="connsiteX14" fmla="*/ 32928 w 102115"/>
                  <a:gd name="connsiteY14" fmla="*/ 337059 h 477302"/>
                  <a:gd name="connsiteX15" fmla="*/ 4853 w 102115"/>
                  <a:gd name="connsiteY15" fmla="*/ 399052 h 477302"/>
                  <a:gd name="connsiteX16" fmla="*/ 3807 w 102115"/>
                  <a:gd name="connsiteY16" fmla="*/ 401143 h 477302"/>
                  <a:gd name="connsiteX17" fmla="*/ 2665 w 102115"/>
                  <a:gd name="connsiteY17" fmla="*/ 403330 h 477302"/>
                  <a:gd name="connsiteX18" fmla="*/ 1047 w 102115"/>
                  <a:gd name="connsiteY18" fmla="*/ 407989 h 477302"/>
                  <a:gd name="connsiteX19" fmla="*/ 190 w 102115"/>
                  <a:gd name="connsiteY19" fmla="*/ 412838 h 477302"/>
                  <a:gd name="connsiteX20" fmla="*/ 0 w 102115"/>
                  <a:gd name="connsiteY20" fmla="*/ 415310 h 477302"/>
                  <a:gd name="connsiteX21" fmla="*/ 95 w 102115"/>
                  <a:gd name="connsiteY21" fmla="*/ 417782 h 477302"/>
                  <a:gd name="connsiteX22" fmla="*/ 7138 w 102115"/>
                  <a:gd name="connsiteY22" fmla="*/ 435753 h 477302"/>
                  <a:gd name="connsiteX23" fmla="*/ 23126 w 102115"/>
                  <a:gd name="connsiteY23" fmla="*/ 446116 h 477302"/>
                  <a:gd name="connsiteX24" fmla="*/ 24268 w 102115"/>
                  <a:gd name="connsiteY24" fmla="*/ 446402 h 477302"/>
                  <a:gd name="connsiteX25" fmla="*/ 25410 w 102115"/>
                  <a:gd name="connsiteY25" fmla="*/ 446592 h 477302"/>
                  <a:gd name="connsiteX26" fmla="*/ 27789 w 102115"/>
                  <a:gd name="connsiteY26" fmla="*/ 446972 h 477302"/>
                  <a:gd name="connsiteX27" fmla="*/ 32072 w 102115"/>
                  <a:gd name="connsiteY27" fmla="*/ 447447 h 477302"/>
                  <a:gd name="connsiteX28" fmla="*/ 36259 w 102115"/>
                  <a:gd name="connsiteY28" fmla="*/ 448018 h 477302"/>
                  <a:gd name="connsiteX29" fmla="*/ 40446 w 102115"/>
                  <a:gd name="connsiteY29" fmla="*/ 448779 h 477302"/>
                  <a:gd name="connsiteX30" fmla="*/ 72708 w 102115"/>
                  <a:gd name="connsiteY30" fmla="*/ 459428 h 477302"/>
                  <a:gd name="connsiteX31" fmla="*/ 102115 w 102115"/>
                  <a:gd name="connsiteY31" fmla="*/ 477303 h 477302"/>
                  <a:gd name="connsiteX32" fmla="*/ 41683 w 102115"/>
                  <a:gd name="connsiteY32" fmla="*/ 443454 h 477302"/>
                  <a:gd name="connsiteX33" fmla="*/ 33023 w 102115"/>
                  <a:gd name="connsiteY33" fmla="*/ 441648 h 477302"/>
                  <a:gd name="connsiteX34" fmla="*/ 28741 w 102115"/>
                  <a:gd name="connsiteY34" fmla="*/ 440982 h 477302"/>
                  <a:gd name="connsiteX35" fmla="*/ 26837 w 102115"/>
                  <a:gd name="connsiteY35" fmla="*/ 440602 h 477302"/>
                  <a:gd name="connsiteX36" fmla="*/ 25885 w 102115"/>
                  <a:gd name="connsiteY36" fmla="*/ 440412 h 477302"/>
                  <a:gd name="connsiteX37" fmla="*/ 24934 w 102115"/>
                  <a:gd name="connsiteY37" fmla="*/ 440126 h 477302"/>
                  <a:gd name="connsiteX38" fmla="*/ 12847 w 102115"/>
                  <a:gd name="connsiteY38" fmla="*/ 431379 h 477302"/>
                  <a:gd name="connsiteX39" fmla="*/ 7994 w 102115"/>
                  <a:gd name="connsiteY39" fmla="*/ 417497 h 477302"/>
                  <a:gd name="connsiteX40" fmla="*/ 7994 w 102115"/>
                  <a:gd name="connsiteY40" fmla="*/ 415691 h 477302"/>
                  <a:gd name="connsiteX41" fmla="*/ 8184 w 102115"/>
                  <a:gd name="connsiteY41" fmla="*/ 413884 h 477302"/>
                  <a:gd name="connsiteX42" fmla="*/ 8946 w 102115"/>
                  <a:gd name="connsiteY42" fmla="*/ 410271 h 477302"/>
                  <a:gd name="connsiteX43" fmla="*/ 10278 w 102115"/>
                  <a:gd name="connsiteY43" fmla="*/ 406848 h 477302"/>
                  <a:gd name="connsiteX44" fmla="*/ 11134 w 102115"/>
                  <a:gd name="connsiteY44" fmla="*/ 405232 h 477302"/>
                  <a:gd name="connsiteX45" fmla="*/ 12086 w 102115"/>
                  <a:gd name="connsiteY45" fmla="*/ 403520 h 477302"/>
                  <a:gd name="connsiteX46" fmla="*/ 20937 w 102115"/>
                  <a:gd name="connsiteY46" fmla="*/ 388403 h 477302"/>
                  <a:gd name="connsiteX47" fmla="*/ 23126 w 102115"/>
                  <a:gd name="connsiteY47" fmla="*/ 384600 h 477302"/>
                  <a:gd name="connsiteX48" fmla="*/ 25029 w 102115"/>
                  <a:gd name="connsiteY48" fmla="*/ 380701 h 477302"/>
                  <a:gd name="connsiteX49" fmla="*/ 28931 w 102115"/>
                  <a:gd name="connsiteY49" fmla="*/ 372810 h 477302"/>
                  <a:gd name="connsiteX50" fmla="*/ 32833 w 102115"/>
                  <a:gd name="connsiteY50" fmla="*/ 364918 h 477302"/>
                  <a:gd name="connsiteX51" fmla="*/ 36259 w 102115"/>
                  <a:gd name="connsiteY51" fmla="*/ 356836 h 477302"/>
                  <a:gd name="connsiteX52" fmla="*/ 39685 w 102115"/>
                  <a:gd name="connsiteY52" fmla="*/ 348754 h 477302"/>
                  <a:gd name="connsiteX53" fmla="*/ 42730 w 102115"/>
                  <a:gd name="connsiteY53" fmla="*/ 340482 h 477302"/>
                  <a:gd name="connsiteX54" fmla="*/ 57386 w 102115"/>
                  <a:gd name="connsiteY54" fmla="*/ 271644 h 477302"/>
                  <a:gd name="connsiteX55" fmla="*/ 57957 w 102115"/>
                  <a:gd name="connsiteY55" fmla="*/ 262802 h 477302"/>
                  <a:gd name="connsiteX56" fmla="*/ 57957 w 102115"/>
                  <a:gd name="connsiteY56" fmla="*/ 253959 h 477302"/>
                  <a:gd name="connsiteX57" fmla="*/ 57196 w 102115"/>
                  <a:gd name="connsiteY57" fmla="*/ 236274 h 477302"/>
                  <a:gd name="connsiteX58" fmla="*/ 51391 w 102115"/>
                  <a:gd name="connsiteY58" fmla="*/ 201380 h 477302"/>
                  <a:gd name="connsiteX59" fmla="*/ 49011 w 102115"/>
                  <a:gd name="connsiteY59" fmla="*/ 192823 h 477302"/>
                  <a:gd name="connsiteX60" fmla="*/ 46347 w 102115"/>
                  <a:gd name="connsiteY60" fmla="*/ 184360 h 477302"/>
                  <a:gd name="connsiteX61" fmla="*/ 43301 w 102115"/>
                  <a:gd name="connsiteY61" fmla="*/ 176089 h 477302"/>
                  <a:gd name="connsiteX62" fmla="*/ 40066 w 102115"/>
                  <a:gd name="connsiteY62" fmla="*/ 168007 h 477302"/>
                  <a:gd name="connsiteX63" fmla="*/ 34165 w 102115"/>
                  <a:gd name="connsiteY63" fmla="*/ 135965 h 477302"/>
                  <a:gd name="connsiteX64" fmla="*/ 35878 w 102115"/>
                  <a:gd name="connsiteY64" fmla="*/ 119516 h 477302"/>
                  <a:gd name="connsiteX65" fmla="*/ 37877 w 102115"/>
                  <a:gd name="connsiteY65" fmla="*/ 111339 h 477302"/>
                  <a:gd name="connsiteX66" fmla="*/ 39970 w 102115"/>
                  <a:gd name="connsiteY66" fmla="*/ 102782 h 477302"/>
                  <a:gd name="connsiteX67" fmla="*/ 43682 w 102115"/>
                  <a:gd name="connsiteY67" fmla="*/ 67792 h 477302"/>
                  <a:gd name="connsiteX68" fmla="*/ 29502 w 102115"/>
                  <a:gd name="connsiteY68" fmla="*/ 0 h 477302"/>
                  <a:gd name="connsiteX69" fmla="*/ 38353 w 102115"/>
                  <a:gd name="connsiteY69" fmla="*/ 67602 h 477302"/>
                  <a:gd name="connsiteX70" fmla="*/ 33023 w 102115"/>
                  <a:gd name="connsiteY70" fmla="*/ 101070 h 47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115" h="477302">
                    <a:moveTo>
                      <a:pt x="33023" y="101355"/>
                    </a:moveTo>
                    <a:lnTo>
                      <a:pt x="30644" y="109437"/>
                    </a:lnTo>
                    <a:cubicBezTo>
                      <a:pt x="29883" y="112195"/>
                      <a:pt x="28931" y="115142"/>
                      <a:pt x="28265" y="117995"/>
                    </a:cubicBezTo>
                    <a:cubicBezTo>
                      <a:pt x="26837" y="123794"/>
                      <a:pt x="26076" y="129784"/>
                      <a:pt x="25695" y="135870"/>
                    </a:cubicBezTo>
                    <a:cubicBezTo>
                      <a:pt x="25410" y="141860"/>
                      <a:pt x="25695" y="147945"/>
                      <a:pt x="26552" y="153935"/>
                    </a:cubicBezTo>
                    <a:cubicBezTo>
                      <a:pt x="27408" y="159925"/>
                      <a:pt x="29026" y="165820"/>
                      <a:pt x="31120" y="171525"/>
                    </a:cubicBezTo>
                    <a:lnTo>
                      <a:pt x="34165" y="179606"/>
                    </a:lnTo>
                    <a:cubicBezTo>
                      <a:pt x="35212" y="182174"/>
                      <a:pt x="35973" y="184931"/>
                      <a:pt x="36925" y="187593"/>
                    </a:cubicBezTo>
                    <a:cubicBezTo>
                      <a:pt x="37877" y="190256"/>
                      <a:pt x="38543" y="193013"/>
                      <a:pt x="39304" y="195675"/>
                    </a:cubicBezTo>
                    <a:cubicBezTo>
                      <a:pt x="40066" y="198432"/>
                      <a:pt x="40827" y="201095"/>
                      <a:pt x="41398" y="203852"/>
                    </a:cubicBezTo>
                    <a:cubicBezTo>
                      <a:pt x="44063" y="214786"/>
                      <a:pt x="45585" y="226006"/>
                      <a:pt x="46537" y="237130"/>
                    </a:cubicBezTo>
                    <a:cubicBezTo>
                      <a:pt x="46822" y="242740"/>
                      <a:pt x="47298" y="248350"/>
                      <a:pt x="47108" y="253959"/>
                    </a:cubicBezTo>
                    <a:lnTo>
                      <a:pt x="47108" y="262421"/>
                    </a:lnTo>
                    <a:cubicBezTo>
                      <a:pt x="47108" y="262421"/>
                      <a:pt x="46442" y="270884"/>
                      <a:pt x="46442" y="270884"/>
                    </a:cubicBezTo>
                    <a:cubicBezTo>
                      <a:pt x="45014" y="293417"/>
                      <a:pt x="40161" y="315666"/>
                      <a:pt x="32928" y="337059"/>
                    </a:cubicBezTo>
                    <a:cubicBezTo>
                      <a:pt x="25790" y="358547"/>
                      <a:pt x="15988" y="379180"/>
                      <a:pt x="4853" y="399052"/>
                    </a:cubicBezTo>
                    <a:cubicBezTo>
                      <a:pt x="4568" y="399622"/>
                      <a:pt x="4187" y="400383"/>
                      <a:pt x="3807" y="401143"/>
                    </a:cubicBezTo>
                    <a:lnTo>
                      <a:pt x="2665" y="403330"/>
                    </a:lnTo>
                    <a:cubicBezTo>
                      <a:pt x="1998" y="404852"/>
                      <a:pt x="1522" y="406468"/>
                      <a:pt x="1047" y="407989"/>
                    </a:cubicBezTo>
                    <a:cubicBezTo>
                      <a:pt x="761" y="409606"/>
                      <a:pt x="285" y="411222"/>
                      <a:pt x="190" y="412838"/>
                    </a:cubicBezTo>
                    <a:lnTo>
                      <a:pt x="0" y="415310"/>
                    </a:lnTo>
                    <a:cubicBezTo>
                      <a:pt x="0" y="416166"/>
                      <a:pt x="0" y="416927"/>
                      <a:pt x="95" y="417782"/>
                    </a:cubicBezTo>
                    <a:cubicBezTo>
                      <a:pt x="476" y="424343"/>
                      <a:pt x="3045" y="430713"/>
                      <a:pt x="7138" y="435753"/>
                    </a:cubicBezTo>
                    <a:cubicBezTo>
                      <a:pt x="11134" y="440887"/>
                      <a:pt x="17035" y="444405"/>
                      <a:pt x="23126" y="446116"/>
                    </a:cubicBezTo>
                    <a:lnTo>
                      <a:pt x="24268" y="446402"/>
                    </a:lnTo>
                    <a:lnTo>
                      <a:pt x="25410" y="446592"/>
                    </a:lnTo>
                    <a:lnTo>
                      <a:pt x="27789" y="446972"/>
                    </a:lnTo>
                    <a:cubicBezTo>
                      <a:pt x="29312" y="447162"/>
                      <a:pt x="30644" y="447257"/>
                      <a:pt x="32072" y="447447"/>
                    </a:cubicBezTo>
                    <a:lnTo>
                      <a:pt x="36259" y="448018"/>
                    </a:lnTo>
                    <a:lnTo>
                      <a:pt x="40446" y="448779"/>
                    </a:lnTo>
                    <a:cubicBezTo>
                      <a:pt x="51581" y="450775"/>
                      <a:pt x="62335" y="454578"/>
                      <a:pt x="72708" y="459428"/>
                    </a:cubicBezTo>
                    <a:cubicBezTo>
                      <a:pt x="82986" y="464372"/>
                      <a:pt x="92789" y="470457"/>
                      <a:pt x="102115" y="477303"/>
                    </a:cubicBezTo>
                    <a:cubicBezTo>
                      <a:pt x="85175" y="461709"/>
                      <a:pt x="64619" y="449254"/>
                      <a:pt x="41683" y="443454"/>
                    </a:cubicBezTo>
                    <a:cubicBezTo>
                      <a:pt x="38828" y="442789"/>
                      <a:pt x="35973" y="442123"/>
                      <a:pt x="33023" y="441648"/>
                    </a:cubicBezTo>
                    <a:cubicBezTo>
                      <a:pt x="31596" y="441457"/>
                      <a:pt x="30073" y="441172"/>
                      <a:pt x="28741" y="440982"/>
                    </a:cubicBezTo>
                    <a:lnTo>
                      <a:pt x="26837" y="440602"/>
                    </a:lnTo>
                    <a:lnTo>
                      <a:pt x="25885" y="440412"/>
                    </a:lnTo>
                    <a:lnTo>
                      <a:pt x="24934" y="440126"/>
                    </a:lnTo>
                    <a:cubicBezTo>
                      <a:pt x="20080" y="438510"/>
                      <a:pt x="15703" y="435562"/>
                      <a:pt x="12847" y="431379"/>
                    </a:cubicBezTo>
                    <a:cubicBezTo>
                      <a:pt x="9897" y="427290"/>
                      <a:pt x="8089" y="422441"/>
                      <a:pt x="7994" y="417497"/>
                    </a:cubicBezTo>
                    <a:cubicBezTo>
                      <a:pt x="7994" y="416927"/>
                      <a:pt x="7994" y="416261"/>
                      <a:pt x="7994" y="415691"/>
                    </a:cubicBezTo>
                    <a:lnTo>
                      <a:pt x="8184" y="413884"/>
                    </a:lnTo>
                    <a:cubicBezTo>
                      <a:pt x="8184" y="412648"/>
                      <a:pt x="8660" y="411507"/>
                      <a:pt x="8946" y="410271"/>
                    </a:cubicBezTo>
                    <a:cubicBezTo>
                      <a:pt x="9326" y="409130"/>
                      <a:pt x="9802" y="407989"/>
                      <a:pt x="10278" y="406848"/>
                    </a:cubicBezTo>
                    <a:lnTo>
                      <a:pt x="11134" y="405232"/>
                    </a:lnTo>
                    <a:cubicBezTo>
                      <a:pt x="11420" y="404756"/>
                      <a:pt x="11705" y="404186"/>
                      <a:pt x="12086" y="403520"/>
                    </a:cubicBezTo>
                    <a:lnTo>
                      <a:pt x="20937" y="388403"/>
                    </a:lnTo>
                    <a:lnTo>
                      <a:pt x="23126" y="384600"/>
                    </a:lnTo>
                    <a:lnTo>
                      <a:pt x="25029" y="380701"/>
                    </a:lnTo>
                    <a:lnTo>
                      <a:pt x="28931" y="372810"/>
                    </a:lnTo>
                    <a:cubicBezTo>
                      <a:pt x="30168" y="370147"/>
                      <a:pt x="31596" y="367580"/>
                      <a:pt x="32833" y="364918"/>
                    </a:cubicBezTo>
                    <a:lnTo>
                      <a:pt x="36259" y="356836"/>
                    </a:lnTo>
                    <a:lnTo>
                      <a:pt x="39685" y="348754"/>
                    </a:lnTo>
                    <a:cubicBezTo>
                      <a:pt x="40922" y="346092"/>
                      <a:pt x="41683" y="343240"/>
                      <a:pt x="42730" y="340482"/>
                    </a:cubicBezTo>
                    <a:cubicBezTo>
                      <a:pt x="50629" y="318424"/>
                      <a:pt x="55673" y="295224"/>
                      <a:pt x="57386" y="271644"/>
                    </a:cubicBezTo>
                    <a:lnTo>
                      <a:pt x="57957" y="262802"/>
                    </a:lnTo>
                    <a:lnTo>
                      <a:pt x="57957" y="253959"/>
                    </a:lnTo>
                    <a:cubicBezTo>
                      <a:pt x="58147" y="248064"/>
                      <a:pt x="57481" y="242169"/>
                      <a:pt x="57196" y="236274"/>
                    </a:cubicBezTo>
                    <a:cubicBezTo>
                      <a:pt x="56054" y="224579"/>
                      <a:pt x="54436" y="212790"/>
                      <a:pt x="51391" y="201380"/>
                    </a:cubicBezTo>
                    <a:cubicBezTo>
                      <a:pt x="50724" y="198527"/>
                      <a:pt x="49868" y="195675"/>
                      <a:pt x="49011" y="192823"/>
                    </a:cubicBezTo>
                    <a:cubicBezTo>
                      <a:pt x="48155" y="189970"/>
                      <a:pt x="47393" y="187118"/>
                      <a:pt x="46347" y="184360"/>
                    </a:cubicBezTo>
                    <a:cubicBezTo>
                      <a:pt x="45300" y="181603"/>
                      <a:pt x="44443" y="178751"/>
                      <a:pt x="43301" y="176089"/>
                    </a:cubicBezTo>
                    <a:lnTo>
                      <a:pt x="40066" y="168007"/>
                    </a:lnTo>
                    <a:cubicBezTo>
                      <a:pt x="36068" y="157928"/>
                      <a:pt x="34070" y="146994"/>
                      <a:pt x="34165" y="135965"/>
                    </a:cubicBezTo>
                    <a:cubicBezTo>
                      <a:pt x="34165" y="130450"/>
                      <a:pt x="34736" y="124935"/>
                      <a:pt x="35878" y="119516"/>
                    </a:cubicBezTo>
                    <a:cubicBezTo>
                      <a:pt x="36449" y="116758"/>
                      <a:pt x="37115" y="114191"/>
                      <a:pt x="37877" y="111339"/>
                    </a:cubicBezTo>
                    <a:lnTo>
                      <a:pt x="39970" y="102782"/>
                    </a:lnTo>
                    <a:cubicBezTo>
                      <a:pt x="42350" y="91277"/>
                      <a:pt x="43682" y="79487"/>
                      <a:pt x="43682" y="67792"/>
                    </a:cubicBezTo>
                    <a:cubicBezTo>
                      <a:pt x="43587" y="44402"/>
                      <a:pt x="39209" y="21013"/>
                      <a:pt x="29502" y="0"/>
                    </a:cubicBezTo>
                    <a:cubicBezTo>
                      <a:pt x="37020" y="21868"/>
                      <a:pt x="39685" y="44973"/>
                      <a:pt x="38353" y="67602"/>
                    </a:cubicBezTo>
                    <a:cubicBezTo>
                      <a:pt x="37686" y="78917"/>
                      <a:pt x="35783" y="90136"/>
                      <a:pt x="33023" y="10107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1" name="Freeform 235">
                <a:extLst>
                  <a:ext uri="{FF2B5EF4-FFF2-40B4-BE49-F238E27FC236}">
                    <a16:creationId xmlns:a16="http://schemas.microsoft.com/office/drawing/2014/main" id="{3F9799E3-4958-795C-0F0B-804B0D1B5118}"/>
                  </a:ext>
                </a:extLst>
              </p:cNvPr>
              <p:cNvSpPr/>
              <p:nvPr/>
            </p:nvSpPr>
            <p:spPr>
              <a:xfrm>
                <a:off x="478895" y="3941336"/>
                <a:ext cx="147415" cy="256146"/>
              </a:xfrm>
              <a:custGeom>
                <a:avLst/>
                <a:gdLst>
                  <a:gd name="connsiteX0" fmla="*/ 117723 w 147415"/>
                  <a:gd name="connsiteY0" fmla="*/ 24150 h 256146"/>
                  <a:gd name="connsiteX1" fmla="*/ 94311 w 147415"/>
                  <a:gd name="connsiteY1" fmla="*/ 54861 h 256146"/>
                  <a:gd name="connsiteX2" fmla="*/ 78989 w 147415"/>
                  <a:gd name="connsiteY2" fmla="*/ 90801 h 256146"/>
                  <a:gd name="connsiteX3" fmla="*/ 75278 w 147415"/>
                  <a:gd name="connsiteY3" fmla="*/ 110103 h 256146"/>
                  <a:gd name="connsiteX4" fmla="*/ 74421 w 147415"/>
                  <a:gd name="connsiteY4" fmla="*/ 119896 h 256146"/>
                  <a:gd name="connsiteX5" fmla="*/ 74136 w 147415"/>
                  <a:gd name="connsiteY5" fmla="*/ 124365 h 256146"/>
                  <a:gd name="connsiteX6" fmla="*/ 73565 w 147415"/>
                  <a:gd name="connsiteY6" fmla="*/ 128739 h 256146"/>
                  <a:gd name="connsiteX7" fmla="*/ 60431 w 147415"/>
                  <a:gd name="connsiteY7" fmla="*/ 160971 h 256146"/>
                  <a:gd name="connsiteX8" fmla="*/ 57672 w 147415"/>
                  <a:gd name="connsiteY8" fmla="*/ 164394 h 256146"/>
                  <a:gd name="connsiteX9" fmla="*/ 54722 w 147415"/>
                  <a:gd name="connsiteY9" fmla="*/ 167626 h 256146"/>
                  <a:gd name="connsiteX10" fmla="*/ 51581 w 147415"/>
                  <a:gd name="connsiteY10" fmla="*/ 170669 h 256146"/>
                  <a:gd name="connsiteX11" fmla="*/ 49963 w 147415"/>
                  <a:gd name="connsiteY11" fmla="*/ 172095 h 256146"/>
                  <a:gd name="connsiteX12" fmla="*/ 48060 w 147415"/>
                  <a:gd name="connsiteY12" fmla="*/ 173711 h 256146"/>
                  <a:gd name="connsiteX13" fmla="*/ 34451 w 147415"/>
                  <a:gd name="connsiteY13" fmla="*/ 187878 h 256146"/>
                  <a:gd name="connsiteX14" fmla="*/ 0 w 147415"/>
                  <a:gd name="connsiteY14" fmla="*/ 256146 h 256146"/>
                  <a:gd name="connsiteX15" fmla="*/ 40827 w 147415"/>
                  <a:gd name="connsiteY15" fmla="*/ 193583 h 256146"/>
                  <a:gd name="connsiteX16" fmla="*/ 54246 w 147415"/>
                  <a:gd name="connsiteY16" fmla="*/ 181223 h 256146"/>
                  <a:gd name="connsiteX17" fmla="*/ 57957 w 147415"/>
                  <a:gd name="connsiteY17" fmla="*/ 178180 h 256146"/>
                  <a:gd name="connsiteX18" fmla="*/ 61764 w 147415"/>
                  <a:gd name="connsiteY18" fmla="*/ 174853 h 256146"/>
                  <a:gd name="connsiteX19" fmla="*/ 65380 w 147415"/>
                  <a:gd name="connsiteY19" fmla="*/ 171239 h 256146"/>
                  <a:gd name="connsiteX20" fmla="*/ 68711 w 147415"/>
                  <a:gd name="connsiteY20" fmla="*/ 167341 h 256146"/>
                  <a:gd name="connsiteX21" fmla="*/ 79085 w 147415"/>
                  <a:gd name="connsiteY21" fmla="*/ 149846 h 256146"/>
                  <a:gd name="connsiteX22" fmla="*/ 84509 w 147415"/>
                  <a:gd name="connsiteY22" fmla="*/ 130355 h 256146"/>
                  <a:gd name="connsiteX23" fmla="*/ 85080 w 147415"/>
                  <a:gd name="connsiteY23" fmla="*/ 125316 h 256146"/>
                  <a:gd name="connsiteX24" fmla="*/ 85365 w 147415"/>
                  <a:gd name="connsiteY24" fmla="*/ 120371 h 256146"/>
                  <a:gd name="connsiteX25" fmla="*/ 86032 w 147415"/>
                  <a:gd name="connsiteY25" fmla="*/ 111339 h 256146"/>
                  <a:gd name="connsiteX26" fmla="*/ 89077 w 147415"/>
                  <a:gd name="connsiteY26" fmla="*/ 93369 h 256146"/>
                  <a:gd name="connsiteX27" fmla="*/ 101830 w 147415"/>
                  <a:gd name="connsiteY27" fmla="*/ 58950 h 256146"/>
                  <a:gd name="connsiteX28" fmla="*/ 121815 w 147415"/>
                  <a:gd name="connsiteY28" fmla="*/ 27668 h 256146"/>
                  <a:gd name="connsiteX29" fmla="*/ 147415 w 147415"/>
                  <a:gd name="connsiteY29" fmla="*/ 0 h 256146"/>
                  <a:gd name="connsiteX30" fmla="*/ 117818 w 147415"/>
                  <a:gd name="connsiteY30" fmla="*/ 24150 h 25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7415" h="256146">
                    <a:moveTo>
                      <a:pt x="117723" y="24150"/>
                    </a:moveTo>
                    <a:cubicBezTo>
                      <a:pt x="108872" y="33468"/>
                      <a:pt x="100783" y="43642"/>
                      <a:pt x="94311" y="54861"/>
                    </a:cubicBezTo>
                    <a:cubicBezTo>
                      <a:pt x="87650" y="65986"/>
                      <a:pt x="82415" y="78156"/>
                      <a:pt x="78989" y="90801"/>
                    </a:cubicBezTo>
                    <a:cubicBezTo>
                      <a:pt x="77276" y="97172"/>
                      <a:pt x="75944" y="103542"/>
                      <a:pt x="75278" y="110103"/>
                    </a:cubicBezTo>
                    <a:cubicBezTo>
                      <a:pt x="74802" y="113336"/>
                      <a:pt x="74707" y="116663"/>
                      <a:pt x="74421" y="119896"/>
                    </a:cubicBezTo>
                    <a:lnTo>
                      <a:pt x="74136" y="124365"/>
                    </a:lnTo>
                    <a:cubicBezTo>
                      <a:pt x="73945" y="125791"/>
                      <a:pt x="73850" y="127312"/>
                      <a:pt x="73565" y="128739"/>
                    </a:cubicBezTo>
                    <a:cubicBezTo>
                      <a:pt x="71852" y="140338"/>
                      <a:pt x="67379" y="151558"/>
                      <a:pt x="60431" y="160971"/>
                    </a:cubicBezTo>
                    <a:cubicBezTo>
                      <a:pt x="59575" y="162112"/>
                      <a:pt x="58623" y="163253"/>
                      <a:pt x="57672" y="164394"/>
                    </a:cubicBezTo>
                    <a:cubicBezTo>
                      <a:pt x="56720" y="165440"/>
                      <a:pt x="55768" y="166580"/>
                      <a:pt x="54722" y="167626"/>
                    </a:cubicBezTo>
                    <a:cubicBezTo>
                      <a:pt x="53675" y="168672"/>
                      <a:pt x="52628" y="169718"/>
                      <a:pt x="51581" y="170669"/>
                    </a:cubicBezTo>
                    <a:lnTo>
                      <a:pt x="49963" y="172095"/>
                    </a:lnTo>
                    <a:lnTo>
                      <a:pt x="48060" y="173711"/>
                    </a:lnTo>
                    <a:cubicBezTo>
                      <a:pt x="43111" y="178085"/>
                      <a:pt x="38543" y="182839"/>
                      <a:pt x="34451" y="187878"/>
                    </a:cubicBezTo>
                    <a:cubicBezTo>
                      <a:pt x="17796" y="208035"/>
                      <a:pt x="7042" y="231805"/>
                      <a:pt x="0" y="256146"/>
                    </a:cubicBezTo>
                    <a:cubicBezTo>
                      <a:pt x="11325" y="233517"/>
                      <a:pt x="23982" y="211553"/>
                      <a:pt x="40827" y="193583"/>
                    </a:cubicBezTo>
                    <a:cubicBezTo>
                      <a:pt x="45014" y="189115"/>
                      <a:pt x="49582" y="184931"/>
                      <a:pt x="54246" y="181223"/>
                    </a:cubicBezTo>
                    <a:lnTo>
                      <a:pt x="57957" y="178180"/>
                    </a:lnTo>
                    <a:cubicBezTo>
                      <a:pt x="59289" y="177134"/>
                      <a:pt x="60527" y="175993"/>
                      <a:pt x="61764" y="174853"/>
                    </a:cubicBezTo>
                    <a:cubicBezTo>
                      <a:pt x="63001" y="173711"/>
                      <a:pt x="64143" y="172476"/>
                      <a:pt x="65380" y="171239"/>
                    </a:cubicBezTo>
                    <a:cubicBezTo>
                      <a:pt x="66522" y="169908"/>
                      <a:pt x="67664" y="168672"/>
                      <a:pt x="68711" y="167341"/>
                    </a:cubicBezTo>
                    <a:cubicBezTo>
                      <a:pt x="72898" y="162017"/>
                      <a:pt x="76325" y="156122"/>
                      <a:pt x="79085" y="149846"/>
                    </a:cubicBezTo>
                    <a:cubicBezTo>
                      <a:pt x="81654" y="143571"/>
                      <a:pt x="83462" y="137010"/>
                      <a:pt x="84509" y="130355"/>
                    </a:cubicBezTo>
                    <a:cubicBezTo>
                      <a:pt x="84794" y="128644"/>
                      <a:pt x="84890" y="127027"/>
                      <a:pt x="85080" y="125316"/>
                    </a:cubicBezTo>
                    <a:lnTo>
                      <a:pt x="85365" y="120371"/>
                    </a:lnTo>
                    <a:cubicBezTo>
                      <a:pt x="85556" y="117329"/>
                      <a:pt x="85651" y="114286"/>
                      <a:pt x="86032" y="111339"/>
                    </a:cubicBezTo>
                    <a:cubicBezTo>
                      <a:pt x="86603" y="105254"/>
                      <a:pt x="87745" y="99264"/>
                      <a:pt x="89077" y="93369"/>
                    </a:cubicBezTo>
                    <a:cubicBezTo>
                      <a:pt x="91837" y="81484"/>
                      <a:pt x="96215" y="69979"/>
                      <a:pt x="101830" y="58950"/>
                    </a:cubicBezTo>
                    <a:cubicBezTo>
                      <a:pt x="107444" y="47920"/>
                      <a:pt x="114202" y="37462"/>
                      <a:pt x="121815" y="27668"/>
                    </a:cubicBezTo>
                    <a:cubicBezTo>
                      <a:pt x="129428" y="17780"/>
                      <a:pt x="137994" y="8462"/>
                      <a:pt x="147415" y="0"/>
                    </a:cubicBezTo>
                    <a:cubicBezTo>
                      <a:pt x="136471" y="6561"/>
                      <a:pt x="126764" y="15023"/>
                      <a:pt x="117818" y="2415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2" name="Freeform 236">
                <a:extLst>
                  <a:ext uri="{FF2B5EF4-FFF2-40B4-BE49-F238E27FC236}">
                    <a16:creationId xmlns:a16="http://schemas.microsoft.com/office/drawing/2014/main" id="{A103B472-1580-E479-76D5-A3933E1EDA52}"/>
                  </a:ext>
                </a:extLst>
              </p:cNvPr>
              <p:cNvSpPr/>
              <p:nvPr/>
            </p:nvSpPr>
            <p:spPr>
              <a:xfrm>
                <a:off x="270572" y="3994201"/>
                <a:ext cx="258476" cy="151547"/>
              </a:xfrm>
              <a:custGeom>
                <a:avLst/>
                <a:gdLst>
                  <a:gd name="connsiteX0" fmla="*/ 258000 w 258476"/>
                  <a:gd name="connsiteY0" fmla="*/ 190 h 151547"/>
                  <a:gd name="connsiteX1" fmla="*/ 226024 w 258476"/>
                  <a:gd name="connsiteY1" fmla="*/ 24245 h 151547"/>
                  <a:gd name="connsiteX2" fmla="*/ 208989 w 258476"/>
                  <a:gd name="connsiteY2" fmla="*/ 34134 h 151547"/>
                  <a:gd name="connsiteX3" fmla="*/ 204421 w 258476"/>
                  <a:gd name="connsiteY3" fmla="*/ 36416 h 151547"/>
                  <a:gd name="connsiteX4" fmla="*/ 199853 w 258476"/>
                  <a:gd name="connsiteY4" fmla="*/ 38983 h 151547"/>
                  <a:gd name="connsiteX5" fmla="*/ 195380 w 258476"/>
                  <a:gd name="connsiteY5" fmla="*/ 41835 h 151547"/>
                  <a:gd name="connsiteX6" fmla="*/ 191097 w 258476"/>
                  <a:gd name="connsiteY6" fmla="*/ 44878 h 151547"/>
                  <a:gd name="connsiteX7" fmla="*/ 164545 w 258476"/>
                  <a:gd name="connsiteY7" fmla="*/ 77300 h 151547"/>
                  <a:gd name="connsiteX8" fmla="*/ 162357 w 258476"/>
                  <a:gd name="connsiteY8" fmla="*/ 82149 h 151547"/>
                  <a:gd name="connsiteX9" fmla="*/ 160453 w 258476"/>
                  <a:gd name="connsiteY9" fmla="*/ 86998 h 151547"/>
                  <a:gd name="connsiteX10" fmla="*/ 158645 w 258476"/>
                  <a:gd name="connsiteY10" fmla="*/ 91372 h 151547"/>
                  <a:gd name="connsiteX11" fmla="*/ 156646 w 258476"/>
                  <a:gd name="connsiteY11" fmla="*/ 95651 h 151547"/>
                  <a:gd name="connsiteX12" fmla="*/ 151983 w 258476"/>
                  <a:gd name="connsiteY12" fmla="*/ 103828 h 151547"/>
                  <a:gd name="connsiteX13" fmla="*/ 149414 w 258476"/>
                  <a:gd name="connsiteY13" fmla="*/ 107726 h 151547"/>
                  <a:gd name="connsiteX14" fmla="*/ 146464 w 258476"/>
                  <a:gd name="connsiteY14" fmla="*/ 111339 h 151547"/>
                  <a:gd name="connsiteX15" fmla="*/ 145036 w 258476"/>
                  <a:gd name="connsiteY15" fmla="*/ 113145 h 151547"/>
                  <a:gd name="connsiteX16" fmla="*/ 143418 w 258476"/>
                  <a:gd name="connsiteY16" fmla="*/ 114857 h 151547"/>
                  <a:gd name="connsiteX17" fmla="*/ 140183 w 258476"/>
                  <a:gd name="connsiteY17" fmla="*/ 118185 h 151547"/>
                  <a:gd name="connsiteX18" fmla="*/ 136661 w 258476"/>
                  <a:gd name="connsiteY18" fmla="*/ 121227 h 151547"/>
                  <a:gd name="connsiteX19" fmla="*/ 134853 w 258476"/>
                  <a:gd name="connsiteY19" fmla="*/ 122749 h 151547"/>
                  <a:gd name="connsiteX20" fmla="*/ 132950 w 258476"/>
                  <a:gd name="connsiteY20" fmla="*/ 124080 h 151547"/>
                  <a:gd name="connsiteX21" fmla="*/ 116581 w 258476"/>
                  <a:gd name="connsiteY21" fmla="*/ 133493 h 151547"/>
                  <a:gd name="connsiteX22" fmla="*/ 98404 w 258476"/>
                  <a:gd name="connsiteY22" fmla="*/ 139578 h 151547"/>
                  <a:gd name="connsiteX23" fmla="*/ 93645 w 258476"/>
                  <a:gd name="connsiteY23" fmla="*/ 140624 h 151547"/>
                  <a:gd name="connsiteX24" fmla="*/ 88887 w 258476"/>
                  <a:gd name="connsiteY24" fmla="*/ 141479 h 151547"/>
                  <a:gd name="connsiteX25" fmla="*/ 84033 w 258476"/>
                  <a:gd name="connsiteY25" fmla="*/ 142240 h 151547"/>
                  <a:gd name="connsiteX26" fmla="*/ 79180 w 258476"/>
                  <a:gd name="connsiteY26" fmla="*/ 142811 h 151547"/>
                  <a:gd name="connsiteX27" fmla="*/ 59480 w 258476"/>
                  <a:gd name="connsiteY27" fmla="*/ 143856 h 151547"/>
                  <a:gd name="connsiteX28" fmla="*/ 39685 w 258476"/>
                  <a:gd name="connsiteY28" fmla="*/ 143191 h 151547"/>
                  <a:gd name="connsiteX29" fmla="*/ 0 w 258476"/>
                  <a:gd name="connsiteY29" fmla="*/ 137676 h 151547"/>
                  <a:gd name="connsiteX30" fmla="*/ 39019 w 258476"/>
                  <a:gd name="connsiteY30" fmla="*/ 148515 h 151547"/>
                  <a:gd name="connsiteX31" fmla="*/ 79846 w 258476"/>
                  <a:gd name="connsiteY31" fmla="*/ 151368 h 151547"/>
                  <a:gd name="connsiteX32" fmla="*/ 100497 w 258476"/>
                  <a:gd name="connsiteY32" fmla="*/ 148991 h 151547"/>
                  <a:gd name="connsiteX33" fmla="*/ 120673 w 258476"/>
                  <a:gd name="connsiteY33" fmla="*/ 143096 h 151547"/>
                  <a:gd name="connsiteX34" fmla="*/ 125527 w 258476"/>
                  <a:gd name="connsiteY34" fmla="*/ 140909 h 151547"/>
                  <a:gd name="connsiteX35" fmla="*/ 130285 w 258476"/>
                  <a:gd name="connsiteY35" fmla="*/ 138532 h 151547"/>
                  <a:gd name="connsiteX36" fmla="*/ 134948 w 258476"/>
                  <a:gd name="connsiteY36" fmla="*/ 135870 h 151547"/>
                  <a:gd name="connsiteX37" fmla="*/ 139326 w 258476"/>
                  <a:gd name="connsiteY37" fmla="*/ 132827 h 151547"/>
                  <a:gd name="connsiteX38" fmla="*/ 141515 w 258476"/>
                  <a:gd name="connsiteY38" fmla="*/ 131306 h 151547"/>
                  <a:gd name="connsiteX39" fmla="*/ 143608 w 258476"/>
                  <a:gd name="connsiteY39" fmla="*/ 129594 h 151547"/>
                  <a:gd name="connsiteX40" fmla="*/ 147701 w 258476"/>
                  <a:gd name="connsiteY40" fmla="*/ 126076 h 151547"/>
                  <a:gd name="connsiteX41" fmla="*/ 151508 w 258476"/>
                  <a:gd name="connsiteY41" fmla="*/ 122273 h 151547"/>
                  <a:gd name="connsiteX42" fmla="*/ 153411 w 258476"/>
                  <a:gd name="connsiteY42" fmla="*/ 120372 h 151547"/>
                  <a:gd name="connsiteX43" fmla="*/ 155124 w 258476"/>
                  <a:gd name="connsiteY43" fmla="*/ 118280 h 151547"/>
                  <a:gd name="connsiteX44" fmla="*/ 158455 w 258476"/>
                  <a:gd name="connsiteY44" fmla="*/ 114096 h 151547"/>
                  <a:gd name="connsiteX45" fmla="*/ 161405 w 258476"/>
                  <a:gd name="connsiteY45" fmla="*/ 109627 h 151547"/>
                  <a:gd name="connsiteX46" fmla="*/ 166639 w 258476"/>
                  <a:gd name="connsiteY46" fmla="*/ 100310 h 151547"/>
                  <a:gd name="connsiteX47" fmla="*/ 168733 w 258476"/>
                  <a:gd name="connsiteY47" fmla="*/ 95460 h 151547"/>
                  <a:gd name="connsiteX48" fmla="*/ 170731 w 258476"/>
                  <a:gd name="connsiteY48" fmla="*/ 90516 h 151547"/>
                  <a:gd name="connsiteX49" fmla="*/ 172444 w 258476"/>
                  <a:gd name="connsiteY49" fmla="*/ 86048 h 151547"/>
                  <a:gd name="connsiteX50" fmla="*/ 174348 w 258476"/>
                  <a:gd name="connsiteY50" fmla="*/ 81674 h 151547"/>
                  <a:gd name="connsiteX51" fmla="*/ 183960 w 258476"/>
                  <a:gd name="connsiteY51" fmla="*/ 65320 h 151547"/>
                  <a:gd name="connsiteX52" fmla="*/ 196903 w 258476"/>
                  <a:gd name="connsiteY52" fmla="*/ 51343 h 151547"/>
                  <a:gd name="connsiteX53" fmla="*/ 200614 w 258476"/>
                  <a:gd name="connsiteY53" fmla="*/ 48301 h 151547"/>
                  <a:gd name="connsiteX54" fmla="*/ 204516 w 258476"/>
                  <a:gd name="connsiteY54" fmla="*/ 45448 h 151547"/>
                  <a:gd name="connsiteX55" fmla="*/ 208608 w 258476"/>
                  <a:gd name="connsiteY55" fmla="*/ 42881 h 151547"/>
                  <a:gd name="connsiteX56" fmla="*/ 212891 w 258476"/>
                  <a:gd name="connsiteY56" fmla="*/ 40314 h 151547"/>
                  <a:gd name="connsiteX57" fmla="*/ 229640 w 258476"/>
                  <a:gd name="connsiteY57" fmla="*/ 28429 h 151547"/>
                  <a:gd name="connsiteX58" fmla="*/ 258476 w 258476"/>
                  <a:gd name="connsiteY58" fmla="*/ 0 h 1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58476" h="151547">
                    <a:moveTo>
                      <a:pt x="258000" y="190"/>
                    </a:moveTo>
                    <a:cubicBezTo>
                      <a:pt x="247532" y="8652"/>
                      <a:pt x="237063" y="17019"/>
                      <a:pt x="226024" y="24245"/>
                    </a:cubicBezTo>
                    <a:cubicBezTo>
                      <a:pt x="220504" y="27858"/>
                      <a:pt x="214889" y="31281"/>
                      <a:pt x="208989" y="34134"/>
                    </a:cubicBezTo>
                    <a:cubicBezTo>
                      <a:pt x="207561" y="34799"/>
                      <a:pt x="206039" y="35560"/>
                      <a:pt x="204421" y="36416"/>
                    </a:cubicBezTo>
                    <a:cubicBezTo>
                      <a:pt x="202803" y="37176"/>
                      <a:pt x="201375" y="38127"/>
                      <a:pt x="199853" y="38983"/>
                    </a:cubicBezTo>
                    <a:cubicBezTo>
                      <a:pt x="198330" y="39839"/>
                      <a:pt x="196903" y="40885"/>
                      <a:pt x="195380" y="41835"/>
                    </a:cubicBezTo>
                    <a:cubicBezTo>
                      <a:pt x="193952" y="42881"/>
                      <a:pt x="192525" y="43832"/>
                      <a:pt x="191097" y="44878"/>
                    </a:cubicBezTo>
                    <a:cubicBezTo>
                      <a:pt x="179867" y="53340"/>
                      <a:pt x="170731" y="64655"/>
                      <a:pt x="164545" y="77300"/>
                    </a:cubicBezTo>
                    <a:cubicBezTo>
                      <a:pt x="163689" y="78917"/>
                      <a:pt x="163023" y="80533"/>
                      <a:pt x="162357" y="82149"/>
                    </a:cubicBezTo>
                    <a:lnTo>
                      <a:pt x="160453" y="86998"/>
                    </a:lnTo>
                    <a:lnTo>
                      <a:pt x="158645" y="91372"/>
                    </a:lnTo>
                    <a:cubicBezTo>
                      <a:pt x="157979" y="92798"/>
                      <a:pt x="157503" y="94320"/>
                      <a:pt x="156646" y="95651"/>
                    </a:cubicBezTo>
                    <a:cubicBezTo>
                      <a:pt x="155124" y="98408"/>
                      <a:pt x="153791" y="101260"/>
                      <a:pt x="151983" y="103828"/>
                    </a:cubicBezTo>
                    <a:lnTo>
                      <a:pt x="149414" y="107726"/>
                    </a:lnTo>
                    <a:lnTo>
                      <a:pt x="146464" y="111339"/>
                    </a:lnTo>
                    <a:lnTo>
                      <a:pt x="145036" y="113145"/>
                    </a:lnTo>
                    <a:lnTo>
                      <a:pt x="143418" y="114857"/>
                    </a:lnTo>
                    <a:lnTo>
                      <a:pt x="140183" y="118185"/>
                    </a:lnTo>
                    <a:lnTo>
                      <a:pt x="136661" y="121227"/>
                    </a:lnTo>
                    <a:lnTo>
                      <a:pt x="134853" y="122749"/>
                    </a:lnTo>
                    <a:lnTo>
                      <a:pt x="132950" y="124080"/>
                    </a:lnTo>
                    <a:cubicBezTo>
                      <a:pt x="128001" y="127978"/>
                      <a:pt x="122291" y="130830"/>
                      <a:pt x="116581" y="133493"/>
                    </a:cubicBezTo>
                    <a:cubicBezTo>
                      <a:pt x="110776" y="136060"/>
                      <a:pt x="104685" y="137961"/>
                      <a:pt x="98404" y="139578"/>
                    </a:cubicBezTo>
                    <a:cubicBezTo>
                      <a:pt x="96881" y="139958"/>
                      <a:pt x="95263" y="140243"/>
                      <a:pt x="93645" y="140624"/>
                    </a:cubicBezTo>
                    <a:cubicBezTo>
                      <a:pt x="92028" y="141004"/>
                      <a:pt x="90505" y="141289"/>
                      <a:pt x="88887" y="141479"/>
                    </a:cubicBezTo>
                    <a:lnTo>
                      <a:pt x="84033" y="142240"/>
                    </a:lnTo>
                    <a:lnTo>
                      <a:pt x="79180" y="142811"/>
                    </a:lnTo>
                    <a:cubicBezTo>
                      <a:pt x="72708" y="143476"/>
                      <a:pt x="66142" y="143856"/>
                      <a:pt x="59480" y="143856"/>
                    </a:cubicBezTo>
                    <a:cubicBezTo>
                      <a:pt x="52913" y="143856"/>
                      <a:pt x="46251" y="143666"/>
                      <a:pt x="39685" y="143191"/>
                    </a:cubicBezTo>
                    <a:cubicBezTo>
                      <a:pt x="26457" y="142240"/>
                      <a:pt x="13228" y="140338"/>
                      <a:pt x="0" y="137676"/>
                    </a:cubicBezTo>
                    <a:cubicBezTo>
                      <a:pt x="12467" y="142715"/>
                      <a:pt x="25695" y="146043"/>
                      <a:pt x="39019" y="148515"/>
                    </a:cubicBezTo>
                    <a:cubicBezTo>
                      <a:pt x="52342" y="150797"/>
                      <a:pt x="66047" y="152033"/>
                      <a:pt x="79846" y="151368"/>
                    </a:cubicBezTo>
                    <a:cubicBezTo>
                      <a:pt x="86698" y="151177"/>
                      <a:pt x="93645" y="150227"/>
                      <a:pt x="100497" y="148991"/>
                    </a:cubicBezTo>
                    <a:cubicBezTo>
                      <a:pt x="107349" y="147660"/>
                      <a:pt x="114106" y="145663"/>
                      <a:pt x="120673" y="143096"/>
                    </a:cubicBezTo>
                    <a:cubicBezTo>
                      <a:pt x="122291" y="142430"/>
                      <a:pt x="123909" y="141669"/>
                      <a:pt x="125527" y="140909"/>
                    </a:cubicBezTo>
                    <a:cubicBezTo>
                      <a:pt x="127144" y="140148"/>
                      <a:pt x="128762" y="139483"/>
                      <a:pt x="130285" y="138532"/>
                    </a:cubicBezTo>
                    <a:lnTo>
                      <a:pt x="134948" y="135870"/>
                    </a:lnTo>
                    <a:cubicBezTo>
                      <a:pt x="136471" y="134919"/>
                      <a:pt x="137898" y="133873"/>
                      <a:pt x="139326" y="132827"/>
                    </a:cubicBezTo>
                    <a:lnTo>
                      <a:pt x="141515" y="131306"/>
                    </a:lnTo>
                    <a:lnTo>
                      <a:pt x="143608" y="129594"/>
                    </a:lnTo>
                    <a:lnTo>
                      <a:pt x="147701" y="126076"/>
                    </a:lnTo>
                    <a:lnTo>
                      <a:pt x="151508" y="122273"/>
                    </a:lnTo>
                    <a:lnTo>
                      <a:pt x="153411" y="120372"/>
                    </a:lnTo>
                    <a:lnTo>
                      <a:pt x="155124" y="118280"/>
                    </a:lnTo>
                    <a:lnTo>
                      <a:pt x="158455" y="114096"/>
                    </a:lnTo>
                    <a:cubicBezTo>
                      <a:pt x="159502" y="112670"/>
                      <a:pt x="160453" y="111149"/>
                      <a:pt x="161405" y="109627"/>
                    </a:cubicBezTo>
                    <a:cubicBezTo>
                      <a:pt x="163498" y="106680"/>
                      <a:pt x="164926" y="103447"/>
                      <a:pt x="166639" y="100310"/>
                    </a:cubicBezTo>
                    <a:cubicBezTo>
                      <a:pt x="167496" y="98788"/>
                      <a:pt x="168067" y="97077"/>
                      <a:pt x="168733" y="95460"/>
                    </a:cubicBezTo>
                    <a:lnTo>
                      <a:pt x="170731" y="90516"/>
                    </a:lnTo>
                    <a:lnTo>
                      <a:pt x="172444" y="86048"/>
                    </a:lnTo>
                    <a:cubicBezTo>
                      <a:pt x="173111" y="84621"/>
                      <a:pt x="173682" y="83100"/>
                      <a:pt x="174348" y="81674"/>
                    </a:cubicBezTo>
                    <a:cubicBezTo>
                      <a:pt x="177012" y="75874"/>
                      <a:pt x="180248" y="70454"/>
                      <a:pt x="183960" y="65320"/>
                    </a:cubicBezTo>
                    <a:cubicBezTo>
                      <a:pt x="187766" y="60281"/>
                      <a:pt x="192144" y="55527"/>
                      <a:pt x="196903" y="51343"/>
                    </a:cubicBezTo>
                    <a:cubicBezTo>
                      <a:pt x="198045" y="50297"/>
                      <a:pt x="199377" y="49347"/>
                      <a:pt x="200614" y="48301"/>
                    </a:cubicBezTo>
                    <a:cubicBezTo>
                      <a:pt x="201946" y="47350"/>
                      <a:pt x="203184" y="46399"/>
                      <a:pt x="204516" y="45448"/>
                    </a:cubicBezTo>
                    <a:cubicBezTo>
                      <a:pt x="205848" y="44593"/>
                      <a:pt x="207181" y="43642"/>
                      <a:pt x="208608" y="42881"/>
                    </a:cubicBezTo>
                    <a:lnTo>
                      <a:pt x="212891" y="40314"/>
                    </a:lnTo>
                    <a:cubicBezTo>
                      <a:pt x="218791" y="36701"/>
                      <a:pt x="224406" y="32708"/>
                      <a:pt x="229640" y="28429"/>
                    </a:cubicBezTo>
                    <a:cubicBezTo>
                      <a:pt x="240109" y="19777"/>
                      <a:pt x="249721" y="10269"/>
                      <a:pt x="258476" y="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3" name="Freeform 237">
                <a:extLst>
                  <a:ext uri="{FF2B5EF4-FFF2-40B4-BE49-F238E27FC236}">
                    <a16:creationId xmlns:a16="http://schemas.microsoft.com/office/drawing/2014/main" id="{7EB0652C-51FB-8516-AEA1-E2F02A002465}"/>
                  </a:ext>
                </a:extLst>
              </p:cNvPr>
              <p:cNvSpPr/>
              <p:nvPr/>
            </p:nvSpPr>
            <p:spPr>
              <a:xfrm>
                <a:off x="184445" y="3959061"/>
                <a:ext cx="199852" cy="93424"/>
              </a:xfrm>
              <a:custGeom>
                <a:avLst/>
                <a:gdLst>
                  <a:gd name="connsiteX0" fmla="*/ 115344 w 199852"/>
                  <a:gd name="connsiteY0" fmla="*/ 11370 h 93424"/>
                  <a:gd name="connsiteX1" fmla="*/ 119055 w 199852"/>
                  <a:gd name="connsiteY1" fmla="*/ 11845 h 93424"/>
                  <a:gd name="connsiteX2" fmla="*/ 122767 w 199852"/>
                  <a:gd name="connsiteY2" fmla="*/ 12416 h 93424"/>
                  <a:gd name="connsiteX3" fmla="*/ 126478 w 199852"/>
                  <a:gd name="connsiteY3" fmla="*/ 12986 h 93424"/>
                  <a:gd name="connsiteX4" fmla="*/ 130094 w 199852"/>
                  <a:gd name="connsiteY4" fmla="*/ 13842 h 93424"/>
                  <a:gd name="connsiteX5" fmla="*/ 137423 w 199852"/>
                  <a:gd name="connsiteY5" fmla="*/ 15648 h 93424"/>
                  <a:gd name="connsiteX6" fmla="*/ 144655 w 199852"/>
                  <a:gd name="connsiteY6" fmla="*/ 18025 h 93424"/>
                  <a:gd name="connsiteX7" fmla="*/ 199853 w 199852"/>
                  <a:gd name="connsiteY7" fmla="*/ 45979 h 93424"/>
                  <a:gd name="connsiteX8" fmla="*/ 147701 w 199852"/>
                  <a:gd name="connsiteY8" fmla="*/ 10039 h 93424"/>
                  <a:gd name="connsiteX9" fmla="*/ 140277 w 199852"/>
                  <a:gd name="connsiteY9" fmla="*/ 6901 h 93424"/>
                  <a:gd name="connsiteX10" fmla="*/ 132474 w 199852"/>
                  <a:gd name="connsiteY10" fmla="*/ 4429 h 93424"/>
                  <a:gd name="connsiteX11" fmla="*/ 128572 w 199852"/>
                  <a:gd name="connsiteY11" fmla="*/ 3288 h 93424"/>
                  <a:gd name="connsiteX12" fmla="*/ 124575 w 199852"/>
                  <a:gd name="connsiteY12" fmla="*/ 2432 h 93424"/>
                  <a:gd name="connsiteX13" fmla="*/ 120578 w 199852"/>
                  <a:gd name="connsiteY13" fmla="*/ 1577 h 93424"/>
                  <a:gd name="connsiteX14" fmla="*/ 116485 w 199852"/>
                  <a:gd name="connsiteY14" fmla="*/ 911 h 93424"/>
                  <a:gd name="connsiteX15" fmla="*/ 83462 w 199852"/>
                  <a:gd name="connsiteY15" fmla="*/ 2337 h 93424"/>
                  <a:gd name="connsiteX16" fmla="*/ 53199 w 199852"/>
                  <a:gd name="connsiteY16" fmla="*/ 15458 h 93424"/>
                  <a:gd name="connsiteX17" fmla="*/ 29121 w 199852"/>
                  <a:gd name="connsiteY17" fmla="*/ 37327 h 93424"/>
                  <a:gd name="connsiteX18" fmla="*/ 11420 w 199852"/>
                  <a:gd name="connsiteY18" fmla="*/ 63949 h 93424"/>
                  <a:gd name="connsiteX19" fmla="*/ 0 w 199852"/>
                  <a:gd name="connsiteY19" fmla="*/ 93424 h 93424"/>
                  <a:gd name="connsiteX20" fmla="*/ 35402 w 199852"/>
                  <a:gd name="connsiteY20" fmla="*/ 42936 h 93424"/>
                  <a:gd name="connsiteX21" fmla="*/ 58814 w 199852"/>
                  <a:gd name="connsiteY21" fmla="*/ 24111 h 93424"/>
                  <a:gd name="connsiteX22" fmla="*/ 85937 w 199852"/>
                  <a:gd name="connsiteY22" fmla="*/ 12986 h 93424"/>
                  <a:gd name="connsiteX23" fmla="*/ 93169 w 199852"/>
                  <a:gd name="connsiteY23" fmla="*/ 11655 h 93424"/>
                  <a:gd name="connsiteX24" fmla="*/ 96786 w 199852"/>
                  <a:gd name="connsiteY24" fmla="*/ 11180 h 93424"/>
                  <a:gd name="connsiteX25" fmla="*/ 98594 w 199852"/>
                  <a:gd name="connsiteY25" fmla="*/ 10989 h 93424"/>
                  <a:gd name="connsiteX26" fmla="*/ 100402 w 199852"/>
                  <a:gd name="connsiteY26" fmla="*/ 10989 h 93424"/>
                  <a:gd name="connsiteX27" fmla="*/ 107825 w 199852"/>
                  <a:gd name="connsiteY27" fmla="*/ 10799 h 93424"/>
                  <a:gd name="connsiteX28" fmla="*/ 115248 w 199852"/>
                  <a:gd name="connsiteY28" fmla="*/ 11275 h 9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9852" h="93424">
                    <a:moveTo>
                      <a:pt x="115344" y="11370"/>
                    </a:moveTo>
                    <a:cubicBezTo>
                      <a:pt x="116581" y="11370"/>
                      <a:pt x="117818" y="11560"/>
                      <a:pt x="119055" y="11845"/>
                    </a:cubicBezTo>
                    <a:lnTo>
                      <a:pt x="122767" y="12416"/>
                    </a:lnTo>
                    <a:lnTo>
                      <a:pt x="126478" y="12986"/>
                    </a:lnTo>
                    <a:cubicBezTo>
                      <a:pt x="127715" y="13176"/>
                      <a:pt x="128952" y="13557"/>
                      <a:pt x="130094" y="13842"/>
                    </a:cubicBezTo>
                    <a:lnTo>
                      <a:pt x="137423" y="15648"/>
                    </a:lnTo>
                    <a:lnTo>
                      <a:pt x="144655" y="18025"/>
                    </a:lnTo>
                    <a:cubicBezTo>
                      <a:pt x="163974" y="24586"/>
                      <a:pt x="182056" y="34950"/>
                      <a:pt x="199853" y="45979"/>
                    </a:cubicBezTo>
                    <a:cubicBezTo>
                      <a:pt x="184816" y="31337"/>
                      <a:pt x="167495" y="18501"/>
                      <a:pt x="147701" y="10039"/>
                    </a:cubicBezTo>
                    <a:lnTo>
                      <a:pt x="140277" y="6901"/>
                    </a:lnTo>
                    <a:cubicBezTo>
                      <a:pt x="137708" y="6045"/>
                      <a:pt x="135138" y="5285"/>
                      <a:pt x="132474" y="4429"/>
                    </a:cubicBezTo>
                    <a:cubicBezTo>
                      <a:pt x="131141" y="4049"/>
                      <a:pt x="129904" y="3573"/>
                      <a:pt x="128572" y="3288"/>
                    </a:cubicBezTo>
                    <a:lnTo>
                      <a:pt x="124575" y="2432"/>
                    </a:lnTo>
                    <a:lnTo>
                      <a:pt x="120578" y="1577"/>
                    </a:lnTo>
                    <a:cubicBezTo>
                      <a:pt x="119245" y="1291"/>
                      <a:pt x="117913" y="1006"/>
                      <a:pt x="116485" y="911"/>
                    </a:cubicBezTo>
                    <a:cubicBezTo>
                      <a:pt x="105636" y="-705"/>
                      <a:pt x="94311" y="-135"/>
                      <a:pt x="83462" y="2337"/>
                    </a:cubicBezTo>
                    <a:cubicBezTo>
                      <a:pt x="72613" y="4809"/>
                      <a:pt x="62335" y="9373"/>
                      <a:pt x="53199" y="15458"/>
                    </a:cubicBezTo>
                    <a:cubicBezTo>
                      <a:pt x="44063" y="21543"/>
                      <a:pt x="35973" y="28960"/>
                      <a:pt x="29121" y="37327"/>
                    </a:cubicBezTo>
                    <a:cubicBezTo>
                      <a:pt x="22174" y="45599"/>
                      <a:pt x="16369" y="54631"/>
                      <a:pt x="11420" y="63949"/>
                    </a:cubicBezTo>
                    <a:cubicBezTo>
                      <a:pt x="6662" y="73457"/>
                      <a:pt x="2474" y="83250"/>
                      <a:pt x="0" y="93424"/>
                    </a:cubicBezTo>
                    <a:cubicBezTo>
                      <a:pt x="9517" y="74788"/>
                      <a:pt x="21318" y="57484"/>
                      <a:pt x="35402" y="42936"/>
                    </a:cubicBezTo>
                    <a:cubicBezTo>
                      <a:pt x="42540" y="35710"/>
                      <a:pt x="50344" y="29245"/>
                      <a:pt x="58814" y="24111"/>
                    </a:cubicBezTo>
                    <a:cubicBezTo>
                      <a:pt x="67284" y="18976"/>
                      <a:pt x="76420" y="15078"/>
                      <a:pt x="85937" y="12986"/>
                    </a:cubicBezTo>
                    <a:cubicBezTo>
                      <a:pt x="88316" y="12511"/>
                      <a:pt x="90695" y="11845"/>
                      <a:pt x="93169" y="11655"/>
                    </a:cubicBezTo>
                    <a:lnTo>
                      <a:pt x="96786" y="11180"/>
                    </a:lnTo>
                    <a:lnTo>
                      <a:pt x="98594" y="10989"/>
                    </a:lnTo>
                    <a:cubicBezTo>
                      <a:pt x="99165" y="10989"/>
                      <a:pt x="99831" y="10989"/>
                      <a:pt x="100402" y="10989"/>
                    </a:cubicBezTo>
                    <a:lnTo>
                      <a:pt x="107825" y="10799"/>
                    </a:lnTo>
                    <a:lnTo>
                      <a:pt x="115248" y="11275"/>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4" name="Freeform 238">
                <a:extLst>
                  <a:ext uri="{FF2B5EF4-FFF2-40B4-BE49-F238E27FC236}">
                    <a16:creationId xmlns:a16="http://schemas.microsoft.com/office/drawing/2014/main" id="{07D81EA8-5BD5-B1EF-4602-CB8AF55039C3}"/>
                  </a:ext>
                </a:extLst>
              </p:cNvPr>
              <p:cNvSpPr/>
              <p:nvPr/>
            </p:nvSpPr>
            <p:spPr>
              <a:xfrm>
                <a:off x="376395" y="3052812"/>
                <a:ext cx="274944" cy="345236"/>
              </a:xfrm>
              <a:custGeom>
                <a:avLst/>
                <a:gdLst>
                  <a:gd name="connsiteX0" fmla="*/ 97361 w 274944"/>
                  <a:gd name="connsiteY0" fmla="*/ 344571 h 345236"/>
                  <a:gd name="connsiteX1" fmla="*/ 97742 w 274944"/>
                  <a:gd name="connsiteY1" fmla="*/ 343430 h 345236"/>
                  <a:gd name="connsiteX2" fmla="*/ 98503 w 274944"/>
                  <a:gd name="connsiteY2" fmla="*/ 341053 h 345236"/>
                  <a:gd name="connsiteX3" fmla="*/ 100025 w 274944"/>
                  <a:gd name="connsiteY3" fmla="*/ 336394 h 345236"/>
                  <a:gd name="connsiteX4" fmla="*/ 103642 w 274944"/>
                  <a:gd name="connsiteY4" fmla="*/ 327361 h 345236"/>
                  <a:gd name="connsiteX5" fmla="*/ 113254 w 274944"/>
                  <a:gd name="connsiteY5" fmla="*/ 310912 h 345236"/>
                  <a:gd name="connsiteX6" fmla="*/ 139615 w 274944"/>
                  <a:gd name="connsiteY6" fmla="*/ 284290 h 345236"/>
                  <a:gd name="connsiteX7" fmla="*/ 171782 w 274944"/>
                  <a:gd name="connsiteY7" fmla="*/ 264703 h 345236"/>
                  <a:gd name="connsiteX8" fmla="*/ 205471 w 274944"/>
                  <a:gd name="connsiteY8" fmla="*/ 239792 h 345236"/>
                  <a:gd name="connsiteX9" fmla="*/ 218700 w 274944"/>
                  <a:gd name="connsiteY9" fmla="*/ 223439 h 345236"/>
                  <a:gd name="connsiteX10" fmla="*/ 228788 w 274944"/>
                  <a:gd name="connsiteY10" fmla="*/ 204993 h 345236"/>
                  <a:gd name="connsiteX11" fmla="*/ 230786 w 274944"/>
                  <a:gd name="connsiteY11" fmla="*/ 200144 h 345236"/>
                  <a:gd name="connsiteX12" fmla="*/ 232594 w 274944"/>
                  <a:gd name="connsiteY12" fmla="*/ 195200 h 345236"/>
                  <a:gd name="connsiteX13" fmla="*/ 235545 w 274944"/>
                  <a:gd name="connsiteY13" fmla="*/ 185406 h 345236"/>
                  <a:gd name="connsiteX14" fmla="*/ 241159 w 274944"/>
                  <a:gd name="connsiteY14" fmla="*/ 167056 h 345236"/>
                  <a:gd name="connsiteX15" fmla="*/ 274944 w 274944"/>
                  <a:gd name="connsiteY15" fmla="*/ 97362 h 345236"/>
                  <a:gd name="connsiteX16" fmla="*/ 228407 w 274944"/>
                  <a:gd name="connsiteY16" fmla="*/ 162017 h 345236"/>
                  <a:gd name="connsiteX17" fmla="*/ 220889 w 274944"/>
                  <a:gd name="connsiteY17" fmla="*/ 180748 h 345236"/>
                  <a:gd name="connsiteX18" fmla="*/ 217558 w 274944"/>
                  <a:gd name="connsiteY18" fmla="*/ 189590 h 345236"/>
                  <a:gd name="connsiteX19" fmla="*/ 215750 w 274944"/>
                  <a:gd name="connsiteY19" fmla="*/ 193773 h 345236"/>
                  <a:gd name="connsiteX20" fmla="*/ 213751 w 274944"/>
                  <a:gd name="connsiteY20" fmla="*/ 197862 h 345236"/>
                  <a:gd name="connsiteX21" fmla="*/ 192814 w 274944"/>
                  <a:gd name="connsiteY21" fmla="*/ 227622 h 345236"/>
                  <a:gd name="connsiteX22" fmla="*/ 179205 w 274944"/>
                  <a:gd name="connsiteY22" fmla="*/ 239792 h 345236"/>
                  <a:gd name="connsiteX23" fmla="*/ 163978 w 274944"/>
                  <a:gd name="connsiteY23" fmla="*/ 249871 h 345236"/>
                  <a:gd name="connsiteX24" fmla="*/ 142946 w 274944"/>
                  <a:gd name="connsiteY24" fmla="*/ 263372 h 345236"/>
                  <a:gd name="connsiteX25" fmla="*/ 132287 w 274944"/>
                  <a:gd name="connsiteY25" fmla="*/ 232281 h 345236"/>
                  <a:gd name="connsiteX26" fmla="*/ 101929 w 274944"/>
                  <a:gd name="connsiteY26" fmla="*/ 194344 h 345236"/>
                  <a:gd name="connsiteX27" fmla="*/ 97266 w 274944"/>
                  <a:gd name="connsiteY27" fmla="*/ 190446 h 345236"/>
                  <a:gd name="connsiteX28" fmla="*/ 92412 w 274944"/>
                  <a:gd name="connsiteY28" fmla="*/ 186833 h 345236"/>
                  <a:gd name="connsiteX29" fmla="*/ 90033 w 274944"/>
                  <a:gd name="connsiteY29" fmla="*/ 185026 h 345236"/>
                  <a:gd name="connsiteX30" fmla="*/ 87559 w 274944"/>
                  <a:gd name="connsiteY30" fmla="*/ 183410 h 345236"/>
                  <a:gd name="connsiteX31" fmla="*/ 82515 w 274944"/>
                  <a:gd name="connsiteY31" fmla="*/ 180082 h 345236"/>
                  <a:gd name="connsiteX32" fmla="*/ 61482 w 274944"/>
                  <a:gd name="connsiteY32" fmla="*/ 168958 h 345236"/>
                  <a:gd name="connsiteX33" fmla="*/ 56058 w 274944"/>
                  <a:gd name="connsiteY33" fmla="*/ 166581 h 345236"/>
                  <a:gd name="connsiteX34" fmla="*/ 50824 w 274944"/>
                  <a:gd name="connsiteY34" fmla="*/ 164299 h 345236"/>
                  <a:gd name="connsiteX35" fmla="*/ 45970 w 274944"/>
                  <a:gd name="connsiteY35" fmla="*/ 162017 h 345236"/>
                  <a:gd name="connsiteX36" fmla="*/ 44733 w 274944"/>
                  <a:gd name="connsiteY36" fmla="*/ 161446 h 345236"/>
                  <a:gd name="connsiteX37" fmla="*/ 43591 w 274944"/>
                  <a:gd name="connsiteY37" fmla="*/ 160781 h 345236"/>
                  <a:gd name="connsiteX38" fmla="*/ 41307 w 274944"/>
                  <a:gd name="connsiteY38" fmla="*/ 159354 h 345236"/>
                  <a:gd name="connsiteX39" fmla="*/ 39023 w 274944"/>
                  <a:gd name="connsiteY39" fmla="*/ 157928 h 345236"/>
                  <a:gd name="connsiteX40" fmla="*/ 37881 w 274944"/>
                  <a:gd name="connsiteY40" fmla="*/ 157263 h 345236"/>
                  <a:gd name="connsiteX41" fmla="*/ 36834 w 274944"/>
                  <a:gd name="connsiteY41" fmla="*/ 156407 h 345236"/>
                  <a:gd name="connsiteX42" fmla="*/ 32551 w 274944"/>
                  <a:gd name="connsiteY42" fmla="*/ 153079 h 345236"/>
                  <a:gd name="connsiteX43" fmla="*/ 30553 w 274944"/>
                  <a:gd name="connsiteY43" fmla="*/ 151273 h 345236"/>
                  <a:gd name="connsiteX44" fmla="*/ 28650 w 274944"/>
                  <a:gd name="connsiteY44" fmla="*/ 149371 h 345236"/>
                  <a:gd name="connsiteX45" fmla="*/ 24843 w 274944"/>
                  <a:gd name="connsiteY45" fmla="*/ 145473 h 345236"/>
                  <a:gd name="connsiteX46" fmla="*/ 21321 w 274944"/>
                  <a:gd name="connsiteY46" fmla="*/ 141289 h 345236"/>
                  <a:gd name="connsiteX47" fmla="*/ 18276 w 274944"/>
                  <a:gd name="connsiteY47" fmla="*/ 136820 h 345236"/>
                  <a:gd name="connsiteX48" fmla="*/ 16754 w 274944"/>
                  <a:gd name="connsiteY48" fmla="*/ 134539 h 345236"/>
                  <a:gd name="connsiteX49" fmla="*/ 15421 w 274944"/>
                  <a:gd name="connsiteY49" fmla="*/ 132162 h 345236"/>
                  <a:gd name="connsiteX50" fmla="*/ 12852 w 274944"/>
                  <a:gd name="connsiteY50" fmla="*/ 127312 h 345236"/>
                  <a:gd name="connsiteX51" fmla="*/ 10853 w 274944"/>
                  <a:gd name="connsiteY51" fmla="*/ 122178 h 345236"/>
                  <a:gd name="connsiteX52" fmla="*/ 9901 w 274944"/>
                  <a:gd name="connsiteY52" fmla="*/ 119611 h 345236"/>
                  <a:gd name="connsiteX53" fmla="*/ 9140 w 274944"/>
                  <a:gd name="connsiteY53" fmla="*/ 116949 h 345236"/>
                  <a:gd name="connsiteX54" fmla="*/ 7712 w 274944"/>
                  <a:gd name="connsiteY54" fmla="*/ 111624 h 345236"/>
                  <a:gd name="connsiteX55" fmla="*/ 6761 w 274944"/>
                  <a:gd name="connsiteY55" fmla="*/ 106205 h 345236"/>
                  <a:gd name="connsiteX56" fmla="*/ 6951 w 274944"/>
                  <a:gd name="connsiteY56" fmla="*/ 84146 h 345236"/>
                  <a:gd name="connsiteX57" fmla="*/ 9425 w 274944"/>
                  <a:gd name="connsiteY57" fmla="*/ 73307 h 345236"/>
                  <a:gd name="connsiteX58" fmla="*/ 11329 w 274944"/>
                  <a:gd name="connsiteY58" fmla="*/ 68077 h 345236"/>
                  <a:gd name="connsiteX59" fmla="*/ 13518 w 274944"/>
                  <a:gd name="connsiteY59" fmla="*/ 62943 h 345236"/>
                  <a:gd name="connsiteX60" fmla="*/ 16087 w 274944"/>
                  <a:gd name="connsiteY60" fmla="*/ 57999 h 345236"/>
                  <a:gd name="connsiteX61" fmla="*/ 19037 w 274944"/>
                  <a:gd name="connsiteY61" fmla="*/ 53150 h 345236"/>
                  <a:gd name="connsiteX62" fmla="*/ 25509 w 274944"/>
                  <a:gd name="connsiteY62" fmla="*/ 43832 h 345236"/>
                  <a:gd name="connsiteX63" fmla="*/ 40831 w 274944"/>
                  <a:gd name="connsiteY63" fmla="*/ 26813 h 345236"/>
                  <a:gd name="connsiteX64" fmla="*/ 78042 w 274944"/>
                  <a:gd name="connsiteY64" fmla="*/ 0 h 345236"/>
                  <a:gd name="connsiteX65" fmla="*/ 39404 w 274944"/>
                  <a:gd name="connsiteY65" fmla="*/ 25196 h 345236"/>
                  <a:gd name="connsiteX66" fmla="*/ 23035 w 274944"/>
                  <a:gd name="connsiteY66" fmla="*/ 41740 h 345236"/>
                  <a:gd name="connsiteX67" fmla="*/ 15897 w 274944"/>
                  <a:gd name="connsiteY67" fmla="*/ 50963 h 345236"/>
                  <a:gd name="connsiteX68" fmla="*/ 12566 w 274944"/>
                  <a:gd name="connsiteY68" fmla="*/ 55812 h 345236"/>
                  <a:gd name="connsiteX69" fmla="*/ 9616 w 274944"/>
                  <a:gd name="connsiteY69" fmla="*/ 60946 h 345236"/>
                  <a:gd name="connsiteX70" fmla="*/ 7046 w 274944"/>
                  <a:gd name="connsiteY70" fmla="*/ 66271 h 345236"/>
                  <a:gd name="connsiteX71" fmla="*/ 4762 w 274944"/>
                  <a:gd name="connsiteY71" fmla="*/ 71786 h 345236"/>
                  <a:gd name="connsiteX72" fmla="*/ 1622 w 274944"/>
                  <a:gd name="connsiteY72" fmla="*/ 83290 h 345236"/>
                  <a:gd name="connsiteX73" fmla="*/ 289 w 274944"/>
                  <a:gd name="connsiteY73" fmla="*/ 107060 h 345236"/>
                  <a:gd name="connsiteX74" fmla="*/ 1051 w 274944"/>
                  <a:gd name="connsiteY74" fmla="*/ 113050 h 345236"/>
                  <a:gd name="connsiteX75" fmla="*/ 2288 w 274944"/>
                  <a:gd name="connsiteY75" fmla="*/ 118945 h 345236"/>
                  <a:gd name="connsiteX76" fmla="*/ 2954 w 274944"/>
                  <a:gd name="connsiteY76" fmla="*/ 121893 h 345236"/>
                  <a:gd name="connsiteX77" fmla="*/ 3906 w 274944"/>
                  <a:gd name="connsiteY77" fmla="*/ 124745 h 345236"/>
                  <a:gd name="connsiteX78" fmla="*/ 5904 w 274944"/>
                  <a:gd name="connsiteY78" fmla="*/ 130450 h 345236"/>
                  <a:gd name="connsiteX79" fmla="*/ 8474 w 274944"/>
                  <a:gd name="connsiteY79" fmla="*/ 135965 h 345236"/>
                  <a:gd name="connsiteX80" fmla="*/ 9806 w 274944"/>
                  <a:gd name="connsiteY80" fmla="*/ 138722 h 345236"/>
                  <a:gd name="connsiteX81" fmla="*/ 11329 w 274944"/>
                  <a:gd name="connsiteY81" fmla="*/ 141289 h 345236"/>
                  <a:gd name="connsiteX82" fmla="*/ 14565 w 274944"/>
                  <a:gd name="connsiteY82" fmla="*/ 146424 h 345236"/>
                  <a:gd name="connsiteX83" fmla="*/ 18181 w 274944"/>
                  <a:gd name="connsiteY83" fmla="*/ 151273 h 345236"/>
                  <a:gd name="connsiteX84" fmla="*/ 22178 w 274944"/>
                  <a:gd name="connsiteY84" fmla="*/ 155836 h 345236"/>
                  <a:gd name="connsiteX85" fmla="*/ 24272 w 274944"/>
                  <a:gd name="connsiteY85" fmla="*/ 158023 h 345236"/>
                  <a:gd name="connsiteX86" fmla="*/ 26461 w 274944"/>
                  <a:gd name="connsiteY86" fmla="*/ 160115 h 345236"/>
                  <a:gd name="connsiteX87" fmla="*/ 31124 w 274944"/>
                  <a:gd name="connsiteY87" fmla="*/ 164108 h 345236"/>
                  <a:gd name="connsiteX88" fmla="*/ 32266 w 274944"/>
                  <a:gd name="connsiteY88" fmla="*/ 165059 h 345236"/>
                  <a:gd name="connsiteX89" fmla="*/ 33503 w 274944"/>
                  <a:gd name="connsiteY89" fmla="*/ 165915 h 345236"/>
                  <a:gd name="connsiteX90" fmla="*/ 36073 w 274944"/>
                  <a:gd name="connsiteY90" fmla="*/ 167626 h 345236"/>
                  <a:gd name="connsiteX91" fmla="*/ 38642 w 274944"/>
                  <a:gd name="connsiteY91" fmla="*/ 169338 h 345236"/>
                  <a:gd name="connsiteX92" fmla="*/ 39879 w 274944"/>
                  <a:gd name="connsiteY92" fmla="*/ 170194 h 345236"/>
                  <a:gd name="connsiteX93" fmla="*/ 41212 w 274944"/>
                  <a:gd name="connsiteY93" fmla="*/ 170954 h 345236"/>
                  <a:gd name="connsiteX94" fmla="*/ 46636 w 274944"/>
                  <a:gd name="connsiteY94" fmla="*/ 173807 h 345236"/>
                  <a:gd name="connsiteX95" fmla="*/ 51871 w 274944"/>
                  <a:gd name="connsiteY95" fmla="*/ 176374 h 345236"/>
                  <a:gd name="connsiteX96" fmla="*/ 56914 w 274944"/>
                  <a:gd name="connsiteY96" fmla="*/ 178846 h 345236"/>
                  <a:gd name="connsiteX97" fmla="*/ 76138 w 274944"/>
                  <a:gd name="connsiteY97" fmla="*/ 190256 h 345236"/>
                  <a:gd name="connsiteX98" fmla="*/ 80611 w 274944"/>
                  <a:gd name="connsiteY98" fmla="*/ 193488 h 345236"/>
                  <a:gd name="connsiteX99" fmla="*/ 82895 w 274944"/>
                  <a:gd name="connsiteY99" fmla="*/ 195105 h 345236"/>
                  <a:gd name="connsiteX100" fmla="*/ 85084 w 274944"/>
                  <a:gd name="connsiteY100" fmla="*/ 196816 h 345236"/>
                  <a:gd name="connsiteX101" fmla="*/ 89367 w 274944"/>
                  <a:gd name="connsiteY101" fmla="*/ 200334 h 345236"/>
                  <a:gd name="connsiteX102" fmla="*/ 93364 w 274944"/>
                  <a:gd name="connsiteY102" fmla="*/ 204042 h 345236"/>
                  <a:gd name="connsiteX103" fmla="*/ 118678 w 274944"/>
                  <a:gd name="connsiteY103" fmla="*/ 238842 h 345236"/>
                  <a:gd name="connsiteX104" fmla="*/ 127624 w 274944"/>
                  <a:gd name="connsiteY104" fmla="*/ 276588 h 345236"/>
                  <a:gd name="connsiteX105" fmla="*/ 106021 w 274944"/>
                  <a:gd name="connsiteY105" fmla="*/ 306158 h 345236"/>
                  <a:gd name="connsiteX106" fmla="*/ 99169 w 274944"/>
                  <a:gd name="connsiteY106" fmla="*/ 325365 h 345236"/>
                  <a:gd name="connsiteX107" fmla="*/ 97551 w 274944"/>
                  <a:gd name="connsiteY107" fmla="*/ 335348 h 345236"/>
                  <a:gd name="connsiteX108" fmla="*/ 97266 w 274944"/>
                  <a:gd name="connsiteY108" fmla="*/ 340387 h 345236"/>
                  <a:gd name="connsiteX109" fmla="*/ 97266 w 274944"/>
                  <a:gd name="connsiteY109" fmla="*/ 342859 h 345236"/>
                  <a:gd name="connsiteX110" fmla="*/ 97170 w 274944"/>
                  <a:gd name="connsiteY110" fmla="*/ 344095 h 345236"/>
                  <a:gd name="connsiteX111" fmla="*/ 96885 w 274944"/>
                  <a:gd name="connsiteY111" fmla="*/ 345236 h 345236"/>
                  <a:gd name="connsiteX112" fmla="*/ 97551 w 274944"/>
                  <a:gd name="connsiteY112" fmla="*/ 344190 h 34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274944" h="345236">
                    <a:moveTo>
                      <a:pt x="97361" y="344571"/>
                    </a:moveTo>
                    <a:lnTo>
                      <a:pt x="97742" y="343430"/>
                    </a:lnTo>
                    <a:lnTo>
                      <a:pt x="98503" y="341053"/>
                    </a:lnTo>
                    <a:cubicBezTo>
                      <a:pt x="98978" y="339436"/>
                      <a:pt x="99455" y="337915"/>
                      <a:pt x="100025" y="336394"/>
                    </a:cubicBezTo>
                    <a:cubicBezTo>
                      <a:pt x="101072" y="333351"/>
                      <a:pt x="102309" y="330309"/>
                      <a:pt x="103642" y="327361"/>
                    </a:cubicBezTo>
                    <a:cubicBezTo>
                      <a:pt x="106402" y="321561"/>
                      <a:pt x="109542" y="316047"/>
                      <a:pt x="113254" y="310912"/>
                    </a:cubicBezTo>
                    <a:cubicBezTo>
                      <a:pt x="120582" y="300644"/>
                      <a:pt x="129623" y="291896"/>
                      <a:pt x="139615" y="284290"/>
                    </a:cubicBezTo>
                    <a:cubicBezTo>
                      <a:pt x="149608" y="276683"/>
                      <a:pt x="160457" y="270313"/>
                      <a:pt x="171782" y="264703"/>
                    </a:cubicBezTo>
                    <a:cubicBezTo>
                      <a:pt x="184249" y="258428"/>
                      <a:pt x="195860" y="250061"/>
                      <a:pt x="205471" y="239792"/>
                    </a:cubicBezTo>
                    <a:cubicBezTo>
                      <a:pt x="210325" y="234658"/>
                      <a:pt x="214798" y="229238"/>
                      <a:pt x="218700" y="223439"/>
                    </a:cubicBezTo>
                    <a:cubicBezTo>
                      <a:pt x="222507" y="217544"/>
                      <a:pt x="226028" y="211458"/>
                      <a:pt x="228788" y="204993"/>
                    </a:cubicBezTo>
                    <a:lnTo>
                      <a:pt x="230786" y="200144"/>
                    </a:lnTo>
                    <a:lnTo>
                      <a:pt x="232594" y="195200"/>
                    </a:lnTo>
                    <a:cubicBezTo>
                      <a:pt x="233736" y="191967"/>
                      <a:pt x="234688" y="188354"/>
                      <a:pt x="235545" y="185406"/>
                    </a:cubicBezTo>
                    <a:cubicBezTo>
                      <a:pt x="237258" y="179226"/>
                      <a:pt x="239161" y="173141"/>
                      <a:pt x="241159" y="167056"/>
                    </a:cubicBezTo>
                    <a:cubicBezTo>
                      <a:pt x="249344" y="142810"/>
                      <a:pt x="260384" y="119421"/>
                      <a:pt x="274944" y="97362"/>
                    </a:cubicBezTo>
                    <a:cubicBezTo>
                      <a:pt x="254769" y="114667"/>
                      <a:pt x="239446" y="137581"/>
                      <a:pt x="228407" y="162017"/>
                    </a:cubicBezTo>
                    <a:cubicBezTo>
                      <a:pt x="225647" y="168197"/>
                      <a:pt x="223078" y="174377"/>
                      <a:pt x="220889" y="180748"/>
                    </a:cubicBezTo>
                    <a:cubicBezTo>
                      <a:pt x="219747" y="184075"/>
                      <a:pt x="218700" y="186738"/>
                      <a:pt x="217558" y="189590"/>
                    </a:cubicBezTo>
                    <a:lnTo>
                      <a:pt x="215750" y="193773"/>
                    </a:lnTo>
                    <a:lnTo>
                      <a:pt x="213751" y="197862"/>
                    </a:lnTo>
                    <a:cubicBezTo>
                      <a:pt x="208327" y="208796"/>
                      <a:pt x="201284" y="218875"/>
                      <a:pt x="192814" y="227622"/>
                    </a:cubicBezTo>
                    <a:cubicBezTo>
                      <a:pt x="188627" y="232091"/>
                      <a:pt x="184059" y="236179"/>
                      <a:pt x="179205" y="239792"/>
                    </a:cubicBezTo>
                    <a:cubicBezTo>
                      <a:pt x="174352" y="243500"/>
                      <a:pt x="169308" y="246923"/>
                      <a:pt x="163978" y="249871"/>
                    </a:cubicBezTo>
                    <a:cubicBezTo>
                      <a:pt x="156746" y="253864"/>
                      <a:pt x="149608" y="258333"/>
                      <a:pt x="142946" y="263372"/>
                    </a:cubicBezTo>
                    <a:cubicBezTo>
                      <a:pt x="140853" y="252628"/>
                      <a:pt x="137331" y="242074"/>
                      <a:pt x="132287" y="232281"/>
                    </a:cubicBezTo>
                    <a:cubicBezTo>
                      <a:pt x="124769" y="217639"/>
                      <a:pt x="114301" y="204613"/>
                      <a:pt x="101929" y="194344"/>
                    </a:cubicBezTo>
                    <a:lnTo>
                      <a:pt x="97266" y="190446"/>
                    </a:lnTo>
                    <a:lnTo>
                      <a:pt x="92412" y="186833"/>
                    </a:lnTo>
                    <a:lnTo>
                      <a:pt x="90033" y="185026"/>
                    </a:lnTo>
                    <a:lnTo>
                      <a:pt x="87559" y="183410"/>
                    </a:lnTo>
                    <a:lnTo>
                      <a:pt x="82515" y="180082"/>
                    </a:lnTo>
                    <a:cubicBezTo>
                      <a:pt x="75663" y="175994"/>
                      <a:pt x="68715" y="172095"/>
                      <a:pt x="61482" y="168958"/>
                    </a:cubicBezTo>
                    <a:cubicBezTo>
                      <a:pt x="59674" y="168102"/>
                      <a:pt x="57866" y="167341"/>
                      <a:pt x="56058" y="166581"/>
                    </a:cubicBezTo>
                    <a:cubicBezTo>
                      <a:pt x="54250" y="165820"/>
                      <a:pt x="52346" y="165059"/>
                      <a:pt x="50824" y="164299"/>
                    </a:cubicBezTo>
                    <a:lnTo>
                      <a:pt x="45970" y="162017"/>
                    </a:lnTo>
                    <a:lnTo>
                      <a:pt x="44733" y="161446"/>
                    </a:lnTo>
                    <a:lnTo>
                      <a:pt x="43591" y="160781"/>
                    </a:lnTo>
                    <a:lnTo>
                      <a:pt x="41307" y="159354"/>
                    </a:lnTo>
                    <a:lnTo>
                      <a:pt x="39023" y="157928"/>
                    </a:lnTo>
                    <a:lnTo>
                      <a:pt x="37881" y="157263"/>
                    </a:lnTo>
                    <a:lnTo>
                      <a:pt x="36834" y="156407"/>
                    </a:lnTo>
                    <a:lnTo>
                      <a:pt x="32551" y="153079"/>
                    </a:lnTo>
                    <a:cubicBezTo>
                      <a:pt x="31790" y="152509"/>
                      <a:pt x="31124" y="151938"/>
                      <a:pt x="30553" y="151273"/>
                    </a:cubicBezTo>
                    <a:lnTo>
                      <a:pt x="28650" y="149371"/>
                    </a:lnTo>
                    <a:cubicBezTo>
                      <a:pt x="27412" y="148040"/>
                      <a:pt x="25985" y="146899"/>
                      <a:pt x="24843" y="145473"/>
                    </a:cubicBezTo>
                    <a:lnTo>
                      <a:pt x="21321" y="141289"/>
                    </a:lnTo>
                    <a:cubicBezTo>
                      <a:pt x="20179" y="139863"/>
                      <a:pt x="19323" y="138247"/>
                      <a:pt x="18276" y="136820"/>
                    </a:cubicBezTo>
                    <a:lnTo>
                      <a:pt x="16754" y="134539"/>
                    </a:lnTo>
                    <a:cubicBezTo>
                      <a:pt x="16278" y="133778"/>
                      <a:pt x="15897" y="132922"/>
                      <a:pt x="15421" y="132162"/>
                    </a:cubicBezTo>
                    <a:lnTo>
                      <a:pt x="12852" y="127312"/>
                    </a:lnTo>
                    <a:lnTo>
                      <a:pt x="10853" y="122178"/>
                    </a:lnTo>
                    <a:cubicBezTo>
                      <a:pt x="10568" y="121322"/>
                      <a:pt x="10187" y="120467"/>
                      <a:pt x="9901" y="119611"/>
                    </a:cubicBezTo>
                    <a:lnTo>
                      <a:pt x="9140" y="116949"/>
                    </a:lnTo>
                    <a:cubicBezTo>
                      <a:pt x="8664" y="115142"/>
                      <a:pt x="8093" y="113431"/>
                      <a:pt x="7712" y="111624"/>
                    </a:cubicBezTo>
                    <a:lnTo>
                      <a:pt x="6761" y="106205"/>
                    </a:lnTo>
                    <a:cubicBezTo>
                      <a:pt x="5809" y="98883"/>
                      <a:pt x="5619" y="91467"/>
                      <a:pt x="6951" y="84146"/>
                    </a:cubicBezTo>
                    <a:cubicBezTo>
                      <a:pt x="7332" y="80438"/>
                      <a:pt x="8474" y="76920"/>
                      <a:pt x="9425" y="73307"/>
                    </a:cubicBezTo>
                    <a:cubicBezTo>
                      <a:pt x="9901" y="71500"/>
                      <a:pt x="10758" y="69789"/>
                      <a:pt x="11329" y="68077"/>
                    </a:cubicBezTo>
                    <a:cubicBezTo>
                      <a:pt x="11995" y="66366"/>
                      <a:pt x="12566" y="64559"/>
                      <a:pt x="13518" y="62943"/>
                    </a:cubicBezTo>
                    <a:lnTo>
                      <a:pt x="16087" y="57999"/>
                    </a:lnTo>
                    <a:cubicBezTo>
                      <a:pt x="16944" y="56287"/>
                      <a:pt x="18086" y="54766"/>
                      <a:pt x="19037" y="53150"/>
                    </a:cubicBezTo>
                    <a:cubicBezTo>
                      <a:pt x="21036" y="49917"/>
                      <a:pt x="23320" y="46875"/>
                      <a:pt x="25509" y="43832"/>
                    </a:cubicBezTo>
                    <a:cubicBezTo>
                      <a:pt x="30172" y="37842"/>
                      <a:pt x="35311" y="32137"/>
                      <a:pt x="40831" y="26813"/>
                    </a:cubicBezTo>
                    <a:cubicBezTo>
                      <a:pt x="51965" y="16354"/>
                      <a:pt x="64338" y="7036"/>
                      <a:pt x="78042" y="0"/>
                    </a:cubicBezTo>
                    <a:cubicBezTo>
                      <a:pt x="64052" y="6370"/>
                      <a:pt x="51109" y="15118"/>
                      <a:pt x="39404" y="25196"/>
                    </a:cubicBezTo>
                    <a:cubicBezTo>
                      <a:pt x="33598" y="30331"/>
                      <a:pt x="28174" y="35845"/>
                      <a:pt x="23035" y="41740"/>
                    </a:cubicBezTo>
                    <a:cubicBezTo>
                      <a:pt x="20655" y="44783"/>
                      <a:pt x="18086" y="47730"/>
                      <a:pt x="15897" y="50963"/>
                    </a:cubicBezTo>
                    <a:cubicBezTo>
                      <a:pt x="14850" y="52579"/>
                      <a:pt x="13518" y="54101"/>
                      <a:pt x="12566" y="55812"/>
                    </a:cubicBezTo>
                    <a:lnTo>
                      <a:pt x="9616" y="60946"/>
                    </a:lnTo>
                    <a:cubicBezTo>
                      <a:pt x="8569" y="62658"/>
                      <a:pt x="7808" y="64464"/>
                      <a:pt x="7046" y="66271"/>
                    </a:cubicBezTo>
                    <a:cubicBezTo>
                      <a:pt x="6285" y="68077"/>
                      <a:pt x="5333" y="69884"/>
                      <a:pt x="4762" y="71786"/>
                    </a:cubicBezTo>
                    <a:cubicBezTo>
                      <a:pt x="3620" y="75589"/>
                      <a:pt x="2193" y="79297"/>
                      <a:pt x="1622" y="83290"/>
                    </a:cubicBezTo>
                    <a:cubicBezTo>
                      <a:pt x="-91" y="91087"/>
                      <a:pt x="-282" y="99169"/>
                      <a:pt x="289" y="107060"/>
                    </a:cubicBezTo>
                    <a:lnTo>
                      <a:pt x="1051" y="113050"/>
                    </a:lnTo>
                    <a:cubicBezTo>
                      <a:pt x="1336" y="115047"/>
                      <a:pt x="1907" y="116949"/>
                      <a:pt x="2288" y="118945"/>
                    </a:cubicBezTo>
                    <a:lnTo>
                      <a:pt x="2954" y="121893"/>
                    </a:lnTo>
                    <a:cubicBezTo>
                      <a:pt x="3240" y="122844"/>
                      <a:pt x="3620" y="123794"/>
                      <a:pt x="3906" y="124745"/>
                    </a:cubicBezTo>
                    <a:lnTo>
                      <a:pt x="5904" y="130450"/>
                    </a:lnTo>
                    <a:lnTo>
                      <a:pt x="8474" y="135965"/>
                    </a:lnTo>
                    <a:cubicBezTo>
                      <a:pt x="8950" y="136916"/>
                      <a:pt x="9235" y="137866"/>
                      <a:pt x="9806" y="138722"/>
                    </a:cubicBezTo>
                    <a:lnTo>
                      <a:pt x="11329" y="141289"/>
                    </a:lnTo>
                    <a:cubicBezTo>
                      <a:pt x="12376" y="143001"/>
                      <a:pt x="13327" y="144807"/>
                      <a:pt x="14565" y="146424"/>
                    </a:cubicBezTo>
                    <a:lnTo>
                      <a:pt x="18181" y="151273"/>
                    </a:lnTo>
                    <a:cubicBezTo>
                      <a:pt x="19323" y="152984"/>
                      <a:pt x="20846" y="154315"/>
                      <a:pt x="22178" y="155836"/>
                    </a:cubicBezTo>
                    <a:lnTo>
                      <a:pt x="24272" y="158023"/>
                    </a:lnTo>
                    <a:cubicBezTo>
                      <a:pt x="24938" y="158784"/>
                      <a:pt x="25699" y="159545"/>
                      <a:pt x="26461" y="160115"/>
                    </a:cubicBezTo>
                    <a:lnTo>
                      <a:pt x="31124" y="164108"/>
                    </a:lnTo>
                    <a:lnTo>
                      <a:pt x="32266" y="165059"/>
                    </a:lnTo>
                    <a:lnTo>
                      <a:pt x="33503" y="165915"/>
                    </a:lnTo>
                    <a:lnTo>
                      <a:pt x="36073" y="167626"/>
                    </a:lnTo>
                    <a:lnTo>
                      <a:pt x="38642" y="169338"/>
                    </a:lnTo>
                    <a:lnTo>
                      <a:pt x="39879" y="170194"/>
                    </a:lnTo>
                    <a:lnTo>
                      <a:pt x="41212" y="170954"/>
                    </a:lnTo>
                    <a:lnTo>
                      <a:pt x="46636" y="173807"/>
                    </a:lnTo>
                    <a:cubicBezTo>
                      <a:pt x="48540" y="174853"/>
                      <a:pt x="50062" y="175518"/>
                      <a:pt x="51871" y="176374"/>
                    </a:cubicBezTo>
                    <a:cubicBezTo>
                      <a:pt x="53583" y="177230"/>
                      <a:pt x="55296" y="177990"/>
                      <a:pt x="56914" y="178846"/>
                    </a:cubicBezTo>
                    <a:cubicBezTo>
                      <a:pt x="63576" y="182174"/>
                      <a:pt x="69952" y="186167"/>
                      <a:pt x="76138" y="190256"/>
                    </a:cubicBezTo>
                    <a:lnTo>
                      <a:pt x="80611" y="193488"/>
                    </a:lnTo>
                    <a:lnTo>
                      <a:pt x="82895" y="195105"/>
                    </a:lnTo>
                    <a:lnTo>
                      <a:pt x="85084" y="196816"/>
                    </a:lnTo>
                    <a:lnTo>
                      <a:pt x="89367" y="200334"/>
                    </a:lnTo>
                    <a:lnTo>
                      <a:pt x="93364" y="204042"/>
                    </a:lnTo>
                    <a:cubicBezTo>
                      <a:pt x="104118" y="213930"/>
                      <a:pt x="112778" y="225911"/>
                      <a:pt x="118678" y="238842"/>
                    </a:cubicBezTo>
                    <a:cubicBezTo>
                      <a:pt x="124103" y="250727"/>
                      <a:pt x="127053" y="263562"/>
                      <a:pt x="127624" y="276588"/>
                    </a:cubicBezTo>
                    <a:cubicBezTo>
                      <a:pt x="118964" y="285241"/>
                      <a:pt x="111351" y="295129"/>
                      <a:pt x="106021" y="306158"/>
                    </a:cubicBezTo>
                    <a:cubicBezTo>
                      <a:pt x="102976" y="312339"/>
                      <a:pt x="100692" y="318804"/>
                      <a:pt x="99169" y="325365"/>
                    </a:cubicBezTo>
                    <a:cubicBezTo>
                      <a:pt x="98408" y="328692"/>
                      <a:pt x="97932" y="332020"/>
                      <a:pt x="97551" y="335348"/>
                    </a:cubicBezTo>
                    <a:cubicBezTo>
                      <a:pt x="97361" y="337059"/>
                      <a:pt x="97266" y="338676"/>
                      <a:pt x="97266" y="340387"/>
                    </a:cubicBezTo>
                    <a:lnTo>
                      <a:pt x="97266" y="342859"/>
                    </a:lnTo>
                    <a:cubicBezTo>
                      <a:pt x="97266" y="342859"/>
                      <a:pt x="97170" y="344095"/>
                      <a:pt x="97170" y="344095"/>
                    </a:cubicBezTo>
                    <a:cubicBezTo>
                      <a:pt x="97170" y="344476"/>
                      <a:pt x="97170" y="344951"/>
                      <a:pt x="96885" y="345236"/>
                    </a:cubicBezTo>
                    <a:cubicBezTo>
                      <a:pt x="97361" y="345141"/>
                      <a:pt x="97361" y="344571"/>
                      <a:pt x="97551" y="344190"/>
                    </a:cubicBez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sp>
        <p:nvSpPr>
          <p:cNvPr id="185" name="Freeform 160">
            <a:extLst>
              <a:ext uri="{FF2B5EF4-FFF2-40B4-BE49-F238E27FC236}">
                <a16:creationId xmlns:a16="http://schemas.microsoft.com/office/drawing/2014/main" id="{173AEFA6-B302-BC73-CBBC-87A04B70551F}"/>
              </a:ext>
            </a:extLst>
          </p:cNvPr>
          <p:cNvSpPr/>
          <p:nvPr/>
        </p:nvSpPr>
        <p:spPr>
          <a:xfrm flipH="1">
            <a:off x="6505888" y="2838696"/>
            <a:ext cx="54071" cy="187363"/>
          </a:xfrm>
          <a:custGeom>
            <a:avLst/>
            <a:gdLst>
              <a:gd name="connsiteX0" fmla="*/ 12657 w 64619"/>
              <a:gd name="connsiteY0" fmla="*/ 220491 h 223913"/>
              <a:gd name="connsiteX1" fmla="*/ 12181 w 64619"/>
              <a:gd name="connsiteY1" fmla="*/ 164108 h 223913"/>
              <a:gd name="connsiteX2" fmla="*/ 28075 w 64619"/>
              <a:gd name="connsiteY2" fmla="*/ 69694 h 223913"/>
              <a:gd name="connsiteX3" fmla="*/ 28075 w 64619"/>
              <a:gd name="connsiteY3" fmla="*/ 69694 h 223913"/>
              <a:gd name="connsiteX4" fmla="*/ 56435 w 64619"/>
              <a:gd name="connsiteY4" fmla="*/ 12551 h 223913"/>
              <a:gd name="connsiteX5" fmla="*/ 64619 w 64619"/>
              <a:gd name="connsiteY5" fmla="*/ 0 h 223913"/>
              <a:gd name="connsiteX6" fmla="*/ 55768 w 64619"/>
              <a:gd name="connsiteY6" fmla="*/ 1711 h 223913"/>
              <a:gd name="connsiteX7" fmla="*/ 28265 w 64619"/>
              <a:gd name="connsiteY7" fmla="*/ 48301 h 223913"/>
              <a:gd name="connsiteX8" fmla="*/ 11611 w 64619"/>
              <a:gd name="connsiteY8" fmla="*/ 91562 h 223913"/>
              <a:gd name="connsiteX9" fmla="*/ 2570 w 64619"/>
              <a:gd name="connsiteY9" fmla="*/ 138722 h 223913"/>
              <a:gd name="connsiteX10" fmla="*/ 0 w 64619"/>
              <a:gd name="connsiteY10" fmla="*/ 179702 h 223913"/>
              <a:gd name="connsiteX11" fmla="*/ 381 w 64619"/>
              <a:gd name="connsiteY11" fmla="*/ 223914 h 223913"/>
              <a:gd name="connsiteX12" fmla="*/ 12467 w 64619"/>
              <a:gd name="connsiteY12" fmla="*/ 220586 h 2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619" h="223913">
                <a:moveTo>
                  <a:pt x="12657" y="220491"/>
                </a:moveTo>
                <a:lnTo>
                  <a:pt x="12181" y="164108"/>
                </a:lnTo>
                <a:cubicBezTo>
                  <a:pt x="11896" y="131971"/>
                  <a:pt x="17321" y="100024"/>
                  <a:pt x="28075" y="69694"/>
                </a:cubicBezTo>
                <a:lnTo>
                  <a:pt x="28075" y="69694"/>
                </a:lnTo>
                <a:cubicBezTo>
                  <a:pt x="35307" y="49632"/>
                  <a:pt x="44824" y="30426"/>
                  <a:pt x="56435" y="12551"/>
                </a:cubicBezTo>
                <a:lnTo>
                  <a:pt x="64619" y="0"/>
                </a:lnTo>
                <a:lnTo>
                  <a:pt x="55768" y="1711"/>
                </a:lnTo>
                <a:lnTo>
                  <a:pt x="28265" y="48301"/>
                </a:lnTo>
                <a:lnTo>
                  <a:pt x="11611" y="91562"/>
                </a:lnTo>
                <a:lnTo>
                  <a:pt x="2570" y="138722"/>
                </a:lnTo>
                <a:lnTo>
                  <a:pt x="0" y="179702"/>
                </a:lnTo>
                <a:lnTo>
                  <a:pt x="381" y="223914"/>
                </a:lnTo>
                <a:lnTo>
                  <a:pt x="12467" y="220586"/>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86" name="Freeform 161">
            <a:extLst>
              <a:ext uri="{FF2B5EF4-FFF2-40B4-BE49-F238E27FC236}">
                <a16:creationId xmlns:a16="http://schemas.microsoft.com/office/drawing/2014/main" id="{4215638C-0997-1044-4AE6-B43D423D03CE}"/>
              </a:ext>
            </a:extLst>
          </p:cNvPr>
          <p:cNvSpPr/>
          <p:nvPr/>
        </p:nvSpPr>
        <p:spPr>
          <a:xfrm flipH="1">
            <a:off x="6554305" y="2969890"/>
            <a:ext cx="8520" cy="58715"/>
          </a:xfrm>
          <a:custGeom>
            <a:avLst/>
            <a:gdLst>
              <a:gd name="connsiteX0" fmla="*/ 0 w 10182"/>
              <a:gd name="connsiteY0" fmla="*/ 0 h 70169"/>
              <a:gd name="connsiteX1" fmla="*/ 571 w 10182"/>
              <a:gd name="connsiteY1" fmla="*/ 70169 h 70169"/>
              <a:gd name="connsiteX2" fmla="*/ 10183 w 10182"/>
              <a:gd name="connsiteY2" fmla="*/ 70169 h 70169"/>
              <a:gd name="connsiteX3" fmla="*/ 9612 w 10182"/>
              <a:gd name="connsiteY3" fmla="*/ 3993 h 70169"/>
              <a:gd name="connsiteX4" fmla="*/ 0 w 10182"/>
              <a:gd name="connsiteY4" fmla="*/ 0 h 7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 h="70169">
                <a:moveTo>
                  <a:pt x="0" y="0"/>
                </a:moveTo>
                <a:lnTo>
                  <a:pt x="571" y="70169"/>
                </a:lnTo>
                <a:lnTo>
                  <a:pt x="10183" y="70169"/>
                </a:lnTo>
                <a:lnTo>
                  <a:pt x="9612" y="3993"/>
                </a:lnTo>
                <a:lnTo>
                  <a:pt x="0" y="0"/>
                </a:lnTo>
                <a:close/>
              </a:path>
            </a:pathLst>
          </a:custGeom>
          <a:solidFill>
            <a:srgbClr val="E5ADAC"/>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187" name="Graphic 56">
            <a:extLst>
              <a:ext uri="{FF2B5EF4-FFF2-40B4-BE49-F238E27FC236}">
                <a16:creationId xmlns:a16="http://schemas.microsoft.com/office/drawing/2014/main" id="{3DF50109-A7B2-1B67-1094-F87D20199BC4}"/>
              </a:ext>
            </a:extLst>
          </p:cNvPr>
          <p:cNvGrpSpPr/>
          <p:nvPr/>
        </p:nvGrpSpPr>
        <p:grpSpPr>
          <a:xfrm flipH="1">
            <a:off x="4988397" y="1823194"/>
            <a:ext cx="2017269" cy="2146493"/>
            <a:chOff x="-1934564" y="2371942"/>
            <a:chExt cx="2410794" cy="2565227"/>
          </a:xfrm>
          <a:solidFill>
            <a:srgbClr val="ED6A56"/>
          </a:solidFill>
        </p:grpSpPr>
        <p:grpSp>
          <p:nvGrpSpPr>
            <p:cNvPr id="188" name="Graphic 56">
              <a:extLst>
                <a:ext uri="{FF2B5EF4-FFF2-40B4-BE49-F238E27FC236}">
                  <a16:creationId xmlns:a16="http://schemas.microsoft.com/office/drawing/2014/main" id="{4791AFC1-501A-E1FF-55D3-F5616C49E557}"/>
                </a:ext>
              </a:extLst>
            </p:cNvPr>
            <p:cNvGrpSpPr/>
            <p:nvPr/>
          </p:nvGrpSpPr>
          <p:grpSpPr>
            <a:xfrm>
              <a:off x="-1934564" y="2371942"/>
              <a:ext cx="2410794" cy="2565227"/>
              <a:chOff x="-1934564" y="2371942"/>
              <a:chExt cx="2410794" cy="2565227"/>
            </a:xfrm>
            <a:solidFill>
              <a:srgbClr val="ED6A56"/>
            </a:solidFill>
          </p:grpSpPr>
          <p:sp>
            <p:nvSpPr>
              <p:cNvPr id="191" name="Freeform 188">
                <a:extLst>
                  <a:ext uri="{FF2B5EF4-FFF2-40B4-BE49-F238E27FC236}">
                    <a16:creationId xmlns:a16="http://schemas.microsoft.com/office/drawing/2014/main" id="{3B061A4C-D6DD-702D-5969-A455D98319C2}"/>
                  </a:ext>
                </a:extLst>
              </p:cNvPr>
              <p:cNvSpPr/>
              <p:nvPr/>
            </p:nvSpPr>
            <p:spPr>
              <a:xfrm>
                <a:off x="-1424907" y="3101977"/>
                <a:ext cx="956312" cy="1835193"/>
              </a:xfrm>
              <a:custGeom>
                <a:avLst/>
                <a:gdLst>
                  <a:gd name="connsiteX0" fmla="*/ 359417 w 956312"/>
                  <a:gd name="connsiteY0" fmla="*/ 29942 h 1835193"/>
                  <a:gd name="connsiteX1" fmla="*/ 339527 w 956312"/>
                  <a:gd name="connsiteY1" fmla="*/ 24237 h 1835193"/>
                  <a:gd name="connsiteX2" fmla="*/ 107698 w 956312"/>
                  <a:gd name="connsiteY2" fmla="*/ 52856 h 1835193"/>
                  <a:gd name="connsiteX3" fmla="*/ 62303 w 956312"/>
                  <a:gd name="connsiteY3" fmla="*/ 86704 h 1835193"/>
                  <a:gd name="connsiteX4" fmla="*/ 67727 w 956312"/>
                  <a:gd name="connsiteY4" fmla="*/ 282380 h 1835193"/>
                  <a:gd name="connsiteX5" fmla="*/ 98943 w 956312"/>
                  <a:gd name="connsiteY5" fmla="*/ 301205 h 1835193"/>
                  <a:gd name="connsiteX6" fmla="*/ 254161 w 956312"/>
                  <a:gd name="connsiteY6" fmla="*/ 364814 h 1835193"/>
                  <a:gd name="connsiteX7" fmla="*/ 264725 w 956312"/>
                  <a:gd name="connsiteY7" fmla="*/ 369378 h 1835193"/>
                  <a:gd name="connsiteX8" fmla="*/ 327441 w 956312"/>
                  <a:gd name="connsiteY8" fmla="*/ 520556 h 1835193"/>
                  <a:gd name="connsiteX9" fmla="*/ 325252 w 956312"/>
                  <a:gd name="connsiteY9" fmla="*/ 526260 h 1835193"/>
                  <a:gd name="connsiteX10" fmla="*/ 324110 w 956312"/>
                  <a:gd name="connsiteY10" fmla="*/ 529113 h 1835193"/>
                  <a:gd name="connsiteX11" fmla="*/ 321540 w 956312"/>
                  <a:gd name="connsiteY11" fmla="*/ 534627 h 1835193"/>
                  <a:gd name="connsiteX12" fmla="*/ 318019 w 956312"/>
                  <a:gd name="connsiteY12" fmla="*/ 541283 h 1835193"/>
                  <a:gd name="connsiteX13" fmla="*/ 290611 w 956312"/>
                  <a:gd name="connsiteY13" fmla="*/ 602895 h 1835193"/>
                  <a:gd name="connsiteX14" fmla="*/ 289374 w 956312"/>
                  <a:gd name="connsiteY14" fmla="*/ 606888 h 1835193"/>
                  <a:gd name="connsiteX15" fmla="*/ 322587 w 956312"/>
                  <a:gd name="connsiteY15" fmla="*/ 655569 h 1835193"/>
                  <a:gd name="connsiteX16" fmla="*/ 383495 w 956312"/>
                  <a:gd name="connsiteY16" fmla="*/ 712142 h 1835193"/>
                  <a:gd name="connsiteX17" fmla="*/ 384256 w 956312"/>
                  <a:gd name="connsiteY17" fmla="*/ 715565 h 1835193"/>
                  <a:gd name="connsiteX18" fmla="*/ 388824 w 956312"/>
                  <a:gd name="connsiteY18" fmla="*/ 739145 h 1835193"/>
                  <a:gd name="connsiteX19" fmla="*/ 390823 w 956312"/>
                  <a:gd name="connsiteY19" fmla="*/ 748082 h 1835193"/>
                  <a:gd name="connsiteX20" fmla="*/ 446877 w 956312"/>
                  <a:gd name="connsiteY20" fmla="*/ 794957 h 1835193"/>
                  <a:gd name="connsiteX21" fmla="*/ 454776 w 956312"/>
                  <a:gd name="connsiteY21" fmla="*/ 795527 h 1835193"/>
                  <a:gd name="connsiteX22" fmla="*/ 546898 w 956312"/>
                  <a:gd name="connsiteY22" fmla="*/ 874634 h 1835193"/>
                  <a:gd name="connsiteX23" fmla="*/ 549087 w 956312"/>
                  <a:gd name="connsiteY23" fmla="*/ 886139 h 1835193"/>
                  <a:gd name="connsiteX24" fmla="*/ 549277 w 956312"/>
                  <a:gd name="connsiteY24" fmla="*/ 887565 h 1835193"/>
                  <a:gd name="connsiteX25" fmla="*/ 549468 w 956312"/>
                  <a:gd name="connsiteY25" fmla="*/ 888801 h 1835193"/>
                  <a:gd name="connsiteX26" fmla="*/ 549658 w 956312"/>
                  <a:gd name="connsiteY26" fmla="*/ 889847 h 1835193"/>
                  <a:gd name="connsiteX27" fmla="*/ 550039 w 956312"/>
                  <a:gd name="connsiteY27" fmla="*/ 891939 h 1835193"/>
                  <a:gd name="connsiteX28" fmla="*/ 556224 w 956312"/>
                  <a:gd name="connsiteY28" fmla="*/ 912191 h 1835193"/>
                  <a:gd name="connsiteX29" fmla="*/ 674804 w 956312"/>
                  <a:gd name="connsiteY29" fmla="*/ 950318 h 1835193"/>
                  <a:gd name="connsiteX30" fmla="*/ 681275 w 956312"/>
                  <a:gd name="connsiteY30" fmla="*/ 946325 h 1835193"/>
                  <a:gd name="connsiteX31" fmla="*/ 710682 w 956312"/>
                  <a:gd name="connsiteY31" fmla="*/ 932253 h 1835193"/>
                  <a:gd name="connsiteX32" fmla="*/ 842870 w 956312"/>
                  <a:gd name="connsiteY32" fmla="*/ 941190 h 1835193"/>
                  <a:gd name="connsiteX33" fmla="*/ 932519 w 956312"/>
                  <a:gd name="connsiteY33" fmla="*/ 1074017 h 1835193"/>
                  <a:gd name="connsiteX34" fmla="*/ 926142 w 956312"/>
                  <a:gd name="connsiteY34" fmla="*/ 1289849 h 1835193"/>
                  <a:gd name="connsiteX35" fmla="*/ 920432 w 956312"/>
                  <a:gd name="connsiteY35" fmla="*/ 1332921 h 1835193"/>
                  <a:gd name="connsiteX36" fmla="*/ 933851 w 956312"/>
                  <a:gd name="connsiteY36" fmla="*/ 1703924 h 1835193"/>
                  <a:gd name="connsiteX37" fmla="*/ 955169 w 956312"/>
                  <a:gd name="connsiteY37" fmla="*/ 1792158 h 1835193"/>
                  <a:gd name="connsiteX38" fmla="*/ 932519 w 956312"/>
                  <a:gd name="connsiteY38" fmla="*/ 1833518 h 1835193"/>
                  <a:gd name="connsiteX39" fmla="*/ 932519 w 956312"/>
                  <a:gd name="connsiteY39" fmla="*/ 1833518 h 1835193"/>
                  <a:gd name="connsiteX40" fmla="*/ 888456 w 956312"/>
                  <a:gd name="connsiteY40" fmla="*/ 1808607 h 1835193"/>
                  <a:gd name="connsiteX41" fmla="*/ 863046 w 956312"/>
                  <a:gd name="connsiteY41" fmla="*/ 1686429 h 1835193"/>
                  <a:gd name="connsiteX42" fmla="*/ 848580 w 956312"/>
                  <a:gd name="connsiteY42" fmla="*/ 1498551 h 1835193"/>
                  <a:gd name="connsiteX43" fmla="*/ 865616 w 956312"/>
                  <a:gd name="connsiteY43" fmla="*/ 1303066 h 1835193"/>
                  <a:gd name="connsiteX44" fmla="*/ 870089 w 956312"/>
                  <a:gd name="connsiteY44" fmla="*/ 1272070 h 1835193"/>
                  <a:gd name="connsiteX45" fmla="*/ 879320 w 956312"/>
                  <a:gd name="connsiteY45" fmla="*/ 1170999 h 1835193"/>
                  <a:gd name="connsiteX46" fmla="*/ 879986 w 956312"/>
                  <a:gd name="connsiteY46" fmla="*/ 1095981 h 1835193"/>
                  <a:gd name="connsiteX47" fmla="*/ 879415 w 956312"/>
                  <a:gd name="connsiteY47" fmla="*/ 1081814 h 1835193"/>
                  <a:gd name="connsiteX48" fmla="*/ 879415 w 956312"/>
                  <a:gd name="connsiteY48" fmla="*/ 1081148 h 1835193"/>
                  <a:gd name="connsiteX49" fmla="*/ 879415 w 956312"/>
                  <a:gd name="connsiteY49" fmla="*/ 1080578 h 1835193"/>
                  <a:gd name="connsiteX50" fmla="*/ 879225 w 956312"/>
                  <a:gd name="connsiteY50" fmla="*/ 1078391 h 1835193"/>
                  <a:gd name="connsiteX51" fmla="*/ 871706 w 956312"/>
                  <a:gd name="connsiteY51" fmla="*/ 1044733 h 1835193"/>
                  <a:gd name="connsiteX52" fmla="*/ 726861 w 956312"/>
                  <a:gd name="connsiteY52" fmla="*/ 977511 h 1835193"/>
                  <a:gd name="connsiteX53" fmla="*/ 705638 w 956312"/>
                  <a:gd name="connsiteY53" fmla="*/ 987114 h 1835193"/>
                  <a:gd name="connsiteX54" fmla="*/ 698405 w 956312"/>
                  <a:gd name="connsiteY54" fmla="*/ 991298 h 1835193"/>
                  <a:gd name="connsiteX55" fmla="*/ 677659 w 956312"/>
                  <a:gd name="connsiteY55" fmla="*/ 1000615 h 1835193"/>
                  <a:gd name="connsiteX56" fmla="*/ 516349 w 956312"/>
                  <a:gd name="connsiteY56" fmla="*/ 929400 h 1835193"/>
                  <a:gd name="connsiteX57" fmla="*/ 507213 w 956312"/>
                  <a:gd name="connsiteY57" fmla="*/ 895552 h 1835193"/>
                  <a:gd name="connsiteX58" fmla="*/ 506737 w 956312"/>
                  <a:gd name="connsiteY58" fmla="*/ 891273 h 1835193"/>
                  <a:gd name="connsiteX59" fmla="*/ 448590 w 956312"/>
                  <a:gd name="connsiteY59" fmla="*/ 835271 h 1835193"/>
                  <a:gd name="connsiteX60" fmla="*/ 352851 w 956312"/>
                  <a:gd name="connsiteY60" fmla="*/ 751315 h 1835193"/>
                  <a:gd name="connsiteX61" fmla="*/ 348283 w 956312"/>
                  <a:gd name="connsiteY61" fmla="*/ 724788 h 1835193"/>
                  <a:gd name="connsiteX62" fmla="*/ 347807 w 956312"/>
                  <a:gd name="connsiteY62" fmla="*/ 722126 h 1835193"/>
                  <a:gd name="connsiteX63" fmla="*/ 347141 w 956312"/>
                  <a:gd name="connsiteY63" fmla="*/ 718988 h 1835193"/>
                  <a:gd name="connsiteX64" fmla="*/ 325537 w 956312"/>
                  <a:gd name="connsiteY64" fmla="*/ 693411 h 1835193"/>
                  <a:gd name="connsiteX65" fmla="*/ 325157 w 956312"/>
                  <a:gd name="connsiteY65" fmla="*/ 693221 h 1835193"/>
                  <a:gd name="connsiteX66" fmla="*/ 324776 w 956312"/>
                  <a:gd name="connsiteY66" fmla="*/ 693031 h 1835193"/>
                  <a:gd name="connsiteX67" fmla="*/ 323920 w 956312"/>
                  <a:gd name="connsiteY67" fmla="*/ 692746 h 1835193"/>
                  <a:gd name="connsiteX68" fmla="*/ 320494 w 956312"/>
                  <a:gd name="connsiteY68" fmla="*/ 691605 h 1835193"/>
                  <a:gd name="connsiteX69" fmla="*/ 319637 w 956312"/>
                  <a:gd name="connsiteY69" fmla="*/ 691320 h 1835193"/>
                  <a:gd name="connsiteX70" fmla="*/ 316497 w 956312"/>
                  <a:gd name="connsiteY70" fmla="*/ 690654 h 1835193"/>
                  <a:gd name="connsiteX71" fmla="*/ 261109 w 956312"/>
                  <a:gd name="connsiteY71" fmla="*/ 648533 h 1835193"/>
                  <a:gd name="connsiteX72" fmla="*/ 257207 w 956312"/>
                  <a:gd name="connsiteY72" fmla="*/ 597666 h 1835193"/>
                  <a:gd name="connsiteX73" fmla="*/ 259300 w 956312"/>
                  <a:gd name="connsiteY73" fmla="*/ 591485 h 1835193"/>
                  <a:gd name="connsiteX74" fmla="*/ 285757 w 956312"/>
                  <a:gd name="connsiteY74" fmla="*/ 533391 h 1835193"/>
                  <a:gd name="connsiteX75" fmla="*/ 293466 w 956312"/>
                  <a:gd name="connsiteY75" fmla="*/ 519890 h 1835193"/>
                  <a:gd name="connsiteX76" fmla="*/ 256826 w 956312"/>
                  <a:gd name="connsiteY76" fmla="*/ 396856 h 1835193"/>
                  <a:gd name="connsiteX77" fmla="*/ 252734 w 956312"/>
                  <a:gd name="connsiteY77" fmla="*/ 394669 h 1835193"/>
                  <a:gd name="connsiteX78" fmla="*/ 248547 w 956312"/>
                  <a:gd name="connsiteY78" fmla="*/ 392673 h 1835193"/>
                  <a:gd name="connsiteX79" fmla="*/ 246262 w 956312"/>
                  <a:gd name="connsiteY79" fmla="*/ 391627 h 1835193"/>
                  <a:gd name="connsiteX80" fmla="*/ 101988 w 956312"/>
                  <a:gd name="connsiteY80" fmla="*/ 328969 h 1835193"/>
                  <a:gd name="connsiteX81" fmla="*/ 92186 w 956312"/>
                  <a:gd name="connsiteY81" fmla="*/ 324690 h 1835193"/>
                  <a:gd name="connsiteX82" fmla="*/ 91615 w 956312"/>
                  <a:gd name="connsiteY82" fmla="*/ 324405 h 1835193"/>
                  <a:gd name="connsiteX83" fmla="*/ 90948 w 956312"/>
                  <a:gd name="connsiteY83" fmla="*/ 324120 h 1835193"/>
                  <a:gd name="connsiteX84" fmla="*/ 89616 w 956312"/>
                  <a:gd name="connsiteY84" fmla="*/ 323549 h 1835193"/>
                  <a:gd name="connsiteX85" fmla="*/ 86951 w 956312"/>
                  <a:gd name="connsiteY85" fmla="*/ 322313 h 1835193"/>
                  <a:gd name="connsiteX86" fmla="*/ 85619 w 956312"/>
                  <a:gd name="connsiteY86" fmla="*/ 321743 h 1835193"/>
                  <a:gd name="connsiteX87" fmla="*/ 57449 w 956312"/>
                  <a:gd name="connsiteY87" fmla="*/ 304058 h 1835193"/>
                  <a:gd name="connsiteX88" fmla="*/ 54499 w 956312"/>
                  <a:gd name="connsiteY88" fmla="*/ 69210 h 1835193"/>
                  <a:gd name="connsiteX89" fmla="*/ 321921 w 956312"/>
                  <a:gd name="connsiteY89" fmla="*/ 7407 h 1835193"/>
                  <a:gd name="connsiteX90" fmla="*/ 361321 w 956312"/>
                  <a:gd name="connsiteY90" fmla="*/ 17866 h 1835193"/>
                  <a:gd name="connsiteX91" fmla="*/ 363985 w 956312"/>
                  <a:gd name="connsiteY91" fmla="*/ 18817 h 1835193"/>
                  <a:gd name="connsiteX92" fmla="*/ 359893 w 956312"/>
                  <a:gd name="connsiteY92" fmla="*/ 29751 h 1835193"/>
                  <a:gd name="connsiteX93" fmla="*/ 359893 w 956312"/>
                  <a:gd name="connsiteY93" fmla="*/ 29751 h 183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56312" h="1835193">
                    <a:moveTo>
                      <a:pt x="359417" y="29942"/>
                    </a:moveTo>
                    <a:cubicBezTo>
                      <a:pt x="352946" y="27755"/>
                      <a:pt x="346189" y="25853"/>
                      <a:pt x="339527" y="24237"/>
                    </a:cubicBezTo>
                    <a:cubicBezTo>
                      <a:pt x="262346" y="5601"/>
                      <a:pt x="176599" y="11686"/>
                      <a:pt x="107698" y="52856"/>
                    </a:cubicBezTo>
                    <a:cubicBezTo>
                      <a:pt x="91424" y="62459"/>
                      <a:pt x="76197" y="73964"/>
                      <a:pt x="62303" y="86704"/>
                    </a:cubicBezTo>
                    <a:cubicBezTo>
                      <a:pt x="4631" y="140139"/>
                      <a:pt x="6915" y="232367"/>
                      <a:pt x="67727" y="282380"/>
                    </a:cubicBezTo>
                    <a:cubicBezTo>
                      <a:pt x="77149" y="290081"/>
                      <a:pt x="87713" y="296451"/>
                      <a:pt x="98943" y="301205"/>
                    </a:cubicBezTo>
                    <a:cubicBezTo>
                      <a:pt x="141958" y="318985"/>
                      <a:pt x="210479" y="346844"/>
                      <a:pt x="254161" y="364814"/>
                    </a:cubicBezTo>
                    <a:cubicBezTo>
                      <a:pt x="257683" y="366145"/>
                      <a:pt x="261204" y="367762"/>
                      <a:pt x="264725" y="369378"/>
                    </a:cubicBezTo>
                    <a:cubicBezTo>
                      <a:pt x="320684" y="395905"/>
                      <a:pt x="348187" y="462271"/>
                      <a:pt x="327441" y="520556"/>
                    </a:cubicBezTo>
                    <a:cubicBezTo>
                      <a:pt x="326965" y="522077"/>
                      <a:pt x="325918" y="524739"/>
                      <a:pt x="325252" y="526260"/>
                    </a:cubicBezTo>
                    <a:cubicBezTo>
                      <a:pt x="324871" y="527116"/>
                      <a:pt x="324491" y="528257"/>
                      <a:pt x="324110" y="529113"/>
                    </a:cubicBezTo>
                    <a:cubicBezTo>
                      <a:pt x="324110" y="529113"/>
                      <a:pt x="321540" y="534627"/>
                      <a:pt x="321540" y="534627"/>
                    </a:cubicBezTo>
                    <a:cubicBezTo>
                      <a:pt x="320969" y="535768"/>
                      <a:pt x="318495" y="540332"/>
                      <a:pt x="318019" y="541283"/>
                    </a:cubicBezTo>
                    <a:cubicBezTo>
                      <a:pt x="306980" y="560869"/>
                      <a:pt x="297844" y="581597"/>
                      <a:pt x="290611" y="602895"/>
                    </a:cubicBezTo>
                    <a:cubicBezTo>
                      <a:pt x="290135" y="604226"/>
                      <a:pt x="289754" y="605557"/>
                      <a:pt x="289374" y="606888"/>
                    </a:cubicBezTo>
                    <a:cubicBezTo>
                      <a:pt x="283378" y="629803"/>
                      <a:pt x="299081" y="652717"/>
                      <a:pt x="322587" y="655569"/>
                    </a:cubicBezTo>
                    <a:cubicBezTo>
                      <a:pt x="352184" y="660133"/>
                      <a:pt x="376738" y="682952"/>
                      <a:pt x="383495" y="712142"/>
                    </a:cubicBezTo>
                    <a:cubicBezTo>
                      <a:pt x="383685" y="712998"/>
                      <a:pt x="384066" y="714709"/>
                      <a:pt x="384256" y="715565"/>
                    </a:cubicBezTo>
                    <a:cubicBezTo>
                      <a:pt x="385493" y="722030"/>
                      <a:pt x="387587" y="732679"/>
                      <a:pt x="388824" y="739145"/>
                    </a:cubicBezTo>
                    <a:cubicBezTo>
                      <a:pt x="389395" y="741997"/>
                      <a:pt x="389966" y="745230"/>
                      <a:pt x="390823" y="748082"/>
                    </a:cubicBezTo>
                    <a:cubicBezTo>
                      <a:pt x="397770" y="773469"/>
                      <a:pt x="420610" y="792770"/>
                      <a:pt x="446877" y="794957"/>
                    </a:cubicBezTo>
                    <a:cubicBezTo>
                      <a:pt x="448780" y="795147"/>
                      <a:pt x="452967" y="795432"/>
                      <a:pt x="454776" y="795527"/>
                    </a:cubicBezTo>
                    <a:cubicBezTo>
                      <a:pt x="498743" y="799140"/>
                      <a:pt x="536525" y="831848"/>
                      <a:pt x="546898" y="874634"/>
                    </a:cubicBezTo>
                    <a:cubicBezTo>
                      <a:pt x="547850" y="878342"/>
                      <a:pt x="548611" y="882336"/>
                      <a:pt x="549087" y="886139"/>
                    </a:cubicBezTo>
                    <a:lnTo>
                      <a:pt x="549277" y="887565"/>
                    </a:lnTo>
                    <a:lnTo>
                      <a:pt x="549468" y="888801"/>
                    </a:lnTo>
                    <a:lnTo>
                      <a:pt x="549658" y="889847"/>
                    </a:lnTo>
                    <a:cubicBezTo>
                      <a:pt x="549753" y="890513"/>
                      <a:pt x="549848" y="891273"/>
                      <a:pt x="550039" y="891939"/>
                    </a:cubicBezTo>
                    <a:cubicBezTo>
                      <a:pt x="551276" y="898880"/>
                      <a:pt x="553370" y="905820"/>
                      <a:pt x="556224" y="912191"/>
                    </a:cubicBezTo>
                    <a:cubicBezTo>
                      <a:pt x="576019" y="956783"/>
                      <a:pt x="632740" y="975799"/>
                      <a:pt x="674804" y="950318"/>
                    </a:cubicBezTo>
                    <a:cubicBezTo>
                      <a:pt x="676802" y="949082"/>
                      <a:pt x="679277" y="947561"/>
                      <a:pt x="681275" y="946325"/>
                    </a:cubicBezTo>
                    <a:cubicBezTo>
                      <a:pt x="690602" y="940715"/>
                      <a:pt x="700404" y="936056"/>
                      <a:pt x="710682" y="932253"/>
                    </a:cubicBezTo>
                    <a:cubicBezTo>
                      <a:pt x="753603" y="916470"/>
                      <a:pt x="802329" y="920082"/>
                      <a:pt x="842870" y="941190"/>
                    </a:cubicBezTo>
                    <a:cubicBezTo>
                      <a:pt x="893310" y="967052"/>
                      <a:pt x="927570" y="1017540"/>
                      <a:pt x="932519" y="1074017"/>
                    </a:cubicBezTo>
                    <a:cubicBezTo>
                      <a:pt x="938038" y="1145898"/>
                      <a:pt x="934517" y="1218349"/>
                      <a:pt x="926142" y="1289849"/>
                    </a:cubicBezTo>
                    <a:cubicBezTo>
                      <a:pt x="924620" y="1303636"/>
                      <a:pt x="922241" y="1319419"/>
                      <a:pt x="920432" y="1332921"/>
                    </a:cubicBezTo>
                    <a:cubicBezTo>
                      <a:pt x="902826" y="1456050"/>
                      <a:pt x="910535" y="1581936"/>
                      <a:pt x="933851" y="1703924"/>
                    </a:cubicBezTo>
                    <a:cubicBezTo>
                      <a:pt x="938514" y="1727504"/>
                      <a:pt x="948126" y="1765346"/>
                      <a:pt x="955169" y="1792158"/>
                    </a:cubicBezTo>
                    <a:cubicBezTo>
                      <a:pt x="959832" y="1809748"/>
                      <a:pt x="949839" y="1827909"/>
                      <a:pt x="932519" y="1833518"/>
                    </a:cubicBezTo>
                    <a:lnTo>
                      <a:pt x="932519" y="1833518"/>
                    </a:lnTo>
                    <a:cubicBezTo>
                      <a:pt x="913390" y="1839698"/>
                      <a:pt x="893024" y="1828194"/>
                      <a:pt x="888456" y="1808607"/>
                    </a:cubicBezTo>
                    <a:cubicBezTo>
                      <a:pt x="879891" y="1771621"/>
                      <a:pt x="867424" y="1715619"/>
                      <a:pt x="863046" y="1686429"/>
                    </a:cubicBezTo>
                    <a:cubicBezTo>
                      <a:pt x="853720" y="1624247"/>
                      <a:pt x="848866" y="1561494"/>
                      <a:pt x="848580" y="1498551"/>
                    </a:cubicBezTo>
                    <a:cubicBezTo>
                      <a:pt x="848200" y="1433135"/>
                      <a:pt x="854195" y="1367530"/>
                      <a:pt x="865616" y="1303066"/>
                    </a:cubicBezTo>
                    <a:cubicBezTo>
                      <a:pt x="867138" y="1293463"/>
                      <a:pt x="868756" y="1281768"/>
                      <a:pt x="870089" y="1272070"/>
                    </a:cubicBezTo>
                    <a:cubicBezTo>
                      <a:pt x="874561" y="1238601"/>
                      <a:pt x="877702" y="1204753"/>
                      <a:pt x="879320" y="1170999"/>
                    </a:cubicBezTo>
                    <a:cubicBezTo>
                      <a:pt x="880462" y="1146088"/>
                      <a:pt x="880842" y="1120892"/>
                      <a:pt x="879986" y="1095981"/>
                    </a:cubicBezTo>
                    <a:cubicBezTo>
                      <a:pt x="879986" y="1091322"/>
                      <a:pt x="879605" y="1086473"/>
                      <a:pt x="879415" y="1081814"/>
                    </a:cubicBezTo>
                    <a:cubicBezTo>
                      <a:pt x="879415" y="1081814"/>
                      <a:pt x="879415" y="1081148"/>
                      <a:pt x="879415" y="1081148"/>
                    </a:cubicBezTo>
                    <a:lnTo>
                      <a:pt x="879415" y="1080578"/>
                    </a:lnTo>
                    <a:cubicBezTo>
                      <a:pt x="879415" y="1080578"/>
                      <a:pt x="879225" y="1078391"/>
                      <a:pt x="879225" y="1078391"/>
                    </a:cubicBezTo>
                    <a:cubicBezTo>
                      <a:pt x="878368" y="1066886"/>
                      <a:pt x="875894" y="1055477"/>
                      <a:pt x="871706" y="1044733"/>
                    </a:cubicBezTo>
                    <a:cubicBezTo>
                      <a:pt x="849627" y="987875"/>
                      <a:pt x="784437" y="957734"/>
                      <a:pt x="726861" y="977511"/>
                    </a:cubicBezTo>
                    <a:cubicBezTo>
                      <a:pt x="719533" y="980078"/>
                      <a:pt x="712395" y="983216"/>
                      <a:pt x="705638" y="987114"/>
                    </a:cubicBezTo>
                    <a:cubicBezTo>
                      <a:pt x="703545" y="988350"/>
                      <a:pt x="700594" y="990062"/>
                      <a:pt x="698405" y="991298"/>
                    </a:cubicBezTo>
                    <a:cubicBezTo>
                      <a:pt x="691744" y="994911"/>
                      <a:pt x="684892" y="998143"/>
                      <a:pt x="677659" y="1000615"/>
                    </a:cubicBezTo>
                    <a:cubicBezTo>
                      <a:pt x="614658" y="1023150"/>
                      <a:pt x="542045" y="991012"/>
                      <a:pt x="516349" y="929400"/>
                    </a:cubicBezTo>
                    <a:cubicBezTo>
                      <a:pt x="511781" y="918561"/>
                      <a:pt x="508736" y="907152"/>
                      <a:pt x="507213" y="895552"/>
                    </a:cubicBezTo>
                    <a:cubicBezTo>
                      <a:pt x="507023" y="894221"/>
                      <a:pt x="506832" y="892604"/>
                      <a:pt x="506737" y="891273"/>
                    </a:cubicBezTo>
                    <a:cubicBezTo>
                      <a:pt x="503501" y="861228"/>
                      <a:pt x="478758" y="837458"/>
                      <a:pt x="448590" y="835271"/>
                    </a:cubicBezTo>
                    <a:cubicBezTo>
                      <a:pt x="401386" y="832419"/>
                      <a:pt x="361606" y="797809"/>
                      <a:pt x="352851" y="751315"/>
                    </a:cubicBezTo>
                    <a:cubicBezTo>
                      <a:pt x="351423" y="743614"/>
                      <a:pt x="349615" y="732489"/>
                      <a:pt x="348283" y="724788"/>
                    </a:cubicBezTo>
                    <a:lnTo>
                      <a:pt x="347807" y="722126"/>
                    </a:lnTo>
                    <a:cubicBezTo>
                      <a:pt x="347616" y="721365"/>
                      <a:pt x="347331" y="719844"/>
                      <a:pt x="347141" y="718988"/>
                    </a:cubicBezTo>
                    <a:cubicBezTo>
                      <a:pt x="344286" y="707673"/>
                      <a:pt x="336291" y="698165"/>
                      <a:pt x="325537" y="693411"/>
                    </a:cubicBezTo>
                    <a:cubicBezTo>
                      <a:pt x="325537" y="693411"/>
                      <a:pt x="325157" y="693221"/>
                      <a:pt x="325157" y="693221"/>
                    </a:cubicBezTo>
                    <a:cubicBezTo>
                      <a:pt x="325062" y="693221"/>
                      <a:pt x="324871" y="693126"/>
                      <a:pt x="324776" y="693031"/>
                    </a:cubicBezTo>
                    <a:lnTo>
                      <a:pt x="323920" y="692746"/>
                    </a:lnTo>
                    <a:cubicBezTo>
                      <a:pt x="322777" y="692270"/>
                      <a:pt x="321636" y="691890"/>
                      <a:pt x="320494" y="691605"/>
                    </a:cubicBezTo>
                    <a:lnTo>
                      <a:pt x="319637" y="691320"/>
                    </a:lnTo>
                    <a:cubicBezTo>
                      <a:pt x="318590" y="691034"/>
                      <a:pt x="317543" y="690939"/>
                      <a:pt x="316497" y="690654"/>
                    </a:cubicBezTo>
                    <a:cubicBezTo>
                      <a:pt x="292514" y="686946"/>
                      <a:pt x="271101" y="670592"/>
                      <a:pt x="261109" y="648533"/>
                    </a:cubicBezTo>
                    <a:cubicBezTo>
                      <a:pt x="253781" y="632750"/>
                      <a:pt x="252353" y="614400"/>
                      <a:pt x="257207" y="597666"/>
                    </a:cubicBezTo>
                    <a:cubicBezTo>
                      <a:pt x="257778" y="595574"/>
                      <a:pt x="258539" y="593482"/>
                      <a:pt x="259300" y="591485"/>
                    </a:cubicBezTo>
                    <a:cubicBezTo>
                      <a:pt x="266628" y="571519"/>
                      <a:pt x="275384" y="552027"/>
                      <a:pt x="285757" y="533391"/>
                    </a:cubicBezTo>
                    <a:cubicBezTo>
                      <a:pt x="288232" y="528922"/>
                      <a:pt x="290991" y="524359"/>
                      <a:pt x="293466" y="519890"/>
                    </a:cubicBezTo>
                    <a:cubicBezTo>
                      <a:pt x="316592" y="476058"/>
                      <a:pt x="299842" y="421197"/>
                      <a:pt x="256826" y="396856"/>
                    </a:cubicBezTo>
                    <a:cubicBezTo>
                      <a:pt x="256826" y="396856"/>
                      <a:pt x="252734" y="394669"/>
                      <a:pt x="252734" y="394669"/>
                    </a:cubicBezTo>
                    <a:lnTo>
                      <a:pt x="248547" y="392673"/>
                    </a:lnTo>
                    <a:cubicBezTo>
                      <a:pt x="247880" y="392387"/>
                      <a:pt x="247024" y="392007"/>
                      <a:pt x="246262" y="391627"/>
                    </a:cubicBezTo>
                    <a:cubicBezTo>
                      <a:pt x="207339" y="374798"/>
                      <a:pt x="140626" y="345703"/>
                      <a:pt x="101988" y="328969"/>
                    </a:cubicBezTo>
                    <a:cubicBezTo>
                      <a:pt x="101988" y="328969"/>
                      <a:pt x="92186" y="324690"/>
                      <a:pt x="92186" y="324690"/>
                    </a:cubicBezTo>
                    <a:lnTo>
                      <a:pt x="91615" y="324405"/>
                    </a:lnTo>
                    <a:lnTo>
                      <a:pt x="90948" y="324120"/>
                    </a:lnTo>
                    <a:lnTo>
                      <a:pt x="89616" y="323549"/>
                    </a:lnTo>
                    <a:lnTo>
                      <a:pt x="86951" y="322313"/>
                    </a:lnTo>
                    <a:lnTo>
                      <a:pt x="85619" y="321743"/>
                    </a:lnTo>
                    <a:cubicBezTo>
                      <a:pt x="75722" y="316894"/>
                      <a:pt x="66205" y="310904"/>
                      <a:pt x="57449" y="304058"/>
                    </a:cubicBezTo>
                    <a:cubicBezTo>
                      <a:pt x="-17638" y="244728"/>
                      <a:pt x="-19637" y="130251"/>
                      <a:pt x="54499" y="69210"/>
                    </a:cubicBezTo>
                    <a:cubicBezTo>
                      <a:pt x="129015" y="5221"/>
                      <a:pt x="227229" y="-11704"/>
                      <a:pt x="321921" y="7407"/>
                    </a:cubicBezTo>
                    <a:cubicBezTo>
                      <a:pt x="335245" y="10165"/>
                      <a:pt x="348473" y="13493"/>
                      <a:pt x="361321" y="17866"/>
                    </a:cubicBezTo>
                    <a:cubicBezTo>
                      <a:pt x="361987" y="18152"/>
                      <a:pt x="363319" y="18532"/>
                      <a:pt x="363985" y="18817"/>
                    </a:cubicBezTo>
                    <a:lnTo>
                      <a:pt x="359893" y="29751"/>
                    </a:lnTo>
                    <a:lnTo>
                      <a:pt x="359893" y="29751"/>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2" name="Freeform 189">
                <a:extLst>
                  <a:ext uri="{FF2B5EF4-FFF2-40B4-BE49-F238E27FC236}">
                    <a16:creationId xmlns:a16="http://schemas.microsoft.com/office/drawing/2014/main" id="{85C9B6BD-1F7F-D909-9965-821A5A31B7FE}"/>
                  </a:ext>
                </a:extLst>
              </p:cNvPr>
              <p:cNvSpPr/>
              <p:nvPr/>
            </p:nvSpPr>
            <p:spPr>
              <a:xfrm>
                <a:off x="-1147817" y="3090654"/>
                <a:ext cx="359551" cy="429572"/>
              </a:xfrm>
              <a:custGeom>
                <a:avLst/>
                <a:gdLst>
                  <a:gd name="connsiteX0" fmla="*/ 8858 w 359551"/>
                  <a:gd name="connsiteY0" fmla="*/ 429572 h 429572"/>
                  <a:gd name="connsiteX1" fmla="*/ 8858 w 359551"/>
                  <a:gd name="connsiteY1" fmla="*/ 429287 h 429572"/>
                  <a:gd name="connsiteX2" fmla="*/ 11808 w 359551"/>
                  <a:gd name="connsiteY2" fmla="*/ 336394 h 429572"/>
                  <a:gd name="connsiteX3" fmla="*/ 85182 w 359551"/>
                  <a:gd name="connsiteY3" fmla="*/ 277919 h 429572"/>
                  <a:gd name="connsiteX4" fmla="*/ 224032 w 359551"/>
                  <a:gd name="connsiteY4" fmla="*/ 111719 h 429572"/>
                  <a:gd name="connsiteX5" fmla="*/ 255818 w 359551"/>
                  <a:gd name="connsiteY5" fmla="*/ 42501 h 429572"/>
                  <a:gd name="connsiteX6" fmla="*/ 357268 w 359551"/>
                  <a:gd name="connsiteY6" fmla="*/ 0 h 429572"/>
                  <a:gd name="connsiteX7" fmla="*/ 359552 w 359551"/>
                  <a:gd name="connsiteY7" fmla="*/ 23390 h 429572"/>
                  <a:gd name="connsiteX8" fmla="*/ 272378 w 359551"/>
                  <a:gd name="connsiteY8" fmla="*/ 59140 h 429572"/>
                  <a:gd name="connsiteX9" fmla="*/ 247349 w 359551"/>
                  <a:gd name="connsiteY9" fmla="*/ 113621 h 429572"/>
                  <a:gd name="connsiteX10" fmla="*/ 90702 w 359551"/>
                  <a:gd name="connsiteY10" fmla="*/ 300644 h 429572"/>
                  <a:gd name="connsiteX11" fmla="*/ 32745 w 359551"/>
                  <a:gd name="connsiteY11" fmla="*/ 346757 h 429572"/>
                  <a:gd name="connsiteX12" fmla="*/ 30366 w 359551"/>
                  <a:gd name="connsiteY12" fmla="*/ 419969 h 429572"/>
                  <a:gd name="connsiteX13" fmla="*/ 30366 w 359551"/>
                  <a:gd name="connsiteY13" fmla="*/ 420255 h 429572"/>
                  <a:gd name="connsiteX14" fmla="*/ 8858 w 359551"/>
                  <a:gd name="connsiteY14" fmla="*/ 429382 h 42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551" h="429572">
                    <a:moveTo>
                      <a:pt x="8858" y="429572"/>
                    </a:moveTo>
                    <a:lnTo>
                      <a:pt x="8858" y="429287"/>
                    </a:lnTo>
                    <a:cubicBezTo>
                      <a:pt x="-3895" y="399337"/>
                      <a:pt x="-2848" y="365488"/>
                      <a:pt x="11808" y="336394"/>
                    </a:cubicBezTo>
                    <a:cubicBezTo>
                      <a:pt x="26464" y="307109"/>
                      <a:pt x="53206" y="285811"/>
                      <a:pt x="85182" y="277919"/>
                    </a:cubicBezTo>
                    <a:cubicBezTo>
                      <a:pt x="169787" y="257097"/>
                      <a:pt x="216514" y="201190"/>
                      <a:pt x="224032" y="111719"/>
                    </a:cubicBezTo>
                    <a:cubicBezTo>
                      <a:pt x="226221" y="85287"/>
                      <a:pt x="237546" y="60756"/>
                      <a:pt x="255818" y="42501"/>
                    </a:cubicBezTo>
                    <a:cubicBezTo>
                      <a:pt x="279801" y="18636"/>
                      <a:pt x="313966" y="4374"/>
                      <a:pt x="357268" y="0"/>
                    </a:cubicBezTo>
                    <a:lnTo>
                      <a:pt x="359552" y="23390"/>
                    </a:lnTo>
                    <a:cubicBezTo>
                      <a:pt x="321770" y="27193"/>
                      <a:pt x="292458" y="39173"/>
                      <a:pt x="272378" y="59140"/>
                    </a:cubicBezTo>
                    <a:cubicBezTo>
                      <a:pt x="258007" y="73402"/>
                      <a:pt x="249157" y="92798"/>
                      <a:pt x="247349" y="113621"/>
                    </a:cubicBezTo>
                    <a:cubicBezTo>
                      <a:pt x="236785" y="238937"/>
                      <a:pt x="156368" y="284480"/>
                      <a:pt x="90702" y="300644"/>
                    </a:cubicBezTo>
                    <a:cubicBezTo>
                      <a:pt x="65483" y="306824"/>
                      <a:pt x="44355" y="323653"/>
                      <a:pt x="32745" y="346757"/>
                    </a:cubicBezTo>
                    <a:cubicBezTo>
                      <a:pt x="21230" y="369672"/>
                      <a:pt x="20373" y="396389"/>
                      <a:pt x="30366" y="419969"/>
                    </a:cubicBezTo>
                    <a:lnTo>
                      <a:pt x="30366" y="420255"/>
                    </a:lnTo>
                    <a:cubicBezTo>
                      <a:pt x="30366" y="420255"/>
                      <a:pt x="8858" y="429382"/>
                      <a:pt x="8858" y="429382"/>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3" name="Freeform 190">
                <a:extLst>
                  <a:ext uri="{FF2B5EF4-FFF2-40B4-BE49-F238E27FC236}">
                    <a16:creationId xmlns:a16="http://schemas.microsoft.com/office/drawing/2014/main" id="{DD78EAE4-1E67-43F0-867E-4343501B0102}"/>
                  </a:ext>
                </a:extLst>
              </p:cNvPr>
              <p:cNvSpPr/>
              <p:nvPr/>
            </p:nvSpPr>
            <p:spPr>
              <a:xfrm>
                <a:off x="-1019524" y="3099496"/>
                <a:ext cx="387550" cy="273926"/>
              </a:xfrm>
              <a:custGeom>
                <a:avLst/>
                <a:gdLst>
                  <a:gd name="connsiteX0" fmla="*/ 6947 w 387550"/>
                  <a:gd name="connsiteY0" fmla="*/ 273926 h 273926"/>
                  <a:gd name="connsiteX1" fmla="*/ 0 w 387550"/>
                  <a:gd name="connsiteY1" fmla="*/ 256431 h 273926"/>
                  <a:gd name="connsiteX2" fmla="*/ 215936 w 387550"/>
                  <a:gd name="connsiteY2" fmla="*/ 217734 h 273926"/>
                  <a:gd name="connsiteX3" fmla="*/ 263901 w 387550"/>
                  <a:gd name="connsiteY3" fmla="*/ 181793 h 273926"/>
                  <a:gd name="connsiteX4" fmla="*/ 310438 w 387550"/>
                  <a:gd name="connsiteY4" fmla="*/ 131306 h 273926"/>
                  <a:gd name="connsiteX5" fmla="*/ 366397 w 387550"/>
                  <a:gd name="connsiteY5" fmla="*/ 68933 h 273926"/>
                  <a:gd name="connsiteX6" fmla="*/ 363922 w 387550"/>
                  <a:gd name="connsiteY6" fmla="*/ 5610 h 273926"/>
                  <a:gd name="connsiteX7" fmla="*/ 381909 w 387550"/>
                  <a:gd name="connsiteY7" fmla="*/ 0 h 273926"/>
                  <a:gd name="connsiteX8" fmla="*/ 384954 w 387550"/>
                  <a:gd name="connsiteY8" fmla="*/ 72261 h 273926"/>
                  <a:gd name="connsiteX9" fmla="*/ 361258 w 387550"/>
                  <a:gd name="connsiteY9" fmla="*/ 120467 h 273926"/>
                  <a:gd name="connsiteX10" fmla="*/ 315862 w 387550"/>
                  <a:gd name="connsiteY10" fmla="*/ 149276 h 273926"/>
                  <a:gd name="connsiteX11" fmla="*/ 281983 w 387550"/>
                  <a:gd name="connsiteY11" fmla="*/ 187023 h 273926"/>
                  <a:gd name="connsiteX12" fmla="*/ 257239 w 387550"/>
                  <a:gd name="connsiteY12" fmla="*/ 222773 h 273926"/>
                  <a:gd name="connsiteX13" fmla="*/ 215936 w 387550"/>
                  <a:gd name="connsiteY13" fmla="*/ 236560 h 273926"/>
                  <a:gd name="connsiteX14" fmla="*/ 6852 w 387550"/>
                  <a:gd name="connsiteY14" fmla="*/ 273926 h 27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550" h="273926">
                    <a:moveTo>
                      <a:pt x="6947" y="273926"/>
                    </a:moveTo>
                    <a:lnTo>
                      <a:pt x="0" y="256431"/>
                    </a:lnTo>
                    <a:cubicBezTo>
                      <a:pt x="80322" y="224770"/>
                      <a:pt x="161786" y="217924"/>
                      <a:pt x="215936" y="217734"/>
                    </a:cubicBezTo>
                    <a:cubicBezTo>
                      <a:pt x="238110" y="217734"/>
                      <a:pt x="257810" y="202901"/>
                      <a:pt x="263901" y="181793"/>
                    </a:cubicBezTo>
                    <a:cubicBezTo>
                      <a:pt x="273418" y="148706"/>
                      <a:pt x="294450" y="136060"/>
                      <a:pt x="310438" y="131306"/>
                    </a:cubicBezTo>
                    <a:cubicBezTo>
                      <a:pt x="339464" y="122558"/>
                      <a:pt x="360972" y="98693"/>
                      <a:pt x="366397" y="68933"/>
                    </a:cubicBezTo>
                    <a:cubicBezTo>
                      <a:pt x="372678" y="34799"/>
                      <a:pt x="364017" y="5895"/>
                      <a:pt x="363922" y="5610"/>
                    </a:cubicBezTo>
                    <a:lnTo>
                      <a:pt x="381909" y="0"/>
                    </a:lnTo>
                    <a:cubicBezTo>
                      <a:pt x="382290" y="1331"/>
                      <a:pt x="392092" y="33373"/>
                      <a:pt x="384954" y="72261"/>
                    </a:cubicBezTo>
                    <a:cubicBezTo>
                      <a:pt x="381623" y="90231"/>
                      <a:pt x="373439" y="106870"/>
                      <a:pt x="361258" y="120467"/>
                    </a:cubicBezTo>
                    <a:cubicBezTo>
                      <a:pt x="349076" y="134063"/>
                      <a:pt x="333373" y="144047"/>
                      <a:pt x="315862" y="149276"/>
                    </a:cubicBezTo>
                    <a:cubicBezTo>
                      <a:pt x="299113" y="154315"/>
                      <a:pt x="287788" y="166961"/>
                      <a:pt x="281983" y="187023"/>
                    </a:cubicBezTo>
                    <a:cubicBezTo>
                      <a:pt x="277890" y="201380"/>
                      <a:pt x="269325" y="213835"/>
                      <a:pt x="257239" y="222773"/>
                    </a:cubicBezTo>
                    <a:cubicBezTo>
                      <a:pt x="245248" y="231711"/>
                      <a:pt x="230973" y="236560"/>
                      <a:pt x="215936" y="236560"/>
                    </a:cubicBezTo>
                    <a:cubicBezTo>
                      <a:pt x="163308" y="236750"/>
                      <a:pt x="84319" y="243310"/>
                      <a:pt x="6852" y="273926"/>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4" name="Freeform 191">
                <a:extLst>
                  <a:ext uri="{FF2B5EF4-FFF2-40B4-BE49-F238E27FC236}">
                    <a16:creationId xmlns:a16="http://schemas.microsoft.com/office/drawing/2014/main" id="{A3D9C171-776F-EDF2-C5B6-5C64B96D3787}"/>
                  </a:ext>
                </a:extLst>
              </p:cNvPr>
              <p:cNvSpPr/>
              <p:nvPr/>
            </p:nvSpPr>
            <p:spPr>
              <a:xfrm>
                <a:off x="-1037130" y="3212547"/>
                <a:ext cx="515620" cy="196440"/>
              </a:xfrm>
              <a:custGeom>
                <a:avLst/>
                <a:gdLst>
                  <a:gd name="connsiteX0" fmla="*/ 8755 w 515620"/>
                  <a:gd name="connsiteY0" fmla="*/ 170099 h 196440"/>
                  <a:gd name="connsiteX1" fmla="*/ 0 w 515620"/>
                  <a:gd name="connsiteY1" fmla="*/ 148325 h 196440"/>
                  <a:gd name="connsiteX2" fmla="*/ 94216 w 515620"/>
                  <a:gd name="connsiteY2" fmla="*/ 129024 h 196440"/>
                  <a:gd name="connsiteX3" fmla="*/ 193476 w 515620"/>
                  <a:gd name="connsiteY3" fmla="*/ 132637 h 196440"/>
                  <a:gd name="connsiteX4" fmla="*/ 312341 w 515620"/>
                  <a:gd name="connsiteY4" fmla="*/ 169528 h 196440"/>
                  <a:gd name="connsiteX5" fmla="*/ 343366 w 515620"/>
                  <a:gd name="connsiteY5" fmla="*/ 169053 h 196440"/>
                  <a:gd name="connsiteX6" fmla="*/ 362019 w 515620"/>
                  <a:gd name="connsiteY6" fmla="*/ 144046 h 196440"/>
                  <a:gd name="connsiteX7" fmla="*/ 383337 w 515620"/>
                  <a:gd name="connsiteY7" fmla="*/ 98028 h 196440"/>
                  <a:gd name="connsiteX8" fmla="*/ 424354 w 515620"/>
                  <a:gd name="connsiteY8" fmla="*/ 68077 h 196440"/>
                  <a:gd name="connsiteX9" fmla="*/ 493922 w 515620"/>
                  <a:gd name="connsiteY9" fmla="*/ 0 h 196440"/>
                  <a:gd name="connsiteX10" fmla="*/ 515620 w 515620"/>
                  <a:gd name="connsiteY10" fmla="*/ 9128 h 196440"/>
                  <a:gd name="connsiteX11" fmla="*/ 433014 w 515620"/>
                  <a:gd name="connsiteY11" fmla="*/ 89851 h 196440"/>
                  <a:gd name="connsiteX12" fmla="*/ 385145 w 515620"/>
                  <a:gd name="connsiteY12" fmla="*/ 148230 h 196440"/>
                  <a:gd name="connsiteX13" fmla="*/ 354120 w 515620"/>
                  <a:gd name="connsiteY13" fmla="*/ 189970 h 196440"/>
                  <a:gd name="connsiteX14" fmla="*/ 302254 w 515620"/>
                  <a:gd name="connsiteY14" fmla="*/ 190636 h 196440"/>
                  <a:gd name="connsiteX15" fmla="*/ 97071 w 515620"/>
                  <a:gd name="connsiteY15" fmla="*/ 152318 h 196440"/>
                  <a:gd name="connsiteX16" fmla="*/ 8755 w 515620"/>
                  <a:gd name="connsiteY16" fmla="*/ 170099 h 19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620" h="196440">
                    <a:moveTo>
                      <a:pt x="8755" y="170099"/>
                    </a:moveTo>
                    <a:lnTo>
                      <a:pt x="0" y="148325"/>
                    </a:lnTo>
                    <a:cubicBezTo>
                      <a:pt x="1523" y="147755"/>
                      <a:pt x="37591" y="133493"/>
                      <a:pt x="94216" y="129024"/>
                    </a:cubicBezTo>
                    <a:cubicBezTo>
                      <a:pt x="127335" y="126362"/>
                      <a:pt x="160739" y="127598"/>
                      <a:pt x="193476" y="132637"/>
                    </a:cubicBezTo>
                    <a:cubicBezTo>
                      <a:pt x="234399" y="139007"/>
                      <a:pt x="274369" y="151368"/>
                      <a:pt x="312341" y="169528"/>
                    </a:cubicBezTo>
                    <a:cubicBezTo>
                      <a:pt x="322239" y="174282"/>
                      <a:pt x="333564" y="174092"/>
                      <a:pt x="343366" y="169053"/>
                    </a:cubicBezTo>
                    <a:cubicBezTo>
                      <a:pt x="353264" y="164013"/>
                      <a:pt x="360020" y="154886"/>
                      <a:pt x="362019" y="144046"/>
                    </a:cubicBezTo>
                    <a:cubicBezTo>
                      <a:pt x="365064" y="127217"/>
                      <a:pt x="372487" y="111244"/>
                      <a:pt x="383337" y="98028"/>
                    </a:cubicBezTo>
                    <a:cubicBezTo>
                      <a:pt x="394186" y="84716"/>
                      <a:pt x="408366" y="74448"/>
                      <a:pt x="424354" y="68077"/>
                    </a:cubicBezTo>
                    <a:cubicBezTo>
                      <a:pt x="456901" y="55242"/>
                      <a:pt x="480313" y="32327"/>
                      <a:pt x="493922" y="0"/>
                    </a:cubicBezTo>
                    <a:lnTo>
                      <a:pt x="515620" y="9128"/>
                    </a:lnTo>
                    <a:cubicBezTo>
                      <a:pt x="495444" y="56858"/>
                      <a:pt x="459566" y="79392"/>
                      <a:pt x="433014" y="89851"/>
                    </a:cubicBezTo>
                    <a:cubicBezTo>
                      <a:pt x="407890" y="99739"/>
                      <a:pt x="389998" y="121608"/>
                      <a:pt x="385145" y="148230"/>
                    </a:cubicBezTo>
                    <a:cubicBezTo>
                      <a:pt x="381814" y="166390"/>
                      <a:pt x="370489" y="181603"/>
                      <a:pt x="354120" y="189970"/>
                    </a:cubicBezTo>
                    <a:cubicBezTo>
                      <a:pt x="337751" y="198337"/>
                      <a:pt x="318813" y="198623"/>
                      <a:pt x="302254" y="190636"/>
                    </a:cubicBezTo>
                    <a:cubicBezTo>
                      <a:pt x="221456" y="152033"/>
                      <a:pt x="146083" y="148515"/>
                      <a:pt x="97071" y="152318"/>
                    </a:cubicBezTo>
                    <a:cubicBezTo>
                      <a:pt x="43682" y="156502"/>
                      <a:pt x="9136" y="170003"/>
                      <a:pt x="8755" y="170099"/>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5" name="Freeform 192">
                <a:extLst>
                  <a:ext uri="{FF2B5EF4-FFF2-40B4-BE49-F238E27FC236}">
                    <a16:creationId xmlns:a16="http://schemas.microsoft.com/office/drawing/2014/main" id="{10C56CE2-E3DE-C132-56C2-D90C217BEB26}"/>
                  </a:ext>
                </a:extLst>
              </p:cNvPr>
              <p:cNvSpPr/>
              <p:nvPr/>
            </p:nvSpPr>
            <p:spPr>
              <a:xfrm>
                <a:off x="-1139816" y="3101320"/>
                <a:ext cx="277509" cy="341320"/>
              </a:xfrm>
              <a:custGeom>
                <a:avLst/>
                <a:gdLst>
                  <a:gd name="connsiteX0" fmla="*/ 0 w 277509"/>
                  <a:gd name="connsiteY0" fmla="*/ 334095 h 341320"/>
                  <a:gd name="connsiteX1" fmla="*/ 10849 w 277509"/>
                  <a:gd name="connsiteY1" fmla="*/ 302338 h 341320"/>
                  <a:gd name="connsiteX2" fmla="*/ 12848 w 277509"/>
                  <a:gd name="connsiteY2" fmla="*/ 295112 h 341320"/>
                  <a:gd name="connsiteX3" fmla="*/ 11135 w 277509"/>
                  <a:gd name="connsiteY3" fmla="*/ 209730 h 341320"/>
                  <a:gd name="connsiteX4" fmla="*/ 9136 w 277509"/>
                  <a:gd name="connsiteY4" fmla="*/ 203455 h 341320"/>
                  <a:gd name="connsiteX5" fmla="*/ 10754 w 277509"/>
                  <a:gd name="connsiteY5" fmla="*/ 162190 h 341320"/>
                  <a:gd name="connsiteX6" fmla="*/ 42540 w 277509"/>
                  <a:gd name="connsiteY6" fmla="*/ 134426 h 341320"/>
                  <a:gd name="connsiteX7" fmla="*/ 55959 w 277509"/>
                  <a:gd name="connsiteY7" fmla="*/ 129672 h 341320"/>
                  <a:gd name="connsiteX8" fmla="*/ 70805 w 277509"/>
                  <a:gd name="connsiteY8" fmla="*/ 113224 h 341320"/>
                  <a:gd name="connsiteX9" fmla="*/ 73184 w 277509"/>
                  <a:gd name="connsiteY9" fmla="*/ 105427 h 341320"/>
                  <a:gd name="connsiteX10" fmla="*/ 74136 w 277509"/>
                  <a:gd name="connsiteY10" fmla="*/ 100293 h 341320"/>
                  <a:gd name="connsiteX11" fmla="*/ 163784 w 277509"/>
                  <a:gd name="connsiteY11" fmla="*/ 6068 h 341320"/>
                  <a:gd name="connsiteX12" fmla="*/ 174062 w 277509"/>
                  <a:gd name="connsiteY12" fmla="*/ 3786 h 341320"/>
                  <a:gd name="connsiteX13" fmla="*/ 277510 w 277509"/>
                  <a:gd name="connsiteY13" fmla="*/ 4547 h 341320"/>
                  <a:gd name="connsiteX14" fmla="*/ 276177 w 277509"/>
                  <a:gd name="connsiteY14" fmla="*/ 13865 h 341320"/>
                  <a:gd name="connsiteX15" fmla="*/ 213176 w 277509"/>
                  <a:gd name="connsiteY15" fmla="*/ 11298 h 341320"/>
                  <a:gd name="connsiteX16" fmla="*/ 178154 w 277509"/>
                  <a:gd name="connsiteY16" fmla="*/ 15481 h 341320"/>
                  <a:gd name="connsiteX17" fmla="*/ 90029 w 277509"/>
                  <a:gd name="connsiteY17" fmla="*/ 102575 h 341320"/>
                  <a:gd name="connsiteX18" fmla="*/ 89363 w 277509"/>
                  <a:gd name="connsiteY18" fmla="*/ 106283 h 341320"/>
                  <a:gd name="connsiteX19" fmla="*/ 68521 w 277509"/>
                  <a:gd name="connsiteY19" fmla="*/ 141938 h 341320"/>
                  <a:gd name="connsiteX20" fmla="*/ 55768 w 277509"/>
                  <a:gd name="connsiteY20" fmla="*/ 148593 h 341320"/>
                  <a:gd name="connsiteX21" fmla="*/ 45681 w 277509"/>
                  <a:gd name="connsiteY21" fmla="*/ 152111 h 341320"/>
                  <a:gd name="connsiteX22" fmla="*/ 34736 w 277509"/>
                  <a:gd name="connsiteY22" fmla="*/ 159528 h 341320"/>
                  <a:gd name="connsiteX23" fmla="*/ 27028 w 277509"/>
                  <a:gd name="connsiteY23" fmla="*/ 195468 h 341320"/>
                  <a:gd name="connsiteX24" fmla="*/ 27884 w 277509"/>
                  <a:gd name="connsiteY24" fmla="*/ 197845 h 341320"/>
                  <a:gd name="connsiteX25" fmla="*/ 30644 w 277509"/>
                  <a:gd name="connsiteY25" fmla="*/ 205832 h 341320"/>
                  <a:gd name="connsiteX26" fmla="*/ 34165 w 277509"/>
                  <a:gd name="connsiteY26" fmla="*/ 302243 h 341320"/>
                  <a:gd name="connsiteX27" fmla="*/ 27218 w 277509"/>
                  <a:gd name="connsiteY27" fmla="*/ 326108 h 341320"/>
                  <a:gd name="connsiteX28" fmla="*/ 22364 w 277509"/>
                  <a:gd name="connsiteY28" fmla="*/ 341321 h 341320"/>
                  <a:gd name="connsiteX29" fmla="*/ 0 w 277509"/>
                  <a:gd name="connsiteY29" fmla="*/ 333905 h 341320"/>
                  <a:gd name="connsiteX30" fmla="*/ 0 w 277509"/>
                  <a:gd name="connsiteY30" fmla="*/ 333905 h 34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7509" h="341320">
                    <a:moveTo>
                      <a:pt x="0" y="334095"/>
                    </a:moveTo>
                    <a:cubicBezTo>
                      <a:pt x="3331" y="324492"/>
                      <a:pt x="7899" y="311656"/>
                      <a:pt x="10849" y="302338"/>
                    </a:cubicBezTo>
                    <a:cubicBezTo>
                      <a:pt x="11420" y="300246"/>
                      <a:pt x="12372" y="297204"/>
                      <a:pt x="12848" y="295112"/>
                    </a:cubicBezTo>
                    <a:cubicBezTo>
                      <a:pt x="19890" y="267158"/>
                      <a:pt x="19319" y="237398"/>
                      <a:pt x="11135" y="209730"/>
                    </a:cubicBezTo>
                    <a:cubicBezTo>
                      <a:pt x="10659" y="208114"/>
                      <a:pt x="9612" y="205071"/>
                      <a:pt x="9136" y="203455"/>
                    </a:cubicBezTo>
                    <a:cubicBezTo>
                      <a:pt x="4187" y="190143"/>
                      <a:pt x="4758" y="175026"/>
                      <a:pt x="10754" y="162190"/>
                    </a:cubicBezTo>
                    <a:cubicBezTo>
                      <a:pt x="16940" y="148974"/>
                      <a:pt x="28550" y="138705"/>
                      <a:pt x="42540" y="134426"/>
                    </a:cubicBezTo>
                    <a:cubicBezTo>
                      <a:pt x="47203" y="132905"/>
                      <a:pt x="51962" y="131859"/>
                      <a:pt x="55959" y="129672"/>
                    </a:cubicBezTo>
                    <a:cubicBezTo>
                      <a:pt x="62525" y="125964"/>
                      <a:pt x="67760" y="120164"/>
                      <a:pt x="70805" y="113224"/>
                    </a:cubicBezTo>
                    <a:cubicBezTo>
                      <a:pt x="71852" y="110751"/>
                      <a:pt x="72708" y="108089"/>
                      <a:pt x="73184" y="105427"/>
                    </a:cubicBezTo>
                    <a:cubicBezTo>
                      <a:pt x="73470" y="104001"/>
                      <a:pt x="73850" y="101719"/>
                      <a:pt x="74136" y="100293"/>
                    </a:cubicBezTo>
                    <a:cubicBezTo>
                      <a:pt x="83462" y="55034"/>
                      <a:pt x="118960" y="17478"/>
                      <a:pt x="163784" y="6068"/>
                    </a:cubicBezTo>
                    <a:cubicBezTo>
                      <a:pt x="167115" y="5212"/>
                      <a:pt x="170731" y="4452"/>
                      <a:pt x="174062" y="3786"/>
                    </a:cubicBezTo>
                    <a:cubicBezTo>
                      <a:pt x="208227" y="-1919"/>
                      <a:pt x="243344" y="-778"/>
                      <a:pt x="277510" y="4547"/>
                    </a:cubicBezTo>
                    <a:lnTo>
                      <a:pt x="276177" y="13865"/>
                    </a:lnTo>
                    <a:cubicBezTo>
                      <a:pt x="255336" y="11202"/>
                      <a:pt x="234208" y="10157"/>
                      <a:pt x="213176" y="11298"/>
                    </a:cubicBezTo>
                    <a:cubicBezTo>
                      <a:pt x="201471" y="11963"/>
                      <a:pt x="189670" y="13294"/>
                      <a:pt x="178154" y="15481"/>
                    </a:cubicBezTo>
                    <a:cubicBezTo>
                      <a:pt x="133997" y="23373"/>
                      <a:pt x="98309" y="58457"/>
                      <a:pt x="90029" y="102575"/>
                    </a:cubicBezTo>
                    <a:cubicBezTo>
                      <a:pt x="89839" y="103525"/>
                      <a:pt x="89553" y="105237"/>
                      <a:pt x="89363" y="106283"/>
                    </a:cubicBezTo>
                    <a:cubicBezTo>
                      <a:pt x="87650" y="120355"/>
                      <a:pt x="80036" y="133571"/>
                      <a:pt x="68521" y="141938"/>
                    </a:cubicBezTo>
                    <a:cubicBezTo>
                      <a:pt x="64714" y="144790"/>
                      <a:pt x="60146" y="147072"/>
                      <a:pt x="55768" y="148593"/>
                    </a:cubicBezTo>
                    <a:cubicBezTo>
                      <a:pt x="52342" y="149829"/>
                      <a:pt x="48916" y="150780"/>
                      <a:pt x="45681" y="152111"/>
                    </a:cubicBezTo>
                    <a:cubicBezTo>
                      <a:pt x="41588" y="153823"/>
                      <a:pt x="37877" y="156295"/>
                      <a:pt x="34736" y="159528"/>
                    </a:cubicBezTo>
                    <a:cubicBezTo>
                      <a:pt x="25505" y="168750"/>
                      <a:pt x="22364" y="183298"/>
                      <a:pt x="27028" y="195468"/>
                    </a:cubicBezTo>
                    <a:cubicBezTo>
                      <a:pt x="27313" y="196134"/>
                      <a:pt x="27694" y="197179"/>
                      <a:pt x="27884" y="197845"/>
                    </a:cubicBezTo>
                    <a:cubicBezTo>
                      <a:pt x="28646" y="200032"/>
                      <a:pt x="29978" y="203645"/>
                      <a:pt x="30644" y="205832"/>
                    </a:cubicBezTo>
                    <a:cubicBezTo>
                      <a:pt x="40446" y="236828"/>
                      <a:pt x="41588" y="270581"/>
                      <a:pt x="34165" y="302243"/>
                    </a:cubicBezTo>
                    <a:cubicBezTo>
                      <a:pt x="32357" y="310230"/>
                      <a:pt x="29597" y="318597"/>
                      <a:pt x="27218" y="326108"/>
                    </a:cubicBezTo>
                    <a:lnTo>
                      <a:pt x="22364" y="341321"/>
                    </a:lnTo>
                    <a:lnTo>
                      <a:pt x="0" y="333905"/>
                    </a:lnTo>
                    <a:lnTo>
                      <a:pt x="0" y="333905"/>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6" name="Freeform 193">
                <a:extLst>
                  <a:ext uri="{FF2B5EF4-FFF2-40B4-BE49-F238E27FC236}">
                    <a16:creationId xmlns:a16="http://schemas.microsoft.com/office/drawing/2014/main" id="{2ABC2079-7684-80DD-A3E9-BA9696868D01}"/>
                  </a:ext>
                </a:extLst>
              </p:cNvPr>
              <p:cNvSpPr/>
              <p:nvPr/>
            </p:nvSpPr>
            <p:spPr>
              <a:xfrm>
                <a:off x="-1441879" y="2716133"/>
                <a:ext cx="295287" cy="547757"/>
              </a:xfrm>
              <a:custGeom>
                <a:avLst/>
                <a:gdLst>
                  <a:gd name="connsiteX0" fmla="*/ 0 w 295287"/>
                  <a:gd name="connsiteY0" fmla="*/ 95 h 547757"/>
                  <a:gd name="connsiteX1" fmla="*/ 76610 w 295287"/>
                  <a:gd name="connsiteY1" fmla="*/ 65700 h 547757"/>
                  <a:gd name="connsiteX2" fmla="*/ 101354 w 295287"/>
                  <a:gd name="connsiteY2" fmla="*/ 71690 h 547757"/>
                  <a:gd name="connsiteX3" fmla="*/ 139516 w 295287"/>
                  <a:gd name="connsiteY3" fmla="*/ 72071 h 547757"/>
                  <a:gd name="connsiteX4" fmla="*/ 179106 w 295287"/>
                  <a:gd name="connsiteY4" fmla="*/ 71025 h 547757"/>
                  <a:gd name="connsiteX5" fmla="*/ 206229 w 295287"/>
                  <a:gd name="connsiteY5" fmla="*/ 74448 h 547757"/>
                  <a:gd name="connsiteX6" fmla="*/ 293212 w 295287"/>
                  <a:gd name="connsiteY6" fmla="*/ 210032 h 547757"/>
                  <a:gd name="connsiteX7" fmla="*/ 290929 w 295287"/>
                  <a:gd name="connsiteY7" fmla="*/ 220206 h 547757"/>
                  <a:gd name="connsiteX8" fmla="*/ 289406 w 295287"/>
                  <a:gd name="connsiteY8" fmla="*/ 225245 h 547757"/>
                  <a:gd name="connsiteX9" fmla="*/ 287693 w 295287"/>
                  <a:gd name="connsiteY9" fmla="*/ 230284 h 547757"/>
                  <a:gd name="connsiteX10" fmla="*/ 285028 w 295287"/>
                  <a:gd name="connsiteY10" fmla="*/ 236845 h 547757"/>
                  <a:gd name="connsiteX11" fmla="*/ 283601 w 295287"/>
                  <a:gd name="connsiteY11" fmla="*/ 240078 h 547757"/>
                  <a:gd name="connsiteX12" fmla="*/ 281221 w 295287"/>
                  <a:gd name="connsiteY12" fmla="*/ 244832 h 547757"/>
                  <a:gd name="connsiteX13" fmla="*/ 278652 w 295287"/>
                  <a:gd name="connsiteY13" fmla="*/ 249491 h 547757"/>
                  <a:gd name="connsiteX14" fmla="*/ 276748 w 295287"/>
                  <a:gd name="connsiteY14" fmla="*/ 252533 h 547757"/>
                  <a:gd name="connsiteX15" fmla="*/ 272847 w 295287"/>
                  <a:gd name="connsiteY15" fmla="*/ 258428 h 547757"/>
                  <a:gd name="connsiteX16" fmla="*/ 269706 w 295287"/>
                  <a:gd name="connsiteY16" fmla="*/ 262707 h 547757"/>
                  <a:gd name="connsiteX17" fmla="*/ 266375 w 295287"/>
                  <a:gd name="connsiteY17" fmla="*/ 266795 h 547757"/>
                  <a:gd name="connsiteX18" fmla="*/ 256478 w 295287"/>
                  <a:gd name="connsiteY18" fmla="*/ 276969 h 547757"/>
                  <a:gd name="connsiteX19" fmla="*/ 242583 w 295287"/>
                  <a:gd name="connsiteY19" fmla="*/ 287998 h 547757"/>
                  <a:gd name="connsiteX20" fmla="*/ 139707 w 295287"/>
                  <a:gd name="connsiteY20" fmla="*/ 374711 h 547757"/>
                  <a:gd name="connsiteX21" fmla="*/ 38543 w 295287"/>
                  <a:gd name="connsiteY21" fmla="*/ 547757 h 547757"/>
                  <a:gd name="connsiteX22" fmla="*/ 19224 w 295287"/>
                  <a:gd name="connsiteY22" fmla="*/ 543669 h 547757"/>
                  <a:gd name="connsiteX23" fmla="*/ 22174 w 295287"/>
                  <a:gd name="connsiteY23" fmla="*/ 530453 h 547757"/>
                  <a:gd name="connsiteX24" fmla="*/ 110300 w 295287"/>
                  <a:gd name="connsiteY24" fmla="*/ 374141 h 547757"/>
                  <a:gd name="connsiteX25" fmla="*/ 234113 w 295287"/>
                  <a:gd name="connsiteY25" fmla="*/ 269933 h 547757"/>
                  <a:gd name="connsiteX26" fmla="*/ 238967 w 295287"/>
                  <a:gd name="connsiteY26" fmla="*/ 266415 h 547757"/>
                  <a:gd name="connsiteX27" fmla="*/ 241251 w 295287"/>
                  <a:gd name="connsiteY27" fmla="*/ 264513 h 547757"/>
                  <a:gd name="connsiteX28" fmla="*/ 245724 w 295287"/>
                  <a:gd name="connsiteY28" fmla="*/ 260615 h 547757"/>
                  <a:gd name="connsiteX29" fmla="*/ 248959 w 295287"/>
                  <a:gd name="connsiteY29" fmla="*/ 257477 h 547757"/>
                  <a:gd name="connsiteX30" fmla="*/ 252005 w 295287"/>
                  <a:gd name="connsiteY30" fmla="*/ 254245 h 547757"/>
                  <a:gd name="connsiteX31" fmla="*/ 254955 w 295287"/>
                  <a:gd name="connsiteY31" fmla="*/ 250822 h 547757"/>
                  <a:gd name="connsiteX32" fmla="*/ 257715 w 295287"/>
                  <a:gd name="connsiteY32" fmla="*/ 247304 h 547757"/>
                  <a:gd name="connsiteX33" fmla="*/ 259428 w 295287"/>
                  <a:gd name="connsiteY33" fmla="*/ 244927 h 547757"/>
                  <a:gd name="connsiteX34" fmla="*/ 262759 w 295287"/>
                  <a:gd name="connsiteY34" fmla="*/ 239982 h 547757"/>
                  <a:gd name="connsiteX35" fmla="*/ 265043 w 295287"/>
                  <a:gd name="connsiteY35" fmla="*/ 236084 h 547757"/>
                  <a:gd name="connsiteX36" fmla="*/ 272180 w 295287"/>
                  <a:gd name="connsiteY36" fmla="*/ 150227 h 547757"/>
                  <a:gd name="connsiteX37" fmla="*/ 191097 w 295287"/>
                  <a:gd name="connsiteY37" fmla="*/ 83100 h 547757"/>
                  <a:gd name="connsiteX38" fmla="*/ 165783 w 295287"/>
                  <a:gd name="connsiteY38" fmla="*/ 81103 h 547757"/>
                  <a:gd name="connsiteX39" fmla="*/ 133521 w 295287"/>
                  <a:gd name="connsiteY39" fmla="*/ 81294 h 547757"/>
                  <a:gd name="connsiteX40" fmla="*/ 126764 w 295287"/>
                  <a:gd name="connsiteY40" fmla="*/ 81389 h 547757"/>
                  <a:gd name="connsiteX41" fmla="*/ 56530 w 295287"/>
                  <a:gd name="connsiteY41" fmla="*/ 62468 h 547757"/>
                  <a:gd name="connsiteX42" fmla="*/ 0 w 295287"/>
                  <a:gd name="connsiteY42" fmla="*/ 0 h 547757"/>
                  <a:gd name="connsiteX43" fmla="*/ 0 w 295287"/>
                  <a:gd name="connsiteY43" fmla="*/ 0 h 54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5287" h="547757">
                    <a:moveTo>
                      <a:pt x="0" y="95"/>
                    </a:moveTo>
                    <a:cubicBezTo>
                      <a:pt x="16274" y="30806"/>
                      <a:pt x="43682" y="54481"/>
                      <a:pt x="76610" y="65700"/>
                    </a:cubicBezTo>
                    <a:cubicBezTo>
                      <a:pt x="84604" y="68458"/>
                      <a:pt x="92979" y="70454"/>
                      <a:pt x="101354" y="71690"/>
                    </a:cubicBezTo>
                    <a:cubicBezTo>
                      <a:pt x="114011" y="73687"/>
                      <a:pt x="126859" y="73307"/>
                      <a:pt x="139516" y="72071"/>
                    </a:cubicBezTo>
                    <a:cubicBezTo>
                      <a:pt x="152745" y="71120"/>
                      <a:pt x="165878" y="70645"/>
                      <a:pt x="179106" y="71025"/>
                    </a:cubicBezTo>
                    <a:cubicBezTo>
                      <a:pt x="188147" y="71215"/>
                      <a:pt x="197378" y="72261"/>
                      <a:pt x="206229" y="74448"/>
                    </a:cubicBezTo>
                    <a:cubicBezTo>
                      <a:pt x="265899" y="88710"/>
                      <a:pt x="304918" y="149846"/>
                      <a:pt x="293212" y="210032"/>
                    </a:cubicBezTo>
                    <a:cubicBezTo>
                      <a:pt x="292546" y="213455"/>
                      <a:pt x="291785" y="216973"/>
                      <a:pt x="290929" y="220206"/>
                    </a:cubicBezTo>
                    <a:cubicBezTo>
                      <a:pt x="290643" y="221347"/>
                      <a:pt x="289786" y="224199"/>
                      <a:pt x="289406" y="225245"/>
                    </a:cubicBezTo>
                    <a:cubicBezTo>
                      <a:pt x="289025" y="226386"/>
                      <a:pt x="288073" y="229143"/>
                      <a:pt x="287693" y="230284"/>
                    </a:cubicBezTo>
                    <a:cubicBezTo>
                      <a:pt x="286931" y="232186"/>
                      <a:pt x="285885" y="235038"/>
                      <a:pt x="285028" y="236845"/>
                    </a:cubicBezTo>
                    <a:lnTo>
                      <a:pt x="283601" y="240078"/>
                    </a:lnTo>
                    <a:cubicBezTo>
                      <a:pt x="283030" y="241123"/>
                      <a:pt x="281697" y="243786"/>
                      <a:pt x="281221" y="244832"/>
                    </a:cubicBezTo>
                    <a:cubicBezTo>
                      <a:pt x="280650" y="245782"/>
                      <a:pt x="279223" y="248445"/>
                      <a:pt x="278652" y="249491"/>
                    </a:cubicBezTo>
                    <a:lnTo>
                      <a:pt x="276748" y="252533"/>
                    </a:lnTo>
                    <a:cubicBezTo>
                      <a:pt x="275797" y="254245"/>
                      <a:pt x="273893" y="256717"/>
                      <a:pt x="272847" y="258428"/>
                    </a:cubicBezTo>
                    <a:cubicBezTo>
                      <a:pt x="272180" y="259379"/>
                      <a:pt x="270372" y="261756"/>
                      <a:pt x="269706" y="262707"/>
                    </a:cubicBezTo>
                    <a:cubicBezTo>
                      <a:pt x="269040" y="263562"/>
                      <a:pt x="267041" y="265939"/>
                      <a:pt x="266375" y="266795"/>
                    </a:cubicBezTo>
                    <a:cubicBezTo>
                      <a:pt x="263330" y="270218"/>
                      <a:pt x="259904" y="273926"/>
                      <a:pt x="256478" y="276969"/>
                    </a:cubicBezTo>
                    <a:cubicBezTo>
                      <a:pt x="252195" y="280962"/>
                      <a:pt x="247342" y="284670"/>
                      <a:pt x="242583" y="287998"/>
                    </a:cubicBezTo>
                    <a:cubicBezTo>
                      <a:pt x="205468" y="313289"/>
                      <a:pt x="170731" y="342384"/>
                      <a:pt x="139707" y="374711"/>
                    </a:cubicBezTo>
                    <a:cubicBezTo>
                      <a:pt x="93170" y="423582"/>
                      <a:pt x="53960" y="481676"/>
                      <a:pt x="38543" y="547757"/>
                    </a:cubicBezTo>
                    <a:lnTo>
                      <a:pt x="19224" y="543669"/>
                    </a:lnTo>
                    <a:cubicBezTo>
                      <a:pt x="20176" y="539295"/>
                      <a:pt x="21127" y="534826"/>
                      <a:pt x="22174" y="530453"/>
                    </a:cubicBezTo>
                    <a:cubicBezTo>
                      <a:pt x="36830" y="471598"/>
                      <a:pt x="70044" y="418828"/>
                      <a:pt x="110300" y="374141"/>
                    </a:cubicBezTo>
                    <a:cubicBezTo>
                      <a:pt x="146559" y="333827"/>
                      <a:pt x="188813" y="299313"/>
                      <a:pt x="234113" y="269933"/>
                    </a:cubicBezTo>
                    <a:cubicBezTo>
                      <a:pt x="235541" y="268982"/>
                      <a:pt x="237539" y="267461"/>
                      <a:pt x="238967" y="266415"/>
                    </a:cubicBezTo>
                    <a:lnTo>
                      <a:pt x="241251" y="264513"/>
                    </a:lnTo>
                    <a:cubicBezTo>
                      <a:pt x="242583" y="263467"/>
                      <a:pt x="244391" y="261756"/>
                      <a:pt x="245724" y="260615"/>
                    </a:cubicBezTo>
                    <a:cubicBezTo>
                      <a:pt x="246485" y="259949"/>
                      <a:pt x="248198" y="258143"/>
                      <a:pt x="248959" y="257477"/>
                    </a:cubicBezTo>
                    <a:cubicBezTo>
                      <a:pt x="249721" y="256717"/>
                      <a:pt x="251244" y="255005"/>
                      <a:pt x="252005" y="254245"/>
                    </a:cubicBezTo>
                    <a:cubicBezTo>
                      <a:pt x="252671" y="253484"/>
                      <a:pt x="254289" y="251582"/>
                      <a:pt x="254955" y="250822"/>
                    </a:cubicBezTo>
                    <a:cubicBezTo>
                      <a:pt x="255526" y="250061"/>
                      <a:pt x="257144" y="248064"/>
                      <a:pt x="257715" y="247304"/>
                    </a:cubicBezTo>
                    <a:lnTo>
                      <a:pt x="259428" y="244927"/>
                    </a:lnTo>
                    <a:cubicBezTo>
                      <a:pt x="260475" y="243596"/>
                      <a:pt x="261807" y="241409"/>
                      <a:pt x="262759" y="239982"/>
                    </a:cubicBezTo>
                    <a:cubicBezTo>
                      <a:pt x="263235" y="239127"/>
                      <a:pt x="264567" y="236940"/>
                      <a:pt x="265043" y="236084"/>
                    </a:cubicBezTo>
                    <a:cubicBezTo>
                      <a:pt x="279604" y="210222"/>
                      <a:pt x="282554" y="178085"/>
                      <a:pt x="272180" y="150227"/>
                    </a:cubicBezTo>
                    <a:cubicBezTo>
                      <a:pt x="259713" y="115522"/>
                      <a:pt x="227642" y="88710"/>
                      <a:pt x="191097" y="83100"/>
                    </a:cubicBezTo>
                    <a:cubicBezTo>
                      <a:pt x="182818" y="81674"/>
                      <a:pt x="174253" y="81484"/>
                      <a:pt x="165783" y="81103"/>
                    </a:cubicBezTo>
                    <a:cubicBezTo>
                      <a:pt x="155029" y="80723"/>
                      <a:pt x="144275" y="80818"/>
                      <a:pt x="133521" y="81294"/>
                    </a:cubicBezTo>
                    <a:cubicBezTo>
                      <a:pt x="131617" y="81294"/>
                      <a:pt x="128762" y="81484"/>
                      <a:pt x="126764" y="81389"/>
                    </a:cubicBezTo>
                    <a:cubicBezTo>
                      <a:pt x="102210" y="81389"/>
                      <a:pt x="77752" y="74828"/>
                      <a:pt x="56530" y="62468"/>
                    </a:cubicBezTo>
                    <a:cubicBezTo>
                      <a:pt x="31786" y="48206"/>
                      <a:pt x="11611" y="26052"/>
                      <a:pt x="0" y="0"/>
                    </a:cubicBezTo>
                    <a:lnTo>
                      <a:pt x="0" y="0"/>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7" name="Freeform 194">
                <a:extLst>
                  <a:ext uri="{FF2B5EF4-FFF2-40B4-BE49-F238E27FC236}">
                    <a16:creationId xmlns:a16="http://schemas.microsoft.com/office/drawing/2014/main" id="{2CA2BD5E-2C7E-407E-0444-012DC64BD72F}"/>
                  </a:ext>
                </a:extLst>
              </p:cNvPr>
              <p:cNvSpPr/>
              <p:nvPr/>
            </p:nvSpPr>
            <p:spPr>
              <a:xfrm>
                <a:off x="-1210716" y="2549933"/>
                <a:ext cx="141282" cy="453627"/>
              </a:xfrm>
              <a:custGeom>
                <a:avLst/>
                <a:gdLst>
                  <a:gd name="connsiteX0" fmla="*/ 86603 w 141282"/>
                  <a:gd name="connsiteY0" fmla="*/ 0 h 453627"/>
                  <a:gd name="connsiteX1" fmla="*/ 75944 w 141282"/>
                  <a:gd name="connsiteY1" fmla="*/ 62563 h 453627"/>
                  <a:gd name="connsiteX2" fmla="*/ 76325 w 141282"/>
                  <a:gd name="connsiteY2" fmla="*/ 109723 h 453627"/>
                  <a:gd name="connsiteX3" fmla="*/ 94978 w 141282"/>
                  <a:gd name="connsiteY3" fmla="*/ 156217 h 453627"/>
                  <a:gd name="connsiteX4" fmla="*/ 103257 w 141282"/>
                  <a:gd name="connsiteY4" fmla="*/ 166961 h 453627"/>
                  <a:gd name="connsiteX5" fmla="*/ 107159 w 141282"/>
                  <a:gd name="connsiteY5" fmla="*/ 171239 h 453627"/>
                  <a:gd name="connsiteX6" fmla="*/ 141229 w 141282"/>
                  <a:gd name="connsiteY6" fmla="*/ 253104 h 453627"/>
                  <a:gd name="connsiteX7" fmla="*/ 125431 w 141282"/>
                  <a:gd name="connsiteY7" fmla="*/ 317093 h 453627"/>
                  <a:gd name="connsiteX8" fmla="*/ 116771 w 141282"/>
                  <a:gd name="connsiteY8" fmla="*/ 330974 h 453627"/>
                  <a:gd name="connsiteX9" fmla="*/ 36449 w 141282"/>
                  <a:gd name="connsiteY9" fmla="*/ 431664 h 453627"/>
                  <a:gd name="connsiteX10" fmla="*/ 12181 w 141282"/>
                  <a:gd name="connsiteY10" fmla="*/ 453628 h 453627"/>
                  <a:gd name="connsiteX11" fmla="*/ 0 w 141282"/>
                  <a:gd name="connsiteY11" fmla="*/ 438130 h 453627"/>
                  <a:gd name="connsiteX12" fmla="*/ 23697 w 141282"/>
                  <a:gd name="connsiteY12" fmla="*/ 418353 h 453627"/>
                  <a:gd name="connsiteX13" fmla="*/ 105541 w 141282"/>
                  <a:gd name="connsiteY13" fmla="*/ 323368 h 453627"/>
                  <a:gd name="connsiteX14" fmla="*/ 114202 w 141282"/>
                  <a:gd name="connsiteY14" fmla="*/ 310627 h 453627"/>
                  <a:gd name="connsiteX15" fmla="*/ 130761 w 141282"/>
                  <a:gd name="connsiteY15" fmla="*/ 253199 h 453627"/>
                  <a:gd name="connsiteX16" fmla="*/ 101925 w 141282"/>
                  <a:gd name="connsiteY16" fmla="*/ 176089 h 453627"/>
                  <a:gd name="connsiteX17" fmla="*/ 97928 w 141282"/>
                  <a:gd name="connsiteY17" fmla="*/ 171430 h 453627"/>
                  <a:gd name="connsiteX18" fmla="*/ 89648 w 141282"/>
                  <a:gd name="connsiteY18" fmla="*/ 159735 h 453627"/>
                  <a:gd name="connsiteX19" fmla="*/ 71947 w 141282"/>
                  <a:gd name="connsiteY19" fmla="*/ 110388 h 453627"/>
                  <a:gd name="connsiteX20" fmla="*/ 73374 w 141282"/>
                  <a:gd name="connsiteY20" fmla="*/ 62373 h 453627"/>
                  <a:gd name="connsiteX21" fmla="*/ 86508 w 141282"/>
                  <a:gd name="connsiteY21" fmla="*/ 95 h 453627"/>
                  <a:gd name="connsiteX22" fmla="*/ 86508 w 141282"/>
                  <a:gd name="connsiteY22" fmla="*/ 95 h 45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1282" h="453627">
                    <a:moveTo>
                      <a:pt x="86603" y="0"/>
                    </a:moveTo>
                    <a:cubicBezTo>
                      <a:pt x="81178" y="20442"/>
                      <a:pt x="77752" y="41455"/>
                      <a:pt x="75944" y="62563"/>
                    </a:cubicBezTo>
                    <a:cubicBezTo>
                      <a:pt x="74802" y="78251"/>
                      <a:pt x="73850" y="94129"/>
                      <a:pt x="76325" y="109723"/>
                    </a:cubicBezTo>
                    <a:cubicBezTo>
                      <a:pt x="79085" y="126362"/>
                      <a:pt x="85461" y="142335"/>
                      <a:pt x="94978" y="156217"/>
                    </a:cubicBezTo>
                    <a:cubicBezTo>
                      <a:pt x="97452" y="159830"/>
                      <a:pt x="100402" y="163538"/>
                      <a:pt x="103257" y="166961"/>
                    </a:cubicBezTo>
                    <a:cubicBezTo>
                      <a:pt x="104019" y="167817"/>
                      <a:pt x="106398" y="170289"/>
                      <a:pt x="107159" y="171239"/>
                    </a:cubicBezTo>
                    <a:cubicBezTo>
                      <a:pt x="128096" y="193013"/>
                      <a:pt x="140563" y="222773"/>
                      <a:pt x="141229" y="253104"/>
                    </a:cubicBezTo>
                    <a:cubicBezTo>
                      <a:pt x="141895" y="275352"/>
                      <a:pt x="136280" y="297791"/>
                      <a:pt x="125431" y="317093"/>
                    </a:cubicBezTo>
                    <a:cubicBezTo>
                      <a:pt x="123052" y="321466"/>
                      <a:pt x="119436" y="326791"/>
                      <a:pt x="116771" y="330974"/>
                    </a:cubicBezTo>
                    <a:cubicBezTo>
                      <a:pt x="93074" y="366819"/>
                      <a:pt x="66998" y="401238"/>
                      <a:pt x="36449" y="431664"/>
                    </a:cubicBezTo>
                    <a:cubicBezTo>
                      <a:pt x="28646" y="439271"/>
                      <a:pt x="20651" y="446592"/>
                      <a:pt x="12181" y="453628"/>
                    </a:cubicBezTo>
                    <a:lnTo>
                      <a:pt x="0" y="438130"/>
                    </a:lnTo>
                    <a:cubicBezTo>
                      <a:pt x="8184" y="431949"/>
                      <a:pt x="16083" y="425294"/>
                      <a:pt x="23697" y="418353"/>
                    </a:cubicBezTo>
                    <a:cubicBezTo>
                      <a:pt x="54436" y="390019"/>
                      <a:pt x="81178" y="357311"/>
                      <a:pt x="105541" y="323368"/>
                    </a:cubicBezTo>
                    <a:cubicBezTo>
                      <a:pt x="108206" y="319565"/>
                      <a:pt x="111917" y="314525"/>
                      <a:pt x="114202" y="310627"/>
                    </a:cubicBezTo>
                    <a:cubicBezTo>
                      <a:pt x="124765" y="293418"/>
                      <a:pt x="130570" y="273356"/>
                      <a:pt x="130761" y="253199"/>
                    </a:cubicBezTo>
                    <a:cubicBezTo>
                      <a:pt x="131237" y="225150"/>
                      <a:pt x="120673" y="197101"/>
                      <a:pt x="101925" y="176089"/>
                    </a:cubicBezTo>
                    <a:cubicBezTo>
                      <a:pt x="101068" y="175138"/>
                      <a:pt x="98784" y="172380"/>
                      <a:pt x="97928" y="171430"/>
                    </a:cubicBezTo>
                    <a:cubicBezTo>
                      <a:pt x="95073" y="167817"/>
                      <a:pt x="92027" y="163728"/>
                      <a:pt x="89648" y="159735"/>
                    </a:cubicBezTo>
                    <a:cubicBezTo>
                      <a:pt x="80227" y="144807"/>
                      <a:pt x="74136" y="127788"/>
                      <a:pt x="71947" y="110388"/>
                    </a:cubicBezTo>
                    <a:cubicBezTo>
                      <a:pt x="69948" y="94415"/>
                      <a:pt x="71566" y="78251"/>
                      <a:pt x="73374" y="62373"/>
                    </a:cubicBezTo>
                    <a:cubicBezTo>
                      <a:pt x="76039" y="41265"/>
                      <a:pt x="80227" y="20442"/>
                      <a:pt x="86508" y="95"/>
                    </a:cubicBezTo>
                    <a:lnTo>
                      <a:pt x="86508" y="95"/>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8" name="Freeform 195">
                <a:extLst>
                  <a:ext uri="{FF2B5EF4-FFF2-40B4-BE49-F238E27FC236}">
                    <a16:creationId xmlns:a16="http://schemas.microsoft.com/office/drawing/2014/main" id="{9E2DC94C-0339-0857-B57E-DC036A94E3D5}"/>
                  </a:ext>
                </a:extLst>
              </p:cNvPr>
              <p:cNvSpPr/>
              <p:nvPr/>
            </p:nvSpPr>
            <p:spPr>
              <a:xfrm>
                <a:off x="-923343" y="3174134"/>
                <a:ext cx="507606" cy="833663"/>
              </a:xfrm>
              <a:custGeom>
                <a:avLst/>
                <a:gdLst>
                  <a:gd name="connsiteX0" fmla="*/ 9646 w 507606"/>
                  <a:gd name="connsiteY0" fmla="*/ 833663 h 833663"/>
                  <a:gd name="connsiteX1" fmla="*/ 3079 w 507606"/>
                  <a:gd name="connsiteY1" fmla="*/ 798198 h 833663"/>
                  <a:gd name="connsiteX2" fmla="*/ 39243 w 507606"/>
                  <a:gd name="connsiteY2" fmla="*/ 585219 h 833663"/>
                  <a:gd name="connsiteX3" fmla="*/ 287632 w 507606"/>
                  <a:gd name="connsiteY3" fmla="*/ 410842 h 833663"/>
                  <a:gd name="connsiteX4" fmla="*/ 306189 w 507606"/>
                  <a:gd name="connsiteY4" fmla="*/ 408370 h 833663"/>
                  <a:gd name="connsiteX5" fmla="*/ 315516 w 507606"/>
                  <a:gd name="connsiteY5" fmla="*/ 406563 h 833663"/>
                  <a:gd name="connsiteX6" fmla="*/ 319227 w 507606"/>
                  <a:gd name="connsiteY6" fmla="*/ 405707 h 833663"/>
                  <a:gd name="connsiteX7" fmla="*/ 322844 w 507606"/>
                  <a:gd name="connsiteY7" fmla="*/ 404661 h 833663"/>
                  <a:gd name="connsiteX8" fmla="*/ 347397 w 507606"/>
                  <a:gd name="connsiteY8" fmla="*/ 394583 h 833663"/>
                  <a:gd name="connsiteX9" fmla="*/ 350728 w 507606"/>
                  <a:gd name="connsiteY9" fmla="*/ 392681 h 833663"/>
                  <a:gd name="connsiteX10" fmla="*/ 353964 w 507606"/>
                  <a:gd name="connsiteY10" fmla="*/ 390780 h 833663"/>
                  <a:gd name="connsiteX11" fmla="*/ 358722 w 507606"/>
                  <a:gd name="connsiteY11" fmla="*/ 387642 h 833663"/>
                  <a:gd name="connsiteX12" fmla="*/ 363385 w 507606"/>
                  <a:gd name="connsiteY12" fmla="*/ 384314 h 833663"/>
                  <a:gd name="connsiteX13" fmla="*/ 372997 w 507606"/>
                  <a:gd name="connsiteY13" fmla="*/ 376423 h 833663"/>
                  <a:gd name="connsiteX14" fmla="*/ 376423 w 507606"/>
                  <a:gd name="connsiteY14" fmla="*/ 373190 h 833663"/>
                  <a:gd name="connsiteX15" fmla="*/ 380420 w 507606"/>
                  <a:gd name="connsiteY15" fmla="*/ 369101 h 833663"/>
                  <a:gd name="connsiteX16" fmla="*/ 382990 w 507606"/>
                  <a:gd name="connsiteY16" fmla="*/ 366249 h 833663"/>
                  <a:gd name="connsiteX17" fmla="*/ 392507 w 507606"/>
                  <a:gd name="connsiteY17" fmla="*/ 354269 h 833663"/>
                  <a:gd name="connsiteX18" fmla="*/ 394600 w 507606"/>
                  <a:gd name="connsiteY18" fmla="*/ 351131 h 833663"/>
                  <a:gd name="connsiteX19" fmla="*/ 399644 w 507606"/>
                  <a:gd name="connsiteY19" fmla="*/ 342954 h 833663"/>
                  <a:gd name="connsiteX20" fmla="*/ 404022 w 507606"/>
                  <a:gd name="connsiteY20" fmla="*/ 334397 h 833663"/>
                  <a:gd name="connsiteX21" fmla="*/ 409732 w 507606"/>
                  <a:gd name="connsiteY21" fmla="*/ 320135 h 833663"/>
                  <a:gd name="connsiteX22" fmla="*/ 410874 w 507606"/>
                  <a:gd name="connsiteY22" fmla="*/ 316427 h 833663"/>
                  <a:gd name="connsiteX23" fmla="*/ 411445 w 507606"/>
                  <a:gd name="connsiteY23" fmla="*/ 314620 h 833663"/>
                  <a:gd name="connsiteX24" fmla="*/ 413729 w 507606"/>
                  <a:gd name="connsiteY24" fmla="*/ 305303 h 833663"/>
                  <a:gd name="connsiteX25" fmla="*/ 415347 w 507606"/>
                  <a:gd name="connsiteY25" fmla="*/ 295890 h 833663"/>
                  <a:gd name="connsiteX26" fmla="*/ 416204 w 507606"/>
                  <a:gd name="connsiteY26" fmla="*/ 286287 h 833663"/>
                  <a:gd name="connsiteX27" fmla="*/ 416394 w 507606"/>
                  <a:gd name="connsiteY27" fmla="*/ 278585 h 833663"/>
                  <a:gd name="connsiteX28" fmla="*/ 416394 w 507606"/>
                  <a:gd name="connsiteY28" fmla="*/ 276683 h 833663"/>
                  <a:gd name="connsiteX29" fmla="*/ 416394 w 507606"/>
                  <a:gd name="connsiteY29" fmla="*/ 274782 h 833663"/>
                  <a:gd name="connsiteX30" fmla="*/ 415918 w 507606"/>
                  <a:gd name="connsiteY30" fmla="*/ 266605 h 833663"/>
                  <a:gd name="connsiteX31" fmla="*/ 421343 w 507606"/>
                  <a:gd name="connsiteY31" fmla="*/ 209462 h 833663"/>
                  <a:gd name="connsiteX32" fmla="*/ 452558 w 507606"/>
                  <a:gd name="connsiteY32" fmla="*/ 154410 h 833663"/>
                  <a:gd name="connsiteX33" fmla="*/ 461979 w 507606"/>
                  <a:gd name="connsiteY33" fmla="*/ 145948 h 833663"/>
                  <a:gd name="connsiteX34" fmla="*/ 479966 w 507606"/>
                  <a:gd name="connsiteY34" fmla="*/ 122083 h 833663"/>
                  <a:gd name="connsiteX35" fmla="*/ 463692 w 507606"/>
                  <a:gd name="connsiteY35" fmla="*/ 20727 h 833663"/>
                  <a:gd name="connsiteX36" fmla="*/ 454937 w 507606"/>
                  <a:gd name="connsiteY36" fmla="*/ 13026 h 833663"/>
                  <a:gd name="connsiteX37" fmla="*/ 465025 w 507606"/>
                  <a:gd name="connsiteY37" fmla="*/ 0 h 833663"/>
                  <a:gd name="connsiteX38" fmla="*/ 471972 w 507606"/>
                  <a:gd name="connsiteY38" fmla="*/ 5610 h 833663"/>
                  <a:gd name="connsiteX39" fmla="*/ 504139 w 507606"/>
                  <a:gd name="connsiteY39" fmla="*/ 111149 h 833663"/>
                  <a:gd name="connsiteX40" fmla="*/ 475493 w 507606"/>
                  <a:gd name="connsiteY40" fmla="*/ 160115 h 833663"/>
                  <a:gd name="connsiteX41" fmla="*/ 463787 w 507606"/>
                  <a:gd name="connsiteY41" fmla="*/ 171239 h 833663"/>
                  <a:gd name="connsiteX42" fmla="*/ 441233 w 507606"/>
                  <a:gd name="connsiteY42" fmla="*/ 216403 h 833663"/>
                  <a:gd name="connsiteX43" fmla="*/ 438283 w 507606"/>
                  <a:gd name="connsiteY43" fmla="*/ 269267 h 833663"/>
                  <a:gd name="connsiteX44" fmla="*/ 438663 w 507606"/>
                  <a:gd name="connsiteY44" fmla="*/ 278205 h 833663"/>
                  <a:gd name="connsiteX45" fmla="*/ 437997 w 507606"/>
                  <a:gd name="connsiteY45" fmla="*/ 296175 h 833663"/>
                  <a:gd name="connsiteX46" fmla="*/ 436855 w 507606"/>
                  <a:gd name="connsiteY46" fmla="*/ 305112 h 833663"/>
                  <a:gd name="connsiteX47" fmla="*/ 436094 w 507606"/>
                  <a:gd name="connsiteY47" fmla="*/ 309581 h 833663"/>
                  <a:gd name="connsiteX48" fmla="*/ 435237 w 507606"/>
                  <a:gd name="connsiteY48" fmla="*/ 314050 h 833663"/>
                  <a:gd name="connsiteX49" fmla="*/ 433714 w 507606"/>
                  <a:gd name="connsiteY49" fmla="*/ 320611 h 833663"/>
                  <a:gd name="connsiteX50" fmla="*/ 431811 w 507606"/>
                  <a:gd name="connsiteY50" fmla="*/ 327076 h 833663"/>
                  <a:gd name="connsiteX51" fmla="*/ 423531 w 507606"/>
                  <a:gd name="connsiteY51" fmla="*/ 348089 h 833663"/>
                  <a:gd name="connsiteX52" fmla="*/ 419344 w 507606"/>
                  <a:gd name="connsiteY52" fmla="*/ 356075 h 833663"/>
                  <a:gd name="connsiteX53" fmla="*/ 417155 w 507606"/>
                  <a:gd name="connsiteY53" fmla="*/ 359974 h 833663"/>
                  <a:gd name="connsiteX54" fmla="*/ 413539 w 507606"/>
                  <a:gd name="connsiteY54" fmla="*/ 365774 h 833663"/>
                  <a:gd name="connsiteX55" fmla="*/ 404212 w 507606"/>
                  <a:gd name="connsiteY55" fmla="*/ 378609 h 833663"/>
                  <a:gd name="connsiteX56" fmla="*/ 399835 w 507606"/>
                  <a:gd name="connsiteY56" fmla="*/ 383839 h 833663"/>
                  <a:gd name="connsiteX57" fmla="*/ 393649 w 507606"/>
                  <a:gd name="connsiteY57" fmla="*/ 390494 h 833663"/>
                  <a:gd name="connsiteX58" fmla="*/ 389556 w 507606"/>
                  <a:gd name="connsiteY58" fmla="*/ 394488 h 833663"/>
                  <a:gd name="connsiteX59" fmla="*/ 378327 w 507606"/>
                  <a:gd name="connsiteY59" fmla="*/ 404091 h 833663"/>
                  <a:gd name="connsiteX60" fmla="*/ 372807 w 507606"/>
                  <a:gd name="connsiteY60" fmla="*/ 408179 h 833663"/>
                  <a:gd name="connsiteX61" fmla="*/ 363290 w 507606"/>
                  <a:gd name="connsiteY61" fmla="*/ 414360 h 833663"/>
                  <a:gd name="connsiteX62" fmla="*/ 330172 w 507606"/>
                  <a:gd name="connsiteY62" fmla="*/ 429382 h 833663"/>
                  <a:gd name="connsiteX63" fmla="*/ 325794 w 507606"/>
                  <a:gd name="connsiteY63" fmla="*/ 430713 h 833663"/>
                  <a:gd name="connsiteX64" fmla="*/ 321416 w 507606"/>
                  <a:gd name="connsiteY64" fmla="*/ 431854 h 833663"/>
                  <a:gd name="connsiteX65" fmla="*/ 310282 w 507606"/>
                  <a:gd name="connsiteY65" fmla="*/ 434326 h 833663"/>
                  <a:gd name="connsiteX66" fmla="*/ 291533 w 507606"/>
                  <a:gd name="connsiteY66" fmla="*/ 437179 h 833663"/>
                  <a:gd name="connsiteX67" fmla="*/ 123752 w 507606"/>
                  <a:gd name="connsiteY67" fmla="*/ 523321 h 833663"/>
                  <a:gd name="connsiteX68" fmla="*/ 41622 w 507606"/>
                  <a:gd name="connsiteY68" fmla="*/ 678492 h 833663"/>
                  <a:gd name="connsiteX69" fmla="*/ 43716 w 507606"/>
                  <a:gd name="connsiteY69" fmla="*/ 816169 h 833663"/>
                  <a:gd name="connsiteX70" fmla="*/ 44573 w 507606"/>
                  <a:gd name="connsiteY70" fmla="*/ 819877 h 833663"/>
                  <a:gd name="connsiteX71" fmla="*/ 45048 w 507606"/>
                  <a:gd name="connsiteY71" fmla="*/ 821683 h 833663"/>
                  <a:gd name="connsiteX72" fmla="*/ 45239 w 507606"/>
                  <a:gd name="connsiteY72" fmla="*/ 822539 h 833663"/>
                  <a:gd name="connsiteX73" fmla="*/ 45429 w 507606"/>
                  <a:gd name="connsiteY73" fmla="*/ 823205 h 833663"/>
                  <a:gd name="connsiteX74" fmla="*/ 9265 w 507606"/>
                  <a:gd name="connsiteY74" fmla="*/ 833663 h 833663"/>
                  <a:gd name="connsiteX75" fmla="*/ 9265 w 507606"/>
                  <a:gd name="connsiteY75" fmla="*/ 833663 h 83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07606" h="833663">
                    <a:moveTo>
                      <a:pt x="9646" y="833663"/>
                    </a:moveTo>
                    <a:cubicBezTo>
                      <a:pt x="6601" y="822063"/>
                      <a:pt x="4602" y="810083"/>
                      <a:pt x="3079" y="798198"/>
                    </a:cubicBezTo>
                    <a:cubicBezTo>
                      <a:pt x="-6057" y="725747"/>
                      <a:pt x="4888" y="650063"/>
                      <a:pt x="39243" y="585219"/>
                    </a:cubicBezTo>
                    <a:cubicBezTo>
                      <a:pt x="88635" y="491374"/>
                      <a:pt x="182947" y="426149"/>
                      <a:pt x="287632" y="410842"/>
                    </a:cubicBezTo>
                    <a:cubicBezTo>
                      <a:pt x="293627" y="409891"/>
                      <a:pt x="300194" y="409225"/>
                      <a:pt x="306189" y="408370"/>
                    </a:cubicBezTo>
                    <a:cubicBezTo>
                      <a:pt x="309140" y="407894"/>
                      <a:pt x="312661" y="407229"/>
                      <a:pt x="315516" y="406563"/>
                    </a:cubicBezTo>
                    <a:lnTo>
                      <a:pt x="319227" y="405707"/>
                    </a:lnTo>
                    <a:lnTo>
                      <a:pt x="322844" y="404661"/>
                    </a:lnTo>
                    <a:cubicBezTo>
                      <a:pt x="331314" y="402189"/>
                      <a:pt x="339593" y="398766"/>
                      <a:pt x="347397" y="394583"/>
                    </a:cubicBezTo>
                    <a:cubicBezTo>
                      <a:pt x="348349" y="394107"/>
                      <a:pt x="349776" y="393252"/>
                      <a:pt x="350728" y="392681"/>
                    </a:cubicBezTo>
                    <a:cubicBezTo>
                      <a:pt x="351680" y="392111"/>
                      <a:pt x="353107" y="391350"/>
                      <a:pt x="353964" y="390780"/>
                    </a:cubicBezTo>
                    <a:cubicBezTo>
                      <a:pt x="355011" y="390019"/>
                      <a:pt x="357675" y="388403"/>
                      <a:pt x="358722" y="387642"/>
                    </a:cubicBezTo>
                    <a:cubicBezTo>
                      <a:pt x="359769" y="386976"/>
                      <a:pt x="362338" y="385075"/>
                      <a:pt x="363385" y="384314"/>
                    </a:cubicBezTo>
                    <a:cubicBezTo>
                      <a:pt x="366621" y="381842"/>
                      <a:pt x="369952" y="379085"/>
                      <a:pt x="372997" y="376423"/>
                    </a:cubicBezTo>
                    <a:cubicBezTo>
                      <a:pt x="374044" y="375472"/>
                      <a:pt x="375472" y="374046"/>
                      <a:pt x="376423" y="373190"/>
                    </a:cubicBezTo>
                    <a:cubicBezTo>
                      <a:pt x="377470" y="372239"/>
                      <a:pt x="379469" y="370147"/>
                      <a:pt x="380420" y="369101"/>
                    </a:cubicBezTo>
                    <a:cubicBezTo>
                      <a:pt x="381277" y="368246"/>
                      <a:pt x="382229" y="367200"/>
                      <a:pt x="382990" y="366249"/>
                    </a:cubicBezTo>
                    <a:cubicBezTo>
                      <a:pt x="386321" y="362541"/>
                      <a:pt x="389652" y="358262"/>
                      <a:pt x="392507" y="354269"/>
                    </a:cubicBezTo>
                    <a:cubicBezTo>
                      <a:pt x="393173" y="353318"/>
                      <a:pt x="394029" y="352082"/>
                      <a:pt x="394600" y="351131"/>
                    </a:cubicBezTo>
                    <a:cubicBezTo>
                      <a:pt x="396313" y="348659"/>
                      <a:pt x="398122" y="345521"/>
                      <a:pt x="399644" y="342954"/>
                    </a:cubicBezTo>
                    <a:cubicBezTo>
                      <a:pt x="400977" y="340387"/>
                      <a:pt x="402785" y="337059"/>
                      <a:pt x="404022" y="334397"/>
                    </a:cubicBezTo>
                    <a:cubicBezTo>
                      <a:pt x="406211" y="329833"/>
                      <a:pt x="408019" y="324984"/>
                      <a:pt x="409732" y="320135"/>
                    </a:cubicBezTo>
                    <a:lnTo>
                      <a:pt x="410874" y="316427"/>
                    </a:lnTo>
                    <a:lnTo>
                      <a:pt x="411445" y="314620"/>
                    </a:lnTo>
                    <a:cubicBezTo>
                      <a:pt x="412206" y="311768"/>
                      <a:pt x="413158" y="308155"/>
                      <a:pt x="413729" y="305303"/>
                    </a:cubicBezTo>
                    <a:cubicBezTo>
                      <a:pt x="414395" y="302355"/>
                      <a:pt x="414871" y="298742"/>
                      <a:pt x="415347" y="295890"/>
                    </a:cubicBezTo>
                    <a:cubicBezTo>
                      <a:pt x="415633" y="292942"/>
                      <a:pt x="416108" y="289234"/>
                      <a:pt x="416204" y="286287"/>
                    </a:cubicBezTo>
                    <a:cubicBezTo>
                      <a:pt x="416394" y="283910"/>
                      <a:pt x="416394" y="280962"/>
                      <a:pt x="416394" y="278585"/>
                    </a:cubicBezTo>
                    <a:cubicBezTo>
                      <a:pt x="416394" y="278585"/>
                      <a:pt x="416394" y="276683"/>
                      <a:pt x="416394" y="276683"/>
                    </a:cubicBezTo>
                    <a:lnTo>
                      <a:pt x="416394" y="274782"/>
                    </a:lnTo>
                    <a:cubicBezTo>
                      <a:pt x="416204" y="272595"/>
                      <a:pt x="416108" y="268887"/>
                      <a:pt x="415918" y="266605"/>
                    </a:cubicBezTo>
                    <a:cubicBezTo>
                      <a:pt x="415062" y="247494"/>
                      <a:pt x="416489" y="228097"/>
                      <a:pt x="421343" y="209462"/>
                    </a:cubicBezTo>
                    <a:cubicBezTo>
                      <a:pt x="426672" y="188829"/>
                      <a:pt x="437045" y="169243"/>
                      <a:pt x="452558" y="154410"/>
                    </a:cubicBezTo>
                    <a:cubicBezTo>
                      <a:pt x="456174" y="150987"/>
                      <a:pt x="458648" y="148991"/>
                      <a:pt x="461979" y="145948"/>
                    </a:cubicBezTo>
                    <a:cubicBezTo>
                      <a:pt x="469307" y="139102"/>
                      <a:pt x="475398" y="131021"/>
                      <a:pt x="479966" y="122083"/>
                    </a:cubicBezTo>
                    <a:cubicBezTo>
                      <a:pt x="497096" y="88615"/>
                      <a:pt x="490625" y="47065"/>
                      <a:pt x="463692" y="20727"/>
                    </a:cubicBezTo>
                    <a:cubicBezTo>
                      <a:pt x="461123" y="18160"/>
                      <a:pt x="457982" y="15403"/>
                      <a:pt x="454937" y="13026"/>
                    </a:cubicBezTo>
                    <a:lnTo>
                      <a:pt x="465025" y="0"/>
                    </a:lnTo>
                    <a:cubicBezTo>
                      <a:pt x="467309" y="1711"/>
                      <a:pt x="469688" y="3708"/>
                      <a:pt x="471972" y="5610"/>
                    </a:cubicBezTo>
                    <a:cubicBezTo>
                      <a:pt x="501950" y="31662"/>
                      <a:pt x="514227" y="72831"/>
                      <a:pt x="504139" y="111149"/>
                    </a:cubicBezTo>
                    <a:cubicBezTo>
                      <a:pt x="499380" y="129689"/>
                      <a:pt x="489293" y="146804"/>
                      <a:pt x="475493" y="160115"/>
                    </a:cubicBezTo>
                    <a:cubicBezTo>
                      <a:pt x="471877" y="163538"/>
                      <a:pt x="467023" y="167626"/>
                      <a:pt x="463787" y="171239"/>
                    </a:cubicBezTo>
                    <a:cubicBezTo>
                      <a:pt x="452272" y="183790"/>
                      <a:pt x="444944" y="199763"/>
                      <a:pt x="441233" y="216403"/>
                    </a:cubicBezTo>
                    <a:cubicBezTo>
                      <a:pt x="437426" y="233707"/>
                      <a:pt x="436760" y="251582"/>
                      <a:pt x="438283" y="269267"/>
                    </a:cubicBezTo>
                    <a:cubicBezTo>
                      <a:pt x="438378" y="271929"/>
                      <a:pt x="438758" y="275638"/>
                      <a:pt x="438663" y="278205"/>
                    </a:cubicBezTo>
                    <a:cubicBezTo>
                      <a:pt x="438758" y="284005"/>
                      <a:pt x="438663" y="290375"/>
                      <a:pt x="437997" y="296175"/>
                    </a:cubicBezTo>
                    <a:cubicBezTo>
                      <a:pt x="437807" y="298647"/>
                      <a:pt x="437236" y="302640"/>
                      <a:pt x="436855" y="305112"/>
                    </a:cubicBezTo>
                    <a:cubicBezTo>
                      <a:pt x="436665" y="306348"/>
                      <a:pt x="436284" y="308345"/>
                      <a:pt x="436094" y="309581"/>
                    </a:cubicBezTo>
                    <a:cubicBezTo>
                      <a:pt x="435808" y="311007"/>
                      <a:pt x="435523" y="312719"/>
                      <a:pt x="435237" y="314050"/>
                    </a:cubicBezTo>
                    <a:cubicBezTo>
                      <a:pt x="434857" y="315666"/>
                      <a:pt x="434000" y="319184"/>
                      <a:pt x="433714" y="320611"/>
                    </a:cubicBezTo>
                    <a:cubicBezTo>
                      <a:pt x="433334" y="321846"/>
                      <a:pt x="432192" y="325745"/>
                      <a:pt x="431811" y="327076"/>
                    </a:cubicBezTo>
                    <a:cubicBezTo>
                      <a:pt x="429527" y="334302"/>
                      <a:pt x="426767" y="341243"/>
                      <a:pt x="423531" y="348089"/>
                    </a:cubicBezTo>
                    <a:cubicBezTo>
                      <a:pt x="422294" y="350466"/>
                      <a:pt x="420676" y="353793"/>
                      <a:pt x="419344" y="356075"/>
                    </a:cubicBezTo>
                    <a:lnTo>
                      <a:pt x="417155" y="359974"/>
                    </a:lnTo>
                    <a:cubicBezTo>
                      <a:pt x="416108" y="361780"/>
                      <a:pt x="414681" y="363967"/>
                      <a:pt x="413539" y="365774"/>
                    </a:cubicBezTo>
                    <a:cubicBezTo>
                      <a:pt x="410684" y="370242"/>
                      <a:pt x="407543" y="374426"/>
                      <a:pt x="404212" y="378609"/>
                    </a:cubicBezTo>
                    <a:cubicBezTo>
                      <a:pt x="403166" y="379845"/>
                      <a:pt x="400786" y="382698"/>
                      <a:pt x="399835" y="383839"/>
                    </a:cubicBezTo>
                    <a:cubicBezTo>
                      <a:pt x="398026" y="385740"/>
                      <a:pt x="395457" y="388593"/>
                      <a:pt x="393649" y="390494"/>
                    </a:cubicBezTo>
                    <a:cubicBezTo>
                      <a:pt x="392507" y="391635"/>
                      <a:pt x="390794" y="393347"/>
                      <a:pt x="389556" y="394488"/>
                    </a:cubicBezTo>
                    <a:cubicBezTo>
                      <a:pt x="386035" y="397721"/>
                      <a:pt x="382133" y="401143"/>
                      <a:pt x="378327" y="404091"/>
                    </a:cubicBezTo>
                    <a:cubicBezTo>
                      <a:pt x="377089" y="405042"/>
                      <a:pt x="374044" y="407229"/>
                      <a:pt x="372807" y="408179"/>
                    </a:cubicBezTo>
                    <a:cubicBezTo>
                      <a:pt x="369857" y="410176"/>
                      <a:pt x="366335" y="412648"/>
                      <a:pt x="363290" y="414360"/>
                    </a:cubicBezTo>
                    <a:cubicBezTo>
                      <a:pt x="352917" y="420635"/>
                      <a:pt x="341687" y="425674"/>
                      <a:pt x="330172" y="429382"/>
                    </a:cubicBezTo>
                    <a:lnTo>
                      <a:pt x="325794" y="430713"/>
                    </a:lnTo>
                    <a:lnTo>
                      <a:pt x="321416" y="431854"/>
                    </a:lnTo>
                    <a:cubicBezTo>
                      <a:pt x="317990" y="432805"/>
                      <a:pt x="313803" y="433566"/>
                      <a:pt x="310282" y="434326"/>
                    </a:cubicBezTo>
                    <a:cubicBezTo>
                      <a:pt x="304286" y="435277"/>
                      <a:pt x="297624" y="436133"/>
                      <a:pt x="291533" y="437179"/>
                    </a:cubicBezTo>
                    <a:cubicBezTo>
                      <a:pt x="228532" y="447733"/>
                      <a:pt x="168862" y="478063"/>
                      <a:pt x="123752" y="523321"/>
                    </a:cubicBezTo>
                    <a:cubicBezTo>
                      <a:pt x="81117" y="565822"/>
                      <a:pt x="52852" y="619353"/>
                      <a:pt x="41622" y="678492"/>
                    </a:cubicBezTo>
                    <a:cubicBezTo>
                      <a:pt x="33057" y="723846"/>
                      <a:pt x="33628" y="771100"/>
                      <a:pt x="43716" y="816169"/>
                    </a:cubicBezTo>
                    <a:cubicBezTo>
                      <a:pt x="44002" y="817405"/>
                      <a:pt x="44287" y="818641"/>
                      <a:pt x="44573" y="819877"/>
                    </a:cubicBezTo>
                    <a:lnTo>
                      <a:pt x="45048" y="821683"/>
                    </a:lnTo>
                    <a:lnTo>
                      <a:pt x="45239" y="822539"/>
                    </a:lnTo>
                    <a:lnTo>
                      <a:pt x="45429" y="823205"/>
                    </a:lnTo>
                    <a:lnTo>
                      <a:pt x="9265" y="833663"/>
                    </a:lnTo>
                    <a:lnTo>
                      <a:pt x="9265" y="833663"/>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9" name="Freeform 196">
                <a:extLst>
                  <a:ext uri="{FF2B5EF4-FFF2-40B4-BE49-F238E27FC236}">
                    <a16:creationId xmlns:a16="http://schemas.microsoft.com/office/drawing/2014/main" id="{43709C81-D89A-BF2D-9FB6-2A970C618565}"/>
                  </a:ext>
                </a:extLst>
              </p:cNvPr>
              <p:cNvSpPr/>
              <p:nvPr/>
            </p:nvSpPr>
            <p:spPr>
              <a:xfrm>
                <a:off x="-503428" y="3152836"/>
                <a:ext cx="192246" cy="268411"/>
              </a:xfrm>
              <a:custGeom>
                <a:avLst/>
                <a:gdLst>
                  <a:gd name="connsiteX0" fmla="*/ 13895 w 192246"/>
                  <a:gd name="connsiteY0" fmla="*/ 268411 h 268411"/>
                  <a:gd name="connsiteX1" fmla="*/ 0 w 192246"/>
                  <a:gd name="connsiteY1" fmla="*/ 265844 h 268411"/>
                  <a:gd name="connsiteX2" fmla="*/ 19700 w 192246"/>
                  <a:gd name="connsiteY2" fmla="*/ 227052 h 268411"/>
                  <a:gd name="connsiteX3" fmla="*/ 53865 w 192246"/>
                  <a:gd name="connsiteY3" fmla="*/ 202521 h 268411"/>
                  <a:gd name="connsiteX4" fmla="*/ 111346 w 192246"/>
                  <a:gd name="connsiteY4" fmla="*/ 195580 h 268411"/>
                  <a:gd name="connsiteX5" fmla="*/ 153220 w 192246"/>
                  <a:gd name="connsiteY5" fmla="*/ 178275 h 268411"/>
                  <a:gd name="connsiteX6" fmla="*/ 161405 w 192246"/>
                  <a:gd name="connsiteY6" fmla="*/ 140148 h 268411"/>
                  <a:gd name="connsiteX7" fmla="*/ 171873 w 192246"/>
                  <a:gd name="connsiteY7" fmla="*/ 95841 h 268411"/>
                  <a:gd name="connsiteX8" fmla="*/ 171302 w 192246"/>
                  <a:gd name="connsiteY8" fmla="*/ 63894 h 268411"/>
                  <a:gd name="connsiteX9" fmla="*/ 140658 w 192246"/>
                  <a:gd name="connsiteY9" fmla="*/ 761 h 268411"/>
                  <a:gd name="connsiteX10" fmla="*/ 154743 w 192246"/>
                  <a:gd name="connsiteY10" fmla="*/ 0 h 268411"/>
                  <a:gd name="connsiteX11" fmla="*/ 181010 w 192246"/>
                  <a:gd name="connsiteY11" fmla="*/ 53720 h 268411"/>
                  <a:gd name="connsiteX12" fmla="*/ 192239 w 192246"/>
                  <a:gd name="connsiteY12" fmla="*/ 79392 h 268411"/>
                  <a:gd name="connsiteX13" fmla="*/ 182056 w 192246"/>
                  <a:gd name="connsiteY13" fmla="*/ 105539 h 268411"/>
                  <a:gd name="connsiteX14" fmla="*/ 175109 w 192246"/>
                  <a:gd name="connsiteY14" fmla="*/ 136916 h 268411"/>
                  <a:gd name="connsiteX15" fmla="*/ 164260 w 192246"/>
                  <a:gd name="connsiteY15" fmla="*/ 187023 h 268411"/>
                  <a:gd name="connsiteX16" fmla="*/ 110014 w 192246"/>
                  <a:gd name="connsiteY16" fmla="*/ 209557 h 268411"/>
                  <a:gd name="connsiteX17" fmla="*/ 30834 w 192246"/>
                  <a:gd name="connsiteY17" fmla="*/ 235704 h 268411"/>
                  <a:gd name="connsiteX18" fmla="*/ 13895 w 192246"/>
                  <a:gd name="connsiteY18" fmla="*/ 268411 h 268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246" h="268411">
                    <a:moveTo>
                      <a:pt x="13895" y="268411"/>
                    </a:moveTo>
                    <a:lnTo>
                      <a:pt x="0" y="265844"/>
                    </a:lnTo>
                    <a:cubicBezTo>
                      <a:pt x="190" y="264989"/>
                      <a:pt x="3902" y="245497"/>
                      <a:pt x="19700" y="227052"/>
                    </a:cubicBezTo>
                    <a:cubicBezTo>
                      <a:pt x="28931" y="216212"/>
                      <a:pt x="40446" y="207940"/>
                      <a:pt x="53865" y="202521"/>
                    </a:cubicBezTo>
                    <a:cubicBezTo>
                      <a:pt x="70329" y="195865"/>
                      <a:pt x="89648" y="193488"/>
                      <a:pt x="111346" y="195580"/>
                    </a:cubicBezTo>
                    <a:cubicBezTo>
                      <a:pt x="127715" y="197101"/>
                      <a:pt x="143323" y="190636"/>
                      <a:pt x="153220" y="178275"/>
                    </a:cubicBezTo>
                    <a:cubicBezTo>
                      <a:pt x="161976" y="167341"/>
                      <a:pt x="164736" y="154505"/>
                      <a:pt x="161405" y="140148"/>
                    </a:cubicBezTo>
                    <a:cubicBezTo>
                      <a:pt x="157313" y="122653"/>
                      <a:pt x="160929" y="107346"/>
                      <a:pt x="171873" y="95841"/>
                    </a:cubicBezTo>
                    <a:cubicBezTo>
                      <a:pt x="180534" y="86808"/>
                      <a:pt x="180248" y="72451"/>
                      <a:pt x="171302" y="63894"/>
                    </a:cubicBezTo>
                    <a:cubicBezTo>
                      <a:pt x="152269" y="45639"/>
                      <a:pt x="141991" y="24436"/>
                      <a:pt x="140658" y="761"/>
                    </a:cubicBezTo>
                    <a:lnTo>
                      <a:pt x="154743" y="0"/>
                    </a:lnTo>
                    <a:cubicBezTo>
                      <a:pt x="155885" y="19967"/>
                      <a:pt x="164736" y="38127"/>
                      <a:pt x="181010" y="53720"/>
                    </a:cubicBezTo>
                    <a:cubicBezTo>
                      <a:pt x="188052" y="60471"/>
                      <a:pt x="192049" y="69599"/>
                      <a:pt x="192239" y="79392"/>
                    </a:cubicBezTo>
                    <a:cubicBezTo>
                      <a:pt x="192430" y="89090"/>
                      <a:pt x="188813" y="98408"/>
                      <a:pt x="182056" y="105539"/>
                    </a:cubicBezTo>
                    <a:cubicBezTo>
                      <a:pt x="174348" y="113621"/>
                      <a:pt x="172064" y="123890"/>
                      <a:pt x="175109" y="136916"/>
                    </a:cubicBezTo>
                    <a:cubicBezTo>
                      <a:pt x="179392" y="155361"/>
                      <a:pt x="175680" y="172666"/>
                      <a:pt x="164260" y="187023"/>
                    </a:cubicBezTo>
                    <a:cubicBezTo>
                      <a:pt x="151412" y="203186"/>
                      <a:pt x="131141" y="211553"/>
                      <a:pt x="110014" y="209557"/>
                    </a:cubicBezTo>
                    <a:cubicBezTo>
                      <a:pt x="75373" y="206229"/>
                      <a:pt x="48726" y="215071"/>
                      <a:pt x="30834" y="235704"/>
                    </a:cubicBezTo>
                    <a:cubicBezTo>
                      <a:pt x="17321" y="251297"/>
                      <a:pt x="13895" y="268221"/>
                      <a:pt x="13895" y="268411"/>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0" name="Freeform 197">
                <a:extLst>
                  <a:ext uri="{FF2B5EF4-FFF2-40B4-BE49-F238E27FC236}">
                    <a16:creationId xmlns:a16="http://schemas.microsoft.com/office/drawing/2014/main" id="{ACE6DCBF-F44D-BC02-CF19-2E6C176BBE2A}"/>
                  </a:ext>
                </a:extLst>
              </p:cNvPr>
              <p:cNvSpPr/>
              <p:nvPr/>
            </p:nvSpPr>
            <p:spPr>
              <a:xfrm>
                <a:off x="-656553" y="2655424"/>
                <a:ext cx="1132784" cy="958456"/>
              </a:xfrm>
              <a:custGeom>
                <a:avLst/>
                <a:gdLst>
                  <a:gd name="connsiteX0" fmla="*/ 3807 w 1132784"/>
                  <a:gd name="connsiteY0" fmla="*/ 958457 h 958456"/>
                  <a:gd name="connsiteX1" fmla="*/ 0 w 1132784"/>
                  <a:gd name="connsiteY1" fmla="*/ 935257 h 958456"/>
                  <a:gd name="connsiteX2" fmla="*/ 251624 w 1132784"/>
                  <a:gd name="connsiteY2" fmla="*/ 894468 h 958456"/>
                  <a:gd name="connsiteX3" fmla="*/ 397136 w 1132784"/>
                  <a:gd name="connsiteY3" fmla="*/ 773335 h 958456"/>
                  <a:gd name="connsiteX4" fmla="*/ 488687 w 1132784"/>
                  <a:gd name="connsiteY4" fmla="*/ 664754 h 958456"/>
                  <a:gd name="connsiteX5" fmla="*/ 627728 w 1132784"/>
                  <a:gd name="connsiteY5" fmla="*/ 477921 h 958456"/>
                  <a:gd name="connsiteX6" fmla="*/ 698247 w 1132784"/>
                  <a:gd name="connsiteY6" fmla="*/ 345189 h 958456"/>
                  <a:gd name="connsiteX7" fmla="*/ 741168 w 1132784"/>
                  <a:gd name="connsiteY7" fmla="*/ 297839 h 958456"/>
                  <a:gd name="connsiteX8" fmla="*/ 789799 w 1132784"/>
                  <a:gd name="connsiteY8" fmla="*/ 181176 h 958456"/>
                  <a:gd name="connsiteX9" fmla="*/ 818920 w 1132784"/>
                  <a:gd name="connsiteY9" fmla="*/ 116997 h 958456"/>
                  <a:gd name="connsiteX10" fmla="*/ 835194 w 1132784"/>
                  <a:gd name="connsiteY10" fmla="*/ 93322 h 958456"/>
                  <a:gd name="connsiteX11" fmla="*/ 887346 w 1132784"/>
                  <a:gd name="connsiteY11" fmla="*/ 28287 h 958456"/>
                  <a:gd name="connsiteX12" fmla="*/ 965955 w 1132784"/>
                  <a:gd name="connsiteY12" fmla="*/ 428 h 958456"/>
                  <a:gd name="connsiteX13" fmla="*/ 1132784 w 1132784"/>
                  <a:gd name="connsiteY13" fmla="*/ 45496 h 958456"/>
                  <a:gd name="connsiteX14" fmla="*/ 1121745 w 1132784"/>
                  <a:gd name="connsiteY14" fmla="*/ 64132 h 958456"/>
                  <a:gd name="connsiteX15" fmla="*/ 967382 w 1132784"/>
                  <a:gd name="connsiteY15" fmla="*/ 23913 h 958456"/>
                  <a:gd name="connsiteX16" fmla="*/ 856797 w 1132784"/>
                  <a:gd name="connsiteY16" fmla="*/ 102640 h 958456"/>
                  <a:gd name="connsiteX17" fmla="*/ 835384 w 1132784"/>
                  <a:gd name="connsiteY17" fmla="*/ 133826 h 958456"/>
                  <a:gd name="connsiteX18" fmla="*/ 813305 w 1132784"/>
                  <a:gd name="connsiteY18" fmla="*/ 182507 h 958456"/>
                  <a:gd name="connsiteX19" fmla="*/ 758584 w 1132784"/>
                  <a:gd name="connsiteY19" fmla="*/ 313623 h 958456"/>
                  <a:gd name="connsiteX20" fmla="*/ 715663 w 1132784"/>
                  <a:gd name="connsiteY20" fmla="*/ 360972 h 958456"/>
                  <a:gd name="connsiteX21" fmla="*/ 650568 w 1132784"/>
                  <a:gd name="connsiteY21" fmla="*/ 483531 h 958456"/>
                  <a:gd name="connsiteX22" fmla="*/ 584426 w 1132784"/>
                  <a:gd name="connsiteY22" fmla="*/ 615502 h 958456"/>
                  <a:gd name="connsiteX23" fmla="*/ 500298 w 1132784"/>
                  <a:gd name="connsiteY23" fmla="*/ 685101 h 958456"/>
                  <a:gd name="connsiteX24" fmla="*/ 419215 w 1132784"/>
                  <a:gd name="connsiteY24" fmla="*/ 781132 h 958456"/>
                  <a:gd name="connsiteX25" fmla="*/ 255336 w 1132784"/>
                  <a:gd name="connsiteY25" fmla="*/ 917572 h 958456"/>
                  <a:gd name="connsiteX26" fmla="*/ 3712 w 1132784"/>
                  <a:gd name="connsiteY26" fmla="*/ 958361 h 95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32784" h="958456">
                    <a:moveTo>
                      <a:pt x="3807" y="958457"/>
                    </a:moveTo>
                    <a:lnTo>
                      <a:pt x="0" y="935257"/>
                    </a:lnTo>
                    <a:lnTo>
                      <a:pt x="251624" y="894468"/>
                    </a:lnTo>
                    <a:cubicBezTo>
                      <a:pt x="318622" y="883628"/>
                      <a:pt x="374296" y="837229"/>
                      <a:pt x="397136" y="773335"/>
                    </a:cubicBezTo>
                    <a:cubicBezTo>
                      <a:pt x="413505" y="727507"/>
                      <a:pt x="446052" y="688999"/>
                      <a:pt x="488687" y="664754"/>
                    </a:cubicBezTo>
                    <a:cubicBezTo>
                      <a:pt x="537984" y="636800"/>
                      <a:pt x="602032" y="581749"/>
                      <a:pt x="627728" y="477921"/>
                    </a:cubicBezTo>
                    <a:cubicBezTo>
                      <a:pt x="640004" y="428479"/>
                      <a:pt x="664368" y="382651"/>
                      <a:pt x="698247" y="345189"/>
                    </a:cubicBezTo>
                    <a:lnTo>
                      <a:pt x="741168" y="297839"/>
                    </a:lnTo>
                    <a:cubicBezTo>
                      <a:pt x="770194" y="265797"/>
                      <a:pt x="787515" y="224342"/>
                      <a:pt x="789799" y="181176"/>
                    </a:cubicBezTo>
                    <a:cubicBezTo>
                      <a:pt x="791131" y="156835"/>
                      <a:pt x="801504" y="134016"/>
                      <a:pt x="818920" y="116997"/>
                    </a:cubicBezTo>
                    <a:cubicBezTo>
                      <a:pt x="825867" y="110246"/>
                      <a:pt x="831292" y="102259"/>
                      <a:pt x="835194" y="93322"/>
                    </a:cubicBezTo>
                    <a:cubicBezTo>
                      <a:pt x="846424" y="67175"/>
                      <a:pt x="864411" y="44641"/>
                      <a:pt x="887346" y="28287"/>
                    </a:cubicBezTo>
                    <a:cubicBezTo>
                      <a:pt x="910472" y="11743"/>
                      <a:pt x="937690" y="2045"/>
                      <a:pt x="965955" y="428"/>
                    </a:cubicBezTo>
                    <a:cubicBezTo>
                      <a:pt x="1022770" y="-2900"/>
                      <a:pt x="1078253" y="13264"/>
                      <a:pt x="1132784" y="45496"/>
                    </a:cubicBezTo>
                    <a:lnTo>
                      <a:pt x="1121745" y="64132"/>
                    </a:lnTo>
                    <a:cubicBezTo>
                      <a:pt x="1071401" y="34372"/>
                      <a:pt x="1019439" y="20871"/>
                      <a:pt x="967382" y="23913"/>
                    </a:cubicBezTo>
                    <a:cubicBezTo>
                      <a:pt x="918751" y="26765"/>
                      <a:pt x="876402" y="57001"/>
                      <a:pt x="856797" y="102640"/>
                    </a:cubicBezTo>
                    <a:cubicBezTo>
                      <a:pt x="851753" y="114429"/>
                      <a:pt x="844521" y="124888"/>
                      <a:pt x="835384" y="133826"/>
                    </a:cubicBezTo>
                    <a:cubicBezTo>
                      <a:pt x="822156" y="146757"/>
                      <a:pt x="814352" y="163966"/>
                      <a:pt x="813305" y="182507"/>
                    </a:cubicBezTo>
                    <a:cubicBezTo>
                      <a:pt x="810641" y="230998"/>
                      <a:pt x="791226" y="277587"/>
                      <a:pt x="758584" y="313623"/>
                    </a:cubicBezTo>
                    <a:lnTo>
                      <a:pt x="715663" y="360972"/>
                    </a:lnTo>
                    <a:cubicBezTo>
                      <a:pt x="684353" y="395487"/>
                      <a:pt x="661893" y="437892"/>
                      <a:pt x="650568" y="483531"/>
                    </a:cubicBezTo>
                    <a:cubicBezTo>
                      <a:pt x="638101" y="534018"/>
                      <a:pt x="615832" y="578421"/>
                      <a:pt x="584426" y="615502"/>
                    </a:cubicBezTo>
                    <a:cubicBezTo>
                      <a:pt x="560825" y="643361"/>
                      <a:pt x="532560" y="666750"/>
                      <a:pt x="500298" y="685101"/>
                    </a:cubicBezTo>
                    <a:cubicBezTo>
                      <a:pt x="462516" y="706589"/>
                      <a:pt x="433680" y="740628"/>
                      <a:pt x="419215" y="781132"/>
                    </a:cubicBezTo>
                    <a:cubicBezTo>
                      <a:pt x="393519" y="853013"/>
                      <a:pt x="330804" y="905307"/>
                      <a:pt x="255336" y="917572"/>
                    </a:cubicBezTo>
                    <a:lnTo>
                      <a:pt x="3712" y="958361"/>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1" name="Freeform 198">
                <a:extLst>
                  <a:ext uri="{FF2B5EF4-FFF2-40B4-BE49-F238E27FC236}">
                    <a16:creationId xmlns:a16="http://schemas.microsoft.com/office/drawing/2014/main" id="{E73DCECC-EF47-C57C-4574-7257580CE0BD}"/>
                  </a:ext>
                </a:extLst>
              </p:cNvPr>
              <p:cNvSpPr/>
              <p:nvPr/>
            </p:nvSpPr>
            <p:spPr>
              <a:xfrm>
                <a:off x="-131987" y="3076392"/>
                <a:ext cx="143608" cy="66677"/>
              </a:xfrm>
              <a:custGeom>
                <a:avLst/>
                <a:gdLst>
                  <a:gd name="connsiteX0" fmla="*/ 41969 w 143608"/>
                  <a:gd name="connsiteY0" fmla="*/ 65510 h 66677"/>
                  <a:gd name="connsiteX1" fmla="*/ 35212 w 143608"/>
                  <a:gd name="connsiteY1" fmla="*/ 64179 h 66677"/>
                  <a:gd name="connsiteX2" fmla="*/ 0 w 143608"/>
                  <a:gd name="connsiteY2" fmla="*/ 55907 h 66677"/>
                  <a:gd name="connsiteX3" fmla="*/ 4282 w 143608"/>
                  <a:gd name="connsiteY3" fmla="*/ 37652 h 66677"/>
                  <a:gd name="connsiteX4" fmla="*/ 39495 w 143608"/>
                  <a:gd name="connsiteY4" fmla="*/ 45924 h 66677"/>
                  <a:gd name="connsiteX5" fmla="*/ 125336 w 143608"/>
                  <a:gd name="connsiteY5" fmla="*/ 1806 h 66677"/>
                  <a:gd name="connsiteX6" fmla="*/ 126098 w 143608"/>
                  <a:gd name="connsiteY6" fmla="*/ 0 h 66677"/>
                  <a:gd name="connsiteX7" fmla="*/ 143608 w 143608"/>
                  <a:gd name="connsiteY7" fmla="*/ 6846 h 66677"/>
                  <a:gd name="connsiteX8" fmla="*/ 142847 w 143608"/>
                  <a:gd name="connsiteY8" fmla="*/ 8842 h 66677"/>
                  <a:gd name="connsiteX9" fmla="*/ 99260 w 143608"/>
                  <a:gd name="connsiteY9" fmla="*/ 56382 h 66677"/>
                  <a:gd name="connsiteX10" fmla="*/ 41969 w 143608"/>
                  <a:gd name="connsiteY10" fmla="*/ 65510 h 6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608" h="66677">
                    <a:moveTo>
                      <a:pt x="41969" y="65510"/>
                    </a:moveTo>
                    <a:cubicBezTo>
                      <a:pt x="39685" y="65130"/>
                      <a:pt x="37401" y="64750"/>
                      <a:pt x="35212" y="64179"/>
                    </a:cubicBezTo>
                    <a:lnTo>
                      <a:pt x="0" y="55907"/>
                    </a:lnTo>
                    <a:lnTo>
                      <a:pt x="4282" y="37652"/>
                    </a:lnTo>
                    <a:lnTo>
                      <a:pt x="39495" y="45924"/>
                    </a:lnTo>
                    <a:cubicBezTo>
                      <a:pt x="75468" y="54386"/>
                      <a:pt x="111537" y="35845"/>
                      <a:pt x="125336" y="1806"/>
                    </a:cubicBezTo>
                    <a:cubicBezTo>
                      <a:pt x="125622" y="1236"/>
                      <a:pt x="125812" y="570"/>
                      <a:pt x="126098" y="0"/>
                    </a:cubicBezTo>
                    <a:lnTo>
                      <a:pt x="143608" y="6846"/>
                    </a:lnTo>
                    <a:cubicBezTo>
                      <a:pt x="143323" y="7511"/>
                      <a:pt x="143037" y="8177"/>
                      <a:pt x="142847" y="8842"/>
                    </a:cubicBezTo>
                    <a:cubicBezTo>
                      <a:pt x="134567" y="29380"/>
                      <a:pt x="119055" y="46209"/>
                      <a:pt x="99260" y="56382"/>
                    </a:cubicBezTo>
                    <a:cubicBezTo>
                      <a:pt x="81559" y="65415"/>
                      <a:pt x="61478" y="68648"/>
                      <a:pt x="41969" y="65510"/>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2" name="Freeform 199">
                <a:extLst>
                  <a:ext uri="{FF2B5EF4-FFF2-40B4-BE49-F238E27FC236}">
                    <a16:creationId xmlns:a16="http://schemas.microsoft.com/office/drawing/2014/main" id="{FF2697F5-ED98-E55B-BD3E-25D7CA378CDE}"/>
                  </a:ext>
                </a:extLst>
              </p:cNvPr>
              <p:cNvSpPr/>
              <p:nvPr/>
            </p:nvSpPr>
            <p:spPr>
              <a:xfrm>
                <a:off x="-382184" y="2691887"/>
                <a:ext cx="612025" cy="281532"/>
              </a:xfrm>
              <a:custGeom>
                <a:avLst/>
                <a:gdLst>
                  <a:gd name="connsiteX0" fmla="*/ 0 w 612025"/>
                  <a:gd name="connsiteY0" fmla="*/ 275542 h 281532"/>
                  <a:gd name="connsiteX1" fmla="*/ 5995 w 612025"/>
                  <a:gd name="connsiteY1" fmla="*/ 264989 h 281532"/>
                  <a:gd name="connsiteX2" fmla="*/ 95834 w 612025"/>
                  <a:gd name="connsiteY2" fmla="*/ 171430 h 281532"/>
                  <a:gd name="connsiteX3" fmla="*/ 199091 w 612025"/>
                  <a:gd name="connsiteY3" fmla="*/ 133873 h 281532"/>
                  <a:gd name="connsiteX4" fmla="*/ 243535 w 612025"/>
                  <a:gd name="connsiteY4" fmla="*/ 131021 h 281532"/>
                  <a:gd name="connsiteX5" fmla="*/ 348981 w 612025"/>
                  <a:gd name="connsiteY5" fmla="*/ 148991 h 281532"/>
                  <a:gd name="connsiteX6" fmla="*/ 376675 w 612025"/>
                  <a:gd name="connsiteY6" fmla="*/ 160686 h 281532"/>
                  <a:gd name="connsiteX7" fmla="*/ 390950 w 612025"/>
                  <a:gd name="connsiteY7" fmla="*/ 166295 h 281532"/>
                  <a:gd name="connsiteX8" fmla="*/ 445386 w 612025"/>
                  <a:gd name="connsiteY8" fmla="*/ 150892 h 281532"/>
                  <a:gd name="connsiteX9" fmla="*/ 461374 w 612025"/>
                  <a:gd name="connsiteY9" fmla="*/ 112765 h 281532"/>
                  <a:gd name="connsiteX10" fmla="*/ 462231 w 612025"/>
                  <a:gd name="connsiteY10" fmla="*/ 106300 h 281532"/>
                  <a:gd name="connsiteX11" fmla="*/ 524851 w 612025"/>
                  <a:gd name="connsiteY11" fmla="*/ 29095 h 281532"/>
                  <a:gd name="connsiteX12" fmla="*/ 604031 w 612025"/>
                  <a:gd name="connsiteY12" fmla="*/ 0 h 281532"/>
                  <a:gd name="connsiteX13" fmla="*/ 612025 w 612025"/>
                  <a:gd name="connsiteY13" fmla="*/ 22059 h 281532"/>
                  <a:gd name="connsiteX14" fmla="*/ 535415 w 612025"/>
                  <a:gd name="connsiteY14" fmla="*/ 48966 h 281532"/>
                  <a:gd name="connsiteX15" fmla="*/ 508958 w 612025"/>
                  <a:gd name="connsiteY15" fmla="*/ 64084 h 281532"/>
                  <a:gd name="connsiteX16" fmla="*/ 483453 w 612025"/>
                  <a:gd name="connsiteY16" fmla="*/ 107250 h 281532"/>
                  <a:gd name="connsiteX17" fmla="*/ 482216 w 612025"/>
                  <a:gd name="connsiteY17" fmla="*/ 114857 h 281532"/>
                  <a:gd name="connsiteX18" fmla="*/ 468321 w 612025"/>
                  <a:gd name="connsiteY18" fmla="*/ 154886 h 281532"/>
                  <a:gd name="connsiteX19" fmla="*/ 386001 w 612025"/>
                  <a:gd name="connsiteY19" fmla="*/ 184931 h 281532"/>
                  <a:gd name="connsiteX20" fmla="*/ 368014 w 612025"/>
                  <a:gd name="connsiteY20" fmla="*/ 177705 h 281532"/>
                  <a:gd name="connsiteX21" fmla="*/ 342414 w 612025"/>
                  <a:gd name="connsiteY21" fmla="*/ 166485 h 281532"/>
                  <a:gd name="connsiteX22" fmla="*/ 265804 w 612025"/>
                  <a:gd name="connsiteY22" fmla="*/ 149276 h 281532"/>
                  <a:gd name="connsiteX23" fmla="*/ 230592 w 612025"/>
                  <a:gd name="connsiteY23" fmla="*/ 148230 h 281532"/>
                  <a:gd name="connsiteX24" fmla="*/ 200995 w 612025"/>
                  <a:gd name="connsiteY24" fmla="*/ 150322 h 281532"/>
                  <a:gd name="connsiteX25" fmla="*/ 37020 w 612025"/>
                  <a:gd name="connsiteY25" fmla="*/ 244356 h 281532"/>
                  <a:gd name="connsiteX26" fmla="*/ 12943 w 612025"/>
                  <a:gd name="connsiteY26" fmla="*/ 279156 h 281532"/>
                  <a:gd name="connsiteX27" fmla="*/ 12277 w 612025"/>
                  <a:gd name="connsiteY27" fmla="*/ 280392 h 281532"/>
                  <a:gd name="connsiteX28" fmla="*/ 11706 w 612025"/>
                  <a:gd name="connsiteY28" fmla="*/ 281533 h 281532"/>
                  <a:gd name="connsiteX29" fmla="*/ 95 w 612025"/>
                  <a:gd name="connsiteY29" fmla="*/ 275638 h 281532"/>
                  <a:gd name="connsiteX30" fmla="*/ 95 w 612025"/>
                  <a:gd name="connsiteY30" fmla="*/ 275638 h 2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2025" h="281532">
                    <a:moveTo>
                      <a:pt x="0" y="275542"/>
                    </a:moveTo>
                    <a:cubicBezTo>
                      <a:pt x="1903" y="271929"/>
                      <a:pt x="3902" y="268411"/>
                      <a:pt x="5995" y="264989"/>
                    </a:cubicBezTo>
                    <a:cubicBezTo>
                      <a:pt x="28741" y="227907"/>
                      <a:pt x="59290" y="195295"/>
                      <a:pt x="95834" y="171430"/>
                    </a:cubicBezTo>
                    <a:cubicBezTo>
                      <a:pt x="126669" y="151178"/>
                      <a:pt x="162357" y="138152"/>
                      <a:pt x="199091" y="133873"/>
                    </a:cubicBezTo>
                    <a:cubicBezTo>
                      <a:pt x="213652" y="131971"/>
                      <a:pt x="228879" y="130925"/>
                      <a:pt x="243535" y="131021"/>
                    </a:cubicBezTo>
                    <a:cubicBezTo>
                      <a:pt x="279318" y="131021"/>
                      <a:pt x="315196" y="136915"/>
                      <a:pt x="348981" y="148991"/>
                    </a:cubicBezTo>
                    <a:cubicBezTo>
                      <a:pt x="358403" y="152414"/>
                      <a:pt x="367634" y="156217"/>
                      <a:pt x="376675" y="160686"/>
                    </a:cubicBezTo>
                    <a:cubicBezTo>
                      <a:pt x="381148" y="163063"/>
                      <a:pt x="386001" y="165154"/>
                      <a:pt x="390950" y="166295"/>
                    </a:cubicBezTo>
                    <a:cubicBezTo>
                      <a:pt x="410174" y="171239"/>
                      <a:pt x="431682" y="165249"/>
                      <a:pt x="445386" y="150892"/>
                    </a:cubicBezTo>
                    <a:cubicBezTo>
                      <a:pt x="455474" y="140624"/>
                      <a:pt x="460803" y="127027"/>
                      <a:pt x="461374" y="112765"/>
                    </a:cubicBezTo>
                    <a:cubicBezTo>
                      <a:pt x="461565" y="110578"/>
                      <a:pt x="461850" y="108487"/>
                      <a:pt x="462231" y="106300"/>
                    </a:cubicBezTo>
                    <a:cubicBezTo>
                      <a:pt x="467560" y="71881"/>
                      <a:pt x="492209" y="41455"/>
                      <a:pt x="524851" y="29095"/>
                    </a:cubicBezTo>
                    <a:cubicBezTo>
                      <a:pt x="546454" y="21013"/>
                      <a:pt x="582238" y="7987"/>
                      <a:pt x="604031" y="0"/>
                    </a:cubicBezTo>
                    <a:cubicBezTo>
                      <a:pt x="604031" y="0"/>
                      <a:pt x="612025" y="22059"/>
                      <a:pt x="612025" y="22059"/>
                    </a:cubicBezTo>
                    <a:cubicBezTo>
                      <a:pt x="591279" y="29380"/>
                      <a:pt x="555686" y="41835"/>
                      <a:pt x="535415" y="48966"/>
                    </a:cubicBezTo>
                    <a:cubicBezTo>
                      <a:pt x="525708" y="52199"/>
                      <a:pt x="516667" y="57333"/>
                      <a:pt x="508958" y="64084"/>
                    </a:cubicBezTo>
                    <a:cubicBezTo>
                      <a:pt x="496111" y="75208"/>
                      <a:pt x="486974" y="90611"/>
                      <a:pt x="483453" y="107250"/>
                    </a:cubicBezTo>
                    <a:cubicBezTo>
                      <a:pt x="482882" y="109723"/>
                      <a:pt x="482501" y="112290"/>
                      <a:pt x="482216" y="114857"/>
                    </a:cubicBezTo>
                    <a:cubicBezTo>
                      <a:pt x="481264" y="129119"/>
                      <a:pt x="476696" y="143191"/>
                      <a:pt x="468321" y="154886"/>
                    </a:cubicBezTo>
                    <a:cubicBezTo>
                      <a:pt x="450525" y="180843"/>
                      <a:pt x="416360" y="193298"/>
                      <a:pt x="386001" y="184931"/>
                    </a:cubicBezTo>
                    <a:cubicBezTo>
                      <a:pt x="379720" y="183315"/>
                      <a:pt x="373724" y="180748"/>
                      <a:pt x="368014" y="177705"/>
                    </a:cubicBezTo>
                    <a:cubicBezTo>
                      <a:pt x="359735" y="173426"/>
                      <a:pt x="351170" y="169813"/>
                      <a:pt x="342414" y="166485"/>
                    </a:cubicBezTo>
                    <a:cubicBezTo>
                      <a:pt x="317861" y="157263"/>
                      <a:pt x="291975" y="151653"/>
                      <a:pt x="265804" y="149276"/>
                    </a:cubicBezTo>
                    <a:cubicBezTo>
                      <a:pt x="254194" y="148230"/>
                      <a:pt x="242202" y="147945"/>
                      <a:pt x="230592" y="148230"/>
                    </a:cubicBezTo>
                    <a:cubicBezTo>
                      <a:pt x="220885" y="148515"/>
                      <a:pt x="210607" y="149181"/>
                      <a:pt x="200995" y="150322"/>
                    </a:cubicBezTo>
                    <a:cubicBezTo>
                      <a:pt x="135138" y="156787"/>
                      <a:pt x="77943" y="193488"/>
                      <a:pt x="37020" y="244356"/>
                    </a:cubicBezTo>
                    <a:cubicBezTo>
                      <a:pt x="28170" y="255385"/>
                      <a:pt x="19985" y="266890"/>
                      <a:pt x="12943" y="279156"/>
                    </a:cubicBezTo>
                    <a:lnTo>
                      <a:pt x="12277" y="280392"/>
                    </a:lnTo>
                    <a:lnTo>
                      <a:pt x="11706" y="281533"/>
                    </a:lnTo>
                    <a:lnTo>
                      <a:pt x="95" y="275638"/>
                    </a:lnTo>
                    <a:lnTo>
                      <a:pt x="95" y="275638"/>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3" name="Freeform 200">
                <a:extLst>
                  <a:ext uri="{FF2B5EF4-FFF2-40B4-BE49-F238E27FC236}">
                    <a16:creationId xmlns:a16="http://schemas.microsoft.com/office/drawing/2014/main" id="{2D9E8C2A-6ADC-E9D3-C0CF-5DC5269F7C38}"/>
                  </a:ext>
                </a:extLst>
              </p:cNvPr>
              <p:cNvSpPr/>
              <p:nvPr/>
            </p:nvSpPr>
            <p:spPr>
              <a:xfrm>
                <a:off x="-235215" y="2837075"/>
                <a:ext cx="190781" cy="259568"/>
              </a:xfrm>
              <a:custGeom>
                <a:avLst/>
                <a:gdLst>
                  <a:gd name="connsiteX0" fmla="*/ 188973 w 190781"/>
                  <a:gd name="connsiteY0" fmla="*/ 18731 h 259568"/>
                  <a:gd name="connsiteX1" fmla="*/ 160899 w 190781"/>
                  <a:gd name="connsiteY1" fmla="*/ 25196 h 259568"/>
                  <a:gd name="connsiteX2" fmla="*/ 133110 w 190781"/>
                  <a:gd name="connsiteY2" fmla="*/ 71786 h 259568"/>
                  <a:gd name="connsiteX3" fmla="*/ 131873 w 190781"/>
                  <a:gd name="connsiteY3" fmla="*/ 81103 h 259568"/>
                  <a:gd name="connsiteX4" fmla="*/ 130731 w 190781"/>
                  <a:gd name="connsiteY4" fmla="*/ 86808 h 259568"/>
                  <a:gd name="connsiteX5" fmla="*/ 115218 w 190781"/>
                  <a:gd name="connsiteY5" fmla="*/ 115998 h 259568"/>
                  <a:gd name="connsiteX6" fmla="*/ 94947 w 190781"/>
                  <a:gd name="connsiteY6" fmla="*/ 129309 h 259568"/>
                  <a:gd name="connsiteX7" fmla="*/ 65541 w 190781"/>
                  <a:gd name="connsiteY7" fmla="*/ 128929 h 259568"/>
                  <a:gd name="connsiteX8" fmla="*/ 63257 w 190781"/>
                  <a:gd name="connsiteY8" fmla="*/ 128168 h 259568"/>
                  <a:gd name="connsiteX9" fmla="*/ 59735 w 190781"/>
                  <a:gd name="connsiteY9" fmla="*/ 127312 h 259568"/>
                  <a:gd name="connsiteX10" fmla="*/ 38227 w 190781"/>
                  <a:gd name="connsiteY10" fmla="*/ 129594 h 259568"/>
                  <a:gd name="connsiteX11" fmla="*/ 35944 w 190781"/>
                  <a:gd name="connsiteY11" fmla="*/ 130545 h 259568"/>
                  <a:gd name="connsiteX12" fmla="*/ 33755 w 190781"/>
                  <a:gd name="connsiteY12" fmla="*/ 131686 h 259568"/>
                  <a:gd name="connsiteX13" fmla="*/ 33184 w 190781"/>
                  <a:gd name="connsiteY13" fmla="*/ 131971 h 259568"/>
                  <a:gd name="connsiteX14" fmla="*/ 30614 w 190781"/>
                  <a:gd name="connsiteY14" fmla="*/ 133588 h 259568"/>
                  <a:gd name="connsiteX15" fmla="*/ 28140 w 190781"/>
                  <a:gd name="connsiteY15" fmla="*/ 135489 h 259568"/>
                  <a:gd name="connsiteX16" fmla="*/ 25856 w 190781"/>
                  <a:gd name="connsiteY16" fmla="*/ 137581 h 259568"/>
                  <a:gd name="connsiteX17" fmla="*/ 16053 w 190781"/>
                  <a:gd name="connsiteY17" fmla="*/ 177325 h 259568"/>
                  <a:gd name="connsiteX18" fmla="*/ 16910 w 190781"/>
                  <a:gd name="connsiteY18" fmla="*/ 179702 h 259568"/>
                  <a:gd name="connsiteX19" fmla="*/ 18432 w 190781"/>
                  <a:gd name="connsiteY19" fmla="*/ 183124 h 259568"/>
                  <a:gd name="connsiteX20" fmla="*/ 19575 w 190781"/>
                  <a:gd name="connsiteY20" fmla="*/ 185311 h 259568"/>
                  <a:gd name="connsiteX21" fmla="*/ 21763 w 190781"/>
                  <a:gd name="connsiteY21" fmla="*/ 188544 h 259568"/>
                  <a:gd name="connsiteX22" fmla="*/ 35277 w 190781"/>
                  <a:gd name="connsiteY22" fmla="*/ 222202 h 259568"/>
                  <a:gd name="connsiteX23" fmla="*/ 31375 w 190781"/>
                  <a:gd name="connsiteY23" fmla="*/ 259569 h 259568"/>
                  <a:gd name="connsiteX24" fmla="*/ 19670 w 190781"/>
                  <a:gd name="connsiteY24" fmla="*/ 255766 h 259568"/>
                  <a:gd name="connsiteX25" fmla="*/ 22430 w 190781"/>
                  <a:gd name="connsiteY25" fmla="*/ 224104 h 259568"/>
                  <a:gd name="connsiteX26" fmla="*/ 20907 w 190781"/>
                  <a:gd name="connsiteY26" fmla="*/ 217068 h 259568"/>
                  <a:gd name="connsiteX27" fmla="*/ 20717 w 190781"/>
                  <a:gd name="connsiteY27" fmla="*/ 216403 h 259568"/>
                  <a:gd name="connsiteX28" fmla="*/ 19955 w 190781"/>
                  <a:gd name="connsiteY28" fmla="*/ 213930 h 259568"/>
                  <a:gd name="connsiteX29" fmla="*/ 12247 w 190781"/>
                  <a:gd name="connsiteY29" fmla="*/ 198528 h 259568"/>
                  <a:gd name="connsiteX30" fmla="*/ 7964 w 190781"/>
                  <a:gd name="connsiteY30" fmla="*/ 192347 h 259568"/>
                  <a:gd name="connsiteX31" fmla="*/ 5870 w 190781"/>
                  <a:gd name="connsiteY31" fmla="*/ 188734 h 259568"/>
                  <a:gd name="connsiteX32" fmla="*/ 4062 w 190781"/>
                  <a:gd name="connsiteY32" fmla="*/ 184931 h 259568"/>
                  <a:gd name="connsiteX33" fmla="*/ 12532 w 190781"/>
                  <a:gd name="connsiteY33" fmla="*/ 130355 h 259568"/>
                  <a:gd name="connsiteX34" fmla="*/ 15387 w 190781"/>
                  <a:gd name="connsiteY34" fmla="*/ 127217 h 259568"/>
                  <a:gd name="connsiteX35" fmla="*/ 18528 w 190781"/>
                  <a:gd name="connsiteY35" fmla="*/ 124365 h 259568"/>
                  <a:gd name="connsiteX36" fmla="*/ 21859 w 190781"/>
                  <a:gd name="connsiteY36" fmla="*/ 121703 h 259568"/>
                  <a:gd name="connsiteX37" fmla="*/ 25380 w 190781"/>
                  <a:gd name="connsiteY37" fmla="*/ 119326 h 259568"/>
                  <a:gd name="connsiteX38" fmla="*/ 67159 w 190781"/>
                  <a:gd name="connsiteY38" fmla="*/ 113336 h 259568"/>
                  <a:gd name="connsiteX39" fmla="*/ 71536 w 190781"/>
                  <a:gd name="connsiteY39" fmla="*/ 114667 h 259568"/>
                  <a:gd name="connsiteX40" fmla="*/ 97803 w 190781"/>
                  <a:gd name="connsiteY40" fmla="*/ 110008 h 259568"/>
                  <a:gd name="connsiteX41" fmla="*/ 114838 w 190781"/>
                  <a:gd name="connsiteY41" fmla="*/ 79487 h 259568"/>
                  <a:gd name="connsiteX42" fmla="*/ 115314 w 190781"/>
                  <a:gd name="connsiteY42" fmla="*/ 75589 h 259568"/>
                  <a:gd name="connsiteX43" fmla="*/ 129874 w 190781"/>
                  <a:gd name="connsiteY43" fmla="*/ 30331 h 259568"/>
                  <a:gd name="connsiteX44" fmla="*/ 186975 w 190781"/>
                  <a:gd name="connsiteY44" fmla="*/ 0 h 259568"/>
                  <a:gd name="connsiteX45" fmla="*/ 190401 w 190781"/>
                  <a:gd name="connsiteY45" fmla="*/ 95 h 259568"/>
                  <a:gd name="connsiteX46" fmla="*/ 190782 w 190781"/>
                  <a:gd name="connsiteY46" fmla="*/ 95 h 259568"/>
                  <a:gd name="connsiteX47" fmla="*/ 188878 w 190781"/>
                  <a:gd name="connsiteY47" fmla="*/ 18826 h 259568"/>
                  <a:gd name="connsiteX48" fmla="*/ 188878 w 190781"/>
                  <a:gd name="connsiteY48" fmla="*/ 18826 h 25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0781" h="259568">
                    <a:moveTo>
                      <a:pt x="188973" y="18731"/>
                    </a:moveTo>
                    <a:cubicBezTo>
                      <a:pt x="179362" y="18160"/>
                      <a:pt x="169274" y="20537"/>
                      <a:pt x="160899" y="25196"/>
                    </a:cubicBezTo>
                    <a:cubicBezTo>
                      <a:pt x="144149" y="34514"/>
                      <a:pt x="135965" y="53340"/>
                      <a:pt x="133110" y="71786"/>
                    </a:cubicBezTo>
                    <a:cubicBezTo>
                      <a:pt x="132824" y="74258"/>
                      <a:pt x="132158" y="78631"/>
                      <a:pt x="131873" y="81103"/>
                    </a:cubicBezTo>
                    <a:cubicBezTo>
                      <a:pt x="131587" y="83005"/>
                      <a:pt x="131207" y="85002"/>
                      <a:pt x="130731" y="86808"/>
                    </a:cubicBezTo>
                    <a:cubicBezTo>
                      <a:pt x="128161" y="97647"/>
                      <a:pt x="122832" y="107821"/>
                      <a:pt x="115218" y="115998"/>
                    </a:cubicBezTo>
                    <a:cubicBezTo>
                      <a:pt x="109794" y="122083"/>
                      <a:pt x="102751" y="126837"/>
                      <a:pt x="94947" y="129309"/>
                    </a:cubicBezTo>
                    <a:cubicBezTo>
                      <a:pt x="85431" y="132447"/>
                      <a:pt x="74962" y="132257"/>
                      <a:pt x="65541" y="128929"/>
                    </a:cubicBezTo>
                    <a:cubicBezTo>
                      <a:pt x="64970" y="128739"/>
                      <a:pt x="63828" y="128358"/>
                      <a:pt x="63257" y="128168"/>
                    </a:cubicBezTo>
                    <a:cubicBezTo>
                      <a:pt x="62495" y="127883"/>
                      <a:pt x="60497" y="127503"/>
                      <a:pt x="59735" y="127312"/>
                    </a:cubicBezTo>
                    <a:cubicBezTo>
                      <a:pt x="52503" y="125981"/>
                      <a:pt x="44984" y="126742"/>
                      <a:pt x="38227" y="129594"/>
                    </a:cubicBezTo>
                    <a:cubicBezTo>
                      <a:pt x="38227" y="129594"/>
                      <a:pt x="35944" y="130545"/>
                      <a:pt x="35944" y="130545"/>
                    </a:cubicBezTo>
                    <a:lnTo>
                      <a:pt x="33755" y="131686"/>
                    </a:lnTo>
                    <a:lnTo>
                      <a:pt x="33184" y="131971"/>
                    </a:lnTo>
                    <a:cubicBezTo>
                      <a:pt x="32422" y="132447"/>
                      <a:pt x="31375" y="133112"/>
                      <a:pt x="30614" y="133588"/>
                    </a:cubicBezTo>
                    <a:cubicBezTo>
                      <a:pt x="29948" y="134063"/>
                      <a:pt x="28901" y="134919"/>
                      <a:pt x="28140" y="135489"/>
                    </a:cubicBezTo>
                    <a:cubicBezTo>
                      <a:pt x="27474" y="136060"/>
                      <a:pt x="26427" y="137011"/>
                      <a:pt x="25856" y="137581"/>
                    </a:cubicBezTo>
                    <a:cubicBezTo>
                      <a:pt x="15292" y="147945"/>
                      <a:pt x="11485" y="163253"/>
                      <a:pt x="16053" y="177325"/>
                    </a:cubicBezTo>
                    <a:cubicBezTo>
                      <a:pt x="16244" y="177895"/>
                      <a:pt x="16624" y="179131"/>
                      <a:pt x="16910" y="179702"/>
                    </a:cubicBezTo>
                    <a:cubicBezTo>
                      <a:pt x="17386" y="180747"/>
                      <a:pt x="17862" y="182079"/>
                      <a:pt x="18432" y="183124"/>
                    </a:cubicBezTo>
                    <a:lnTo>
                      <a:pt x="19575" y="185311"/>
                    </a:lnTo>
                    <a:cubicBezTo>
                      <a:pt x="20050" y="186072"/>
                      <a:pt x="21192" y="187878"/>
                      <a:pt x="21763" y="188544"/>
                    </a:cubicBezTo>
                    <a:cubicBezTo>
                      <a:pt x="28806" y="198528"/>
                      <a:pt x="33564" y="210127"/>
                      <a:pt x="35277" y="222202"/>
                    </a:cubicBezTo>
                    <a:cubicBezTo>
                      <a:pt x="37085" y="234753"/>
                      <a:pt x="35373" y="247779"/>
                      <a:pt x="31375" y="259569"/>
                    </a:cubicBezTo>
                    <a:lnTo>
                      <a:pt x="19670" y="255766"/>
                    </a:lnTo>
                    <a:cubicBezTo>
                      <a:pt x="22905" y="245402"/>
                      <a:pt x="24143" y="234658"/>
                      <a:pt x="22430" y="224104"/>
                    </a:cubicBezTo>
                    <a:cubicBezTo>
                      <a:pt x="22049" y="221727"/>
                      <a:pt x="21478" y="219350"/>
                      <a:pt x="20907" y="217068"/>
                    </a:cubicBezTo>
                    <a:cubicBezTo>
                      <a:pt x="20907" y="217068"/>
                      <a:pt x="20717" y="216403"/>
                      <a:pt x="20717" y="216403"/>
                    </a:cubicBezTo>
                    <a:lnTo>
                      <a:pt x="19955" y="213930"/>
                    </a:lnTo>
                    <a:cubicBezTo>
                      <a:pt x="18052" y="208511"/>
                      <a:pt x="15482" y="203377"/>
                      <a:pt x="12247" y="198528"/>
                    </a:cubicBezTo>
                    <a:cubicBezTo>
                      <a:pt x="11009" y="196721"/>
                      <a:pt x="9201" y="194249"/>
                      <a:pt x="7964" y="192347"/>
                    </a:cubicBezTo>
                    <a:cubicBezTo>
                      <a:pt x="7298" y="191206"/>
                      <a:pt x="6536" y="189875"/>
                      <a:pt x="5870" y="188734"/>
                    </a:cubicBezTo>
                    <a:cubicBezTo>
                      <a:pt x="5395" y="187688"/>
                      <a:pt x="4633" y="186072"/>
                      <a:pt x="4062" y="184931"/>
                    </a:cubicBezTo>
                    <a:cubicBezTo>
                      <a:pt x="-3551" y="166581"/>
                      <a:pt x="-315" y="145568"/>
                      <a:pt x="12532" y="130355"/>
                    </a:cubicBezTo>
                    <a:cubicBezTo>
                      <a:pt x="12818" y="130070"/>
                      <a:pt x="15006" y="127598"/>
                      <a:pt x="15387" y="127217"/>
                    </a:cubicBezTo>
                    <a:cubicBezTo>
                      <a:pt x="15958" y="126742"/>
                      <a:pt x="18052" y="124745"/>
                      <a:pt x="18528" y="124365"/>
                    </a:cubicBezTo>
                    <a:cubicBezTo>
                      <a:pt x="19479" y="123604"/>
                      <a:pt x="20907" y="122463"/>
                      <a:pt x="21859" y="121703"/>
                    </a:cubicBezTo>
                    <a:cubicBezTo>
                      <a:pt x="22905" y="121037"/>
                      <a:pt x="24333" y="119991"/>
                      <a:pt x="25380" y="119326"/>
                    </a:cubicBezTo>
                    <a:cubicBezTo>
                      <a:pt x="37847" y="111719"/>
                      <a:pt x="52979" y="109532"/>
                      <a:pt x="67159" y="113336"/>
                    </a:cubicBezTo>
                    <a:cubicBezTo>
                      <a:pt x="68110" y="113621"/>
                      <a:pt x="70584" y="114381"/>
                      <a:pt x="71536" y="114667"/>
                    </a:cubicBezTo>
                    <a:cubicBezTo>
                      <a:pt x="80387" y="117424"/>
                      <a:pt x="90380" y="115522"/>
                      <a:pt x="97803" y="110008"/>
                    </a:cubicBezTo>
                    <a:cubicBezTo>
                      <a:pt x="107129" y="102592"/>
                      <a:pt x="113125" y="91182"/>
                      <a:pt x="114838" y="79487"/>
                    </a:cubicBezTo>
                    <a:cubicBezTo>
                      <a:pt x="115028" y="78251"/>
                      <a:pt x="115123" y="76730"/>
                      <a:pt x="115314" y="75589"/>
                    </a:cubicBezTo>
                    <a:cubicBezTo>
                      <a:pt x="116836" y="59805"/>
                      <a:pt x="120928" y="43832"/>
                      <a:pt x="129874" y="30331"/>
                    </a:cubicBezTo>
                    <a:cubicBezTo>
                      <a:pt x="142436" y="11124"/>
                      <a:pt x="164135" y="95"/>
                      <a:pt x="186975" y="0"/>
                    </a:cubicBezTo>
                    <a:cubicBezTo>
                      <a:pt x="188117" y="0"/>
                      <a:pt x="189259" y="0"/>
                      <a:pt x="190401" y="95"/>
                    </a:cubicBezTo>
                    <a:cubicBezTo>
                      <a:pt x="190401" y="95"/>
                      <a:pt x="190782" y="95"/>
                      <a:pt x="190782" y="95"/>
                    </a:cubicBezTo>
                    <a:lnTo>
                      <a:pt x="188878" y="18826"/>
                    </a:lnTo>
                    <a:lnTo>
                      <a:pt x="188878" y="18826"/>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4" name="Freeform 201">
                <a:extLst>
                  <a:ext uri="{FF2B5EF4-FFF2-40B4-BE49-F238E27FC236}">
                    <a16:creationId xmlns:a16="http://schemas.microsoft.com/office/drawing/2014/main" id="{A02022CD-7C04-F190-8625-56F7660988A9}"/>
                  </a:ext>
                </a:extLst>
              </p:cNvPr>
              <p:cNvSpPr/>
              <p:nvPr/>
            </p:nvSpPr>
            <p:spPr>
              <a:xfrm>
                <a:off x="-662264" y="2371942"/>
                <a:ext cx="362018" cy="732212"/>
              </a:xfrm>
              <a:custGeom>
                <a:avLst/>
                <a:gdLst>
                  <a:gd name="connsiteX0" fmla="*/ 361638 w 362018"/>
                  <a:gd name="connsiteY0" fmla="*/ 18541 h 732212"/>
                  <a:gd name="connsiteX1" fmla="*/ 225548 w 362018"/>
                  <a:gd name="connsiteY1" fmla="*/ 101260 h 732212"/>
                  <a:gd name="connsiteX2" fmla="*/ 188147 w 362018"/>
                  <a:gd name="connsiteY2" fmla="*/ 172000 h 732212"/>
                  <a:gd name="connsiteX3" fmla="*/ 186244 w 362018"/>
                  <a:gd name="connsiteY3" fmla="*/ 178466 h 732212"/>
                  <a:gd name="connsiteX4" fmla="*/ 184531 w 362018"/>
                  <a:gd name="connsiteY4" fmla="*/ 185026 h 732212"/>
                  <a:gd name="connsiteX5" fmla="*/ 182437 w 362018"/>
                  <a:gd name="connsiteY5" fmla="*/ 194914 h 732212"/>
                  <a:gd name="connsiteX6" fmla="*/ 181866 w 362018"/>
                  <a:gd name="connsiteY6" fmla="*/ 198242 h 732212"/>
                  <a:gd name="connsiteX7" fmla="*/ 181295 w 362018"/>
                  <a:gd name="connsiteY7" fmla="*/ 201570 h 732212"/>
                  <a:gd name="connsiteX8" fmla="*/ 179963 w 362018"/>
                  <a:gd name="connsiteY8" fmla="*/ 210793 h 732212"/>
                  <a:gd name="connsiteX9" fmla="*/ 179963 w 362018"/>
                  <a:gd name="connsiteY9" fmla="*/ 211649 h 732212"/>
                  <a:gd name="connsiteX10" fmla="*/ 179106 w 362018"/>
                  <a:gd name="connsiteY10" fmla="*/ 218399 h 732212"/>
                  <a:gd name="connsiteX11" fmla="*/ 183389 w 362018"/>
                  <a:gd name="connsiteY11" fmla="*/ 308535 h 732212"/>
                  <a:gd name="connsiteX12" fmla="*/ 185673 w 362018"/>
                  <a:gd name="connsiteY12" fmla="*/ 320325 h 732212"/>
                  <a:gd name="connsiteX13" fmla="*/ 188623 w 362018"/>
                  <a:gd name="connsiteY13" fmla="*/ 333827 h 732212"/>
                  <a:gd name="connsiteX14" fmla="*/ 204706 w 362018"/>
                  <a:gd name="connsiteY14" fmla="*/ 417782 h 732212"/>
                  <a:gd name="connsiteX15" fmla="*/ 206324 w 362018"/>
                  <a:gd name="connsiteY15" fmla="*/ 446592 h 732212"/>
                  <a:gd name="connsiteX16" fmla="*/ 206324 w 362018"/>
                  <a:gd name="connsiteY16" fmla="*/ 461044 h 732212"/>
                  <a:gd name="connsiteX17" fmla="*/ 205848 w 362018"/>
                  <a:gd name="connsiteY17" fmla="*/ 471883 h 732212"/>
                  <a:gd name="connsiteX18" fmla="*/ 204231 w 362018"/>
                  <a:gd name="connsiteY18" fmla="*/ 489853 h 732212"/>
                  <a:gd name="connsiteX19" fmla="*/ 202232 w 362018"/>
                  <a:gd name="connsiteY19" fmla="*/ 504210 h 732212"/>
                  <a:gd name="connsiteX20" fmla="*/ 200233 w 362018"/>
                  <a:gd name="connsiteY20" fmla="*/ 514859 h 732212"/>
                  <a:gd name="connsiteX21" fmla="*/ 197854 w 362018"/>
                  <a:gd name="connsiteY21" fmla="*/ 525508 h 732212"/>
                  <a:gd name="connsiteX22" fmla="*/ 196046 w 362018"/>
                  <a:gd name="connsiteY22" fmla="*/ 532544 h 732212"/>
                  <a:gd name="connsiteX23" fmla="*/ 195570 w 362018"/>
                  <a:gd name="connsiteY23" fmla="*/ 534256 h 732212"/>
                  <a:gd name="connsiteX24" fmla="*/ 193001 w 362018"/>
                  <a:gd name="connsiteY24" fmla="*/ 542908 h 732212"/>
                  <a:gd name="connsiteX25" fmla="*/ 79751 w 362018"/>
                  <a:gd name="connsiteY25" fmla="*/ 692754 h 732212"/>
                  <a:gd name="connsiteX26" fmla="*/ 17035 w 362018"/>
                  <a:gd name="connsiteY26" fmla="*/ 727174 h 732212"/>
                  <a:gd name="connsiteX27" fmla="*/ 5234 w 362018"/>
                  <a:gd name="connsiteY27" fmla="*/ 731642 h 732212"/>
                  <a:gd name="connsiteX28" fmla="*/ 3426 w 362018"/>
                  <a:gd name="connsiteY28" fmla="*/ 732213 h 732212"/>
                  <a:gd name="connsiteX29" fmla="*/ 0 w 362018"/>
                  <a:gd name="connsiteY29" fmla="*/ 721564 h 732212"/>
                  <a:gd name="connsiteX30" fmla="*/ 12562 w 362018"/>
                  <a:gd name="connsiteY30" fmla="*/ 716429 h 732212"/>
                  <a:gd name="connsiteX31" fmla="*/ 131713 w 362018"/>
                  <a:gd name="connsiteY31" fmla="*/ 625152 h 732212"/>
                  <a:gd name="connsiteX32" fmla="*/ 188623 w 362018"/>
                  <a:gd name="connsiteY32" fmla="*/ 446877 h 732212"/>
                  <a:gd name="connsiteX33" fmla="*/ 187957 w 362018"/>
                  <a:gd name="connsiteY33" fmla="*/ 433185 h 732212"/>
                  <a:gd name="connsiteX34" fmla="*/ 187481 w 362018"/>
                  <a:gd name="connsiteY34" fmla="*/ 426340 h 732212"/>
                  <a:gd name="connsiteX35" fmla="*/ 177393 w 362018"/>
                  <a:gd name="connsiteY35" fmla="*/ 365298 h 732212"/>
                  <a:gd name="connsiteX36" fmla="*/ 167305 w 362018"/>
                  <a:gd name="connsiteY36" fmla="*/ 324033 h 732212"/>
                  <a:gd name="connsiteX37" fmla="*/ 159026 w 362018"/>
                  <a:gd name="connsiteY37" fmla="*/ 227242 h 732212"/>
                  <a:gd name="connsiteX38" fmla="*/ 159692 w 362018"/>
                  <a:gd name="connsiteY38" fmla="*/ 218209 h 732212"/>
                  <a:gd name="connsiteX39" fmla="*/ 160834 w 362018"/>
                  <a:gd name="connsiteY39" fmla="*/ 207370 h 732212"/>
                  <a:gd name="connsiteX40" fmla="*/ 162166 w 362018"/>
                  <a:gd name="connsiteY40" fmla="*/ 198337 h 732212"/>
                  <a:gd name="connsiteX41" fmla="*/ 162832 w 362018"/>
                  <a:gd name="connsiteY41" fmla="*/ 194724 h 732212"/>
                  <a:gd name="connsiteX42" fmla="*/ 163499 w 362018"/>
                  <a:gd name="connsiteY42" fmla="*/ 191111 h 732212"/>
                  <a:gd name="connsiteX43" fmla="*/ 165783 w 362018"/>
                  <a:gd name="connsiteY43" fmla="*/ 180367 h 732212"/>
                  <a:gd name="connsiteX44" fmla="*/ 344032 w 362018"/>
                  <a:gd name="connsiteY44" fmla="*/ 3518 h 732212"/>
                  <a:gd name="connsiteX45" fmla="*/ 356594 w 362018"/>
                  <a:gd name="connsiteY45" fmla="*/ 380 h 732212"/>
                  <a:gd name="connsiteX46" fmla="*/ 358593 w 362018"/>
                  <a:gd name="connsiteY46" fmla="*/ 0 h 732212"/>
                  <a:gd name="connsiteX47" fmla="*/ 362019 w 362018"/>
                  <a:gd name="connsiteY47" fmla="*/ 18446 h 732212"/>
                  <a:gd name="connsiteX48" fmla="*/ 362019 w 362018"/>
                  <a:gd name="connsiteY48" fmla="*/ 18446 h 73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62018" h="732212">
                    <a:moveTo>
                      <a:pt x="361638" y="18541"/>
                    </a:moveTo>
                    <a:cubicBezTo>
                      <a:pt x="309867" y="30901"/>
                      <a:pt x="259333" y="59901"/>
                      <a:pt x="225548" y="101260"/>
                    </a:cubicBezTo>
                    <a:cubicBezTo>
                      <a:pt x="208608" y="122083"/>
                      <a:pt x="195856" y="146328"/>
                      <a:pt x="188147" y="172000"/>
                    </a:cubicBezTo>
                    <a:cubicBezTo>
                      <a:pt x="187481" y="174092"/>
                      <a:pt x="186815" y="176469"/>
                      <a:pt x="186244" y="178466"/>
                    </a:cubicBezTo>
                    <a:cubicBezTo>
                      <a:pt x="185673" y="180557"/>
                      <a:pt x="185007" y="182934"/>
                      <a:pt x="184531" y="185026"/>
                    </a:cubicBezTo>
                    <a:cubicBezTo>
                      <a:pt x="183960" y="187688"/>
                      <a:pt x="182818" y="192347"/>
                      <a:pt x="182437" y="194914"/>
                    </a:cubicBezTo>
                    <a:cubicBezTo>
                      <a:pt x="182437" y="194914"/>
                      <a:pt x="181866" y="198242"/>
                      <a:pt x="181866" y="198242"/>
                    </a:cubicBezTo>
                    <a:lnTo>
                      <a:pt x="181295" y="201570"/>
                    </a:lnTo>
                    <a:cubicBezTo>
                      <a:pt x="180914" y="204422"/>
                      <a:pt x="180343" y="207940"/>
                      <a:pt x="179963" y="210793"/>
                    </a:cubicBezTo>
                    <a:lnTo>
                      <a:pt x="179963" y="211649"/>
                    </a:lnTo>
                    <a:cubicBezTo>
                      <a:pt x="179963" y="211649"/>
                      <a:pt x="179106" y="218399"/>
                      <a:pt x="179106" y="218399"/>
                    </a:cubicBezTo>
                    <a:cubicBezTo>
                      <a:pt x="176156" y="248445"/>
                      <a:pt x="178345" y="278775"/>
                      <a:pt x="183389" y="308535"/>
                    </a:cubicBezTo>
                    <a:cubicBezTo>
                      <a:pt x="183960" y="311578"/>
                      <a:pt x="185007" y="317283"/>
                      <a:pt x="185673" y="320325"/>
                    </a:cubicBezTo>
                    <a:cubicBezTo>
                      <a:pt x="186624" y="324794"/>
                      <a:pt x="187671" y="329263"/>
                      <a:pt x="188623" y="333827"/>
                    </a:cubicBezTo>
                    <a:cubicBezTo>
                      <a:pt x="195570" y="360639"/>
                      <a:pt x="202327" y="390209"/>
                      <a:pt x="204706" y="417782"/>
                    </a:cubicBezTo>
                    <a:cubicBezTo>
                      <a:pt x="205658" y="427005"/>
                      <a:pt x="206229" y="437274"/>
                      <a:pt x="206324" y="446592"/>
                    </a:cubicBezTo>
                    <a:cubicBezTo>
                      <a:pt x="206514" y="450870"/>
                      <a:pt x="206324" y="456670"/>
                      <a:pt x="206324" y="461044"/>
                    </a:cubicBezTo>
                    <a:cubicBezTo>
                      <a:pt x="206229" y="464562"/>
                      <a:pt x="206039" y="468365"/>
                      <a:pt x="205848" y="471883"/>
                    </a:cubicBezTo>
                    <a:cubicBezTo>
                      <a:pt x="205468" y="477398"/>
                      <a:pt x="204897" y="484339"/>
                      <a:pt x="204231" y="489853"/>
                    </a:cubicBezTo>
                    <a:cubicBezTo>
                      <a:pt x="203850" y="494227"/>
                      <a:pt x="202898" y="499837"/>
                      <a:pt x="202232" y="504210"/>
                    </a:cubicBezTo>
                    <a:cubicBezTo>
                      <a:pt x="201661" y="507823"/>
                      <a:pt x="200900" y="511341"/>
                      <a:pt x="200233" y="514859"/>
                    </a:cubicBezTo>
                    <a:cubicBezTo>
                      <a:pt x="199472" y="518092"/>
                      <a:pt x="198616" y="522276"/>
                      <a:pt x="197854" y="525508"/>
                    </a:cubicBezTo>
                    <a:cubicBezTo>
                      <a:pt x="197854" y="525508"/>
                      <a:pt x="196046" y="532544"/>
                      <a:pt x="196046" y="532544"/>
                    </a:cubicBezTo>
                    <a:lnTo>
                      <a:pt x="195570" y="534256"/>
                    </a:lnTo>
                    <a:cubicBezTo>
                      <a:pt x="194809" y="536918"/>
                      <a:pt x="193762" y="540246"/>
                      <a:pt x="193001" y="542908"/>
                    </a:cubicBezTo>
                    <a:cubicBezTo>
                      <a:pt x="174157" y="604140"/>
                      <a:pt x="132284" y="656719"/>
                      <a:pt x="79751" y="692754"/>
                    </a:cubicBezTo>
                    <a:cubicBezTo>
                      <a:pt x="60146" y="706351"/>
                      <a:pt x="39114" y="718046"/>
                      <a:pt x="17035" y="727174"/>
                    </a:cubicBezTo>
                    <a:cubicBezTo>
                      <a:pt x="13133" y="728790"/>
                      <a:pt x="9231" y="730311"/>
                      <a:pt x="5234" y="731642"/>
                    </a:cubicBezTo>
                    <a:lnTo>
                      <a:pt x="3426" y="732213"/>
                    </a:lnTo>
                    <a:lnTo>
                      <a:pt x="0" y="721564"/>
                    </a:lnTo>
                    <a:cubicBezTo>
                      <a:pt x="4283" y="720043"/>
                      <a:pt x="8470" y="718331"/>
                      <a:pt x="12562" y="716429"/>
                    </a:cubicBezTo>
                    <a:cubicBezTo>
                      <a:pt x="58528" y="695797"/>
                      <a:pt x="100307" y="664611"/>
                      <a:pt x="131713" y="625152"/>
                    </a:cubicBezTo>
                    <a:cubicBezTo>
                      <a:pt x="172064" y="574855"/>
                      <a:pt x="190907" y="510961"/>
                      <a:pt x="188623" y="446877"/>
                    </a:cubicBezTo>
                    <a:cubicBezTo>
                      <a:pt x="188528" y="442789"/>
                      <a:pt x="188337" y="437179"/>
                      <a:pt x="187957" y="433185"/>
                    </a:cubicBezTo>
                    <a:cubicBezTo>
                      <a:pt x="187766" y="430999"/>
                      <a:pt x="187671" y="428431"/>
                      <a:pt x="187481" y="426340"/>
                    </a:cubicBezTo>
                    <a:cubicBezTo>
                      <a:pt x="185673" y="405802"/>
                      <a:pt x="182247" y="385455"/>
                      <a:pt x="177393" y="365298"/>
                    </a:cubicBezTo>
                    <a:cubicBezTo>
                      <a:pt x="174919" y="355600"/>
                      <a:pt x="169209" y="333636"/>
                      <a:pt x="167305" y="324033"/>
                    </a:cubicBezTo>
                    <a:cubicBezTo>
                      <a:pt x="160739" y="292372"/>
                      <a:pt x="157122" y="259664"/>
                      <a:pt x="159026" y="227242"/>
                    </a:cubicBezTo>
                    <a:cubicBezTo>
                      <a:pt x="159216" y="224770"/>
                      <a:pt x="159502" y="220681"/>
                      <a:pt x="159692" y="218209"/>
                    </a:cubicBezTo>
                    <a:cubicBezTo>
                      <a:pt x="159977" y="215737"/>
                      <a:pt x="160548" y="209842"/>
                      <a:pt x="160834" y="207370"/>
                    </a:cubicBezTo>
                    <a:cubicBezTo>
                      <a:pt x="161215" y="204708"/>
                      <a:pt x="161786" y="201000"/>
                      <a:pt x="162166" y="198337"/>
                    </a:cubicBezTo>
                    <a:lnTo>
                      <a:pt x="162832" y="194724"/>
                    </a:lnTo>
                    <a:lnTo>
                      <a:pt x="163499" y="191111"/>
                    </a:lnTo>
                    <a:cubicBezTo>
                      <a:pt x="164070" y="187688"/>
                      <a:pt x="165116" y="183600"/>
                      <a:pt x="165783" y="180367"/>
                    </a:cubicBezTo>
                    <a:cubicBezTo>
                      <a:pt x="186624" y="90421"/>
                      <a:pt x="257144" y="28714"/>
                      <a:pt x="344032" y="3518"/>
                    </a:cubicBezTo>
                    <a:cubicBezTo>
                      <a:pt x="348124" y="2377"/>
                      <a:pt x="352407" y="1331"/>
                      <a:pt x="356594" y="380"/>
                    </a:cubicBezTo>
                    <a:cubicBezTo>
                      <a:pt x="357070" y="285"/>
                      <a:pt x="358117" y="95"/>
                      <a:pt x="358593" y="0"/>
                    </a:cubicBezTo>
                    <a:lnTo>
                      <a:pt x="362019" y="18446"/>
                    </a:lnTo>
                    <a:lnTo>
                      <a:pt x="362019" y="18446"/>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5" name="Freeform 202">
                <a:extLst>
                  <a:ext uri="{FF2B5EF4-FFF2-40B4-BE49-F238E27FC236}">
                    <a16:creationId xmlns:a16="http://schemas.microsoft.com/office/drawing/2014/main" id="{7091F4EC-32E9-B2AB-3F4E-40123E454BF3}"/>
                  </a:ext>
                </a:extLst>
              </p:cNvPr>
              <p:cNvSpPr/>
              <p:nvPr/>
            </p:nvSpPr>
            <p:spPr>
              <a:xfrm>
                <a:off x="-793976" y="2621813"/>
                <a:ext cx="304537" cy="368245"/>
              </a:xfrm>
              <a:custGeom>
                <a:avLst/>
                <a:gdLst>
                  <a:gd name="connsiteX0" fmla="*/ 304537 w 304537"/>
                  <a:gd name="connsiteY0" fmla="*/ 16069 h 368245"/>
                  <a:gd name="connsiteX1" fmla="*/ 261046 w 304537"/>
                  <a:gd name="connsiteY1" fmla="*/ 40124 h 368245"/>
                  <a:gd name="connsiteX2" fmla="*/ 252005 w 304537"/>
                  <a:gd name="connsiteY2" fmla="*/ 45163 h 368245"/>
                  <a:gd name="connsiteX3" fmla="*/ 228498 w 304537"/>
                  <a:gd name="connsiteY3" fmla="*/ 85097 h 368245"/>
                  <a:gd name="connsiteX4" fmla="*/ 228784 w 304537"/>
                  <a:gd name="connsiteY4" fmla="*/ 88520 h 368245"/>
                  <a:gd name="connsiteX5" fmla="*/ 229260 w 304537"/>
                  <a:gd name="connsiteY5" fmla="*/ 91562 h 368245"/>
                  <a:gd name="connsiteX6" fmla="*/ 189955 w 304537"/>
                  <a:gd name="connsiteY6" fmla="*/ 157738 h 368245"/>
                  <a:gd name="connsiteX7" fmla="*/ 166354 w 304537"/>
                  <a:gd name="connsiteY7" fmla="*/ 159830 h 368245"/>
                  <a:gd name="connsiteX8" fmla="*/ 150936 w 304537"/>
                  <a:gd name="connsiteY8" fmla="*/ 158214 h 368245"/>
                  <a:gd name="connsiteX9" fmla="*/ 148843 w 304537"/>
                  <a:gd name="connsiteY9" fmla="*/ 158023 h 368245"/>
                  <a:gd name="connsiteX10" fmla="*/ 146749 w 304537"/>
                  <a:gd name="connsiteY10" fmla="*/ 158023 h 368245"/>
                  <a:gd name="connsiteX11" fmla="*/ 117532 w 304537"/>
                  <a:gd name="connsiteY11" fmla="*/ 188164 h 368245"/>
                  <a:gd name="connsiteX12" fmla="*/ 121149 w 304537"/>
                  <a:gd name="connsiteY12" fmla="*/ 202616 h 368245"/>
                  <a:gd name="connsiteX13" fmla="*/ 123242 w 304537"/>
                  <a:gd name="connsiteY13" fmla="*/ 206324 h 368245"/>
                  <a:gd name="connsiteX14" fmla="*/ 125336 w 304537"/>
                  <a:gd name="connsiteY14" fmla="*/ 219825 h 368245"/>
                  <a:gd name="connsiteX15" fmla="*/ 117723 w 304537"/>
                  <a:gd name="connsiteY15" fmla="*/ 232851 h 368245"/>
                  <a:gd name="connsiteX16" fmla="*/ 109443 w 304537"/>
                  <a:gd name="connsiteY16" fmla="*/ 237225 h 368245"/>
                  <a:gd name="connsiteX17" fmla="*/ 90790 w 304537"/>
                  <a:gd name="connsiteY17" fmla="*/ 244927 h 368245"/>
                  <a:gd name="connsiteX18" fmla="*/ 11325 w 304537"/>
                  <a:gd name="connsiteY18" fmla="*/ 366249 h 368245"/>
                  <a:gd name="connsiteX19" fmla="*/ 11325 w 304537"/>
                  <a:gd name="connsiteY19" fmla="*/ 368246 h 368245"/>
                  <a:gd name="connsiteX20" fmla="*/ 0 w 304537"/>
                  <a:gd name="connsiteY20" fmla="*/ 368246 h 368245"/>
                  <a:gd name="connsiteX21" fmla="*/ 0 w 304537"/>
                  <a:gd name="connsiteY21" fmla="*/ 365964 h 368245"/>
                  <a:gd name="connsiteX22" fmla="*/ 571 w 304537"/>
                  <a:gd name="connsiteY22" fmla="*/ 355220 h 368245"/>
                  <a:gd name="connsiteX23" fmla="*/ 84890 w 304537"/>
                  <a:gd name="connsiteY23" fmla="*/ 232661 h 368245"/>
                  <a:gd name="connsiteX24" fmla="*/ 104399 w 304537"/>
                  <a:gd name="connsiteY24" fmla="*/ 224294 h 368245"/>
                  <a:gd name="connsiteX25" fmla="*/ 108491 w 304537"/>
                  <a:gd name="connsiteY25" fmla="*/ 222393 h 368245"/>
                  <a:gd name="connsiteX26" fmla="*/ 109063 w 304537"/>
                  <a:gd name="connsiteY26" fmla="*/ 221917 h 368245"/>
                  <a:gd name="connsiteX27" fmla="*/ 109253 w 304537"/>
                  <a:gd name="connsiteY27" fmla="*/ 221727 h 368245"/>
                  <a:gd name="connsiteX28" fmla="*/ 109634 w 304537"/>
                  <a:gd name="connsiteY28" fmla="*/ 221347 h 368245"/>
                  <a:gd name="connsiteX29" fmla="*/ 110776 w 304537"/>
                  <a:gd name="connsiteY29" fmla="*/ 219540 h 368245"/>
                  <a:gd name="connsiteX30" fmla="*/ 111156 w 304537"/>
                  <a:gd name="connsiteY30" fmla="*/ 218589 h 368245"/>
                  <a:gd name="connsiteX31" fmla="*/ 111442 w 304537"/>
                  <a:gd name="connsiteY31" fmla="*/ 216212 h 368245"/>
                  <a:gd name="connsiteX32" fmla="*/ 111442 w 304537"/>
                  <a:gd name="connsiteY32" fmla="*/ 215452 h 368245"/>
                  <a:gd name="connsiteX33" fmla="*/ 111251 w 304537"/>
                  <a:gd name="connsiteY33" fmla="*/ 214691 h 368245"/>
                  <a:gd name="connsiteX34" fmla="*/ 110300 w 304537"/>
                  <a:gd name="connsiteY34" fmla="*/ 212504 h 368245"/>
                  <a:gd name="connsiteX35" fmla="*/ 103828 w 304537"/>
                  <a:gd name="connsiteY35" fmla="*/ 178466 h 368245"/>
                  <a:gd name="connsiteX36" fmla="*/ 146083 w 304537"/>
                  <a:gd name="connsiteY36" fmla="*/ 142715 h 368245"/>
                  <a:gd name="connsiteX37" fmla="*/ 149223 w 304537"/>
                  <a:gd name="connsiteY37" fmla="*/ 142715 h 368245"/>
                  <a:gd name="connsiteX38" fmla="*/ 152364 w 304537"/>
                  <a:gd name="connsiteY38" fmla="*/ 142906 h 368245"/>
                  <a:gd name="connsiteX39" fmla="*/ 163689 w 304537"/>
                  <a:gd name="connsiteY39" fmla="*/ 143951 h 368245"/>
                  <a:gd name="connsiteX40" fmla="*/ 170541 w 304537"/>
                  <a:gd name="connsiteY40" fmla="*/ 144522 h 368245"/>
                  <a:gd name="connsiteX41" fmla="*/ 185102 w 304537"/>
                  <a:gd name="connsiteY41" fmla="*/ 142620 h 368245"/>
                  <a:gd name="connsiteX42" fmla="*/ 213081 w 304537"/>
                  <a:gd name="connsiteY42" fmla="*/ 98408 h 368245"/>
                  <a:gd name="connsiteX43" fmla="*/ 211749 w 304537"/>
                  <a:gd name="connsiteY43" fmla="*/ 90707 h 368245"/>
                  <a:gd name="connsiteX44" fmla="*/ 211368 w 304537"/>
                  <a:gd name="connsiteY44" fmla="*/ 85953 h 368245"/>
                  <a:gd name="connsiteX45" fmla="*/ 211368 w 304537"/>
                  <a:gd name="connsiteY45" fmla="*/ 85382 h 368245"/>
                  <a:gd name="connsiteX46" fmla="*/ 211368 w 304537"/>
                  <a:gd name="connsiteY46" fmla="*/ 83005 h 368245"/>
                  <a:gd name="connsiteX47" fmla="*/ 242107 w 304537"/>
                  <a:gd name="connsiteY47" fmla="*/ 30426 h 368245"/>
                  <a:gd name="connsiteX48" fmla="*/ 252195 w 304537"/>
                  <a:gd name="connsiteY48" fmla="*/ 24626 h 368245"/>
                  <a:gd name="connsiteX49" fmla="*/ 295306 w 304537"/>
                  <a:gd name="connsiteY49" fmla="*/ 0 h 368245"/>
                  <a:gd name="connsiteX50" fmla="*/ 304537 w 304537"/>
                  <a:gd name="connsiteY50" fmla="*/ 16354 h 368245"/>
                  <a:gd name="connsiteX51" fmla="*/ 304537 w 304537"/>
                  <a:gd name="connsiteY51" fmla="*/ 16354 h 36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4537" h="368245">
                    <a:moveTo>
                      <a:pt x="304537" y="16069"/>
                    </a:moveTo>
                    <a:cubicBezTo>
                      <a:pt x="294450" y="21583"/>
                      <a:pt x="270658" y="34799"/>
                      <a:pt x="261046" y="40124"/>
                    </a:cubicBezTo>
                    <a:cubicBezTo>
                      <a:pt x="259333" y="41075"/>
                      <a:pt x="253432" y="44307"/>
                      <a:pt x="252005" y="45163"/>
                    </a:cubicBezTo>
                    <a:cubicBezTo>
                      <a:pt x="237063" y="52960"/>
                      <a:pt x="228118" y="68268"/>
                      <a:pt x="228498" y="85097"/>
                    </a:cubicBezTo>
                    <a:cubicBezTo>
                      <a:pt x="228498" y="86048"/>
                      <a:pt x="228689" y="87569"/>
                      <a:pt x="228784" y="88520"/>
                    </a:cubicBezTo>
                    <a:cubicBezTo>
                      <a:pt x="228879" y="89185"/>
                      <a:pt x="229164" y="90802"/>
                      <a:pt x="229260" y="91562"/>
                    </a:cubicBezTo>
                    <a:cubicBezTo>
                      <a:pt x="235065" y="120372"/>
                      <a:pt x="218125" y="149181"/>
                      <a:pt x="189955" y="157738"/>
                    </a:cubicBezTo>
                    <a:cubicBezTo>
                      <a:pt x="182342" y="160115"/>
                      <a:pt x="174253" y="160781"/>
                      <a:pt x="166354" y="159830"/>
                    </a:cubicBezTo>
                    <a:cubicBezTo>
                      <a:pt x="162166" y="159354"/>
                      <a:pt x="155124" y="158594"/>
                      <a:pt x="150936" y="158214"/>
                    </a:cubicBezTo>
                    <a:cubicBezTo>
                      <a:pt x="150365" y="158214"/>
                      <a:pt x="149509" y="158118"/>
                      <a:pt x="148843" y="158023"/>
                    </a:cubicBezTo>
                    <a:cubicBezTo>
                      <a:pt x="148652" y="158023"/>
                      <a:pt x="147034" y="158023"/>
                      <a:pt x="146749" y="158023"/>
                    </a:cubicBezTo>
                    <a:cubicBezTo>
                      <a:pt x="130570" y="158499"/>
                      <a:pt x="117532" y="172000"/>
                      <a:pt x="117532" y="188164"/>
                    </a:cubicBezTo>
                    <a:cubicBezTo>
                      <a:pt x="117532" y="193203"/>
                      <a:pt x="118770" y="198147"/>
                      <a:pt x="121149" y="202616"/>
                    </a:cubicBezTo>
                    <a:cubicBezTo>
                      <a:pt x="121815" y="203757"/>
                      <a:pt x="122671" y="205183"/>
                      <a:pt x="123242" y="206324"/>
                    </a:cubicBezTo>
                    <a:cubicBezTo>
                      <a:pt x="125431" y="210413"/>
                      <a:pt x="126193" y="215262"/>
                      <a:pt x="125336" y="219825"/>
                    </a:cubicBezTo>
                    <a:cubicBezTo>
                      <a:pt x="124480" y="224865"/>
                      <a:pt x="121720" y="229619"/>
                      <a:pt x="117723" y="232851"/>
                    </a:cubicBezTo>
                    <a:cubicBezTo>
                      <a:pt x="115534" y="234848"/>
                      <a:pt x="111727" y="236369"/>
                      <a:pt x="109443" y="237225"/>
                    </a:cubicBezTo>
                    <a:cubicBezTo>
                      <a:pt x="103638" y="239507"/>
                      <a:pt x="96310" y="242264"/>
                      <a:pt x="90790" y="244927"/>
                    </a:cubicBezTo>
                    <a:cubicBezTo>
                      <a:pt x="44158" y="267080"/>
                      <a:pt x="12752" y="314525"/>
                      <a:pt x="11325" y="366249"/>
                    </a:cubicBezTo>
                    <a:cubicBezTo>
                      <a:pt x="11325" y="366249"/>
                      <a:pt x="11325" y="368246"/>
                      <a:pt x="11325" y="368246"/>
                    </a:cubicBezTo>
                    <a:lnTo>
                      <a:pt x="0" y="368246"/>
                    </a:lnTo>
                    <a:cubicBezTo>
                      <a:pt x="0" y="368246"/>
                      <a:pt x="0" y="365964"/>
                      <a:pt x="0" y="365964"/>
                    </a:cubicBezTo>
                    <a:cubicBezTo>
                      <a:pt x="0" y="362731"/>
                      <a:pt x="285" y="358547"/>
                      <a:pt x="571" y="355220"/>
                    </a:cubicBezTo>
                    <a:cubicBezTo>
                      <a:pt x="4854" y="303116"/>
                      <a:pt x="37972" y="255671"/>
                      <a:pt x="84890" y="232661"/>
                    </a:cubicBezTo>
                    <a:cubicBezTo>
                      <a:pt x="90790" y="229714"/>
                      <a:pt x="98213" y="226766"/>
                      <a:pt x="104399" y="224294"/>
                    </a:cubicBezTo>
                    <a:cubicBezTo>
                      <a:pt x="106398" y="223439"/>
                      <a:pt x="107349" y="223248"/>
                      <a:pt x="108491" y="222393"/>
                    </a:cubicBezTo>
                    <a:cubicBezTo>
                      <a:pt x="108682" y="222202"/>
                      <a:pt x="108872" y="222107"/>
                      <a:pt x="109063" y="221917"/>
                    </a:cubicBezTo>
                    <a:lnTo>
                      <a:pt x="109253" y="221727"/>
                    </a:lnTo>
                    <a:lnTo>
                      <a:pt x="109634" y="221347"/>
                    </a:lnTo>
                    <a:cubicBezTo>
                      <a:pt x="110109" y="220776"/>
                      <a:pt x="110490" y="220206"/>
                      <a:pt x="110776" y="219540"/>
                    </a:cubicBezTo>
                    <a:cubicBezTo>
                      <a:pt x="110966" y="219255"/>
                      <a:pt x="111061" y="218875"/>
                      <a:pt x="111156" y="218589"/>
                    </a:cubicBezTo>
                    <a:cubicBezTo>
                      <a:pt x="111346" y="217829"/>
                      <a:pt x="111442" y="217068"/>
                      <a:pt x="111442" y="216212"/>
                    </a:cubicBezTo>
                    <a:cubicBezTo>
                      <a:pt x="111442" y="215927"/>
                      <a:pt x="111442" y="215642"/>
                      <a:pt x="111442" y="215452"/>
                    </a:cubicBezTo>
                    <a:cubicBezTo>
                      <a:pt x="111442" y="215262"/>
                      <a:pt x="111346" y="214881"/>
                      <a:pt x="111251" y="214691"/>
                    </a:cubicBezTo>
                    <a:cubicBezTo>
                      <a:pt x="111061" y="213930"/>
                      <a:pt x="110776" y="213170"/>
                      <a:pt x="110300" y="212504"/>
                    </a:cubicBezTo>
                    <a:cubicBezTo>
                      <a:pt x="103733" y="202331"/>
                      <a:pt x="101354" y="190256"/>
                      <a:pt x="103828" y="178466"/>
                    </a:cubicBezTo>
                    <a:cubicBezTo>
                      <a:pt x="108016" y="158404"/>
                      <a:pt x="125622" y="143571"/>
                      <a:pt x="146083" y="142715"/>
                    </a:cubicBezTo>
                    <a:cubicBezTo>
                      <a:pt x="146559" y="142715"/>
                      <a:pt x="148843" y="142715"/>
                      <a:pt x="149223" y="142715"/>
                    </a:cubicBezTo>
                    <a:cubicBezTo>
                      <a:pt x="150080" y="142715"/>
                      <a:pt x="151412" y="142810"/>
                      <a:pt x="152364" y="142906"/>
                    </a:cubicBezTo>
                    <a:cubicBezTo>
                      <a:pt x="154553" y="143096"/>
                      <a:pt x="161405" y="143761"/>
                      <a:pt x="163689" y="143951"/>
                    </a:cubicBezTo>
                    <a:cubicBezTo>
                      <a:pt x="165402" y="144142"/>
                      <a:pt x="168828" y="144427"/>
                      <a:pt x="170541" y="144522"/>
                    </a:cubicBezTo>
                    <a:cubicBezTo>
                      <a:pt x="175490" y="144712"/>
                      <a:pt x="180439" y="144142"/>
                      <a:pt x="185102" y="142620"/>
                    </a:cubicBezTo>
                    <a:cubicBezTo>
                      <a:pt x="203659" y="136820"/>
                      <a:pt x="215841" y="117709"/>
                      <a:pt x="213081" y="98408"/>
                    </a:cubicBezTo>
                    <a:cubicBezTo>
                      <a:pt x="212700" y="96316"/>
                      <a:pt x="212129" y="92703"/>
                      <a:pt x="211749" y="90707"/>
                    </a:cubicBezTo>
                    <a:cubicBezTo>
                      <a:pt x="211654" y="89470"/>
                      <a:pt x="211463" y="87189"/>
                      <a:pt x="211368" y="85953"/>
                    </a:cubicBezTo>
                    <a:lnTo>
                      <a:pt x="211368" y="85382"/>
                    </a:lnTo>
                    <a:cubicBezTo>
                      <a:pt x="211368" y="85382"/>
                      <a:pt x="211368" y="83005"/>
                      <a:pt x="211368" y="83005"/>
                    </a:cubicBezTo>
                    <a:cubicBezTo>
                      <a:pt x="211368" y="61612"/>
                      <a:pt x="223454" y="40980"/>
                      <a:pt x="242107" y="30426"/>
                    </a:cubicBezTo>
                    <a:cubicBezTo>
                      <a:pt x="245438" y="28524"/>
                      <a:pt x="249150" y="26432"/>
                      <a:pt x="252195" y="24626"/>
                    </a:cubicBezTo>
                    <a:cubicBezTo>
                      <a:pt x="261807" y="19111"/>
                      <a:pt x="285504" y="5610"/>
                      <a:pt x="295306" y="0"/>
                    </a:cubicBezTo>
                    <a:cubicBezTo>
                      <a:pt x="295306" y="0"/>
                      <a:pt x="304537" y="16354"/>
                      <a:pt x="304537" y="16354"/>
                    </a:cubicBezTo>
                    <a:lnTo>
                      <a:pt x="304537" y="16354"/>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6" name="Freeform 203">
                <a:extLst>
                  <a:ext uri="{FF2B5EF4-FFF2-40B4-BE49-F238E27FC236}">
                    <a16:creationId xmlns:a16="http://schemas.microsoft.com/office/drawing/2014/main" id="{9A6CEB27-4F29-3E4C-D9C2-179AA21528D7}"/>
                  </a:ext>
                </a:extLst>
              </p:cNvPr>
              <p:cNvSpPr/>
              <p:nvPr/>
            </p:nvSpPr>
            <p:spPr>
              <a:xfrm>
                <a:off x="-1934564" y="3376750"/>
                <a:ext cx="847851" cy="413693"/>
              </a:xfrm>
              <a:custGeom>
                <a:avLst/>
                <a:gdLst>
                  <a:gd name="connsiteX0" fmla="*/ 0 w 847851"/>
                  <a:gd name="connsiteY0" fmla="*/ 0 h 413693"/>
                  <a:gd name="connsiteX1" fmla="*/ 8184 w 847851"/>
                  <a:gd name="connsiteY1" fmla="*/ 19491 h 413693"/>
                  <a:gd name="connsiteX2" fmla="*/ 9041 w 847851"/>
                  <a:gd name="connsiteY2" fmla="*/ 21203 h 413693"/>
                  <a:gd name="connsiteX3" fmla="*/ 12372 w 847851"/>
                  <a:gd name="connsiteY3" fmla="*/ 28144 h 413693"/>
                  <a:gd name="connsiteX4" fmla="*/ 19414 w 847851"/>
                  <a:gd name="connsiteY4" fmla="*/ 41740 h 413693"/>
                  <a:gd name="connsiteX5" fmla="*/ 25124 w 847851"/>
                  <a:gd name="connsiteY5" fmla="*/ 51724 h 413693"/>
                  <a:gd name="connsiteX6" fmla="*/ 33309 w 847851"/>
                  <a:gd name="connsiteY6" fmla="*/ 64655 h 413693"/>
                  <a:gd name="connsiteX7" fmla="*/ 39780 w 847851"/>
                  <a:gd name="connsiteY7" fmla="*/ 74067 h 413693"/>
                  <a:gd name="connsiteX8" fmla="*/ 46537 w 847851"/>
                  <a:gd name="connsiteY8" fmla="*/ 83290 h 413693"/>
                  <a:gd name="connsiteX9" fmla="*/ 53675 w 847851"/>
                  <a:gd name="connsiteY9" fmla="*/ 92228 h 413693"/>
                  <a:gd name="connsiteX10" fmla="*/ 58623 w 847851"/>
                  <a:gd name="connsiteY10" fmla="*/ 98028 h 413693"/>
                  <a:gd name="connsiteX11" fmla="*/ 61098 w 847851"/>
                  <a:gd name="connsiteY11" fmla="*/ 100880 h 413693"/>
                  <a:gd name="connsiteX12" fmla="*/ 68806 w 847851"/>
                  <a:gd name="connsiteY12" fmla="*/ 109247 h 413693"/>
                  <a:gd name="connsiteX13" fmla="*/ 78133 w 847851"/>
                  <a:gd name="connsiteY13" fmla="*/ 118660 h 413693"/>
                  <a:gd name="connsiteX14" fmla="*/ 79560 w 847851"/>
                  <a:gd name="connsiteY14" fmla="*/ 119991 h 413693"/>
                  <a:gd name="connsiteX15" fmla="*/ 85080 w 847851"/>
                  <a:gd name="connsiteY15" fmla="*/ 125221 h 413693"/>
                  <a:gd name="connsiteX16" fmla="*/ 96500 w 847851"/>
                  <a:gd name="connsiteY16" fmla="*/ 135204 h 413693"/>
                  <a:gd name="connsiteX17" fmla="*/ 105351 w 847851"/>
                  <a:gd name="connsiteY17" fmla="*/ 142335 h 413693"/>
                  <a:gd name="connsiteX18" fmla="*/ 114392 w 847851"/>
                  <a:gd name="connsiteY18" fmla="*/ 149181 h 413693"/>
                  <a:gd name="connsiteX19" fmla="*/ 136471 w 847851"/>
                  <a:gd name="connsiteY19" fmla="*/ 163728 h 413693"/>
                  <a:gd name="connsiteX20" fmla="*/ 144560 w 847851"/>
                  <a:gd name="connsiteY20" fmla="*/ 168482 h 413693"/>
                  <a:gd name="connsiteX21" fmla="*/ 159597 w 847851"/>
                  <a:gd name="connsiteY21" fmla="*/ 176469 h 413693"/>
                  <a:gd name="connsiteX22" fmla="*/ 176632 w 847851"/>
                  <a:gd name="connsiteY22" fmla="*/ 184456 h 413693"/>
                  <a:gd name="connsiteX23" fmla="*/ 194143 w 847851"/>
                  <a:gd name="connsiteY23" fmla="*/ 191301 h 413693"/>
                  <a:gd name="connsiteX24" fmla="*/ 210131 w 847851"/>
                  <a:gd name="connsiteY24" fmla="*/ 196721 h 413693"/>
                  <a:gd name="connsiteX25" fmla="*/ 219172 w 847851"/>
                  <a:gd name="connsiteY25" fmla="*/ 199288 h 413693"/>
                  <a:gd name="connsiteX26" fmla="*/ 233732 w 847851"/>
                  <a:gd name="connsiteY26" fmla="*/ 202901 h 413693"/>
                  <a:gd name="connsiteX27" fmla="*/ 244772 w 847851"/>
                  <a:gd name="connsiteY27" fmla="*/ 205183 h 413693"/>
                  <a:gd name="connsiteX28" fmla="*/ 274464 w 847851"/>
                  <a:gd name="connsiteY28" fmla="*/ 209272 h 413693"/>
                  <a:gd name="connsiteX29" fmla="*/ 293117 w 847851"/>
                  <a:gd name="connsiteY29" fmla="*/ 210508 h 413693"/>
                  <a:gd name="connsiteX30" fmla="*/ 335086 w 847851"/>
                  <a:gd name="connsiteY30" fmla="*/ 210508 h 413693"/>
                  <a:gd name="connsiteX31" fmla="*/ 346792 w 847851"/>
                  <a:gd name="connsiteY31" fmla="*/ 210508 h 413693"/>
                  <a:gd name="connsiteX32" fmla="*/ 464991 w 847851"/>
                  <a:gd name="connsiteY32" fmla="*/ 260139 h 413693"/>
                  <a:gd name="connsiteX33" fmla="*/ 578336 w 847851"/>
                  <a:gd name="connsiteY33" fmla="*/ 334968 h 413693"/>
                  <a:gd name="connsiteX34" fmla="*/ 679309 w 847851"/>
                  <a:gd name="connsiteY34" fmla="*/ 354269 h 413693"/>
                  <a:gd name="connsiteX35" fmla="*/ 788371 w 847851"/>
                  <a:gd name="connsiteY35" fmla="*/ 370718 h 413693"/>
                  <a:gd name="connsiteX36" fmla="*/ 847851 w 847851"/>
                  <a:gd name="connsiteY36" fmla="*/ 392111 h 413693"/>
                  <a:gd name="connsiteX37" fmla="*/ 838620 w 847851"/>
                  <a:gd name="connsiteY37" fmla="*/ 413694 h 413693"/>
                  <a:gd name="connsiteX38" fmla="*/ 682069 w 847851"/>
                  <a:gd name="connsiteY38" fmla="*/ 380701 h 413693"/>
                  <a:gd name="connsiteX39" fmla="*/ 666556 w 847851"/>
                  <a:gd name="connsiteY39" fmla="*/ 380131 h 413693"/>
                  <a:gd name="connsiteX40" fmla="*/ 599368 w 847851"/>
                  <a:gd name="connsiteY40" fmla="*/ 369197 h 413693"/>
                  <a:gd name="connsiteX41" fmla="*/ 456235 w 847851"/>
                  <a:gd name="connsiteY41" fmla="*/ 284955 h 413693"/>
                  <a:gd name="connsiteX42" fmla="*/ 450715 w 847851"/>
                  <a:gd name="connsiteY42" fmla="*/ 279156 h 413693"/>
                  <a:gd name="connsiteX43" fmla="*/ 364017 w 847851"/>
                  <a:gd name="connsiteY43" fmla="*/ 232376 h 413693"/>
                  <a:gd name="connsiteX44" fmla="*/ 334801 w 847851"/>
                  <a:gd name="connsiteY44" fmla="*/ 230189 h 413693"/>
                  <a:gd name="connsiteX45" fmla="*/ 307868 w 847851"/>
                  <a:gd name="connsiteY45" fmla="*/ 229524 h 413693"/>
                  <a:gd name="connsiteX46" fmla="*/ 292166 w 847851"/>
                  <a:gd name="connsiteY46" fmla="*/ 228858 h 413693"/>
                  <a:gd name="connsiteX47" fmla="*/ 280365 w 847851"/>
                  <a:gd name="connsiteY47" fmla="*/ 227907 h 413693"/>
                  <a:gd name="connsiteX48" fmla="*/ 241441 w 847851"/>
                  <a:gd name="connsiteY48" fmla="*/ 221537 h 413693"/>
                  <a:gd name="connsiteX49" fmla="*/ 0 w 847851"/>
                  <a:gd name="connsiteY49" fmla="*/ 190 h 413693"/>
                  <a:gd name="connsiteX50" fmla="*/ 0 w 847851"/>
                  <a:gd name="connsiteY50" fmla="*/ 190 h 413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47851" h="413693">
                    <a:moveTo>
                      <a:pt x="0" y="0"/>
                    </a:moveTo>
                    <a:cubicBezTo>
                      <a:pt x="2474" y="6465"/>
                      <a:pt x="5425" y="13216"/>
                      <a:pt x="8184" y="19491"/>
                    </a:cubicBezTo>
                    <a:cubicBezTo>
                      <a:pt x="8184" y="19491"/>
                      <a:pt x="9041" y="21203"/>
                      <a:pt x="9041" y="21203"/>
                    </a:cubicBezTo>
                    <a:lnTo>
                      <a:pt x="12372" y="28144"/>
                    </a:lnTo>
                    <a:cubicBezTo>
                      <a:pt x="14180" y="31947"/>
                      <a:pt x="17416" y="37937"/>
                      <a:pt x="19414" y="41740"/>
                    </a:cubicBezTo>
                    <a:cubicBezTo>
                      <a:pt x="20842" y="44307"/>
                      <a:pt x="23792" y="49252"/>
                      <a:pt x="25124" y="51724"/>
                    </a:cubicBezTo>
                    <a:cubicBezTo>
                      <a:pt x="27408" y="55432"/>
                      <a:pt x="30834" y="61041"/>
                      <a:pt x="33309" y="64655"/>
                    </a:cubicBezTo>
                    <a:cubicBezTo>
                      <a:pt x="35402" y="67697"/>
                      <a:pt x="37687" y="71215"/>
                      <a:pt x="39780" y="74067"/>
                    </a:cubicBezTo>
                    <a:cubicBezTo>
                      <a:pt x="41684" y="76635"/>
                      <a:pt x="44729" y="80913"/>
                      <a:pt x="46537" y="83290"/>
                    </a:cubicBezTo>
                    <a:cubicBezTo>
                      <a:pt x="47869" y="85002"/>
                      <a:pt x="52247" y="90421"/>
                      <a:pt x="53675" y="92228"/>
                    </a:cubicBezTo>
                    <a:lnTo>
                      <a:pt x="58623" y="98028"/>
                    </a:lnTo>
                    <a:lnTo>
                      <a:pt x="61098" y="100880"/>
                    </a:lnTo>
                    <a:cubicBezTo>
                      <a:pt x="62621" y="102496"/>
                      <a:pt x="67189" y="107536"/>
                      <a:pt x="68806" y="109247"/>
                    </a:cubicBezTo>
                    <a:cubicBezTo>
                      <a:pt x="71661" y="112290"/>
                      <a:pt x="75183" y="115713"/>
                      <a:pt x="78133" y="118660"/>
                    </a:cubicBezTo>
                    <a:cubicBezTo>
                      <a:pt x="78133" y="118660"/>
                      <a:pt x="79560" y="119991"/>
                      <a:pt x="79560" y="119991"/>
                    </a:cubicBezTo>
                    <a:lnTo>
                      <a:pt x="85080" y="125221"/>
                    </a:lnTo>
                    <a:cubicBezTo>
                      <a:pt x="88792" y="128644"/>
                      <a:pt x="92694" y="131876"/>
                      <a:pt x="96500" y="135204"/>
                    </a:cubicBezTo>
                    <a:cubicBezTo>
                      <a:pt x="98784" y="137011"/>
                      <a:pt x="103162" y="140624"/>
                      <a:pt x="105351" y="142335"/>
                    </a:cubicBezTo>
                    <a:cubicBezTo>
                      <a:pt x="107064" y="143571"/>
                      <a:pt x="112584" y="147755"/>
                      <a:pt x="114392" y="149181"/>
                    </a:cubicBezTo>
                    <a:cubicBezTo>
                      <a:pt x="121625" y="154315"/>
                      <a:pt x="128857" y="159259"/>
                      <a:pt x="136471" y="163728"/>
                    </a:cubicBezTo>
                    <a:cubicBezTo>
                      <a:pt x="138945" y="165154"/>
                      <a:pt x="142181" y="167151"/>
                      <a:pt x="144560" y="168482"/>
                    </a:cubicBezTo>
                    <a:cubicBezTo>
                      <a:pt x="149509" y="171144"/>
                      <a:pt x="154458" y="173997"/>
                      <a:pt x="159597" y="176469"/>
                    </a:cubicBezTo>
                    <a:cubicBezTo>
                      <a:pt x="164736" y="179131"/>
                      <a:pt x="171398" y="182079"/>
                      <a:pt x="176632" y="184456"/>
                    </a:cubicBezTo>
                    <a:cubicBezTo>
                      <a:pt x="182056" y="186643"/>
                      <a:pt x="188718" y="189400"/>
                      <a:pt x="194143" y="191301"/>
                    </a:cubicBezTo>
                    <a:cubicBezTo>
                      <a:pt x="198806" y="193108"/>
                      <a:pt x="205372" y="195105"/>
                      <a:pt x="210131" y="196721"/>
                    </a:cubicBezTo>
                    <a:cubicBezTo>
                      <a:pt x="212700" y="197482"/>
                      <a:pt x="216602" y="198528"/>
                      <a:pt x="219172" y="199288"/>
                    </a:cubicBezTo>
                    <a:cubicBezTo>
                      <a:pt x="223264" y="200524"/>
                      <a:pt x="229640" y="201855"/>
                      <a:pt x="233732" y="202901"/>
                    </a:cubicBezTo>
                    <a:cubicBezTo>
                      <a:pt x="235921" y="203377"/>
                      <a:pt x="242488" y="204708"/>
                      <a:pt x="244772" y="205183"/>
                    </a:cubicBezTo>
                    <a:cubicBezTo>
                      <a:pt x="254574" y="206895"/>
                      <a:pt x="264472" y="208416"/>
                      <a:pt x="274464" y="209272"/>
                    </a:cubicBezTo>
                    <a:cubicBezTo>
                      <a:pt x="280175" y="209842"/>
                      <a:pt x="287312" y="210222"/>
                      <a:pt x="293117" y="210508"/>
                    </a:cubicBezTo>
                    <a:cubicBezTo>
                      <a:pt x="306251" y="210793"/>
                      <a:pt x="321858" y="210508"/>
                      <a:pt x="335086" y="210508"/>
                    </a:cubicBezTo>
                    <a:cubicBezTo>
                      <a:pt x="337751" y="210508"/>
                      <a:pt x="344223" y="210508"/>
                      <a:pt x="346792" y="210508"/>
                    </a:cubicBezTo>
                    <a:cubicBezTo>
                      <a:pt x="390664" y="210983"/>
                      <a:pt x="433871" y="229143"/>
                      <a:pt x="464991" y="260139"/>
                    </a:cubicBezTo>
                    <a:cubicBezTo>
                      <a:pt x="496682" y="293037"/>
                      <a:pt x="535510" y="318994"/>
                      <a:pt x="578336" y="334968"/>
                    </a:cubicBezTo>
                    <a:cubicBezTo>
                      <a:pt x="610598" y="347138"/>
                      <a:pt x="644953" y="353508"/>
                      <a:pt x="679309" y="354269"/>
                    </a:cubicBezTo>
                    <a:cubicBezTo>
                      <a:pt x="716139" y="355600"/>
                      <a:pt x="752874" y="360925"/>
                      <a:pt x="788371" y="370718"/>
                    </a:cubicBezTo>
                    <a:cubicBezTo>
                      <a:pt x="808737" y="376328"/>
                      <a:pt x="828627" y="383459"/>
                      <a:pt x="847851" y="392111"/>
                    </a:cubicBezTo>
                    <a:lnTo>
                      <a:pt x="838620" y="413694"/>
                    </a:lnTo>
                    <a:cubicBezTo>
                      <a:pt x="788942" y="393632"/>
                      <a:pt x="735648" y="382888"/>
                      <a:pt x="682069" y="380701"/>
                    </a:cubicBezTo>
                    <a:cubicBezTo>
                      <a:pt x="677786" y="380511"/>
                      <a:pt x="670839" y="380321"/>
                      <a:pt x="666556" y="380131"/>
                    </a:cubicBezTo>
                    <a:cubicBezTo>
                      <a:pt x="643906" y="378895"/>
                      <a:pt x="621257" y="375282"/>
                      <a:pt x="599368" y="369197"/>
                    </a:cubicBezTo>
                    <a:cubicBezTo>
                      <a:pt x="545217" y="354364"/>
                      <a:pt x="495444" y="324889"/>
                      <a:pt x="456235" y="284955"/>
                    </a:cubicBezTo>
                    <a:cubicBezTo>
                      <a:pt x="454332" y="283054"/>
                      <a:pt x="452524" y="281152"/>
                      <a:pt x="450715" y="279156"/>
                    </a:cubicBezTo>
                    <a:cubicBezTo>
                      <a:pt x="428161" y="254530"/>
                      <a:pt x="397136" y="237701"/>
                      <a:pt x="364017" y="232376"/>
                    </a:cubicBezTo>
                    <a:cubicBezTo>
                      <a:pt x="354596" y="230760"/>
                      <a:pt x="344413" y="230379"/>
                      <a:pt x="334801" y="230189"/>
                    </a:cubicBezTo>
                    <a:cubicBezTo>
                      <a:pt x="327663" y="229999"/>
                      <a:pt x="314911" y="229714"/>
                      <a:pt x="307868" y="229524"/>
                    </a:cubicBezTo>
                    <a:cubicBezTo>
                      <a:pt x="303300" y="229429"/>
                      <a:pt x="296639" y="229048"/>
                      <a:pt x="292166" y="228858"/>
                    </a:cubicBezTo>
                    <a:cubicBezTo>
                      <a:pt x="289596" y="228668"/>
                      <a:pt x="283030" y="228097"/>
                      <a:pt x="280365" y="227907"/>
                    </a:cubicBezTo>
                    <a:cubicBezTo>
                      <a:pt x="267232" y="226481"/>
                      <a:pt x="254289" y="224389"/>
                      <a:pt x="241441" y="221537"/>
                    </a:cubicBezTo>
                    <a:cubicBezTo>
                      <a:pt x="127620" y="196055"/>
                      <a:pt x="34260" y="111719"/>
                      <a:pt x="0" y="190"/>
                    </a:cubicBezTo>
                    <a:lnTo>
                      <a:pt x="0" y="190"/>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7" name="Freeform 204">
                <a:extLst>
                  <a:ext uri="{FF2B5EF4-FFF2-40B4-BE49-F238E27FC236}">
                    <a16:creationId xmlns:a16="http://schemas.microsoft.com/office/drawing/2014/main" id="{ECEA5728-B7EA-7F17-98FF-192037CB3583}"/>
                  </a:ext>
                </a:extLst>
              </p:cNvPr>
              <p:cNvSpPr/>
              <p:nvPr/>
            </p:nvSpPr>
            <p:spPr>
              <a:xfrm>
                <a:off x="-1817222" y="3155118"/>
                <a:ext cx="349647" cy="500026"/>
              </a:xfrm>
              <a:custGeom>
                <a:avLst/>
                <a:gdLst>
                  <a:gd name="connsiteX0" fmla="*/ 0 w 349647"/>
                  <a:gd name="connsiteY0" fmla="*/ 0 h 500026"/>
                  <a:gd name="connsiteX1" fmla="*/ 68331 w 349647"/>
                  <a:gd name="connsiteY1" fmla="*/ 66936 h 500026"/>
                  <a:gd name="connsiteX2" fmla="*/ 81083 w 349647"/>
                  <a:gd name="connsiteY2" fmla="*/ 73972 h 500026"/>
                  <a:gd name="connsiteX3" fmla="*/ 112584 w 349647"/>
                  <a:gd name="connsiteY3" fmla="*/ 105634 h 500026"/>
                  <a:gd name="connsiteX4" fmla="*/ 120483 w 349647"/>
                  <a:gd name="connsiteY4" fmla="*/ 126932 h 500026"/>
                  <a:gd name="connsiteX5" fmla="*/ 122196 w 349647"/>
                  <a:gd name="connsiteY5" fmla="*/ 133778 h 500026"/>
                  <a:gd name="connsiteX6" fmla="*/ 155314 w 349647"/>
                  <a:gd name="connsiteY6" fmla="*/ 190065 h 500026"/>
                  <a:gd name="connsiteX7" fmla="*/ 191478 w 349647"/>
                  <a:gd name="connsiteY7" fmla="*/ 215452 h 500026"/>
                  <a:gd name="connsiteX8" fmla="*/ 285314 w 349647"/>
                  <a:gd name="connsiteY8" fmla="*/ 330974 h 500026"/>
                  <a:gd name="connsiteX9" fmla="*/ 286551 w 349647"/>
                  <a:gd name="connsiteY9" fmla="*/ 338581 h 500026"/>
                  <a:gd name="connsiteX10" fmla="*/ 309106 w 349647"/>
                  <a:gd name="connsiteY10" fmla="*/ 422727 h 500026"/>
                  <a:gd name="connsiteX11" fmla="*/ 349647 w 349647"/>
                  <a:gd name="connsiteY11" fmla="*/ 483673 h 500026"/>
                  <a:gd name="connsiteX12" fmla="*/ 332802 w 349647"/>
                  <a:gd name="connsiteY12" fmla="*/ 500027 h 500026"/>
                  <a:gd name="connsiteX13" fmla="*/ 270848 w 349647"/>
                  <a:gd name="connsiteY13" fmla="*/ 352938 h 500026"/>
                  <a:gd name="connsiteX14" fmla="*/ 269230 w 349647"/>
                  <a:gd name="connsiteY14" fmla="*/ 338390 h 500026"/>
                  <a:gd name="connsiteX15" fmla="*/ 188718 w 349647"/>
                  <a:gd name="connsiteY15" fmla="*/ 226671 h 500026"/>
                  <a:gd name="connsiteX16" fmla="*/ 184245 w 349647"/>
                  <a:gd name="connsiteY16" fmla="*/ 224389 h 500026"/>
                  <a:gd name="connsiteX17" fmla="*/ 135805 w 349647"/>
                  <a:gd name="connsiteY17" fmla="*/ 181033 h 500026"/>
                  <a:gd name="connsiteX18" fmla="*/ 115439 w 349647"/>
                  <a:gd name="connsiteY18" fmla="*/ 135584 h 500026"/>
                  <a:gd name="connsiteX19" fmla="*/ 113916 w 349647"/>
                  <a:gd name="connsiteY19" fmla="*/ 128263 h 500026"/>
                  <a:gd name="connsiteX20" fmla="*/ 97071 w 349647"/>
                  <a:gd name="connsiteY20" fmla="*/ 92798 h 500026"/>
                  <a:gd name="connsiteX21" fmla="*/ 74897 w 349647"/>
                  <a:gd name="connsiteY21" fmla="*/ 75208 h 500026"/>
                  <a:gd name="connsiteX22" fmla="*/ 95 w 349647"/>
                  <a:gd name="connsiteY22" fmla="*/ 95 h 500026"/>
                  <a:gd name="connsiteX23" fmla="*/ 95 w 349647"/>
                  <a:gd name="connsiteY23" fmla="*/ 95 h 5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647" h="500026">
                    <a:moveTo>
                      <a:pt x="0" y="0"/>
                    </a:moveTo>
                    <a:cubicBezTo>
                      <a:pt x="16179" y="28144"/>
                      <a:pt x="40066" y="51343"/>
                      <a:pt x="68331" y="66936"/>
                    </a:cubicBezTo>
                    <a:cubicBezTo>
                      <a:pt x="71471" y="68648"/>
                      <a:pt x="78228" y="72356"/>
                      <a:pt x="81083" y="73972"/>
                    </a:cubicBezTo>
                    <a:cubicBezTo>
                      <a:pt x="94311" y="81199"/>
                      <a:pt x="105351" y="92323"/>
                      <a:pt x="112584" y="105634"/>
                    </a:cubicBezTo>
                    <a:cubicBezTo>
                      <a:pt x="116295" y="112290"/>
                      <a:pt x="118770" y="119516"/>
                      <a:pt x="120483" y="126932"/>
                    </a:cubicBezTo>
                    <a:cubicBezTo>
                      <a:pt x="120958" y="129119"/>
                      <a:pt x="121625" y="131686"/>
                      <a:pt x="122196" y="133778"/>
                    </a:cubicBezTo>
                    <a:cubicBezTo>
                      <a:pt x="128191" y="154981"/>
                      <a:pt x="139707" y="174567"/>
                      <a:pt x="155314" y="190065"/>
                    </a:cubicBezTo>
                    <a:cubicBezTo>
                      <a:pt x="165783" y="200524"/>
                      <a:pt x="178059" y="209176"/>
                      <a:pt x="191478" y="215452"/>
                    </a:cubicBezTo>
                    <a:cubicBezTo>
                      <a:pt x="240014" y="235419"/>
                      <a:pt x="275702" y="279346"/>
                      <a:pt x="285314" y="330974"/>
                    </a:cubicBezTo>
                    <a:cubicBezTo>
                      <a:pt x="285885" y="333541"/>
                      <a:pt x="286170" y="336013"/>
                      <a:pt x="286551" y="338581"/>
                    </a:cubicBezTo>
                    <a:cubicBezTo>
                      <a:pt x="290548" y="367390"/>
                      <a:pt x="297495" y="396104"/>
                      <a:pt x="309106" y="422727"/>
                    </a:cubicBezTo>
                    <a:cubicBezTo>
                      <a:pt x="318908" y="445261"/>
                      <a:pt x="332231" y="466368"/>
                      <a:pt x="349647" y="483673"/>
                    </a:cubicBezTo>
                    <a:cubicBezTo>
                      <a:pt x="349647" y="483673"/>
                      <a:pt x="332802" y="500027"/>
                      <a:pt x="332802" y="500027"/>
                    </a:cubicBezTo>
                    <a:cubicBezTo>
                      <a:pt x="295496" y="460093"/>
                      <a:pt x="277700" y="406088"/>
                      <a:pt x="270848" y="352938"/>
                    </a:cubicBezTo>
                    <a:cubicBezTo>
                      <a:pt x="270182" y="348184"/>
                      <a:pt x="269706" y="343144"/>
                      <a:pt x="269230" y="338390"/>
                    </a:cubicBezTo>
                    <a:cubicBezTo>
                      <a:pt x="263901" y="290470"/>
                      <a:pt x="232590" y="247018"/>
                      <a:pt x="188718" y="226671"/>
                    </a:cubicBezTo>
                    <a:cubicBezTo>
                      <a:pt x="187576" y="226101"/>
                      <a:pt x="185292" y="224960"/>
                      <a:pt x="184245" y="224389"/>
                    </a:cubicBezTo>
                    <a:cubicBezTo>
                      <a:pt x="164926" y="214026"/>
                      <a:pt x="148177" y="199003"/>
                      <a:pt x="135805" y="181033"/>
                    </a:cubicBezTo>
                    <a:cubicBezTo>
                      <a:pt x="126288" y="167246"/>
                      <a:pt x="119436" y="151748"/>
                      <a:pt x="115439" y="135584"/>
                    </a:cubicBezTo>
                    <a:cubicBezTo>
                      <a:pt x="114963" y="133302"/>
                      <a:pt x="114297" y="130545"/>
                      <a:pt x="113916" y="128263"/>
                    </a:cubicBezTo>
                    <a:cubicBezTo>
                      <a:pt x="111632" y="115237"/>
                      <a:pt x="105827" y="102782"/>
                      <a:pt x="97071" y="92798"/>
                    </a:cubicBezTo>
                    <a:cubicBezTo>
                      <a:pt x="90885" y="85572"/>
                      <a:pt x="83082" y="79867"/>
                      <a:pt x="74897" y="75208"/>
                    </a:cubicBezTo>
                    <a:cubicBezTo>
                      <a:pt x="43492" y="57904"/>
                      <a:pt x="16559" y="31852"/>
                      <a:pt x="95" y="95"/>
                    </a:cubicBezTo>
                    <a:lnTo>
                      <a:pt x="95" y="95"/>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8" name="Freeform 205">
                <a:extLst>
                  <a:ext uri="{FF2B5EF4-FFF2-40B4-BE49-F238E27FC236}">
                    <a16:creationId xmlns:a16="http://schemas.microsoft.com/office/drawing/2014/main" id="{FCACF56B-C98E-950B-36C8-CEC60710713D}"/>
                  </a:ext>
                </a:extLst>
              </p:cNvPr>
              <p:cNvSpPr/>
              <p:nvPr/>
            </p:nvSpPr>
            <p:spPr>
              <a:xfrm>
                <a:off x="-1274479" y="3099910"/>
                <a:ext cx="155409" cy="26589"/>
              </a:xfrm>
              <a:custGeom>
                <a:avLst/>
                <a:gdLst>
                  <a:gd name="connsiteX0" fmla="*/ 0 w 155409"/>
                  <a:gd name="connsiteY0" fmla="*/ 17366 h 26589"/>
                  <a:gd name="connsiteX1" fmla="*/ 155409 w 155409"/>
                  <a:gd name="connsiteY1" fmla="*/ 1773 h 26589"/>
                  <a:gd name="connsiteX2" fmla="*/ 152269 w 155409"/>
                  <a:gd name="connsiteY2" fmla="*/ 15750 h 26589"/>
                  <a:gd name="connsiteX3" fmla="*/ 107540 w 155409"/>
                  <a:gd name="connsiteY3" fmla="*/ 9189 h 26589"/>
                  <a:gd name="connsiteX4" fmla="*/ 42255 w 155409"/>
                  <a:gd name="connsiteY4" fmla="*/ 15180 h 26589"/>
                  <a:gd name="connsiteX5" fmla="*/ 2094 w 155409"/>
                  <a:gd name="connsiteY5" fmla="*/ 26589 h 26589"/>
                  <a:gd name="connsiteX6" fmla="*/ 95 w 155409"/>
                  <a:gd name="connsiteY6" fmla="*/ 17461 h 2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09" h="26589">
                    <a:moveTo>
                      <a:pt x="0" y="17366"/>
                    </a:moveTo>
                    <a:cubicBezTo>
                      <a:pt x="0" y="17366"/>
                      <a:pt x="67855" y="-6594"/>
                      <a:pt x="155409" y="1773"/>
                    </a:cubicBezTo>
                    <a:lnTo>
                      <a:pt x="152269" y="15750"/>
                    </a:lnTo>
                    <a:lnTo>
                      <a:pt x="107540" y="9189"/>
                    </a:lnTo>
                    <a:cubicBezTo>
                      <a:pt x="107540" y="9189"/>
                      <a:pt x="43777" y="14704"/>
                      <a:pt x="42255" y="15180"/>
                    </a:cubicBezTo>
                    <a:cubicBezTo>
                      <a:pt x="40732" y="15655"/>
                      <a:pt x="2094" y="26589"/>
                      <a:pt x="2094" y="26589"/>
                    </a:cubicBezTo>
                    <a:lnTo>
                      <a:pt x="95" y="17461"/>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9" name="Freeform 206">
                <a:extLst>
                  <a:ext uri="{FF2B5EF4-FFF2-40B4-BE49-F238E27FC236}">
                    <a16:creationId xmlns:a16="http://schemas.microsoft.com/office/drawing/2014/main" id="{C6C59EF4-C020-B1A8-9311-AFA294D05B9B}"/>
                  </a:ext>
                </a:extLst>
              </p:cNvPr>
              <p:cNvSpPr/>
              <p:nvPr/>
            </p:nvSpPr>
            <p:spPr>
              <a:xfrm>
                <a:off x="-1294179" y="3101683"/>
                <a:ext cx="191477" cy="40979"/>
              </a:xfrm>
              <a:custGeom>
                <a:avLst/>
                <a:gdLst>
                  <a:gd name="connsiteX0" fmla="*/ 0 w 191477"/>
                  <a:gd name="connsiteY0" fmla="*/ 40980 h 40979"/>
                  <a:gd name="connsiteX1" fmla="*/ 0 w 191477"/>
                  <a:gd name="connsiteY1" fmla="*/ 40980 h 40979"/>
                  <a:gd name="connsiteX2" fmla="*/ 142276 w 191477"/>
                  <a:gd name="connsiteY2" fmla="*/ 23104 h 40979"/>
                  <a:gd name="connsiteX3" fmla="*/ 171588 w 191477"/>
                  <a:gd name="connsiteY3" fmla="*/ 27954 h 40979"/>
                  <a:gd name="connsiteX4" fmla="*/ 191478 w 191477"/>
                  <a:gd name="connsiteY4" fmla="*/ 20252 h 40979"/>
                  <a:gd name="connsiteX5" fmla="*/ 188433 w 191477"/>
                  <a:gd name="connsiteY5" fmla="*/ 12170 h 40979"/>
                  <a:gd name="connsiteX6" fmla="*/ 175204 w 191477"/>
                  <a:gd name="connsiteY6" fmla="*/ 0 h 40979"/>
                  <a:gd name="connsiteX7" fmla="*/ 161024 w 191477"/>
                  <a:gd name="connsiteY7" fmla="*/ 2567 h 40979"/>
                  <a:gd name="connsiteX8" fmla="*/ 86222 w 191477"/>
                  <a:gd name="connsiteY8" fmla="*/ 10649 h 40979"/>
                  <a:gd name="connsiteX9" fmla="*/ 21222 w 191477"/>
                  <a:gd name="connsiteY9" fmla="*/ 21868 h 4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477" h="40979">
                    <a:moveTo>
                      <a:pt x="0" y="40980"/>
                    </a:moveTo>
                    <a:lnTo>
                      <a:pt x="0" y="40980"/>
                    </a:lnTo>
                    <a:cubicBezTo>
                      <a:pt x="44729" y="21393"/>
                      <a:pt x="94121" y="15213"/>
                      <a:pt x="142276" y="23104"/>
                    </a:cubicBezTo>
                    <a:lnTo>
                      <a:pt x="171588" y="27954"/>
                    </a:lnTo>
                    <a:lnTo>
                      <a:pt x="191478" y="20252"/>
                    </a:lnTo>
                    <a:lnTo>
                      <a:pt x="188433" y="12170"/>
                    </a:lnTo>
                    <a:lnTo>
                      <a:pt x="175204" y="0"/>
                    </a:lnTo>
                    <a:lnTo>
                      <a:pt x="161024" y="2567"/>
                    </a:lnTo>
                    <a:lnTo>
                      <a:pt x="86222" y="10649"/>
                    </a:lnTo>
                    <a:lnTo>
                      <a:pt x="21222" y="21868"/>
                    </a:lnTo>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189" name="Freeform 186">
              <a:extLst>
                <a:ext uri="{FF2B5EF4-FFF2-40B4-BE49-F238E27FC236}">
                  <a16:creationId xmlns:a16="http://schemas.microsoft.com/office/drawing/2014/main" id="{3F7BE998-DE25-C61B-31F6-B402371CE3CE}"/>
                </a:ext>
              </a:extLst>
            </p:cNvPr>
            <p:cNvSpPr/>
            <p:nvPr/>
          </p:nvSpPr>
          <p:spPr>
            <a:xfrm>
              <a:off x="-116666" y="3095978"/>
              <a:ext cx="101258" cy="39838"/>
            </a:xfrm>
            <a:custGeom>
              <a:avLst/>
              <a:gdLst>
                <a:gd name="connsiteX0" fmla="*/ 99831 w 101258"/>
                <a:gd name="connsiteY0" fmla="*/ 0 h 39838"/>
                <a:gd name="connsiteX1" fmla="*/ 83367 w 101258"/>
                <a:gd name="connsiteY1" fmla="*/ 13121 h 39838"/>
                <a:gd name="connsiteX2" fmla="*/ 18653 w 101258"/>
                <a:gd name="connsiteY2" fmla="*/ 20918 h 39838"/>
                <a:gd name="connsiteX3" fmla="*/ 2665 w 101258"/>
                <a:gd name="connsiteY3" fmla="*/ 16544 h 39838"/>
                <a:gd name="connsiteX4" fmla="*/ 0 w 101258"/>
                <a:gd name="connsiteY4" fmla="*/ 27954 h 39838"/>
                <a:gd name="connsiteX5" fmla="*/ 37401 w 101258"/>
                <a:gd name="connsiteY5" fmla="*/ 39839 h 39838"/>
                <a:gd name="connsiteX6" fmla="*/ 64809 w 101258"/>
                <a:gd name="connsiteY6" fmla="*/ 37462 h 39838"/>
                <a:gd name="connsiteX7" fmla="*/ 82606 w 101258"/>
                <a:gd name="connsiteY7" fmla="*/ 25386 h 39838"/>
                <a:gd name="connsiteX8" fmla="*/ 96310 w 101258"/>
                <a:gd name="connsiteY8" fmla="*/ 14832 h 39838"/>
                <a:gd name="connsiteX9" fmla="*/ 101259 w 101258"/>
                <a:gd name="connsiteY9" fmla="*/ 5229 h 39838"/>
                <a:gd name="connsiteX10" fmla="*/ 99831 w 101258"/>
                <a:gd name="connsiteY10" fmla="*/ 0 h 3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258" h="39838">
                  <a:moveTo>
                    <a:pt x="99831" y="0"/>
                  </a:moveTo>
                  <a:cubicBezTo>
                    <a:pt x="95453" y="5229"/>
                    <a:pt x="89648" y="9603"/>
                    <a:pt x="83367" y="13121"/>
                  </a:cubicBezTo>
                  <a:cubicBezTo>
                    <a:pt x="63763" y="24150"/>
                    <a:pt x="40446" y="26813"/>
                    <a:pt x="18653" y="20918"/>
                  </a:cubicBezTo>
                  <a:lnTo>
                    <a:pt x="2665" y="16544"/>
                  </a:lnTo>
                  <a:lnTo>
                    <a:pt x="0" y="27954"/>
                  </a:lnTo>
                  <a:lnTo>
                    <a:pt x="37401" y="39839"/>
                  </a:lnTo>
                  <a:cubicBezTo>
                    <a:pt x="37401" y="39839"/>
                    <a:pt x="64143" y="37557"/>
                    <a:pt x="64809" y="37462"/>
                  </a:cubicBezTo>
                  <a:cubicBezTo>
                    <a:pt x="65476" y="37367"/>
                    <a:pt x="82225" y="25577"/>
                    <a:pt x="82606" y="25386"/>
                  </a:cubicBezTo>
                  <a:cubicBezTo>
                    <a:pt x="82986" y="25101"/>
                    <a:pt x="96310" y="14832"/>
                    <a:pt x="96310" y="14832"/>
                  </a:cubicBezTo>
                  <a:lnTo>
                    <a:pt x="101259" y="5229"/>
                  </a:lnTo>
                  <a:lnTo>
                    <a:pt x="99831" y="0"/>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0" name="Freeform 187">
              <a:extLst>
                <a:ext uri="{FF2B5EF4-FFF2-40B4-BE49-F238E27FC236}">
                  <a16:creationId xmlns:a16="http://schemas.microsoft.com/office/drawing/2014/main" id="{6B52044D-669C-3C37-3DA2-7C8D38996304}"/>
                </a:ext>
              </a:extLst>
            </p:cNvPr>
            <p:cNvSpPr/>
            <p:nvPr/>
          </p:nvSpPr>
          <p:spPr>
            <a:xfrm>
              <a:off x="-121995" y="3121935"/>
              <a:ext cx="98118" cy="23020"/>
            </a:xfrm>
            <a:custGeom>
              <a:avLst/>
              <a:gdLst>
                <a:gd name="connsiteX0" fmla="*/ 93550 w 98118"/>
                <a:gd name="connsiteY0" fmla="*/ 8462 h 23020"/>
                <a:gd name="connsiteX1" fmla="*/ 88601 w 98118"/>
                <a:gd name="connsiteY1" fmla="*/ 11410 h 23020"/>
                <a:gd name="connsiteX2" fmla="*/ 16750 w 98118"/>
                <a:gd name="connsiteY2" fmla="*/ 19777 h 23020"/>
                <a:gd name="connsiteX3" fmla="*/ 2855 w 98118"/>
                <a:gd name="connsiteY3" fmla="*/ 16164 h 23020"/>
                <a:gd name="connsiteX4" fmla="*/ 0 w 98118"/>
                <a:gd name="connsiteY4" fmla="*/ 11980 h 23020"/>
                <a:gd name="connsiteX5" fmla="*/ 2379 w 98118"/>
                <a:gd name="connsiteY5" fmla="*/ 4754 h 23020"/>
                <a:gd name="connsiteX6" fmla="*/ 22365 w 98118"/>
                <a:gd name="connsiteY6" fmla="*/ 0 h 23020"/>
                <a:gd name="connsiteX7" fmla="*/ 69187 w 98118"/>
                <a:gd name="connsiteY7" fmla="*/ 9223 h 23020"/>
                <a:gd name="connsiteX8" fmla="*/ 90219 w 98118"/>
                <a:gd name="connsiteY8" fmla="*/ 190 h 23020"/>
                <a:gd name="connsiteX9" fmla="*/ 98118 w 98118"/>
                <a:gd name="connsiteY9" fmla="*/ 0 h 23020"/>
                <a:gd name="connsiteX10" fmla="*/ 97642 w 98118"/>
                <a:gd name="connsiteY10" fmla="*/ 5990 h 23020"/>
                <a:gd name="connsiteX11" fmla="*/ 93550 w 98118"/>
                <a:gd name="connsiteY11" fmla="*/ 8557 h 23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118" h="23020">
                  <a:moveTo>
                    <a:pt x="93550" y="8462"/>
                  </a:moveTo>
                  <a:cubicBezTo>
                    <a:pt x="92218" y="9413"/>
                    <a:pt x="90505" y="10364"/>
                    <a:pt x="88601" y="11410"/>
                  </a:cubicBezTo>
                  <a:cubicBezTo>
                    <a:pt x="66618" y="23200"/>
                    <a:pt x="40922" y="26052"/>
                    <a:pt x="16750" y="19777"/>
                  </a:cubicBezTo>
                  <a:lnTo>
                    <a:pt x="2855" y="16164"/>
                  </a:lnTo>
                  <a:lnTo>
                    <a:pt x="0" y="11980"/>
                  </a:lnTo>
                  <a:lnTo>
                    <a:pt x="2379" y="4754"/>
                  </a:lnTo>
                  <a:lnTo>
                    <a:pt x="22365" y="0"/>
                  </a:lnTo>
                  <a:lnTo>
                    <a:pt x="69187" y="9223"/>
                  </a:lnTo>
                  <a:lnTo>
                    <a:pt x="90219" y="190"/>
                  </a:lnTo>
                  <a:lnTo>
                    <a:pt x="98118" y="0"/>
                  </a:lnTo>
                  <a:lnTo>
                    <a:pt x="97642" y="5990"/>
                  </a:lnTo>
                  <a:lnTo>
                    <a:pt x="93550" y="8557"/>
                  </a:ln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210" name="Freeform 163">
            <a:extLst>
              <a:ext uri="{FF2B5EF4-FFF2-40B4-BE49-F238E27FC236}">
                <a16:creationId xmlns:a16="http://schemas.microsoft.com/office/drawing/2014/main" id="{6F6DE733-4917-0B83-F413-C40A9931DE0F}"/>
              </a:ext>
            </a:extLst>
          </p:cNvPr>
          <p:cNvSpPr/>
          <p:nvPr/>
        </p:nvSpPr>
        <p:spPr>
          <a:xfrm flipH="1">
            <a:off x="4564821" y="1812683"/>
            <a:ext cx="2505884" cy="1942198"/>
          </a:xfrm>
          <a:custGeom>
            <a:avLst/>
            <a:gdLst>
              <a:gd name="connsiteX0" fmla="*/ 2882841 w 2994727"/>
              <a:gd name="connsiteY0" fmla="*/ 961507 h 2321078"/>
              <a:gd name="connsiteX1" fmla="*/ 2849057 w 2994727"/>
              <a:gd name="connsiteY1" fmla="*/ 905885 h 2321078"/>
              <a:gd name="connsiteX2" fmla="*/ 2798903 w 2994727"/>
              <a:gd name="connsiteY2" fmla="*/ 827729 h 2321078"/>
              <a:gd name="connsiteX3" fmla="*/ 2712776 w 2994727"/>
              <a:gd name="connsiteY3" fmla="*/ 663811 h 2321078"/>
              <a:gd name="connsiteX4" fmla="*/ 2335626 w 2994727"/>
              <a:gd name="connsiteY4" fmla="*/ 219501 h 2321078"/>
              <a:gd name="connsiteX5" fmla="*/ 1910701 w 2994727"/>
              <a:gd name="connsiteY5" fmla="*/ 73648 h 2321078"/>
              <a:gd name="connsiteX6" fmla="*/ 1858453 w 2994727"/>
              <a:gd name="connsiteY6" fmla="*/ 64520 h 2321078"/>
              <a:gd name="connsiteX7" fmla="*/ 1805826 w 2994727"/>
              <a:gd name="connsiteY7" fmla="*/ 45885 h 2321078"/>
              <a:gd name="connsiteX8" fmla="*/ 1795643 w 2994727"/>
              <a:gd name="connsiteY8" fmla="*/ 41131 h 2321078"/>
              <a:gd name="connsiteX9" fmla="*/ 1512328 w 2994727"/>
              <a:gd name="connsiteY9" fmla="*/ 14698 h 2321078"/>
              <a:gd name="connsiteX10" fmla="*/ 1424202 w 2994727"/>
              <a:gd name="connsiteY10" fmla="*/ 26964 h 2321078"/>
              <a:gd name="connsiteX11" fmla="*/ 1354634 w 2994727"/>
              <a:gd name="connsiteY11" fmla="*/ 24111 h 2321078"/>
              <a:gd name="connsiteX12" fmla="*/ 1189994 w 2994727"/>
              <a:gd name="connsiteY12" fmla="*/ 26108 h 2321078"/>
              <a:gd name="connsiteX13" fmla="*/ 1037915 w 2994727"/>
              <a:gd name="connsiteY13" fmla="*/ 43032 h 2321078"/>
              <a:gd name="connsiteX14" fmla="*/ 1014694 w 2994727"/>
              <a:gd name="connsiteY14" fmla="*/ 47026 h 2321078"/>
              <a:gd name="connsiteX15" fmla="*/ 980053 w 2994727"/>
              <a:gd name="connsiteY15" fmla="*/ 53871 h 2321078"/>
              <a:gd name="connsiteX16" fmla="*/ 866042 w 2994727"/>
              <a:gd name="connsiteY16" fmla="*/ 83727 h 2321078"/>
              <a:gd name="connsiteX17" fmla="*/ 611753 w 2994727"/>
              <a:gd name="connsiteY17" fmla="*/ 206570 h 2321078"/>
              <a:gd name="connsiteX18" fmla="*/ 592720 w 2994727"/>
              <a:gd name="connsiteY18" fmla="*/ 220737 h 2321078"/>
              <a:gd name="connsiteX19" fmla="*/ 576731 w 2994727"/>
              <a:gd name="connsiteY19" fmla="*/ 232717 h 2321078"/>
              <a:gd name="connsiteX20" fmla="*/ 503547 w 2994727"/>
              <a:gd name="connsiteY20" fmla="*/ 268087 h 2321078"/>
              <a:gd name="connsiteX21" fmla="*/ 478328 w 2994727"/>
              <a:gd name="connsiteY21" fmla="*/ 275313 h 2321078"/>
              <a:gd name="connsiteX22" fmla="*/ 464148 w 2994727"/>
              <a:gd name="connsiteY22" fmla="*/ 279972 h 2321078"/>
              <a:gd name="connsiteX23" fmla="*/ 458533 w 2994727"/>
              <a:gd name="connsiteY23" fmla="*/ 282064 h 2321078"/>
              <a:gd name="connsiteX24" fmla="*/ 452918 w 2994727"/>
              <a:gd name="connsiteY24" fmla="*/ 284156 h 2321078"/>
              <a:gd name="connsiteX25" fmla="*/ 450158 w 2994727"/>
              <a:gd name="connsiteY25" fmla="*/ 285201 h 2321078"/>
              <a:gd name="connsiteX26" fmla="*/ 436359 w 2994727"/>
              <a:gd name="connsiteY26" fmla="*/ 290906 h 2321078"/>
              <a:gd name="connsiteX27" fmla="*/ 425509 w 2994727"/>
              <a:gd name="connsiteY27" fmla="*/ 295946 h 2321078"/>
              <a:gd name="connsiteX28" fmla="*/ 424177 w 2994727"/>
              <a:gd name="connsiteY28" fmla="*/ 296611 h 2321078"/>
              <a:gd name="connsiteX29" fmla="*/ 414851 w 2994727"/>
              <a:gd name="connsiteY29" fmla="*/ 301365 h 2321078"/>
              <a:gd name="connsiteX30" fmla="*/ 401717 w 2994727"/>
              <a:gd name="connsiteY30" fmla="*/ 308591 h 2321078"/>
              <a:gd name="connsiteX31" fmla="*/ 391439 w 2994727"/>
              <a:gd name="connsiteY31" fmla="*/ 314867 h 2321078"/>
              <a:gd name="connsiteX32" fmla="*/ 388965 w 2994727"/>
              <a:gd name="connsiteY32" fmla="*/ 316483 h 2321078"/>
              <a:gd name="connsiteX33" fmla="*/ 383921 w 2994727"/>
              <a:gd name="connsiteY33" fmla="*/ 319811 h 2321078"/>
              <a:gd name="connsiteX34" fmla="*/ 378972 w 2994727"/>
              <a:gd name="connsiteY34" fmla="*/ 323234 h 2321078"/>
              <a:gd name="connsiteX35" fmla="*/ 366981 w 2994727"/>
              <a:gd name="connsiteY35" fmla="*/ 332266 h 2321078"/>
              <a:gd name="connsiteX36" fmla="*/ 346710 w 2994727"/>
              <a:gd name="connsiteY36" fmla="*/ 350236 h 2321078"/>
              <a:gd name="connsiteX37" fmla="*/ 338336 w 2994727"/>
              <a:gd name="connsiteY37" fmla="*/ 358984 h 2321078"/>
              <a:gd name="connsiteX38" fmla="*/ 273621 w 2994727"/>
              <a:gd name="connsiteY38" fmla="*/ 414035 h 2321078"/>
              <a:gd name="connsiteX39" fmla="*/ 258490 w 2994727"/>
              <a:gd name="connsiteY39" fmla="*/ 423543 h 2321078"/>
              <a:gd name="connsiteX40" fmla="*/ 205957 w 2994727"/>
              <a:gd name="connsiteY40" fmla="*/ 472414 h 2321078"/>
              <a:gd name="connsiteX41" fmla="*/ 185115 w 2994727"/>
              <a:gd name="connsiteY41" fmla="*/ 501129 h 2321078"/>
              <a:gd name="connsiteX42" fmla="*/ 163226 w 2994727"/>
              <a:gd name="connsiteY42" fmla="*/ 526991 h 2321078"/>
              <a:gd name="connsiteX43" fmla="*/ 127443 w 2994727"/>
              <a:gd name="connsiteY43" fmla="*/ 554659 h 2321078"/>
              <a:gd name="connsiteX44" fmla="*/ 88900 w 2994727"/>
              <a:gd name="connsiteY44" fmla="*/ 582517 h 2321078"/>
              <a:gd name="connsiteX45" fmla="*/ 82239 w 2994727"/>
              <a:gd name="connsiteY45" fmla="*/ 588507 h 2321078"/>
              <a:gd name="connsiteX46" fmla="*/ 14955 w 2994727"/>
              <a:gd name="connsiteY46" fmla="*/ 733315 h 2321078"/>
              <a:gd name="connsiteX47" fmla="*/ 13622 w 2994727"/>
              <a:gd name="connsiteY47" fmla="*/ 750524 h 2321078"/>
              <a:gd name="connsiteX48" fmla="*/ 299 w 2994727"/>
              <a:gd name="connsiteY48" fmla="*/ 793976 h 2321078"/>
              <a:gd name="connsiteX49" fmla="*/ 1441 w 2994727"/>
              <a:gd name="connsiteY49" fmla="*/ 797684 h 2321078"/>
              <a:gd name="connsiteX50" fmla="*/ 5153 w 2994727"/>
              <a:gd name="connsiteY50" fmla="*/ 796543 h 2321078"/>
              <a:gd name="connsiteX51" fmla="*/ 19999 w 2994727"/>
              <a:gd name="connsiteY51" fmla="*/ 751475 h 2321078"/>
              <a:gd name="connsiteX52" fmla="*/ 21712 w 2994727"/>
              <a:gd name="connsiteY52" fmla="*/ 733790 h 2321078"/>
              <a:gd name="connsiteX53" fmla="*/ 60445 w 2994727"/>
              <a:gd name="connsiteY53" fmla="*/ 627680 h 2321078"/>
              <a:gd name="connsiteX54" fmla="*/ 102033 w 2994727"/>
              <a:gd name="connsiteY54" fmla="*/ 584799 h 2321078"/>
              <a:gd name="connsiteX55" fmla="*/ 104318 w 2994727"/>
              <a:gd name="connsiteY55" fmla="*/ 583088 h 2321078"/>
              <a:gd name="connsiteX56" fmla="*/ 108886 w 2994727"/>
              <a:gd name="connsiteY56" fmla="*/ 579665 h 2321078"/>
              <a:gd name="connsiteX57" fmla="*/ 113549 w 2994727"/>
              <a:gd name="connsiteY57" fmla="*/ 576432 h 2321078"/>
              <a:gd name="connsiteX58" fmla="*/ 115928 w 2994727"/>
              <a:gd name="connsiteY58" fmla="*/ 574816 h 2321078"/>
              <a:gd name="connsiteX59" fmla="*/ 118307 w 2994727"/>
              <a:gd name="connsiteY59" fmla="*/ 573295 h 2321078"/>
              <a:gd name="connsiteX60" fmla="*/ 123066 w 2994727"/>
              <a:gd name="connsiteY60" fmla="*/ 570157 h 2321078"/>
              <a:gd name="connsiteX61" fmla="*/ 125540 w 2994727"/>
              <a:gd name="connsiteY61" fmla="*/ 568636 h 2321078"/>
              <a:gd name="connsiteX62" fmla="*/ 128014 w 2994727"/>
              <a:gd name="connsiteY62" fmla="*/ 567209 h 2321078"/>
              <a:gd name="connsiteX63" fmla="*/ 132963 w 2994727"/>
              <a:gd name="connsiteY63" fmla="*/ 564262 h 2321078"/>
              <a:gd name="connsiteX64" fmla="*/ 191491 w 2994727"/>
              <a:gd name="connsiteY64" fmla="*/ 513204 h 2321078"/>
              <a:gd name="connsiteX65" fmla="*/ 195108 w 2994727"/>
              <a:gd name="connsiteY65" fmla="*/ 508355 h 2321078"/>
              <a:gd name="connsiteX66" fmla="*/ 198534 w 2994727"/>
              <a:gd name="connsiteY66" fmla="*/ 503506 h 2321078"/>
              <a:gd name="connsiteX67" fmla="*/ 248021 w 2994727"/>
              <a:gd name="connsiteY67" fmla="*/ 448835 h 2321078"/>
              <a:gd name="connsiteX68" fmla="*/ 261535 w 2994727"/>
              <a:gd name="connsiteY68" fmla="*/ 438566 h 2321078"/>
              <a:gd name="connsiteX69" fmla="*/ 263819 w 2994727"/>
              <a:gd name="connsiteY69" fmla="*/ 436950 h 2321078"/>
              <a:gd name="connsiteX70" fmla="*/ 266198 w 2994727"/>
              <a:gd name="connsiteY70" fmla="*/ 435428 h 2321078"/>
              <a:gd name="connsiteX71" fmla="*/ 270957 w 2994727"/>
              <a:gd name="connsiteY71" fmla="*/ 432386 h 2321078"/>
              <a:gd name="connsiteX72" fmla="*/ 275810 w 2994727"/>
              <a:gd name="connsiteY72" fmla="*/ 429533 h 2321078"/>
              <a:gd name="connsiteX73" fmla="*/ 277047 w 2994727"/>
              <a:gd name="connsiteY73" fmla="*/ 428773 h 2321078"/>
              <a:gd name="connsiteX74" fmla="*/ 278285 w 2994727"/>
              <a:gd name="connsiteY74" fmla="*/ 428012 h 2321078"/>
              <a:gd name="connsiteX75" fmla="*/ 349851 w 2994727"/>
              <a:gd name="connsiteY75" fmla="*/ 369728 h 2321078"/>
              <a:gd name="connsiteX76" fmla="*/ 374785 w 2994727"/>
              <a:gd name="connsiteY76" fmla="*/ 346909 h 2321078"/>
              <a:gd name="connsiteX77" fmla="*/ 375927 w 2994727"/>
              <a:gd name="connsiteY77" fmla="*/ 346053 h 2321078"/>
              <a:gd name="connsiteX78" fmla="*/ 377069 w 2994727"/>
              <a:gd name="connsiteY78" fmla="*/ 345197 h 2321078"/>
              <a:gd name="connsiteX79" fmla="*/ 379353 w 2994727"/>
              <a:gd name="connsiteY79" fmla="*/ 343486 h 2321078"/>
              <a:gd name="connsiteX80" fmla="*/ 383826 w 2994727"/>
              <a:gd name="connsiteY80" fmla="*/ 340063 h 2321078"/>
              <a:gd name="connsiteX81" fmla="*/ 388489 w 2994727"/>
              <a:gd name="connsiteY81" fmla="*/ 336830 h 2321078"/>
              <a:gd name="connsiteX82" fmla="*/ 390773 w 2994727"/>
              <a:gd name="connsiteY82" fmla="*/ 335214 h 2321078"/>
              <a:gd name="connsiteX83" fmla="*/ 391915 w 2994727"/>
              <a:gd name="connsiteY83" fmla="*/ 334453 h 2321078"/>
              <a:gd name="connsiteX84" fmla="*/ 393152 w 2994727"/>
              <a:gd name="connsiteY84" fmla="*/ 333692 h 2321078"/>
              <a:gd name="connsiteX85" fmla="*/ 397911 w 2994727"/>
              <a:gd name="connsiteY85" fmla="*/ 330650 h 2321078"/>
              <a:gd name="connsiteX86" fmla="*/ 400290 w 2994727"/>
              <a:gd name="connsiteY86" fmla="*/ 329129 h 2321078"/>
              <a:gd name="connsiteX87" fmla="*/ 402764 w 2994727"/>
              <a:gd name="connsiteY87" fmla="*/ 327702 h 2321078"/>
              <a:gd name="connsiteX88" fmla="*/ 407618 w 2994727"/>
              <a:gd name="connsiteY88" fmla="*/ 324850 h 2321078"/>
              <a:gd name="connsiteX89" fmla="*/ 410092 w 2994727"/>
              <a:gd name="connsiteY89" fmla="*/ 323424 h 2321078"/>
              <a:gd name="connsiteX90" fmla="*/ 412567 w 2994727"/>
              <a:gd name="connsiteY90" fmla="*/ 322093 h 2321078"/>
              <a:gd name="connsiteX91" fmla="*/ 417515 w 2994727"/>
              <a:gd name="connsiteY91" fmla="*/ 319430 h 2321078"/>
              <a:gd name="connsiteX92" fmla="*/ 422559 w 2994727"/>
              <a:gd name="connsiteY92" fmla="*/ 316768 h 2321078"/>
              <a:gd name="connsiteX93" fmla="*/ 427698 w 2994727"/>
              <a:gd name="connsiteY93" fmla="*/ 314296 h 2321078"/>
              <a:gd name="connsiteX94" fmla="*/ 430268 w 2994727"/>
              <a:gd name="connsiteY94" fmla="*/ 313060 h 2321078"/>
              <a:gd name="connsiteX95" fmla="*/ 431505 w 2994727"/>
              <a:gd name="connsiteY95" fmla="*/ 312394 h 2321078"/>
              <a:gd name="connsiteX96" fmla="*/ 432837 w 2994727"/>
              <a:gd name="connsiteY96" fmla="*/ 311824 h 2321078"/>
              <a:gd name="connsiteX97" fmla="*/ 443211 w 2994727"/>
              <a:gd name="connsiteY97" fmla="*/ 307165 h 2321078"/>
              <a:gd name="connsiteX98" fmla="*/ 453774 w 2994727"/>
              <a:gd name="connsiteY98" fmla="*/ 302982 h 2321078"/>
              <a:gd name="connsiteX99" fmla="*/ 456439 w 2994727"/>
              <a:gd name="connsiteY99" fmla="*/ 301936 h 2321078"/>
              <a:gd name="connsiteX100" fmla="*/ 459104 w 2994727"/>
              <a:gd name="connsiteY100" fmla="*/ 300985 h 2321078"/>
              <a:gd name="connsiteX101" fmla="*/ 464433 w 2994727"/>
              <a:gd name="connsiteY101" fmla="*/ 299083 h 2321078"/>
              <a:gd name="connsiteX102" fmla="*/ 467098 w 2994727"/>
              <a:gd name="connsiteY102" fmla="*/ 298132 h 2321078"/>
              <a:gd name="connsiteX103" fmla="*/ 483371 w 2994727"/>
              <a:gd name="connsiteY103" fmla="*/ 292998 h 2321078"/>
              <a:gd name="connsiteX104" fmla="*/ 486131 w 2994727"/>
              <a:gd name="connsiteY104" fmla="*/ 292237 h 2321078"/>
              <a:gd name="connsiteX105" fmla="*/ 497171 w 2994727"/>
              <a:gd name="connsiteY105" fmla="*/ 289195 h 2321078"/>
              <a:gd name="connsiteX106" fmla="*/ 589008 w 2994727"/>
              <a:gd name="connsiteY106" fmla="*/ 248215 h 2321078"/>
              <a:gd name="connsiteX107" fmla="*/ 618510 w 2994727"/>
              <a:gd name="connsiteY107" fmla="*/ 226537 h 2321078"/>
              <a:gd name="connsiteX108" fmla="*/ 691789 w 2994727"/>
              <a:gd name="connsiteY108" fmla="*/ 180994 h 2321078"/>
              <a:gd name="connsiteX109" fmla="*/ 1050382 w 2994727"/>
              <a:gd name="connsiteY109" fmla="*/ 66707 h 2321078"/>
              <a:gd name="connsiteX110" fmla="*/ 1191421 w 2994727"/>
              <a:gd name="connsiteY110" fmla="*/ 52825 h 2321078"/>
              <a:gd name="connsiteX111" fmla="*/ 1284020 w 2994727"/>
              <a:gd name="connsiteY111" fmla="*/ 50639 h 2321078"/>
              <a:gd name="connsiteX112" fmla="*/ 1330366 w 2994727"/>
              <a:gd name="connsiteY112" fmla="*/ 51304 h 2321078"/>
              <a:gd name="connsiteX113" fmla="*/ 1370908 w 2994727"/>
              <a:gd name="connsiteY113" fmla="*/ 52921 h 2321078"/>
              <a:gd name="connsiteX114" fmla="*/ 1423916 w 2994727"/>
              <a:gd name="connsiteY114" fmla="*/ 55583 h 2321078"/>
              <a:gd name="connsiteX115" fmla="*/ 1484634 w 2994727"/>
              <a:gd name="connsiteY115" fmla="*/ 50829 h 2321078"/>
              <a:gd name="connsiteX116" fmla="*/ 1520322 w 2994727"/>
              <a:gd name="connsiteY116" fmla="*/ 42747 h 2321078"/>
              <a:gd name="connsiteX117" fmla="*/ 1782700 w 2994727"/>
              <a:gd name="connsiteY117" fmla="*/ 68228 h 2321078"/>
              <a:gd name="connsiteX118" fmla="*/ 1788124 w 2994727"/>
              <a:gd name="connsiteY118" fmla="*/ 70796 h 2321078"/>
              <a:gd name="connsiteX119" fmla="*/ 1790884 w 2994727"/>
              <a:gd name="connsiteY119" fmla="*/ 72127 h 2321078"/>
              <a:gd name="connsiteX120" fmla="*/ 1793644 w 2994727"/>
              <a:gd name="connsiteY120" fmla="*/ 73363 h 2321078"/>
              <a:gd name="connsiteX121" fmla="*/ 1850935 w 2994727"/>
              <a:gd name="connsiteY121" fmla="*/ 93615 h 2321078"/>
              <a:gd name="connsiteX122" fmla="*/ 1910701 w 2994727"/>
              <a:gd name="connsiteY122" fmla="*/ 103788 h 2321078"/>
              <a:gd name="connsiteX123" fmla="*/ 2306028 w 2994727"/>
              <a:gd name="connsiteY123" fmla="*/ 234429 h 2321078"/>
              <a:gd name="connsiteX124" fmla="*/ 2679658 w 2994727"/>
              <a:gd name="connsiteY124" fmla="*/ 653828 h 2321078"/>
              <a:gd name="connsiteX125" fmla="*/ 2704401 w 2994727"/>
              <a:gd name="connsiteY125" fmla="*/ 706692 h 2321078"/>
              <a:gd name="connsiteX126" fmla="*/ 2767593 w 2994727"/>
              <a:gd name="connsiteY126" fmla="*/ 826208 h 2321078"/>
              <a:gd name="connsiteX127" fmla="*/ 2810704 w 2994727"/>
              <a:gd name="connsiteY127" fmla="*/ 896377 h 2321078"/>
              <a:gd name="connsiteX128" fmla="*/ 2838874 w 2994727"/>
              <a:gd name="connsiteY128" fmla="*/ 940209 h 2321078"/>
              <a:gd name="connsiteX129" fmla="*/ 2941084 w 2994727"/>
              <a:gd name="connsiteY129" fmla="*/ 1182473 h 2321078"/>
              <a:gd name="connsiteX130" fmla="*/ 2931948 w 2994727"/>
              <a:gd name="connsiteY130" fmla="*/ 1548247 h 2321078"/>
              <a:gd name="connsiteX131" fmla="*/ 2852578 w 2994727"/>
              <a:gd name="connsiteY131" fmla="*/ 1701041 h 2321078"/>
              <a:gd name="connsiteX132" fmla="*/ 2723721 w 2994727"/>
              <a:gd name="connsiteY132" fmla="*/ 1808196 h 2321078"/>
              <a:gd name="connsiteX133" fmla="*/ 2722579 w 2994727"/>
              <a:gd name="connsiteY133" fmla="*/ 1808862 h 2321078"/>
              <a:gd name="connsiteX134" fmla="*/ 2721341 w 2994727"/>
              <a:gd name="connsiteY134" fmla="*/ 1809432 h 2321078"/>
              <a:gd name="connsiteX135" fmla="*/ 2716393 w 2994727"/>
              <a:gd name="connsiteY135" fmla="*/ 1811714 h 2321078"/>
              <a:gd name="connsiteX136" fmla="*/ 2706400 w 2994727"/>
              <a:gd name="connsiteY136" fmla="*/ 1816278 h 2321078"/>
              <a:gd name="connsiteX137" fmla="*/ 2703926 w 2994727"/>
              <a:gd name="connsiteY137" fmla="*/ 1817419 h 2321078"/>
              <a:gd name="connsiteX138" fmla="*/ 2701356 w 2994727"/>
              <a:gd name="connsiteY138" fmla="*/ 1818465 h 2321078"/>
              <a:gd name="connsiteX139" fmla="*/ 2696217 w 2994727"/>
              <a:gd name="connsiteY139" fmla="*/ 1820652 h 2321078"/>
              <a:gd name="connsiteX140" fmla="*/ 2685844 w 2994727"/>
              <a:gd name="connsiteY140" fmla="*/ 1825026 h 2321078"/>
              <a:gd name="connsiteX141" fmla="*/ 2675375 w 2994727"/>
              <a:gd name="connsiteY141" fmla="*/ 1829019 h 2321078"/>
              <a:gd name="connsiteX142" fmla="*/ 2670141 w 2994727"/>
              <a:gd name="connsiteY142" fmla="*/ 1831016 h 2321078"/>
              <a:gd name="connsiteX143" fmla="*/ 2664907 w 2994727"/>
              <a:gd name="connsiteY143" fmla="*/ 1833012 h 2321078"/>
              <a:gd name="connsiteX144" fmla="*/ 2654343 w 2994727"/>
              <a:gd name="connsiteY144" fmla="*/ 1836721 h 2321078"/>
              <a:gd name="connsiteX145" fmla="*/ 2649014 w 2994727"/>
              <a:gd name="connsiteY145" fmla="*/ 1838527 h 2321078"/>
              <a:gd name="connsiteX146" fmla="*/ 2647681 w 2994727"/>
              <a:gd name="connsiteY146" fmla="*/ 1839002 h 2321078"/>
              <a:gd name="connsiteX147" fmla="*/ 2646349 w 2994727"/>
              <a:gd name="connsiteY147" fmla="*/ 1839383 h 2321078"/>
              <a:gd name="connsiteX148" fmla="*/ 2643684 w 2994727"/>
              <a:gd name="connsiteY148" fmla="*/ 1840238 h 2321078"/>
              <a:gd name="connsiteX149" fmla="*/ 2633025 w 2994727"/>
              <a:gd name="connsiteY149" fmla="*/ 1843566 h 2321078"/>
              <a:gd name="connsiteX150" fmla="*/ 2630361 w 2994727"/>
              <a:gd name="connsiteY150" fmla="*/ 1844422 h 2321078"/>
              <a:gd name="connsiteX151" fmla="*/ 2629028 w 2994727"/>
              <a:gd name="connsiteY151" fmla="*/ 1844802 h 2321078"/>
              <a:gd name="connsiteX152" fmla="*/ 2627696 w 2994727"/>
              <a:gd name="connsiteY152" fmla="*/ 1845183 h 2321078"/>
              <a:gd name="connsiteX153" fmla="*/ 2622271 w 2994727"/>
              <a:gd name="connsiteY153" fmla="*/ 1846704 h 2321078"/>
              <a:gd name="connsiteX154" fmla="*/ 2611517 w 2994727"/>
              <a:gd name="connsiteY154" fmla="*/ 1849651 h 2321078"/>
              <a:gd name="connsiteX155" fmla="*/ 2610185 w 2994727"/>
              <a:gd name="connsiteY155" fmla="*/ 1850032 h 2321078"/>
              <a:gd name="connsiteX156" fmla="*/ 2608853 w 2994727"/>
              <a:gd name="connsiteY156" fmla="*/ 1850317 h 2321078"/>
              <a:gd name="connsiteX157" fmla="*/ 2606093 w 2994727"/>
              <a:gd name="connsiteY157" fmla="*/ 1850983 h 2321078"/>
              <a:gd name="connsiteX158" fmla="*/ 2600668 w 2994727"/>
              <a:gd name="connsiteY158" fmla="*/ 1852314 h 2321078"/>
              <a:gd name="connsiteX159" fmla="*/ 2595244 w 2994727"/>
              <a:gd name="connsiteY159" fmla="*/ 1853645 h 2321078"/>
              <a:gd name="connsiteX160" fmla="*/ 2589819 w 2994727"/>
              <a:gd name="connsiteY160" fmla="*/ 1854881 h 2321078"/>
              <a:gd name="connsiteX161" fmla="*/ 2578875 w 2994727"/>
              <a:gd name="connsiteY161" fmla="*/ 1857163 h 2321078"/>
              <a:gd name="connsiteX162" fmla="*/ 2573355 w 2994727"/>
              <a:gd name="connsiteY162" fmla="*/ 1858304 h 2321078"/>
              <a:gd name="connsiteX163" fmla="*/ 2567835 w 2994727"/>
              <a:gd name="connsiteY163" fmla="*/ 1859255 h 2321078"/>
              <a:gd name="connsiteX164" fmla="*/ 2556796 w 2994727"/>
              <a:gd name="connsiteY164" fmla="*/ 1861156 h 2321078"/>
              <a:gd name="connsiteX165" fmla="*/ 2551276 w 2994727"/>
              <a:gd name="connsiteY165" fmla="*/ 1862012 h 2321078"/>
              <a:gd name="connsiteX166" fmla="*/ 2545756 w 2994727"/>
              <a:gd name="connsiteY166" fmla="*/ 1862772 h 2321078"/>
              <a:gd name="connsiteX167" fmla="*/ 2540237 w 2994727"/>
              <a:gd name="connsiteY167" fmla="*/ 1863533 h 2321078"/>
              <a:gd name="connsiteX168" fmla="*/ 2534717 w 2994727"/>
              <a:gd name="connsiteY168" fmla="*/ 1864294 h 2321078"/>
              <a:gd name="connsiteX169" fmla="*/ 2523582 w 2994727"/>
              <a:gd name="connsiteY169" fmla="*/ 1865530 h 2321078"/>
              <a:gd name="connsiteX170" fmla="*/ 2518063 w 2994727"/>
              <a:gd name="connsiteY170" fmla="*/ 1866195 h 2321078"/>
              <a:gd name="connsiteX171" fmla="*/ 2512448 w 2994727"/>
              <a:gd name="connsiteY171" fmla="*/ 1866671 h 2321078"/>
              <a:gd name="connsiteX172" fmla="*/ 2501313 w 2994727"/>
              <a:gd name="connsiteY172" fmla="*/ 1867622 h 2321078"/>
              <a:gd name="connsiteX173" fmla="*/ 2498553 w 2994727"/>
              <a:gd name="connsiteY173" fmla="*/ 1867812 h 2321078"/>
              <a:gd name="connsiteX174" fmla="*/ 2495793 w 2994727"/>
              <a:gd name="connsiteY174" fmla="*/ 1868002 h 2321078"/>
              <a:gd name="connsiteX175" fmla="*/ 2490178 w 2994727"/>
              <a:gd name="connsiteY175" fmla="*/ 1868287 h 2321078"/>
              <a:gd name="connsiteX176" fmla="*/ 2451064 w 2994727"/>
              <a:gd name="connsiteY176" fmla="*/ 1869143 h 2321078"/>
              <a:gd name="connsiteX177" fmla="*/ 2448304 w 2994727"/>
              <a:gd name="connsiteY177" fmla="*/ 1869143 h 2321078"/>
              <a:gd name="connsiteX178" fmla="*/ 2445545 w 2994727"/>
              <a:gd name="connsiteY178" fmla="*/ 1869143 h 2321078"/>
              <a:gd name="connsiteX179" fmla="*/ 2434410 w 2994727"/>
              <a:gd name="connsiteY179" fmla="*/ 1868763 h 2321078"/>
              <a:gd name="connsiteX180" fmla="*/ 2428795 w 2994727"/>
              <a:gd name="connsiteY180" fmla="*/ 1868572 h 2321078"/>
              <a:gd name="connsiteX181" fmla="*/ 2423180 w 2994727"/>
              <a:gd name="connsiteY181" fmla="*/ 1868287 h 2321078"/>
              <a:gd name="connsiteX182" fmla="*/ 2236746 w 2994727"/>
              <a:gd name="connsiteY182" fmla="*/ 1833107 h 2321078"/>
              <a:gd name="connsiteX183" fmla="*/ 2194396 w 2994727"/>
              <a:gd name="connsiteY183" fmla="*/ 1818370 h 2321078"/>
              <a:gd name="connsiteX184" fmla="*/ 2155568 w 2994727"/>
              <a:gd name="connsiteY184" fmla="*/ 1803538 h 2321078"/>
              <a:gd name="connsiteX185" fmla="*/ 2150238 w 2994727"/>
              <a:gd name="connsiteY185" fmla="*/ 1801636 h 2321078"/>
              <a:gd name="connsiteX186" fmla="*/ 2171842 w 2994727"/>
              <a:gd name="connsiteY186" fmla="*/ 1781669 h 2321078"/>
              <a:gd name="connsiteX187" fmla="*/ 2219521 w 2994727"/>
              <a:gd name="connsiteY187" fmla="*/ 1712451 h 2321078"/>
              <a:gd name="connsiteX188" fmla="*/ 2243122 w 2994727"/>
              <a:gd name="connsiteY188" fmla="*/ 1633154 h 2321078"/>
              <a:gd name="connsiteX189" fmla="*/ 2242171 w 2994727"/>
              <a:gd name="connsiteY189" fmla="*/ 1550149 h 2321078"/>
              <a:gd name="connsiteX190" fmla="*/ 2215238 w 2994727"/>
              <a:gd name="connsiteY190" fmla="*/ 1470281 h 2321078"/>
              <a:gd name="connsiteX191" fmla="*/ 2079909 w 2994727"/>
              <a:gd name="connsiteY191" fmla="*/ 1351241 h 2321078"/>
              <a:gd name="connsiteX192" fmla="*/ 2026710 w 2994727"/>
              <a:gd name="connsiteY192" fmla="*/ 1373965 h 2321078"/>
              <a:gd name="connsiteX193" fmla="*/ 2049455 w 2994727"/>
              <a:gd name="connsiteY193" fmla="*/ 1427115 h 2321078"/>
              <a:gd name="connsiteX194" fmla="*/ 2162134 w 2994727"/>
              <a:gd name="connsiteY194" fmla="*/ 1621839 h 2321078"/>
              <a:gd name="connsiteX195" fmla="*/ 2004441 w 2994727"/>
              <a:gd name="connsiteY195" fmla="*/ 1777105 h 2321078"/>
              <a:gd name="connsiteX196" fmla="*/ 1672115 w 2994727"/>
              <a:gd name="connsiteY196" fmla="*/ 1915447 h 2321078"/>
              <a:gd name="connsiteX197" fmla="*/ 1532789 w 2994727"/>
              <a:gd name="connsiteY197" fmla="*/ 2253172 h 2321078"/>
              <a:gd name="connsiteX198" fmla="*/ 1607020 w 2994727"/>
              <a:gd name="connsiteY198" fmla="*/ 2320679 h 2321078"/>
              <a:gd name="connsiteX199" fmla="*/ 1666976 w 2994727"/>
              <a:gd name="connsiteY199" fmla="*/ 2246231 h 2321078"/>
              <a:gd name="connsiteX200" fmla="*/ 1666595 w 2994727"/>
              <a:gd name="connsiteY200" fmla="*/ 2242143 h 2321078"/>
              <a:gd name="connsiteX201" fmla="*/ 1666595 w 2994727"/>
              <a:gd name="connsiteY201" fmla="*/ 2241097 h 2321078"/>
              <a:gd name="connsiteX202" fmla="*/ 1666404 w 2994727"/>
              <a:gd name="connsiteY202" fmla="*/ 2239861 h 2321078"/>
              <a:gd name="connsiteX203" fmla="*/ 1666214 w 2994727"/>
              <a:gd name="connsiteY203" fmla="*/ 2237389 h 2321078"/>
              <a:gd name="connsiteX204" fmla="*/ 1665929 w 2994727"/>
              <a:gd name="connsiteY204" fmla="*/ 2232444 h 2321078"/>
              <a:gd name="connsiteX205" fmla="*/ 1665738 w 2994727"/>
              <a:gd name="connsiteY205" fmla="*/ 2229972 h 2321078"/>
              <a:gd name="connsiteX206" fmla="*/ 1665643 w 2994727"/>
              <a:gd name="connsiteY206" fmla="*/ 2227500 h 2321078"/>
              <a:gd name="connsiteX207" fmla="*/ 1665358 w 2994727"/>
              <a:gd name="connsiteY207" fmla="*/ 2217612 h 2321078"/>
              <a:gd name="connsiteX208" fmla="*/ 1668213 w 2994727"/>
              <a:gd name="connsiteY208" fmla="*/ 2168265 h 2321078"/>
              <a:gd name="connsiteX209" fmla="*/ 1983599 w 2994727"/>
              <a:gd name="connsiteY209" fmla="*/ 1862012 h 2321078"/>
              <a:gd name="connsiteX210" fmla="*/ 2137581 w 2994727"/>
              <a:gd name="connsiteY210" fmla="*/ 1876179 h 2321078"/>
              <a:gd name="connsiteX211" fmla="*/ 2164894 w 2994727"/>
              <a:gd name="connsiteY211" fmla="*/ 1885116 h 2321078"/>
              <a:gd name="connsiteX212" fmla="*/ 2366841 w 2994727"/>
              <a:gd name="connsiteY212" fmla="*/ 1926476 h 2321078"/>
              <a:gd name="connsiteX213" fmla="*/ 2385018 w 2994727"/>
              <a:gd name="connsiteY213" fmla="*/ 1927712 h 2321078"/>
              <a:gd name="connsiteX214" fmla="*/ 2409381 w 2994727"/>
              <a:gd name="connsiteY214" fmla="*/ 1928758 h 2321078"/>
              <a:gd name="connsiteX215" fmla="*/ 2649014 w 2994727"/>
              <a:gd name="connsiteY215" fmla="*/ 1892723 h 2321078"/>
              <a:gd name="connsiteX216" fmla="*/ 2660434 w 2994727"/>
              <a:gd name="connsiteY216" fmla="*/ 1888729 h 2321078"/>
              <a:gd name="connsiteX217" fmla="*/ 2663289 w 2994727"/>
              <a:gd name="connsiteY217" fmla="*/ 1887684 h 2321078"/>
              <a:gd name="connsiteX218" fmla="*/ 2664716 w 2994727"/>
              <a:gd name="connsiteY218" fmla="*/ 1887208 h 2321078"/>
              <a:gd name="connsiteX219" fmla="*/ 2666144 w 2994727"/>
              <a:gd name="connsiteY219" fmla="*/ 1886638 h 2321078"/>
              <a:gd name="connsiteX220" fmla="*/ 2683084 w 2994727"/>
              <a:gd name="connsiteY220" fmla="*/ 1880077 h 2321078"/>
              <a:gd name="connsiteX221" fmla="*/ 2705448 w 2994727"/>
              <a:gd name="connsiteY221" fmla="*/ 1870569 h 2321078"/>
              <a:gd name="connsiteX222" fmla="*/ 2724672 w 2994727"/>
              <a:gd name="connsiteY222" fmla="*/ 1861632 h 2321078"/>
              <a:gd name="connsiteX223" fmla="*/ 2745419 w 2994727"/>
              <a:gd name="connsiteY223" fmla="*/ 1851173 h 2321078"/>
              <a:gd name="connsiteX224" fmla="*/ 2968112 w 2994727"/>
              <a:gd name="connsiteY224" fmla="*/ 1558706 h 2321078"/>
              <a:gd name="connsiteX225" fmla="*/ 2883222 w 2994727"/>
              <a:gd name="connsiteY225" fmla="*/ 961887 h 232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2994727" h="2321078">
                <a:moveTo>
                  <a:pt x="2882841" y="961507"/>
                </a:moveTo>
                <a:cubicBezTo>
                  <a:pt x="2872373" y="942966"/>
                  <a:pt x="2860667" y="923760"/>
                  <a:pt x="2849057" y="905885"/>
                </a:cubicBezTo>
                <a:cubicBezTo>
                  <a:pt x="2831926" y="880309"/>
                  <a:pt x="2814796" y="854162"/>
                  <a:pt x="2798903" y="827729"/>
                </a:cubicBezTo>
                <a:cubicBezTo>
                  <a:pt x="2767117" y="774865"/>
                  <a:pt x="2738376" y="719908"/>
                  <a:pt x="2712776" y="663811"/>
                </a:cubicBezTo>
                <a:cubicBezTo>
                  <a:pt x="2630171" y="482683"/>
                  <a:pt x="2505024" y="326371"/>
                  <a:pt x="2335626" y="219501"/>
                </a:cubicBezTo>
                <a:cubicBezTo>
                  <a:pt x="2207910" y="138873"/>
                  <a:pt x="2061066" y="88671"/>
                  <a:pt x="1910701" y="73648"/>
                </a:cubicBezTo>
                <a:cubicBezTo>
                  <a:pt x="1893095" y="72032"/>
                  <a:pt x="1875584" y="68989"/>
                  <a:pt x="1858453" y="64520"/>
                </a:cubicBezTo>
                <a:cubicBezTo>
                  <a:pt x="1840467" y="59766"/>
                  <a:pt x="1822765" y="53586"/>
                  <a:pt x="1805826" y="45885"/>
                </a:cubicBezTo>
                <a:cubicBezTo>
                  <a:pt x="1802875" y="44553"/>
                  <a:pt x="1798593" y="42557"/>
                  <a:pt x="1795643" y="41131"/>
                </a:cubicBezTo>
                <a:cubicBezTo>
                  <a:pt x="1708564" y="-1465"/>
                  <a:pt x="1605782" y="-12209"/>
                  <a:pt x="1512328" y="14698"/>
                </a:cubicBezTo>
                <a:cubicBezTo>
                  <a:pt x="1483682" y="22875"/>
                  <a:pt x="1453990" y="27154"/>
                  <a:pt x="1424202" y="26964"/>
                </a:cubicBezTo>
                <a:cubicBezTo>
                  <a:pt x="1402123" y="26678"/>
                  <a:pt x="1376713" y="24492"/>
                  <a:pt x="1354634" y="24111"/>
                </a:cubicBezTo>
                <a:cubicBezTo>
                  <a:pt x="1300293" y="22305"/>
                  <a:pt x="1244239" y="22875"/>
                  <a:pt x="1189994" y="26108"/>
                </a:cubicBezTo>
                <a:cubicBezTo>
                  <a:pt x="1139269" y="29341"/>
                  <a:pt x="1088069" y="34665"/>
                  <a:pt x="1037915" y="43032"/>
                </a:cubicBezTo>
                <a:cubicBezTo>
                  <a:pt x="1032110" y="44078"/>
                  <a:pt x="1020499" y="45885"/>
                  <a:pt x="1014694" y="47026"/>
                </a:cubicBezTo>
                <a:cubicBezTo>
                  <a:pt x="1004131" y="49117"/>
                  <a:pt x="990426" y="51685"/>
                  <a:pt x="980053" y="53871"/>
                </a:cubicBezTo>
                <a:cubicBezTo>
                  <a:pt x="942462" y="61953"/>
                  <a:pt x="902777" y="72032"/>
                  <a:pt x="866042" y="83727"/>
                </a:cubicBezTo>
                <a:cubicBezTo>
                  <a:pt x="776108" y="112156"/>
                  <a:pt x="688744" y="151709"/>
                  <a:pt x="611753" y="206570"/>
                </a:cubicBezTo>
                <a:cubicBezTo>
                  <a:pt x="605472" y="211039"/>
                  <a:pt x="598905" y="215983"/>
                  <a:pt x="592720" y="220737"/>
                </a:cubicBezTo>
                <a:cubicBezTo>
                  <a:pt x="589008" y="223590"/>
                  <a:pt x="580348" y="230245"/>
                  <a:pt x="576731" y="232717"/>
                </a:cubicBezTo>
                <a:cubicBezTo>
                  <a:pt x="554367" y="248310"/>
                  <a:pt x="529528" y="260195"/>
                  <a:pt x="503547" y="268087"/>
                </a:cubicBezTo>
                <a:cubicBezTo>
                  <a:pt x="495839" y="270369"/>
                  <a:pt x="486131" y="273031"/>
                  <a:pt x="478328" y="275313"/>
                </a:cubicBezTo>
                <a:cubicBezTo>
                  <a:pt x="474045" y="276644"/>
                  <a:pt x="468430" y="278546"/>
                  <a:pt x="464148" y="279972"/>
                </a:cubicBezTo>
                <a:cubicBezTo>
                  <a:pt x="462339" y="280543"/>
                  <a:pt x="460436" y="281303"/>
                  <a:pt x="458533" y="282064"/>
                </a:cubicBezTo>
                <a:lnTo>
                  <a:pt x="452918" y="284156"/>
                </a:lnTo>
                <a:cubicBezTo>
                  <a:pt x="452918" y="284156"/>
                  <a:pt x="450158" y="285201"/>
                  <a:pt x="450158" y="285201"/>
                </a:cubicBezTo>
                <a:cubicBezTo>
                  <a:pt x="448350" y="285962"/>
                  <a:pt x="438167" y="290146"/>
                  <a:pt x="436359" y="290906"/>
                </a:cubicBezTo>
                <a:lnTo>
                  <a:pt x="425509" y="295946"/>
                </a:lnTo>
                <a:cubicBezTo>
                  <a:pt x="425509" y="295946"/>
                  <a:pt x="424558" y="296326"/>
                  <a:pt x="424177" y="296611"/>
                </a:cubicBezTo>
                <a:cubicBezTo>
                  <a:pt x="421608" y="297942"/>
                  <a:pt x="417610" y="299939"/>
                  <a:pt x="414851" y="301365"/>
                </a:cubicBezTo>
                <a:cubicBezTo>
                  <a:pt x="410663" y="303457"/>
                  <a:pt x="405905" y="306309"/>
                  <a:pt x="401717" y="308591"/>
                </a:cubicBezTo>
                <a:cubicBezTo>
                  <a:pt x="398862" y="310303"/>
                  <a:pt x="394199" y="313060"/>
                  <a:pt x="391439" y="314867"/>
                </a:cubicBezTo>
                <a:lnTo>
                  <a:pt x="388965" y="316483"/>
                </a:lnTo>
                <a:cubicBezTo>
                  <a:pt x="388965" y="316483"/>
                  <a:pt x="383921" y="319811"/>
                  <a:pt x="383921" y="319811"/>
                </a:cubicBezTo>
                <a:cubicBezTo>
                  <a:pt x="382398" y="320762"/>
                  <a:pt x="380590" y="322188"/>
                  <a:pt x="378972" y="323234"/>
                </a:cubicBezTo>
                <a:cubicBezTo>
                  <a:pt x="375261" y="325801"/>
                  <a:pt x="370407" y="329509"/>
                  <a:pt x="366981" y="332266"/>
                </a:cubicBezTo>
                <a:cubicBezTo>
                  <a:pt x="359939" y="337876"/>
                  <a:pt x="353182" y="343961"/>
                  <a:pt x="346710" y="350236"/>
                </a:cubicBezTo>
                <a:cubicBezTo>
                  <a:pt x="343855" y="353089"/>
                  <a:pt x="341095" y="355941"/>
                  <a:pt x="338336" y="358984"/>
                </a:cubicBezTo>
                <a:cubicBezTo>
                  <a:pt x="319968" y="380662"/>
                  <a:pt x="298080" y="399583"/>
                  <a:pt x="273621" y="414035"/>
                </a:cubicBezTo>
                <a:cubicBezTo>
                  <a:pt x="268768" y="416983"/>
                  <a:pt x="263058" y="420311"/>
                  <a:pt x="258490" y="423543"/>
                </a:cubicBezTo>
                <a:cubicBezTo>
                  <a:pt x="238600" y="437045"/>
                  <a:pt x="221089" y="453874"/>
                  <a:pt x="205957" y="472414"/>
                </a:cubicBezTo>
                <a:cubicBezTo>
                  <a:pt x="198534" y="481542"/>
                  <a:pt x="191587" y="491240"/>
                  <a:pt x="185115" y="501129"/>
                </a:cubicBezTo>
                <a:cubicBezTo>
                  <a:pt x="178644" y="510351"/>
                  <a:pt x="171316" y="519004"/>
                  <a:pt x="163226" y="526991"/>
                </a:cubicBezTo>
                <a:cubicBezTo>
                  <a:pt x="152473" y="537544"/>
                  <a:pt x="140481" y="546862"/>
                  <a:pt x="127443" y="554659"/>
                </a:cubicBezTo>
                <a:cubicBezTo>
                  <a:pt x="113834" y="562741"/>
                  <a:pt x="100892" y="572059"/>
                  <a:pt x="88900" y="582517"/>
                </a:cubicBezTo>
                <a:cubicBezTo>
                  <a:pt x="86711" y="584514"/>
                  <a:pt x="84523" y="586511"/>
                  <a:pt x="82239" y="588507"/>
                </a:cubicBezTo>
                <a:cubicBezTo>
                  <a:pt x="42173" y="625874"/>
                  <a:pt x="17810" y="678834"/>
                  <a:pt x="14955" y="733315"/>
                </a:cubicBezTo>
                <a:cubicBezTo>
                  <a:pt x="14669" y="738924"/>
                  <a:pt x="14384" y="745009"/>
                  <a:pt x="13622" y="750524"/>
                </a:cubicBezTo>
                <a:cubicBezTo>
                  <a:pt x="11624" y="765547"/>
                  <a:pt x="7151" y="780379"/>
                  <a:pt x="299" y="793976"/>
                </a:cubicBezTo>
                <a:cubicBezTo>
                  <a:pt x="-367" y="795307"/>
                  <a:pt x="109" y="796923"/>
                  <a:pt x="1441" y="797684"/>
                </a:cubicBezTo>
                <a:cubicBezTo>
                  <a:pt x="2773" y="798445"/>
                  <a:pt x="4486" y="797874"/>
                  <a:pt x="5153" y="796543"/>
                </a:cubicBezTo>
                <a:cubicBezTo>
                  <a:pt x="12576" y="782471"/>
                  <a:pt x="17620" y="767163"/>
                  <a:pt x="19999" y="751475"/>
                </a:cubicBezTo>
                <a:cubicBezTo>
                  <a:pt x="20950" y="745865"/>
                  <a:pt x="21236" y="739590"/>
                  <a:pt x="21712" y="733790"/>
                </a:cubicBezTo>
                <a:cubicBezTo>
                  <a:pt x="24662" y="695758"/>
                  <a:pt x="37890" y="658486"/>
                  <a:pt x="60445" y="627680"/>
                </a:cubicBezTo>
                <a:cubicBezTo>
                  <a:pt x="72056" y="611517"/>
                  <a:pt x="86426" y="597160"/>
                  <a:pt x="102033" y="584799"/>
                </a:cubicBezTo>
                <a:lnTo>
                  <a:pt x="104318" y="583088"/>
                </a:lnTo>
                <a:lnTo>
                  <a:pt x="108886" y="579665"/>
                </a:lnTo>
                <a:lnTo>
                  <a:pt x="113549" y="576432"/>
                </a:lnTo>
                <a:lnTo>
                  <a:pt x="115928" y="574816"/>
                </a:lnTo>
                <a:cubicBezTo>
                  <a:pt x="116689" y="574245"/>
                  <a:pt x="117546" y="573770"/>
                  <a:pt x="118307" y="573295"/>
                </a:cubicBezTo>
                <a:lnTo>
                  <a:pt x="123066" y="570157"/>
                </a:lnTo>
                <a:cubicBezTo>
                  <a:pt x="123827" y="569586"/>
                  <a:pt x="124683" y="569111"/>
                  <a:pt x="125540" y="568636"/>
                </a:cubicBezTo>
                <a:lnTo>
                  <a:pt x="128014" y="567209"/>
                </a:lnTo>
                <a:lnTo>
                  <a:pt x="132963" y="564262"/>
                </a:lnTo>
                <a:cubicBezTo>
                  <a:pt x="155518" y="551236"/>
                  <a:pt x="175598" y="533836"/>
                  <a:pt x="191491" y="513204"/>
                </a:cubicBezTo>
                <a:cubicBezTo>
                  <a:pt x="192729" y="511588"/>
                  <a:pt x="193871" y="509971"/>
                  <a:pt x="195108" y="508355"/>
                </a:cubicBezTo>
                <a:lnTo>
                  <a:pt x="198534" y="503506"/>
                </a:lnTo>
                <a:cubicBezTo>
                  <a:pt x="212523" y="483254"/>
                  <a:pt x="228988" y="464523"/>
                  <a:pt x="248021" y="448835"/>
                </a:cubicBezTo>
                <a:cubicBezTo>
                  <a:pt x="252113" y="445412"/>
                  <a:pt x="257062" y="441608"/>
                  <a:pt x="261535" y="438566"/>
                </a:cubicBezTo>
                <a:lnTo>
                  <a:pt x="263819" y="436950"/>
                </a:lnTo>
                <a:cubicBezTo>
                  <a:pt x="264580" y="436379"/>
                  <a:pt x="265437" y="435904"/>
                  <a:pt x="266198" y="435428"/>
                </a:cubicBezTo>
                <a:cubicBezTo>
                  <a:pt x="267816" y="434382"/>
                  <a:pt x="269339" y="433336"/>
                  <a:pt x="270957" y="432386"/>
                </a:cubicBezTo>
                <a:lnTo>
                  <a:pt x="275810" y="429533"/>
                </a:lnTo>
                <a:lnTo>
                  <a:pt x="277047" y="428773"/>
                </a:lnTo>
                <a:cubicBezTo>
                  <a:pt x="277047" y="428773"/>
                  <a:pt x="278285" y="428012"/>
                  <a:pt x="278285" y="428012"/>
                </a:cubicBezTo>
                <a:cubicBezTo>
                  <a:pt x="305217" y="412894"/>
                  <a:pt x="329485" y="393022"/>
                  <a:pt x="349851" y="369728"/>
                </a:cubicBezTo>
                <a:cubicBezTo>
                  <a:pt x="357560" y="361551"/>
                  <a:pt x="365934" y="353849"/>
                  <a:pt x="374785" y="346909"/>
                </a:cubicBezTo>
                <a:lnTo>
                  <a:pt x="375927" y="346053"/>
                </a:lnTo>
                <a:lnTo>
                  <a:pt x="377069" y="345197"/>
                </a:lnTo>
                <a:lnTo>
                  <a:pt x="379353" y="343486"/>
                </a:lnTo>
                <a:cubicBezTo>
                  <a:pt x="380876" y="342345"/>
                  <a:pt x="382398" y="341204"/>
                  <a:pt x="383826" y="340063"/>
                </a:cubicBezTo>
                <a:lnTo>
                  <a:pt x="388489" y="336830"/>
                </a:lnTo>
                <a:lnTo>
                  <a:pt x="390773" y="335214"/>
                </a:lnTo>
                <a:cubicBezTo>
                  <a:pt x="390773" y="335214"/>
                  <a:pt x="391534" y="334643"/>
                  <a:pt x="391915" y="334453"/>
                </a:cubicBezTo>
                <a:lnTo>
                  <a:pt x="393152" y="333692"/>
                </a:lnTo>
                <a:lnTo>
                  <a:pt x="397911" y="330650"/>
                </a:lnTo>
                <a:lnTo>
                  <a:pt x="400290" y="329129"/>
                </a:lnTo>
                <a:cubicBezTo>
                  <a:pt x="401051" y="328653"/>
                  <a:pt x="401908" y="328178"/>
                  <a:pt x="402764" y="327702"/>
                </a:cubicBezTo>
                <a:lnTo>
                  <a:pt x="407618" y="324850"/>
                </a:lnTo>
                <a:lnTo>
                  <a:pt x="410092" y="323424"/>
                </a:lnTo>
                <a:cubicBezTo>
                  <a:pt x="410949" y="322948"/>
                  <a:pt x="411710" y="322473"/>
                  <a:pt x="412567" y="322093"/>
                </a:cubicBezTo>
                <a:lnTo>
                  <a:pt x="417515" y="319430"/>
                </a:lnTo>
                <a:cubicBezTo>
                  <a:pt x="419133" y="318575"/>
                  <a:pt x="420846" y="317624"/>
                  <a:pt x="422559" y="316768"/>
                </a:cubicBezTo>
                <a:lnTo>
                  <a:pt x="427698" y="314296"/>
                </a:lnTo>
                <a:lnTo>
                  <a:pt x="430268" y="313060"/>
                </a:lnTo>
                <a:lnTo>
                  <a:pt x="431505" y="312394"/>
                </a:lnTo>
                <a:cubicBezTo>
                  <a:pt x="431505" y="312394"/>
                  <a:pt x="432362" y="312014"/>
                  <a:pt x="432837" y="311824"/>
                </a:cubicBezTo>
                <a:lnTo>
                  <a:pt x="443211" y="307165"/>
                </a:lnTo>
                <a:lnTo>
                  <a:pt x="453774" y="302982"/>
                </a:lnTo>
                <a:cubicBezTo>
                  <a:pt x="454631" y="302601"/>
                  <a:pt x="455487" y="302221"/>
                  <a:pt x="456439" y="301936"/>
                </a:cubicBezTo>
                <a:lnTo>
                  <a:pt x="459104" y="300985"/>
                </a:lnTo>
                <a:lnTo>
                  <a:pt x="464433" y="299083"/>
                </a:lnTo>
                <a:cubicBezTo>
                  <a:pt x="464433" y="299083"/>
                  <a:pt x="467098" y="298132"/>
                  <a:pt x="467098" y="298132"/>
                </a:cubicBezTo>
                <a:cubicBezTo>
                  <a:pt x="472047" y="296421"/>
                  <a:pt x="478328" y="294519"/>
                  <a:pt x="483371" y="292998"/>
                </a:cubicBezTo>
                <a:lnTo>
                  <a:pt x="486131" y="292237"/>
                </a:lnTo>
                <a:lnTo>
                  <a:pt x="497171" y="289195"/>
                </a:lnTo>
                <a:cubicBezTo>
                  <a:pt x="529623" y="281018"/>
                  <a:pt x="561219" y="267422"/>
                  <a:pt x="589008" y="248215"/>
                </a:cubicBezTo>
                <a:cubicBezTo>
                  <a:pt x="598715" y="241560"/>
                  <a:pt x="608898" y="233288"/>
                  <a:pt x="618510" y="226537"/>
                </a:cubicBezTo>
                <a:cubicBezTo>
                  <a:pt x="641826" y="209898"/>
                  <a:pt x="666665" y="194780"/>
                  <a:pt x="691789" y="180994"/>
                </a:cubicBezTo>
                <a:cubicBezTo>
                  <a:pt x="802755" y="120713"/>
                  <a:pt x="925903" y="85533"/>
                  <a:pt x="1050382" y="66707"/>
                </a:cubicBezTo>
                <a:cubicBezTo>
                  <a:pt x="1097015" y="59861"/>
                  <a:pt x="1144408" y="55202"/>
                  <a:pt x="1191421" y="52825"/>
                </a:cubicBezTo>
                <a:cubicBezTo>
                  <a:pt x="1221589" y="51304"/>
                  <a:pt x="1253756" y="50448"/>
                  <a:pt x="1284020" y="50639"/>
                </a:cubicBezTo>
                <a:cubicBezTo>
                  <a:pt x="1296582" y="50448"/>
                  <a:pt x="1317804" y="51209"/>
                  <a:pt x="1330366" y="51304"/>
                </a:cubicBezTo>
                <a:cubicBezTo>
                  <a:pt x="1341882" y="51780"/>
                  <a:pt x="1359202" y="52255"/>
                  <a:pt x="1370908" y="52921"/>
                </a:cubicBezTo>
                <a:cubicBezTo>
                  <a:pt x="1387087" y="53776"/>
                  <a:pt x="1407738" y="55298"/>
                  <a:pt x="1423916" y="55583"/>
                </a:cubicBezTo>
                <a:cubicBezTo>
                  <a:pt x="1444187" y="55868"/>
                  <a:pt x="1464553" y="54252"/>
                  <a:pt x="1484634" y="50829"/>
                </a:cubicBezTo>
                <a:cubicBezTo>
                  <a:pt x="1496625" y="48832"/>
                  <a:pt x="1508616" y="45980"/>
                  <a:pt x="1520322" y="42747"/>
                </a:cubicBezTo>
                <a:cubicBezTo>
                  <a:pt x="1607020" y="18311"/>
                  <a:pt x="1701997" y="28675"/>
                  <a:pt x="1782700" y="68228"/>
                </a:cubicBezTo>
                <a:lnTo>
                  <a:pt x="1788124" y="70796"/>
                </a:lnTo>
                <a:lnTo>
                  <a:pt x="1790884" y="72127"/>
                </a:lnTo>
                <a:lnTo>
                  <a:pt x="1793644" y="73363"/>
                </a:lnTo>
                <a:cubicBezTo>
                  <a:pt x="1812107" y="81730"/>
                  <a:pt x="1831330" y="88481"/>
                  <a:pt x="1850935" y="93615"/>
                </a:cubicBezTo>
                <a:cubicBezTo>
                  <a:pt x="1870445" y="98654"/>
                  <a:pt x="1890525" y="102077"/>
                  <a:pt x="1910701" y="103788"/>
                </a:cubicBezTo>
                <a:cubicBezTo>
                  <a:pt x="2049836" y="117955"/>
                  <a:pt x="2185926" y="162643"/>
                  <a:pt x="2306028" y="234429"/>
                </a:cubicBezTo>
                <a:cubicBezTo>
                  <a:pt x="2471906" y="333597"/>
                  <a:pt x="2596481" y="480496"/>
                  <a:pt x="2679658" y="653828"/>
                </a:cubicBezTo>
                <a:cubicBezTo>
                  <a:pt x="2687747" y="670847"/>
                  <a:pt x="2696312" y="689673"/>
                  <a:pt x="2704401" y="706692"/>
                </a:cubicBezTo>
                <a:cubicBezTo>
                  <a:pt x="2723911" y="747291"/>
                  <a:pt x="2745038" y="787225"/>
                  <a:pt x="2767593" y="826208"/>
                </a:cubicBezTo>
                <a:cubicBezTo>
                  <a:pt x="2781392" y="849883"/>
                  <a:pt x="2795858" y="873368"/>
                  <a:pt x="2810704" y="896377"/>
                </a:cubicBezTo>
                <a:cubicBezTo>
                  <a:pt x="2819935" y="910354"/>
                  <a:pt x="2830214" y="925947"/>
                  <a:pt x="2838874" y="940209"/>
                </a:cubicBezTo>
                <a:cubicBezTo>
                  <a:pt x="2884650" y="1015322"/>
                  <a:pt x="2920338" y="1097091"/>
                  <a:pt x="2941084" y="1182473"/>
                </a:cubicBezTo>
                <a:cubicBezTo>
                  <a:pt x="2970682" y="1302465"/>
                  <a:pt x="2968207" y="1430157"/>
                  <a:pt x="2931948" y="1548247"/>
                </a:cubicBezTo>
                <a:cubicBezTo>
                  <a:pt x="2915674" y="1603584"/>
                  <a:pt x="2888932" y="1656163"/>
                  <a:pt x="2852578" y="1701041"/>
                </a:cubicBezTo>
                <a:cubicBezTo>
                  <a:pt x="2817271" y="1744873"/>
                  <a:pt x="2773208" y="1781479"/>
                  <a:pt x="2723721" y="1808196"/>
                </a:cubicBezTo>
                <a:lnTo>
                  <a:pt x="2722579" y="1808862"/>
                </a:lnTo>
                <a:lnTo>
                  <a:pt x="2721341" y="1809432"/>
                </a:lnTo>
                <a:lnTo>
                  <a:pt x="2716393" y="1811714"/>
                </a:lnTo>
                <a:lnTo>
                  <a:pt x="2706400" y="1816278"/>
                </a:lnTo>
                <a:cubicBezTo>
                  <a:pt x="2705543" y="1816659"/>
                  <a:pt x="2704782" y="1817039"/>
                  <a:pt x="2703926" y="1817419"/>
                </a:cubicBezTo>
                <a:lnTo>
                  <a:pt x="2701356" y="1818465"/>
                </a:lnTo>
                <a:lnTo>
                  <a:pt x="2696217" y="1820652"/>
                </a:lnTo>
                <a:lnTo>
                  <a:pt x="2685844" y="1825026"/>
                </a:lnTo>
                <a:cubicBezTo>
                  <a:pt x="2682322" y="1826452"/>
                  <a:pt x="2678897" y="1827688"/>
                  <a:pt x="2675375" y="1829019"/>
                </a:cubicBezTo>
                <a:lnTo>
                  <a:pt x="2670141" y="1831016"/>
                </a:lnTo>
                <a:cubicBezTo>
                  <a:pt x="2668428" y="1831681"/>
                  <a:pt x="2666620" y="1832347"/>
                  <a:pt x="2664907" y="1833012"/>
                </a:cubicBezTo>
                <a:lnTo>
                  <a:pt x="2654343" y="1836721"/>
                </a:lnTo>
                <a:lnTo>
                  <a:pt x="2649014" y="1838527"/>
                </a:lnTo>
                <a:lnTo>
                  <a:pt x="2647681" y="1839002"/>
                </a:lnTo>
                <a:lnTo>
                  <a:pt x="2646349" y="1839383"/>
                </a:lnTo>
                <a:lnTo>
                  <a:pt x="2643684" y="1840238"/>
                </a:lnTo>
                <a:lnTo>
                  <a:pt x="2633025" y="1843566"/>
                </a:lnTo>
                <a:lnTo>
                  <a:pt x="2630361" y="1844422"/>
                </a:lnTo>
                <a:lnTo>
                  <a:pt x="2629028" y="1844802"/>
                </a:lnTo>
                <a:lnTo>
                  <a:pt x="2627696" y="1845183"/>
                </a:lnTo>
                <a:lnTo>
                  <a:pt x="2622271" y="1846704"/>
                </a:lnTo>
                <a:lnTo>
                  <a:pt x="2611517" y="1849651"/>
                </a:lnTo>
                <a:lnTo>
                  <a:pt x="2610185" y="1850032"/>
                </a:lnTo>
                <a:lnTo>
                  <a:pt x="2608853" y="1850317"/>
                </a:lnTo>
                <a:lnTo>
                  <a:pt x="2606093" y="1850983"/>
                </a:lnTo>
                <a:lnTo>
                  <a:pt x="2600668" y="1852314"/>
                </a:lnTo>
                <a:lnTo>
                  <a:pt x="2595244" y="1853645"/>
                </a:lnTo>
                <a:cubicBezTo>
                  <a:pt x="2593436" y="1854120"/>
                  <a:pt x="2591627" y="1854501"/>
                  <a:pt x="2589819" y="1854881"/>
                </a:cubicBezTo>
                <a:lnTo>
                  <a:pt x="2578875" y="1857163"/>
                </a:lnTo>
                <a:lnTo>
                  <a:pt x="2573355" y="1858304"/>
                </a:lnTo>
                <a:lnTo>
                  <a:pt x="2567835" y="1859255"/>
                </a:lnTo>
                <a:lnTo>
                  <a:pt x="2556796" y="1861156"/>
                </a:lnTo>
                <a:cubicBezTo>
                  <a:pt x="2554988" y="1861536"/>
                  <a:pt x="2553084" y="1861727"/>
                  <a:pt x="2551276" y="1862012"/>
                </a:cubicBezTo>
                <a:lnTo>
                  <a:pt x="2545756" y="1862772"/>
                </a:lnTo>
                <a:lnTo>
                  <a:pt x="2540237" y="1863533"/>
                </a:lnTo>
                <a:cubicBezTo>
                  <a:pt x="2538429" y="1863818"/>
                  <a:pt x="2536525" y="1864104"/>
                  <a:pt x="2534717" y="1864294"/>
                </a:cubicBezTo>
                <a:lnTo>
                  <a:pt x="2523582" y="1865530"/>
                </a:lnTo>
                <a:lnTo>
                  <a:pt x="2518063" y="1866195"/>
                </a:lnTo>
                <a:lnTo>
                  <a:pt x="2512448" y="1866671"/>
                </a:lnTo>
                <a:lnTo>
                  <a:pt x="2501313" y="1867622"/>
                </a:lnTo>
                <a:cubicBezTo>
                  <a:pt x="2500361" y="1867622"/>
                  <a:pt x="2499505" y="1867717"/>
                  <a:pt x="2498553" y="1867812"/>
                </a:cubicBezTo>
                <a:lnTo>
                  <a:pt x="2495793" y="1868002"/>
                </a:lnTo>
                <a:lnTo>
                  <a:pt x="2490178" y="1868287"/>
                </a:lnTo>
                <a:cubicBezTo>
                  <a:pt x="2477236" y="1869048"/>
                  <a:pt x="2464007" y="1869238"/>
                  <a:pt x="2451064" y="1869143"/>
                </a:cubicBezTo>
                <a:lnTo>
                  <a:pt x="2448304" y="1869143"/>
                </a:lnTo>
                <a:cubicBezTo>
                  <a:pt x="2447353" y="1869143"/>
                  <a:pt x="2446401" y="1869143"/>
                  <a:pt x="2445545" y="1869143"/>
                </a:cubicBezTo>
                <a:lnTo>
                  <a:pt x="2434410" y="1868763"/>
                </a:lnTo>
                <a:lnTo>
                  <a:pt x="2428795" y="1868572"/>
                </a:lnTo>
                <a:lnTo>
                  <a:pt x="2423180" y="1868287"/>
                </a:lnTo>
                <a:cubicBezTo>
                  <a:pt x="2359893" y="1864959"/>
                  <a:pt x="2297083" y="1852409"/>
                  <a:pt x="2236746" y="1833107"/>
                </a:cubicBezTo>
                <a:cubicBezTo>
                  <a:pt x="2222947" y="1828734"/>
                  <a:pt x="2207910" y="1823409"/>
                  <a:pt x="2194396" y="1818370"/>
                </a:cubicBezTo>
                <a:cubicBezTo>
                  <a:pt x="2182215" y="1813901"/>
                  <a:pt x="2167749" y="1807626"/>
                  <a:pt x="2155568" y="1803538"/>
                </a:cubicBezTo>
                <a:cubicBezTo>
                  <a:pt x="2153760" y="1802872"/>
                  <a:pt x="2151952" y="1802301"/>
                  <a:pt x="2150238" y="1801636"/>
                </a:cubicBezTo>
                <a:cubicBezTo>
                  <a:pt x="2157757" y="1795456"/>
                  <a:pt x="2164990" y="1788800"/>
                  <a:pt x="2171842" y="1781669"/>
                </a:cubicBezTo>
                <a:cubicBezTo>
                  <a:pt x="2191256" y="1761512"/>
                  <a:pt x="2207244" y="1738217"/>
                  <a:pt x="2219521" y="1712451"/>
                </a:cubicBezTo>
                <a:cubicBezTo>
                  <a:pt x="2231322" y="1687540"/>
                  <a:pt x="2239316" y="1660822"/>
                  <a:pt x="2243122" y="1633154"/>
                </a:cubicBezTo>
                <a:cubicBezTo>
                  <a:pt x="2247024" y="1605390"/>
                  <a:pt x="2246644" y="1577532"/>
                  <a:pt x="2242171" y="1550149"/>
                </a:cubicBezTo>
                <a:cubicBezTo>
                  <a:pt x="2237507" y="1521910"/>
                  <a:pt x="2228466" y="1495002"/>
                  <a:pt x="2215238" y="1470281"/>
                </a:cubicBezTo>
                <a:cubicBezTo>
                  <a:pt x="2186497" y="1416371"/>
                  <a:pt x="2139770" y="1375201"/>
                  <a:pt x="2079909" y="1351241"/>
                </a:cubicBezTo>
                <a:cubicBezTo>
                  <a:pt x="2058972" y="1342874"/>
                  <a:pt x="2035085" y="1353047"/>
                  <a:pt x="2026710" y="1373965"/>
                </a:cubicBezTo>
                <a:cubicBezTo>
                  <a:pt x="2018336" y="1394883"/>
                  <a:pt x="2028519" y="1418748"/>
                  <a:pt x="2049455" y="1427115"/>
                </a:cubicBezTo>
                <a:cubicBezTo>
                  <a:pt x="2147193" y="1466288"/>
                  <a:pt x="2171271" y="1556519"/>
                  <a:pt x="2162134" y="1621839"/>
                </a:cubicBezTo>
                <a:cubicBezTo>
                  <a:pt x="2153094" y="1686209"/>
                  <a:pt x="2106366" y="1765030"/>
                  <a:pt x="2004441" y="1777105"/>
                </a:cubicBezTo>
                <a:cubicBezTo>
                  <a:pt x="1881865" y="1776820"/>
                  <a:pt x="1761572" y="1825976"/>
                  <a:pt x="1672115" y="1915447"/>
                </a:cubicBezTo>
                <a:cubicBezTo>
                  <a:pt x="1582657" y="2004442"/>
                  <a:pt x="1533074" y="2127096"/>
                  <a:pt x="1532789" y="2253172"/>
                </a:cubicBezTo>
                <a:cubicBezTo>
                  <a:pt x="1532218" y="2292915"/>
                  <a:pt x="1567430" y="2325052"/>
                  <a:pt x="1607020" y="2320679"/>
                </a:cubicBezTo>
                <a:cubicBezTo>
                  <a:pt x="1644230" y="2316876"/>
                  <a:pt x="1671163" y="2283312"/>
                  <a:pt x="1666976" y="2246231"/>
                </a:cubicBezTo>
                <a:lnTo>
                  <a:pt x="1666595" y="2242143"/>
                </a:lnTo>
                <a:lnTo>
                  <a:pt x="1666595" y="2241097"/>
                </a:lnTo>
                <a:cubicBezTo>
                  <a:pt x="1666595" y="2241097"/>
                  <a:pt x="1666404" y="2239861"/>
                  <a:pt x="1666404" y="2239861"/>
                </a:cubicBezTo>
                <a:lnTo>
                  <a:pt x="1666214" y="2237389"/>
                </a:lnTo>
                <a:lnTo>
                  <a:pt x="1665929" y="2232444"/>
                </a:lnTo>
                <a:lnTo>
                  <a:pt x="1665738" y="2229972"/>
                </a:lnTo>
                <a:cubicBezTo>
                  <a:pt x="1665738" y="2229117"/>
                  <a:pt x="1665738" y="2228356"/>
                  <a:pt x="1665643" y="2227500"/>
                </a:cubicBezTo>
                <a:cubicBezTo>
                  <a:pt x="1665643" y="2227500"/>
                  <a:pt x="1665358" y="2217612"/>
                  <a:pt x="1665358" y="2217612"/>
                </a:cubicBezTo>
                <a:cubicBezTo>
                  <a:pt x="1665167" y="2201068"/>
                  <a:pt x="1666119" y="2184619"/>
                  <a:pt x="1668213" y="2168265"/>
                </a:cubicBezTo>
                <a:cubicBezTo>
                  <a:pt x="1688769" y="2007199"/>
                  <a:pt x="1823527" y="1881123"/>
                  <a:pt x="1983599" y="1862012"/>
                </a:cubicBezTo>
                <a:cubicBezTo>
                  <a:pt x="2035180" y="1855737"/>
                  <a:pt x="2087903" y="1860871"/>
                  <a:pt x="2137581" y="1876179"/>
                </a:cubicBezTo>
                <a:cubicBezTo>
                  <a:pt x="2145480" y="1878651"/>
                  <a:pt x="2157186" y="1882644"/>
                  <a:pt x="2164894" y="1885116"/>
                </a:cubicBezTo>
                <a:cubicBezTo>
                  <a:pt x="2230370" y="1906319"/>
                  <a:pt x="2298129" y="1920962"/>
                  <a:pt x="2366841" y="1926476"/>
                </a:cubicBezTo>
                <a:cubicBezTo>
                  <a:pt x="2371504" y="1926952"/>
                  <a:pt x="2380069" y="1927427"/>
                  <a:pt x="2385018" y="1927712"/>
                </a:cubicBezTo>
                <a:cubicBezTo>
                  <a:pt x="2392441" y="1928188"/>
                  <a:pt x="2401672" y="1928473"/>
                  <a:pt x="2409381" y="1928758"/>
                </a:cubicBezTo>
                <a:cubicBezTo>
                  <a:pt x="2490464" y="1930755"/>
                  <a:pt x="2572308" y="1919155"/>
                  <a:pt x="2649014" y="1892723"/>
                </a:cubicBezTo>
                <a:lnTo>
                  <a:pt x="2660434" y="1888729"/>
                </a:lnTo>
                <a:lnTo>
                  <a:pt x="2663289" y="1887684"/>
                </a:lnTo>
                <a:lnTo>
                  <a:pt x="2664716" y="1887208"/>
                </a:lnTo>
                <a:cubicBezTo>
                  <a:pt x="2664716" y="1887208"/>
                  <a:pt x="2666144" y="1886638"/>
                  <a:pt x="2666144" y="1886638"/>
                </a:cubicBezTo>
                <a:cubicBezTo>
                  <a:pt x="2669760" y="1885116"/>
                  <a:pt x="2679468" y="1881598"/>
                  <a:pt x="2683084" y="1880077"/>
                </a:cubicBezTo>
                <a:cubicBezTo>
                  <a:pt x="2690412" y="1877034"/>
                  <a:pt x="2698216" y="1873802"/>
                  <a:pt x="2705448" y="1870569"/>
                </a:cubicBezTo>
                <a:cubicBezTo>
                  <a:pt x="2709921" y="1868477"/>
                  <a:pt x="2720580" y="1863628"/>
                  <a:pt x="2724672" y="1861632"/>
                </a:cubicBezTo>
                <a:cubicBezTo>
                  <a:pt x="2730192" y="1858874"/>
                  <a:pt x="2739994" y="1853930"/>
                  <a:pt x="2745419" y="1851173"/>
                </a:cubicBezTo>
                <a:cubicBezTo>
                  <a:pt x="2855814" y="1787374"/>
                  <a:pt x="2935565" y="1681645"/>
                  <a:pt x="2968112" y="1558706"/>
                </a:cubicBezTo>
                <a:cubicBezTo>
                  <a:pt x="3025498" y="1353523"/>
                  <a:pt x="2986860" y="1145297"/>
                  <a:pt x="2883222" y="961887"/>
                </a:cubicBezTo>
                <a:close/>
              </a:path>
            </a:pathLst>
          </a:custGeom>
          <a:solidFill>
            <a:srgbClr val="ED6A56"/>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1" name="Freeform 167">
            <a:extLst>
              <a:ext uri="{FF2B5EF4-FFF2-40B4-BE49-F238E27FC236}">
                <a16:creationId xmlns:a16="http://schemas.microsoft.com/office/drawing/2014/main" id="{C6F4EFC9-448C-1D96-941D-24933C8F62B4}"/>
              </a:ext>
            </a:extLst>
          </p:cNvPr>
          <p:cNvSpPr/>
          <p:nvPr/>
        </p:nvSpPr>
        <p:spPr>
          <a:xfrm flipH="1">
            <a:off x="5946222" y="2188056"/>
            <a:ext cx="81069" cy="86640"/>
          </a:xfrm>
          <a:custGeom>
            <a:avLst/>
            <a:gdLst>
              <a:gd name="connsiteX0" fmla="*/ 81559 w 96884"/>
              <a:gd name="connsiteY0" fmla="*/ 26242 h 103542"/>
              <a:gd name="connsiteX1" fmla="*/ 82511 w 96884"/>
              <a:gd name="connsiteY1" fmla="*/ 28429 h 103542"/>
              <a:gd name="connsiteX2" fmla="*/ 82701 w 96884"/>
              <a:gd name="connsiteY2" fmla="*/ 29190 h 103542"/>
              <a:gd name="connsiteX3" fmla="*/ 82701 w 96884"/>
              <a:gd name="connsiteY3" fmla="*/ 29950 h 103542"/>
              <a:gd name="connsiteX4" fmla="*/ 82415 w 96884"/>
              <a:gd name="connsiteY4" fmla="*/ 32327 h 103542"/>
              <a:gd name="connsiteX5" fmla="*/ 82035 w 96884"/>
              <a:gd name="connsiteY5" fmla="*/ 33278 h 103542"/>
              <a:gd name="connsiteX6" fmla="*/ 80893 w 96884"/>
              <a:gd name="connsiteY6" fmla="*/ 35085 h 103542"/>
              <a:gd name="connsiteX7" fmla="*/ 80512 w 96884"/>
              <a:gd name="connsiteY7" fmla="*/ 35465 h 103542"/>
              <a:gd name="connsiteX8" fmla="*/ 80322 w 96884"/>
              <a:gd name="connsiteY8" fmla="*/ 35655 h 103542"/>
              <a:gd name="connsiteX9" fmla="*/ 79751 w 96884"/>
              <a:gd name="connsiteY9" fmla="*/ 36131 h 103542"/>
              <a:gd name="connsiteX10" fmla="*/ 75659 w 96884"/>
              <a:gd name="connsiteY10" fmla="*/ 38032 h 103542"/>
              <a:gd name="connsiteX11" fmla="*/ 56149 w 96884"/>
              <a:gd name="connsiteY11" fmla="*/ 46399 h 103542"/>
              <a:gd name="connsiteX12" fmla="*/ 0 w 96884"/>
              <a:gd name="connsiteY12" fmla="*/ 93844 h 103542"/>
              <a:gd name="connsiteX13" fmla="*/ 8470 w 96884"/>
              <a:gd name="connsiteY13" fmla="*/ 103542 h 103542"/>
              <a:gd name="connsiteX14" fmla="*/ 62050 w 96884"/>
              <a:gd name="connsiteY14" fmla="*/ 58569 h 103542"/>
              <a:gd name="connsiteX15" fmla="*/ 80703 w 96884"/>
              <a:gd name="connsiteY15" fmla="*/ 50868 h 103542"/>
              <a:gd name="connsiteX16" fmla="*/ 88982 w 96884"/>
              <a:gd name="connsiteY16" fmla="*/ 46494 h 103542"/>
              <a:gd name="connsiteX17" fmla="*/ 96596 w 96884"/>
              <a:gd name="connsiteY17" fmla="*/ 33468 h 103542"/>
              <a:gd name="connsiteX18" fmla="*/ 94502 w 96884"/>
              <a:gd name="connsiteY18" fmla="*/ 19967 h 103542"/>
              <a:gd name="connsiteX19" fmla="*/ 92408 w 96884"/>
              <a:gd name="connsiteY19" fmla="*/ 16259 h 103542"/>
              <a:gd name="connsiteX20" fmla="*/ 89172 w 96884"/>
              <a:gd name="connsiteY20" fmla="*/ 6370 h 103542"/>
              <a:gd name="connsiteX21" fmla="*/ 74231 w 96884"/>
              <a:gd name="connsiteY21" fmla="*/ 0 h 103542"/>
              <a:gd name="connsiteX22" fmla="*/ 81559 w 96884"/>
              <a:gd name="connsiteY22" fmla="*/ 26052 h 10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6884" h="103542">
                <a:moveTo>
                  <a:pt x="81559" y="26242"/>
                </a:moveTo>
                <a:cubicBezTo>
                  <a:pt x="81940" y="26908"/>
                  <a:pt x="82320" y="27668"/>
                  <a:pt x="82511" y="28429"/>
                </a:cubicBezTo>
                <a:cubicBezTo>
                  <a:pt x="82511" y="28619"/>
                  <a:pt x="82511" y="28999"/>
                  <a:pt x="82701" y="29190"/>
                </a:cubicBezTo>
                <a:cubicBezTo>
                  <a:pt x="82701" y="29475"/>
                  <a:pt x="82701" y="29760"/>
                  <a:pt x="82701" y="29950"/>
                </a:cubicBezTo>
                <a:cubicBezTo>
                  <a:pt x="82701" y="30711"/>
                  <a:pt x="82606" y="31567"/>
                  <a:pt x="82415" y="32327"/>
                </a:cubicBezTo>
                <a:cubicBezTo>
                  <a:pt x="82320" y="32613"/>
                  <a:pt x="82225" y="32993"/>
                  <a:pt x="82035" y="33278"/>
                </a:cubicBezTo>
                <a:cubicBezTo>
                  <a:pt x="81749" y="33944"/>
                  <a:pt x="81369" y="34514"/>
                  <a:pt x="80893" y="35085"/>
                </a:cubicBezTo>
                <a:lnTo>
                  <a:pt x="80512" y="35465"/>
                </a:lnTo>
                <a:lnTo>
                  <a:pt x="80322" y="35655"/>
                </a:lnTo>
                <a:cubicBezTo>
                  <a:pt x="80322" y="35655"/>
                  <a:pt x="79941" y="35940"/>
                  <a:pt x="79751" y="36131"/>
                </a:cubicBezTo>
                <a:cubicBezTo>
                  <a:pt x="78609" y="36986"/>
                  <a:pt x="77562" y="37176"/>
                  <a:pt x="75659" y="38032"/>
                </a:cubicBezTo>
                <a:cubicBezTo>
                  <a:pt x="69568" y="40504"/>
                  <a:pt x="62050" y="43547"/>
                  <a:pt x="56149" y="46399"/>
                </a:cubicBezTo>
                <a:cubicBezTo>
                  <a:pt x="33785" y="57333"/>
                  <a:pt x="14561" y="73877"/>
                  <a:pt x="0" y="93844"/>
                </a:cubicBezTo>
                <a:lnTo>
                  <a:pt x="8470" y="103542"/>
                </a:lnTo>
                <a:cubicBezTo>
                  <a:pt x="22079" y="84526"/>
                  <a:pt x="40446" y="68838"/>
                  <a:pt x="62050" y="58569"/>
                </a:cubicBezTo>
                <a:cubicBezTo>
                  <a:pt x="67569" y="55907"/>
                  <a:pt x="74897" y="53150"/>
                  <a:pt x="80703" y="50868"/>
                </a:cubicBezTo>
                <a:cubicBezTo>
                  <a:pt x="82986" y="50012"/>
                  <a:pt x="86793" y="48491"/>
                  <a:pt x="88982" y="46494"/>
                </a:cubicBezTo>
                <a:cubicBezTo>
                  <a:pt x="92979" y="43262"/>
                  <a:pt x="95739" y="38508"/>
                  <a:pt x="96596" y="33468"/>
                </a:cubicBezTo>
                <a:cubicBezTo>
                  <a:pt x="97357" y="28904"/>
                  <a:pt x="96596" y="24055"/>
                  <a:pt x="94502" y="19967"/>
                </a:cubicBezTo>
                <a:cubicBezTo>
                  <a:pt x="93836" y="18826"/>
                  <a:pt x="93074" y="17400"/>
                  <a:pt x="92408" y="16259"/>
                </a:cubicBezTo>
                <a:cubicBezTo>
                  <a:pt x="90790" y="13216"/>
                  <a:pt x="89648" y="9888"/>
                  <a:pt x="89172" y="6370"/>
                </a:cubicBezTo>
                <a:lnTo>
                  <a:pt x="74231" y="0"/>
                </a:lnTo>
                <a:cubicBezTo>
                  <a:pt x="73946" y="9128"/>
                  <a:pt x="76515" y="18160"/>
                  <a:pt x="81559" y="26052"/>
                </a:cubicBezTo>
                <a:close/>
              </a:path>
            </a:pathLst>
          </a:custGeom>
          <a:gradFill>
            <a:gsLst>
              <a:gs pos="20000">
                <a:srgbClr val="ED6A56"/>
              </a:gs>
              <a:gs pos="80000">
                <a:srgbClr val="869ACF"/>
              </a:gs>
            </a:gsLst>
            <a:lin ang="17279216" scaled="1"/>
          </a:gra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2" name="Freeform 171">
            <a:extLst>
              <a:ext uri="{FF2B5EF4-FFF2-40B4-BE49-F238E27FC236}">
                <a16:creationId xmlns:a16="http://schemas.microsoft.com/office/drawing/2014/main" id="{8ABC69CE-BDA6-26A8-D5D8-BAE9078D33E9}"/>
              </a:ext>
            </a:extLst>
          </p:cNvPr>
          <p:cNvSpPr/>
          <p:nvPr/>
        </p:nvSpPr>
        <p:spPr>
          <a:xfrm flipH="1">
            <a:off x="5960480" y="2218528"/>
            <a:ext cx="90064" cy="108041"/>
          </a:xfrm>
          <a:custGeom>
            <a:avLst/>
            <a:gdLst>
              <a:gd name="connsiteX0" fmla="*/ 26552 w 107634"/>
              <a:gd name="connsiteY0" fmla="*/ 60851 h 129118"/>
              <a:gd name="connsiteX1" fmla="*/ 84319 w 107634"/>
              <a:gd name="connsiteY1" fmla="*/ 10839 h 129118"/>
              <a:gd name="connsiteX2" fmla="*/ 103733 w 107634"/>
              <a:gd name="connsiteY2" fmla="*/ 2472 h 129118"/>
              <a:gd name="connsiteX3" fmla="*/ 105161 w 107634"/>
              <a:gd name="connsiteY3" fmla="*/ 1902 h 129118"/>
              <a:gd name="connsiteX4" fmla="*/ 107635 w 107634"/>
              <a:gd name="connsiteY4" fmla="*/ 761 h 129118"/>
              <a:gd name="connsiteX5" fmla="*/ 107159 w 107634"/>
              <a:gd name="connsiteY5" fmla="*/ 0 h 129118"/>
              <a:gd name="connsiteX6" fmla="*/ 103448 w 107634"/>
              <a:gd name="connsiteY6" fmla="*/ 1616 h 129118"/>
              <a:gd name="connsiteX7" fmla="*/ 83938 w 107634"/>
              <a:gd name="connsiteY7" fmla="*/ 9983 h 129118"/>
              <a:gd name="connsiteX8" fmla="*/ 0 w 107634"/>
              <a:gd name="connsiteY8" fmla="*/ 128929 h 129118"/>
              <a:gd name="connsiteX9" fmla="*/ 952 w 107634"/>
              <a:gd name="connsiteY9" fmla="*/ 129119 h 129118"/>
              <a:gd name="connsiteX10" fmla="*/ 26647 w 107634"/>
              <a:gd name="connsiteY10" fmla="*/ 60851 h 12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634" h="129118">
                <a:moveTo>
                  <a:pt x="26552" y="60851"/>
                </a:moveTo>
                <a:cubicBezTo>
                  <a:pt x="41398" y="39363"/>
                  <a:pt x="61383" y="22059"/>
                  <a:pt x="84319" y="10839"/>
                </a:cubicBezTo>
                <a:cubicBezTo>
                  <a:pt x="90219" y="7892"/>
                  <a:pt x="97738" y="4944"/>
                  <a:pt x="103733" y="2472"/>
                </a:cubicBezTo>
                <a:cubicBezTo>
                  <a:pt x="104304" y="2282"/>
                  <a:pt x="104780" y="2092"/>
                  <a:pt x="105161" y="1902"/>
                </a:cubicBezTo>
                <a:cubicBezTo>
                  <a:pt x="106112" y="1521"/>
                  <a:pt x="106874" y="1236"/>
                  <a:pt x="107635" y="761"/>
                </a:cubicBezTo>
                <a:lnTo>
                  <a:pt x="107159" y="0"/>
                </a:lnTo>
                <a:cubicBezTo>
                  <a:pt x="106112" y="666"/>
                  <a:pt x="105161" y="951"/>
                  <a:pt x="103448" y="1616"/>
                </a:cubicBezTo>
                <a:cubicBezTo>
                  <a:pt x="97357" y="4088"/>
                  <a:pt x="89839" y="7131"/>
                  <a:pt x="83938" y="9983"/>
                </a:cubicBezTo>
                <a:cubicBezTo>
                  <a:pt x="38162" y="32422"/>
                  <a:pt x="5520" y="78251"/>
                  <a:pt x="0" y="128929"/>
                </a:cubicBezTo>
                <a:lnTo>
                  <a:pt x="952" y="129119"/>
                </a:lnTo>
                <a:cubicBezTo>
                  <a:pt x="3521" y="105064"/>
                  <a:pt x="12372" y="81484"/>
                  <a:pt x="26647" y="60851"/>
                </a:cubicBezTo>
                <a:close/>
              </a:path>
            </a:pathLst>
          </a:custGeom>
          <a:gradFill>
            <a:gsLst>
              <a:gs pos="79000">
                <a:srgbClr val="D85144"/>
              </a:gs>
              <a:gs pos="100000">
                <a:srgbClr val="6379A8"/>
              </a:gs>
            </a:gsLst>
            <a:lin ang="17279775" scaled="1"/>
          </a:gra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3" name="Freeform 172">
            <a:extLst>
              <a:ext uri="{FF2B5EF4-FFF2-40B4-BE49-F238E27FC236}">
                <a16:creationId xmlns:a16="http://schemas.microsoft.com/office/drawing/2014/main" id="{4A620559-884A-24FB-40ED-6889A7B0A567}"/>
              </a:ext>
            </a:extLst>
          </p:cNvPr>
          <p:cNvSpPr/>
          <p:nvPr/>
        </p:nvSpPr>
        <p:spPr>
          <a:xfrm flipH="1">
            <a:off x="5954428" y="2227597"/>
            <a:ext cx="87437" cy="100802"/>
          </a:xfrm>
          <a:custGeom>
            <a:avLst/>
            <a:gdLst>
              <a:gd name="connsiteX0" fmla="*/ 103923 w 104494"/>
              <a:gd name="connsiteY0" fmla="*/ 0 h 120466"/>
              <a:gd name="connsiteX1" fmla="*/ 97833 w 104494"/>
              <a:gd name="connsiteY1" fmla="*/ 2757 h 120466"/>
              <a:gd name="connsiteX2" fmla="*/ 96500 w 104494"/>
              <a:gd name="connsiteY2" fmla="*/ 3233 h 120466"/>
              <a:gd name="connsiteX3" fmla="*/ 79085 w 104494"/>
              <a:gd name="connsiteY3" fmla="*/ 10459 h 120466"/>
              <a:gd name="connsiteX4" fmla="*/ 0 w 104494"/>
              <a:gd name="connsiteY4" fmla="*/ 120276 h 120466"/>
              <a:gd name="connsiteX5" fmla="*/ 952 w 104494"/>
              <a:gd name="connsiteY5" fmla="*/ 120467 h 120466"/>
              <a:gd name="connsiteX6" fmla="*/ 79560 w 104494"/>
              <a:gd name="connsiteY6" fmla="*/ 11314 h 120466"/>
              <a:gd name="connsiteX7" fmla="*/ 98213 w 104494"/>
              <a:gd name="connsiteY7" fmla="*/ 3613 h 120466"/>
              <a:gd name="connsiteX8" fmla="*/ 104494 w 104494"/>
              <a:gd name="connsiteY8" fmla="*/ 761 h 120466"/>
              <a:gd name="connsiteX9" fmla="*/ 104019 w 104494"/>
              <a:gd name="connsiteY9" fmla="*/ 0 h 12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94" h="120466">
                <a:moveTo>
                  <a:pt x="103923" y="0"/>
                </a:moveTo>
                <a:cubicBezTo>
                  <a:pt x="101734" y="1331"/>
                  <a:pt x="99165" y="2377"/>
                  <a:pt x="97833" y="2757"/>
                </a:cubicBezTo>
                <a:lnTo>
                  <a:pt x="96500" y="3233"/>
                </a:lnTo>
                <a:cubicBezTo>
                  <a:pt x="91076" y="5324"/>
                  <a:pt x="84319" y="7987"/>
                  <a:pt x="79085" y="10459"/>
                </a:cubicBezTo>
                <a:cubicBezTo>
                  <a:pt x="35688" y="31091"/>
                  <a:pt x="5615" y="73307"/>
                  <a:pt x="0" y="120276"/>
                </a:cubicBezTo>
                <a:lnTo>
                  <a:pt x="952" y="120467"/>
                </a:lnTo>
                <a:cubicBezTo>
                  <a:pt x="6566" y="73592"/>
                  <a:pt x="36544" y="31757"/>
                  <a:pt x="79560" y="11314"/>
                </a:cubicBezTo>
                <a:cubicBezTo>
                  <a:pt x="85080" y="8652"/>
                  <a:pt x="92408" y="5895"/>
                  <a:pt x="98213" y="3613"/>
                </a:cubicBezTo>
                <a:cubicBezTo>
                  <a:pt x="99926" y="3043"/>
                  <a:pt x="102401" y="1997"/>
                  <a:pt x="104494" y="761"/>
                </a:cubicBezTo>
                <a:lnTo>
                  <a:pt x="104019" y="0"/>
                </a:lnTo>
                <a:close/>
              </a:path>
            </a:pathLst>
          </a:custGeom>
          <a:gradFill>
            <a:gsLst>
              <a:gs pos="79000">
                <a:srgbClr val="D85144"/>
              </a:gs>
              <a:gs pos="100000">
                <a:srgbClr val="6379A8"/>
              </a:gs>
            </a:gsLst>
            <a:lin ang="17280212" scaled="1"/>
          </a:gra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4" name="Freeform 173">
            <a:extLst>
              <a:ext uri="{FF2B5EF4-FFF2-40B4-BE49-F238E27FC236}">
                <a16:creationId xmlns:a16="http://schemas.microsoft.com/office/drawing/2014/main" id="{99E790DB-F7C7-EEAA-5113-F401BF03002F}"/>
              </a:ext>
            </a:extLst>
          </p:cNvPr>
          <p:cNvSpPr/>
          <p:nvPr/>
        </p:nvSpPr>
        <p:spPr>
          <a:xfrm flipH="1">
            <a:off x="5410055" y="1972051"/>
            <a:ext cx="1597124" cy="1997240"/>
          </a:xfrm>
          <a:custGeom>
            <a:avLst/>
            <a:gdLst>
              <a:gd name="connsiteX0" fmla="*/ 1863674 w 1908688"/>
              <a:gd name="connsiteY0" fmla="*/ 720518 h 2386858"/>
              <a:gd name="connsiteX1" fmla="*/ 1779736 w 1908688"/>
              <a:gd name="connsiteY1" fmla="*/ 789926 h 2386858"/>
              <a:gd name="connsiteX2" fmla="*/ 1698272 w 1908688"/>
              <a:gd name="connsiteY2" fmla="*/ 886528 h 2386858"/>
              <a:gd name="connsiteX3" fmla="*/ 1535154 w 1908688"/>
              <a:gd name="connsiteY3" fmla="*/ 1022303 h 2386858"/>
              <a:gd name="connsiteX4" fmla="*/ 1340155 w 1908688"/>
              <a:gd name="connsiteY4" fmla="*/ 1053964 h 2386858"/>
              <a:gd name="connsiteX5" fmla="*/ 1340060 w 1908688"/>
              <a:gd name="connsiteY5" fmla="*/ 1053964 h 2386858"/>
              <a:gd name="connsiteX6" fmla="*/ 1338823 w 1908688"/>
              <a:gd name="connsiteY6" fmla="*/ 1054345 h 2386858"/>
              <a:gd name="connsiteX7" fmla="*/ 1334445 w 1908688"/>
              <a:gd name="connsiteY7" fmla="*/ 1055485 h 2386858"/>
              <a:gd name="connsiteX8" fmla="*/ 1324643 w 1908688"/>
              <a:gd name="connsiteY8" fmla="*/ 1057672 h 2386858"/>
              <a:gd name="connsiteX9" fmla="*/ 1323310 w 1908688"/>
              <a:gd name="connsiteY9" fmla="*/ 1057958 h 2386858"/>
              <a:gd name="connsiteX10" fmla="*/ 1314936 w 1908688"/>
              <a:gd name="connsiteY10" fmla="*/ 1059194 h 2386858"/>
              <a:gd name="connsiteX11" fmla="*/ 1304658 w 1908688"/>
              <a:gd name="connsiteY11" fmla="*/ 1060810 h 2386858"/>
              <a:gd name="connsiteX12" fmla="*/ 1136306 w 1908688"/>
              <a:gd name="connsiteY12" fmla="*/ 1147238 h 2386858"/>
              <a:gd name="connsiteX13" fmla="*/ 1053890 w 1908688"/>
              <a:gd name="connsiteY13" fmla="*/ 1302884 h 2386858"/>
              <a:gd name="connsiteX14" fmla="*/ 1050464 w 1908688"/>
              <a:gd name="connsiteY14" fmla="*/ 1408423 h 2386858"/>
              <a:gd name="connsiteX15" fmla="*/ 1050464 w 1908688"/>
              <a:gd name="connsiteY15" fmla="*/ 1408709 h 2386858"/>
              <a:gd name="connsiteX16" fmla="*/ 1056840 w 1908688"/>
              <a:gd name="connsiteY16" fmla="*/ 1427059 h 2386858"/>
              <a:gd name="connsiteX17" fmla="*/ 1059029 w 1908688"/>
              <a:gd name="connsiteY17" fmla="*/ 1438469 h 2386858"/>
              <a:gd name="connsiteX18" fmla="*/ 1059219 w 1908688"/>
              <a:gd name="connsiteY18" fmla="*/ 1439895 h 2386858"/>
              <a:gd name="connsiteX19" fmla="*/ 1059410 w 1908688"/>
              <a:gd name="connsiteY19" fmla="*/ 1441131 h 2386858"/>
              <a:gd name="connsiteX20" fmla="*/ 1059600 w 1908688"/>
              <a:gd name="connsiteY20" fmla="*/ 1442177 h 2386858"/>
              <a:gd name="connsiteX21" fmla="*/ 1059695 w 1908688"/>
              <a:gd name="connsiteY21" fmla="*/ 1443033 h 2386858"/>
              <a:gd name="connsiteX22" fmla="*/ 1059886 w 1908688"/>
              <a:gd name="connsiteY22" fmla="*/ 1444364 h 2386858"/>
              <a:gd name="connsiteX23" fmla="*/ 1066167 w 1908688"/>
              <a:gd name="connsiteY23" fmla="*/ 1464901 h 2386858"/>
              <a:gd name="connsiteX24" fmla="*/ 1092719 w 1908688"/>
              <a:gd name="connsiteY24" fmla="*/ 1497894 h 2386858"/>
              <a:gd name="connsiteX25" fmla="*/ 1130976 w 1908688"/>
              <a:gd name="connsiteY25" fmla="*/ 1513962 h 2386858"/>
              <a:gd name="connsiteX26" fmla="*/ 1159051 w 1908688"/>
              <a:gd name="connsiteY26" fmla="*/ 1513677 h 2386858"/>
              <a:gd name="connsiteX27" fmla="*/ 1186078 w 1908688"/>
              <a:gd name="connsiteY27" fmla="*/ 1503504 h 2386858"/>
              <a:gd name="connsiteX28" fmla="*/ 1192550 w 1908688"/>
              <a:gd name="connsiteY28" fmla="*/ 1499510 h 2386858"/>
              <a:gd name="connsiteX29" fmla="*/ 1221766 w 1908688"/>
              <a:gd name="connsiteY29" fmla="*/ 1485533 h 2386858"/>
              <a:gd name="connsiteX30" fmla="*/ 1302945 w 1908688"/>
              <a:gd name="connsiteY30" fmla="*/ 1477832 h 2386858"/>
              <a:gd name="connsiteX31" fmla="*/ 1353193 w 1908688"/>
              <a:gd name="connsiteY31" fmla="*/ 1494376 h 2386858"/>
              <a:gd name="connsiteX32" fmla="*/ 1414767 w 1908688"/>
              <a:gd name="connsiteY32" fmla="*/ 1548952 h 2386858"/>
              <a:gd name="connsiteX33" fmla="*/ 1442366 w 1908688"/>
              <a:gd name="connsiteY33" fmla="*/ 1626442 h 2386858"/>
              <a:gd name="connsiteX34" fmla="*/ 1435989 w 1908688"/>
              <a:gd name="connsiteY34" fmla="*/ 1842179 h 2386858"/>
              <a:gd name="connsiteX35" fmla="*/ 1431707 w 1908688"/>
              <a:gd name="connsiteY35" fmla="*/ 1874792 h 2386858"/>
              <a:gd name="connsiteX36" fmla="*/ 1430279 w 1908688"/>
              <a:gd name="connsiteY36" fmla="*/ 1885156 h 2386858"/>
              <a:gd name="connsiteX37" fmla="*/ 1443698 w 1908688"/>
              <a:gd name="connsiteY37" fmla="*/ 2256539 h 2386858"/>
              <a:gd name="connsiteX38" fmla="*/ 1465016 w 1908688"/>
              <a:gd name="connsiteY38" fmla="*/ 2344868 h 2386858"/>
              <a:gd name="connsiteX39" fmla="*/ 1442937 w 1908688"/>
              <a:gd name="connsiteY39" fmla="*/ 2385087 h 2386858"/>
              <a:gd name="connsiteX40" fmla="*/ 1427424 w 1908688"/>
              <a:gd name="connsiteY40" fmla="*/ 2386323 h 2386858"/>
              <a:gd name="connsiteX41" fmla="*/ 1410104 w 1908688"/>
              <a:gd name="connsiteY41" fmla="*/ 2377956 h 2386858"/>
              <a:gd name="connsiteX42" fmla="*/ 1400111 w 1908688"/>
              <a:gd name="connsiteY42" fmla="*/ 2360842 h 2386858"/>
              <a:gd name="connsiteX43" fmla="*/ 1374701 w 1908688"/>
              <a:gd name="connsiteY43" fmla="*/ 2238759 h 2386858"/>
              <a:gd name="connsiteX44" fmla="*/ 1360236 w 1908688"/>
              <a:gd name="connsiteY44" fmla="*/ 2050975 h 2386858"/>
              <a:gd name="connsiteX45" fmla="*/ 1377271 w 1908688"/>
              <a:gd name="connsiteY45" fmla="*/ 1855586 h 2386858"/>
              <a:gd name="connsiteX46" fmla="*/ 1381744 w 1908688"/>
              <a:gd name="connsiteY46" fmla="*/ 1824589 h 2386858"/>
              <a:gd name="connsiteX47" fmla="*/ 1390975 w 1908688"/>
              <a:gd name="connsiteY47" fmla="*/ 1723519 h 2386858"/>
              <a:gd name="connsiteX48" fmla="*/ 1391641 w 1908688"/>
              <a:gd name="connsiteY48" fmla="*/ 1648406 h 2386858"/>
              <a:gd name="connsiteX49" fmla="*/ 1391356 w 1908688"/>
              <a:gd name="connsiteY49" fmla="*/ 1639849 h 2386858"/>
              <a:gd name="connsiteX50" fmla="*/ 1391070 w 1908688"/>
              <a:gd name="connsiteY50" fmla="*/ 1634239 h 2386858"/>
              <a:gd name="connsiteX51" fmla="*/ 1391070 w 1908688"/>
              <a:gd name="connsiteY51" fmla="*/ 1633573 h 2386858"/>
              <a:gd name="connsiteX52" fmla="*/ 1391070 w 1908688"/>
              <a:gd name="connsiteY52" fmla="*/ 1633003 h 2386858"/>
              <a:gd name="connsiteX53" fmla="*/ 1390880 w 1908688"/>
              <a:gd name="connsiteY53" fmla="*/ 1630816 h 2386858"/>
              <a:gd name="connsiteX54" fmla="*/ 1383266 w 1908688"/>
              <a:gd name="connsiteY54" fmla="*/ 1596872 h 2386858"/>
              <a:gd name="connsiteX55" fmla="*/ 1292191 w 1908688"/>
              <a:gd name="connsiteY55" fmla="*/ 1524421 h 2386858"/>
              <a:gd name="connsiteX56" fmla="*/ 1237184 w 1908688"/>
              <a:gd name="connsiteY56" fmla="*/ 1529080 h 2386858"/>
              <a:gd name="connsiteX57" fmla="*/ 1215771 w 1908688"/>
              <a:gd name="connsiteY57" fmla="*/ 1538778 h 2386858"/>
              <a:gd name="connsiteX58" fmla="*/ 1212535 w 1908688"/>
              <a:gd name="connsiteY58" fmla="*/ 1540680 h 2386858"/>
              <a:gd name="connsiteX59" fmla="*/ 1208538 w 1908688"/>
              <a:gd name="connsiteY59" fmla="*/ 1542962 h 2386858"/>
              <a:gd name="connsiteX60" fmla="*/ 1187982 w 1908688"/>
              <a:gd name="connsiteY60" fmla="*/ 1552185 h 2386858"/>
              <a:gd name="connsiteX61" fmla="*/ 1126598 w 1908688"/>
              <a:gd name="connsiteY61" fmla="*/ 1557794 h 2386858"/>
              <a:gd name="connsiteX62" fmla="*/ 1067689 w 1908688"/>
              <a:gd name="connsiteY62" fmla="*/ 1532693 h 2386858"/>
              <a:gd name="connsiteX63" fmla="*/ 1027814 w 1908688"/>
              <a:gd name="connsiteY63" fmla="*/ 1481540 h 2386858"/>
              <a:gd name="connsiteX64" fmla="*/ 1018773 w 1908688"/>
              <a:gd name="connsiteY64" fmla="*/ 1447882 h 2386858"/>
              <a:gd name="connsiteX65" fmla="*/ 1018392 w 1908688"/>
              <a:gd name="connsiteY65" fmla="*/ 1445124 h 2386858"/>
              <a:gd name="connsiteX66" fmla="*/ 1018202 w 1908688"/>
              <a:gd name="connsiteY66" fmla="*/ 1443698 h 2386858"/>
              <a:gd name="connsiteX67" fmla="*/ 964527 w 1908688"/>
              <a:gd name="connsiteY67" fmla="*/ 1387506 h 2386858"/>
              <a:gd name="connsiteX68" fmla="*/ 959103 w 1908688"/>
              <a:gd name="connsiteY68" fmla="*/ 1386840 h 2386858"/>
              <a:gd name="connsiteX69" fmla="*/ 949205 w 1908688"/>
              <a:gd name="connsiteY69" fmla="*/ 1385794 h 2386858"/>
              <a:gd name="connsiteX70" fmla="*/ 864220 w 1908688"/>
              <a:gd name="connsiteY70" fmla="*/ 1303645 h 2386858"/>
              <a:gd name="connsiteX71" fmla="*/ 861365 w 1908688"/>
              <a:gd name="connsiteY71" fmla="*/ 1287006 h 2386858"/>
              <a:gd name="connsiteX72" fmla="*/ 859652 w 1908688"/>
              <a:gd name="connsiteY72" fmla="*/ 1277118 h 2386858"/>
              <a:gd name="connsiteX73" fmla="*/ 859176 w 1908688"/>
              <a:gd name="connsiteY73" fmla="*/ 1274455 h 2386858"/>
              <a:gd name="connsiteX74" fmla="*/ 859176 w 1908688"/>
              <a:gd name="connsiteY74" fmla="*/ 1274455 h 2386858"/>
              <a:gd name="connsiteX75" fmla="*/ 858701 w 1908688"/>
              <a:gd name="connsiteY75" fmla="*/ 1272268 h 2386858"/>
              <a:gd name="connsiteX76" fmla="*/ 858510 w 1908688"/>
              <a:gd name="connsiteY76" fmla="*/ 1271413 h 2386858"/>
              <a:gd name="connsiteX77" fmla="*/ 858510 w 1908688"/>
              <a:gd name="connsiteY77" fmla="*/ 1271413 h 2386858"/>
              <a:gd name="connsiteX78" fmla="*/ 836431 w 1908688"/>
              <a:gd name="connsiteY78" fmla="*/ 1245171 h 2386858"/>
              <a:gd name="connsiteX79" fmla="*/ 836051 w 1908688"/>
              <a:gd name="connsiteY79" fmla="*/ 1244980 h 2386858"/>
              <a:gd name="connsiteX80" fmla="*/ 836051 w 1908688"/>
              <a:gd name="connsiteY80" fmla="*/ 1244980 h 2386858"/>
              <a:gd name="connsiteX81" fmla="*/ 835765 w 1908688"/>
              <a:gd name="connsiteY81" fmla="*/ 1244885 h 2386858"/>
              <a:gd name="connsiteX82" fmla="*/ 835575 w 1908688"/>
              <a:gd name="connsiteY82" fmla="*/ 1244885 h 2386858"/>
              <a:gd name="connsiteX83" fmla="*/ 834718 w 1908688"/>
              <a:gd name="connsiteY83" fmla="*/ 1244600 h 2386858"/>
              <a:gd name="connsiteX84" fmla="*/ 831197 w 1908688"/>
              <a:gd name="connsiteY84" fmla="*/ 1243459 h 2386858"/>
              <a:gd name="connsiteX85" fmla="*/ 830341 w 1908688"/>
              <a:gd name="connsiteY85" fmla="*/ 1243174 h 2386858"/>
              <a:gd name="connsiteX86" fmla="*/ 830341 w 1908688"/>
              <a:gd name="connsiteY86" fmla="*/ 1243174 h 2386858"/>
              <a:gd name="connsiteX87" fmla="*/ 828913 w 1908688"/>
              <a:gd name="connsiteY87" fmla="*/ 1242889 h 2386858"/>
              <a:gd name="connsiteX88" fmla="*/ 827295 w 1908688"/>
              <a:gd name="connsiteY88" fmla="*/ 1242508 h 2386858"/>
              <a:gd name="connsiteX89" fmla="*/ 827295 w 1908688"/>
              <a:gd name="connsiteY89" fmla="*/ 1242508 h 2386858"/>
              <a:gd name="connsiteX90" fmla="*/ 827200 w 1908688"/>
              <a:gd name="connsiteY90" fmla="*/ 1242508 h 2386858"/>
              <a:gd name="connsiteX91" fmla="*/ 788181 w 1908688"/>
              <a:gd name="connsiteY91" fmla="*/ 1222827 h 2386858"/>
              <a:gd name="connsiteX92" fmla="*/ 787800 w 1908688"/>
              <a:gd name="connsiteY92" fmla="*/ 1222636 h 2386858"/>
              <a:gd name="connsiteX93" fmla="*/ 740978 w 1908688"/>
              <a:gd name="connsiteY93" fmla="*/ 1212748 h 2386858"/>
              <a:gd name="connsiteX94" fmla="*/ 683687 w 1908688"/>
              <a:gd name="connsiteY94" fmla="*/ 1207139 h 2386858"/>
              <a:gd name="connsiteX95" fmla="*/ 668174 w 1908688"/>
              <a:gd name="connsiteY95" fmla="*/ 1206568 h 2386858"/>
              <a:gd name="connsiteX96" fmla="*/ 635722 w 1908688"/>
              <a:gd name="connsiteY96" fmla="*/ 1203145 h 2386858"/>
              <a:gd name="connsiteX97" fmla="*/ 601176 w 1908688"/>
              <a:gd name="connsiteY97" fmla="*/ 1195634 h 2386858"/>
              <a:gd name="connsiteX98" fmla="*/ 524280 w 1908688"/>
              <a:gd name="connsiteY98" fmla="*/ 1163021 h 2386858"/>
              <a:gd name="connsiteX99" fmla="*/ 458519 w 1908688"/>
              <a:gd name="connsiteY99" fmla="*/ 1111583 h 2386858"/>
              <a:gd name="connsiteX100" fmla="*/ 454903 w 1908688"/>
              <a:gd name="connsiteY100" fmla="*/ 1107875 h 2386858"/>
              <a:gd name="connsiteX101" fmla="*/ 452999 w 1908688"/>
              <a:gd name="connsiteY101" fmla="*/ 1105878 h 2386858"/>
              <a:gd name="connsiteX102" fmla="*/ 452714 w 1908688"/>
              <a:gd name="connsiteY102" fmla="*/ 1105498 h 2386858"/>
              <a:gd name="connsiteX103" fmla="*/ 452428 w 1908688"/>
              <a:gd name="connsiteY103" fmla="*/ 1105213 h 2386858"/>
              <a:gd name="connsiteX104" fmla="*/ 452428 w 1908688"/>
              <a:gd name="connsiteY104" fmla="*/ 1105213 h 2386858"/>
              <a:gd name="connsiteX105" fmla="*/ 452428 w 1908688"/>
              <a:gd name="connsiteY105" fmla="*/ 1105213 h 2386858"/>
              <a:gd name="connsiteX106" fmla="*/ 452238 w 1908688"/>
              <a:gd name="connsiteY106" fmla="*/ 1105022 h 2386858"/>
              <a:gd name="connsiteX107" fmla="*/ 365921 w 1908688"/>
              <a:gd name="connsiteY107" fmla="*/ 1058813 h 2386858"/>
              <a:gd name="connsiteX108" fmla="*/ 364303 w 1908688"/>
              <a:gd name="connsiteY108" fmla="*/ 1058528 h 2386858"/>
              <a:gd name="connsiteX109" fmla="*/ 336514 w 1908688"/>
              <a:gd name="connsiteY109" fmla="*/ 1056531 h 2386858"/>
              <a:gd name="connsiteX110" fmla="*/ 322144 w 1908688"/>
              <a:gd name="connsiteY110" fmla="*/ 1056151 h 2386858"/>
              <a:gd name="connsiteX111" fmla="*/ 309581 w 1908688"/>
              <a:gd name="connsiteY111" fmla="*/ 1055866 h 2386858"/>
              <a:gd name="connsiteX112" fmla="*/ 293879 w 1908688"/>
              <a:gd name="connsiteY112" fmla="*/ 1055200 h 2386858"/>
              <a:gd name="connsiteX113" fmla="*/ 286170 w 1908688"/>
              <a:gd name="connsiteY113" fmla="*/ 1054535 h 2386858"/>
              <a:gd name="connsiteX114" fmla="*/ 282078 w 1908688"/>
              <a:gd name="connsiteY114" fmla="*/ 1054154 h 2386858"/>
              <a:gd name="connsiteX115" fmla="*/ 264091 w 1908688"/>
              <a:gd name="connsiteY115" fmla="*/ 1051777 h 2386858"/>
              <a:gd name="connsiteX116" fmla="*/ 243249 w 1908688"/>
              <a:gd name="connsiteY116" fmla="*/ 1047879 h 2386858"/>
              <a:gd name="connsiteX117" fmla="*/ 93074 w 1908688"/>
              <a:gd name="connsiteY117" fmla="*/ 969723 h 2386858"/>
              <a:gd name="connsiteX118" fmla="*/ 11801 w 1908688"/>
              <a:gd name="connsiteY118" fmla="*/ 853345 h 2386858"/>
              <a:gd name="connsiteX119" fmla="*/ 13038 w 1908688"/>
              <a:gd name="connsiteY119" fmla="*/ 856007 h 2386858"/>
              <a:gd name="connsiteX120" fmla="*/ 18558 w 1908688"/>
              <a:gd name="connsiteY120" fmla="*/ 866751 h 2386858"/>
              <a:gd name="connsiteX121" fmla="*/ 20080 w 1908688"/>
              <a:gd name="connsiteY121" fmla="*/ 869604 h 2386858"/>
              <a:gd name="connsiteX122" fmla="*/ 20080 w 1908688"/>
              <a:gd name="connsiteY122" fmla="*/ 869604 h 2386858"/>
              <a:gd name="connsiteX123" fmla="*/ 23221 w 1908688"/>
              <a:gd name="connsiteY123" fmla="*/ 875023 h 2386858"/>
              <a:gd name="connsiteX124" fmla="*/ 25791 w 1908688"/>
              <a:gd name="connsiteY124" fmla="*/ 879587 h 2386858"/>
              <a:gd name="connsiteX125" fmla="*/ 25791 w 1908688"/>
              <a:gd name="connsiteY125" fmla="*/ 879587 h 2386858"/>
              <a:gd name="connsiteX126" fmla="*/ 33975 w 1908688"/>
              <a:gd name="connsiteY126" fmla="*/ 892518 h 2386858"/>
              <a:gd name="connsiteX127" fmla="*/ 35973 w 1908688"/>
              <a:gd name="connsiteY127" fmla="*/ 895465 h 2386858"/>
              <a:gd name="connsiteX128" fmla="*/ 40446 w 1908688"/>
              <a:gd name="connsiteY128" fmla="*/ 901931 h 2386858"/>
              <a:gd name="connsiteX129" fmla="*/ 43301 w 1908688"/>
              <a:gd name="connsiteY129" fmla="*/ 905829 h 2386858"/>
              <a:gd name="connsiteX130" fmla="*/ 47298 w 1908688"/>
              <a:gd name="connsiteY130" fmla="*/ 911154 h 2386858"/>
              <a:gd name="connsiteX131" fmla="*/ 51200 w 1908688"/>
              <a:gd name="connsiteY131" fmla="*/ 916003 h 2386858"/>
              <a:gd name="connsiteX132" fmla="*/ 54436 w 1908688"/>
              <a:gd name="connsiteY132" fmla="*/ 920091 h 2386858"/>
              <a:gd name="connsiteX133" fmla="*/ 54436 w 1908688"/>
              <a:gd name="connsiteY133" fmla="*/ 920091 h 2386858"/>
              <a:gd name="connsiteX134" fmla="*/ 59385 w 1908688"/>
              <a:gd name="connsiteY134" fmla="*/ 925891 h 2386858"/>
              <a:gd name="connsiteX135" fmla="*/ 61859 w 1908688"/>
              <a:gd name="connsiteY135" fmla="*/ 928839 h 2386858"/>
              <a:gd name="connsiteX136" fmla="*/ 69568 w 1908688"/>
              <a:gd name="connsiteY136" fmla="*/ 937206 h 2386858"/>
              <a:gd name="connsiteX137" fmla="*/ 75468 w 1908688"/>
              <a:gd name="connsiteY137" fmla="*/ 943196 h 2386858"/>
              <a:gd name="connsiteX138" fmla="*/ 78989 w 1908688"/>
              <a:gd name="connsiteY138" fmla="*/ 946714 h 2386858"/>
              <a:gd name="connsiteX139" fmla="*/ 78989 w 1908688"/>
              <a:gd name="connsiteY139" fmla="*/ 946714 h 2386858"/>
              <a:gd name="connsiteX140" fmla="*/ 80417 w 1908688"/>
              <a:gd name="connsiteY140" fmla="*/ 948045 h 2386858"/>
              <a:gd name="connsiteX141" fmla="*/ 85937 w 1908688"/>
              <a:gd name="connsiteY141" fmla="*/ 953274 h 2386858"/>
              <a:gd name="connsiteX142" fmla="*/ 94882 w 1908688"/>
              <a:gd name="connsiteY142" fmla="*/ 961166 h 2386858"/>
              <a:gd name="connsiteX143" fmla="*/ 97357 w 1908688"/>
              <a:gd name="connsiteY143" fmla="*/ 963258 h 2386858"/>
              <a:gd name="connsiteX144" fmla="*/ 97357 w 1908688"/>
              <a:gd name="connsiteY144" fmla="*/ 963258 h 2386858"/>
              <a:gd name="connsiteX145" fmla="*/ 101925 w 1908688"/>
              <a:gd name="connsiteY145" fmla="*/ 966966 h 2386858"/>
              <a:gd name="connsiteX146" fmla="*/ 106207 w 1908688"/>
              <a:gd name="connsiteY146" fmla="*/ 970389 h 2386858"/>
              <a:gd name="connsiteX147" fmla="*/ 110300 w 1908688"/>
              <a:gd name="connsiteY147" fmla="*/ 973431 h 2386858"/>
              <a:gd name="connsiteX148" fmla="*/ 115248 w 1908688"/>
              <a:gd name="connsiteY148" fmla="*/ 977139 h 2386858"/>
              <a:gd name="connsiteX149" fmla="*/ 115248 w 1908688"/>
              <a:gd name="connsiteY149" fmla="*/ 977139 h 2386858"/>
              <a:gd name="connsiteX150" fmla="*/ 137423 w 1908688"/>
              <a:gd name="connsiteY150" fmla="*/ 991782 h 2386858"/>
              <a:gd name="connsiteX151" fmla="*/ 142752 w 1908688"/>
              <a:gd name="connsiteY151" fmla="*/ 994919 h 2386858"/>
              <a:gd name="connsiteX152" fmla="*/ 145512 w 1908688"/>
              <a:gd name="connsiteY152" fmla="*/ 996536 h 2386858"/>
              <a:gd name="connsiteX153" fmla="*/ 145512 w 1908688"/>
              <a:gd name="connsiteY153" fmla="*/ 996536 h 2386858"/>
              <a:gd name="connsiteX154" fmla="*/ 149223 w 1908688"/>
              <a:gd name="connsiteY154" fmla="*/ 998532 h 2386858"/>
              <a:gd name="connsiteX155" fmla="*/ 160548 w 1908688"/>
              <a:gd name="connsiteY155" fmla="*/ 1004427 h 2386858"/>
              <a:gd name="connsiteX156" fmla="*/ 177679 w 1908688"/>
              <a:gd name="connsiteY156" fmla="*/ 1012414 h 2386858"/>
              <a:gd name="connsiteX157" fmla="*/ 177679 w 1908688"/>
              <a:gd name="connsiteY157" fmla="*/ 1012414 h 2386858"/>
              <a:gd name="connsiteX158" fmla="*/ 179296 w 1908688"/>
              <a:gd name="connsiteY158" fmla="*/ 1013080 h 2386858"/>
              <a:gd name="connsiteX159" fmla="*/ 195285 w 1908688"/>
              <a:gd name="connsiteY159" fmla="*/ 1019260 h 2386858"/>
              <a:gd name="connsiteX160" fmla="*/ 208323 w 1908688"/>
              <a:gd name="connsiteY160" fmla="*/ 1023634 h 2386858"/>
              <a:gd name="connsiteX161" fmla="*/ 211368 w 1908688"/>
              <a:gd name="connsiteY161" fmla="*/ 1024584 h 2386858"/>
              <a:gd name="connsiteX162" fmla="*/ 211368 w 1908688"/>
              <a:gd name="connsiteY162" fmla="*/ 1024584 h 2386858"/>
              <a:gd name="connsiteX163" fmla="*/ 216983 w 1908688"/>
              <a:gd name="connsiteY163" fmla="*/ 1026201 h 2386858"/>
              <a:gd name="connsiteX164" fmla="*/ 220409 w 1908688"/>
              <a:gd name="connsiteY164" fmla="*/ 1027152 h 2386858"/>
              <a:gd name="connsiteX165" fmla="*/ 230497 w 1908688"/>
              <a:gd name="connsiteY165" fmla="*/ 1029719 h 2386858"/>
              <a:gd name="connsiteX166" fmla="*/ 235065 w 1908688"/>
              <a:gd name="connsiteY166" fmla="*/ 1030860 h 2386858"/>
              <a:gd name="connsiteX167" fmla="*/ 235065 w 1908688"/>
              <a:gd name="connsiteY167" fmla="*/ 1030860 h 2386858"/>
              <a:gd name="connsiteX168" fmla="*/ 243059 w 1908688"/>
              <a:gd name="connsiteY168" fmla="*/ 1032476 h 2386858"/>
              <a:gd name="connsiteX169" fmla="*/ 246104 w 1908688"/>
              <a:gd name="connsiteY169" fmla="*/ 1033142 h 2386858"/>
              <a:gd name="connsiteX170" fmla="*/ 246104 w 1908688"/>
              <a:gd name="connsiteY170" fmla="*/ 1033142 h 2386858"/>
              <a:gd name="connsiteX171" fmla="*/ 254765 w 1908688"/>
              <a:gd name="connsiteY171" fmla="*/ 1034568 h 2386858"/>
              <a:gd name="connsiteX172" fmla="*/ 275797 w 1908688"/>
              <a:gd name="connsiteY172" fmla="*/ 1037135 h 2386858"/>
              <a:gd name="connsiteX173" fmla="*/ 293879 w 1908688"/>
              <a:gd name="connsiteY173" fmla="*/ 1038276 h 2386858"/>
              <a:gd name="connsiteX174" fmla="*/ 294545 w 1908688"/>
              <a:gd name="connsiteY174" fmla="*/ 1038276 h 2386858"/>
              <a:gd name="connsiteX175" fmla="*/ 326045 w 1908688"/>
              <a:gd name="connsiteY175" fmla="*/ 1038371 h 2386858"/>
              <a:gd name="connsiteX176" fmla="*/ 336514 w 1908688"/>
              <a:gd name="connsiteY176" fmla="*/ 1038371 h 2386858"/>
              <a:gd name="connsiteX177" fmla="*/ 339083 w 1908688"/>
              <a:gd name="connsiteY177" fmla="*/ 1038371 h 2386858"/>
              <a:gd name="connsiteX178" fmla="*/ 348220 w 1908688"/>
              <a:gd name="connsiteY178" fmla="*/ 1038371 h 2386858"/>
              <a:gd name="connsiteX179" fmla="*/ 348220 w 1908688"/>
              <a:gd name="connsiteY179" fmla="*/ 1038371 h 2386858"/>
              <a:gd name="connsiteX180" fmla="*/ 372202 w 1908688"/>
              <a:gd name="connsiteY180" fmla="*/ 1040368 h 2386858"/>
              <a:gd name="connsiteX181" fmla="*/ 415598 w 1908688"/>
              <a:gd name="connsiteY181" fmla="*/ 1053394 h 2386858"/>
              <a:gd name="connsiteX182" fmla="*/ 415884 w 1908688"/>
              <a:gd name="connsiteY182" fmla="*/ 1053394 h 2386858"/>
              <a:gd name="connsiteX183" fmla="*/ 416741 w 1908688"/>
              <a:gd name="connsiteY183" fmla="*/ 1053108 h 2386858"/>
              <a:gd name="connsiteX184" fmla="*/ 416931 w 1908688"/>
              <a:gd name="connsiteY184" fmla="*/ 1052063 h 2386858"/>
              <a:gd name="connsiteX185" fmla="*/ 390665 w 1908688"/>
              <a:gd name="connsiteY185" fmla="*/ 958218 h 2386858"/>
              <a:gd name="connsiteX186" fmla="*/ 389522 w 1908688"/>
              <a:gd name="connsiteY186" fmla="*/ 948330 h 2386858"/>
              <a:gd name="connsiteX187" fmla="*/ 389047 w 1908688"/>
              <a:gd name="connsiteY187" fmla="*/ 943671 h 2386858"/>
              <a:gd name="connsiteX188" fmla="*/ 307964 w 1908688"/>
              <a:gd name="connsiteY188" fmla="*/ 831286 h 2386858"/>
              <a:gd name="connsiteX189" fmla="*/ 303491 w 1908688"/>
              <a:gd name="connsiteY189" fmla="*/ 829004 h 2386858"/>
              <a:gd name="connsiteX190" fmla="*/ 255431 w 1908688"/>
              <a:gd name="connsiteY190" fmla="*/ 785933 h 2386858"/>
              <a:gd name="connsiteX191" fmla="*/ 235160 w 1908688"/>
              <a:gd name="connsiteY191" fmla="*/ 740770 h 2386858"/>
              <a:gd name="connsiteX192" fmla="*/ 233637 w 1908688"/>
              <a:gd name="connsiteY192" fmla="*/ 733544 h 2386858"/>
              <a:gd name="connsiteX193" fmla="*/ 216602 w 1908688"/>
              <a:gd name="connsiteY193" fmla="*/ 697604 h 2386858"/>
              <a:gd name="connsiteX194" fmla="*/ 194143 w 1908688"/>
              <a:gd name="connsiteY194" fmla="*/ 679824 h 2386858"/>
              <a:gd name="connsiteX195" fmla="*/ 151317 w 1908688"/>
              <a:gd name="connsiteY195" fmla="*/ 647782 h 2386858"/>
              <a:gd name="connsiteX196" fmla="*/ 150080 w 1908688"/>
              <a:gd name="connsiteY196" fmla="*/ 646545 h 2386858"/>
              <a:gd name="connsiteX197" fmla="*/ 186720 w 1908688"/>
              <a:gd name="connsiteY197" fmla="*/ 673263 h 2386858"/>
              <a:gd name="connsiteX198" fmla="*/ 193667 w 1908688"/>
              <a:gd name="connsiteY198" fmla="*/ 677066 h 2386858"/>
              <a:gd name="connsiteX199" fmla="*/ 199567 w 1908688"/>
              <a:gd name="connsiteY199" fmla="*/ 680299 h 2386858"/>
              <a:gd name="connsiteX200" fmla="*/ 230687 w 1908688"/>
              <a:gd name="connsiteY200" fmla="*/ 711580 h 2386858"/>
              <a:gd name="connsiteX201" fmla="*/ 238491 w 1908688"/>
              <a:gd name="connsiteY201" fmla="*/ 732593 h 2386858"/>
              <a:gd name="connsiteX202" fmla="*/ 240204 w 1908688"/>
              <a:gd name="connsiteY202" fmla="*/ 739534 h 2386858"/>
              <a:gd name="connsiteX203" fmla="*/ 273513 w 1908688"/>
              <a:gd name="connsiteY203" fmla="*/ 796202 h 2386858"/>
              <a:gd name="connsiteX204" fmla="*/ 309962 w 1908688"/>
              <a:gd name="connsiteY204" fmla="*/ 821778 h 2386858"/>
              <a:gd name="connsiteX205" fmla="*/ 309962 w 1908688"/>
              <a:gd name="connsiteY205" fmla="*/ 821778 h 2386858"/>
              <a:gd name="connsiteX206" fmla="*/ 371155 w 1908688"/>
              <a:gd name="connsiteY206" fmla="*/ 867417 h 2386858"/>
              <a:gd name="connsiteX207" fmla="*/ 403227 w 1908688"/>
              <a:gd name="connsiteY207" fmla="*/ 936635 h 2386858"/>
              <a:gd name="connsiteX208" fmla="*/ 404178 w 1908688"/>
              <a:gd name="connsiteY208" fmla="*/ 942435 h 2386858"/>
              <a:gd name="connsiteX209" fmla="*/ 404464 w 1908688"/>
              <a:gd name="connsiteY209" fmla="*/ 944147 h 2386858"/>
              <a:gd name="connsiteX210" fmla="*/ 427114 w 1908688"/>
              <a:gd name="connsiteY210" fmla="*/ 1028578 h 2386858"/>
              <a:gd name="connsiteX211" fmla="*/ 467655 w 1908688"/>
              <a:gd name="connsiteY211" fmla="*/ 1089524 h 2386858"/>
              <a:gd name="connsiteX212" fmla="*/ 467846 w 1908688"/>
              <a:gd name="connsiteY212" fmla="*/ 1089809 h 2386858"/>
              <a:gd name="connsiteX213" fmla="*/ 579383 w 1908688"/>
              <a:gd name="connsiteY213" fmla="*/ 1162736 h 2386858"/>
              <a:gd name="connsiteX214" fmla="*/ 638577 w 1908688"/>
              <a:gd name="connsiteY214" fmla="*/ 1178329 h 2386858"/>
              <a:gd name="connsiteX215" fmla="*/ 680737 w 1908688"/>
              <a:gd name="connsiteY215" fmla="*/ 1182132 h 2386858"/>
              <a:gd name="connsiteX216" fmla="*/ 739645 w 1908688"/>
              <a:gd name="connsiteY216" fmla="*/ 1187837 h 2386858"/>
              <a:gd name="connsiteX217" fmla="*/ 768101 w 1908688"/>
              <a:gd name="connsiteY217" fmla="*/ 1193257 h 2386858"/>
              <a:gd name="connsiteX218" fmla="*/ 768101 w 1908688"/>
              <a:gd name="connsiteY218" fmla="*/ 1193257 h 2386858"/>
              <a:gd name="connsiteX219" fmla="*/ 768957 w 1908688"/>
              <a:gd name="connsiteY219" fmla="*/ 1192972 h 2386858"/>
              <a:gd name="connsiteX220" fmla="*/ 769147 w 1908688"/>
              <a:gd name="connsiteY220" fmla="*/ 1192021 h 2386858"/>
              <a:gd name="connsiteX221" fmla="*/ 768576 w 1908688"/>
              <a:gd name="connsiteY221" fmla="*/ 1150280 h 2386858"/>
              <a:gd name="connsiteX222" fmla="*/ 770575 w 1908688"/>
              <a:gd name="connsiteY222" fmla="*/ 1144195 h 2386858"/>
              <a:gd name="connsiteX223" fmla="*/ 797032 w 1908688"/>
              <a:gd name="connsiteY223" fmla="*/ 1086292 h 2386858"/>
              <a:gd name="connsiteX224" fmla="*/ 800838 w 1908688"/>
              <a:gd name="connsiteY224" fmla="*/ 1079636 h 2386858"/>
              <a:gd name="connsiteX225" fmla="*/ 804740 w 1908688"/>
              <a:gd name="connsiteY225" fmla="*/ 1072790 h 2386858"/>
              <a:gd name="connsiteX226" fmla="*/ 767720 w 1908688"/>
              <a:gd name="connsiteY226" fmla="*/ 948425 h 2386858"/>
              <a:gd name="connsiteX227" fmla="*/ 767720 w 1908688"/>
              <a:gd name="connsiteY227" fmla="*/ 948425 h 2386858"/>
              <a:gd name="connsiteX228" fmla="*/ 767054 w 1908688"/>
              <a:gd name="connsiteY228" fmla="*/ 948045 h 2386858"/>
              <a:gd name="connsiteX229" fmla="*/ 765626 w 1908688"/>
              <a:gd name="connsiteY229" fmla="*/ 947284 h 2386858"/>
              <a:gd name="connsiteX230" fmla="*/ 763628 w 1908688"/>
              <a:gd name="connsiteY230" fmla="*/ 946143 h 2386858"/>
              <a:gd name="connsiteX231" fmla="*/ 763628 w 1908688"/>
              <a:gd name="connsiteY231" fmla="*/ 946143 h 2386858"/>
              <a:gd name="connsiteX232" fmla="*/ 759440 w 1908688"/>
              <a:gd name="connsiteY232" fmla="*/ 944147 h 2386858"/>
              <a:gd name="connsiteX233" fmla="*/ 757537 w 1908688"/>
              <a:gd name="connsiteY233" fmla="*/ 943291 h 2386858"/>
              <a:gd name="connsiteX234" fmla="*/ 757061 w 1908688"/>
              <a:gd name="connsiteY234" fmla="*/ 943101 h 2386858"/>
              <a:gd name="connsiteX235" fmla="*/ 680166 w 1908688"/>
              <a:gd name="connsiteY235" fmla="*/ 909632 h 2386858"/>
              <a:gd name="connsiteX236" fmla="*/ 612882 w 1908688"/>
              <a:gd name="connsiteY236" fmla="*/ 880348 h 2386858"/>
              <a:gd name="connsiteX237" fmla="*/ 612882 w 1908688"/>
              <a:gd name="connsiteY237" fmla="*/ 880348 h 2386858"/>
              <a:gd name="connsiteX238" fmla="*/ 612882 w 1908688"/>
              <a:gd name="connsiteY238" fmla="*/ 880348 h 2386858"/>
              <a:gd name="connsiteX239" fmla="*/ 603079 w 1908688"/>
              <a:gd name="connsiteY239" fmla="*/ 876069 h 2386858"/>
              <a:gd name="connsiteX240" fmla="*/ 602508 w 1908688"/>
              <a:gd name="connsiteY240" fmla="*/ 875784 h 2386858"/>
              <a:gd name="connsiteX241" fmla="*/ 601842 w 1908688"/>
              <a:gd name="connsiteY241" fmla="*/ 875499 h 2386858"/>
              <a:gd name="connsiteX242" fmla="*/ 600510 w 1908688"/>
              <a:gd name="connsiteY242" fmla="*/ 874928 h 2386858"/>
              <a:gd name="connsiteX243" fmla="*/ 597845 w 1908688"/>
              <a:gd name="connsiteY243" fmla="*/ 873692 h 2386858"/>
              <a:gd name="connsiteX244" fmla="*/ 596513 w 1908688"/>
              <a:gd name="connsiteY244" fmla="*/ 873122 h 2386858"/>
              <a:gd name="connsiteX245" fmla="*/ 568533 w 1908688"/>
              <a:gd name="connsiteY245" fmla="*/ 855532 h 2386858"/>
              <a:gd name="connsiteX246" fmla="*/ 517428 w 1908688"/>
              <a:gd name="connsiteY246" fmla="*/ 779658 h 2386858"/>
              <a:gd name="connsiteX247" fmla="*/ 511433 w 1908688"/>
              <a:gd name="connsiteY247" fmla="*/ 735350 h 2386858"/>
              <a:gd name="connsiteX248" fmla="*/ 518665 w 1908688"/>
              <a:gd name="connsiteY248" fmla="*/ 691138 h 2386858"/>
              <a:gd name="connsiteX249" fmla="*/ 518665 w 1908688"/>
              <a:gd name="connsiteY249" fmla="*/ 691138 h 2386858"/>
              <a:gd name="connsiteX250" fmla="*/ 605078 w 1908688"/>
              <a:gd name="connsiteY250" fmla="*/ 541006 h 2386858"/>
              <a:gd name="connsiteX251" fmla="*/ 726512 w 1908688"/>
              <a:gd name="connsiteY251" fmla="*/ 438415 h 2386858"/>
              <a:gd name="connsiteX252" fmla="*/ 726512 w 1908688"/>
              <a:gd name="connsiteY252" fmla="*/ 438415 h 2386858"/>
              <a:gd name="connsiteX253" fmla="*/ 744594 w 1908688"/>
              <a:gd name="connsiteY253" fmla="*/ 423487 h 2386858"/>
              <a:gd name="connsiteX254" fmla="*/ 744594 w 1908688"/>
              <a:gd name="connsiteY254" fmla="*/ 423487 h 2386858"/>
              <a:gd name="connsiteX255" fmla="*/ 745260 w 1908688"/>
              <a:gd name="connsiteY255" fmla="*/ 422727 h 2386858"/>
              <a:gd name="connsiteX256" fmla="*/ 746593 w 1908688"/>
              <a:gd name="connsiteY256" fmla="*/ 421300 h 2386858"/>
              <a:gd name="connsiteX257" fmla="*/ 746593 w 1908688"/>
              <a:gd name="connsiteY257" fmla="*/ 421300 h 2386858"/>
              <a:gd name="connsiteX258" fmla="*/ 748115 w 1908688"/>
              <a:gd name="connsiteY258" fmla="*/ 419494 h 2386858"/>
              <a:gd name="connsiteX259" fmla="*/ 749448 w 1908688"/>
              <a:gd name="connsiteY259" fmla="*/ 417878 h 2386858"/>
              <a:gd name="connsiteX260" fmla="*/ 749448 w 1908688"/>
              <a:gd name="connsiteY260" fmla="*/ 417878 h 2386858"/>
              <a:gd name="connsiteX261" fmla="*/ 750970 w 1908688"/>
              <a:gd name="connsiteY261" fmla="*/ 415976 h 2386858"/>
              <a:gd name="connsiteX262" fmla="*/ 752208 w 1908688"/>
              <a:gd name="connsiteY262" fmla="*/ 414360 h 2386858"/>
              <a:gd name="connsiteX263" fmla="*/ 752208 w 1908688"/>
              <a:gd name="connsiteY263" fmla="*/ 414360 h 2386858"/>
              <a:gd name="connsiteX264" fmla="*/ 753921 w 1908688"/>
              <a:gd name="connsiteY264" fmla="*/ 411983 h 2386858"/>
              <a:gd name="connsiteX265" fmla="*/ 756205 w 1908688"/>
              <a:gd name="connsiteY265" fmla="*/ 408655 h 2386858"/>
              <a:gd name="connsiteX266" fmla="*/ 757251 w 1908688"/>
              <a:gd name="connsiteY266" fmla="*/ 407038 h 2386858"/>
              <a:gd name="connsiteX267" fmla="*/ 757251 w 1908688"/>
              <a:gd name="connsiteY267" fmla="*/ 407038 h 2386858"/>
              <a:gd name="connsiteX268" fmla="*/ 758393 w 1908688"/>
              <a:gd name="connsiteY268" fmla="*/ 405137 h 2386858"/>
              <a:gd name="connsiteX269" fmla="*/ 759536 w 1908688"/>
              <a:gd name="connsiteY269" fmla="*/ 403235 h 2386858"/>
              <a:gd name="connsiteX270" fmla="*/ 759536 w 1908688"/>
              <a:gd name="connsiteY270" fmla="*/ 403235 h 2386858"/>
              <a:gd name="connsiteX271" fmla="*/ 766768 w 1908688"/>
              <a:gd name="connsiteY271" fmla="*/ 316617 h 2386858"/>
              <a:gd name="connsiteX272" fmla="*/ 685305 w 1908688"/>
              <a:gd name="connsiteY272" fmla="*/ 248920 h 2386858"/>
              <a:gd name="connsiteX273" fmla="*/ 684924 w 1908688"/>
              <a:gd name="connsiteY273" fmla="*/ 248920 h 2386858"/>
              <a:gd name="connsiteX274" fmla="*/ 684067 w 1908688"/>
              <a:gd name="connsiteY274" fmla="*/ 248730 h 2386858"/>
              <a:gd name="connsiteX275" fmla="*/ 660466 w 1908688"/>
              <a:gd name="connsiteY275" fmla="*/ 246923 h 2386858"/>
              <a:gd name="connsiteX276" fmla="*/ 659514 w 1908688"/>
              <a:gd name="connsiteY276" fmla="*/ 246923 h 2386858"/>
              <a:gd name="connsiteX277" fmla="*/ 627157 w 1908688"/>
              <a:gd name="connsiteY277" fmla="*/ 247113 h 2386858"/>
              <a:gd name="connsiteX278" fmla="*/ 625920 w 1908688"/>
              <a:gd name="connsiteY278" fmla="*/ 247113 h 2386858"/>
              <a:gd name="connsiteX279" fmla="*/ 620400 w 1908688"/>
              <a:gd name="connsiteY279" fmla="*/ 247113 h 2386858"/>
              <a:gd name="connsiteX280" fmla="*/ 598702 w 1908688"/>
              <a:gd name="connsiteY280" fmla="*/ 245402 h 2386858"/>
              <a:gd name="connsiteX281" fmla="*/ 550547 w 1908688"/>
              <a:gd name="connsiteY281" fmla="*/ 228383 h 2386858"/>
              <a:gd name="connsiteX282" fmla="*/ 509339 w 1908688"/>
              <a:gd name="connsiteY282" fmla="*/ 191777 h 2386858"/>
              <a:gd name="connsiteX283" fmla="*/ 524947 w 1908688"/>
              <a:gd name="connsiteY283" fmla="*/ 207465 h 2386858"/>
              <a:gd name="connsiteX284" fmla="*/ 569771 w 1908688"/>
              <a:gd name="connsiteY284" fmla="*/ 233137 h 2386858"/>
              <a:gd name="connsiteX285" fmla="*/ 592896 w 1908688"/>
              <a:gd name="connsiteY285" fmla="*/ 238937 h 2386858"/>
              <a:gd name="connsiteX286" fmla="*/ 594705 w 1908688"/>
              <a:gd name="connsiteY286" fmla="*/ 239222 h 2386858"/>
              <a:gd name="connsiteX287" fmla="*/ 594705 w 1908688"/>
              <a:gd name="connsiteY287" fmla="*/ 239222 h 2386858"/>
              <a:gd name="connsiteX288" fmla="*/ 633057 w 1908688"/>
              <a:gd name="connsiteY288" fmla="*/ 239602 h 2386858"/>
              <a:gd name="connsiteX289" fmla="*/ 672552 w 1908688"/>
              <a:gd name="connsiteY289" fmla="*/ 238556 h 2386858"/>
              <a:gd name="connsiteX290" fmla="*/ 689968 w 1908688"/>
              <a:gd name="connsiteY290" fmla="*/ 240078 h 2386858"/>
              <a:gd name="connsiteX291" fmla="*/ 699389 w 1908688"/>
              <a:gd name="connsiteY291" fmla="*/ 241979 h 2386858"/>
              <a:gd name="connsiteX292" fmla="*/ 739455 w 1908688"/>
              <a:gd name="connsiteY292" fmla="*/ 260520 h 2386858"/>
              <a:gd name="connsiteX293" fmla="*/ 769052 w 1908688"/>
              <a:gd name="connsiteY293" fmla="*/ 292086 h 2386858"/>
              <a:gd name="connsiteX294" fmla="*/ 785421 w 1908688"/>
              <a:gd name="connsiteY294" fmla="*/ 332210 h 2386858"/>
              <a:gd name="connsiteX295" fmla="*/ 785707 w 1908688"/>
              <a:gd name="connsiteY295" fmla="*/ 376423 h 2386858"/>
              <a:gd name="connsiteX296" fmla="*/ 785041 w 1908688"/>
              <a:gd name="connsiteY296" fmla="*/ 379560 h 2386858"/>
              <a:gd name="connsiteX297" fmla="*/ 785516 w 1908688"/>
              <a:gd name="connsiteY297" fmla="*/ 380606 h 2386858"/>
              <a:gd name="connsiteX298" fmla="*/ 785802 w 1908688"/>
              <a:gd name="connsiteY298" fmla="*/ 380606 h 2386858"/>
              <a:gd name="connsiteX299" fmla="*/ 786658 w 1908688"/>
              <a:gd name="connsiteY299" fmla="*/ 380321 h 2386858"/>
              <a:gd name="connsiteX300" fmla="*/ 830816 w 1908688"/>
              <a:gd name="connsiteY300" fmla="*/ 324224 h 2386858"/>
              <a:gd name="connsiteX301" fmla="*/ 831292 w 1908688"/>
              <a:gd name="connsiteY301" fmla="*/ 323558 h 2386858"/>
              <a:gd name="connsiteX302" fmla="*/ 839572 w 1908688"/>
              <a:gd name="connsiteY302" fmla="*/ 311388 h 2386858"/>
              <a:gd name="connsiteX303" fmla="*/ 851848 w 1908688"/>
              <a:gd name="connsiteY303" fmla="*/ 283529 h 2386858"/>
              <a:gd name="connsiteX304" fmla="*/ 856226 w 1908688"/>
              <a:gd name="connsiteY304" fmla="*/ 253484 h 2386858"/>
              <a:gd name="connsiteX305" fmla="*/ 827200 w 1908688"/>
              <a:gd name="connsiteY305" fmla="*/ 175708 h 2386858"/>
              <a:gd name="connsiteX306" fmla="*/ 824821 w 1908688"/>
              <a:gd name="connsiteY306" fmla="*/ 172856 h 2386858"/>
              <a:gd name="connsiteX307" fmla="*/ 823298 w 1908688"/>
              <a:gd name="connsiteY307" fmla="*/ 171049 h 2386858"/>
              <a:gd name="connsiteX308" fmla="*/ 815114 w 1908688"/>
              <a:gd name="connsiteY308" fmla="*/ 159450 h 2386858"/>
              <a:gd name="connsiteX309" fmla="*/ 797603 w 1908688"/>
              <a:gd name="connsiteY309" fmla="*/ 110483 h 2386858"/>
              <a:gd name="connsiteX310" fmla="*/ 799030 w 1908688"/>
              <a:gd name="connsiteY310" fmla="*/ 62658 h 2386858"/>
              <a:gd name="connsiteX311" fmla="*/ 801219 w 1908688"/>
              <a:gd name="connsiteY311" fmla="*/ 47635 h 2386858"/>
              <a:gd name="connsiteX312" fmla="*/ 799601 w 1908688"/>
              <a:gd name="connsiteY312" fmla="*/ 62658 h 2386858"/>
              <a:gd name="connsiteX313" fmla="*/ 799982 w 1908688"/>
              <a:gd name="connsiteY313" fmla="*/ 110008 h 2386858"/>
              <a:gd name="connsiteX314" fmla="*/ 818825 w 1908688"/>
              <a:gd name="connsiteY314" fmla="*/ 156882 h 2386858"/>
              <a:gd name="connsiteX315" fmla="*/ 827200 w 1908688"/>
              <a:gd name="connsiteY315" fmla="*/ 167721 h 2386858"/>
              <a:gd name="connsiteX316" fmla="*/ 829389 w 1908688"/>
              <a:gd name="connsiteY316" fmla="*/ 170099 h 2386858"/>
              <a:gd name="connsiteX317" fmla="*/ 831102 w 1908688"/>
              <a:gd name="connsiteY317" fmla="*/ 172000 h 2386858"/>
              <a:gd name="connsiteX318" fmla="*/ 831102 w 1908688"/>
              <a:gd name="connsiteY318" fmla="*/ 172000 h 2386858"/>
              <a:gd name="connsiteX319" fmla="*/ 864886 w 1908688"/>
              <a:gd name="connsiteY319" fmla="*/ 253199 h 2386858"/>
              <a:gd name="connsiteX320" fmla="*/ 861365 w 1908688"/>
              <a:gd name="connsiteY320" fmla="*/ 286001 h 2386858"/>
              <a:gd name="connsiteX321" fmla="*/ 849184 w 1908688"/>
              <a:gd name="connsiteY321" fmla="*/ 316712 h 2386858"/>
              <a:gd name="connsiteX322" fmla="*/ 842522 w 1908688"/>
              <a:gd name="connsiteY322" fmla="*/ 327456 h 2386858"/>
              <a:gd name="connsiteX323" fmla="*/ 840523 w 1908688"/>
              <a:gd name="connsiteY323" fmla="*/ 330499 h 2386858"/>
              <a:gd name="connsiteX324" fmla="*/ 760392 w 1908688"/>
              <a:gd name="connsiteY324" fmla="*/ 430999 h 2386858"/>
              <a:gd name="connsiteX325" fmla="*/ 759726 w 1908688"/>
              <a:gd name="connsiteY325" fmla="*/ 431664 h 2386858"/>
              <a:gd name="connsiteX326" fmla="*/ 759250 w 1908688"/>
              <a:gd name="connsiteY326" fmla="*/ 432140 h 2386858"/>
              <a:gd name="connsiteX327" fmla="*/ 759250 w 1908688"/>
              <a:gd name="connsiteY327" fmla="*/ 432140 h 2386858"/>
              <a:gd name="connsiteX328" fmla="*/ 759250 w 1908688"/>
              <a:gd name="connsiteY328" fmla="*/ 432140 h 2386858"/>
              <a:gd name="connsiteX329" fmla="*/ 759250 w 1908688"/>
              <a:gd name="connsiteY329" fmla="*/ 432140 h 2386858"/>
              <a:gd name="connsiteX330" fmla="*/ 749448 w 1908688"/>
              <a:gd name="connsiteY330" fmla="*/ 442218 h 2386858"/>
              <a:gd name="connsiteX331" fmla="*/ 735648 w 1908688"/>
              <a:gd name="connsiteY331" fmla="*/ 453152 h 2386858"/>
              <a:gd name="connsiteX332" fmla="*/ 632677 w 1908688"/>
              <a:gd name="connsiteY332" fmla="*/ 539961 h 2386858"/>
              <a:gd name="connsiteX333" fmla="*/ 576432 w 1908688"/>
              <a:gd name="connsiteY333" fmla="*/ 610510 h 2386858"/>
              <a:gd name="connsiteX334" fmla="*/ 576623 w 1908688"/>
              <a:gd name="connsiteY334" fmla="*/ 611746 h 2386858"/>
              <a:gd name="connsiteX335" fmla="*/ 577099 w 1908688"/>
              <a:gd name="connsiteY335" fmla="*/ 612031 h 2386858"/>
              <a:gd name="connsiteX336" fmla="*/ 577860 w 1908688"/>
              <a:gd name="connsiteY336" fmla="*/ 611841 h 2386858"/>
              <a:gd name="connsiteX337" fmla="*/ 661513 w 1908688"/>
              <a:gd name="connsiteY337" fmla="*/ 568104 h 2386858"/>
              <a:gd name="connsiteX338" fmla="*/ 673694 w 1908688"/>
              <a:gd name="connsiteY338" fmla="*/ 564396 h 2386858"/>
              <a:gd name="connsiteX339" fmla="*/ 698057 w 1908688"/>
              <a:gd name="connsiteY339" fmla="*/ 558691 h 2386858"/>
              <a:gd name="connsiteX340" fmla="*/ 816160 w 1908688"/>
              <a:gd name="connsiteY340" fmla="*/ 552511 h 2386858"/>
              <a:gd name="connsiteX341" fmla="*/ 822632 w 1908688"/>
              <a:gd name="connsiteY341" fmla="*/ 558501 h 2386858"/>
              <a:gd name="connsiteX342" fmla="*/ 823108 w 1908688"/>
              <a:gd name="connsiteY342" fmla="*/ 558691 h 2386858"/>
              <a:gd name="connsiteX343" fmla="*/ 831863 w 1908688"/>
              <a:gd name="connsiteY343" fmla="*/ 560403 h 2386858"/>
              <a:gd name="connsiteX344" fmla="*/ 871168 w 1908688"/>
              <a:gd name="connsiteY344" fmla="*/ 570862 h 2386858"/>
              <a:gd name="connsiteX345" fmla="*/ 871643 w 1908688"/>
              <a:gd name="connsiteY345" fmla="*/ 571052 h 2386858"/>
              <a:gd name="connsiteX346" fmla="*/ 872976 w 1908688"/>
              <a:gd name="connsiteY346" fmla="*/ 571527 h 2386858"/>
              <a:gd name="connsiteX347" fmla="*/ 869550 w 1908688"/>
              <a:gd name="connsiteY347" fmla="*/ 580655 h 2386858"/>
              <a:gd name="connsiteX348" fmla="*/ 850421 w 1908688"/>
              <a:gd name="connsiteY348" fmla="*/ 575235 h 2386858"/>
              <a:gd name="connsiteX349" fmla="*/ 832149 w 1908688"/>
              <a:gd name="connsiteY349" fmla="*/ 571337 h 2386858"/>
              <a:gd name="connsiteX350" fmla="*/ 832149 w 1908688"/>
              <a:gd name="connsiteY350" fmla="*/ 571337 h 2386858"/>
              <a:gd name="connsiteX351" fmla="*/ 831673 w 1908688"/>
              <a:gd name="connsiteY351" fmla="*/ 571337 h 2386858"/>
              <a:gd name="connsiteX352" fmla="*/ 812925 w 1908688"/>
              <a:gd name="connsiteY352" fmla="*/ 578563 h 2386858"/>
              <a:gd name="connsiteX353" fmla="*/ 783899 w 1908688"/>
              <a:gd name="connsiteY353" fmla="*/ 573714 h 2386858"/>
              <a:gd name="connsiteX354" fmla="*/ 782090 w 1908688"/>
              <a:gd name="connsiteY354" fmla="*/ 573429 h 2386858"/>
              <a:gd name="connsiteX355" fmla="*/ 641051 w 1908688"/>
              <a:gd name="connsiteY355" fmla="*/ 591589 h 2386858"/>
              <a:gd name="connsiteX356" fmla="*/ 617926 w 1908688"/>
              <a:gd name="connsiteY356" fmla="*/ 603854 h 2386858"/>
              <a:gd name="connsiteX357" fmla="*/ 572340 w 1908688"/>
              <a:gd name="connsiteY357" fmla="*/ 637798 h 2386858"/>
              <a:gd name="connsiteX358" fmla="*/ 538841 w 1908688"/>
              <a:gd name="connsiteY358" fmla="*/ 687335 h 2386858"/>
              <a:gd name="connsiteX359" fmla="*/ 538841 w 1908688"/>
              <a:gd name="connsiteY359" fmla="*/ 687335 h 2386858"/>
              <a:gd name="connsiteX360" fmla="*/ 533607 w 1908688"/>
              <a:gd name="connsiteY360" fmla="*/ 704925 h 2386858"/>
              <a:gd name="connsiteX361" fmla="*/ 533607 w 1908688"/>
              <a:gd name="connsiteY361" fmla="*/ 704925 h 2386858"/>
              <a:gd name="connsiteX362" fmla="*/ 577860 w 1908688"/>
              <a:gd name="connsiteY362" fmla="*/ 834804 h 2386858"/>
              <a:gd name="connsiteX363" fmla="*/ 609265 w 1908688"/>
              <a:gd name="connsiteY363" fmla="*/ 853725 h 2386858"/>
              <a:gd name="connsiteX364" fmla="*/ 700341 w 1908688"/>
              <a:gd name="connsiteY364" fmla="*/ 891092 h 2386858"/>
              <a:gd name="connsiteX365" fmla="*/ 764484 w 1908688"/>
              <a:gd name="connsiteY365" fmla="*/ 917334 h 2386858"/>
              <a:gd name="connsiteX366" fmla="*/ 774858 w 1908688"/>
              <a:gd name="connsiteY366" fmla="*/ 921803 h 2386858"/>
              <a:gd name="connsiteX367" fmla="*/ 774953 w 1908688"/>
              <a:gd name="connsiteY367" fmla="*/ 921803 h 2386858"/>
              <a:gd name="connsiteX368" fmla="*/ 787325 w 1908688"/>
              <a:gd name="connsiteY368" fmla="*/ 928648 h 2386858"/>
              <a:gd name="connsiteX369" fmla="*/ 787705 w 1908688"/>
              <a:gd name="connsiteY369" fmla="*/ 928744 h 2386858"/>
              <a:gd name="connsiteX370" fmla="*/ 788276 w 1908688"/>
              <a:gd name="connsiteY370" fmla="*/ 928648 h 2386858"/>
              <a:gd name="connsiteX371" fmla="*/ 788752 w 1908688"/>
              <a:gd name="connsiteY371" fmla="*/ 927793 h 2386858"/>
              <a:gd name="connsiteX372" fmla="*/ 796841 w 1908688"/>
              <a:gd name="connsiteY372" fmla="*/ 885102 h 2386858"/>
              <a:gd name="connsiteX373" fmla="*/ 796841 w 1908688"/>
              <a:gd name="connsiteY373" fmla="*/ 885102 h 2386858"/>
              <a:gd name="connsiteX374" fmla="*/ 800267 w 1908688"/>
              <a:gd name="connsiteY374" fmla="*/ 875308 h 2386858"/>
              <a:gd name="connsiteX375" fmla="*/ 807595 w 1908688"/>
              <a:gd name="connsiteY375" fmla="*/ 853725 h 2386858"/>
              <a:gd name="connsiteX376" fmla="*/ 807595 w 1908688"/>
              <a:gd name="connsiteY376" fmla="*/ 853725 h 2386858"/>
              <a:gd name="connsiteX377" fmla="*/ 808357 w 1908688"/>
              <a:gd name="connsiteY377" fmla="*/ 851063 h 2386858"/>
              <a:gd name="connsiteX378" fmla="*/ 809594 w 1908688"/>
              <a:gd name="connsiteY378" fmla="*/ 846499 h 2386858"/>
              <a:gd name="connsiteX379" fmla="*/ 807786 w 1908688"/>
              <a:gd name="connsiteY379" fmla="*/ 760642 h 2386858"/>
              <a:gd name="connsiteX380" fmla="*/ 806834 w 1908688"/>
              <a:gd name="connsiteY380" fmla="*/ 757694 h 2386858"/>
              <a:gd name="connsiteX381" fmla="*/ 805787 w 1908688"/>
              <a:gd name="connsiteY381" fmla="*/ 754366 h 2386858"/>
              <a:gd name="connsiteX382" fmla="*/ 805787 w 1908688"/>
              <a:gd name="connsiteY382" fmla="*/ 754366 h 2386858"/>
              <a:gd name="connsiteX383" fmla="*/ 807405 w 1908688"/>
              <a:gd name="connsiteY383" fmla="*/ 713862 h 2386858"/>
              <a:gd name="connsiteX384" fmla="*/ 820158 w 1908688"/>
              <a:gd name="connsiteY384" fmla="*/ 696938 h 2386858"/>
              <a:gd name="connsiteX385" fmla="*/ 838620 w 1908688"/>
              <a:gd name="connsiteY385" fmla="*/ 686574 h 2386858"/>
              <a:gd name="connsiteX386" fmla="*/ 842237 w 1908688"/>
              <a:gd name="connsiteY386" fmla="*/ 685433 h 2386858"/>
              <a:gd name="connsiteX387" fmla="*/ 852134 w 1908688"/>
              <a:gd name="connsiteY387" fmla="*/ 681725 h 2386858"/>
              <a:gd name="connsiteX388" fmla="*/ 867361 w 1908688"/>
              <a:gd name="connsiteY388" fmla="*/ 664801 h 2386858"/>
              <a:gd name="connsiteX389" fmla="*/ 869835 w 1908688"/>
              <a:gd name="connsiteY389" fmla="*/ 656814 h 2386858"/>
              <a:gd name="connsiteX390" fmla="*/ 870216 w 1908688"/>
              <a:gd name="connsiteY390" fmla="*/ 654913 h 2386858"/>
              <a:gd name="connsiteX391" fmla="*/ 870787 w 1908688"/>
              <a:gd name="connsiteY391" fmla="*/ 651680 h 2386858"/>
              <a:gd name="connsiteX392" fmla="*/ 902097 w 1908688"/>
              <a:gd name="connsiteY392" fmla="*/ 592350 h 2386858"/>
              <a:gd name="connsiteX393" fmla="*/ 959769 w 1908688"/>
              <a:gd name="connsiteY393" fmla="*/ 558121 h 2386858"/>
              <a:gd name="connsiteX394" fmla="*/ 969952 w 1908688"/>
              <a:gd name="connsiteY394" fmla="*/ 555934 h 2386858"/>
              <a:gd name="connsiteX395" fmla="*/ 1072162 w 1908688"/>
              <a:gd name="connsiteY395" fmla="*/ 556505 h 2386858"/>
              <a:gd name="connsiteX396" fmla="*/ 1071496 w 1908688"/>
              <a:gd name="connsiteY396" fmla="*/ 561259 h 2386858"/>
              <a:gd name="connsiteX397" fmla="*/ 1071877 w 1908688"/>
              <a:gd name="connsiteY397" fmla="*/ 562209 h 2386858"/>
              <a:gd name="connsiteX398" fmla="*/ 1072258 w 1908688"/>
              <a:gd name="connsiteY398" fmla="*/ 562400 h 2386858"/>
              <a:gd name="connsiteX399" fmla="*/ 1072828 w 1908688"/>
              <a:gd name="connsiteY399" fmla="*/ 562304 h 2386858"/>
              <a:gd name="connsiteX400" fmla="*/ 1143919 w 1908688"/>
              <a:gd name="connsiteY400" fmla="*/ 541672 h 2386858"/>
              <a:gd name="connsiteX401" fmla="*/ 1146108 w 1908688"/>
              <a:gd name="connsiteY401" fmla="*/ 563160 h 2386858"/>
              <a:gd name="connsiteX402" fmla="*/ 1059315 w 1908688"/>
              <a:gd name="connsiteY402" fmla="*/ 599100 h 2386858"/>
              <a:gd name="connsiteX403" fmla="*/ 1034095 w 1908688"/>
              <a:gd name="connsiteY403" fmla="*/ 654247 h 2386858"/>
              <a:gd name="connsiteX404" fmla="*/ 980230 w 1908688"/>
              <a:gd name="connsiteY404" fmla="*/ 784602 h 2386858"/>
              <a:gd name="connsiteX405" fmla="*/ 980135 w 1908688"/>
              <a:gd name="connsiteY405" fmla="*/ 785743 h 2386858"/>
              <a:gd name="connsiteX406" fmla="*/ 980801 w 1908688"/>
              <a:gd name="connsiteY406" fmla="*/ 786218 h 2386858"/>
              <a:gd name="connsiteX407" fmla="*/ 981182 w 1908688"/>
              <a:gd name="connsiteY407" fmla="*/ 786218 h 2386858"/>
              <a:gd name="connsiteX408" fmla="*/ 1063312 w 1908688"/>
              <a:gd name="connsiteY408" fmla="*/ 771861 h 2386858"/>
              <a:gd name="connsiteX409" fmla="*/ 1132023 w 1908688"/>
              <a:gd name="connsiteY409" fmla="*/ 768153 h 2386858"/>
              <a:gd name="connsiteX410" fmla="*/ 1180844 w 1908688"/>
              <a:gd name="connsiteY410" fmla="*/ 731452 h 2386858"/>
              <a:gd name="connsiteX411" fmla="*/ 1226715 w 1908688"/>
              <a:gd name="connsiteY411" fmla="*/ 681535 h 2386858"/>
              <a:gd name="connsiteX412" fmla="*/ 1283340 w 1908688"/>
              <a:gd name="connsiteY412" fmla="*/ 618402 h 2386858"/>
              <a:gd name="connsiteX413" fmla="*/ 1281056 w 1908688"/>
              <a:gd name="connsiteY413" fmla="*/ 555554 h 2386858"/>
              <a:gd name="connsiteX414" fmla="*/ 1297235 w 1908688"/>
              <a:gd name="connsiteY414" fmla="*/ 550514 h 2386858"/>
              <a:gd name="connsiteX415" fmla="*/ 1299994 w 1908688"/>
              <a:gd name="connsiteY415" fmla="*/ 621444 h 2386858"/>
              <a:gd name="connsiteX416" fmla="*/ 1276583 w 1908688"/>
              <a:gd name="connsiteY416" fmla="*/ 669175 h 2386858"/>
              <a:gd name="connsiteX417" fmla="*/ 1231664 w 1908688"/>
              <a:gd name="connsiteY417" fmla="*/ 697699 h 2386858"/>
              <a:gd name="connsiteX418" fmla="*/ 1197213 w 1908688"/>
              <a:gd name="connsiteY418" fmla="*/ 736111 h 2386858"/>
              <a:gd name="connsiteX419" fmla="*/ 1172850 w 1908688"/>
              <a:gd name="connsiteY419" fmla="*/ 771386 h 2386858"/>
              <a:gd name="connsiteX420" fmla="*/ 1132118 w 1908688"/>
              <a:gd name="connsiteY420" fmla="*/ 784982 h 2386858"/>
              <a:gd name="connsiteX421" fmla="*/ 1053700 w 1908688"/>
              <a:gd name="connsiteY421" fmla="*/ 789926 h 2386858"/>
              <a:gd name="connsiteX422" fmla="*/ 1052843 w 1908688"/>
              <a:gd name="connsiteY422" fmla="*/ 790877 h 2386858"/>
              <a:gd name="connsiteX423" fmla="*/ 1053605 w 1908688"/>
              <a:gd name="connsiteY423" fmla="*/ 791733 h 2386858"/>
              <a:gd name="connsiteX424" fmla="*/ 1053605 w 1908688"/>
              <a:gd name="connsiteY424" fmla="*/ 791733 h 2386858"/>
              <a:gd name="connsiteX425" fmla="*/ 1091672 w 1908688"/>
              <a:gd name="connsiteY425" fmla="*/ 795916 h 2386858"/>
              <a:gd name="connsiteX426" fmla="*/ 1092909 w 1908688"/>
              <a:gd name="connsiteY426" fmla="*/ 796107 h 2386858"/>
              <a:gd name="connsiteX427" fmla="*/ 1210251 w 1908688"/>
              <a:gd name="connsiteY427" fmla="*/ 832713 h 2386858"/>
              <a:gd name="connsiteX428" fmla="*/ 1220148 w 1908688"/>
              <a:gd name="connsiteY428" fmla="*/ 835850 h 2386858"/>
              <a:gd name="connsiteX429" fmla="*/ 1242037 w 1908688"/>
              <a:gd name="connsiteY429" fmla="*/ 832332 h 2386858"/>
              <a:gd name="connsiteX430" fmla="*/ 1261166 w 1908688"/>
              <a:gd name="connsiteY430" fmla="*/ 806661 h 2386858"/>
              <a:gd name="connsiteX431" fmla="*/ 1282293 w 1908688"/>
              <a:gd name="connsiteY431" fmla="*/ 761022 h 2386858"/>
              <a:gd name="connsiteX432" fmla="*/ 1322930 w 1908688"/>
              <a:gd name="connsiteY432" fmla="*/ 731357 h 2386858"/>
              <a:gd name="connsiteX433" fmla="*/ 1392688 w 1908688"/>
              <a:gd name="connsiteY433" fmla="*/ 663660 h 2386858"/>
              <a:gd name="connsiteX434" fmla="*/ 1412578 w 1908688"/>
              <a:gd name="connsiteY434" fmla="*/ 672027 h 2386858"/>
              <a:gd name="connsiteX435" fmla="*/ 1330829 w 1908688"/>
              <a:gd name="connsiteY435" fmla="*/ 751419 h 2386858"/>
              <a:gd name="connsiteX436" fmla="*/ 1282388 w 1908688"/>
              <a:gd name="connsiteY436" fmla="*/ 810464 h 2386858"/>
              <a:gd name="connsiteX437" fmla="*/ 1251839 w 1908688"/>
              <a:gd name="connsiteY437" fmla="*/ 851538 h 2386858"/>
              <a:gd name="connsiteX438" fmla="*/ 1216722 w 1908688"/>
              <a:gd name="connsiteY438" fmla="*/ 857243 h 2386858"/>
              <a:gd name="connsiteX439" fmla="*/ 1200829 w 1908688"/>
              <a:gd name="connsiteY439" fmla="*/ 852299 h 2386858"/>
              <a:gd name="connsiteX440" fmla="*/ 1089483 w 1908688"/>
              <a:gd name="connsiteY440" fmla="*/ 817690 h 2386858"/>
              <a:gd name="connsiteX441" fmla="*/ 995171 w 1908688"/>
              <a:gd name="connsiteY441" fmla="*/ 813887 h 2386858"/>
              <a:gd name="connsiteX442" fmla="*/ 906760 w 1908688"/>
              <a:gd name="connsiteY442" fmla="*/ 831667 h 2386858"/>
              <a:gd name="connsiteX443" fmla="*/ 906665 w 1908688"/>
              <a:gd name="connsiteY443" fmla="*/ 831667 h 2386858"/>
              <a:gd name="connsiteX444" fmla="*/ 878115 w 1908688"/>
              <a:gd name="connsiteY444" fmla="*/ 840414 h 2386858"/>
              <a:gd name="connsiteX445" fmla="*/ 819491 w 1908688"/>
              <a:gd name="connsiteY445" fmla="*/ 887098 h 2386858"/>
              <a:gd name="connsiteX446" fmla="*/ 813686 w 1908688"/>
              <a:gd name="connsiteY446" fmla="*/ 951753 h 2386858"/>
              <a:gd name="connsiteX447" fmla="*/ 813876 w 1908688"/>
              <a:gd name="connsiteY447" fmla="*/ 952133 h 2386858"/>
              <a:gd name="connsiteX448" fmla="*/ 841380 w 1908688"/>
              <a:gd name="connsiteY448" fmla="*/ 1008516 h 2386858"/>
              <a:gd name="connsiteX449" fmla="*/ 836812 w 1908688"/>
              <a:gd name="connsiteY449" fmla="*/ 1072125 h 2386858"/>
              <a:gd name="connsiteX450" fmla="*/ 836812 w 1908688"/>
              <a:gd name="connsiteY450" fmla="*/ 1072125 h 2386858"/>
              <a:gd name="connsiteX451" fmla="*/ 834909 w 1908688"/>
              <a:gd name="connsiteY451" fmla="*/ 1077069 h 2386858"/>
              <a:gd name="connsiteX452" fmla="*/ 834623 w 1908688"/>
              <a:gd name="connsiteY452" fmla="*/ 1077734 h 2386858"/>
              <a:gd name="connsiteX453" fmla="*/ 834147 w 1908688"/>
              <a:gd name="connsiteY453" fmla="*/ 1078875 h 2386858"/>
              <a:gd name="connsiteX454" fmla="*/ 833481 w 1908688"/>
              <a:gd name="connsiteY454" fmla="*/ 1080492 h 2386858"/>
              <a:gd name="connsiteX455" fmla="*/ 833481 w 1908688"/>
              <a:gd name="connsiteY455" fmla="*/ 1080492 h 2386858"/>
              <a:gd name="connsiteX456" fmla="*/ 830912 w 1908688"/>
              <a:gd name="connsiteY456" fmla="*/ 1086006 h 2386858"/>
              <a:gd name="connsiteX457" fmla="*/ 827581 w 1908688"/>
              <a:gd name="connsiteY457" fmla="*/ 1092282 h 2386858"/>
              <a:gd name="connsiteX458" fmla="*/ 827390 w 1908688"/>
              <a:gd name="connsiteY458" fmla="*/ 1092567 h 2386858"/>
              <a:gd name="connsiteX459" fmla="*/ 799887 w 1908688"/>
              <a:gd name="connsiteY459" fmla="*/ 1154369 h 2386858"/>
              <a:gd name="connsiteX460" fmla="*/ 799887 w 1908688"/>
              <a:gd name="connsiteY460" fmla="*/ 1154369 h 2386858"/>
              <a:gd name="connsiteX461" fmla="*/ 798650 w 1908688"/>
              <a:gd name="connsiteY461" fmla="*/ 1158457 h 2386858"/>
              <a:gd name="connsiteX462" fmla="*/ 797888 w 1908688"/>
              <a:gd name="connsiteY462" fmla="*/ 1175382 h 2386858"/>
              <a:gd name="connsiteX463" fmla="*/ 803884 w 1908688"/>
              <a:gd name="connsiteY463" fmla="*/ 1190499 h 2386858"/>
              <a:gd name="connsiteX464" fmla="*/ 831197 w 1908688"/>
              <a:gd name="connsiteY464" fmla="*/ 1208184 h 2386858"/>
              <a:gd name="connsiteX465" fmla="*/ 832624 w 1908688"/>
              <a:gd name="connsiteY465" fmla="*/ 1208374 h 2386858"/>
              <a:gd name="connsiteX466" fmla="*/ 832624 w 1908688"/>
              <a:gd name="connsiteY466" fmla="*/ 1208374 h 2386858"/>
              <a:gd name="connsiteX467" fmla="*/ 832624 w 1908688"/>
              <a:gd name="connsiteY467" fmla="*/ 1208374 h 2386858"/>
              <a:gd name="connsiteX468" fmla="*/ 892485 w 1908688"/>
              <a:gd name="connsiteY468" fmla="*/ 1264187 h 2386858"/>
              <a:gd name="connsiteX469" fmla="*/ 892771 w 1908688"/>
              <a:gd name="connsiteY469" fmla="*/ 1265613 h 2386858"/>
              <a:gd name="connsiteX470" fmla="*/ 893247 w 1908688"/>
              <a:gd name="connsiteY470" fmla="*/ 1267610 h 2386858"/>
              <a:gd name="connsiteX471" fmla="*/ 895626 w 1908688"/>
              <a:gd name="connsiteY471" fmla="*/ 1280160 h 2386858"/>
              <a:gd name="connsiteX472" fmla="*/ 897719 w 1908688"/>
              <a:gd name="connsiteY472" fmla="*/ 1291189 h 2386858"/>
              <a:gd name="connsiteX473" fmla="*/ 899718 w 1908688"/>
              <a:gd name="connsiteY473" fmla="*/ 1300222 h 2386858"/>
              <a:gd name="connsiteX474" fmla="*/ 952060 w 1908688"/>
              <a:gd name="connsiteY474" fmla="*/ 1347192 h 2386858"/>
              <a:gd name="connsiteX475" fmla="*/ 956533 w 1908688"/>
              <a:gd name="connsiteY475" fmla="*/ 1347762 h 2386858"/>
              <a:gd name="connsiteX476" fmla="*/ 960625 w 1908688"/>
              <a:gd name="connsiteY476" fmla="*/ 1348047 h 2386858"/>
              <a:gd name="connsiteX477" fmla="*/ 964432 w 1908688"/>
              <a:gd name="connsiteY477" fmla="*/ 1348333 h 2386858"/>
              <a:gd name="connsiteX478" fmla="*/ 971760 w 1908688"/>
              <a:gd name="connsiteY478" fmla="*/ 1349188 h 2386858"/>
              <a:gd name="connsiteX479" fmla="*/ 1011350 w 1908688"/>
              <a:gd name="connsiteY479" fmla="*/ 1364496 h 2386858"/>
              <a:gd name="connsiteX480" fmla="*/ 1011731 w 1908688"/>
              <a:gd name="connsiteY480" fmla="*/ 1364591 h 2386858"/>
              <a:gd name="connsiteX481" fmla="*/ 1012302 w 1908688"/>
              <a:gd name="connsiteY481" fmla="*/ 1364496 h 2386858"/>
              <a:gd name="connsiteX482" fmla="*/ 1012778 w 1908688"/>
              <a:gd name="connsiteY482" fmla="*/ 1363640 h 2386858"/>
              <a:gd name="connsiteX483" fmla="*/ 1023341 w 1908688"/>
              <a:gd name="connsiteY483" fmla="*/ 1284344 h 2386858"/>
              <a:gd name="connsiteX484" fmla="*/ 1051701 w 1908688"/>
              <a:gd name="connsiteY484" fmla="*/ 1209611 h 2386858"/>
              <a:gd name="connsiteX485" fmla="*/ 1096430 w 1908688"/>
              <a:gd name="connsiteY485" fmla="*/ 1145146 h 2386858"/>
              <a:gd name="connsiteX486" fmla="*/ 1154768 w 1908688"/>
              <a:gd name="connsiteY486" fmla="*/ 1093327 h 2386858"/>
              <a:gd name="connsiteX487" fmla="*/ 1223479 w 1908688"/>
              <a:gd name="connsiteY487" fmla="*/ 1056246 h 2386858"/>
              <a:gd name="connsiteX488" fmla="*/ 1299328 w 1908688"/>
              <a:gd name="connsiteY488" fmla="*/ 1035804 h 2386858"/>
              <a:gd name="connsiteX489" fmla="*/ 1309702 w 1908688"/>
              <a:gd name="connsiteY489" fmla="*/ 1034378 h 2386858"/>
              <a:gd name="connsiteX490" fmla="*/ 1317791 w 1908688"/>
              <a:gd name="connsiteY490" fmla="*/ 1033332 h 2386858"/>
              <a:gd name="connsiteX491" fmla="*/ 1317791 w 1908688"/>
              <a:gd name="connsiteY491" fmla="*/ 1033332 h 2386858"/>
              <a:gd name="connsiteX492" fmla="*/ 1318742 w 1908688"/>
              <a:gd name="connsiteY492" fmla="*/ 1033142 h 2386858"/>
              <a:gd name="connsiteX493" fmla="*/ 1327117 w 1908688"/>
              <a:gd name="connsiteY493" fmla="*/ 1031430 h 2386858"/>
              <a:gd name="connsiteX494" fmla="*/ 1330829 w 1908688"/>
              <a:gd name="connsiteY494" fmla="*/ 1030574 h 2386858"/>
              <a:gd name="connsiteX495" fmla="*/ 1330829 w 1908688"/>
              <a:gd name="connsiteY495" fmla="*/ 1030574 h 2386858"/>
              <a:gd name="connsiteX496" fmla="*/ 1334445 w 1908688"/>
              <a:gd name="connsiteY496" fmla="*/ 1029529 h 2386858"/>
              <a:gd name="connsiteX497" fmla="*/ 1359189 w 1908688"/>
              <a:gd name="connsiteY497" fmla="*/ 1019355 h 2386858"/>
              <a:gd name="connsiteX498" fmla="*/ 1361378 w 1908688"/>
              <a:gd name="connsiteY498" fmla="*/ 1018119 h 2386858"/>
              <a:gd name="connsiteX499" fmla="*/ 1362520 w 1908688"/>
              <a:gd name="connsiteY499" fmla="*/ 1017453 h 2386858"/>
              <a:gd name="connsiteX500" fmla="*/ 1362520 w 1908688"/>
              <a:gd name="connsiteY500" fmla="*/ 1017453 h 2386858"/>
              <a:gd name="connsiteX501" fmla="*/ 1363662 w 1908688"/>
              <a:gd name="connsiteY501" fmla="*/ 1016788 h 2386858"/>
              <a:gd name="connsiteX502" fmla="*/ 1365851 w 1908688"/>
              <a:gd name="connsiteY502" fmla="*/ 1015457 h 2386858"/>
              <a:gd name="connsiteX503" fmla="*/ 1367849 w 1908688"/>
              <a:gd name="connsiteY503" fmla="*/ 1014221 h 2386858"/>
              <a:gd name="connsiteX504" fmla="*/ 1370704 w 1908688"/>
              <a:gd name="connsiteY504" fmla="*/ 1012414 h 2386858"/>
              <a:gd name="connsiteX505" fmla="*/ 1372988 w 1908688"/>
              <a:gd name="connsiteY505" fmla="*/ 1010798 h 2386858"/>
              <a:gd name="connsiteX506" fmla="*/ 1375367 w 1908688"/>
              <a:gd name="connsiteY506" fmla="*/ 1009086 h 2386858"/>
              <a:gd name="connsiteX507" fmla="*/ 1375367 w 1908688"/>
              <a:gd name="connsiteY507" fmla="*/ 1009086 h 2386858"/>
              <a:gd name="connsiteX508" fmla="*/ 1384979 w 1908688"/>
              <a:gd name="connsiteY508" fmla="*/ 1001195 h 2386858"/>
              <a:gd name="connsiteX509" fmla="*/ 1386692 w 1908688"/>
              <a:gd name="connsiteY509" fmla="*/ 999578 h 2386858"/>
              <a:gd name="connsiteX510" fmla="*/ 1388405 w 1908688"/>
              <a:gd name="connsiteY510" fmla="*/ 997962 h 2386858"/>
              <a:gd name="connsiteX511" fmla="*/ 1391070 w 1908688"/>
              <a:gd name="connsiteY511" fmla="*/ 995300 h 2386858"/>
              <a:gd name="connsiteX512" fmla="*/ 1392403 w 1908688"/>
              <a:gd name="connsiteY512" fmla="*/ 993873 h 2386858"/>
              <a:gd name="connsiteX513" fmla="*/ 1394591 w 1908688"/>
              <a:gd name="connsiteY513" fmla="*/ 991496 h 2386858"/>
              <a:gd name="connsiteX514" fmla="*/ 1395067 w 1908688"/>
              <a:gd name="connsiteY514" fmla="*/ 991021 h 2386858"/>
              <a:gd name="connsiteX515" fmla="*/ 1404584 w 1908688"/>
              <a:gd name="connsiteY515" fmla="*/ 978946 h 2386858"/>
              <a:gd name="connsiteX516" fmla="*/ 1406011 w 1908688"/>
              <a:gd name="connsiteY516" fmla="*/ 976759 h 2386858"/>
              <a:gd name="connsiteX517" fmla="*/ 1406678 w 1908688"/>
              <a:gd name="connsiteY517" fmla="*/ 975713 h 2386858"/>
              <a:gd name="connsiteX518" fmla="*/ 1411246 w 1908688"/>
              <a:gd name="connsiteY518" fmla="*/ 968392 h 2386858"/>
              <a:gd name="connsiteX519" fmla="*/ 1411722 w 1908688"/>
              <a:gd name="connsiteY519" fmla="*/ 967536 h 2386858"/>
              <a:gd name="connsiteX520" fmla="*/ 1411722 w 1908688"/>
              <a:gd name="connsiteY520" fmla="*/ 967536 h 2386858"/>
              <a:gd name="connsiteX521" fmla="*/ 1412197 w 1908688"/>
              <a:gd name="connsiteY521" fmla="*/ 966681 h 2386858"/>
              <a:gd name="connsiteX522" fmla="*/ 1416099 w 1908688"/>
              <a:gd name="connsiteY522" fmla="*/ 958979 h 2386858"/>
              <a:gd name="connsiteX523" fmla="*/ 1421809 w 1908688"/>
              <a:gd name="connsiteY523" fmla="*/ 944717 h 2386858"/>
              <a:gd name="connsiteX524" fmla="*/ 1421809 w 1908688"/>
              <a:gd name="connsiteY524" fmla="*/ 944717 h 2386858"/>
              <a:gd name="connsiteX525" fmla="*/ 1422951 w 1908688"/>
              <a:gd name="connsiteY525" fmla="*/ 941009 h 2386858"/>
              <a:gd name="connsiteX526" fmla="*/ 1423522 w 1908688"/>
              <a:gd name="connsiteY526" fmla="*/ 939202 h 2386858"/>
              <a:gd name="connsiteX527" fmla="*/ 1423522 w 1908688"/>
              <a:gd name="connsiteY527" fmla="*/ 939202 h 2386858"/>
              <a:gd name="connsiteX528" fmla="*/ 1423998 w 1908688"/>
              <a:gd name="connsiteY528" fmla="*/ 937491 h 2386858"/>
              <a:gd name="connsiteX529" fmla="*/ 1425806 w 1908688"/>
              <a:gd name="connsiteY529" fmla="*/ 929790 h 2386858"/>
              <a:gd name="connsiteX530" fmla="*/ 1427139 w 1908688"/>
              <a:gd name="connsiteY530" fmla="*/ 921993 h 2386858"/>
              <a:gd name="connsiteX531" fmla="*/ 1427424 w 1908688"/>
              <a:gd name="connsiteY531" fmla="*/ 920282 h 2386858"/>
              <a:gd name="connsiteX532" fmla="*/ 1427424 w 1908688"/>
              <a:gd name="connsiteY532" fmla="*/ 920282 h 2386858"/>
              <a:gd name="connsiteX533" fmla="*/ 1427615 w 1908688"/>
              <a:gd name="connsiteY533" fmla="*/ 918380 h 2386858"/>
              <a:gd name="connsiteX534" fmla="*/ 1428281 w 1908688"/>
              <a:gd name="connsiteY534" fmla="*/ 910678 h 2386858"/>
              <a:gd name="connsiteX535" fmla="*/ 1428471 w 1908688"/>
              <a:gd name="connsiteY535" fmla="*/ 903833 h 2386858"/>
              <a:gd name="connsiteX536" fmla="*/ 1428471 w 1908688"/>
              <a:gd name="connsiteY536" fmla="*/ 902882 h 2386858"/>
              <a:gd name="connsiteX537" fmla="*/ 1428471 w 1908688"/>
              <a:gd name="connsiteY537" fmla="*/ 900980 h 2386858"/>
              <a:gd name="connsiteX538" fmla="*/ 1428471 w 1908688"/>
              <a:gd name="connsiteY538" fmla="*/ 900980 h 2386858"/>
              <a:gd name="connsiteX539" fmla="*/ 1428471 w 1908688"/>
              <a:gd name="connsiteY539" fmla="*/ 899079 h 2386858"/>
              <a:gd name="connsiteX540" fmla="*/ 1428281 w 1908688"/>
              <a:gd name="connsiteY540" fmla="*/ 897082 h 2386858"/>
              <a:gd name="connsiteX541" fmla="*/ 1427995 w 1908688"/>
              <a:gd name="connsiteY541" fmla="*/ 890902 h 2386858"/>
              <a:gd name="connsiteX542" fmla="*/ 1433325 w 1908688"/>
              <a:gd name="connsiteY542" fmla="*/ 834044 h 2386858"/>
              <a:gd name="connsiteX543" fmla="*/ 1464254 w 1908688"/>
              <a:gd name="connsiteY543" fmla="*/ 779468 h 2386858"/>
              <a:gd name="connsiteX544" fmla="*/ 1470345 w 1908688"/>
              <a:gd name="connsiteY544" fmla="*/ 773953 h 2386858"/>
              <a:gd name="connsiteX545" fmla="*/ 1473676 w 1908688"/>
              <a:gd name="connsiteY545" fmla="*/ 771006 h 2386858"/>
              <a:gd name="connsiteX546" fmla="*/ 1473676 w 1908688"/>
              <a:gd name="connsiteY546" fmla="*/ 771006 h 2386858"/>
              <a:gd name="connsiteX547" fmla="*/ 1491853 w 1908688"/>
              <a:gd name="connsiteY547" fmla="*/ 746855 h 2386858"/>
              <a:gd name="connsiteX548" fmla="*/ 1475484 w 1908688"/>
              <a:gd name="connsiteY548" fmla="*/ 644359 h 2386858"/>
              <a:gd name="connsiteX549" fmla="*/ 1467395 w 1908688"/>
              <a:gd name="connsiteY549" fmla="*/ 637228 h 2386858"/>
              <a:gd name="connsiteX550" fmla="*/ 1476341 w 1908688"/>
              <a:gd name="connsiteY550" fmla="*/ 625723 h 2386858"/>
              <a:gd name="connsiteX551" fmla="*/ 1481289 w 1908688"/>
              <a:gd name="connsiteY551" fmla="*/ 629716 h 2386858"/>
              <a:gd name="connsiteX552" fmla="*/ 1482527 w 1908688"/>
              <a:gd name="connsiteY552" fmla="*/ 630762 h 2386858"/>
              <a:gd name="connsiteX553" fmla="*/ 1513361 w 1908688"/>
              <a:gd name="connsiteY553" fmla="*/ 678492 h 2386858"/>
              <a:gd name="connsiteX554" fmla="*/ 1514408 w 1908688"/>
              <a:gd name="connsiteY554" fmla="*/ 735350 h 2386858"/>
              <a:gd name="connsiteX555" fmla="*/ 1486048 w 1908688"/>
              <a:gd name="connsiteY555" fmla="*/ 783841 h 2386858"/>
              <a:gd name="connsiteX556" fmla="*/ 1483193 w 1908688"/>
              <a:gd name="connsiteY556" fmla="*/ 786408 h 2386858"/>
              <a:gd name="connsiteX557" fmla="*/ 1474342 w 1908688"/>
              <a:gd name="connsiteY557" fmla="*/ 794966 h 2386858"/>
              <a:gd name="connsiteX558" fmla="*/ 1457592 w 1908688"/>
              <a:gd name="connsiteY558" fmla="*/ 821398 h 2386858"/>
              <a:gd name="connsiteX559" fmla="*/ 1457878 w 1908688"/>
              <a:gd name="connsiteY559" fmla="*/ 822539 h 2386858"/>
              <a:gd name="connsiteX560" fmla="*/ 1458259 w 1908688"/>
              <a:gd name="connsiteY560" fmla="*/ 822729 h 2386858"/>
              <a:gd name="connsiteX561" fmla="*/ 1459020 w 1908688"/>
              <a:gd name="connsiteY561" fmla="*/ 822539 h 2386858"/>
              <a:gd name="connsiteX562" fmla="*/ 1485096 w 1908688"/>
              <a:gd name="connsiteY562" fmla="*/ 806185 h 2386858"/>
              <a:gd name="connsiteX563" fmla="*/ 1542197 w 1908688"/>
              <a:gd name="connsiteY563" fmla="*/ 799339 h 2386858"/>
              <a:gd name="connsiteX564" fmla="*/ 1584927 w 1908688"/>
              <a:gd name="connsiteY564" fmla="*/ 781654 h 2386858"/>
              <a:gd name="connsiteX565" fmla="*/ 1593207 w 1908688"/>
              <a:gd name="connsiteY565" fmla="*/ 742767 h 2386858"/>
              <a:gd name="connsiteX566" fmla="*/ 1603390 w 1908688"/>
              <a:gd name="connsiteY566" fmla="*/ 699315 h 2386858"/>
              <a:gd name="connsiteX567" fmla="*/ 1602819 w 1908688"/>
              <a:gd name="connsiteY567" fmla="*/ 666037 h 2386858"/>
              <a:gd name="connsiteX568" fmla="*/ 1572555 w 1908688"/>
              <a:gd name="connsiteY568" fmla="*/ 604425 h 2386858"/>
              <a:gd name="connsiteX569" fmla="*/ 1584737 w 1908688"/>
              <a:gd name="connsiteY569" fmla="*/ 603759 h 2386858"/>
              <a:gd name="connsiteX570" fmla="*/ 1611289 w 1908688"/>
              <a:gd name="connsiteY570" fmla="*/ 657194 h 2386858"/>
              <a:gd name="connsiteX571" fmla="*/ 1622233 w 1908688"/>
              <a:gd name="connsiteY571" fmla="*/ 682201 h 2386858"/>
              <a:gd name="connsiteX572" fmla="*/ 1612240 w 1908688"/>
              <a:gd name="connsiteY572" fmla="*/ 707682 h 2386858"/>
              <a:gd name="connsiteX573" fmla="*/ 1605103 w 1908688"/>
              <a:gd name="connsiteY573" fmla="*/ 739914 h 2386858"/>
              <a:gd name="connsiteX574" fmla="*/ 1594444 w 1908688"/>
              <a:gd name="connsiteY574" fmla="*/ 789166 h 2386858"/>
              <a:gd name="connsiteX575" fmla="*/ 1541055 w 1908688"/>
              <a:gd name="connsiteY575" fmla="*/ 811415 h 2386858"/>
              <a:gd name="connsiteX576" fmla="*/ 1461114 w 1908688"/>
              <a:gd name="connsiteY576" fmla="*/ 837847 h 2386858"/>
              <a:gd name="connsiteX577" fmla="*/ 1448932 w 1908688"/>
              <a:gd name="connsiteY577" fmla="*/ 856768 h 2386858"/>
              <a:gd name="connsiteX578" fmla="*/ 1448932 w 1908688"/>
              <a:gd name="connsiteY578" fmla="*/ 857053 h 2386858"/>
              <a:gd name="connsiteX579" fmla="*/ 1448647 w 1908688"/>
              <a:gd name="connsiteY579" fmla="*/ 893564 h 2386858"/>
              <a:gd name="connsiteX580" fmla="*/ 1448837 w 1908688"/>
              <a:gd name="connsiteY580" fmla="*/ 896511 h 2386858"/>
              <a:gd name="connsiteX581" fmla="*/ 1449123 w 1908688"/>
              <a:gd name="connsiteY581" fmla="*/ 902406 h 2386858"/>
              <a:gd name="connsiteX582" fmla="*/ 1449123 w 1908688"/>
              <a:gd name="connsiteY582" fmla="*/ 902406 h 2386858"/>
              <a:gd name="connsiteX583" fmla="*/ 1448456 w 1908688"/>
              <a:gd name="connsiteY583" fmla="*/ 920282 h 2386858"/>
              <a:gd name="connsiteX584" fmla="*/ 1448456 w 1908688"/>
              <a:gd name="connsiteY584" fmla="*/ 920282 h 2386858"/>
              <a:gd name="connsiteX585" fmla="*/ 1447695 w 1908688"/>
              <a:gd name="connsiteY585" fmla="*/ 926842 h 2386858"/>
              <a:gd name="connsiteX586" fmla="*/ 1447410 w 1908688"/>
              <a:gd name="connsiteY586" fmla="*/ 929124 h 2386858"/>
              <a:gd name="connsiteX587" fmla="*/ 1446648 w 1908688"/>
              <a:gd name="connsiteY587" fmla="*/ 933498 h 2386858"/>
              <a:gd name="connsiteX588" fmla="*/ 1446268 w 1908688"/>
              <a:gd name="connsiteY588" fmla="*/ 935304 h 2386858"/>
              <a:gd name="connsiteX589" fmla="*/ 1445792 w 1908688"/>
              <a:gd name="connsiteY589" fmla="*/ 937871 h 2386858"/>
              <a:gd name="connsiteX590" fmla="*/ 1445792 w 1908688"/>
              <a:gd name="connsiteY590" fmla="*/ 937871 h 2386858"/>
              <a:gd name="connsiteX591" fmla="*/ 1444840 w 1908688"/>
              <a:gd name="connsiteY591" fmla="*/ 941770 h 2386858"/>
              <a:gd name="connsiteX592" fmla="*/ 1444174 w 1908688"/>
              <a:gd name="connsiteY592" fmla="*/ 944432 h 2386858"/>
              <a:gd name="connsiteX593" fmla="*/ 1443127 w 1908688"/>
              <a:gd name="connsiteY593" fmla="*/ 948045 h 2386858"/>
              <a:gd name="connsiteX594" fmla="*/ 1442270 w 1908688"/>
              <a:gd name="connsiteY594" fmla="*/ 950897 h 2386858"/>
              <a:gd name="connsiteX595" fmla="*/ 1434086 w 1908688"/>
              <a:gd name="connsiteY595" fmla="*/ 971720 h 2386858"/>
              <a:gd name="connsiteX596" fmla="*/ 1432849 w 1908688"/>
              <a:gd name="connsiteY596" fmla="*/ 974192 h 2386858"/>
              <a:gd name="connsiteX597" fmla="*/ 1429994 w 1908688"/>
              <a:gd name="connsiteY597" fmla="*/ 979707 h 2386858"/>
              <a:gd name="connsiteX598" fmla="*/ 1427805 w 1908688"/>
              <a:gd name="connsiteY598" fmla="*/ 983605 h 2386858"/>
              <a:gd name="connsiteX599" fmla="*/ 1425331 w 1908688"/>
              <a:gd name="connsiteY599" fmla="*/ 987503 h 2386858"/>
              <a:gd name="connsiteX600" fmla="*/ 1424189 w 1908688"/>
              <a:gd name="connsiteY600" fmla="*/ 989310 h 2386858"/>
              <a:gd name="connsiteX601" fmla="*/ 1414957 w 1908688"/>
              <a:gd name="connsiteY601" fmla="*/ 1002050 h 2386858"/>
              <a:gd name="connsiteX602" fmla="*/ 1412768 w 1908688"/>
              <a:gd name="connsiteY602" fmla="*/ 1004618 h 2386858"/>
              <a:gd name="connsiteX603" fmla="*/ 1410580 w 1908688"/>
              <a:gd name="connsiteY603" fmla="*/ 1007185 h 2386858"/>
              <a:gd name="connsiteX604" fmla="*/ 1410009 w 1908688"/>
              <a:gd name="connsiteY604" fmla="*/ 1007850 h 2386858"/>
              <a:gd name="connsiteX605" fmla="*/ 1404394 w 1908688"/>
              <a:gd name="connsiteY605" fmla="*/ 1013840 h 2386858"/>
              <a:gd name="connsiteX606" fmla="*/ 1402014 w 1908688"/>
              <a:gd name="connsiteY606" fmla="*/ 1016217 h 2386858"/>
              <a:gd name="connsiteX607" fmla="*/ 1400397 w 1908688"/>
              <a:gd name="connsiteY607" fmla="*/ 1017834 h 2386858"/>
              <a:gd name="connsiteX608" fmla="*/ 1397922 w 1908688"/>
              <a:gd name="connsiteY608" fmla="*/ 1020021 h 2386858"/>
              <a:gd name="connsiteX609" fmla="*/ 1397732 w 1908688"/>
              <a:gd name="connsiteY609" fmla="*/ 1021161 h 2386858"/>
              <a:gd name="connsiteX610" fmla="*/ 1398398 w 1908688"/>
              <a:gd name="connsiteY610" fmla="*/ 1021732 h 2386858"/>
              <a:gd name="connsiteX611" fmla="*/ 1398684 w 1908688"/>
              <a:gd name="connsiteY611" fmla="*/ 1021732 h 2386858"/>
              <a:gd name="connsiteX612" fmla="*/ 1529825 w 1908688"/>
              <a:gd name="connsiteY612" fmla="*/ 1000434 h 2386858"/>
              <a:gd name="connsiteX613" fmla="*/ 1676098 w 1908688"/>
              <a:gd name="connsiteY613" fmla="*/ 878731 h 2386858"/>
              <a:gd name="connsiteX614" fmla="*/ 1767269 w 1908688"/>
              <a:gd name="connsiteY614" fmla="*/ 770625 h 2386858"/>
              <a:gd name="connsiteX615" fmla="*/ 1882993 w 1908688"/>
              <a:gd name="connsiteY615" fmla="*/ 648637 h 2386858"/>
              <a:gd name="connsiteX616" fmla="*/ 1881947 w 1908688"/>
              <a:gd name="connsiteY616" fmla="*/ 648637 h 2386858"/>
              <a:gd name="connsiteX617" fmla="*/ 1766793 w 1908688"/>
              <a:gd name="connsiteY617" fmla="*/ 769769 h 2386858"/>
              <a:gd name="connsiteX618" fmla="*/ 1675242 w 1908688"/>
              <a:gd name="connsiteY618" fmla="*/ 878351 h 2386858"/>
              <a:gd name="connsiteX619" fmla="*/ 1529730 w 1908688"/>
              <a:gd name="connsiteY619" fmla="*/ 999483 h 2386858"/>
              <a:gd name="connsiteX620" fmla="*/ 1398588 w 1908688"/>
              <a:gd name="connsiteY620" fmla="*/ 1020781 h 2386858"/>
              <a:gd name="connsiteX621" fmla="*/ 1401063 w 1908688"/>
              <a:gd name="connsiteY621" fmla="*/ 1018499 h 2386858"/>
              <a:gd name="connsiteX622" fmla="*/ 1405155 w 1908688"/>
              <a:gd name="connsiteY622" fmla="*/ 1014506 h 2386858"/>
              <a:gd name="connsiteX623" fmla="*/ 1411341 w 1908688"/>
              <a:gd name="connsiteY623" fmla="*/ 1007850 h 2386858"/>
              <a:gd name="connsiteX624" fmla="*/ 1415719 w 1908688"/>
              <a:gd name="connsiteY624" fmla="*/ 1002621 h 2386858"/>
              <a:gd name="connsiteX625" fmla="*/ 1425045 w 1908688"/>
              <a:gd name="connsiteY625" fmla="*/ 989785 h 2386858"/>
              <a:gd name="connsiteX626" fmla="*/ 1428661 w 1908688"/>
              <a:gd name="connsiteY626" fmla="*/ 983985 h 2386858"/>
              <a:gd name="connsiteX627" fmla="*/ 1430850 w 1908688"/>
              <a:gd name="connsiteY627" fmla="*/ 980087 h 2386858"/>
              <a:gd name="connsiteX628" fmla="*/ 1435038 w 1908688"/>
              <a:gd name="connsiteY628" fmla="*/ 972100 h 2386858"/>
              <a:gd name="connsiteX629" fmla="*/ 1443317 w 1908688"/>
              <a:gd name="connsiteY629" fmla="*/ 951087 h 2386858"/>
              <a:gd name="connsiteX630" fmla="*/ 1445221 w 1908688"/>
              <a:gd name="connsiteY630" fmla="*/ 944622 h 2386858"/>
              <a:gd name="connsiteX631" fmla="*/ 1446743 w 1908688"/>
              <a:gd name="connsiteY631" fmla="*/ 938061 h 2386858"/>
              <a:gd name="connsiteX632" fmla="*/ 1447600 w 1908688"/>
              <a:gd name="connsiteY632" fmla="*/ 933593 h 2386858"/>
              <a:gd name="connsiteX633" fmla="*/ 1448361 w 1908688"/>
              <a:gd name="connsiteY633" fmla="*/ 929124 h 2386858"/>
              <a:gd name="connsiteX634" fmla="*/ 1449503 w 1908688"/>
              <a:gd name="connsiteY634" fmla="*/ 920186 h 2386858"/>
              <a:gd name="connsiteX635" fmla="*/ 1450169 w 1908688"/>
              <a:gd name="connsiteY635" fmla="*/ 902216 h 2386858"/>
              <a:gd name="connsiteX636" fmla="*/ 1449789 w 1908688"/>
              <a:gd name="connsiteY636" fmla="*/ 893279 h 2386858"/>
              <a:gd name="connsiteX637" fmla="*/ 1450074 w 1908688"/>
              <a:gd name="connsiteY637" fmla="*/ 856958 h 2386858"/>
              <a:gd name="connsiteX638" fmla="*/ 1462065 w 1908688"/>
              <a:gd name="connsiteY638" fmla="*/ 838227 h 2386858"/>
              <a:gd name="connsiteX639" fmla="*/ 1541245 w 1908688"/>
              <a:gd name="connsiteY639" fmla="*/ 812080 h 2386858"/>
              <a:gd name="connsiteX640" fmla="*/ 1595491 w 1908688"/>
              <a:gd name="connsiteY640" fmla="*/ 789546 h 2386858"/>
              <a:gd name="connsiteX641" fmla="*/ 1606340 w 1908688"/>
              <a:gd name="connsiteY641" fmla="*/ 739439 h 2386858"/>
              <a:gd name="connsiteX642" fmla="*/ 1613287 w 1908688"/>
              <a:gd name="connsiteY642" fmla="*/ 708062 h 2386858"/>
              <a:gd name="connsiteX643" fmla="*/ 1623470 w 1908688"/>
              <a:gd name="connsiteY643" fmla="*/ 681915 h 2386858"/>
              <a:gd name="connsiteX644" fmla="*/ 1612240 w 1908688"/>
              <a:gd name="connsiteY644" fmla="*/ 656244 h 2386858"/>
              <a:gd name="connsiteX645" fmla="*/ 1585974 w 1908688"/>
              <a:gd name="connsiteY645" fmla="*/ 602523 h 2386858"/>
              <a:gd name="connsiteX646" fmla="*/ 1571889 w 1908688"/>
              <a:gd name="connsiteY646" fmla="*/ 603284 h 2386858"/>
              <a:gd name="connsiteX647" fmla="*/ 1602533 w 1908688"/>
              <a:gd name="connsiteY647" fmla="*/ 666417 h 2386858"/>
              <a:gd name="connsiteX648" fmla="*/ 1603104 w 1908688"/>
              <a:gd name="connsiteY648" fmla="*/ 698364 h 2386858"/>
              <a:gd name="connsiteX649" fmla="*/ 1592636 w 1908688"/>
              <a:gd name="connsiteY649" fmla="*/ 742672 h 2386858"/>
              <a:gd name="connsiteX650" fmla="*/ 1584451 w 1908688"/>
              <a:gd name="connsiteY650" fmla="*/ 780799 h 2386858"/>
              <a:gd name="connsiteX651" fmla="*/ 1542578 w 1908688"/>
              <a:gd name="connsiteY651" fmla="*/ 798103 h 2386858"/>
              <a:gd name="connsiteX652" fmla="*/ 1485096 w 1908688"/>
              <a:gd name="connsiteY652" fmla="*/ 805044 h 2386858"/>
              <a:gd name="connsiteX653" fmla="*/ 1458735 w 1908688"/>
              <a:gd name="connsiteY653" fmla="*/ 821588 h 2386858"/>
              <a:gd name="connsiteX654" fmla="*/ 1475294 w 1908688"/>
              <a:gd name="connsiteY654" fmla="*/ 795441 h 2386858"/>
              <a:gd name="connsiteX655" fmla="*/ 1486999 w 1908688"/>
              <a:gd name="connsiteY655" fmla="*/ 784317 h 2386858"/>
              <a:gd name="connsiteX656" fmla="*/ 1515645 w 1908688"/>
              <a:gd name="connsiteY656" fmla="*/ 735350 h 2386858"/>
              <a:gd name="connsiteX657" fmla="*/ 1483478 w 1908688"/>
              <a:gd name="connsiteY657" fmla="*/ 629811 h 2386858"/>
              <a:gd name="connsiteX658" fmla="*/ 1476531 w 1908688"/>
              <a:gd name="connsiteY658" fmla="*/ 624202 h 2386858"/>
              <a:gd name="connsiteX659" fmla="*/ 1466443 w 1908688"/>
              <a:gd name="connsiteY659" fmla="*/ 637228 h 2386858"/>
              <a:gd name="connsiteX660" fmla="*/ 1475199 w 1908688"/>
              <a:gd name="connsiteY660" fmla="*/ 644929 h 2386858"/>
              <a:gd name="connsiteX661" fmla="*/ 1491472 w 1908688"/>
              <a:gd name="connsiteY661" fmla="*/ 746285 h 2386858"/>
              <a:gd name="connsiteX662" fmla="*/ 1473486 w 1908688"/>
              <a:gd name="connsiteY662" fmla="*/ 770150 h 2386858"/>
              <a:gd name="connsiteX663" fmla="*/ 1464064 w 1908688"/>
              <a:gd name="connsiteY663" fmla="*/ 778612 h 2386858"/>
              <a:gd name="connsiteX664" fmla="*/ 1432849 w 1908688"/>
              <a:gd name="connsiteY664" fmla="*/ 833663 h 2386858"/>
              <a:gd name="connsiteX665" fmla="*/ 1427424 w 1908688"/>
              <a:gd name="connsiteY665" fmla="*/ 890807 h 2386858"/>
              <a:gd name="connsiteX666" fmla="*/ 1427805 w 1908688"/>
              <a:gd name="connsiteY666" fmla="*/ 898983 h 2386858"/>
              <a:gd name="connsiteX667" fmla="*/ 1427805 w 1908688"/>
              <a:gd name="connsiteY667" fmla="*/ 900885 h 2386858"/>
              <a:gd name="connsiteX668" fmla="*/ 1427805 w 1908688"/>
              <a:gd name="connsiteY668" fmla="*/ 902787 h 2386858"/>
              <a:gd name="connsiteX669" fmla="*/ 1427615 w 1908688"/>
              <a:gd name="connsiteY669" fmla="*/ 910488 h 2386858"/>
              <a:gd name="connsiteX670" fmla="*/ 1426758 w 1908688"/>
              <a:gd name="connsiteY670" fmla="*/ 920091 h 2386858"/>
              <a:gd name="connsiteX671" fmla="*/ 1425140 w 1908688"/>
              <a:gd name="connsiteY671" fmla="*/ 929504 h 2386858"/>
              <a:gd name="connsiteX672" fmla="*/ 1422856 w 1908688"/>
              <a:gd name="connsiteY672" fmla="*/ 938822 h 2386858"/>
              <a:gd name="connsiteX673" fmla="*/ 1422285 w 1908688"/>
              <a:gd name="connsiteY673" fmla="*/ 940629 h 2386858"/>
              <a:gd name="connsiteX674" fmla="*/ 1421143 w 1908688"/>
              <a:gd name="connsiteY674" fmla="*/ 944337 h 2386858"/>
              <a:gd name="connsiteX675" fmla="*/ 1415433 w 1908688"/>
              <a:gd name="connsiteY675" fmla="*/ 958599 h 2386858"/>
              <a:gd name="connsiteX676" fmla="*/ 1411055 w 1908688"/>
              <a:gd name="connsiteY676" fmla="*/ 967156 h 2386858"/>
              <a:gd name="connsiteX677" fmla="*/ 1406011 w 1908688"/>
              <a:gd name="connsiteY677" fmla="*/ 975333 h 2386858"/>
              <a:gd name="connsiteX678" fmla="*/ 1403918 w 1908688"/>
              <a:gd name="connsiteY678" fmla="*/ 978471 h 2386858"/>
              <a:gd name="connsiteX679" fmla="*/ 1394401 w 1908688"/>
              <a:gd name="connsiteY679" fmla="*/ 990451 h 2386858"/>
              <a:gd name="connsiteX680" fmla="*/ 1391832 w 1908688"/>
              <a:gd name="connsiteY680" fmla="*/ 993303 h 2386858"/>
              <a:gd name="connsiteX681" fmla="*/ 1387834 w 1908688"/>
              <a:gd name="connsiteY681" fmla="*/ 997391 h 2386858"/>
              <a:gd name="connsiteX682" fmla="*/ 1384408 w 1908688"/>
              <a:gd name="connsiteY682" fmla="*/ 1000624 h 2386858"/>
              <a:gd name="connsiteX683" fmla="*/ 1374796 w 1908688"/>
              <a:gd name="connsiteY683" fmla="*/ 1008516 h 2386858"/>
              <a:gd name="connsiteX684" fmla="*/ 1370133 w 1908688"/>
              <a:gd name="connsiteY684" fmla="*/ 1011844 h 2386858"/>
              <a:gd name="connsiteX685" fmla="*/ 1365375 w 1908688"/>
              <a:gd name="connsiteY685" fmla="*/ 1014981 h 2386858"/>
              <a:gd name="connsiteX686" fmla="*/ 1362139 w 1908688"/>
              <a:gd name="connsiteY686" fmla="*/ 1016883 h 2386858"/>
              <a:gd name="connsiteX687" fmla="*/ 1358808 w 1908688"/>
              <a:gd name="connsiteY687" fmla="*/ 1018784 h 2386858"/>
              <a:gd name="connsiteX688" fmla="*/ 1334255 w 1908688"/>
              <a:gd name="connsiteY688" fmla="*/ 1028863 h 2386858"/>
              <a:gd name="connsiteX689" fmla="*/ 1330638 w 1908688"/>
              <a:gd name="connsiteY689" fmla="*/ 1029909 h 2386858"/>
              <a:gd name="connsiteX690" fmla="*/ 1326927 w 1908688"/>
              <a:gd name="connsiteY690" fmla="*/ 1030765 h 2386858"/>
              <a:gd name="connsiteX691" fmla="*/ 1317600 w 1908688"/>
              <a:gd name="connsiteY691" fmla="*/ 1032571 h 2386858"/>
              <a:gd name="connsiteX692" fmla="*/ 1299043 w 1908688"/>
              <a:gd name="connsiteY692" fmla="*/ 1035043 h 2386858"/>
              <a:gd name="connsiteX693" fmla="*/ 1050654 w 1908688"/>
              <a:gd name="connsiteY693" fmla="*/ 1209420 h 2386858"/>
              <a:gd name="connsiteX694" fmla="*/ 1011540 w 1908688"/>
              <a:gd name="connsiteY694" fmla="*/ 1363926 h 2386858"/>
              <a:gd name="connsiteX695" fmla="*/ 971570 w 1908688"/>
              <a:gd name="connsiteY695" fmla="*/ 1348428 h 2386858"/>
              <a:gd name="connsiteX696" fmla="*/ 964242 w 1908688"/>
              <a:gd name="connsiteY696" fmla="*/ 1347572 h 2386858"/>
              <a:gd name="connsiteX697" fmla="*/ 956343 w 1908688"/>
              <a:gd name="connsiteY697" fmla="*/ 1347001 h 2386858"/>
              <a:gd name="connsiteX698" fmla="*/ 951870 w 1908688"/>
              <a:gd name="connsiteY698" fmla="*/ 1346431 h 2386858"/>
              <a:gd name="connsiteX699" fmla="*/ 900289 w 1908688"/>
              <a:gd name="connsiteY699" fmla="*/ 1300127 h 2386858"/>
              <a:gd name="connsiteX700" fmla="*/ 898290 w 1908688"/>
              <a:gd name="connsiteY700" fmla="*/ 1291189 h 2386858"/>
              <a:gd name="connsiteX701" fmla="*/ 893722 w 1908688"/>
              <a:gd name="connsiteY701" fmla="*/ 1267610 h 2386858"/>
              <a:gd name="connsiteX702" fmla="*/ 892961 w 1908688"/>
              <a:gd name="connsiteY702" fmla="*/ 1264187 h 2386858"/>
              <a:gd name="connsiteX703" fmla="*/ 832244 w 1908688"/>
              <a:gd name="connsiteY703" fmla="*/ 1207614 h 2386858"/>
              <a:gd name="connsiteX704" fmla="*/ 832053 w 1908688"/>
              <a:gd name="connsiteY704" fmla="*/ 1207614 h 2386858"/>
              <a:gd name="connsiteX705" fmla="*/ 830626 w 1908688"/>
              <a:gd name="connsiteY705" fmla="*/ 1207424 h 2386858"/>
              <a:gd name="connsiteX706" fmla="*/ 798840 w 1908688"/>
              <a:gd name="connsiteY706" fmla="*/ 1158933 h 2386858"/>
              <a:gd name="connsiteX707" fmla="*/ 800077 w 1908688"/>
              <a:gd name="connsiteY707" fmla="*/ 1154939 h 2386858"/>
              <a:gd name="connsiteX708" fmla="*/ 827485 w 1908688"/>
              <a:gd name="connsiteY708" fmla="*/ 1093327 h 2386858"/>
              <a:gd name="connsiteX709" fmla="*/ 831007 w 1908688"/>
              <a:gd name="connsiteY709" fmla="*/ 1086672 h 2386858"/>
              <a:gd name="connsiteX710" fmla="*/ 833576 w 1908688"/>
              <a:gd name="connsiteY710" fmla="*/ 1081157 h 2386858"/>
              <a:gd name="connsiteX711" fmla="*/ 834718 w 1908688"/>
              <a:gd name="connsiteY711" fmla="*/ 1078305 h 2386858"/>
              <a:gd name="connsiteX712" fmla="*/ 836907 w 1908688"/>
              <a:gd name="connsiteY712" fmla="*/ 1072600 h 2386858"/>
              <a:gd name="connsiteX713" fmla="*/ 813781 w 1908688"/>
              <a:gd name="connsiteY713" fmla="*/ 951658 h 2386858"/>
              <a:gd name="connsiteX714" fmla="*/ 819491 w 1908688"/>
              <a:gd name="connsiteY714" fmla="*/ 887764 h 2386858"/>
              <a:gd name="connsiteX715" fmla="*/ 877449 w 1908688"/>
              <a:gd name="connsiteY715" fmla="*/ 841650 h 2386858"/>
              <a:gd name="connsiteX716" fmla="*/ 906094 w 1908688"/>
              <a:gd name="connsiteY716" fmla="*/ 832808 h 2386858"/>
              <a:gd name="connsiteX717" fmla="*/ 906094 w 1908688"/>
              <a:gd name="connsiteY717" fmla="*/ 832808 h 2386858"/>
              <a:gd name="connsiteX718" fmla="*/ 994410 w 1908688"/>
              <a:gd name="connsiteY718" fmla="*/ 815028 h 2386858"/>
              <a:gd name="connsiteX719" fmla="*/ 1088531 w 1908688"/>
              <a:gd name="connsiteY719" fmla="*/ 818831 h 2386858"/>
              <a:gd name="connsiteX720" fmla="*/ 1199592 w 1908688"/>
              <a:gd name="connsiteY720" fmla="*/ 853345 h 2386858"/>
              <a:gd name="connsiteX721" fmla="*/ 1215771 w 1908688"/>
              <a:gd name="connsiteY721" fmla="*/ 858384 h 2386858"/>
              <a:gd name="connsiteX722" fmla="*/ 1251459 w 1908688"/>
              <a:gd name="connsiteY722" fmla="*/ 852679 h 2386858"/>
              <a:gd name="connsiteX723" fmla="*/ 1282483 w 1908688"/>
              <a:gd name="connsiteY723" fmla="*/ 810939 h 2386858"/>
              <a:gd name="connsiteX724" fmla="*/ 1330353 w 1908688"/>
              <a:gd name="connsiteY724" fmla="*/ 752560 h 2386858"/>
              <a:gd name="connsiteX725" fmla="*/ 1412959 w 1908688"/>
              <a:gd name="connsiteY725" fmla="*/ 671837 h 2386858"/>
              <a:gd name="connsiteX726" fmla="*/ 1391260 w 1908688"/>
              <a:gd name="connsiteY726" fmla="*/ 662709 h 2386858"/>
              <a:gd name="connsiteX727" fmla="*/ 1321693 w 1908688"/>
              <a:gd name="connsiteY727" fmla="*/ 730787 h 2386858"/>
              <a:gd name="connsiteX728" fmla="*/ 1280675 w 1908688"/>
              <a:gd name="connsiteY728" fmla="*/ 760737 h 2386858"/>
              <a:gd name="connsiteX729" fmla="*/ 1259358 w 1908688"/>
              <a:gd name="connsiteY729" fmla="*/ 806756 h 2386858"/>
              <a:gd name="connsiteX730" fmla="*/ 1240705 w 1908688"/>
              <a:gd name="connsiteY730" fmla="*/ 831762 h 2386858"/>
              <a:gd name="connsiteX731" fmla="*/ 1219387 w 1908688"/>
              <a:gd name="connsiteY731" fmla="*/ 835185 h 2386858"/>
              <a:gd name="connsiteX732" fmla="*/ 1209680 w 1908688"/>
              <a:gd name="connsiteY732" fmla="*/ 832142 h 2386858"/>
              <a:gd name="connsiteX733" fmla="*/ 1092052 w 1908688"/>
              <a:gd name="connsiteY733" fmla="*/ 795536 h 2386858"/>
              <a:gd name="connsiteX734" fmla="*/ 1090815 w 1908688"/>
              <a:gd name="connsiteY734" fmla="*/ 795346 h 2386858"/>
              <a:gd name="connsiteX735" fmla="*/ 1052653 w 1908688"/>
              <a:gd name="connsiteY735" fmla="*/ 791162 h 2386858"/>
              <a:gd name="connsiteX736" fmla="*/ 1130976 w 1908688"/>
              <a:gd name="connsiteY736" fmla="*/ 786218 h 2386858"/>
              <a:gd name="connsiteX737" fmla="*/ 1172279 w 1908688"/>
              <a:gd name="connsiteY737" fmla="*/ 772432 h 2386858"/>
              <a:gd name="connsiteX738" fmla="*/ 1197023 w 1908688"/>
              <a:gd name="connsiteY738" fmla="*/ 736682 h 2386858"/>
              <a:gd name="connsiteX739" fmla="*/ 1230902 w 1908688"/>
              <a:gd name="connsiteY739" fmla="*/ 698935 h 2386858"/>
              <a:gd name="connsiteX740" fmla="*/ 1276298 w 1908688"/>
              <a:gd name="connsiteY740" fmla="*/ 670125 h 2386858"/>
              <a:gd name="connsiteX741" fmla="*/ 1299994 w 1908688"/>
              <a:gd name="connsiteY741" fmla="*/ 621920 h 2386858"/>
              <a:gd name="connsiteX742" fmla="*/ 1296949 w 1908688"/>
              <a:gd name="connsiteY742" fmla="*/ 549659 h 2386858"/>
              <a:gd name="connsiteX743" fmla="*/ 1278962 w 1908688"/>
              <a:gd name="connsiteY743" fmla="*/ 555268 h 2386858"/>
              <a:gd name="connsiteX744" fmla="*/ 1281437 w 1908688"/>
              <a:gd name="connsiteY744" fmla="*/ 618592 h 2386858"/>
              <a:gd name="connsiteX745" fmla="*/ 1225478 w 1908688"/>
              <a:gd name="connsiteY745" fmla="*/ 680965 h 2386858"/>
              <a:gd name="connsiteX746" fmla="*/ 1178941 w 1908688"/>
              <a:gd name="connsiteY746" fmla="*/ 731452 h 2386858"/>
              <a:gd name="connsiteX747" fmla="*/ 1130976 w 1908688"/>
              <a:gd name="connsiteY747" fmla="*/ 767392 h 2386858"/>
              <a:gd name="connsiteX748" fmla="*/ 979945 w 1908688"/>
              <a:gd name="connsiteY748" fmla="*/ 785458 h 2386858"/>
              <a:gd name="connsiteX749" fmla="*/ 1034095 w 1908688"/>
              <a:gd name="connsiteY749" fmla="*/ 654532 h 2386858"/>
              <a:gd name="connsiteX750" fmla="*/ 1059124 w 1908688"/>
              <a:gd name="connsiteY750" fmla="*/ 600051 h 2386858"/>
              <a:gd name="connsiteX751" fmla="*/ 1146298 w 1908688"/>
              <a:gd name="connsiteY751" fmla="*/ 564301 h 2386858"/>
              <a:gd name="connsiteX752" fmla="*/ 1144014 w 1908688"/>
              <a:gd name="connsiteY752" fmla="*/ 540911 h 2386858"/>
              <a:gd name="connsiteX753" fmla="*/ 1071591 w 1908688"/>
              <a:gd name="connsiteY753" fmla="*/ 561734 h 2386858"/>
              <a:gd name="connsiteX754" fmla="*/ 1072448 w 1908688"/>
              <a:gd name="connsiteY754" fmla="*/ 556029 h 2386858"/>
              <a:gd name="connsiteX755" fmla="*/ 969000 w 1908688"/>
              <a:gd name="connsiteY755" fmla="*/ 555268 h 2386858"/>
              <a:gd name="connsiteX756" fmla="*/ 958722 w 1908688"/>
              <a:gd name="connsiteY756" fmla="*/ 557550 h 2386858"/>
              <a:gd name="connsiteX757" fmla="*/ 869074 w 1908688"/>
              <a:gd name="connsiteY757" fmla="*/ 651775 h 2386858"/>
              <a:gd name="connsiteX758" fmla="*/ 868122 w 1908688"/>
              <a:gd name="connsiteY758" fmla="*/ 656909 h 2386858"/>
              <a:gd name="connsiteX759" fmla="*/ 865743 w 1908688"/>
              <a:gd name="connsiteY759" fmla="*/ 664706 h 2386858"/>
              <a:gd name="connsiteX760" fmla="*/ 850897 w 1908688"/>
              <a:gd name="connsiteY760" fmla="*/ 681155 h 2386858"/>
              <a:gd name="connsiteX761" fmla="*/ 837478 w 1908688"/>
              <a:gd name="connsiteY761" fmla="*/ 685909 h 2386858"/>
              <a:gd name="connsiteX762" fmla="*/ 805692 w 1908688"/>
              <a:gd name="connsiteY762" fmla="*/ 713672 h 2386858"/>
              <a:gd name="connsiteX763" fmla="*/ 804074 w 1908688"/>
              <a:gd name="connsiteY763" fmla="*/ 754937 h 2386858"/>
              <a:gd name="connsiteX764" fmla="*/ 806073 w 1908688"/>
              <a:gd name="connsiteY764" fmla="*/ 761212 h 2386858"/>
              <a:gd name="connsiteX765" fmla="*/ 807786 w 1908688"/>
              <a:gd name="connsiteY765" fmla="*/ 846594 h 2386858"/>
              <a:gd name="connsiteX766" fmla="*/ 805787 w 1908688"/>
              <a:gd name="connsiteY766" fmla="*/ 853820 h 2386858"/>
              <a:gd name="connsiteX767" fmla="*/ 795033 w 1908688"/>
              <a:gd name="connsiteY767" fmla="*/ 885197 h 2386858"/>
              <a:gd name="connsiteX768" fmla="*/ 786849 w 1908688"/>
              <a:gd name="connsiteY768" fmla="*/ 928268 h 2386858"/>
              <a:gd name="connsiteX769" fmla="*/ 774382 w 1908688"/>
              <a:gd name="connsiteY769" fmla="*/ 921422 h 2386858"/>
              <a:gd name="connsiteX770" fmla="*/ 763818 w 1908688"/>
              <a:gd name="connsiteY770" fmla="*/ 916859 h 2386858"/>
              <a:gd name="connsiteX771" fmla="*/ 608599 w 1908688"/>
              <a:gd name="connsiteY771" fmla="*/ 853250 h 2386858"/>
              <a:gd name="connsiteX772" fmla="*/ 577384 w 1908688"/>
              <a:gd name="connsiteY772" fmla="*/ 834424 h 2386858"/>
              <a:gd name="connsiteX773" fmla="*/ 533416 w 1908688"/>
              <a:gd name="connsiteY773" fmla="*/ 705495 h 2386858"/>
              <a:gd name="connsiteX774" fmla="*/ 538651 w 1908688"/>
              <a:gd name="connsiteY774" fmla="*/ 688000 h 2386858"/>
              <a:gd name="connsiteX775" fmla="*/ 571864 w 1908688"/>
              <a:gd name="connsiteY775" fmla="*/ 638749 h 2386858"/>
              <a:gd name="connsiteX776" fmla="*/ 617259 w 1908688"/>
              <a:gd name="connsiteY776" fmla="*/ 604900 h 2386858"/>
              <a:gd name="connsiteX777" fmla="*/ 640385 w 1908688"/>
              <a:gd name="connsiteY777" fmla="*/ 592635 h 2386858"/>
              <a:gd name="connsiteX778" fmla="*/ 780853 w 1908688"/>
              <a:gd name="connsiteY778" fmla="*/ 574475 h 2386858"/>
              <a:gd name="connsiteX779" fmla="*/ 782661 w 1908688"/>
              <a:gd name="connsiteY779" fmla="*/ 574760 h 2386858"/>
              <a:gd name="connsiteX780" fmla="*/ 811973 w 1908688"/>
              <a:gd name="connsiteY780" fmla="*/ 579609 h 2386858"/>
              <a:gd name="connsiteX781" fmla="*/ 831007 w 1908688"/>
              <a:gd name="connsiteY781" fmla="*/ 572288 h 2386858"/>
              <a:gd name="connsiteX782" fmla="*/ 849184 w 1908688"/>
              <a:gd name="connsiteY782" fmla="*/ 576186 h 2386858"/>
              <a:gd name="connsiteX783" fmla="*/ 869074 w 1908688"/>
              <a:gd name="connsiteY783" fmla="*/ 581891 h 2386858"/>
              <a:gd name="connsiteX784" fmla="*/ 873166 w 1908688"/>
              <a:gd name="connsiteY784" fmla="*/ 570957 h 2386858"/>
              <a:gd name="connsiteX785" fmla="*/ 870501 w 1908688"/>
              <a:gd name="connsiteY785" fmla="*/ 570006 h 2386858"/>
              <a:gd name="connsiteX786" fmla="*/ 831102 w 1908688"/>
              <a:gd name="connsiteY786" fmla="*/ 559547 h 2386858"/>
              <a:gd name="connsiteX787" fmla="*/ 822251 w 1908688"/>
              <a:gd name="connsiteY787" fmla="*/ 557836 h 2386858"/>
              <a:gd name="connsiteX788" fmla="*/ 815494 w 1908688"/>
              <a:gd name="connsiteY788" fmla="*/ 551655 h 2386858"/>
              <a:gd name="connsiteX789" fmla="*/ 696820 w 1908688"/>
              <a:gd name="connsiteY789" fmla="*/ 557836 h 2386858"/>
              <a:gd name="connsiteX790" fmla="*/ 672362 w 1908688"/>
              <a:gd name="connsiteY790" fmla="*/ 563540 h 2386858"/>
              <a:gd name="connsiteX791" fmla="*/ 660085 w 1908688"/>
              <a:gd name="connsiteY791" fmla="*/ 567249 h 2386858"/>
              <a:gd name="connsiteX792" fmla="*/ 660085 w 1908688"/>
              <a:gd name="connsiteY792" fmla="*/ 567249 h 2386858"/>
              <a:gd name="connsiteX793" fmla="*/ 576242 w 1908688"/>
              <a:gd name="connsiteY793" fmla="*/ 611081 h 2386858"/>
              <a:gd name="connsiteX794" fmla="*/ 632391 w 1908688"/>
              <a:gd name="connsiteY794" fmla="*/ 540721 h 2386858"/>
              <a:gd name="connsiteX795" fmla="*/ 735268 w 1908688"/>
              <a:gd name="connsiteY795" fmla="*/ 454008 h 2386858"/>
              <a:gd name="connsiteX796" fmla="*/ 749162 w 1908688"/>
              <a:gd name="connsiteY796" fmla="*/ 442979 h 2386858"/>
              <a:gd name="connsiteX797" fmla="*/ 759060 w 1908688"/>
              <a:gd name="connsiteY797" fmla="*/ 432805 h 2386858"/>
              <a:gd name="connsiteX798" fmla="*/ 759060 w 1908688"/>
              <a:gd name="connsiteY798" fmla="*/ 432805 h 2386858"/>
              <a:gd name="connsiteX799" fmla="*/ 760297 w 1908688"/>
              <a:gd name="connsiteY799" fmla="*/ 431664 h 2386858"/>
              <a:gd name="connsiteX800" fmla="*/ 840619 w 1908688"/>
              <a:gd name="connsiteY800" fmla="*/ 330974 h 2386858"/>
              <a:gd name="connsiteX801" fmla="*/ 849279 w 1908688"/>
              <a:gd name="connsiteY801" fmla="*/ 317093 h 2386858"/>
              <a:gd name="connsiteX802" fmla="*/ 865077 w 1908688"/>
              <a:gd name="connsiteY802" fmla="*/ 253104 h 2386858"/>
              <a:gd name="connsiteX803" fmla="*/ 831007 w 1908688"/>
              <a:gd name="connsiteY803" fmla="*/ 171239 h 2386858"/>
              <a:gd name="connsiteX804" fmla="*/ 827105 w 1908688"/>
              <a:gd name="connsiteY804" fmla="*/ 166961 h 2386858"/>
              <a:gd name="connsiteX805" fmla="*/ 818825 w 1908688"/>
              <a:gd name="connsiteY805" fmla="*/ 156217 h 2386858"/>
              <a:gd name="connsiteX806" fmla="*/ 800172 w 1908688"/>
              <a:gd name="connsiteY806" fmla="*/ 109723 h 2386858"/>
              <a:gd name="connsiteX807" fmla="*/ 799792 w 1908688"/>
              <a:gd name="connsiteY807" fmla="*/ 62563 h 2386858"/>
              <a:gd name="connsiteX808" fmla="*/ 810450 w 1908688"/>
              <a:gd name="connsiteY808" fmla="*/ 0 h 2386858"/>
              <a:gd name="connsiteX809" fmla="*/ 797317 w 1908688"/>
              <a:gd name="connsiteY809" fmla="*/ 62278 h 2386858"/>
              <a:gd name="connsiteX810" fmla="*/ 795890 w 1908688"/>
              <a:gd name="connsiteY810" fmla="*/ 110293 h 2386858"/>
              <a:gd name="connsiteX811" fmla="*/ 813591 w 1908688"/>
              <a:gd name="connsiteY811" fmla="*/ 159640 h 2386858"/>
              <a:gd name="connsiteX812" fmla="*/ 821871 w 1908688"/>
              <a:gd name="connsiteY812" fmla="*/ 171335 h 2386858"/>
              <a:gd name="connsiteX813" fmla="*/ 825868 w 1908688"/>
              <a:gd name="connsiteY813" fmla="*/ 175994 h 2386858"/>
              <a:gd name="connsiteX814" fmla="*/ 854704 w 1908688"/>
              <a:gd name="connsiteY814" fmla="*/ 253104 h 2386858"/>
              <a:gd name="connsiteX815" fmla="*/ 838144 w 1908688"/>
              <a:gd name="connsiteY815" fmla="*/ 310532 h 2386858"/>
              <a:gd name="connsiteX816" fmla="*/ 829484 w 1908688"/>
              <a:gd name="connsiteY816" fmla="*/ 323273 h 2386858"/>
              <a:gd name="connsiteX817" fmla="*/ 785421 w 1908688"/>
              <a:gd name="connsiteY817" fmla="*/ 379275 h 2386858"/>
              <a:gd name="connsiteX818" fmla="*/ 786087 w 1908688"/>
              <a:gd name="connsiteY818" fmla="*/ 376137 h 2386858"/>
              <a:gd name="connsiteX819" fmla="*/ 699104 w 1908688"/>
              <a:gd name="connsiteY819" fmla="*/ 240553 h 2386858"/>
              <a:gd name="connsiteX820" fmla="*/ 689587 w 1908688"/>
              <a:gd name="connsiteY820" fmla="*/ 238651 h 2386858"/>
              <a:gd name="connsiteX821" fmla="*/ 672076 w 1908688"/>
              <a:gd name="connsiteY821" fmla="*/ 237130 h 2386858"/>
              <a:gd name="connsiteX822" fmla="*/ 632486 w 1908688"/>
              <a:gd name="connsiteY822" fmla="*/ 238176 h 2386858"/>
              <a:gd name="connsiteX823" fmla="*/ 594324 w 1908688"/>
              <a:gd name="connsiteY823" fmla="*/ 237796 h 2386858"/>
              <a:gd name="connsiteX824" fmla="*/ 594324 w 1908688"/>
              <a:gd name="connsiteY824" fmla="*/ 237796 h 2386858"/>
              <a:gd name="connsiteX825" fmla="*/ 592516 w 1908688"/>
              <a:gd name="connsiteY825" fmla="*/ 237510 h 2386858"/>
              <a:gd name="connsiteX826" fmla="*/ 569580 w 1908688"/>
              <a:gd name="connsiteY826" fmla="*/ 231806 h 2386858"/>
              <a:gd name="connsiteX827" fmla="*/ 492970 w 1908688"/>
              <a:gd name="connsiteY827" fmla="*/ 166200 h 2386858"/>
              <a:gd name="connsiteX828" fmla="*/ 549500 w 1908688"/>
              <a:gd name="connsiteY828" fmla="*/ 228668 h 2386858"/>
              <a:gd name="connsiteX829" fmla="*/ 597940 w 1908688"/>
              <a:gd name="connsiteY829" fmla="*/ 245782 h 2386858"/>
              <a:gd name="connsiteX830" fmla="*/ 619734 w 1908688"/>
              <a:gd name="connsiteY830" fmla="*/ 247494 h 2386858"/>
              <a:gd name="connsiteX831" fmla="*/ 626491 w 1908688"/>
              <a:gd name="connsiteY831" fmla="*/ 247399 h 2386858"/>
              <a:gd name="connsiteX832" fmla="*/ 658753 w 1908688"/>
              <a:gd name="connsiteY832" fmla="*/ 247209 h 2386858"/>
              <a:gd name="connsiteX833" fmla="*/ 683211 w 1908688"/>
              <a:gd name="connsiteY833" fmla="*/ 249015 h 2386858"/>
              <a:gd name="connsiteX834" fmla="*/ 684067 w 1908688"/>
              <a:gd name="connsiteY834" fmla="*/ 249205 h 2386858"/>
              <a:gd name="connsiteX835" fmla="*/ 684448 w 1908688"/>
              <a:gd name="connsiteY835" fmla="*/ 249205 h 2386858"/>
              <a:gd name="connsiteX836" fmla="*/ 765150 w 1908688"/>
              <a:gd name="connsiteY836" fmla="*/ 316237 h 2386858"/>
              <a:gd name="connsiteX837" fmla="*/ 758013 w 1908688"/>
              <a:gd name="connsiteY837" fmla="*/ 402094 h 2386858"/>
              <a:gd name="connsiteX838" fmla="*/ 755729 w 1908688"/>
              <a:gd name="connsiteY838" fmla="*/ 405993 h 2386858"/>
              <a:gd name="connsiteX839" fmla="*/ 752398 w 1908688"/>
              <a:gd name="connsiteY839" fmla="*/ 410937 h 2386858"/>
              <a:gd name="connsiteX840" fmla="*/ 750685 w 1908688"/>
              <a:gd name="connsiteY840" fmla="*/ 413314 h 2386858"/>
              <a:gd name="connsiteX841" fmla="*/ 747925 w 1908688"/>
              <a:gd name="connsiteY841" fmla="*/ 416832 h 2386858"/>
              <a:gd name="connsiteX842" fmla="*/ 744975 w 1908688"/>
              <a:gd name="connsiteY842" fmla="*/ 420255 h 2386858"/>
              <a:gd name="connsiteX843" fmla="*/ 742881 w 1908688"/>
              <a:gd name="connsiteY843" fmla="*/ 422441 h 2386858"/>
              <a:gd name="connsiteX844" fmla="*/ 724799 w 1908688"/>
              <a:gd name="connsiteY844" fmla="*/ 437274 h 2386858"/>
              <a:gd name="connsiteX845" fmla="*/ 603175 w 1908688"/>
              <a:gd name="connsiteY845" fmla="*/ 540056 h 2386858"/>
              <a:gd name="connsiteX846" fmla="*/ 516572 w 1908688"/>
              <a:gd name="connsiteY846" fmla="*/ 690568 h 2386858"/>
              <a:gd name="connsiteX847" fmla="*/ 566725 w 1908688"/>
              <a:gd name="connsiteY847" fmla="*/ 856007 h 2386858"/>
              <a:gd name="connsiteX848" fmla="*/ 594895 w 1908688"/>
              <a:gd name="connsiteY848" fmla="*/ 873692 h 2386858"/>
              <a:gd name="connsiteX849" fmla="*/ 596227 w 1908688"/>
              <a:gd name="connsiteY849" fmla="*/ 874263 h 2386858"/>
              <a:gd name="connsiteX850" fmla="*/ 598892 w 1908688"/>
              <a:gd name="connsiteY850" fmla="*/ 875499 h 2386858"/>
              <a:gd name="connsiteX851" fmla="*/ 600224 w 1908688"/>
              <a:gd name="connsiteY851" fmla="*/ 876069 h 2386858"/>
              <a:gd name="connsiteX852" fmla="*/ 600891 w 1908688"/>
              <a:gd name="connsiteY852" fmla="*/ 876354 h 2386858"/>
              <a:gd name="connsiteX853" fmla="*/ 601462 w 1908688"/>
              <a:gd name="connsiteY853" fmla="*/ 876640 h 2386858"/>
              <a:gd name="connsiteX854" fmla="*/ 611264 w 1908688"/>
              <a:gd name="connsiteY854" fmla="*/ 880918 h 2386858"/>
              <a:gd name="connsiteX855" fmla="*/ 755539 w 1908688"/>
              <a:gd name="connsiteY855" fmla="*/ 943576 h 2386858"/>
              <a:gd name="connsiteX856" fmla="*/ 757822 w 1908688"/>
              <a:gd name="connsiteY856" fmla="*/ 944622 h 2386858"/>
              <a:gd name="connsiteX857" fmla="*/ 762010 w 1908688"/>
              <a:gd name="connsiteY857" fmla="*/ 946619 h 2386858"/>
              <a:gd name="connsiteX858" fmla="*/ 766102 w 1908688"/>
              <a:gd name="connsiteY858" fmla="*/ 948806 h 2386858"/>
              <a:gd name="connsiteX859" fmla="*/ 802742 w 1908688"/>
              <a:gd name="connsiteY859" fmla="*/ 1071839 h 2386858"/>
              <a:gd name="connsiteX860" fmla="*/ 795033 w 1908688"/>
              <a:gd name="connsiteY860" fmla="*/ 1085341 h 2386858"/>
              <a:gd name="connsiteX861" fmla="*/ 768576 w 1908688"/>
              <a:gd name="connsiteY861" fmla="*/ 1143435 h 2386858"/>
              <a:gd name="connsiteX862" fmla="*/ 766483 w 1908688"/>
              <a:gd name="connsiteY862" fmla="*/ 1149615 h 2386858"/>
              <a:gd name="connsiteX863" fmla="*/ 767054 w 1908688"/>
              <a:gd name="connsiteY863" fmla="*/ 1191926 h 2386858"/>
              <a:gd name="connsiteX864" fmla="*/ 738599 w 1908688"/>
              <a:gd name="connsiteY864" fmla="*/ 1186506 h 2386858"/>
              <a:gd name="connsiteX865" fmla="*/ 679499 w 1908688"/>
              <a:gd name="connsiteY865" fmla="*/ 1180801 h 2386858"/>
              <a:gd name="connsiteX866" fmla="*/ 637435 w 1908688"/>
              <a:gd name="connsiteY866" fmla="*/ 1176998 h 2386858"/>
              <a:gd name="connsiteX867" fmla="*/ 578431 w 1908688"/>
              <a:gd name="connsiteY867" fmla="*/ 1161405 h 2386858"/>
              <a:gd name="connsiteX868" fmla="*/ 467275 w 1908688"/>
              <a:gd name="connsiteY868" fmla="*/ 1088764 h 2386858"/>
              <a:gd name="connsiteX869" fmla="*/ 467275 w 1908688"/>
              <a:gd name="connsiteY869" fmla="*/ 1088764 h 2386858"/>
              <a:gd name="connsiteX870" fmla="*/ 426733 w 1908688"/>
              <a:gd name="connsiteY870" fmla="*/ 1027817 h 2386858"/>
              <a:gd name="connsiteX871" fmla="*/ 404178 w 1908688"/>
              <a:gd name="connsiteY871" fmla="*/ 943671 h 2386858"/>
              <a:gd name="connsiteX872" fmla="*/ 402941 w 1908688"/>
              <a:gd name="connsiteY872" fmla="*/ 936065 h 2386858"/>
              <a:gd name="connsiteX873" fmla="*/ 309106 w 1908688"/>
              <a:gd name="connsiteY873" fmla="*/ 820542 h 2386858"/>
              <a:gd name="connsiteX874" fmla="*/ 272942 w 1908688"/>
              <a:gd name="connsiteY874" fmla="*/ 795156 h 2386858"/>
              <a:gd name="connsiteX875" fmla="*/ 239823 w 1908688"/>
              <a:gd name="connsiteY875" fmla="*/ 738868 h 2386858"/>
              <a:gd name="connsiteX876" fmla="*/ 238110 w 1908688"/>
              <a:gd name="connsiteY876" fmla="*/ 732023 h 2386858"/>
              <a:gd name="connsiteX877" fmla="*/ 230211 w 1908688"/>
              <a:gd name="connsiteY877" fmla="*/ 710725 h 2386858"/>
              <a:gd name="connsiteX878" fmla="*/ 198711 w 1908688"/>
              <a:gd name="connsiteY878" fmla="*/ 679063 h 2386858"/>
              <a:gd name="connsiteX879" fmla="*/ 185958 w 1908688"/>
              <a:gd name="connsiteY879" fmla="*/ 672027 h 2386858"/>
              <a:gd name="connsiteX880" fmla="*/ 117628 w 1908688"/>
              <a:gd name="connsiteY880" fmla="*/ 605091 h 2386858"/>
              <a:gd name="connsiteX881" fmla="*/ 192430 w 1908688"/>
              <a:gd name="connsiteY881" fmla="*/ 680204 h 2386858"/>
              <a:gd name="connsiteX882" fmla="*/ 214604 w 1908688"/>
              <a:gd name="connsiteY882" fmla="*/ 697794 h 2386858"/>
              <a:gd name="connsiteX883" fmla="*/ 231448 w 1908688"/>
              <a:gd name="connsiteY883" fmla="*/ 733259 h 2386858"/>
              <a:gd name="connsiteX884" fmla="*/ 232971 w 1908688"/>
              <a:gd name="connsiteY884" fmla="*/ 740580 h 2386858"/>
              <a:gd name="connsiteX885" fmla="*/ 253337 w 1908688"/>
              <a:gd name="connsiteY885" fmla="*/ 786028 h 2386858"/>
              <a:gd name="connsiteX886" fmla="*/ 301778 w 1908688"/>
              <a:gd name="connsiteY886" fmla="*/ 829385 h 2386858"/>
              <a:gd name="connsiteX887" fmla="*/ 306251 w 1908688"/>
              <a:gd name="connsiteY887" fmla="*/ 831667 h 2386858"/>
              <a:gd name="connsiteX888" fmla="*/ 386763 w 1908688"/>
              <a:gd name="connsiteY888" fmla="*/ 943386 h 2386858"/>
              <a:gd name="connsiteX889" fmla="*/ 388381 w 1908688"/>
              <a:gd name="connsiteY889" fmla="*/ 957933 h 2386858"/>
              <a:gd name="connsiteX890" fmla="*/ 414647 w 1908688"/>
              <a:gd name="connsiteY890" fmla="*/ 1052063 h 2386858"/>
              <a:gd name="connsiteX891" fmla="*/ 370965 w 1908688"/>
              <a:gd name="connsiteY891" fmla="*/ 1039037 h 2386858"/>
              <a:gd name="connsiteX892" fmla="*/ 346792 w 1908688"/>
              <a:gd name="connsiteY892" fmla="*/ 1037040 h 2386858"/>
              <a:gd name="connsiteX893" fmla="*/ 335086 w 1908688"/>
              <a:gd name="connsiteY893" fmla="*/ 1037040 h 2386858"/>
              <a:gd name="connsiteX894" fmla="*/ 293117 w 1908688"/>
              <a:gd name="connsiteY894" fmla="*/ 1037040 h 2386858"/>
              <a:gd name="connsiteX895" fmla="*/ 274464 w 1908688"/>
              <a:gd name="connsiteY895" fmla="*/ 1035804 h 2386858"/>
              <a:gd name="connsiteX896" fmla="*/ 253432 w 1908688"/>
              <a:gd name="connsiteY896" fmla="*/ 1033237 h 2386858"/>
              <a:gd name="connsiteX897" fmla="*/ 244772 w 1908688"/>
              <a:gd name="connsiteY897" fmla="*/ 1031811 h 2386858"/>
              <a:gd name="connsiteX898" fmla="*/ 233733 w 1908688"/>
              <a:gd name="connsiteY898" fmla="*/ 1029529 h 2386858"/>
              <a:gd name="connsiteX899" fmla="*/ 219172 w 1908688"/>
              <a:gd name="connsiteY899" fmla="*/ 1025915 h 2386858"/>
              <a:gd name="connsiteX900" fmla="*/ 210131 w 1908688"/>
              <a:gd name="connsiteY900" fmla="*/ 1023348 h 2386858"/>
              <a:gd name="connsiteX901" fmla="*/ 194143 w 1908688"/>
              <a:gd name="connsiteY901" fmla="*/ 1017929 h 2386858"/>
              <a:gd name="connsiteX902" fmla="*/ 176632 w 1908688"/>
              <a:gd name="connsiteY902" fmla="*/ 1011083 h 2386858"/>
              <a:gd name="connsiteX903" fmla="*/ 159597 w 1908688"/>
              <a:gd name="connsiteY903" fmla="*/ 1003096 h 2386858"/>
              <a:gd name="connsiteX904" fmla="*/ 144560 w 1908688"/>
              <a:gd name="connsiteY904" fmla="*/ 995110 h 2386858"/>
              <a:gd name="connsiteX905" fmla="*/ 136471 w 1908688"/>
              <a:gd name="connsiteY905" fmla="*/ 990356 h 2386858"/>
              <a:gd name="connsiteX906" fmla="*/ 114392 w 1908688"/>
              <a:gd name="connsiteY906" fmla="*/ 975808 h 2386858"/>
              <a:gd name="connsiteX907" fmla="*/ 105351 w 1908688"/>
              <a:gd name="connsiteY907" fmla="*/ 968963 h 2386858"/>
              <a:gd name="connsiteX908" fmla="*/ 96500 w 1908688"/>
              <a:gd name="connsiteY908" fmla="*/ 961832 h 2386858"/>
              <a:gd name="connsiteX909" fmla="*/ 85080 w 1908688"/>
              <a:gd name="connsiteY909" fmla="*/ 951848 h 2386858"/>
              <a:gd name="connsiteX910" fmla="*/ 79560 w 1908688"/>
              <a:gd name="connsiteY910" fmla="*/ 946619 h 2386858"/>
              <a:gd name="connsiteX911" fmla="*/ 78133 w 1908688"/>
              <a:gd name="connsiteY911" fmla="*/ 945288 h 2386858"/>
              <a:gd name="connsiteX912" fmla="*/ 68806 w 1908688"/>
              <a:gd name="connsiteY912" fmla="*/ 935875 h 2386858"/>
              <a:gd name="connsiteX913" fmla="*/ 61098 w 1908688"/>
              <a:gd name="connsiteY913" fmla="*/ 927508 h 2386858"/>
              <a:gd name="connsiteX914" fmla="*/ 58623 w 1908688"/>
              <a:gd name="connsiteY914" fmla="*/ 924655 h 2386858"/>
              <a:gd name="connsiteX915" fmla="*/ 53675 w 1908688"/>
              <a:gd name="connsiteY915" fmla="*/ 918855 h 2386858"/>
              <a:gd name="connsiteX916" fmla="*/ 46537 w 1908688"/>
              <a:gd name="connsiteY916" fmla="*/ 909918 h 2386858"/>
              <a:gd name="connsiteX917" fmla="*/ 39780 w 1908688"/>
              <a:gd name="connsiteY917" fmla="*/ 900695 h 2386858"/>
              <a:gd name="connsiteX918" fmla="*/ 33309 w 1908688"/>
              <a:gd name="connsiteY918" fmla="*/ 891282 h 2386858"/>
              <a:gd name="connsiteX919" fmla="*/ 25124 w 1908688"/>
              <a:gd name="connsiteY919" fmla="*/ 878351 h 2386858"/>
              <a:gd name="connsiteX920" fmla="*/ 19414 w 1908688"/>
              <a:gd name="connsiteY920" fmla="*/ 868368 h 2386858"/>
              <a:gd name="connsiteX921" fmla="*/ 12372 w 1908688"/>
              <a:gd name="connsiteY921" fmla="*/ 854771 h 2386858"/>
              <a:gd name="connsiteX922" fmla="*/ 9041 w 1908688"/>
              <a:gd name="connsiteY922" fmla="*/ 847830 h 2386858"/>
              <a:gd name="connsiteX923" fmla="*/ 8184 w 1908688"/>
              <a:gd name="connsiteY923" fmla="*/ 846119 h 2386858"/>
              <a:gd name="connsiteX924" fmla="*/ 0 w 1908688"/>
              <a:gd name="connsiteY924" fmla="*/ 826627 h 2386858"/>
              <a:gd name="connsiteX925" fmla="*/ 241441 w 1908688"/>
              <a:gd name="connsiteY925" fmla="*/ 1047974 h 2386858"/>
              <a:gd name="connsiteX926" fmla="*/ 262283 w 1908688"/>
              <a:gd name="connsiteY926" fmla="*/ 1051873 h 2386858"/>
              <a:gd name="connsiteX927" fmla="*/ 280365 w 1908688"/>
              <a:gd name="connsiteY927" fmla="*/ 1054250 h 2386858"/>
              <a:gd name="connsiteX928" fmla="*/ 292166 w 1908688"/>
              <a:gd name="connsiteY928" fmla="*/ 1055200 h 2386858"/>
              <a:gd name="connsiteX929" fmla="*/ 307868 w 1908688"/>
              <a:gd name="connsiteY929" fmla="*/ 1055866 h 2386858"/>
              <a:gd name="connsiteX930" fmla="*/ 334801 w 1908688"/>
              <a:gd name="connsiteY930" fmla="*/ 1056531 h 2386858"/>
              <a:gd name="connsiteX931" fmla="*/ 362495 w 1908688"/>
              <a:gd name="connsiteY931" fmla="*/ 1058433 h 2386858"/>
              <a:gd name="connsiteX932" fmla="*/ 364017 w 1908688"/>
              <a:gd name="connsiteY932" fmla="*/ 1058718 h 2386858"/>
              <a:gd name="connsiteX933" fmla="*/ 449859 w 1908688"/>
              <a:gd name="connsiteY933" fmla="*/ 1104642 h 2386858"/>
              <a:gd name="connsiteX934" fmla="*/ 450144 w 1908688"/>
              <a:gd name="connsiteY934" fmla="*/ 1104927 h 2386858"/>
              <a:gd name="connsiteX935" fmla="*/ 450144 w 1908688"/>
              <a:gd name="connsiteY935" fmla="*/ 1104927 h 2386858"/>
              <a:gd name="connsiteX936" fmla="*/ 450715 w 1908688"/>
              <a:gd name="connsiteY936" fmla="*/ 1105498 h 2386858"/>
              <a:gd name="connsiteX937" fmla="*/ 456235 w 1908688"/>
              <a:gd name="connsiteY937" fmla="*/ 1111298 h 2386858"/>
              <a:gd name="connsiteX938" fmla="*/ 599368 w 1908688"/>
              <a:gd name="connsiteY938" fmla="*/ 1195539 h 2386858"/>
              <a:gd name="connsiteX939" fmla="*/ 634009 w 1908688"/>
              <a:gd name="connsiteY939" fmla="*/ 1203050 h 2386858"/>
              <a:gd name="connsiteX940" fmla="*/ 666556 w 1908688"/>
              <a:gd name="connsiteY940" fmla="*/ 1206473 h 2386858"/>
              <a:gd name="connsiteX941" fmla="*/ 682069 w 1908688"/>
              <a:gd name="connsiteY941" fmla="*/ 1207043 h 2386858"/>
              <a:gd name="connsiteX942" fmla="*/ 739265 w 1908688"/>
              <a:gd name="connsiteY942" fmla="*/ 1212653 h 2386858"/>
              <a:gd name="connsiteX943" fmla="*/ 785992 w 1908688"/>
              <a:gd name="connsiteY943" fmla="*/ 1222446 h 2386858"/>
              <a:gd name="connsiteX944" fmla="*/ 825487 w 1908688"/>
              <a:gd name="connsiteY944" fmla="*/ 1242318 h 2386858"/>
              <a:gd name="connsiteX945" fmla="*/ 825582 w 1908688"/>
              <a:gd name="connsiteY945" fmla="*/ 1242318 h 2386858"/>
              <a:gd name="connsiteX946" fmla="*/ 828723 w 1908688"/>
              <a:gd name="connsiteY946" fmla="*/ 1242984 h 2386858"/>
              <a:gd name="connsiteX947" fmla="*/ 829579 w 1908688"/>
              <a:gd name="connsiteY947" fmla="*/ 1243269 h 2386858"/>
              <a:gd name="connsiteX948" fmla="*/ 833005 w 1908688"/>
              <a:gd name="connsiteY948" fmla="*/ 1244410 h 2386858"/>
              <a:gd name="connsiteX949" fmla="*/ 833862 w 1908688"/>
              <a:gd name="connsiteY949" fmla="*/ 1244695 h 2386858"/>
              <a:gd name="connsiteX950" fmla="*/ 834242 w 1908688"/>
              <a:gd name="connsiteY950" fmla="*/ 1244885 h 2386858"/>
              <a:gd name="connsiteX951" fmla="*/ 834623 w 1908688"/>
              <a:gd name="connsiteY951" fmla="*/ 1245075 h 2386858"/>
              <a:gd name="connsiteX952" fmla="*/ 856226 w 1908688"/>
              <a:gd name="connsiteY952" fmla="*/ 1270652 h 2386858"/>
              <a:gd name="connsiteX953" fmla="*/ 856892 w 1908688"/>
              <a:gd name="connsiteY953" fmla="*/ 1273790 h 2386858"/>
              <a:gd name="connsiteX954" fmla="*/ 857368 w 1908688"/>
              <a:gd name="connsiteY954" fmla="*/ 1276452 h 2386858"/>
              <a:gd name="connsiteX955" fmla="*/ 861936 w 1908688"/>
              <a:gd name="connsiteY955" fmla="*/ 1302979 h 2386858"/>
              <a:gd name="connsiteX956" fmla="*/ 947683 w 1908688"/>
              <a:gd name="connsiteY956" fmla="*/ 1385889 h 2386858"/>
              <a:gd name="connsiteX957" fmla="*/ 957675 w 1908688"/>
              <a:gd name="connsiteY957" fmla="*/ 1386935 h 2386858"/>
              <a:gd name="connsiteX958" fmla="*/ 963005 w 1908688"/>
              <a:gd name="connsiteY958" fmla="*/ 1387506 h 2386858"/>
              <a:gd name="connsiteX959" fmla="*/ 1015823 w 1908688"/>
              <a:gd name="connsiteY959" fmla="*/ 1442842 h 2386858"/>
              <a:gd name="connsiteX960" fmla="*/ 1016299 w 1908688"/>
              <a:gd name="connsiteY960" fmla="*/ 1447121 h 2386858"/>
              <a:gd name="connsiteX961" fmla="*/ 1025435 w 1908688"/>
              <a:gd name="connsiteY961" fmla="*/ 1480969 h 2386858"/>
              <a:gd name="connsiteX962" fmla="*/ 1124885 w 1908688"/>
              <a:gd name="connsiteY962" fmla="*/ 1557794 h 2386858"/>
              <a:gd name="connsiteX963" fmla="*/ 1186745 w 1908688"/>
              <a:gd name="connsiteY963" fmla="*/ 1552185 h 2386858"/>
              <a:gd name="connsiteX964" fmla="*/ 1207491 w 1908688"/>
              <a:gd name="connsiteY964" fmla="*/ 1542867 h 2386858"/>
              <a:gd name="connsiteX965" fmla="*/ 1214724 w 1908688"/>
              <a:gd name="connsiteY965" fmla="*/ 1538683 h 2386858"/>
              <a:gd name="connsiteX966" fmla="*/ 1235946 w 1908688"/>
              <a:gd name="connsiteY966" fmla="*/ 1529080 h 2386858"/>
              <a:gd name="connsiteX967" fmla="*/ 1290478 w 1908688"/>
              <a:gd name="connsiteY967" fmla="*/ 1524421 h 2386858"/>
              <a:gd name="connsiteX968" fmla="*/ 1380887 w 1908688"/>
              <a:gd name="connsiteY968" fmla="*/ 1596302 h 2386858"/>
              <a:gd name="connsiteX969" fmla="*/ 1388405 w 1908688"/>
              <a:gd name="connsiteY969" fmla="*/ 1629960 h 2386858"/>
              <a:gd name="connsiteX970" fmla="*/ 1388596 w 1908688"/>
              <a:gd name="connsiteY970" fmla="*/ 1632147 h 2386858"/>
              <a:gd name="connsiteX971" fmla="*/ 1388596 w 1908688"/>
              <a:gd name="connsiteY971" fmla="*/ 1632718 h 2386858"/>
              <a:gd name="connsiteX972" fmla="*/ 1388596 w 1908688"/>
              <a:gd name="connsiteY972" fmla="*/ 1633383 h 2386858"/>
              <a:gd name="connsiteX973" fmla="*/ 1389167 w 1908688"/>
              <a:gd name="connsiteY973" fmla="*/ 1647550 h 2386858"/>
              <a:gd name="connsiteX974" fmla="*/ 1388501 w 1908688"/>
              <a:gd name="connsiteY974" fmla="*/ 1722568 h 2386858"/>
              <a:gd name="connsiteX975" fmla="*/ 1379269 w 1908688"/>
              <a:gd name="connsiteY975" fmla="*/ 1823639 h 2386858"/>
              <a:gd name="connsiteX976" fmla="*/ 1374796 w 1908688"/>
              <a:gd name="connsiteY976" fmla="*/ 1854635 h 2386858"/>
              <a:gd name="connsiteX977" fmla="*/ 1357761 w 1908688"/>
              <a:gd name="connsiteY977" fmla="*/ 2050120 h 2386858"/>
              <a:gd name="connsiteX978" fmla="*/ 1372227 w 1908688"/>
              <a:gd name="connsiteY978" fmla="*/ 2237998 h 2386858"/>
              <a:gd name="connsiteX979" fmla="*/ 1397637 w 1908688"/>
              <a:gd name="connsiteY979" fmla="*/ 2360176 h 2386858"/>
              <a:gd name="connsiteX980" fmla="*/ 1425806 w 1908688"/>
              <a:gd name="connsiteY980" fmla="*/ 2386418 h 2386858"/>
              <a:gd name="connsiteX981" fmla="*/ 1441699 w 1908688"/>
              <a:gd name="connsiteY981" fmla="*/ 2385183 h 2386858"/>
              <a:gd name="connsiteX982" fmla="*/ 1464349 w 1908688"/>
              <a:gd name="connsiteY982" fmla="*/ 2343823 h 2386858"/>
              <a:gd name="connsiteX983" fmla="*/ 1443032 w 1908688"/>
              <a:gd name="connsiteY983" fmla="*/ 2255588 h 2386858"/>
              <a:gd name="connsiteX984" fmla="*/ 1429613 w 1908688"/>
              <a:gd name="connsiteY984" fmla="*/ 1884585 h 2386858"/>
              <a:gd name="connsiteX985" fmla="*/ 1435323 w 1908688"/>
              <a:gd name="connsiteY985" fmla="*/ 1841514 h 2386858"/>
              <a:gd name="connsiteX986" fmla="*/ 1441699 w 1908688"/>
              <a:gd name="connsiteY986" fmla="*/ 1625682 h 2386858"/>
              <a:gd name="connsiteX987" fmla="*/ 1352051 w 1908688"/>
              <a:gd name="connsiteY987" fmla="*/ 1492854 h 2386858"/>
              <a:gd name="connsiteX988" fmla="*/ 1301517 w 1908688"/>
              <a:gd name="connsiteY988" fmla="*/ 1476215 h 2386858"/>
              <a:gd name="connsiteX989" fmla="*/ 1219958 w 1908688"/>
              <a:gd name="connsiteY989" fmla="*/ 1483917 h 2386858"/>
              <a:gd name="connsiteX990" fmla="*/ 1190551 w 1908688"/>
              <a:gd name="connsiteY990" fmla="*/ 1497989 h 2386858"/>
              <a:gd name="connsiteX991" fmla="*/ 1184080 w 1908688"/>
              <a:gd name="connsiteY991" fmla="*/ 1501982 h 2386858"/>
              <a:gd name="connsiteX992" fmla="*/ 1129644 w 1908688"/>
              <a:gd name="connsiteY992" fmla="*/ 1512346 h 2386858"/>
              <a:gd name="connsiteX993" fmla="*/ 1065501 w 1908688"/>
              <a:gd name="connsiteY993" fmla="*/ 1463855 h 2386858"/>
              <a:gd name="connsiteX994" fmla="*/ 1059315 w 1908688"/>
              <a:gd name="connsiteY994" fmla="*/ 1443603 h 2386858"/>
              <a:gd name="connsiteX995" fmla="*/ 1058934 w 1908688"/>
              <a:gd name="connsiteY995" fmla="*/ 1441511 h 2386858"/>
              <a:gd name="connsiteX996" fmla="*/ 1058744 w 1908688"/>
              <a:gd name="connsiteY996" fmla="*/ 1440465 h 2386858"/>
              <a:gd name="connsiteX997" fmla="*/ 1058553 w 1908688"/>
              <a:gd name="connsiteY997" fmla="*/ 1439229 h 2386858"/>
              <a:gd name="connsiteX998" fmla="*/ 1058363 w 1908688"/>
              <a:gd name="connsiteY998" fmla="*/ 1437803 h 2386858"/>
              <a:gd name="connsiteX999" fmla="*/ 1056174 w 1908688"/>
              <a:gd name="connsiteY999" fmla="*/ 1426298 h 2386858"/>
              <a:gd name="connsiteX1000" fmla="*/ 1049703 w 1908688"/>
              <a:gd name="connsiteY1000" fmla="*/ 1407758 h 2386858"/>
              <a:gd name="connsiteX1001" fmla="*/ 1053129 w 1908688"/>
              <a:gd name="connsiteY1001" fmla="*/ 1302504 h 2386858"/>
              <a:gd name="connsiteX1002" fmla="*/ 1135259 w 1908688"/>
              <a:gd name="connsiteY1002" fmla="*/ 1147333 h 2386858"/>
              <a:gd name="connsiteX1003" fmla="*/ 1303040 w 1908688"/>
              <a:gd name="connsiteY1003" fmla="*/ 1061190 h 2386858"/>
              <a:gd name="connsiteX1004" fmla="*/ 1321788 w 1908688"/>
              <a:gd name="connsiteY1004" fmla="*/ 1058338 h 2386858"/>
              <a:gd name="connsiteX1005" fmla="*/ 1332923 w 1908688"/>
              <a:gd name="connsiteY1005" fmla="*/ 1055866 h 2386858"/>
              <a:gd name="connsiteX1006" fmla="*/ 1337300 w 1908688"/>
              <a:gd name="connsiteY1006" fmla="*/ 1054725 h 2386858"/>
              <a:gd name="connsiteX1007" fmla="*/ 1338537 w 1908688"/>
              <a:gd name="connsiteY1007" fmla="*/ 1054345 h 2386858"/>
              <a:gd name="connsiteX1008" fmla="*/ 1533537 w 1908688"/>
              <a:gd name="connsiteY1008" fmla="*/ 1022683 h 2386858"/>
              <a:gd name="connsiteX1009" fmla="*/ 1697416 w 1908688"/>
              <a:gd name="connsiteY1009" fmla="*/ 886243 h 2386858"/>
              <a:gd name="connsiteX1010" fmla="*/ 1778499 w 1908688"/>
              <a:gd name="connsiteY1010" fmla="*/ 790212 h 2386858"/>
              <a:gd name="connsiteX1011" fmla="*/ 1862627 w 1908688"/>
              <a:gd name="connsiteY1011" fmla="*/ 720613 h 2386858"/>
              <a:gd name="connsiteX1012" fmla="*/ 1908689 w 1908688"/>
              <a:gd name="connsiteY1012" fmla="*/ 647211 h 2386858"/>
              <a:gd name="connsiteX1013" fmla="*/ 1907642 w 1908688"/>
              <a:gd name="connsiteY1013" fmla="*/ 647211 h 2386858"/>
              <a:gd name="connsiteX1014" fmla="*/ 1861961 w 1908688"/>
              <a:gd name="connsiteY1014" fmla="*/ 720043 h 238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1908688" h="2386858">
                <a:moveTo>
                  <a:pt x="1863674" y="720518"/>
                </a:moveTo>
                <a:cubicBezTo>
                  <a:pt x="1840168" y="748281"/>
                  <a:pt x="1811998" y="771671"/>
                  <a:pt x="1779736" y="789926"/>
                </a:cubicBezTo>
                <a:cubicBezTo>
                  <a:pt x="1741764" y="811510"/>
                  <a:pt x="1712738" y="845739"/>
                  <a:pt x="1698272" y="886528"/>
                </a:cubicBezTo>
                <a:cubicBezTo>
                  <a:pt x="1672767" y="958123"/>
                  <a:pt x="1610242" y="1010132"/>
                  <a:pt x="1535154" y="1022303"/>
                </a:cubicBezTo>
                <a:lnTo>
                  <a:pt x="1340155" y="1053964"/>
                </a:lnTo>
                <a:cubicBezTo>
                  <a:pt x="1340155" y="1053964"/>
                  <a:pt x="1340155" y="1053964"/>
                  <a:pt x="1340060" y="1053964"/>
                </a:cubicBezTo>
                <a:lnTo>
                  <a:pt x="1338823" y="1054345"/>
                </a:lnTo>
                <a:lnTo>
                  <a:pt x="1334445" y="1055485"/>
                </a:lnTo>
                <a:cubicBezTo>
                  <a:pt x="1331495" y="1056341"/>
                  <a:pt x="1327879" y="1057007"/>
                  <a:pt x="1324643" y="1057672"/>
                </a:cubicBezTo>
                <a:lnTo>
                  <a:pt x="1323310" y="1057958"/>
                </a:lnTo>
                <a:cubicBezTo>
                  <a:pt x="1320646" y="1058433"/>
                  <a:pt x="1317696" y="1058813"/>
                  <a:pt x="1314936" y="1059194"/>
                </a:cubicBezTo>
                <a:cubicBezTo>
                  <a:pt x="1311510" y="1059669"/>
                  <a:pt x="1307988" y="1060239"/>
                  <a:pt x="1304658" y="1060810"/>
                </a:cubicBezTo>
                <a:cubicBezTo>
                  <a:pt x="1241085" y="1071459"/>
                  <a:pt x="1181320" y="1102170"/>
                  <a:pt x="1136306" y="1147238"/>
                </a:cubicBezTo>
                <a:cubicBezTo>
                  <a:pt x="1093670" y="1189739"/>
                  <a:pt x="1065215" y="1243554"/>
                  <a:pt x="1053890" y="1302884"/>
                </a:cubicBezTo>
                <a:cubicBezTo>
                  <a:pt x="1047323" y="1337779"/>
                  <a:pt x="1046181" y="1373339"/>
                  <a:pt x="1050464" y="1408423"/>
                </a:cubicBezTo>
                <a:cubicBezTo>
                  <a:pt x="1050464" y="1408518"/>
                  <a:pt x="1050464" y="1408613"/>
                  <a:pt x="1050464" y="1408709"/>
                </a:cubicBezTo>
                <a:cubicBezTo>
                  <a:pt x="1053224" y="1414603"/>
                  <a:pt x="1055318" y="1420784"/>
                  <a:pt x="1056840" y="1427059"/>
                </a:cubicBezTo>
                <a:cubicBezTo>
                  <a:pt x="1057697" y="1430577"/>
                  <a:pt x="1058458" y="1434475"/>
                  <a:pt x="1059029" y="1438469"/>
                </a:cubicBezTo>
                <a:lnTo>
                  <a:pt x="1059219" y="1439895"/>
                </a:lnTo>
                <a:lnTo>
                  <a:pt x="1059410" y="1441131"/>
                </a:lnTo>
                <a:lnTo>
                  <a:pt x="1059600" y="1442177"/>
                </a:lnTo>
                <a:cubicBezTo>
                  <a:pt x="1059600" y="1442177"/>
                  <a:pt x="1059600" y="1442747"/>
                  <a:pt x="1059695" y="1443033"/>
                </a:cubicBezTo>
                <a:cubicBezTo>
                  <a:pt x="1059695" y="1443508"/>
                  <a:pt x="1059791" y="1443888"/>
                  <a:pt x="1059886" y="1444364"/>
                </a:cubicBezTo>
                <a:cubicBezTo>
                  <a:pt x="1061218" y="1451590"/>
                  <a:pt x="1063312" y="1458530"/>
                  <a:pt x="1066167" y="1464901"/>
                </a:cubicBezTo>
                <a:cubicBezTo>
                  <a:pt x="1071972" y="1477927"/>
                  <a:pt x="1081108" y="1489337"/>
                  <a:pt x="1092719" y="1497894"/>
                </a:cubicBezTo>
                <a:cubicBezTo>
                  <a:pt x="1103948" y="1506166"/>
                  <a:pt x="1117177" y="1511775"/>
                  <a:pt x="1130976" y="1513962"/>
                </a:cubicBezTo>
                <a:cubicBezTo>
                  <a:pt x="1140398" y="1515484"/>
                  <a:pt x="1149819" y="1515389"/>
                  <a:pt x="1159051" y="1513677"/>
                </a:cubicBezTo>
                <a:cubicBezTo>
                  <a:pt x="1168663" y="1511966"/>
                  <a:pt x="1177704" y="1508448"/>
                  <a:pt x="1186078" y="1503504"/>
                </a:cubicBezTo>
                <a:cubicBezTo>
                  <a:pt x="1188077" y="1502267"/>
                  <a:pt x="1190456" y="1500841"/>
                  <a:pt x="1192550" y="1499510"/>
                </a:cubicBezTo>
                <a:cubicBezTo>
                  <a:pt x="1201686" y="1493996"/>
                  <a:pt x="1211488" y="1489337"/>
                  <a:pt x="1221766" y="1485533"/>
                </a:cubicBezTo>
                <a:cubicBezTo>
                  <a:pt x="1247271" y="1476120"/>
                  <a:pt x="1275346" y="1473553"/>
                  <a:pt x="1302945" y="1477832"/>
                </a:cubicBezTo>
                <a:cubicBezTo>
                  <a:pt x="1320646" y="1480589"/>
                  <a:pt x="1337491" y="1486199"/>
                  <a:pt x="1353193" y="1494376"/>
                </a:cubicBezTo>
                <a:cubicBezTo>
                  <a:pt x="1377842" y="1507021"/>
                  <a:pt x="1399159" y="1525847"/>
                  <a:pt x="1414767" y="1548952"/>
                </a:cubicBezTo>
                <a:cubicBezTo>
                  <a:pt x="1430374" y="1572151"/>
                  <a:pt x="1439986" y="1598869"/>
                  <a:pt x="1442366" y="1626442"/>
                </a:cubicBezTo>
                <a:cubicBezTo>
                  <a:pt x="1447410" y="1692048"/>
                  <a:pt x="1445316" y="1762597"/>
                  <a:pt x="1435989" y="1842179"/>
                </a:cubicBezTo>
                <a:cubicBezTo>
                  <a:pt x="1434847" y="1852543"/>
                  <a:pt x="1433230" y="1863857"/>
                  <a:pt x="1431707" y="1874792"/>
                </a:cubicBezTo>
                <a:cubicBezTo>
                  <a:pt x="1431231" y="1878405"/>
                  <a:pt x="1430755" y="1881828"/>
                  <a:pt x="1430279" y="1885156"/>
                </a:cubicBezTo>
                <a:cubicBezTo>
                  <a:pt x="1413910" y="1999442"/>
                  <a:pt x="1418478" y="2124377"/>
                  <a:pt x="1443698" y="2256539"/>
                </a:cubicBezTo>
                <a:cubicBezTo>
                  <a:pt x="1448266" y="2280024"/>
                  <a:pt x="1457783" y="2317485"/>
                  <a:pt x="1465016" y="2344868"/>
                </a:cubicBezTo>
                <a:cubicBezTo>
                  <a:pt x="1469488" y="2361983"/>
                  <a:pt x="1459781" y="2379668"/>
                  <a:pt x="1442937" y="2385087"/>
                </a:cubicBezTo>
                <a:cubicBezTo>
                  <a:pt x="1437893" y="2386704"/>
                  <a:pt x="1432659" y="2387084"/>
                  <a:pt x="1427424" y="2386323"/>
                </a:cubicBezTo>
                <a:cubicBezTo>
                  <a:pt x="1420953" y="2385277"/>
                  <a:pt x="1414957" y="2382425"/>
                  <a:pt x="1410104" y="2377956"/>
                </a:cubicBezTo>
                <a:cubicBezTo>
                  <a:pt x="1405060" y="2373392"/>
                  <a:pt x="1401634" y="2367497"/>
                  <a:pt x="1400111" y="2360842"/>
                </a:cubicBezTo>
                <a:cubicBezTo>
                  <a:pt x="1390880" y="2320813"/>
                  <a:pt x="1378984" y="2267188"/>
                  <a:pt x="1374701" y="2238759"/>
                </a:cubicBezTo>
                <a:cubicBezTo>
                  <a:pt x="1365375" y="2176671"/>
                  <a:pt x="1360521" y="2113443"/>
                  <a:pt x="1360236" y="2050975"/>
                </a:cubicBezTo>
                <a:cubicBezTo>
                  <a:pt x="1359855" y="1986986"/>
                  <a:pt x="1365565" y="1921286"/>
                  <a:pt x="1377271" y="1855586"/>
                </a:cubicBezTo>
                <a:cubicBezTo>
                  <a:pt x="1378793" y="1846268"/>
                  <a:pt x="1380316" y="1835143"/>
                  <a:pt x="1381744" y="1824589"/>
                </a:cubicBezTo>
                <a:cubicBezTo>
                  <a:pt x="1386312" y="1790361"/>
                  <a:pt x="1389452" y="1756322"/>
                  <a:pt x="1390975" y="1723519"/>
                </a:cubicBezTo>
                <a:cubicBezTo>
                  <a:pt x="1392212" y="1695946"/>
                  <a:pt x="1392403" y="1671320"/>
                  <a:pt x="1391641" y="1648406"/>
                </a:cubicBezTo>
                <a:cubicBezTo>
                  <a:pt x="1391641" y="1645553"/>
                  <a:pt x="1391451" y="1642701"/>
                  <a:pt x="1391356" y="1639849"/>
                </a:cubicBezTo>
                <a:cubicBezTo>
                  <a:pt x="1391356" y="1638042"/>
                  <a:pt x="1391165" y="1636045"/>
                  <a:pt x="1391070" y="1634239"/>
                </a:cubicBezTo>
                <a:lnTo>
                  <a:pt x="1391070" y="1633573"/>
                </a:lnTo>
                <a:cubicBezTo>
                  <a:pt x="1391070" y="1633573"/>
                  <a:pt x="1391070" y="1633003"/>
                  <a:pt x="1391070" y="1633003"/>
                </a:cubicBezTo>
                <a:lnTo>
                  <a:pt x="1390880" y="1630816"/>
                </a:lnTo>
                <a:cubicBezTo>
                  <a:pt x="1390023" y="1619026"/>
                  <a:pt x="1387454" y="1607616"/>
                  <a:pt x="1383266" y="1596872"/>
                </a:cubicBezTo>
                <a:cubicBezTo>
                  <a:pt x="1368420" y="1558745"/>
                  <a:pt x="1333494" y="1530982"/>
                  <a:pt x="1292191" y="1524421"/>
                </a:cubicBezTo>
                <a:cubicBezTo>
                  <a:pt x="1273728" y="1521474"/>
                  <a:pt x="1254694" y="1523090"/>
                  <a:pt x="1237184" y="1529080"/>
                </a:cubicBezTo>
                <a:cubicBezTo>
                  <a:pt x="1229570" y="1531742"/>
                  <a:pt x="1222337" y="1534975"/>
                  <a:pt x="1215771" y="1538778"/>
                </a:cubicBezTo>
                <a:cubicBezTo>
                  <a:pt x="1214819" y="1539349"/>
                  <a:pt x="1213677" y="1540014"/>
                  <a:pt x="1212535" y="1540680"/>
                </a:cubicBezTo>
                <a:cubicBezTo>
                  <a:pt x="1211108" y="1541536"/>
                  <a:pt x="1209680" y="1542296"/>
                  <a:pt x="1208538" y="1542962"/>
                </a:cubicBezTo>
                <a:cubicBezTo>
                  <a:pt x="1201400" y="1546860"/>
                  <a:pt x="1194644" y="1549903"/>
                  <a:pt x="1187982" y="1552185"/>
                </a:cubicBezTo>
                <a:cubicBezTo>
                  <a:pt x="1168567" y="1559125"/>
                  <a:pt x="1147345" y="1561027"/>
                  <a:pt x="1126598" y="1557794"/>
                </a:cubicBezTo>
                <a:cubicBezTo>
                  <a:pt x="1105281" y="1554467"/>
                  <a:pt x="1084915" y="1545719"/>
                  <a:pt x="1067689" y="1532693"/>
                </a:cubicBezTo>
                <a:cubicBezTo>
                  <a:pt x="1049988" y="1519287"/>
                  <a:pt x="1036189" y="1501507"/>
                  <a:pt x="1027814" y="1481540"/>
                </a:cubicBezTo>
                <a:cubicBezTo>
                  <a:pt x="1023341" y="1470891"/>
                  <a:pt x="1020296" y="1459576"/>
                  <a:pt x="1018773" y="1447882"/>
                </a:cubicBezTo>
                <a:cubicBezTo>
                  <a:pt x="1018678" y="1447026"/>
                  <a:pt x="1018583" y="1446075"/>
                  <a:pt x="1018392" y="1445124"/>
                </a:cubicBezTo>
                <a:cubicBezTo>
                  <a:pt x="1018392" y="1444649"/>
                  <a:pt x="1018297" y="1444078"/>
                  <a:pt x="1018202" y="1443698"/>
                </a:cubicBezTo>
                <a:cubicBezTo>
                  <a:pt x="1015157" y="1415174"/>
                  <a:pt x="993078" y="1392070"/>
                  <a:pt x="964527" y="1387506"/>
                </a:cubicBezTo>
                <a:cubicBezTo>
                  <a:pt x="962719" y="1387220"/>
                  <a:pt x="960911" y="1387030"/>
                  <a:pt x="959103" y="1386840"/>
                </a:cubicBezTo>
                <a:cubicBezTo>
                  <a:pt x="955772" y="1386650"/>
                  <a:pt x="952441" y="1386270"/>
                  <a:pt x="949205" y="1385794"/>
                </a:cubicBezTo>
                <a:cubicBezTo>
                  <a:pt x="906285" y="1379044"/>
                  <a:pt x="872119" y="1345956"/>
                  <a:pt x="864220" y="1303645"/>
                </a:cubicBezTo>
                <a:cubicBezTo>
                  <a:pt x="863364" y="1298891"/>
                  <a:pt x="862317" y="1292806"/>
                  <a:pt x="861365" y="1287006"/>
                </a:cubicBezTo>
                <a:cubicBezTo>
                  <a:pt x="860794" y="1283393"/>
                  <a:pt x="860223" y="1280065"/>
                  <a:pt x="859652" y="1277118"/>
                </a:cubicBezTo>
                <a:lnTo>
                  <a:pt x="859176" y="1274455"/>
                </a:lnTo>
                <a:cubicBezTo>
                  <a:pt x="859176" y="1274455"/>
                  <a:pt x="859176" y="1274455"/>
                  <a:pt x="859176" y="1274455"/>
                </a:cubicBezTo>
                <a:cubicBezTo>
                  <a:pt x="859081" y="1273885"/>
                  <a:pt x="858891" y="1272934"/>
                  <a:pt x="858701" y="1272268"/>
                </a:cubicBezTo>
                <a:cubicBezTo>
                  <a:pt x="858701" y="1271983"/>
                  <a:pt x="858605" y="1271603"/>
                  <a:pt x="858510" y="1271413"/>
                </a:cubicBezTo>
                <a:cubicBezTo>
                  <a:pt x="858510" y="1271413"/>
                  <a:pt x="858510" y="1271413"/>
                  <a:pt x="858510" y="1271413"/>
                </a:cubicBezTo>
                <a:cubicBezTo>
                  <a:pt x="855560" y="1259813"/>
                  <a:pt x="847376" y="1250020"/>
                  <a:pt x="836431" y="1245171"/>
                </a:cubicBezTo>
                <a:lnTo>
                  <a:pt x="836051" y="1244980"/>
                </a:lnTo>
                <a:cubicBezTo>
                  <a:pt x="836051" y="1244980"/>
                  <a:pt x="836051" y="1244980"/>
                  <a:pt x="836051" y="1244980"/>
                </a:cubicBezTo>
                <a:cubicBezTo>
                  <a:pt x="835955" y="1244980"/>
                  <a:pt x="835860" y="1244980"/>
                  <a:pt x="835765" y="1244885"/>
                </a:cubicBezTo>
                <a:cubicBezTo>
                  <a:pt x="835765" y="1244885"/>
                  <a:pt x="835670" y="1244885"/>
                  <a:pt x="835575" y="1244885"/>
                </a:cubicBezTo>
                <a:lnTo>
                  <a:pt x="834718" y="1244600"/>
                </a:lnTo>
                <a:cubicBezTo>
                  <a:pt x="833481" y="1244030"/>
                  <a:pt x="832149" y="1243649"/>
                  <a:pt x="831197" y="1243459"/>
                </a:cubicBezTo>
                <a:lnTo>
                  <a:pt x="830341" y="1243174"/>
                </a:lnTo>
                <a:cubicBezTo>
                  <a:pt x="830341" y="1243174"/>
                  <a:pt x="830341" y="1243174"/>
                  <a:pt x="830341" y="1243174"/>
                </a:cubicBezTo>
                <a:cubicBezTo>
                  <a:pt x="829865" y="1243079"/>
                  <a:pt x="829389" y="1242984"/>
                  <a:pt x="828913" y="1242889"/>
                </a:cubicBezTo>
                <a:cubicBezTo>
                  <a:pt x="828342" y="1242794"/>
                  <a:pt x="827771" y="1242698"/>
                  <a:pt x="827295" y="1242508"/>
                </a:cubicBezTo>
                <a:cubicBezTo>
                  <a:pt x="827295" y="1242508"/>
                  <a:pt x="827295" y="1242508"/>
                  <a:pt x="827295" y="1242508"/>
                </a:cubicBezTo>
                <a:lnTo>
                  <a:pt x="827200" y="1242508"/>
                </a:lnTo>
                <a:cubicBezTo>
                  <a:pt x="812830" y="1240226"/>
                  <a:pt x="799030" y="1233286"/>
                  <a:pt x="788181" y="1222827"/>
                </a:cubicBezTo>
                <a:cubicBezTo>
                  <a:pt x="788086" y="1222732"/>
                  <a:pt x="787896" y="1222636"/>
                  <a:pt x="787800" y="1222636"/>
                </a:cubicBezTo>
                <a:cubicBezTo>
                  <a:pt x="772574" y="1218643"/>
                  <a:pt x="756776" y="1215315"/>
                  <a:pt x="740978" y="1212748"/>
                </a:cubicBezTo>
                <a:cubicBezTo>
                  <a:pt x="722230" y="1209801"/>
                  <a:pt x="702911" y="1207899"/>
                  <a:pt x="683687" y="1207139"/>
                </a:cubicBezTo>
                <a:cubicBezTo>
                  <a:pt x="679214" y="1206948"/>
                  <a:pt x="672362" y="1206758"/>
                  <a:pt x="668174" y="1206568"/>
                </a:cubicBezTo>
                <a:cubicBezTo>
                  <a:pt x="657325" y="1205997"/>
                  <a:pt x="646381" y="1204857"/>
                  <a:pt x="635722" y="1203145"/>
                </a:cubicBezTo>
                <a:cubicBezTo>
                  <a:pt x="624111" y="1201339"/>
                  <a:pt x="612501" y="1198771"/>
                  <a:pt x="601176" y="1195634"/>
                </a:cubicBezTo>
                <a:cubicBezTo>
                  <a:pt x="574339" y="1188313"/>
                  <a:pt x="548453" y="1177283"/>
                  <a:pt x="524280" y="1163021"/>
                </a:cubicBezTo>
                <a:cubicBezTo>
                  <a:pt x="500108" y="1148759"/>
                  <a:pt x="478029" y="1131455"/>
                  <a:pt x="458519" y="1111583"/>
                </a:cubicBezTo>
                <a:cubicBezTo>
                  <a:pt x="457282" y="1110347"/>
                  <a:pt x="456045" y="1109111"/>
                  <a:pt x="454903" y="1107875"/>
                </a:cubicBezTo>
                <a:cubicBezTo>
                  <a:pt x="454237" y="1107209"/>
                  <a:pt x="453666" y="1106544"/>
                  <a:pt x="452999" y="1105878"/>
                </a:cubicBezTo>
                <a:cubicBezTo>
                  <a:pt x="452904" y="1105783"/>
                  <a:pt x="452809" y="1105688"/>
                  <a:pt x="452714" y="1105498"/>
                </a:cubicBezTo>
                <a:cubicBezTo>
                  <a:pt x="452714" y="1105498"/>
                  <a:pt x="452524" y="1105308"/>
                  <a:pt x="452428" y="1105213"/>
                </a:cubicBezTo>
                <a:cubicBezTo>
                  <a:pt x="452428" y="1105213"/>
                  <a:pt x="452428" y="1105213"/>
                  <a:pt x="452428" y="1105213"/>
                </a:cubicBezTo>
                <a:cubicBezTo>
                  <a:pt x="452428" y="1105213"/>
                  <a:pt x="452428" y="1105213"/>
                  <a:pt x="452428" y="1105213"/>
                </a:cubicBezTo>
                <a:cubicBezTo>
                  <a:pt x="452428" y="1105213"/>
                  <a:pt x="452333" y="1105117"/>
                  <a:pt x="452238" y="1105022"/>
                </a:cubicBezTo>
                <a:cubicBezTo>
                  <a:pt x="429398" y="1080587"/>
                  <a:pt x="398754" y="1064138"/>
                  <a:pt x="365921" y="1058813"/>
                </a:cubicBezTo>
                <a:cubicBezTo>
                  <a:pt x="365445" y="1058813"/>
                  <a:pt x="364874" y="1058623"/>
                  <a:pt x="364303" y="1058528"/>
                </a:cubicBezTo>
                <a:cubicBezTo>
                  <a:pt x="355357" y="1057102"/>
                  <a:pt x="345650" y="1056722"/>
                  <a:pt x="336514" y="1056531"/>
                </a:cubicBezTo>
                <a:cubicBezTo>
                  <a:pt x="332707" y="1056436"/>
                  <a:pt x="327378" y="1056246"/>
                  <a:pt x="322144" y="1056151"/>
                </a:cubicBezTo>
                <a:cubicBezTo>
                  <a:pt x="317385" y="1056056"/>
                  <a:pt x="312912" y="1055961"/>
                  <a:pt x="309581" y="1055866"/>
                </a:cubicBezTo>
                <a:cubicBezTo>
                  <a:pt x="304252" y="1055676"/>
                  <a:pt x="296258" y="1055295"/>
                  <a:pt x="293879" y="1055200"/>
                </a:cubicBezTo>
                <a:cubicBezTo>
                  <a:pt x="292261" y="1055105"/>
                  <a:pt x="289025" y="1054820"/>
                  <a:pt x="286170" y="1054535"/>
                </a:cubicBezTo>
                <a:cubicBezTo>
                  <a:pt x="284552" y="1054440"/>
                  <a:pt x="283030" y="1054250"/>
                  <a:pt x="282078" y="1054154"/>
                </a:cubicBezTo>
                <a:cubicBezTo>
                  <a:pt x="276082" y="1053489"/>
                  <a:pt x="269992" y="1052728"/>
                  <a:pt x="264091" y="1051777"/>
                </a:cubicBezTo>
                <a:cubicBezTo>
                  <a:pt x="257144" y="1050636"/>
                  <a:pt x="250101" y="1049400"/>
                  <a:pt x="243249" y="1047879"/>
                </a:cubicBezTo>
                <a:cubicBezTo>
                  <a:pt x="187291" y="1035424"/>
                  <a:pt x="135424" y="1008326"/>
                  <a:pt x="93074" y="969723"/>
                </a:cubicBezTo>
                <a:cubicBezTo>
                  <a:pt x="57481" y="937206"/>
                  <a:pt x="29692" y="897367"/>
                  <a:pt x="11801" y="853345"/>
                </a:cubicBezTo>
                <a:lnTo>
                  <a:pt x="13038" y="856007"/>
                </a:lnTo>
                <a:cubicBezTo>
                  <a:pt x="14466" y="858955"/>
                  <a:pt x="16750" y="863233"/>
                  <a:pt x="18558" y="866751"/>
                </a:cubicBezTo>
                <a:cubicBezTo>
                  <a:pt x="19129" y="867797"/>
                  <a:pt x="19605" y="868748"/>
                  <a:pt x="20080" y="869604"/>
                </a:cubicBezTo>
                <a:cubicBezTo>
                  <a:pt x="20080" y="869604"/>
                  <a:pt x="20080" y="869604"/>
                  <a:pt x="20080" y="869604"/>
                </a:cubicBezTo>
                <a:cubicBezTo>
                  <a:pt x="20842" y="871030"/>
                  <a:pt x="22079" y="873027"/>
                  <a:pt x="23221" y="875023"/>
                </a:cubicBezTo>
                <a:cubicBezTo>
                  <a:pt x="24268" y="876830"/>
                  <a:pt x="25220" y="878446"/>
                  <a:pt x="25791" y="879587"/>
                </a:cubicBezTo>
                <a:cubicBezTo>
                  <a:pt x="25791" y="879587"/>
                  <a:pt x="25791" y="879587"/>
                  <a:pt x="25791" y="879587"/>
                </a:cubicBezTo>
                <a:cubicBezTo>
                  <a:pt x="28170" y="883485"/>
                  <a:pt x="31501" y="888905"/>
                  <a:pt x="33975" y="892518"/>
                </a:cubicBezTo>
                <a:cubicBezTo>
                  <a:pt x="34641" y="893469"/>
                  <a:pt x="35307" y="894515"/>
                  <a:pt x="35973" y="895465"/>
                </a:cubicBezTo>
                <a:cubicBezTo>
                  <a:pt x="37496" y="897652"/>
                  <a:pt x="39019" y="899934"/>
                  <a:pt x="40446" y="901931"/>
                </a:cubicBezTo>
                <a:cubicBezTo>
                  <a:pt x="41303" y="902977"/>
                  <a:pt x="42255" y="904403"/>
                  <a:pt x="43301" y="905829"/>
                </a:cubicBezTo>
                <a:cubicBezTo>
                  <a:pt x="44729" y="907826"/>
                  <a:pt x="46156" y="909823"/>
                  <a:pt x="47298" y="911154"/>
                </a:cubicBezTo>
                <a:cubicBezTo>
                  <a:pt x="47965" y="912105"/>
                  <a:pt x="49582" y="914101"/>
                  <a:pt x="51200" y="916003"/>
                </a:cubicBezTo>
                <a:cubicBezTo>
                  <a:pt x="52533" y="917619"/>
                  <a:pt x="53770" y="919236"/>
                  <a:pt x="54436" y="920091"/>
                </a:cubicBezTo>
                <a:cubicBezTo>
                  <a:pt x="54436" y="920091"/>
                  <a:pt x="54436" y="920091"/>
                  <a:pt x="54436" y="920091"/>
                </a:cubicBezTo>
                <a:lnTo>
                  <a:pt x="59385" y="925891"/>
                </a:lnTo>
                <a:lnTo>
                  <a:pt x="61859" y="928839"/>
                </a:lnTo>
                <a:cubicBezTo>
                  <a:pt x="63477" y="930550"/>
                  <a:pt x="68331" y="935875"/>
                  <a:pt x="69568" y="937206"/>
                </a:cubicBezTo>
                <a:cubicBezTo>
                  <a:pt x="71376" y="939107"/>
                  <a:pt x="73470" y="941199"/>
                  <a:pt x="75468" y="943196"/>
                </a:cubicBezTo>
                <a:cubicBezTo>
                  <a:pt x="76705" y="944432"/>
                  <a:pt x="77847" y="945573"/>
                  <a:pt x="78989" y="946714"/>
                </a:cubicBezTo>
                <a:cubicBezTo>
                  <a:pt x="78989" y="946714"/>
                  <a:pt x="78989" y="946714"/>
                  <a:pt x="78989" y="946714"/>
                </a:cubicBezTo>
                <a:lnTo>
                  <a:pt x="80417" y="948045"/>
                </a:lnTo>
                <a:lnTo>
                  <a:pt x="85937" y="953274"/>
                </a:lnTo>
                <a:cubicBezTo>
                  <a:pt x="88887" y="956032"/>
                  <a:pt x="91932" y="958599"/>
                  <a:pt x="94882" y="961166"/>
                </a:cubicBezTo>
                <a:cubicBezTo>
                  <a:pt x="95739" y="961832"/>
                  <a:pt x="96500" y="962592"/>
                  <a:pt x="97357" y="963258"/>
                </a:cubicBezTo>
                <a:cubicBezTo>
                  <a:pt x="97357" y="963258"/>
                  <a:pt x="97357" y="963258"/>
                  <a:pt x="97357" y="963258"/>
                </a:cubicBezTo>
                <a:cubicBezTo>
                  <a:pt x="98499" y="964209"/>
                  <a:pt x="100307" y="965635"/>
                  <a:pt x="101925" y="966966"/>
                </a:cubicBezTo>
                <a:cubicBezTo>
                  <a:pt x="103543" y="968297"/>
                  <a:pt x="105161" y="969533"/>
                  <a:pt x="106207" y="970389"/>
                </a:cubicBezTo>
                <a:cubicBezTo>
                  <a:pt x="106969" y="970959"/>
                  <a:pt x="108587" y="972195"/>
                  <a:pt x="110300" y="973431"/>
                </a:cubicBezTo>
                <a:cubicBezTo>
                  <a:pt x="112298" y="974857"/>
                  <a:pt x="114297" y="976379"/>
                  <a:pt x="115248" y="977139"/>
                </a:cubicBezTo>
                <a:cubicBezTo>
                  <a:pt x="115248" y="977139"/>
                  <a:pt x="115248" y="977139"/>
                  <a:pt x="115248" y="977139"/>
                </a:cubicBezTo>
                <a:cubicBezTo>
                  <a:pt x="123623" y="983129"/>
                  <a:pt x="130666" y="987788"/>
                  <a:pt x="137423" y="991782"/>
                </a:cubicBezTo>
                <a:cubicBezTo>
                  <a:pt x="139040" y="992733"/>
                  <a:pt x="140944" y="993873"/>
                  <a:pt x="142752" y="994919"/>
                </a:cubicBezTo>
                <a:cubicBezTo>
                  <a:pt x="143704" y="995490"/>
                  <a:pt x="144655" y="996060"/>
                  <a:pt x="145512" y="996536"/>
                </a:cubicBezTo>
                <a:cubicBezTo>
                  <a:pt x="145512" y="996536"/>
                  <a:pt x="145512" y="996536"/>
                  <a:pt x="145512" y="996536"/>
                </a:cubicBezTo>
                <a:cubicBezTo>
                  <a:pt x="146749" y="997201"/>
                  <a:pt x="147986" y="997867"/>
                  <a:pt x="149223" y="998532"/>
                </a:cubicBezTo>
                <a:cubicBezTo>
                  <a:pt x="152935" y="1000529"/>
                  <a:pt x="156646" y="1002621"/>
                  <a:pt x="160548" y="1004427"/>
                </a:cubicBezTo>
                <a:cubicBezTo>
                  <a:pt x="165783" y="1007090"/>
                  <a:pt x="172635" y="1010132"/>
                  <a:pt x="177679" y="1012414"/>
                </a:cubicBezTo>
                <a:cubicBezTo>
                  <a:pt x="177679" y="1012414"/>
                  <a:pt x="177679" y="1012414"/>
                  <a:pt x="177679" y="1012414"/>
                </a:cubicBezTo>
                <a:lnTo>
                  <a:pt x="179296" y="1013080"/>
                </a:lnTo>
                <a:cubicBezTo>
                  <a:pt x="184436" y="1015172"/>
                  <a:pt x="190241" y="1017549"/>
                  <a:pt x="195285" y="1019260"/>
                </a:cubicBezTo>
                <a:cubicBezTo>
                  <a:pt x="199091" y="1020686"/>
                  <a:pt x="203945" y="1022303"/>
                  <a:pt x="208323" y="1023634"/>
                </a:cubicBezTo>
                <a:cubicBezTo>
                  <a:pt x="209370" y="1024014"/>
                  <a:pt x="210416" y="1024299"/>
                  <a:pt x="211368" y="1024584"/>
                </a:cubicBezTo>
                <a:cubicBezTo>
                  <a:pt x="211368" y="1024584"/>
                  <a:pt x="211368" y="1024584"/>
                  <a:pt x="211368" y="1024584"/>
                </a:cubicBezTo>
                <a:cubicBezTo>
                  <a:pt x="212986" y="1025060"/>
                  <a:pt x="214984" y="1025630"/>
                  <a:pt x="216983" y="1026201"/>
                </a:cubicBezTo>
                <a:cubicBezTo>
                  <a:pt x="218220" y="1026581"/>
                  <a:pt x="219457" y="1026866"/>
                  <a:pt x="220409" y="1027152"/>
                </a:cubicBezTo>
                <a:cubicBezTo>
                  <a:pt x="223169" y="1028007"/>
                  <a:pt x="227071" y="1028863"/>
                  <a:pt x="230497" y="1029719"/>
                </a:cubicBezTo>
                <a:cubicBezTo>
                  <a:pt x="232115" y="1030099"/>
                  <a:pt x="233733" y="1030479"/>
                  <a:pt x="235065" y="1030860"/>
                </a:cubicBezTo>
                <a:cubicBezTo>
                  <a:pt x="235065" y="1030860"/>
                  <a:pt x="235065" y="1030860"/>
                  <a:pt x="235065" y="1030860"/>
                </a:cubicBezTo>
                <a:cubicBezTo>
                  <a:pt x="236588" y="1031145"/>
                  <a:pt x="240204" y="1031906"/>
                  <a:pt x="243059" y="1032476"/>
                </a:cubicBezTo>
                <a:lnTo>
                  <a:pt x="246104" y="1033142"/>
                </a:lnTo>
                <a:cubicBezTo>
                  <a:pt x="246104" y="1033142"/>
                  <a:pt x="246104" y="1033142"/>
                  <a:pt x="246104" y="1033142"/>
                </a:cubicBezTo>
                <a:cubicBezTo>
                  <a:pt x="249245" y="1033712"/>
                  <a:pt x="252100" y="1034188"/>
                  <a:pt x="254765" y="1034568"/>
                </a:cubicBezTo>
                <a:cubicBezTo>
                  <a:pt x="262568" y="1035804"/>
                  <a:pt x="269421" y="1036660"/>
                  <a:pt x="275797" y="1037135"/>
                </a:cubicBezTo>
                <a:cubicBezTo>
                  <a:pt x="281317" y="1037705"/>
                  <a:pt x="288264" y="1038086"/>
                  <a:pt x="293879" y="1038276"/>
                </a:cubicBezTo>
                <a:lnTo>
                  <a:pt x="294545" y="1038276"/>
                </a:lnTo>
                <a:cubicBezTo>
                  <a:pt x="304347" y="1038561"/>
                  <a:pt x="315387" y="1038466"/>
                  <a:pt x="326045" y="1038371"/>
                </a:cubicBezTo>
                <a:cubicBezTo>
                  <a:pt x="329662" y="1038371"/>
                  <a:pt x="333183" y="1038371"/>
                  <a:pt x="336514" y="1038371"/>
                </a:cubicBezTo>
                <a:cubicBezTo>
                  <a:pt x="337180" y="1038371"/>
                  <a:pt x="338037" y="1038371"/>
                  <a:pt x="339083" y="1038371"/>
                </a:cubicBezTo>
                <a:cubicBezTo>
                  <a:pt x="342129" y="1038371"/>
                  <a:pt x="346221" y="1038371"/>
                  <a:pt x="348220" y="1038371"/>
                </a:cubicBezTo>
                <a:cubicBezTo>
                  <a:pt x="348220" y="1038371"/>
                  <a:pt x="348220" y="1038371"/>
                  <a:pt x="348220" y="1038371"/>
                </a:cubicBezTo>
                <a:cubicBezTo>
                  <a:pt x="356214" y="1038371"/>
                  <a:pt x="364303" y="1039132"/>
                  <a:pt x="372202" y="1040368"/>
                </a:cubicBezTo>
                <a:cubicBezTo>
                  <a:pt x="387143" y="1042745"/>
                  <a:pt x="401704" y="1047118"/>
                  <a:pt x="415598" y="1053394"/>
                </a:cubicBezTo>
                <a:cubicBezTo>
                  <a:pt x="415598" y="1053394"/>
                  <a:pt x="415789" y="1053394"/>
                  <a:pt x="415884" y="1053394"/>
                </a:cubicBezTo>
                <a:cubicBezTo>
                  <a:pt x="416170" y="1053394"/>
                  <a:pt x="416455" y="1053394"/>
                  <a:pt x="416741" y="1053108"/>
                </a:cubicBezTo>
                <a:cubicBezTo>
                  <a:pt x="417026" y="1052823"/>
                  <a:pt x="417121" y="1052443"/>
                  <a:pt x="416931" y="1052063"/>
                </a:cubicBezTo>
                <a:cubicBezTo>
                  <a:pt x="404083" y="1025060"/>
                  <a:pt x="395233" y="993493"/>
                  <a:pt x="390665" y="958218"/>
                </a:cubicBezTo>
                <a:cubicBezTo>
                  <a:pt x="390189" y="954986"/>
                  <a:pt x="389903" y="951563"/>
                  <a:pt x="389522" y="948330"/>
                </a:cubicBezTo>
                <a:cubicBezTo>
                  <a:pt x="389332" y="946714"/>
                  <a:pt x="389142" y="945192"/>
                  <a:pt x="389047" y="943671"/>
                </a:cubicBezTo>
                <a:cubicBezTo>
                  <a:pt x="383717" y="895751"/>
                  <a:pt x="351931" y="851634"/>
                  <a:pt x="307964" y="831286"/>
                </a:cubicBezTo>
                <a:cubicBezTo>
                  <a:pt x="306821" y="830716"/>
                  <a:pt x="304633" y="829575"/>
                  <a:pt x="303491" y="829004"/>
                </a:cubicBezTo>
                <a:cubicBezTo>
                  <a:pt x="284362" y="818736"/>
                  <a:pt x="267708" y="803808"/>
                  <a:pt x="255431" y="785933"/>
                </a:cubicBezTo>
                <a:cubicBezTo>
                  <a:pt x="246009" y="772242"/>
                  <a:pt x="239157" y="757124"/>
                  <a:pt x="235160" y="740770"/>
                </a:cubicBezTo>
                <a:cubicBezTo>
                  <a:pt x="234399" y="737632"/>
                  <a:pt x="233923" y="735255"/>
                  <a:pt x="233637" y="733544"/>
                </a:cubicBezTo>
                <a:cubicBezTo>
                  <a:pt x="231258" y="720138"/>
                  <a:pt x="225358" y="707682"/>
                  <a:pt x="216602" y="697604"/>
                </a:cubicBezTo>
                <a:cubicBezTo>
                  <a:pt x="210987" y="691043"/>
                  <a:pt x="203659" y="685148"/>
                  <a:pt x="194143" y="679824"/>
                </a:cubicBezTo>
                <a:cubicBezTo>
                  <a:pt x="178345" y="671076"/>
                  <a:pt x="163879" y="660332"/>
                  <a:pt x="151317" y="647782"/>
                </a:cubicBezTo>
                <a:cubicBezTo>
                  <a:pt x="150936" y="647401"/>
                  <a:pt x="150461" y="646926"/>
                  <a:pt x="150080" y="646545"/>
                </a:cubicBezTo>
                <a:cubicBezTo>
                  <a:pt x="161024" y="656909"/>
                  <a:pt x="173396" y="665942"/>
                  <a:pt x="186720" y="673263"/>
                </a:cubicBezTo>
                <a:cubicBezTo>
                  <a:pt x="188337" y="674119"/>
                  <a:pt x="191097" y="675640"/>
                  <a:pt x="193667" y="677066"/>
                </a:cubicBezTo>
                <a:cubicBezTo>
                  <a:pt x="195951" y="678302"/>
                  <a:pt x="198140" y="679538"/>
                  <a:pt x="199567" y="680299"/>
                </a:cubicBezTo>
                <a:cubicBezTo>
                  <a:pt x="212605" y="687430"/>
                  <a:pt x="223645" y="698554"/>
                  <a:pt x="230687" y="711580"/>
                </a:cubicBezTo>
                <a:cubicBezTo>
                  <a:pt x="234018" y="717666"/>
                  <a:pt x="236683" y="724701"/>
                  <a:pt x="238491" y="732593"/>
                </a:cubicBezTo>
                <a:cubicBezTo>
                  <a:pt x="239062" y="734875"/>
                  <a:pt x="239633" y="737442"/>
                  <a:pt x="240204" y="739534"/>
                </a:cubicBezTo>
                <a:cubicBezTo>
                  <a:pt x="246295" y="761022"/>
                  <a:pt x="257810" y="780609"/>
                  <a:pt x="273513" y="796202"/>
                </a:cubicBezTo>
                <a:cubicBezTo>
                  <a:pt x="284076" y="806756"/>
                  <a:pt x="296353" y="815408"/>
                  <a:pt x="309962" y="821778"/>
                </a:cubicBezTo>
                <a:cubicBezTo>
                  <a:pt x="309962" y="821778"/>
                  <a:pt x="309962" y="821778"/>
                  <a:pt x="309962" y="821778"/>
                </a:cubicBezTo>
                <a:cubicBezTo>
                  <a:pt x="333659" y="831572"/>
                  <a:pt x="354786" y="847355"/>
                  <a:pt x="371155" y="867417"/>
                </a:cubicBezTo>
                <a:cubicBezTo>
                  <a:pt x="387524" y="887479"/>
                  <a:pt x="398563" y="911439"/>
                  <a:pt x="403227" y="936635"/>
                </a:cubicBezTo>
                <a:cubicBezTo>
                  <a:pt x="403607" y="938537"/>
                  <a:pt x="403893" y="940533"/>
                  <a:pt x="404178" y="942435"/>
                </a:cubicBezTo>
                <a:cubicBezTo>
                  <a:pt x="404178" y="943006"/>
                  <a:pt x="404369" y="943576"/>
                  <a:pt x="404464" y="944147"/>
                </a:cubicBezTo>
                <a:cubicBezTo>
                  <a:pt x="408937" y="976189"/>
                  <a:pt x="416265" y="1003857"/>
                  <a:pt x="427114" y="1028578"/>
                </a:cubicBezTo>
                <a:cubicBezTo>
                  <a:pt x="437582" y="1052728"/>
                  <a:pt x="451286" y="1073266"/>
                  <a:pt x="467655" y="1089524"/>
                </a:cubicBezTo>
                <a:cubicBezTo>
                  <a:pt x="467655" y="1089619"/>
                  <a:pt x="467751" y="1089714"/>
                  <a:pt x="467846" y="1089809"/>
                </a:cubicBezTo>
                <a:cubicBezTo>
                  <a:pt x="499632" y="1122137"/>
                  <a:pt x="538270" y="1147428"/>
                  <a:pt x="579383" y="1162736"/>
                </a:cubicBezTo>
                <a:cubicBezTo>
                  <a:pt x="598226" y="1169867"/>
                  <a:pt x="618116" y="1175096"/>
                  <a:pt x="638577" y="1178329"/>
                </a:cubicBezTo>
                <a:cubicBezTo>
                  <a:pt x="652376" y="1180516"/>
                  <a:pt x="666556" y="1181752"/>
                  <a:pt x="680737" y="1182132"/>
                </a:cubicBezTo>
                <a:cubicBezTo>
                  <a:pt x="700627" y="1182893"/>
                  <a:pt x="720422" y="1184795"/>
                  <a:pt x="739645" y="1187837"/>
                </a:cubicBezTo>
                <a:cubicBezTo>
                  <a:pt x="749162" y="1189358"/>
                  <a:pt x="758774" y="1191165"/>
                  <a:pt x="768101" y="1193257"/>
                </a:cubicBezTo>
                <a:cubicBezTo>
                  <a:pt x="768101" y="1193257"/>
                  <a:pt x="768101" y="1193257"/>
                  <a:pt x="768101" y="1193257"/>
                </a:cubicBezTo>
                <a:cubicBezTo>
                  <a:pt x="768386" y="1193257"/>
                  <a:pt x="768767" y="1193257"/>
                  <a:pt x="768957" y="1192972"/>
                </a:cubicBezTo>
                <a:cubicBezTo>
                  <a:pt x="769147" y="1192686"/>
                  <a:pt x="769243" y="1192401"/>
                  <a:pt x="769147" y="1192021"/>
                </a:cubicBezTo>
                <a:cubicBezTo>
                  <a:pt x="764865" y="1178519"/>
                  <a:pt x="764675" y="1163687"/>
                  <a:pt x="768576" y="1150280"/>
                </a:cubicBezTo>
                <a:cubicBezTo>
                  <a:pt x="769052" y="1148569"/>
                  <a:pt x="769718" y="1146572"/>
                  <a:pt x="770575" y="1144195"/>
                </a:cubicBezTo>
                <a:cubicBezTo>
                  <a:pt x="778093" y="1123753"/>
                  <a:pt x="786944" y="1104262"/>
                  <a:pt x="797032" y="1086292"/>
                </a:cubicBezTo>
                <a:cubicBezTo>
                  <a:pt x="798269" y="1084105"/>
                  <a:pt x="799601" y="1081823"/>
                  <a:pt x="800838" y="1079636"/>
                </a:cubicBezTo>
                <a:cubicBezTo>
                  <a:pt x="802171" y="1077354"/>
                  <a:pt x="803503" y="1075072"/>
                  <a:pt x="804740" y="1072790"/>
                </a:cubicBezTo>
                <a:cubicBezTo>
                  <a:pt x="827866" y="1028958"/>
                  <a:pt x="811212" y="973146"/>
                  <a:pt x="767720" y="948425"/>
                </a:cubicBezTo>
                <a:lnTo>
                  <a:pt x="767720" y="948425"/>
                </a:lnTo>
                <a:cubicBezTo>
                  <a:pt x="767720" y="948425"/>
                  <a:pt x="767339" y="948235"/>
                  <a:pt x="767054" y="948045"/>
                </a:cubicBezTo>
                <a:lnTo>
                  <a:pt x="765626" y="947284"/>
                </a:lnTo>
                <a:lnTo>
                  <a:pt x="763628" y="946143"/>
                </a:lnTo>
                <a:cubicBezTo>
                  <a:pt x="763628" y="946143"/>
                  <a:pt x="763628" y="946143"/>
                  <a:pt x="763628" y="946143"/>
                </a:cubicBezTo>
                <a:lnTo>
                  <a:pt x="759440" y="944147"/>
                </a:lnTo>
                <a:cubicBezTo>
                  <a:pt x="758869" y="943861"/>
                  <a:pt x="758203" y="943576"/>
                  <a:pt x="757537" y="943291"/>
                </a:cubicBezTo>
                <a:lnTo>
                  <a:pt x="757061" y="943101"/>
                </a:lnTo>
                <a:cubicBezTo>
                  <a:pt x="736505" y="934163"/>
                  <a:pt x="707859" y="921708"/>
                  <a:pt x="680166" y="909632"/>
                </a:cubicBezTo>
                <a:cubicBezTo>
                  <a:pt x="654851" y="898603"/>
                  <a:pt x="630964" y="888239"/>
                  <a:pt x="612882" y="880348"/>
                </a:cubicBezTo>
                <a:cubicBezTo>
                  <a:pt x="612882" y="880348"/>
                  <a:pt x="612882" y="880348"/>
                  <a:pt x="612882" y="880348"/>
                </a:cubicBezTo>
                <a:lnTo>
                  <a:pt x="612882" y="880348"/>
                </a:lnTo>
                <a:cubicBezTo>
                  <a:pt x="612882" y="880348"/>
                  <a:pt x="603079" y="876069"/>
                  <a:pt x="603079" y="876069"/>
                </a:cubicBezTo>
                <a:lnTo>
                  <a:pt x="602508" y="875784"/>
                </a:lnTo>
                <a:lnTo>
                  <a:pt x="601842" y="875499"/>
                </a:lnTo>
                <a:lnTo>
                  <a:pt x="600510" y="874928"/>
                </a:lnTo>
                <a:lnTo>
                  <a:pt x="597845" y="873692"/>
                </a:lnTo>
                <a:lnTo>
                  <a:pt x="596513" y="873122"/>
                </a:lnTo>
                <a:cubicBezTo>
                  <a:pt x="586425" y="868177"/>
                  <a:pt x="577003" y="862187"/>
                  <a:pt x="568533" y="855532"/>
                </a:cubicBezTo>
                <a:cubicBezTo>
                  <a:pt x="543790" y="836040"/>
                  <a:pt x="526184" y="809798"/>
                  <a:pt x="517428" y="779658"/>
                </a:cubicBezTo>
                <a:cubicBezTo>
                  <a:pt x="513241" y="765301"/>
                  <a:pt x="511242" y="750373"/>
                  <a:pt x="511433" y="735350"/>
                </a:cubicBezTo>
                <a:cubicBezTo>
                  <a:pt x="511623" y="720233"/>
                  <a:pt x="514097" y="705400"/>
                  <a:pt x="518665" y="691138"/>
                </a:cubicBezTo>
                <a:cubicBezTo>
                  <a:pt x="518665" y="691138"/>
                  <a:pt x="518665" y="691138"/>
                  <a:pt x="518665" y="691138"/>
                </a:cubicBezTo>
                <a:cubicBezTo>
                  <a:pt x="532655" y="639605"/>
                  <a:pt x="561777" y="589117"/>
                  <a:pt x="605078" y="541006"/>
                </a:cubicBezTo>
                <a:cubicBezTo>
                  <a:pt x="638767" y="503640"/>
                  <a:pt x="679594" y="469126"/>
                  <a:pt x="726512" y="438415"/>
                </a:cubicBezTo>
                <a:cubicBezTo>
                  <a:pt x="726512" y="438415"/>
                  <a:pt x="726512" y="438415"/>
                  <a:pt x="726512" y="438415"/>
                </a:cubicBezTo>
                <a:cubicBezTo>
                  <a:pt x="732413" y="433851"/>
                  <a:pt x="738503" y="428812"/>
                  <a:pt x="744594" y="423487"/>
                </a:cubicBezTo>
                <a:cubicBezTo>
                  <a:pt x="744594" y="423487"/>
                  <a:pt x="744594" y="423487"/>
                  <a:pt x="744594" y="423487"/>
                </a:cubicBezTo>
                <a:cubicBezTo>
                  <a:pt x="744784" y="423202"/>
                  <a:pt x="745070" y="423012"/>
                  <a:pt x="745260" y="422727"/>
                </a:cubicBezTo>
                <a:cubicBezTo>
                  <a:pt x="745831" y="422156"/>
                  <a:pt x="746307" y="421586"/>
                  <a:pt x="746593" y="421300"/>
                </a:cubicBezTo>
                <a:cubicBezTo>
                  <a:pt x="746593" y="421300"/>
                  <a:pt x="746593" y="421300"/>
                  <a:pt x="746593" y="421300"/>
                </a:cubicBezTo>
                <a:cubicBezTo>
                  <a:pt x="746973" y="420920"/>
                  <a:pt x="747544" y="420160"/>
                  <a:pt x="748115" y="419494"/>
                </a:cubicBezTo>
                <a:cubicBezTo>
                  <a:pt x="748686" y="418828"/>
                  <a:pt x="749162" y="418258"/>
                  <a:pt x="749448" y="417878"/>
                </a:cubicBezTo>
                <a:cubicBezTo>
                  <a:pt x="749448" y="417878"/>
                  <a:pt x="749448" y="417878"/>
                  <a:pt x="749448" y="417878"/>
                </a:cubicBezTo>
                <a:cubicBezTo>
                  <a:pt x="749828" y="417497"/>
                  <a:pt x="750399" y="416642"/>
                  <a:pt x="750970" y="415976"/>
                </a:cubicBezTo>
                <a:cubicBezTo>
                  <a:pt x="751446" y="415310"/>
                  <a:pt x="751922" y="414740"/>
                  <a:pt x="752208" y="414360"/>
                </a:cubicBezTo>
                <a:cubicBezTo>
                  <a:pt x="752208" y="414360"/>
                  <a:pt x="752208" y="414360"/>
                  <a:pt x="752208" y="414360"/>
                </a:cubicBezTo>
                <a:lnTo>
                  <a:pt x="753921" y="411983"/>
                </a:lnTo>
                <a:cubicBezTo>
                  <a:pt x="754587" y="411032"/>
                  <a:pt x="755443" y="409796"/>
                  <a:pt x="756205" y="408655"/>
                </a:cubicBezTo>
                <a:cubicBezTo>
                  <a:pt x="756585" y="408084"/>
                  <a:pt x="756966" y="407514"/>
                  <a:pt x="757251" y="407038"/>
                </a:cubicBezTo>
                <a:cubicBezTo>
                  <a:pt x="757251" y="407038"/>
                  <a:pt x="757251" y="407038"/>
                  <a:pt x="757251" y="407038"/>
                </a:cubicBezTo>
                <a:cubicBezTo>
                  <a:pt x="757537" y="406563"/>
                  <a:pt x="757918" y="405897"/>
                  <a:pt x="758393" y="405137"/>
                </a:cubicBezTo>
                <a:cubicBezTo>
                  <a:pt x="758869" y="404376"/>
                  <a:pt x="759250" y="403616"/>
                  <a:pt x="759536" y="403235"/>
                </a:cubicBezTo>
                <a:cubicBezTo>
                  <a:pt x="759536" y="403235"/>
                  <a:pt x="759536" y="403235"/>
                  <a:pt x="759536" y="403235"/>
                </a:cubicBezTo>
                <a:cubicBezTo>
                  <a:pt x="774382" y="376708"/>
                  <a:pt x="777142" y="344381"/>
                  <a:pt x="766768" y="316617"/>
                </a:cubicBezTo>
                <a:cubicBezTo>
                  <a:pt x="754111" y="281342"/>
                  <a:pt x="722134" y="254815"/>
                  <a:pt x="685305" y="248920"/>
                </a:cubicBezTo>
                <a:cubicBezTo>
                  <a:pt x="685209" y="248920"/>
                  <a:pt x="685019" y="248920"/>
                  <a:pt x="684924" y="248920"/>
                </a:cubicBezTo>
                <a:cubicBezTo>
                  <a:pt x="684638" y="248920"/>
                  <a:pt x="684353" y="248825"/>
                  <a:pt x="684067" y="248730"/>
                </a:cubicBezTo>
                <a:cubicBezTo>
                  <a:pt x="676264" y="247494"/>
                  <a:pt x="668270" y="247209"/>
                  <a:pt x="660466" y="246923"/>
                </a:cubicBezTo>
                <a:lnTo>
                  <a:pt x="659514" y="246923"/>
                </a:lnTo>
                <a:cubicBezTo>
                  <a:pt x="649046" y="246543"/>
                  <a:pt x="638101" y="246638"/>
                  <a:pt x="627157" y="247113"/>
                </a:cubicBezTo>
                <a:cubicBezTo>
                  <a:pt x="626776" y="247113"/>
                  <a:pt x="626396" y="247113"/>
                  <a:pt x="625920" y="247113"/>
                </a:cubicBezTo>
                <a:cubicBezTo>
                  <a:pt x="624207" y="247113"/>
                  <a:pt x="622018" y="247209"/>
                  <a:pt x="620400" y="247113"/>
                </a:cubicBezTo>
                <a:cubicBezTo>
                  <a:pt x="613167" y="247113"/>
                  <a:pt x="605934" y="246543"/>
                  <a:pt x="598702" y="245402"/>
                </a:cubicBezTo>
                <a:cubicBezTo>
                  <a:pt x="581572" y="242740"/>
                  <a:pt x="565393" y="236940"/>
                  <a:pt x="550547" y="228383"/>
                </a:cubicBezTo>
                <a:cubicBezTo>
                  <a:pt x="534463" y="219160"/>
                  <a:pt x="520378" y="206609"/>
                  <a:pt x="509339" y="191777"/>
                </a:cubicBezTo>
                <a:cubicBezTo>
                  <a:pt x="514097" y="197387"/>
                  <a:pt x="519332" y="202616"/>
                  <a:pt x="524947" y="207465"/>
                </a:cubicBezTo>
                <a:cubicBezTo>
                  <a:pt x="538270" y="218875"/>
                  <a:pt x="553307" y="227527"/>
                  <a:pt x="569771" y="233137"/>
                </a:cubicBezTo>
                <a:cubicBezTo>
                  <a:pt x="577194" y="235704"/>
                  <a:pt x="584902" y="237605"/>
                  <a:pt x="592896" y="238937"/>
                </a:cubicBezTo>
                <a:cubicBezTo>
                  <a:pt x="593467" y="238937"/>
                  <a:pt x="594134" y="239127"/>
                  <a:pt x="594705" y="239222"/>
                </a:cubicBezTo>
                <a:lnTo>
                  <a:pt x="594705" y="239222"/>
                </a:lnTo>
                <a:cubicBezTo>
                  <a:pt x="605649" y="240933"/>
                  <a:pt x="617545" y="241123"/>
                  <a:pt x="633057" y="239602"/>
                </a:cubicBezTo>
                <a:cubicBezTo>
                  <a:pt x="647047" y="238556"/>
                  <a:pt x="659895" y="238271"/>
                  <a:pt x="672552" y="238556"/>
                </a:cubicBezTo>
                <a:cubicBezTo>
                  <a:pt x="678548" y="238651"/>
                  <a:pt x="684448" y="239222"/>
                  <a:pt x="689968" y="240078"/>
                </a:cubicBezTo>
                <a:cubicBezTo>
                  <a:pt x="693203" y="240553"/>
                  <a:pt x="696344" y="241219"/>
                  <a:pt x="699389" y="241979"/>
                </a:cubicBezTo>
                <a:cubicBezTo>
                  <a:pt x="713855" y="245402"/>
                  <a:pt x="727369" y="251677"/>
                  <a:pt x="739455" y="260520"/>
                </a:cubicBezTo>
                <a:cubicBezTo>
                  <a:pt x="751161" y="269077"/>
                  <a:pt x="761153" y="279726"/>
                  <a:pt x="769052" y="292086"/>
                </a:cubicBezTo>
                <a:cubicBezTo>
                  <a:pt x="776951" y="304447"/>
                  <a:pt x="782471" y="317948"/>
                  <a:pt x="785421" y="332210"/>
                </a:cubicBezTo>
                <a:cubicBezTo>
                  <a:pt x="788467" y="346948"/>
                  <a:pt x="788467" y="361875"/>
                  <a:pt x="785707" y="376423"/>
                </a:cubicBezTo>
                <a:cubicBezTo>
                  <a:pt x="785516" y="377373"/>
                  <a:pt x="785326" y="378324"/>
                  <a:pt x="785041" y="379560"/>
                </a:cubicBezTo>
                <a:cubicBezTo>
                  <a:pt x="785041" y="379941"/>
                  <a:pt x="785136" y="380416"/>
                  <a:pt x="785516" y="380606"/>
                </a:cubicBezTo>
                <a:cubicBezTo>
                  <a:pt x="785516" y="380606"/>
                  <a:pt x="785707" y="380606"/>
                  <a:pt x="785802" y="380606"/>
                </a:cubicBezTo>
                <a:cubicBezTo>
                  <a:pt x="786087" y="380606"/>
                  <a:pt x="786468" y="380606"/>
                  <a:pt x="786658" y="380321"/>
                </a:cubicBezTo>
                <a:cubicBezTo>
                  <a:pt x="801124" y="363777"/>
                  <a:pt x="815589" y="345426"/>
                  <a:pt x="830816" y="324224"/>
                </a:cubicBezTo>
                <a:lnTo>
                  <a:pt x="831292" y="323558"/>
                </a:lnTo>
                <a:cubicBezTo>
                  <a:pt x="833957" y="319755"/>
                  <a:pt x="837383" y="315096"/>
                  <a:pt x="839572" y="311388"/>
                </a:cubicBezTo>
                <a:cubicBezTo>
                  <a:pt x="844901" y="302830"/>
                  <a:pt x="848993" y="293418"/>
                  <a:pt x="851848" y="283529"/>
                </a:cubicBezTo>
                <a:cubicBezTo>
                  <a:pt x="854704" y="273736"/>
                  <a:pt x="856131" y="263562"/>
                  <a:pt x="856226" y="253484"/>
                </a:cubicBezTo>
                <a:cubicBezTo>
                  <a:pt x="856702" y="225340"/>
                  <a:pt x="846138" y="197006"/>
                  <a:pt x="827200" y="175708"/>
                </a:cubicBezTo>
                <a:cubicBezTo>
                  <a:pt x="826724" y="175138"/>
                  <a:pt x="825677" y="173997"/>
                  <a:pt x="824821" y="172856"/>
                </a:cubicBezTo>
                <a:cubicBezTo>
                  <a:pt x="824155" y="172095"/>
                  <a:pt x="823584" y="171430"/>
                  <a:pt x="823298" y="171049"/>
                </a:cubicBezTo>
                <a:cubicBezTo>
                  <a:pt x="819682" y="166485"/>
                  <a:pt x="817112" y="162777"/>
                  <a:pt x="815114" y="159450"/>
                </a:cubicBezTo>
                <a:cubicBezTo>
                  <a:pt x="805787" y="144712"/>
                  <a:pt x="799696" y="127788"/>
                  <a:pt x="797603" y="110483"/>
                </a:cubicBezTo>
                <a:cubicBezTo>
                  <a:pt x="795509" y="93939"/>
                  <a:pt x="797507" y="76635"/>
                  <a:pt x="799030" y="62658"/>
                </a:cubicBezTo>
                <a:cubicBezTo>
                  <a:pt x="799696" y="57619"/>
                  <a:pt x="800363" y="52579"/>
                  <a:pt x="801219" y="47635"/>
                </a:cubicBezTo>
                <a:cubicBezTo>
                  <a:pt x="800648" y="52579"/>
                  <a:pt x="800077" y="57619"/>
                  <a:pt x="799601" y="62658"/>
                </a:cubicBezTo>
                <a:cubicBezTo>
                  <a:pt x="798554" y="77300"/>
                  <a:pt x="797412" y="93844"/>
                  <a:pt x="799982" y="110008"/>
                </a:cubicBezTo>
                <a:cubicBezTo>
                  <a:pt x="802742" y="126837"/>
                  <a:pt x="809308" y="143001"/>
                  <a:pt x="818825" y="156882"/>
                </a:cubicBezTo>
                <a:cubicBezTo>
                  <a:pt x="821490" y="160971"/>
                  <a:pt x="824821" y="164964"/>
                  <a:pt x="827200" y="167721"/>
                </a:cubicBezTo>
                <a:cubicBezTo>
                  <a:pt x="827676" y="168197"/>
                  <a:pt x="828532" y="169148"/>
                  <a:pt x="829389" y="170099"/>
                </a:cubicBezTo>
                <a:cubicBezTo>
                  <a:pt x="830055" y="170859"/>
                  <a:pt x="830721" y="171525"/>
                  <a:pt x="831102" y="172000"/>
                </a:cubicBezTo>
                <a:cubicBezTo>
                  <a:pt x="831102" y="172000"/>
                  <a:pt x="831102" y="172000"/>
                  <a:pt x="831102" y="172000"/>
                </a:cubicBezTo>
                <a:cubicBezTo>
                  <a:pt x="851944" y="193678"/>
                  <a:pt x="864315" y="223248"/>
                  <a:pt x="864886" y="253199"/>
                </a:cubicBezTo>
                <a:cubicBezTo>
                  <a:pt x="865172" y="264133"/>
                  <a:pt x="864030" y="275257"/>
                  <a:pt x="861365" y="286001"/>
                </a:cubicBezTo>
                <a:cubicBezTo>
                  <a:pt x="858701" y="296840"/>
                  <a:pt x="854608" y="307109"/>
                  <a:pt x="849184" y="316712"/>
                </a:cubicBezTo>
                <a:cubicBezTo>
                  <a:pt x="847376" y="320040"/>
                  <a:pt x="844806" y="323938"/>
                  <a:pt x="842522" y="327456"/>
                </a:cubicBezTo>
                <a:cubicBezTo>
                  <a:pt x="841856" y="328502"/>
                  <a:pt x="841190" y="329548"/>
                  <a:pt x="840523" y="330499"/>
                </a:cubicBezTo>
                <a:cubicBezTo>
                  <a:pt x="813115" y="371859"/>
                  <a:pt x="787705" y="403806"/>
                  <a:pt x="760392" y="430999"/>
                </a:cubicBezTo>
                <a:cubicBezTo>
                  <a:pt x="760202" y="431189"/>
                  <a:pt x="759916" y="431474"/>
                  <a:pt x="759726" y="431664"/>
                </a:cubicBezTo>
                <a:lnTo>
                  <a:pt x="759250" y="432140"/>
                </a:lnTo>
                <a:cubicBezTo>
                  <a:pt x="759250" y="432140"/>
                  <a:pt x="759250" y="432140"/>
                  <a:pt x="759250" y="432140"/>
                </a:cubicBezTo>
                <a:lnTo>
                  <a:pt x="759250" y="432140"/>
                </a:lnTo>
                <a:cubicBezTo>
                  <a:pt x="759250" y="432140"/>
                  <a:pt x="759250" y="432140"/>
                  <a:pt x="759250" y="432140"/>
                </a:cubicBezTo>
                <a:cubicBezTo>
                  <a:pt x="755634" y="436323"/>
                  <a:pt x="752398" y="439556"/>
                  <a:pt x="749448" y="442218"/>
                </a:cubicBezTo>
                <a:cubicBezTo>
                  <a:pt x="745641" y="445831"/>
                  <a:pt x="740978" y="449444"/>
                  <a:pt x="735648" y="453152"/>
                </a:cubicBezTo>
                <a:cubicBezTo>
                  <a:pt x="697962" y="478919"/>
                  <a:pt x="663321" y="508109"/>
                  <a:pt x="632677" y="539961"/>
                </a:cubicBezTo>
                <a:cubicBezTo>
                  <a:pt x="610693" y="562970"/>
                  <a:pt x="591754" y="586740"/>
                  <a:pt x="576432" y="610510"/>
                </a:cubicBezTo>
                <a:cubicBezTo>
                  <a:pt x="576147" y="610890"/>
                  <a:pt x="576242" y="611366"/>
                  <a:pt x="576623" y="611746"/>
                </a:cubicBezTo>
                <a:cubicBezTo>
                  <a:pt x="576718" y="611841"/>
                  <a:pt x="576908" y="611936"/>
                  <a:pt x="577099" y="612031"/>
                </a:cubicBezTo>
                <a:cubicBezTo>
                  <a:pt x="577384" y="612031"/>
                  <a:pt x="577574" y="612031"/>
                  <a:pt x="577860" y="611841"/>
                </a:cubicBezTo>
                <a:cubicBezTo>
                  <a:pt x="602889" y="592730"/>
                  <a:pt x="631059" y="577993"/>
                  <a:pt x="661513" y="568104"/>
                </a:cubicBezTo>
                <a:cubicBezTo>
                  <a:pt x="661513" y="568104"/>
                  <a:pt x="665890" y="566583"/>
                  <a:pt x="673694" y="564396"/>
                </a:cubicBezTo>
                <a:cubicBezTo>
                  <a:pt x="681593" y="562209"/>
                  <a:pt x="689777" y="560308"/>
                  <a:pt x="698057" y="558691"/>
                </a:cubicBezTo>
                <a:cubicBezTo>
                  <a:pt x="725180" y="553272"/>
                  <a:pt x="767625" y="547852"/>
                  <a:pt x="816160" y="552511"/>
                </a:cubicBezTo>
                <a:lnTo>
                  <a:pt x="822632" y="558501"/>
                </a:lnTo>
                <a:cubicBezTo>
                  <a:pt x="822632" y="558501"/>
                  <a:pt x="822917" y="558691"/>
                  <a:pt x="823108" y="558691"/>
                </a:cubicBezTo>
                <a:cubicBezTo>
                  <a:pt x="826058" y="559167"/>
                  <a:pt x="829008" y="559737"/>
                  <a:pt x="831863" y="560403"/>
                </a:cubicBezTo>
                <a:cubicBezTo>
                  <a:pt x="846519" y="563350"/>
                  <a:pt x="859367" y="566773"/>
                  <a:pt x="871168" y="570862"/>
                </a:cubicBezTo>
                <a:lnTo>
                  <a:pt x="871643" y="571052"/>
                </a:lnTo>
                <a:cubicBezTo>
                  <a:pt x="871643" y="571052"/>
                  <a:pt x="872500" y="571337"/>
                  <a:pt x="872976" y="571527"/>
                </a:cubicBezTo>
                <a:lnTo>
                  <a:pt x="869550" y="580655"/>
                </a:lnTo>
                <a:cubicBezTo>
                  <a:pt x="863649" y="578753"/>
                  <a:pt x="857273" y="576852"/>
                  <a:pt x="850421" y="575235"/>
                </a:cubicBezTo>
                <a:cubicBezTo>
                  <a:pt x="844425" y="573809"/>
                  <a:pt x="838239" y="572478"/>
                  <a:pt x="832149" y="571337"/>
                </a:cubicBezTo>
                <a:cubicBezTo>
                  <a:pt x="832149" y="571337"/>
                  <a:pt x="832149" y="571337"/>
                  <a:pt x="832149" y="571337"/>
                </a:cubicBezTo>
                <a:cubicBezTo>
                  <a:pt x="831958" y="571337"/>
                  <a:pt x="831863" y="571337"/>
                  <a:pt x="831673" y="571337"/>
                </a:cubicBezTo>
                <a:lnTo>
                  <a:pt x="812925" y="578563"/>
                </a:lnTo>
                <a:lnTo>
                  <a:pt x="783899" y="573714"/>
                </a:lnTo>
                <a:cubicBezTo>
                  <a:pt x="783328" y="573619"/>
                  <a:pt x="782661" y="573524"/>
                  <a:pt x="782090" y="573429"/>
                </a:cubicBezTo>
                <a:cubicBezTo>
                  <a:pt x="734221" y="565822"/>
                  <a:pt x="685495" y="572098"/>
                  <a:pt x="641051" y="591589"/>
                </a:cubicBezTo>
                <a:cubicBezTo>
                  <a:pt x="633057" y="595297"/>
                  <a:pt x="625349" y="599386"/>
                  <a:pt x="617926" y="603854"/>
                </a:cubicBezTo>
                <a:cubicBezTo>
                  <a:pt x="602033" y="613267"/>
                  <a:pt x="586711" y="624677"/>
                  <a:pt x="572340" y="637798"/>
                </a:cubicBezTo>
                <a:cubicBezTo>
                  <a:pt x="557304" y="651680"/>
                  <a:pt x="546074" y="668414"/>
                  <a:pt x="538841" y="687335"/>
                </a:cubicBezTo>
                <a:cubicBezTo>
                  <a:pt x="538841" y="687335"/>
                  <a:pt x="538841" y="687335"/>
                  <a:pt x="538841" y="687335"/>
                </a:cubicBezTo>
                <a:cubicBezTo>
                  <a:pt x="536938" y="693135"/>
                  <a:pt x="535129" y="699030"/>
                  <a:pt x="533607" y="704925"/>
                </a:cubicBezTo>
                <a:cubicBezTo>
                  <a:pt x="533607" y="704925"/>
                  <a:pt x="533607" y="704925"/>
                  <a:pt x="533607" y="704925"/>
                </a:cubicBezTo>
                <a:cubicBezTo>
                  <a:pt x="522662" y="753511"/>
                  <a:pt x="539602" y="803333"/>
                  <a:pt x="577860" y="834804"/>
                </a:cubicBezTo>
                <a:cubicBezTo>
                  <a:pt x="587567" y="842696"/>
                  <a:pt x="598131" y="849066"/>
                  <a:pt x="609265" y="853725"/>
                </a:cubicBezTo>
                <a:cubicBezTo>
                  <a:pt x="634294" y="864089"/>
                  <a:pt x="667889" y="877781"/>
                  <a:pt x="700341" y="891092"/>
                </a:cubicBezTo>
                <a:cubicBezTo>
                  <a:pt x="723943" y="900695"/>
                  <a:pt x="746212" y="909823"/>
                  <a:pt x="764484" y="917334"/>
                </a:cubicBezTo>
                <a:cubicBezTo>
                  <a:pt x="767910" y="918665"/>
                  <a:pt x="771432" y="920282"/>
                  <a:pt x="774858" y="921803"/>
                </a:cubicBezTo>
                <a:lnTo>
                  <a:pt x="774953" y="921803"/>
                </a:lnTo>
                <a:cubicBezTo>
                  <a:pt x="779235" y="923894"/>
                  <a:pt x="783328" y="926176"/>
                  <a:pt x="787325" y="928648"/>
                </a:cubicBezTo>
                <a:cubicBezTo>
                  <a:pt x="787420" y="928648"/>
                  <a:pt x="787515" y="928744"/>
                  <a:pt x="787705" y="928744"/>
                </a:cubicBezTo>
                <a:cubicBezTo>
                  <a:pt x="787896" y="928744"/>
                  <a:pt x="788086" y="928744"/>
                  <a:pt x="788276" y="928648"/>
                </a:cubicBezTo>
                <a:cubicBezTo>
                  <a:pt x="788562" y="928458"/>
                  <a:pt x="788752" y="928173"/>
                  <a:pt x="788752" y="927793"/>
                </a:cubicBezTo>
                <a:cubicBezTo>
                  <a:pt x="788562" y="913055"/>
                  <a:pt x="791322" y="898698"/>
                  <a:pt x="796841" y="885102"/>
                </a:cubicBezTo>
                <a:cubicBezTo>
                  <a:pt x="796841" y="885102"/>
                  <a:pt x="796841" y="885102"/>
                  <a:pt x="796841" y="885102"/>
                </a:cubicBezTo>
                <a:cubicBezTo>
                  <a:pt x="797888" y="882059"/>
                  <a:pt x="799030" y="878731"/>
                  <a:pt x="800267" y="875308"/>
                </a:cubicBezTo>
                <a:cubicBezTo>
                  <a:pt x="802932" y="867797"/>
                  <a:pt x="805597" y="860001"/>
                  <a:pt x="807595" y="853725"/>
                </a:cubicBezTo>
                <a:cubicBezTo>
                  <a:pt x="807595" y="853725"/>
                  <a:pt x="807595" y="853725"/>
                  <a:pt x="807595" y="853725"/>
                </a:cubicBezTo>
                <a:cubicBezTo>
                  <a:pt x="807786" y="852965"/>
                  <a:pt x="808071" y="852014"/>
                  <a:pt x="808357" y="851063"/>
                </a:cubicBezTo>
                <a:cubicBezTo>
                  <a:pt x="808832" y="849447"/>
                  <a:pt x="809308" y="847735"/>
                  <a:pt x="809594" y="846499"/>
                </a:cubicBezTo>
                <a:cubicBezTo>
                  <a:pt x="816731" y="818165"/>
                  <a:pt x="816065" y="788500"/>
                  <a:pt x="807786" y="760642"/>
                </a:cubicBezTo>
                <a:cubicBezTo>
                  <a:pt x="807500" y="759881"/>
                  <a:pt x="807215" y="758740"/>
                  <a:pt x="806834" y="757694"/>
                </a:cubicBezTo>
                <a:cubicBezTo>
                  <a:pt x="806453" y="756458"/>
                  <a:pt x="806073" y="755222"/>
                  <a:pt x="805787" y="754366"/>
                </a:cubicBezTo>
                <a:cubicBezTo>
                  <a:pt x="805787" y="754366"/>
                  <a:pt x="805787" y="754366"/>
                  <a:pt x="805787" y="754366"/>
                </a:cubicBezTo>
                <a:cubicBezTo>
                  <a:pt x="800934" y="741150"/>
                  <a:pt x="801505" y="726318"/>
                  <a:pt x="807405" y="713862"/>
                </a:cubicBezTo>
                <a:cubicBezTo>
                  <a:pt x="810450" y="707492"/>
                  <a:pt x="814828" y="701597"/>
                  <a:pt x="820158" y="696938"/>
                </a:cubicBezTo>
                <a:cubicBezTo>
                  <a:pt x="825582" y="692184"/>
                  <a:pt x="831958" y="688666"/>
                  <a:pt x="838620" y="686574"/>
                </a:cubicBezTo>
                <a:cubicBezTo>
                  <a:pt x="839857" y="686194"/>
                  <a:pt x="841094" y="685814"/>
                  <a:pt x="842237" y="685433"/>
                </a:cubicBezTo>
                <a:cubicBezTo>
                  <a:pt x="845663" y="684387"/>
                  <a:pt x="849089" y="683342"/>
                  <a:pt x="852134" y="681725"/>
                </a:cubicBezTo>
                <a:cubicBezTo>
                  <a:pt x="858891" y="677922"/>
                  <a:pt x="864315" y="671932"/>
                  <a:pt x="867361" y="664801"/>
                </a:cubicBezTo>
                <a:cubicBezTo>
                  <a:pt x="868503" y="662234"/>
                  <a:pt x="869359" y="659476"/>
                  <a:pt x="869835" y="656814"/>
                </a:cubicBezTo>
                <a:lnTo>
                  <a:pt x="870216" y="654913"/>
                </a:lnTo>
                <a:cubicBezTo>
                  <a:pt x="870406" y="653772"/>
                  <a:pt x="870692" y="652631"/>
                  <a:pt x="870787" y="651680"/>
                </a:cubicBezTo>
                <a:cubicBezTo>
                  <a:pt x="875355" y="629621"/>
                  <a:pt x="886204" y="609084"/>
                  <a:pt x="902097" y="592350"/>
                </a:cubicBezTo>
                <a:cubicBezTo>
                  <a:pt x="918085" y="575521"/>
                  <a:pt x="937975" y="563731"/>
                  <a:pt x="959769" y="558121"/>
                </a:cubicBezTo>
                <a:cubicBezTo>
                  <a:pt x="962909" y="557265"/>
                  <a:pt x="966526" y="556505"/>
                  <a:pt x="969952" y="555934"/>
                </a:cubicBezTo>
                <a:cubicBezTo>
                  <a:pt x="1001262" y="550705"/>
                  <a:pt x="1035618" y="550895"/>
                  <a:pt x="1072162" y="556505"/>
                </a:cubicBezTo>
                <a:lnTo>
                  <a:pt x="1071496" y="561259"/>
                </a:lnTo>
                <a:cubicBezTo>
                  <a:pt x="1071496" y="561259"/>
                  <a:pt x="1071591" y="561924"/>
                  <a:pt x="1071877" y="562209"/>
                </a:cubicBezTo>
                <a:cubicBezTo>
                  <a:pt x="1071972" y="562209"/>
                  <a:pt x="1072162" y="562304"/>
                  <a:pt x="1072258" y="562400"/>
                </a:cubicBezTo>
                <a:cubicBezTo>
                  <a:pt x="1072448" y="562400"/>
                  <a:pt x="1072638" y="562400"/>
                  <a:pt x="1072828" y="562304"/>
                </a:cubicBezTo>
                <a:cubicBezTo>
                  <a:pt x="1092528" y="551465"/>
                  <a:pt x="1116511" y="544524"/>
                  <a:pt x="1143919" y="541672"/>
                </a:cubicBezTo>
                <a:lnTo>
                  <a:pt x="1146108" y="563160"/>
                </a:lnTo>
                <a:cubicBezTo>
                  <a:pt x="1108516" y="567058"/>
                  <a:pt x="1079395" y="579134"/>
                  <a:pt x="1059315" y="599100"/>
                </a:cubicBezTo>
                <a:cubicBezTo>
                  <a:pt x="1044754" y="613553"/>
                  <a:pt x="1035808" y="633139"/>
                  <a:pt x="1034095" y="654247"/>
                </a:cubicBezTo>
                <a:cubicBezTo>
                  <a:pt x="1029527" y="708348"/>
                  <a:pt x="1011445" y="752180"/>
                  <a:pt x="980230" y="784602"/>
                </a:cubicBezTo>
                <a:cubicBezTo>
                  <a:pt x="979945" y="784887"/>
                  <a:pt x="979849" y="785363"/>
                  <a:pt x="980135" y="785743"/>
                </a:cubicBezTo>
                <a:cubicBezTo>
                  <a:pt x="980325" y="786028"/>
                  <a:pt x="980516" y="786123"/>
                  <a:pt x="980801" y="786218"/>
                </a:cubicBezTo>
                <a:cubicBezTo>
                  <a:pt x="980896" y="786218"/>
                  <a:pt x="981087" y="786218"/>
                  <a:pt x="981182" y="786218"/>
                </a:cubicBezTo>
                <a:cubicBezTo>
                  <a:pt x="1007353" y="779753"/>
                  <a:pt x="1034952" y="774904"/>
                  <a:pt x="1063312" y="771861"/>
                </a:cubicBezTo>
                <a:cubicBezTo>
                  <a:pt x="1085962" y="769484"/>
                  <a:pt x="1109087" y="768248"/>
                  <a:pt x="1132023" y="768153"/>
                </a:cubicBezTo>
                <a:cubicBezTo>
                  <a:pt x="1154578" y="768153"/>
                  <a:pt x="1174658" y="753035"/>
                  <a:pt x="1180844" y="731452"/>
                </a:cubicBezTo>
                <a:cubicBezTo>
                  <a:pt x="1190266" y="698840"/>
                  <a:pt x="1210917" y="686289"/>
                  <a:pt x="1226715" y="681535"/>
                </a:cubicBezTo>
                <a:cubicBezTo>
                  <a:pt x="1256122" y="672693"/>
                  <a:pt x="1277820" y="648542"/>
                  <a:pt x="1283340" y="618402"/>
                </a:cubicBezTo>
                <a:cubicBezTo>
                  <a:pt x="1289050" y="587406"/>
                  <a:pt x="1282483" y="560688"/>
                  <a:pt x="1281056" y="555554"/>
                </a:cubicBezTo>
                <a:lnTo>
                  <a:pt x="1297235" y="550514"/>
                </a:lnTo>
                <a:cubicBezTo>
                  <a:pt x="1298852" y="556124"/>
                  <a:pt x="1306466" y="585884"/>
                  <a:pt x="1299994" y="621444"/>
                </a:cubicBezTo>
                <a:cubicBezTo>
                  <a:pt x="1296759" y="639224"/>
                  <a:pt x="1288669" y="655673"/>
                  <a:pt x="1276583" y="669175"/>
                </a:cubicBezTo>
                <a:cubicBezTo>
                  <a:pt x="1264497" y="682676"/>
                  <a:pt x="1248984" y="692469"/>
                  <a:pt x="1231664" y="697699"/>
                </a:cubicBezTo>
                <a:cubicBezTo>
                  <a:pt x="1214629" y="702833"/>
                  <a:pt x="1203018" y="715764"/>
                  <a:pt x="1197213" y="736111"/>
                </a:cubicBezTo>
                <a:cubicBezTo>
                  <a:pt x="1193121" y="750278"/>
                  <a:pt x="1184746" y="762543"/>
                  <a:pt x="1172850" y="771386"/>
                </a:cubicBezTo>
                <a:cubicBezTo>
                  <a:pt x="1161049" y="780228"/>
                  <a:pt x="1146964" y="784982"/>
                  <a:pt x="1132118" y="784982"/>
                </a:cubicBezTo>
                <a:cubicBezTo>
                  <a:pt x="1105757" y="784982"/>
                  <a:pt x="1079395" y="786694"/>
                  <a:pt x="1053700" y="789926"/>
                </a:cubicBezTo>
                <a:cubicBezTo>
                  <a:pt x="1053224" y="789926"/>
                  <a:pt x="1052843" y="790402"/>
                  <a:pt x="1052843" y="790877"/>
                </a:cubicBezTo>
                <a:cubicBezTo>
                  <a:pt x="1052843" y="791353"/>
                  <a:pt x="1053224" y="791733"/>
                  <a:pt x="1053605" y="791733"/>
                </a:cubicBezTo>
                <a:cubicBezTo>
                  <a:pt x="1053605" y="791733"/>
                  <a:pt x="1053605" y="791733"/>
                  <a:pt x="1053605" y="791733"/>
                </a:cubicBezTo>
                <a:cubicBezTo>
                  <a:pt x="1066357" y="792589"/>
                  <a:pt x="1079205" y="793920"/>
                  <a:pt x="1091672" y="795916"/>
                </a:cubicBezTo>
                <a:cubicBezTo>
                  <a:pt x="1092052" y="795916"/>
                  <a:pt x="1092528" y="796012"/>
                  <a:pt x="1092909" y="796107"/>
                </a:cubicBezTo>
                <a:cubicBezTo>
                  <a:pt x="1133355" y="802477"/>
                  <a:pt x="1172850" y="814838"/>
                  <a:pt x="1210251" y="832713"/>
                </a:cubicBezTo>
                <a:cubicBezTo>
                  <a:pt x="1213392" y="834234"/>
                  <a:pt x="1216722" y="835280"/>
                  <a:pt x="1220148" y="835850"/>
                </a:cubicBezTo>
                <a:cubicBezTo>
                  <a:pt x="1227667" y="836991"/>
                  <a:pt x="1235185" y="835850"/>
                  <a:pt x="1242037" y="832332"/>
                </a:cubicBezTo>
                <a:cubicBezTo>
                  <a:pt x="1252125" y="827198"/>
                  <a:pt x="1259167" y="817785"/>
                  <a:pt x="1261166" y="806661"/>
                </a:cubicBezTo>
                <a:cubicBezTo>
                  <a:pt x="1264211" y="789926"/>
                  <a:pt x="1271539" y="774143"/>
                  <a:pt x="1282293" y="761022"/>
                </a:cubicBezTo>
                <a:cubicBezTo>
                  <a:pt x="1293047" y="747901"/>
                  <a:pt x="1307132" y="737632"/>
                  <a:pt x="1322930" y="731357"/>
                </a:cubicBezTo>
                <a:cubicBezTo>
                  <a:pt x="1355477" y="718521"/>
                  <a:pt x="1378889" y="695702"/>
                  <a:pt x="1392688" y="663660"/>
                </a:cubicBezTo>
                <a:lnTo>
                  <a:pt x="1412578" y="672027"/>
                </a:lnTo>
                <a:cubicBezTo>
                  <a:pt x="1392498" y="718902"/>
                  <a:pt x="1357095" y="741055"/>
                  <a:pt x="1330829" y="751419"/>
                </a:cubicBezTo>
                <a:cubicBezTo>
                  <a:pt x="1305419" y="761498"/>
                  <a:pt x="1287337" y="783556"/>
                  <a:pt x="1282388" y="810464"/>
                </a:cubicBezTo>
                <a:cubicBezTo>
                  <a:pt x="1279153" y="828339"/>
                  <a:pt x="1268018" y="843266"/>
                  <a:pt x="1251839" y="851538"/>
                </a:cubicBezTo>
                <a:cubicBezTo>
                  <a:pt x="1240895" y="857148"/>
                  <a:pt x="1228714" y="859050"/>
                  <a:pt x="1216722" y="857243"/>
                </a:cubicBezTo>
                <a:cubicBezTo>
                  <a:pt x="1211203" y="856388"/>
                  <a:pt x="1205873" y="854676"/>
                  <a:pt x="1200829" y="852299"/>
                </a:cubicBezTo>
                <a:cubicBezTo>
                  <a:pt x="1165522" y="835470"/>
                  <a:pt x="1128026" y="823775"/>
                  <a:pt x="1089483" y="817690"/>
                </a:cubicBezTo>
                <a:cubicBezTo>
                  <a:pt x="1058173" y="812746"/>
                  <a:pt x="1026386" y="811415"/>
                  <a:pt x="995171" y="813887"/>
                </a:cubicBezTo>
                <a:cubicBezTo>
                  <a:pt x="943495" y="817880"/>
                  <a:pt x="909235" y="830716"/>
                  <a:pt x="906760" y="831667"/>
                </a:cubicBezTo>
                <a:cubicBezTo>
                  <a:pt x="906760" y="831667"/>
                  <a:pt x="906760" y="831667"/>
                  <a:pt x="906665" y="831667"/>
                </a:cubicBezTo>
                <a:cubicBezTo>
                  <a:pt x="897529" y="835090"/>
                  <a:pt x="887917" y="838037"/>
                  <a:pt x="878115" y="840414"/>
                </a:cubicBezTo>
                <a:cubicBezTo>
                  <a:pt x="852610" y="846689"/>
                  <a:pt x="831197" y="863709"/>
                  <a:pt x="819491" y="887098"/>
                </a:cubicBezTo>
                <a:cubicBezTo>
                  <a:pt x="809403" y="907255"/>
                  <a:pt x="807310" y="930170"/>
                  <a:pt x="813686" y="951753"/>
                </a:cubicBezTo>
                <a:cubicBezTo>
                  <a:pt x="813686" y="951848"/>
                  <a:pt x="813781" y="952038"/>
                  <a:pt x="813876" y="952133"/>
                </a:cubicBezTo>
                <a:cubicBezTo>
                  <a:pt x="827676" y="968202"/>
                  <a:pt x="837193" y="987693"/>
                  <a:pt x="841380" y="1008516"/>
                </a:cubicBezTo>
                <a:cubicBezTo>
                  <a:pt x="845663" y="1029909"/>
                  <a:pt x="844045" y="1051873"/>
                  <a:pt x="836812" y="1072125"/>
                </a:cubicBezTo>
                <a:cubicBezTo>
                  <a:pt x="836812" y="1072125"/>
                  <a:pt x="836812" y="1072125"/>
                  <a:pt x="836812" y="1072125"/>
                </a:cubicBezTo>
                <a:cubicBezTo>
                  <a:pt x="836431" y="1073456"/>
                  <a:pt x="835575" y="1075547"/>
                  <a:pt x="834909" y="1077069"/>
                </a:cubicBezTo>
                <a:lnTo>
                  <a:pt x="834623" y="1077734"/>
                </a:lnTo>
                <a:cubicBezTo>
                  <a:pt x="834623" y="1077734"/>
                  <a:pt x="834338" y="1078495"/>
                  <a:pt x="834147" y="1078875"/>
                </a:cubicBezTo>
                <a:cubicBezTo>
                  <a:pt x="833957" y="1079446"/>
                  <a:pt x="833671" y="1080111"/>
                  <a:pt x="833481" y="1080492"/>
                </a:cubicBezTo>
                <a:cubicBezTo>
                  <a:pt x="833481" y="1080492"/>
                  <a:pt x="833481" y="1080492"/>
                  <a:pt x="833481" y="1080492"/>
                </a:cubicBezTo>
                <a:lnTo>
                  <a:pt x="830912" y="1086006"/>
                </a:lnTo>
                <a:cubicBezTo>
                  <a:pt x="830436" y="1087052"/>
                  <a:pt x="828247" y="1090950"/>
                  <a:pt x="827581" y="1092282"/>
                </a:cubicBezTo>
                <a:lnTo>
                  <a:pt x="827390" y="1092567"/>
                </a:lnTo>
                <a:cubicBezTo>
                  <a:pt x="816636" y="1111583"/>
                  <a:pt x="807405" y="1132405"/>
                  <a:pt x="799887" y="1154369"/>
                </a:cubicBezTo>
                <a:lnTo>
                  <a:pt x="799887" y="1154369"/>
                </a:lnTo>
                <a:cubicBezTo>
                  <a:pt x="799411" y="1155795"/>
                  <a:pt x="799030" y="1157126"/>
                  <a:pt x="798650" y="1158457"/>
                </a:cubicBezTo>
                <a:cubicBezTo>
                  <a:pt x="797222" y="1164067"/>
                  <a:pt x="796936" y="1169677"/>
                  <a:pt x="797888" y="1175382"/>
                </a:cubicBezTo>
                <a:cubicBezTo>
                  <a:pt x="798840" y="1180801"/>
                  <a:pt x="800838" y="1185841"/>
                  <a:pt x="803884" y="1190499"/>
                </a:cubicBezTo>
                <a:cubicBezTo>
                  <a:pt x="810070" y="1200008"/>
                  <a:pt x="820062" y="1206473"/>
                  <a:pt x="831197" y="1208184"/>
                </a:cubicBezTo>
                <a:cubicBezTo>
                  <a:pt x="831673" y="1208184"/>
                  <a:pt x="832149" y="1208279"/>
                  <a:pt x="832624" y="1208374"/>
                </a:cubicBezTo>
                <a:lnTo>
                  <a:pt x="832624" y="1208374"/>
                </a:lnTo>
                <a:cubicBezTo>
                  <a:pt x="832624" y="1208374"/>
                  <a:pt x="832624" y="1208374"/>
                  <a:pt x="832624" y="1208374"/>
                </a:cubicBezTo>
                <a:cubicBezTo>
                  <a:pt x="861841" y="1213033"/>
                  <a:pt x="885919" y="1235472"/>
                  <a:pt x="892485" y="1264187"/>
                </a:cubicBezTo>
                <a:cubicBezTo>
                  <a:pt x="892485" y="1264567"/>
                  <a:pt x="892675" y="1265042"/>
                  <a:pt x="892771" y="1265613"/>
                </a:cubicBezTo>
                <a:cubicBezTo>
                  <a:pt x="892961" y="1266373"/>
                  <a:pt x="893151" y="1267134"/>
                  <a:pt x="893247" y="1267610"/>
                </a:cubicBezTo>
                <a:cubicBezTo>
                  <a:pt x="893913" y="1271032"/>
                  <a:pt x="894769" y="1275691"/>
                  <a:pt x="895626" y="1280160"/>
                </a:cubicBezTo>
                <a:cubicBezTo>
                  <a:pt x="896387" y="1284249"/>
                  <a:pt x="897148" y="1288147"/>
                  <a:pt x="897719" y="1291189"/>
                </a:cubicBezTo>
                <a:cubicBezTo>
                  <a:pt x="898195" y="1293757"/>
                  <a:pt x="898861" y="1297179"/>
                  <a:pt x="899718" y="1300222"/>
                </a:cubicBezTo>
                <a:cubicBezTo>
                  <a:pt x="906380" y="1324467"/>
                  <a:pt x="927412" y="1343293"/>
                  <a:pt x="952060" y="1347192"/>
                </a:cubicBezTo>
                <a:cubicBezTo>
                  <a:pt x="953583" y="1347382"/>
                  <a:pt x="955106" y="1347572"/>
                  <a:pt x="956533" y="1347762"/>
                </a:cubicBezTo>
                <a:cubicBezTo>
                  <a:pt x="957485" y="1347762"/>
                  <a:pt x="959103" y="1347952"/>
                  <a:pt x="960625" y="1348047"/>
                </a:cubicBezTo>
                <a:cubicBezTo>
                  <a:pt x="962148" y="1348142"/>
                  <a:pt x="963576" y="1348238"/>
                  <a:pt x="964432" y="1348333"/>
                </a:cubicBezTo>
                <a:cubicBezTo>
                  <a:pt x="966811" y="1348523"/>
                  <a:pt x="969286" y="1348808"/>
                  <a:pt x="971760" y="1349188"/>
                </a:cubicBezTo>
                <a:cubicBezTo>
                  <a:pt x="985845" y="1351375"/>
                  <a:pt x="999168" y="1356605"/>
                  <a:pt x="1011350" y="1364496"/>
                </a:cubicBezTo>
                <a:cubicBezTo>
                  <a:pt x="1011445" y="1364496"/>
                  <a:pt x="1011540" y="1364591"/>
                  <a:pt x="1011731" y="1364591"/>
                </a:cubicBezTo>
                <a:cubicBezTo>
                  <a:pt x="1011921" y="1364591"/>
                  <a:pt x="1012111" y="1364591"/>
                  <a:pt x="1012302" y="1364496"/>
                </a:cubicBezTo>
                <a:cubicBezTo>
                  <a:pt x="1012587" y="1364306"/>
                  <a:pt x="1012778" y="1364021"/>
                  <a:pt x="1012778" y="1363640"/>
                </a:cubicBezTo>
                <a:cubicBezTo>
                  <a:pt x="1013444" y="1336543"/>
                  <a:pt x="1017060" y="1309825"/>
                  <a:pt x="1023341" y="1284344"/>
                </a:cubicBezTo>
                <a:cubicBezTo>
                  <a:pt x="1029908" y="1257911"/>
                  <a:pt x="1039425" y="1232810"/>
                  <a:pt x="1051701" y="1209611"/>
                </a:cubicBezTo>
                <a:cubicBezTo>
                  <a:pt x="1063788" y="1186601"/>
                  <a:pt x="1078919" y="1164828"/>
                  <a:pt x="1096430" y="1145146"/>
                </a:cubicBezTo>
                <a:cubicBezTo>
                  <a:pt x="1113655" y="1125750"/>
                  <a:pt x="1133355" y="1108350"/>
                  <a:pt x="1154768" y="1093327"/>
                </a:cubicBezTo>
                <a:cubicBezTo>
                  <a:pt x="1176181" y="1078400"/>
                  <a:pt x="1199307" y="1065849"/>
                  <a:pt x="1223479" y="1056246"/>
                </a:cubicBezTo>
                <a:cubicBezTo>
                  <a:pt x="1247937" y="1046453"/>
                  <a:pt x="1273443" y="1039607"/>
                  <a:pt x="1299328" y="1035804"/>
                </a:cubicBezTo>
                <a:cubicBezTo>
                  <a:pt x="1302659" y="1035328"/>
                  <a:pt x="1306275" y="1034853"/>
                  <a:pt x="1309702" y="1034378"/>
                </a:cubicBezTo>
                <a:cubicBezTo>
                  <a:pt x="1312366" y="1033997"/>
                  <a:pt x="1315221" y="1033712"/>
                  <a:pt x="1317791" y="1033332"/>
                </a:cubicBezTo>
                <a:cubicBezTo>
                  <a:pt x="1317791" y="1033332"/>
                  <a:pt x="1317791" y="1033332"/>
                  <a:pt x="1317791" y="1033332"/>
                </a:cubicBezTo>
                <a:lnTo>
                  <a:pt x="1318742" y="1033142"/>
                </a:lnTo>
                <a:cubicBezTo>
                  <a:pt x="1321502" y="1032666"/>
                  <a:pt x="1324548" y="1032096"/>
                  <a:pt x="1327117" y="1031430"/>
                </a:cubicBezTo>
                <a:lnTo>
                  <a:pt x="1330829" y="1030574"/>
                </a:lnTo>
                <a:cubicBezTo>
                  <a:pt x="1330829" y="1030574"/>
                  <a:pt x="1330829" y="1030574"/>
                  <a:pt x="1330829" y="1030574"/>
                </a:cubicBezTo>
                <a:lnTo>
                  <a:pt x="1334445" y="1029529"/>
                </a:lnTo>
                <a:cubicBezTo>
                  <a:pt x="1342630" y="1027152"/>
                  <a:pt x="1350909" y="1023729"/>
                  <a:pt x="1359189" y="1019355"/>
                </a:cubicBezTo>
                <a:cubicBezTo>
                  <a:pt x="1359855" y="1019070"/>
                  <a:pt x="1360616" y="1018594"/>
                  <a:pt x="1361378" y="1018119"/>
                </a:cubicBezTo>
                <a:cubicBezTo>
                  <a:pt x="1361758" y="1017929"/>
                  <a:pt x="1362139" y="1017644"/>
                  <a:pt x="1362520" y="1017453"/>
                </a:cubicBezTo>
                <a:cubicBezTo>
                  <a:pt x="1362520" y="1017453"/>
                  <a:pt x="1362520" y="1017453"/>
                  <a:pt x="1362520" y="1017453"/>
                </a:cubicBezTo>
                <a:cubicBezTo>
                  <a:pt x="1362805" y="1017263"/>
                  <a:pt x="1363281" y="1017073"/>
                  <a:pt x="1363662" y="1016788"/>
                </a:cubicBezTo>
                <a:cubicBezTo>
                  <a:pt x="1364423" y="1016312"/>
                  <a:pt x="1365280" y="1015932"/>
                  <a:pt x="1365851" y="1015457"/>
                </a:cubicBezTo>
                <a:cubicBezTo>
                  <a:pt x="1366326" y="1015172"/>
                  <a:pt x="1367088" y="1014696"/>
                  <a:pt x="1367849" y="1014221"/>
                </a:cubicBezTo>
                <a:cubicBezTo>
                  <a:pt x="1368896" y="1013555"/>
                  <a:pt x="1370038" y="1012795"/>
                  <a:pt x="1370704" y="1012414"/>
                </a:cubicBezTo>
                <a:cubicBezTo>
                  <a:pt x="1371180" y="1012034"/>
                  <a:pt x="1372132" y="1011463"/>
                  <a:pt x="1372988" y="1010798"/>
                </a:cubicBezTo>
                <a:cubicBezTo>
                  <a:pt x="1373845" y="1010132"/>
                  <a:pt x="1374796" y="1009467"/>
                  <a:pt x="1375367" y="1009086"/>
                </a:cubicBezTo>
                <a:cubicBezTo>
                  <a:pt x="1375367" y="1009086"/>
                  <a:pt x="1375367" y="1009086"/>
                  <a:pt x="1375367" y="1009086"/>
                </a:cubicBezTo>
                <a:cubicBezTo>
                  <a:pt x="1378984" y="1006329"/>
                  <a:pt x="1382315" y="1003572"/>
                  <a:pt x="1384979" y="1001195"/>
                </a:cubicBezTo>
                <a:cubicBezTo>
                  <a:pt x="1385455" y="1000719"/>
                  <a:pt x="1386121" y="1000149"/>
                  <a:pt x="1386692" y="999578"/>
                </a:cubicBezTo>
                <a:cubicBezTo>
                  <a:pt x="1387263" y="999008"/>
                  <a:pt x="1387930" y="998437"/>
                  <a:pt x="1388405" y="997962"/>
                </a:cubicBezTo>
                <a:cubicBezTo>
                  <a:pt x="1389167" y="997391"/>
                  <a:pt x="1390118" y="996251"/>
                  <a:pt x="1391070" y="995300"/>
                </a:cubicBezTo>
                <a:cubicBezTo>
                  <a:pt x="1391641" y="994729"/>
                  <a:pt x="1392117" y="994254"/>
                  <a:pt x="1392403" y="993873"/>
                </a:cubicBezTo>
                <a:cubicBezTo>
                  <a:pt x="1393164" y="993208"/>
                  <a:pt x="1393925" y="992352"/>
                  <a:pt x="1394591" y="991496"/>
                </a:cubicBezTo>
                <a:cubicBezTo>
                  <a:pt x="1394782" y="991306"/>
                  <a:pt x="1394877" y="991116"/>
                  <a:pt x="1395067" y="991021"/>
                </a:cubicBezTo>
                <a:cubicBezTo>
                  <a:pt x="1398969" y="986742"/>
                  <a:pt x="1402395" y="982084"/>
                  <a:pt x="1404584" y="978946"/>
                </a:cubicBezTo>
                <a:cubicBezTo>
                  <a:pt x="1405060" y="978280"/>
                  <a:pt x="1405536" y="977520"/>
                  <a:pt x="1406011" y="976759"/>
                </a:cubicBezTo>
                <a:cubicBezTo>
                  <a:pt x="1406297" y="976379"/>
                  <a:pt x="1406487" y="975998"/>
                  <a:pt x="1406678" y="975713"/>
                </a:cubicBezTo>
                <a:cubicBezTo>
                  <a:pt x="1408200" y="973526"/>
                  <a:pt x="1409818" y="970769"/>
                  <a:pt x="1411246" y="968392"/>
                </a:cubicBezTo>
                <a:lnTo>
                  <a:pt x="1411722" y="967536"/>
                </a:lnTo>
                <a:cubicBezTo>
                  <a:pt x="1411722" y="967536"/>
                  <a:pt x="1411722" y="967536"/>
                  <a:pt x="1411722" y="967536"/>
                </a:cubicBezTo>
                <a:lnTo>
                  <a:pt x="1412197" y="966681"/>
                </a:lnTo>
                <a:cubicBezTo>
                  <a:pt x="1413530" y="964209"/>
                  <a:pt x="1415052" y="961356"/>
                  <a:pt x="1416099" y="958979"/>
                </a:cubicBezTo>
                <a:cubicBezTo>
                  <a:pt x="1418003" y="954986"/>
                  <a:pt x="1419811" y="950612"/>
                  <a:pt x="1421809" y="944717"/>
                </a:cubicBezTo>
                <a:cubicBezTo>
                  <a:pt x="1421809" y="944717"/>
                  <a:pt x="1421809" y="944717"/>
                  <a:pt x="1421809" y="944717"/>
                </a:cubicBezTo>
                <a:lnTo>
                  <a:pt x="1422951" y="941009"/>
                </a:lnTo>
                <a:lnTo>
                  <a:pt x="1423522" y="939202"/>
                </a:lnTo>
                <a:cubicBezTo>
                  <a:pt x="1423522" y="939202"/>
                  <a:pt x="1423522" y="939202"/>
                  <a:pt x="1423522" y="939202"/>
                </a:cubicBezTo>
                <a:cubicBezTo>
                  <a:pt x="1423618" y="938632"/>
                  <a:pt x="1423808" y="938061"/>
                  <a:pt x="1423998" y="937491"/>
                </a:cubicBezTo>
                <a:cubicBezTo>
                  <a:pt x="1424664" y="935019"/>
                  <a:pt x="1425426" y="932167"/>
                  <a:pt x="1425806" y="929790"/>
                </a:cubicBezTo>
                <a:cubicBezTo>
                  <a:pt x="1426377" y="927413"/>
                  <a:pt x="1426758" y="924560"/>
                  <a:pt x="1427139" y="921993"/>
                </a:cubicBezTo>
                <a:cubicBezTo>
                  <a:pt x="1427139" y="921422"/>
                  <a:pt x="1427329" y="920757"/>
                  <a:pt x="1427424" y="920282"/>
                </a:cubicBezTo>
                <a:cubicBezTo>
                  <a:pt x="1427424" y="920282"/>
                  <a:pt x="1427424" y="920282"/>
                  <a:pt x="1427424" y="920282"/>
                </a:cubicBezTo>
                <a:cubicBezTo>
                  <a:pt x="1427424" y="919711"/>
                  <a:pt x="1427520" y="919045"/>
                  <a:pt x="1427615" y="918380"/>
                </a:cubicBezTo>
                <a:cubicBezTo>
                  <a:pt x="1427900" y="915908"/>
                  <a:pt x="1428186" y="913055"/>
                  <a:pt x="1428281" y="910678"/>
                </a:cubicBezTo>
                <a:cubicBezTo>
                  <a:pt x="1428471" y="908587"/>
                  <a:pt x="1428471" y="906114"/>
                  <a:pt x="1428471" y="903833"/>
                </a:cubicBezTo>
                <a:lnTo>
                  <a:pt x="1428471" y="902882"/>
                </a:lnTo>
                <a:cubicBezTo>
                  <a:pt x="1428471" y="902882"/>
                  <a:pt x="1428471" y="900980"/>
                  <a:pt x="1428471" y="900980"/>
                </a:cubicBezTo>
                <a:cubicBezTo>
                  <a:pt x="1428471" y="900980"/>
                  <a:pt x="1428471" y="900980"/>
                  <a:pt x="1428471" y="900980"/>
                </a:cubicBezTo>
                <a:lnTo>
                  <a:pt x="1428471" y="899079"/>
                </a:lnTo>
                <a:cubicBezTo>
                  <a:pt x="1428376" y="898508"/>
                  <a:pt x="1428376" y="897842"/>
                  <a:pt x="1428281" y="897082"/>
                </a:cubicBezTo>
                <a:cubicBezTo>
                  <a:pt x="1428281" y="894990"/>
                  <a:pt x="1428090" y="892613"/>
                  <a:pt x="1427995" y="890902"/>
                </a:cubicBezTo>
                <a:cubicBezTo>
                  <a:pt x="1427044" y="870650"/>
                  <a:pt x="1428852" y="851538"/>
                  <a:pt x="1433325" y="834044"/>
                </a:cubicBezTo>
                <a:cubicBezTo>
                  <a:pt x="1438940" y="812270"/>
                  <a:pt x="1449694" y="793444"/>
                  <a:pt x="1464254" y="779468"/>
                </a:cubicBezTo>
                <a:cubicBezTo>
                  <a:pt x="1466538" y="777281"/>
                  <a:pt x="1468442" y="775664"/>
                  <a:pt x="1470345" y="773953"/>
                </a:cubicBezTo>
                <a:cubicBezTo>
                  <a:pt x="1471392" y="773002"/>
                  <a:pt x="1472439" y="772146"/>
                  <a:pt x="1473676" y="771006"/>
                </a:cubicBezTo>
                <a:cubicBezTo>
                  <a:pt x="1473676" y="771006"/>
                  <a:pt x="1473676" y="771006"/>
                  <a:pt x="1473676" y="771006"/>
                </a:cubicBezTo>
                <a:cubicBezTo>
                  <a:pt x="1481194" y="763875"/>
                  <a:pt x="1487285" y="755793"/>
                  <a:pt x="1491853" y="746855"/>
                </a:cubicBezTo>
                <a:cubicBezTo>
                  <a:pt x="1509173" y="713007"/>
                  <a:pt x="1502417" y="670886"/>
                  <a:pt x="1475484" y="644359"/>
                </a:cubicBezTo>
                <a:cubicBezTo>
                  <a:pt x="1473010" y="641887"/>
                  <a:pt x="1470155" y="639414"/>
                  <a:pt x="1467395" y="637228"/>
                </a:cubicBezTo>
                <a:lnTo>
                  <a:pt x="1476341" y="625723"/>
                </a:lnTo>
                <a:cubicBezTo>
                  <a:pt x="1477958" y="626959"/>
                  <a:pt x="1479576" y="628385"/>
                  <a:pt x="1481289" y="629716"/>
                </a:cubicBezTo>
                <a:cubicBezTo>
                  <a:pt x="1481670" y="630097"/>
                  <a:pt x="1482146" y="630382"/>
                  <a:pt x="1482527" y="630762"/>
                </a:cubicBezTo>
                <a:cubicBezTo>
                  <a:pt x="1497087" y="643408"/>
                  <a:pt x="1507746" y="659952"/>
                  <a:pt x="1513361" y="678492"/>
                </a:cubicBezTo>
                <a:cubicBezTo>
                  <a:pt x="1518976" y="697033"/>
                  <a:pt x="1519357" y="716715"/>
                  <a:pt x="1514408" y="735350"/>
                </a:cubicBezTo>
                <a:cubicBezTo>
                  <a:pt x="1509649" y="753606"/>
                  <a:pt x="1499847" y="770435"/>
                  <a:pt x="1486048" y="783841"/>
                </a:cubicBezTo>
                <a:cubicBezTo>
                  <a:pt x="1485191" y="784697"/>
                  <a:pt x="1484240" y="785553"/>
                  <a:pt x="1483193" y="786408"/>
                </a:cubicBezTo>
                <a:cubicBezTo>
                  <a:pt x="1480147" y="789166"/>
                  <a:pt x="1476721" y="792208"/>
                  <a:pt x="1474342" y="794966"/>
                </a:cubicBezTo>
                <a:cubicBezTo>
                  <a:pt x="1467490" y="802382"/>
                  <a:pt x="1461875" y="811320"/>
                  <a:pt x="1457592" y="821398"/>
                </a:cubicBezTo>
                <a:cubicBezTo>
                  <a:pt x="1457402" y="821778"/>
                  <a:pt x="1457592" y="822254"/>
                  <a:pt x="1457878" y="822539"/>
                </a:cubicBezTo>
                <a:cubicBezTo>
                  <a:pt x="1457973" y="822539"/>
                  <a:pt x="1458164" y="822634"/>
                  <a:pt x="1458259" y="822729"/>
                </a:cubicBezTo>
                <a:cubicBezTo>
                  <a:pt x="1458544" y="822729"/>
                  <a:pt x="1458830" y="822729"/>
                  <a:pt x="1459020" y="822539"/>
                </a:cubicBezTo>
                <a:cubicBezTo>
                  <a:pt x="1466634" y="815598"/>
                  <a:pt x="1475389" y="810179"/>
                  <a:pt x="1485096" y="806185"/>
                </a:cubicBezTo>
                <a:cubicBezTo>
                  <a:pt x="1501465" y="799530"/>
                  <a:pt x="1520594" y="797248"/>
                  <a:pt x="1542197" y="799339"/>
                </a:cubicBezTo>
                <a:cubicBezTo>
                  <a:pt x="1558851" y="800956"/>
                  <a:pt x="1574839" y="794300"/>
                  <a:pt x="1584927" y="781654"/>
                </a:cubicBezTo>
                <a:cubicBezTo>
                  <a:pt x="1593873" y="770435"/>
                  <a:pt x="1596633" y="757409"/>
                  <a:pt x="1593207" y="742767"/>
                </a:cubicBezTo>
                <a:cubicBezTo>
                  <a:pt x="1589210" y="725557"/>
                  <a:pt x="1592731" y="710535"/>
                  <a:pt x="1603390" y="699315"/>
                </a:cubicBezTo>
                <a:cubicBezTo>
                  <a:pt x="1612336" y="689902"/>
                  <a:pt x="1612145" y="674974"/>
                  <a:pt x="1602819" y="666037"/>
                </a:cubicBezTo>
                <a:cubicBezTo>
                  <a:pt x="1584261" y="648257"/>
                  <a:pt x="1574078" y="627529"/>
                  <a:pt x="1572555" y="604425"/>
                </a:cubicBezTo>
                <a:lnTo>
                  <a:pt x="1584737" y="603759"/>
                </a:lnTo>
                <a:cubicBezTo>
                  <a:pt x="1586069" y="623631"/>
                  <a:pt x="1595015" y="641601"/>
                  <a:pt x="1611289" y="657194"/>
                </a:cubicBezTo>
                <a:cubicBezTo>
                  <a:pt x="1618141" y="663755"/>
                  <a:pt x="1622043" y="672693"/>
                  <a:pt x="1622233" y="682201"/>
                </a:cubicBezTo>
                <a:cubicBezTo>
                  <a:pt x="1622423" y="691709"/>
                  <a:pt x="1618902" y="700741"/>
                  <a:pt x="1612240" y="707682"/>
                </a:cubicBezTo>
                <a:cubicBezTo>
                  <a:pt x="1604341" y="716049"/>
                  <a:pt x="1601962" y="726603"/>
                  <a:pt x="1605103" y="739914"/>
                </a:cubicBezTo>
                <a:cubicBezTo>
                  <a:pt x="1609290" y="758075"/>
                  <a:pt x="1605674" y="775094"/>
                  <a:pt x="1594444" y="789166"/>
                </a:cubicBezTo>
                <a:cubicBezTo>
                  <a:pt x="1581787" y="805044"/>
                  <a:pt x="1561802" y="813316"/>
                  <a:pt x="1541055" y="811415"/>
                </a:cubicBezTo>
                <a:cubicBezTo>
                  <a:pt x="1506128" y="808087"/>
                  <a:pt x="1479196" y="817024"/>
                  <a:pt x="1461114" y="837847"/>
                </a:cubicBezTo>
                <a:cubicBezTo>
                  <a:pt x="1456260" y="843457"/>
                  <a:pt x="1452168" y="849827"/>
                  <a:pt x="1448932" y="856768"/>
                </a:cubicBezTo>
                <a:cubicBezTo>
                  <a:pt x="1448932" y="856768"/>
                  <a:pt x="1448932" y="856958"/>
                  <a:pt x="1448932" y="857053"/>
                </a:cubicBezTo>
                <a:cubicBezTo>
                  <a:pt x="1447695" y="868558"/>
                  <a:pt x="1447600" y="880823"/>
                  <a:pt x="1448647" y="893564"/>
                </a:cubicBezTo>
                <a:cubicBezTo>
                  <a:pt x="1448647" y="894420"/>
                  <a:pt x="1448742" y="895465"/>
                  <a:pt x="1448837" y="896511"/>
                </a:cubicBezTo>
                <a:cubicBezTo>
                  <a:pt x="1448932" y="898603"/>
                  <a:pt x="1449123" y="900790"/>
                  <a:pt x="1449123" y="902406"/>
                </a:cubicBezTo>
                <a:cubicBezTo>
                  <a:pt x="1449123" y="902406"/>
                  <a:pt x="1449123" y="902406"/>
                  <a:pt x="1449123" y="902406"/>
                </a:cubicBezTo>
                <a:cubicBezTo>
                  <a:pt x="1449218" y="908492"/>
                  <a:pt x="1449027" y="914767"/>
                  <a:pt x="1448456" y="920282"/>
                </a:cubicBezTo>
                <a:cubicBezTo>
                  <a:pt x="1448456" y="920282"/>
                  <a:pt x="1448456" y="920282"/>
                  <a:pt x="1448456" y="920282"/>
                </a:cubicBezTo>
                <a:cubicBezTo>
                  <a:pt x="1448361" y="922088"/>
                  <a:pt x="1447981" y="924560"/>
                  <a:pt x="1447695" y="926842"/>
                </a:cubicBezTo>
                <a:cubicBezTo>
                  <a:pt x="1447600" y="927698"/>
                  <a:pt x="1447505" y="928458"/>
                  <a:pt x="1447410" y="929124"/>
                </a:cubicBezTo>
                <a:cubicBezTo>
                  <a:pt x="1447219" y="930360"/>
                  <a:pt x="1446839" y="932262"/>
                  <a:pt x="1446648" y="933498"/>
                </a:cubicBezTo>
                <a:cubicBezTo>
                  <a:pt x="1446553" y="934068"/>
                  <a:pt x="1446458" y="934734"/>
                  <a:pt x="1446268" y="935304"/>
                </a:cubicBezTo>
                <a:cubicBezTo>
                  <a:pt x="1446077" y="936160"/>
                  <a:pt x="1445982" y="937111"/>
                  <a:pt x="1445792" y="937871"/>
                </a:cubicBezTo>
                <a:cubicBezTo>
                  <a:pt x="1445792" y="937871"/>
                  <a:pt x="1445792" y="937871"/>
                  <a:pt x="1445792" y="937871"/>
                </a:cubicBezTo>
                <a:cubicBezTo>
                  <a:pt x="1445601" y="938822"/>
                  <a:pt x="1445221" y="940343"/>
                  <a:pt x="1444840" y="941770"/>
                </a:cubicBezTo>
                <a:cubicBezTo>
                  <a:pt x="1444555" y="942815"/>
                  <a:pt x="1444364" y="943766"/>
                  <a:pt x="1444174" y="944432"/>
                </a:cubicBezTo>
                <a:cubicBezTo>
                  <a:pt x="1443984" y="945097"/>
                  <a:pt x="1443603" y="946619"/>
                  <a:pt x="1443127" y="948045"/>
                </a:cubicBezTo>
                <a:cubicBezTo>
                  <a:pt x="1442746" y="949186"/>
                  <a:pt x="1442461" y="950327"/>
                  <a:pt x="1442270" y="950897"/>
                </a:cubicBezTo>
                <a:cubicBezTo>
                  <a:pt x="1440082" y="957933"/>
                  <a:pt x="1437322" y="964969"/>
                  <a:pt x="1434086" y="971720"/>
                </a:cubicBezTo>
                <a:cubicBezTo>
                  <a:pt x="1433705" y="972480"/>
                  <a:pt x="1433325" y="973336"/>
                  <a:pt x="1432849" y="974192"/>
                </a:cubicBezTo>
                <a:cubicBezTo>
                  <a:pt x="1431897" y="976094"/>
                  <a:pt x="1430850" y="978185"/>
                  <a:pt x="1429994" y="979707"/>
                </a:cubicBezTo>
                <a:lnTo>
                  <a:pt x="1427805" y="983605"/>
                </a:lnTo>
                <a:cubicBezTo>
                  <a:pt x="1427139" y="984841"/>
                  <a:pt x="1426187" y="986172"/>
                  <a:pt x="1425331" y="987503"/>
                </a:cubicBezTo>
                <a:cubicBezTo>
                  <a:pt x="1424950" y="988169"/>
                  <a:pt x="1424569" y="988739"/>
                  <a:pt x="1424189" y="989310"/>
                </a:cubicBezTo>
                <a:cubicBezTo>
                  <a:pt x="1421619" y="993208"/>
                  <a:pt x="1418669" y="997296"/>
                  <a:pt x="1414957" y="1002050"/>
                </a:cubicBezTo>
                <a:cubicBezTo>
                  <a:pt x="1414481" y="1002621"/>
                  <a:pt x="1413625" y="1003667"/>
                  <a:pt x="1412768" y="1004618"/>
                </a:cubicBezTo>
                <a:cubicBezTo>
                  <a:pt x="1411912" y="1005568"/>
                  <a:pt x="1411055" y="1006614"/>
                  <a:pt x="1410580" y="1007185"/>
                </a:cubicBezTo>
                <a:lnTo>
                  <a:pt x="1410009" y="1007850"/>
                </a:lnTo>
                <a:cubicBezTo>
                  <a:pt x="1408391" y="1009657"/>
                  <a:pt x="1406107" y="1012129"/>
                  <a:pt x="1404394" y="1013840"/>
                </a:cubicBezTo>
                <a:cubicBezTo>
                  <a:pt x="1403728" y="1014506"/>
                  <a:pt x="1402776" y="1015362"/>
                  <a:pt x="1402014" y="1016217"/>
                </a:cubicBezTo>
                <a:cubicBezTo>
                  <a:pt x="1401443" y="1016788"/>
                  <a:pt x="1400872" y="1017358"/>
                  <a:pt x="1400397" y="1017834"/>
                </a:cubicBezTo>
                <a:cubicBezTo>
                  <a:pt x="1399635" y="1018499"/>
                  <a:pt x="1398779" y="1019260"/>
                  <a:pt x="1397922" y="1020021"/>
                </a:cubicBezTo>
                <a:cubicBezTo>
                  <a:pt x="1397637" y="1020306"/>
                  <a:pt x="1397542" y="1020781"/>
                  <a:pt x="1397732" y="1021161"/>
                </a:cubicBezTo>
                <a:cubicBezTo>
                  <a:pt x="1397827" y="1021447"/>
                  <a:pt x="1398113" y="1021637"/>
                  <a:pt x="1398398" y="1021732"/>
                </a:cubicBezTo>
                <a:cubicBezTo>
                  <a:pt x="1398493" y="1021732"/>
                  <a:pt x="1398588" y="1021732"/>
                  <a:pt x="1398684" y="1021732"/>
                </a:cubicBezTo>
                <a:lnTo>
                  <a:pt x="1529825" y="1000434"/>
                </a:lnTo>
                <a:cubicBezTo>
                  <a:pt x="1597109" y="989500"/>
                  <a:pt x="1653163" y="942910"/>
                  <a:pt x="1676098" y="878731"/>
                </a:cubicBezTo>
                <a:cubicBezTo>
                  <a:pt x="1692372" y="833093"/>
                  <a:pt x="1724729" y="794776"/>
                  <a:pt x="1767269" y="770625"/>
                </a:cubicBezTo>
                <a:cubicBezTo>
                  <a:pt x="1805146" y="749137"/>
                  <a:pt x="1851683" y="711771"/>
                  <a:pt x="1882993" y="648637"/>
                </a:cubicBezTo>
                <a:lnTo>
                  <a:pt x="1881947" y="648637"/>
                </a:lnTo>
                <a:cubicBezTo>
                  <a:pt x="1850731" y="711295"/>
                  <a:pt x="1804480" y="748471"/>
                  <a:pt x="1766793" y="769769"/>
                </a:cubicBezTo>
                <a:cubicBezTo>
                  <a:pt x="1724063" y="794015"/>
                  <a:pt x="1691515" y="832522"/>
                  <a:pt x="1675242" y="878351"/>
                </a:cubicBezTo>
                <a:cubicBezTo>
                  <a:pt x="1652497" y="942150"/>
                  <a:pt x="1596728" y="988644"/>
                  <a:pt x="1529730" y="999483"/>
                </a:cubicBezTo>
                <a:lnTo>
                  <a:pt x="1398588" y="1020781"/>
                </a:lnTo>
                <a:cubicBezTo>
                  <a:pt x="1399445" y="1020021"/>
                  <a:pt x="1400301" y="1019260"/>
                  <a:pt x="1401063" y="1018499"/>
                </a:cubicBezTo>
                <a:cubicBezTo>
                  <a:pt x="1402205" y="1017358"/>
                  <a:pt x="1403918" y="1015647"/>
                  <a:pt x="1405155" y="1014506"/>
                </a:cubicBezTo>
                <a:cubicBezTo>
                  <a:pt x="1407058" y="1012699"/>
                  <a:pt x="1409628" y="1009847"/>
                  <a:pt x="1411341" y="1007850"/>
                </a:cubicBezTo>
                <a:cubicBezTo>
                  <a:pt x="1412293" y="1006709"/>
                  <a:pt x="1414672" y="1003857"/>
                  <a:pt x="1415719" y="1002621"/>
                </a:cubicBezTo>
                <a:cubicBezTo>
                  <a:pt x="1418954" y="998437"/>
                  <a:pt x="1422190" y="994254"/>
                  <a:pt x="1425045" y="989785"/>
                </a:cubicBezTo>
                <a:cubicBezTo>
                  <a:pt x="1426187" y="987979"/>
                  <a:pt x="1427615" y="985792"/>
                  <a:pt x="1428661" y="983985"/>
                </a:cubicBezTo>
                <a:lnTo>
                  <a:pt x="1430850" y="980087"/>
                </a:lnTo>
                <a:cubicBezTo>
                  <a:pt x="1432183" y="977805"/>
                  <a:pt x="1433800" y="974477"/>
                  <a:pt x="1435038" y="972100"/>
                </a:cubicBezTo>
                <a:cubicBezTo>
                  <a:pt x="1438273" y="965254"/>
                  <a:pt x="1441033" y="958218"/>
                  <a:pt x="1443317" y="951087"/>
                </a:cubicBezTo>
                <a:cubicBezTo>
                  <a:pt x="1443698" y="949756"/>
                  <a:pt x="1444840" y="945858"/>
                  <a:pt x="1445221" y="944622"/>
                </a:cubicBezTo>
                <a:cubicBezTo>
                  <a:pt x="1445601" y="943101"/>
                  <a:pt x="1446458" y="939583"/>
                  <a:pt x="1446743" y="938061"/>
                </a:cubicBezTo>
                <a:cubicBezTo>
                  <a:pt x="1447124" y="936730"/>
                  <a:pt x="1447314" y="935019"/>
                  <a:pt x="1447600" y="933593"/>
                </a:cubicBezTo>
                <a:cubicBezTo>
                  <a:pt x="1447885" y="932357"/>
                  <a:pt x="1448171" y="930360"/>
                  <a:pt x="1448361" y="929124"/>
                </a:cubicBezTo>
                <a:cubicBezTo>
                  <a:pt x="1448647" y="926557"/>
                  <a:pt x="1449313" y="922659"/>
                  <a:pt x="1449503" y="920186"/>
                </a:cubicBezTo>
                <a:cubicBezTo>
                  <a:pt x="1450074" y="914386"/>
                  <a:pt x="1450265" y="908016"/>
                  <a:pt x="1450169" y="902216"/>
                </a:cubicBezTo>
                <a:cubicBezTo>
                  <a:pt x="1450169" y="899649"/>
                  <a:pt x="1449884" y="895846"/>
                  <a:pt x="1449789" y="893279"/>
                </a:cubicBezTo>
                <a:cubicBezTo>
                  <a:pt x="1448742" y="881203"/>
                  <a:pt x="1448742" y="869033"/>
                  <a:pt x="1450074" y="856958"/>
                </a:cubicBezTo>
                <a:cubicBezTo>
                  <a:pt x="1452644" y="851348"/>
                  <a:pt x="1456546" y="844693"/>
                  <a:pt x="1462065" y="838227"/>
                </a:cubicBezTo>
                <a:cubicBezTo>
                  <a:pt x="1479957" y="817595"/>
                  <a:pt x="1506604" y="808752"/>
                  <a:pt x="1541245" y="812080"/>
                </a:cubicBezTo>
                <a:cubicBezTo>
                  <a:pt x="1562372" y="814077"/>
                  <a:pt x="1582643" y="805710"/>
                  <a:pt x="1595491" y="789546"/>
                </a:cubicBezTo>
                <a:cubicBezTo>
                  <a:pt x="1606911" y="775284"/>
                  <a:pt x="1610623" y="757980"/>
                  <a:pt x="1606340" y="739439"/>
                </a:cubicBezTo>
                <a:cubicBezTo>
                  <a:pt x="1603295" y="726413"/>
                  <a:pt x="1605579" y="716144"/>
                  <a:pt x="1613287" y="708062"/>
                </a:cubicBezTo>
                <a:cubicBezTo>
                  <a:pt x="1620044" y="700931"/>
                  <a:pt x="1623661" y="691709"/>
                  <a:pt x="1623470" y="681915"/>
                </a:cubicBezTo>
                <a:cubicBezTo>
                  <a:pt x="1623280" y="672122"/>
                  <a:pt x="1619283" y="662994"/>
                  <a:pt x="1612240" y="656244"/>
                </a:cubicBezTo>
                <a:cubicBezTo>
                  <a:pt x="1595872" y="640555"/>
                  <a:pt x="1587021" y="622490"/>
                  <a:pt x="1585974" y="602523"/>
                </a:cubicBezTo>
                <a:lnTo>
                  <a:pt x="1571889" y="603284"/>
                </a:lnTo>
                <a:cubicBezTo>
                  <a:pt x="1573222" y="626959"/>
                  <a:pt x="1583500" y="648257"/>
                  <a:pt x="1602533" y="666417"/>
                </a:cubicBezTo>
                <a:cubicBezTo>
                  <a:pt x="1611479" y="674974"/>
                  <a:pt x="1611765" y="689332"/>
                  <a:pt x="1603104" y="698364"/>
                </a:cubicBezTo>
                <a:cubicBezTo>
                  <a:pt x="1592160" y="709869"/>
                  <a:pt x="1588544" y="725177"/>
                  <a:pt x="1592636" y="742672"/>
                </a:cubicBezTo>
                <a:cubicBezTo>
                  <a:pt x="1595967" y="757029"/>
                  <a:pt x="1593207" y="769769"/>
                  <a:pt x="1584451" y="780799"/>
                </a:cubicBezTo>
                <a:cubicBezTo>
                  <a:pt x="1574554" y="793159"/>
                  <a:pt x="1558946" y="799625"/>
                  <a:pt x="1542578" y="798103"/>
                </a:cubicBezTo>
                <a:cubicBezTo>
                  <a:pt x="1520879" y="796012"/>
                  <a:pt x="1501560" y="798389"/>
                  <a:pt x="1485096" y="805044"/>
                </a:cubicBezTo>
                <a:cubicBezTo>
                  <a:pt x="1475199" y="809038"/>
                  <a:pt x="1466443" y="814552"/>
                  <a:pt x="1458735" y="821588"/>
                </a:cubicBezTo>
                <a:cubicBezTo>
                  <a:pt x="1462732" y="811985"/>
                  <a:pt x="1468251" y="803048"/>
                  <a:pt x="1475294" y="795441"/>
                </a:cubicBezTo>
                <a:cubicBezTo>
                  <a:pt x="1478434" y="791828"/>
                  <a:pt x="1483288" y="787740"/>
                  <a:pt x="1486999" y="784317"/>
                </a:cubicBezTo>
                <a:cubicBezTo>
                  <a:pt x="1500704" y="770910"/>
                  <a:pt x="1510791" y="753891"/>
                  <a:pt x="1515645" y="735350"/>
                </a:cubicBezTo>
                <a:cubicBezTo>
                  <a:pt x="1525733" y="697033"/>
                  <a:pt x="1513456" y="655863"/>
                  <a:pt x="1483478" y="629811"/>
                </a:cubicBezTo>
                <a:cubicBezTo>
                  <a:pt x="1481194" y="627910"/>
                  <a:pt x="1478815" y="625913"/>
                  <a:pt x="1476531" y="624202"/>
                </a:cubicBezTo>
                <a:lnTo>
                  <a:pt x="1466443" y="637228"/>
                </a:lnTo>
                <a:cubicBezTo>
                  <a:pt x="1469488" y="639605"/>
                  <a:pt x="1472534" y="642267"/>
                  <a:pt x="1475199" y="644929"/>
                </a:cubicBezTo>
                <a:cubicBezTo>
                  <a:pt x="1502131" y="671361"/>
                  <a:pt x="1508507" y="712912"/>
                  <a:pt x="1491472" y="746285"/>
                </a:cubicBezTo>
                <a:cubicBezTo>
                  <a:pt x="1486904" y="755222"/>
                  <a:pt x="1480718" y="763304"/>
                  <a:pt x="1473486" y="770150"/>
                </a:cubicBezTo>
                <a:cubicBezTo>
                  <a:pt x="1470155" y="773192"/>
                  <a:pt x="1467585" y="775094"/>
                  <a:pt x="1464064" y="778612"/>
                </a:cubicBezTo>
                <a:cubicBezTo>
                  <a:pt x="1448552" y="793444"/>
                  <a:pt x="1438178" y="813031"/>
                  <a:pt x="1432849" y="833663"/>
                </a:cubicBezTo>
                <a:cubicBezTo>
                  <a:pt x="1428090" y="852299"/>
                  <a:pt x="1426568" y="871600"/>
                  <a:pt x="1427424" y="890807"/>
                </a:cubicBezTo>
                <a:cubicBezTo>
                  <a:pt x="1427615" y="893088"/>
                  <a:pt x="1427710" y="896702"/>
                  <a:pt x="1427805" y="898983"/>
                </a:cubicBezTo>
                <a:lnTo>
                  <a:pt x="1427805" y="900885"/>
                </a:lnTo>
                <a:cubicBezTo>
                  <a:pt x="1427805" y="900885"/>
                  <a:pt x="1427805" y="902787"/>
                  <a:pt x="1427805" y="902787"/>
                </a:cubicBezTo>
                <a:cubicBezTo>
                  <a:pt x="1427805" y="905164"/>
                  <a:pt x="1427805" y="908111"/>
                  <a:pt x="1427615" y="910488"/>
                </a:cubicBezTo>
                <a:cubicBezTo>
                  <a:pt x="1427520" y="913436"/>
                  <a:pt x="1427044" y="917144"/>
                  <a:pt x="1426758" y="920091"/>
                </a:cubicBezTo>
                <a:cubicBezTo>
                  <a:pt x="1426282" y="923039"/>
                  <a:pt x="1425806" y="926652"/>
                  <a:pt x="1425140" y="929504"/>
                </a:cubicBezTo>
                <a:cubicBezTo>
                  <a:pt x="1424664" y="932357"/>
                  <a:pt x="1423618" y="935970"/>
                  <a:pt x="1422856" y="938822"/>
                </a:cubicBezTo>
                <a:lnTo>
                  <a:pt x="1422285" y="940629"/>
                </a:lnTo>
                <a:lnTo>
                  <a:pt x="1421143" y="944337"/>
                </a:lnTo>
                <a:cubicBezTo>
                  <a:pt x="1419430" y="949186"/>
                  <a:pt x="1417622" y="953940"/>
                  <a:pt x="1415433" y="958599"/>
                </a:cubicBezTo>
                <a:cubicBezTo>
                  <a:pt x="1414196" y="961261"/>
                  <a:pt x="1412483" y="964589"/>
                  <a:pt x="1411055" y="967156"/>
                </a:cubicBezTo>
                <a:cubicBezTo>
                  <a:pt x="1409533" y="969723"/>
                  <a:pt x="1407725" y="972861"/>
                  <a:pt x="1406011" y="975333"/>
                </a:cubicBezTo>
                <a:cubicBezTo>
                  <a:pt x="1405345" y="976284"/>
                  <a:pt x="1404584" y="977615"/>
                  <a:pt x="1403918" y="978471"/>
                </a:cubicBezTo>
                <a:cubicBezTo>
                  <a:pt x="1401063" y="982464"/>
                  <a:pt x="1397732" y="986742"/>
                  <a:pt x="1394401" y="990451"/>
                </a:cubicBezTo>
                <a:cubicBezTo>
                  <a:pt x="1393640" y="991306"/>
                  <a:pt x="1392688" y="992447"/>
                  <a:pt x="1391832" y="993303"/>
                </a:cubicBezTo>
                <a:cubicBezTo>
                  <a:pt x="1390785" y="994254"/>
                  <a:pt x="1388881" y="996441"/>
                  <a:pt x="1387834" y="997391"/>
                </a:cubicBezTo>
                <a:cubicBezTo>
                  <a:pt x="1386788" y="998342"/>
                  <a:pt x="1385360" y="999768"/>
                  <a:pt x="1384408" y="1000624"/>
                </a:cubicBezTo>
                <a:cubicBezTo>
                  <a:pt x="1381363" y="1003286"/>
                  <a:pt x="1378032" y="1006044"/>
                  <a:pt x="1374796" y="1008516"/>
                </a:cubicBezTo>
                <a:cubicBezTo>
                  <a:pt x="1373750" y="1009276"/>
                  <a:pt x="1371180" y="1011083"/>
                  <a:pt x="1370133" y="1011844"/>
                </a:cubicBezTo>
                <a:cubicBezTo>
                  <a:pt x="1369086" y="1012604"/>
                  <a:pt x="1366422" y="1014221"/>
                  <a:pt x="1365375" y="1014981"/>
                </a:cubicBezTo>
                <a:cubicBezTo>
                  <a:pt x="1364423" y="1015552"/>
                  <a:pt x="1363091" y="1016312"/>
                  <a:pt x="1362139" y="1016883"/>
                </a:cubicBezTo>
                <a:cubicBezTo>
                  <a:pt x="1361187" y="1017453"/>
                  <a:pt x="1359855" y="1018309"/>
                  <a:pt x="1358808" y="1018784"/>
                </a:cubicBezTo>
                <a:cubicBezTo>
                  <a:pt x="1351004" y="1022873"/>
                  <a:pt x="1342725" y="1026391"/>
                  <a:pt x="1334255" y="1028863"/>
                </a:cubicBezTo>
                <a:lnTo>
                  <a:pt x="1330638" y="1029909"/>
                </a:lnTo>
                <a:lnTo>
                  <a:pt x="1326927" y="1030765"/>
                </a:lnTo>
                <a:cubicBezTo>
                  <a:pt x="1324072" y="1031525"/>
                  <a:pt x="1320551" y="1032096"/>
                  <a:pt x="1317600" y="1032571"/>
                </a:cubicBezTo>
                <a:cubicBezTo>
                  <a:pt x="1311605" y="1033427"/>
                  <a:pt x="1305038" y="1034092"/>
                  <a:pt x="1299043" y="1035043"/>
                </a:cubicBezTo>
                <a:cubicBezTo>
                  <a:pt x="1194358" y="1050256"/>
                  <a:pt x="1099951" y="1115576"/>
                  <a:pt x="1050654" y="1209420"/>
                </a:cubicBezTo>
                <a:cubicBezTo>
                  <a:pt x="1025530" y="1256960"/>
                  <a:pt x="1012873" y="1310300"/>
                  <a:pt x="1011540" y="1363926"/>
                </a:cubicBezTo>
                <a:cubicBezTo>
                  <a:pt x="999549" y="1356129"/>
                  <a:pt x="985940" y="1350710"/>
                  <a:pt x="971570" y="1348428"/>
                </a:cubicBezTo>
                <a:cubicBezTo>
                  <a:pt x="969095" y="1348047"/>
                  <a:pt x="966716" y="1347762"/>
                  <a:pt x="964242" y="1347572"/>
                </a:cubicBezTo>
                <a:cubicBezTo>
                  <a:pt x="962434" y="1347382"/>
                  <a:pt x="958246" y="1347097"/>
                  <a:pt x="956343" y="1347001"/>
                </a:cubicBezTo>
                <a:cubicBezTo>
                  <a:pt x="954820" y="1346906"/>
                  <a:pt x="953393" y="1346716"/>
                  <a:pt x="951870" y="1346431"/>
                </a:cubicBezTo>
                <a:cubicBezTo>
                  <a:pt x="927507" y="1342533"/>
                  <a:pt x="906856" y="1324087"/>
                  <a:pt x="900289" y="1300127"/>
                </a:cubicBezTo>
                <a:cubicBezTo>
                  <a:pt x="899528" y="1297275"/>
                  <a:pt x="898861" y="1294137"/>
                  <a:pt x="898290" y="1291189"/>
                </a:cubicBezTo>
                <a:cubicBezTo>
                  <a:pt x="897053" y="1284724"/>
                  <a:pt x="894960" y="1274075"/>
                  <a:pt x="893722" y="1267610"/>
                </a:cubicBezTo>
                <a:cubicBezTo>
                  <a:pt x="893532" y="1266754"/>
                  <a:pt x="893151" y="1265042"/>
                  <a:pt x="892961" y="1264187"/>
                </a:cubicBezTo>
                <a:cubicBezTo>
                  <a:pt x="886299" y="1234997"/>
                  <a:pt x="861746" y="1212273"/>
                  <a:pt x="832244" y="1207614"/>
                </a:cubicBezTo>
                <a:cubicBezTo>
                  <a:pt x="832244" y="1207614"/>
                  <a:pt x="832149" y="1207614"/>
                  <a:pt x="832053" y="1207614"/>
                </a:cubicBezTo>
                <a:cubicBezTo>
                  <a:pt x="831578" y="1207614"/>
                  <a:pt x="831102" y="1207519"/>
                  <a:pt x="830626" y="1207424"/>
                </a:cubicBezTo>
                <a:cubicBezTo>
                  <a:pt x="807881" y="1203811"/>
                  <a:pt x="792939" y="1181372"/>
                  <a:pt x="798840" y="1158933"/>
                </a:cubicBezTo>
                <a:cubicBezTo>
                  <a:pt x="799221" y="1157602"/>
                  <a:pt x="799601" y="1156271"/>
                  <a:pt x="800077" y="1154939"/>
                </a:cubicBezTo>
                <a:cubicBezTo>
                  <a:pt x="807405" y="1133641"/>
                  <a:pt x="816446" y="1112914"/>
                  <a:pt x="827485" y="1093327"/>
                </a:cubicBezTo>
                <a:cubicBezTo>
                  <a:pt x="827961" y="1092377"/>
                  <a:pt x="830436" y="1087813"/>
                  <a:pt x="831007" y="1086672"/>
                </a:cubicBezTo>
                <a:lnTo>
                  <a:pt x="833576" y="1081157"/>
                </a:lnTo>
                <a:cubicBezTo>
                  <a:pt x="833957" y="1080397"/>
                  <a:pt x="834433" y="1079160"/>
                  <a:pt x="834718" y="1078305"/>
                </a:cubicBezTo>
                <a:cubicBezTo>
                  <a:pt x="835384" y="1076688"/>
                  <a:pt x="836431" y="1074121"/>
                  <a:pt x="836907" y="1072600"/>
                </a:cubicBezTo>
                <a:cubicBezTo>
                  <a:pt x="851944" y="1030479"/>
                  <a:pt x="841761" y="984175"/>
                  <a:pt x="813781" y="951658"/>
                </a:cubicBezTo>
                <a:cubicBezTo>
                  <a:pt x="807500" y="930455"/>
                  <a:pt x="809499" y="907636"/>
                  <a:pt x="819491" y="887764"/>
                </a:cubicBezTo>
                <a:cubicBezTo>
                  <a:pt x="831102" y="864660"/>
                  <a:pt x="852229" y="847830"/>
                  <a:pt x="877449" y="841650"/>
                </a:cubicBezTo>
                <a:cubicBezTo>
                  <a:pt x="886775" y="839368"/>
                  <a:pt x="896387" y="836421"/>
                  <a:pt x="906094" y="832808"/>
                </a:cubicBezTo>
                <a:lnTo>
                  <a:pt x="906094" y="832808"/>
                </a:lnTo>
                <a:cubicBezTo>
                  <a:pt x="906094" y="832808"/>
                  <a:pt x="941021" y="819116"/>
                  <a:pt x="994410" y="815028"/>
                </a:cubicBezTo>
                <a:cubicBezTo>
                  <a:pt x="1019725" y="813031"/>
                  <a:pt x="1052082" y="813031"/>
                  <a:pt x="1088531" y="818831"/>
                </a:cubicBezTo>
                <a:cubicBezTo>
                  <a:pt x="1122697" y="824250"/>
                  <a:pt x="1160478" y="834709"/>
                  <a:pt x="1199592" y="853345"/>
                </a:cubicBezTo>
                <a:cubicBezTo>
                  <a:pt x="1204826" y="855817"/>
                  <a:pt x="1210251" y="857529"/>
                  <a:pt x="1215771" y="858384"/>
                </a:cubicBezTo>
                <a:cubicBezTo>
                  <a:pt x="1227857" y="860286"/>
                  <a:pt x="1240229" y="858384"/>
                  <a:pt x="1251459" y="852679"/>
                </a:cubicBezTo>
                <a:cubicBezTo>
                  <a:pt x="1267923" y="844312"/>
                  <a:pt x="1279248" y="829100"/>
                  <a:pt x="1282483" y="810939"/>
                </a:cubicBezTo>
                <a:cubicBezTo>
                  <a:pt x="1287337" y="784317"/>
                  <a:pt x="1305229" y="762543"/>
                  <a:pt x="1330353" y="752560"/>
                </a:cubicBezTo>
                <a:cubicBezTo>
                  <a:pt x="1356905" y="742101"/>
                  <a:pt x="1392783" y="719567"/>
                  <a:pt x="1412959" y="671837"/>
                </a:cubicBezTo>
                <a:lnTo>
                  <a:pt x="1391260" y="662709"/>
                </a:lnTo>
                <a:cubicBezTo>
                  <a:pt x="1377651" y="695036"/>
                  <a:pt x="1354240" y="717856"/>
                  <a:pt x="1321693" y="730787"/>
                </a:cubicBezTo>
                <a:cubicBezTo>
                  <a:pt x="1305704" y="737062"/>
                  <a:pt x="1291524" y="747426"/>
                  <a:pt x="1280675" y="760737"/>
                </a:cubicBezTo>
                <a:cubicBezTo>
                  <a:pt x="1269826" y="773953"/>
                  <a:pt x="1262403" y="789926"/>
                  <a:pt x="1259358" y="806756"/>
                </a:cubicBezTo>
                <a:cubicBezTo>
                  <a:pt x="1257359" y="817595"/>
                  <a:pt x="1250602" y="826723"/>
                  <a:pt x="1240705" y="831762"/>
                </a:cubicBezTo>
                <a:cubicBezTo>
                  <a:pt x="1233948" y="835185"/>
                  <a:pt x="1226525" y="836326"/>
                  <a:pt x="1219387" y="835185"/>
                </a:cubicBezTo>
                <a:cubicBezTo>
                  <a:pt x="1216056" y="834709"/>
                  <a:pt x="1212820" y="833663"/>
                  <a:pt x="1209680" y="832142"/>
                </a:cubicBezTo>
                <a:cubicBezTo>
                  <a:pt x="1172184" y="814267"/>
                  <a:pt x="1132594" y="801907"/>
                  <a:pt x="1092052" y="795536"/>
                </a:cubicBezTo>
                <a:cubicBezTo>
                  <a:pt x="1091672" y="795536"/>
                  <a:pt x="1091196" y="795441"/>
                  <a:pt x="1090815" y="795346"/>
                </a:cubicBezTo>
                <a:cubicBezTo>
                  <a:pt x="1078158" y="793349"/>
                  <a:pt x="1065405" y="792018"/>
                  <a:pt x="1052653" y="791162"/>
                </a:cubicBezTo>
                <a:cubicBezTo>
                  <a:pt x="1082060" y="787549"/>
                  <a:pt x="1108802" y="786313"/>
                  <a:pt x="1130976" y="786218"/>
                </a:cubicBezTo>
                <a:cubicBezTo>
                  <a:pt x="1146013" y="786218"/>
                  <a:pt x="1160288" y="781369"/>
                  <a:pt x="1172279" y="772432"/>
                </a:cubicBezTo>
                <a:cubicBezTo>
                  <a:pt x="1184270" y="763399"/>
                  <a:pt x="1192835" y="751039"/>
                  <a:pt x="1197023" y="736682"/>
                </a:cubicBezTo>
                <a:cubicBezTo>
                  <a:pt x="1202733" y="716715"/>
                  <a:pt x="1214153" y="703974"/>
                  <a:pt x="1230902" y="698935"/>
                </a:cubicBezTo>
                <a:cubicBezTo>
                  <a:pt x="1248413" y="693705"/>
                  <a:pt x="1264021" y="683722"/>
                  <a:pt x="1276298" y="670125"/>
                </a:cubicBezTo>
                <a:cubicBezTo>
                  <a:pt x="1288479" y="656529"/>
                  <a:pt x="1296664" y="639890"/>
                  <a:pt x="1299994" y="621920"/>
                </a:cubicBezTo>
                <a:cubicBezTo>
                  <a:pt x="1307132" y="583032"/>
                  <a:pt x="1297330" y="550990"/>
                  <a:pt x="1296949" y="549659"/>
                </a:cubicBezTo>
                <a:lnTo>
                  <a:pt x="1278962" y="555268"/>
                </a:lnTo>
                <a:cubicBezTo>
                  <a:pt x="1278962" y="555268"/>
                  <a:pt x="1287718" y="584458"/>
                  <a:pt x="1281437" y="618592"/>
                </a:cubicBezTo>
                <a:cubicBezTo>
                  <a:pt x="1276012" y="648352"/>
                  <a:pt x="1254504" y="672217"/>
                  <a:pt x="1225478" y="680965"/>
                </a:cubicBezTo>
                <a:cubicBezTo>
                  <a:pt x="1209490" y="685814"/>
                  <a:pt x="1188458" y="698459"/>
                  <a:pt x="1178941" y="731452"/>
                </a:cubicBezTo>
                <a:cubicBezTo>
                  <a:pt x="1172850" y="752560"/>
                  <a:pt x="1153150" y="767392"/>
                  <a:pt x="1130976" y="767392"/>
                </a:cubicBezTo>
                <a:cubicBezTo>
                  <a:pt x="1091481" y="767488"/>
                  <a:pt x="1037426" y="771196"/>
                  <a:pt x="979945" y="785458"/>
                </a:cubicBezTo>
                <a:cubicBezTo>
                  <a:pt x="1007829" y="756458"/>
                  <a:pt x="1029051" y="714718"/>
                  <a:pt x="1034095" y="654532"/>
                </a:cubicBezTo>
                <a:cubicBezTo>
                  <a:pt x="1035808" y="633710"/>
                  <a:pt x="1044754" y="614313"/>
                  <a:pt x="1059124" y="600051"/>
                </a:cubicBezTo>
                <a:cubicBezTo>
                  <a:pt x="1079205" y="580084"/>
                  <a:pt x="1108516" y="568104"/>
                  <a:pt x="1146298" y="564301"/>
                </a:cubicBezTo>
                <a:lnTo>
                  <a:pt x="1144014" y="540911"/>
                </a:lnTo>
                <a:cubicBezTo>
                  <a:pt x="1115940" y="543669"/>
                  <a:pt x="1091672" y="550705"/>
                  <a:pt x="1071591" y="561734"/>
                </a:cubicBezTo>
                <a:cubicBezTo>
                  <a:pt x="1071972" y="559072"/>
                  <a:pt x="1072448" y="556029"/>
                  <a:pt x="1072448" y="556029"/>
                </a:cubicBezTo>
                <a:cubicBezTo>
                  <a:pt x="1038282" y="550705"/>
                  <a:pt x="1003165" y="549564"/>
                  <a:pt x="969000" y="555268"/>
                </a:cubicBezTo>
                <a:cubicBezTo>
                  <a:pt x="965669" y="555839"/>
                  <a:pt x="961958" y="556600"/>
                  <a:pt x="958722" y="557550"/>
                </a:cubicBezTo>
                <a:cubicBezTo>
                  <a:pt x="913898" y="568960"/>
                  <a:pt x="878400" y="606612"/>
                  <a:pt x="869074" y="651775"/>
                </a:cubicBezTo>
                <a:cubicBezTo>
                  <a:pt x="868788" y="653201"/>
                  <a:pt x="868408" y="655483"/>
                  <a:pt x="868122" y="656909"/>
                </a:cubicBezTo>
                <a:cubicBezTo>
                  <a:pt x="867646" y="659572"/>
                  <a:pt x="866790" y="662139"/>
                  <a:pt x="865743" y="664706"/>
                </a:cubicBezTo>
                <a:cubicBezTo>
                  <a:pt x="862698" y="671647"/>
                  <a:pt x="857463" y="677447"/>
                  <a:pt x="850897" y="681155"/>
                </a:cubicBezTo>
                <a:cubicBezTo>
                  <a:pt x="846900" y="683342"/>
                  <a:pt x="842141" y="684387"/>
                  <a:pt x="837478" y="685909"/>
                </a:cubicBezTo>
                <a:cubicBezTo>
                  <a:pt x="823488" y="690092"/>
                  <a:pt x="811878" y="700456"/>
                  <a:pt x="805692" y="713672"/>
                </a:cubicBezTo>
                <a:cubicBezTo>
                  <a:pt x="799601" y="726508"/>
                  <a:pt x="799125" y="741626"/>
                  <a:pt x="804074" y="754937"/>
                </a:cubicBezTo>
                <a:cubicBezTo>
                  <a:pt x="804550" y="756553"/>
                  <a:pt x="805597" y="759596"/>
                  <a:pt x="806073" y="761212"/>
                </a:cubicBezTo>
                <a:cubicBezTo>
                  <a:pt x="814257" y="788881"/>
                  <a:pt x="814828" y="818641"/>
                  <a:pt x="807786" y="846594"/>
                </a:cubicBezTo>
                <a:cubicBezTo>
                  <a:pt x="807310" y="848686"/>
                  <a:pt x="806358" y="851729"/>
                  <a:pt x="805787" y="853820"/>
                </a:cubicBezTo>
                <a:cubicBezTo>
                  <a:pt x="802837" y="863043"/>
                  <a:pt x="798364" y="875594"/>
                  <a:pt x="795033" y="885197"/>
                </a:cubicBezTo>
                <a:cubicBezTo>
                  <a:pt x="789418" y="898983"/>
                  <a:pt x="786658" y="913626"/>
                  <a:pt x="786849" y="928268"/>
                </a:cubicBezTo>
                <a:cubicBezTo>
                  <a:pt x="782852" y="925796"/>
                  <a:pt x="778664" y="923419"/>
                  <a:pt x="774382" y="921422"/>
                </a:cubicBezTo>
                <a:cubicBezTo>
                  <a:pt x="770956" y="919901"/>
                  <a:pt x="767339" y="918285"/>
                  <a:pt x="763818" y="916859"/>
                </a:cubicBezTo>
                <a:cubicBezTo>
                  <a:pt x="720136" y="898888"/>
                  <a:pt x="651615" y="871030"/>
                  <a:pt x="608599" y="853250"/>
                </a:cubicBezTo>
                <a:cubicBezTo>
                  <a:pt x="597369" y="848496"/>
                  <a:pt x="586901" y="842125"/>
                  <a:pt x="577384" y="834424"/>
                </a:cubicBezTo>
                <a:cubicBezTo>
                  <a:pt x="537794" y="801907"/>
                  <a:pt x="523043" y="751514"/>
                  <a:pt x="533416" y="705495"/>
                </a:cubicBezTo>
                <a:cubicBezTo>
                  <a:pt x="535034" y="699600"/>
                  <a:pt x="536747" y="693800"/>
                  <a:pt x="538651" y="688000"/>
                </a:cubicBezTo>
                <a:cubicBezTo>
                  <a:pt x="545503" y="669840"/>
                  <a:pt x="556637" y="653011"/>
                  <a:pt x="571864" y="638749"/>
                </a:cubicBezTo>
                <a:cubicBezTo>
                  <a:pt x="585759" y="626008"/>
                  <a:pt x="600986" y="614504"/>
                  <a:pt x="617259" y="604900"/>
                </a:cubicBezTo>
                <a:cubicBezTo>
                  <a:pt x="624778" y="600432"/>
                  <a:pt x="632486" y="596343"/>
                  <a:pt x="640385" y="592635"/>
                </a:cubicBezTo>
                <a:cubicBezTo>
                  <a:pt x="684543" y="573239"/>
                  <a:pt x="733269" y="566963"/>
                  <a:pt x="780853" y="574475"/>
                </a:cubicBezTo>
                <a:cubicBezTo>
                  <a:pt x="781424" y="574570"/>
                  <a:pt x="782090" y="574665"/>
                  <a:pt x="782661" y="574760"/>
                </a:cubicBezTo>
                <a:lnTo>
                  <a:pt x="811973" y="579609"/>
                </a:lnTo>
                <a:lnTo>
                  <a:pt x="831007" y="572288"/>
                </a:lnTo>
                <a:cubicBezTo>
                  <a:pt x="837097" y="573429"/>
                  <a:pt x="843188" y="574760"/>
                  <a:pt x="849184" y="576186"/>
                </a:cubicBezTo>
                <a:cubicBezTo>
                  <a:pt x="855845" y="577803"/>
                  <a:pt x="862602" y="579704"/>
                  <a:pt x="869074" y="581891"/>
                </a:cubicBezTo>
                <a:lnTo>
                  <a:pt x="873166" y="570957"/>
                </a:lnTo>
                <a:cubicBezTo>
                  <a:pt x="872500" y="570672"/>
                  <a:pt x="871168" y="570196"/>
                  <a:pt x="870501" y="570006"/>
                </a:cubicBezTo>
                <a:cubicBezTo>
                  <a:pt x="857654" y="565632"/>
                  <a:pt x="844425" y="562304"/>
                  <a:pt x="831102" y="559547"/>
                </a:cubicBezTo>
                <a:cubicBezTo>
                  <a:pt x="828152" y="558977"/>
                  <a:pt x="825201" y="558406"/>
                  <a:pt x="822251" y="557836"/>
                </a:cubicBezTo>
                <a:lnTo>
                  <a:pt x="815494" y="551655"/>
                </a:lnTo>
                <a:cubicBezTo>
                  <a:pt x="767339" y="546996"/>
                  <a:pt x="725085" y="552226"/>
                  <a:pt x="696820" y="557836"/>
                </a:cubicBezTo>
                <a:cubicBezTo>
                  <a:pt x="688635" y="559452"/>
                  <a:pt x="680451" y="561259"/>
                  <a:pt x="672362" y="563540"/>
                </a:cubicBezTo>
                <a:cubicBezTo>
                  <a:pt x="664463" y="565727"/>
                  <a:pt x="660085" y="567249"/>
                  <a:pt x="660085" y="567249"/>
                </a:cubicBezTo>
                <a:lnTo>
                  <a:pt x="660085" y="567249"/>
                </a:lnTo>
                <a:cubicBezTo>
                  <a:pt x="630297" y="576947"/>
                  <a:pt x="602033" y="591399"/>
                  <a:pt x="576242" y="611081"/>
                </a:cubicBezTo>
                <a:cubicBezTo>
                  <a:pt x="592516" y="585884"/>
                  <a:pt x="611740" y="562400"/>
                  <a:pt x="632391" y="540721"/>
                </a:cubicBezTo>
                <a:cubicBezTo>
                  <a:pt x="663416" y="508489"/>
                  <a:pt x="698152" y="479299"/>
                  <a:pt x="735268" y="454008"/>
                </a:cubicBezTo>
                <a:cubicBezTo>
                  <a:pt x="740026" y="450680"/>
                  <a:pt x="744880" y="446972"/>
                  <a:pt x="749162" y="442979"/>
                </a:cubicBezTo>
                <a:cubicBezTo>
                  <a:pt x="752588" y="439936"/>
                  <a:pt x="756014" y="436228"/>
                  <a:pt x="759060" y="432805"/>
                </a:cubicBezTo>
                <a:cubicBezTo>
                  <a:pt x="759060" y="432805"/>
                  <a:pt x="759060" y="432805"/>
                  <a:pt x="759060" y="432805"/>
                </a:cubicBezTo>
                <a:cubicBezTo>
                  <a:pt x="759440" y="432425"/>
                  <a:pt x="759821" y="432045"/>
                  <a:pt x="760297" y="431664"/>
                </a:cubicBezTo>
                <a:cubicBezTo>
                  <a:pt x="790846" y="401239"/>
                  <a:pt x="816922" y="366819"/>
                  <a:pt x="840619" y="330974"/>
                </a:cubicBezTo>
                <a:cubicBezTo>
                  <a:pt x="843283" y="326791"/>
                  <a:pt x="846995" y="321466"/>
                  <a:pt x="849279" y="317093"/>
                </a:cubicBezTo>
                <a:cubicBezTo>
                  <a:pt x="860223" y="297696"/>
                  <a:pt x="865743" y="275257"/>
                  <a:pt x="865077" y="253104"/>
                </a:cubicBezTo>
                <a:cubicBezTo>
                  <a:pt x="864411" y="222773"/>
                  <a:pt x="851944" y="193013"/>
                  <a:pt x="831007" y="171239"/>
                </a:cubicBezTo>
                <a:cubicBezTo>
                  <a:pt x="830150" y="170289"/>
                  <a:pt x="827866" y="167817"/>
                  <a:pt x="827105" y="166961"/>
                </a:cubicBezTo>
                <a:cubicBezTo>
                  <a:pt x="824250" y="163633"/>
                  <a:pt x="821299" y="159925"/>
                  <a:pt x="818825" y="156217"/>
                </a:cubicBezTo>
                <a:cubicBezTo>
                  <a:pt x="809308" y="142335"/>
                  <a:pt x="802837" y="126267"/>
                  <a:pt x="800172" y="109723"/>
                </a:cubicBezTo>
                <a:cubicBezTo>
                  <a:pt x="797603" y="94129"/>
                  <a:pt x="798650" y="78251"/>
                  <a:pt x="799792" y="62563"/>
                </a:cubicBezTo>
                <a:cubicBezTo>
                  <a:pt x="801600" y="41455"/>
                  <a:pt x="805026" y="20442"/>
                  <a:pt x="810450" y="0"/>
                </a:cubicBezTo>
                <a:cubicBezTo>
                  <a:pt x="804169" y="20347"/>
                  <a:pt x="799982" y="41170"/>
                  <a:pt x="797317" y="62278"/>
                </a:cubicBezTo>
                <a:cubicBezTo>
                  <a:pt x="795604" y="78156"/>
                  <a:pt x="793891" y="94320"/>
                  <a:pt x="795890" y="110293"/>
                </a:cubicBezTo>
                <a:cubicBezTo>
                  <a:pt x="798079" y="127788"/>
                  <a:pt x="804169" y="144807"/>
                  <a:pt x="813591" y="159640"/>
                </a:cubicBezTo>
                <a:cubicBezTo>
                  <a:pt x="815970" y="163633"/>
                  <a:pt x="819016" y="167626"/>
                  <a:pt x="821871" y="171335"/>
                </a:cubicBezTo>
                <a:cubicBezTo>
                  <a:pt x="822727" y="172285"/>
                  <a:pt x="825011" y="175043"/>
                  <a:pt x="825868" y="175994"/>
                </a:cubicBezTo>
                <a:cubicBezTo>
                  <a:pt x="844616" y="197101"/>
                  <a:pt x="855179" y="225055"/>
                  <a:pt x="854704" y="253104"/>
                </a:cubicBezTo>
                <a:cubicBezTo>
                  <a:pt x="854513" y="273261"/>
                  <a:pt x="848708" y="293322"/>
                  <a:pt x="838144" y="310532"/>
                </a:cubicBezTo>
                <a:cubicBezTo>
                  <a:pt x="835860" y="314430"/>
                  <a:pt x="832149" y="319470"/>
                  <a:pt x="829484" y="323273"/>
                </a:cubicBezTo>
                <a:cubicBezTo>
                  <a:pt x="815589" y="342574"/>
                  <a:pt x="801029" y="361400"/>
                  <a:pt x="785421" y="379275"/>
                </a:cubicBezTo>
                <a:cubicBezTo>
                  <a:pt x="785611" y="378229"/>
                  <a:pt x="785897" y="377183"/>
                  <a:pt x="786087" y="376137"/>
                </a:cubicBezTo>
                <a:cubicBezTo>
                  <a:pt x="797793" y="315952"/>
                  <a:pt x="758774" y="254815"/>
                  <a:pt x="699104" y="240553"/>
                </a:cubicBezTo>
                <a:cubicBezTo>
                  <a:pt x="695963" y="239792"/>
                  <a:pt x="692823" y="239127"/>
                  <a:pt x="689587" y="238651"/>
                </a:cubicBezTo>
                <a:cubicBezTo>
                  <a:pt x="683782" y="237701"/>
                  <a:pt x="677881" y="237225"/>
                  <a:pt x="672076" y="237130"/>
                </a:cubicBezTo>
                <a:cubicBezTo>
                  <a:pt x="658848" y="236845"/>
                  <a:pt x="645620" y="237225"/>
                  <a:pt x="632486" y="238176"/>
                </a:cubicBezTo>
                <a:cubicBezTo>
                  <a:pt x="619829" y="239412"/>
                  <a:pt x="606981" y="239792"/>
                  <a:pt x="594324" y="237796"/>
                </a:cubicBezTo>
                <a:cubicBezTo>
                  <a:pt x="594324" y="237796"/>
                  <a:pt x="594324" y="237796"/>
                  <a:pt x="594324" y="237796"/>
                </a:cubicBezTo>
                <a:cubicBezTo>
                  <a:pt x="593753" y="237796"/>
                  <a:pt x="593182" y="237605"/>
                  <a:pt x="592516" y="237510"/>
                </a:cubicBezTo>
                <a:cubicBezTo>
                  <a:pt x="584807" y="236274"/>
                  <a:pt x="576908" y="234373"/>
                  <a:pt x="569580" y="231806"/>
                </a:cubicBezTo>
                <a:cubicBezTo>
                  <a:pt x="536652" y="220491"/>
                  <a:pt x="509244" y="196816"/>
                  <a:pt x="492970" y="166200"/>
                </a:cubicBezTo>
                <a:cubicBezTo>
                  <a:pt x="504581" y="192252"/>
                  <a:pt x="524756" y="214501"/>
                  <a:pt x="549500" y="228668"/>
                </a:cubicBezTo>
                <a:cubicBezTo>
                  <a:pt x="564441" y="237320"/>
                  <a:pt x="580905" y="243120"/>
                  <a:pt x="597940" y="245782"/>
                </a:cubicBezTo>
                <a:cubicBezTo>
                  <a:pt x="605173" y="246923"/>
                  <a:pt x="612501" y="247494"/>
                  <a:pt x="619734" y="247494"/>
                </a:cubicBezTo>
                <a:cubicBezTo>
                  <a:pt x="621637" y="247494"/>
                  <a:pt x="624492" y="247494"/>
                  <a:pt x="626491" y="247399"/>
                </a:cubicBezTo>
                <a:cubicBezTo>
                  <a:pt x="637245" y="246923"/>
                  <a:pt x="647999" y="246828"/>
                  <a:pt x="658753" y="247209"/>
                </a:cubicBezTo>
                <a:cubicBezTo>
                  <a:pt x="666937" y="247494"/>
                  <a:pt x="675121" y="247779"/>
                  <a:pt x="683211" y="249015"/>
                </a:cubicBezTo>
                <a:cubicBezTo>
                  <a:pt x="683496" y="249015"/>
                  <a:pt x="683782" y="249015"/>
                  <a:pt x="684067" y="249205"/>
                </a:cubicBezTo>
                <a:cubicBezTo>
                  <a:pt x="684163" y="249205"/>
                  <a:pt x="684353" y="249205"/>
                  <a:pt x="684448" y="249205"/>
                </a:cubicBezTo>
                <a:cubicBezTo>
                  <a:pt x="720897" y="255005"/>
                  <a:pt x="752683" y="281628"/>
                  <a:pt x="765150" y="316237"/>
                </a:cubicBezTo>
                <a:cubicBezTo>
                  <a:pt x="775524" y="344095"/>
                  <a:pt x="772478" y="376232"/>
                  <a:pt x="758013" y="402094"/>
                </a:cubicBezTo>
                <a:cubicBezTo>
                  <a:pt x="757537" y="402950"/>
                  <a:pt x="756205" y="405137"/>
                  <a:pt x="755729" y="405993"/>
                </a:cubicBezTo>
                <a:cubicBezTo>
                  <a:pt x="754777" y="407419"/>
                  <a:pt x="753445" y="409606"/>
                  <a:pt x="752398" y="410937"/>
                </a:cubicBezTo>
                <a:lnTo>
                  <a:pt x="750685" y="413314"/>
                </a:lnTo>
                <a:cubicBezTo>
                  <a:pt x="750019" y="414074"/>
                  <a:pt x="748496" y="416071"/>
                  <a:pt x="747925" y="416832"/>
                </a:cubicBezTo>
                <a:cubicBezTo>
                  <a:pt x="747259" y="417592"/>
                  <a:pt x="745641" y="419494"/>
                  <a:pt x="744975" y="420255"/>
                </a:cubicBezTo>
                <a:cubicBezTo>
                  <a:pt x="744499" y="420730"/>
                  <a:pt x="743643" y="421681"/>
                  <a:pt x="742881" y="422441"/>
                </a:cubicBezTo>
                <a:cubicBezTo>
                  <a:pt x="736981" y="427576"/>
                  <a:pt x="730985" y="432615"/>
                  <a:pt x="724799" y="437274"/>
                </a:cubicBezTo>
                <a:cubicBezTo>
                  <a:pt x="680356" y="466368"/>
                  <a:pt x="638863" y="500407"/>
                  <a:pt x="603175" y="540056"/>
                </a:cubicBezTo>
                <a:cubicBezTo>
                  <a:pt x="564251" y="583317"/>
                  <a:pt x="531894" y="634090"/>
                  <a:pt x="516572" y="690568"/>
                </a:cubicBezTo>
                <a:cubicBezTo>
                  <a:pt x="498014" y="748281"/>
                  <a:pt x="515049" y="815218"/>
                  <a:pt x="566725" y="856007"/>
                </a:cubicBezTo>
                <a:cubicBezTo>
                  <a:pt x="575386" y="862853"/>
                  <a:pt x="584902" y="868748"/>
                  <a:pt x="594895" y="873692"/>
                </a:cubicBezTo>
                <a:lnTo>
                  <a:pt x="596227" y="874263"/>
                </a:lnTo>
                <a:lnTo>
                  <a:pt x="598892" y="875499"/>
                </a:lnTo>
                <a:lnTo>
                  <a:pt x="600224" y="876069"/>
                </a:lnTo>
                <a:lnTo>
                  <a:pt x="600891" y="876354"/>
                </a:lnTo>
                <a:lnTo>
                  <a:pt x="601462" y="876640"/>
                </a:lnTo>
                <a:cubicBezTo>
                  <a:pt x="601462" y="876640"/>
                  <a:pt x="611264" y="880918"/>
                  <a:pt x="611264" y="880918"/>
                </a:cubicBezTo>
                <a:cubicBezTo>
                  <a:pt x="649807" y="897652"/>
                  <a:pt x="716615" y="926747"/>
                  <a:pt x="755539" y="943576"/>
                </a:cubicBezTo>
                <a:cubicBezTo>
                  <a:pt x="756300" y="943956"/>
                  <a:pt x="757251" y="944337"/>
                  <a:pt x="757822" y="944622"/>
                </a:cubicBezTo>
                <a:lnTo>
                  <a:pt x="762010" y="946619"/>
                </a:lnTo>
                <a:cubicBezTo>
                  <a:pt x="762010" y="946619"/>
                  <a:pt x="766102" y="948806"/>
                  <a:pt x="766102" y="948806"/>
                </a:cubicBezTo>
                <a:cubicBezTo>
                  <a:pt x="809118" y="973241"/>
                  <a:pt x="825868" y="1028007"/>
                  <a:pt x="802742" y="1071839"/>
                </a:cubicBezTo>
                <a:cubicBezTo>
                  <a:pt x="800267" y="1076308"/>
                  <a:pt x="797507" y="1080872"/>
                  <a:pt x="795033" y="1085341"/>
                </a:cubicBezTo>
                <a:cubicBezTo>
                  <a:pt x="784660" y="1103976"/>
                  <a:pt x="775904" y="1123468"/>
                  <a:pt x="768576" y="1143435"/>
                </a:cubicBezTo>
                <a:cubicBezTo>
                  <a:pt x="767815" y="1145431"/>
                  <a:pt x="767149" y="1147523"/>
                  <a:pt x="766483" y="1149615"/>
                </a:cubicBezTo>
                <a:cubicBezTo>
                  <a:pt x="762486" y="1163402"/>
                  <a:pt x="762771" y="1178329"/>
                  <a:pt x="767054" y="1191926"/>
                </a:cubicBezTo>
                <a:cubicBezTo>
                  <a:pt x="757632" y="1189834"/>
                  <a:pt x="748115" y="1188027"/>
                  <a:pt x="738599" y="1186506"/>
                </a:cubicBezTo>
                <a:cubicBezTo>
                  <a:pt x="719089" y="1183368"/>
                  <a:pt x="699294" y="1181562"/>
                  <a:pt x="679499" y="1180801"/>
                </a:cubicBezTo>
                <a:cubicBezTo>
                  <a:pt x="665414" y="1180516"/>
                  <a:pt x="651329" y="1179280"/>
                  <a:pt x="637435" y="1176998"/>
                </a:cubicBezTo>
                <a:cubicBezTo>
                  <a:pt x="617355" y="1173860"/>
                  <a:pt x="597560" y="1168631"/>
                  <a:pt x="578431" y="1161405"/>
                </a:cubicBezTo>
                <a:cubicBezTo>
                  <a:pt x="536557" y="1145812"/>
                  <a:pt x="498490" y="1120520"/>
                  <a:pt x="467275" y="1088764"/>
                </a:cubicBezTo>
                <a:cubicBezTo>
                  <a:pt x="467275" y="1088764"/>
                  <a:pt x="467275" y="1088764"/>
                  <a:pt x="467275" y="1088764"/>
                </a:cubicBezTo>
                <a:cubicBezTo>
                  <a:pt x="449859" y="1071554"/>
                  <a:pt x="436535" y="1050351"/>
                  <a:pt x="426733" y="1027817"/>
                </a:cubicBezTo>
                <a:cubicBezTo>
                  <a:pt x="415123" y="1001195"/>
                  <a:pt x="408175" y="972480"/>
                  <a:pt x="404178" y="943671"/>
                </a:cubicBezTo>
                <a:cubicBezTo>
                  <a:pt x="403798" y="941104"/>
                  <a:pt x="403417" y="938632"/>
                  <a:pt x="402941" y="936065"/>
                </a:cubicBezTo>
                <a:cubicBezTo>
                  <a:pt x="393329" y="884436"/>
                  <a:pt x="357641" y="840509"/>
                  <a:pt x="309106" y="820542"/>
                </a:cubicBezTo>
                <a:cubicBezTo>
                  <a:pt x="295687" y="814267"/>
                  <a:pt x="283410" y="805615"/>
                  <a:pt x="272942" y="795156"/>
                </a:cubicBezTo>
                <a:cubicBezTo>
                  <a:pt x="257334" y="779658"/>
                  <a:pt x="245819" y="760071"/>
                  <a:pt x="239823" y="738868"/>
                </a:cubicBezTo>
                <a:cubicBezTo>
                  <a:pt x="239252" y="736682"/>
                  <a:pt x="238586" y="734114"/>
                  <a:pt x="238110" y="732023"/>
                </a:cubicBezTo>
                <a:cubicBezTo>
                  <a:pt x="236397" y="724606"/>
                  <a:pt x="233923" y="717380"/>
                  <a:pt x="230211" y="710725"/>
                </a:cubicBezTo>
                <a:cubicBezTo>
                  <a:pt x="223074" y="697413"/>
                  <a:pt x="211939" y="686384"/>
                  <a:pt x="198711" y="679063"/>
                </a:cubicBezTo>
                <a:cubicBezTo>
                  <a:pt x="195760" y="677447"/>
                  <a:pt x="189004" y="673643"/>
                  <a:pt x="185958" y="672027"/>
                </a:cubicBezTo>
                <a:cubicBezTo>
                  <a:pt x="157693" y="656434"/>
                  <a:pt x="133901" y="633234"/>
                  <a:pt x="117628" y="605091"/>
                </a:cubicBezTo>
                <a:cubicBezTo>
                  <a:pt x="134092" y="636847"/>
                  <a:pt x="161119" y="662899"/>
                  <a:pt x="192430" y="680204"/>
                </a:cubicBezTo>
                <a:cubicBezTo>
                  <a:pt x="200709" y="684863"/>
                  <a:pt x="208418" y="690568"/>
                  <a:pt x="214604" y="697794"/>
                </a:cubicBezTo>
                <a:cubicBezTo>
                  <a:pt x="223359" y="707872"/>
                  <a:pt x="229164" y="720233"/>
                  <a:pt x="231448" y="733259"/>
                </a:cubicBezTo>
                <a:cubicBezTo>
                  <a:pt x="231829" y="735541"/>
                  <a:pt x="232495" y="738298"/>
                  <a:pt x="232971" y="740580"/>
                </a:cubicBezTo>
                <a:cubicBezTo>
                  <a:pt x="236968" y="756839"/>
                  <a:pt x="243820" y="772242"/>
                  <a:pt x="253337" y="786028"/>
                </a:cubicBezTo>
                <a:cubicBezTo>
                  <a:pt x="265709" y="804093"/>
                  <a:pt x="282459" y="819116"/>
                  <a:pt x="301778" y="829385"/>
                </a:cubicBezTo>
                <a:cubicBezTo>
                  <a:pt x="302920" y="829955"/>
                  <a:pt x="305109" y="831191"/>
                  <a:pt x="306251" y="831667"/>
                </a:cubicBezTo>
                <a:cubicBezTo>
                  <a:pt x="350123" y="852014"/>
                  <a:pt x="381528" y="895465"/>
                  <a:pt x="386763" y="943386"/>
                </a:cubicBezTo>
                <a:cubicBezTo>
                  <a:pt x="387334" y="948235"/>
                  <a:pt x="387809" y="953179"/>
                  <a:pt x="388381" y="957933"/>
                </a:cubicBezTo>
                <a:cubicBezTo>
                  <a:pt x="392568" y="990070"/>
                  <a:pt x="400657" y="1022588"/>
                  <a:pt x="414647" y="1052063"/>
                </a:cubicBezTo>
                <a:cubicBezTo>
                  <a:pt x="400752" y="1045787"/>
                  <a:pt x="386001" y="1041414"/>
                  <a:pt x="370965" y="1039037"/>
                </a:cubicBezTo>
                <a:cubicBezTo>
                  <a:pt x="362971" y="1037801"/>
                  <a:pt x="354881" y="1037040"/>
                  <a:pt x="346792" y="1037040"/>
                </a:cubicBezTo>
                <a:cubicBezTo>
                  <a:pt x="344223" y="1036945"/>
                  <a:pt x="337751" y="1037040"/>
                  <a:pt x="335086" y="1037040"/>
                </a:cubicBezTo>
                <a:cubicBezTo>
                  <a:pt x="321858" y="1037040"/>
                  <a:pt x="306251" y="1037325"/>
                  <a:pt x="293117" y="1037040"/>
                </a:cubicBezTo>
                <a:cubicBezTo>
                  <a:pt x="287312" y="1036755"/>
                  <a:pt x="280175" y="1036469"/>
                  <a:pt x="274464" y="1035804"/>
                </a:cubicBezTo>
                <a:cubicBezTo>
                  <a:pt x="267422" y="1035233"/>
                  <a:pt x="260475" y="1034283"/>
                  <a:pt x="253432" y="1033237"/>
                </a:cubicBezTo>
                <a:cubicBezTo>
                  <a:pt x="250577" y="1032761"/>
                  <a:pt x="247627" y="1032286"/>
                  <a:pt x="244772" y="1031811"/>
                </a:cubicBezTo>
                <a:cubicBezTo>
                  <a:pt x="242488" y="1031335"/>
                  <a:pt x="235921" y="1030004"/>
                  <a:pt x="233733" y="1029529"/>
                </a:cubicBezTo>
                <a:cubicBezTo>
                  <a:pt x="229640" y="1028483"/>
                  <a:pt x="223264" y="1027057"/>
                  <a:pt x="219172" y="1025915"/>
                </a:cubicBezTo>
                <a:cubicBezTo>
                  <a:pt x="216602" y="1025155"/>
                  <a:pt x="212700" y="1024109"/>
                  <a:pt x="210131" y="1023348"/>
                </a:cubicBezTo>
                <a:cubicBezTo>
                  <a:pt x="205277" y="1021732"/>
                  <a:pt x="198806" y="1019735"/>
                  <a:pt x="194143" y="1017929"/>
                </a:cubicBezTo>
                <a:cubicBezTo>
                  <a:pt x="188718" y="1016027"/>
                  <a:pt x="181961" y="1013270"/>
                  <a:pt x="176632" y="1011083"/>
                </a:cubicBezTo>
                <a:cubicBezTo>
                  <a:pt x="171302" y="1008706"/>
                  <a:pt x="164641" y="1005759"/>
                  <a:pt x="159597" y="1003096"/>
                </a:cubicBezTo>
                <a:cubicBezTo>
                  <a:pt x="154458" y="1000624"/>
                  <a:pt x="149604" y="997867"/>
                  <a:pt x="144560" y="995110"/>
                </a:cubicBezTo>
                <a:cubicBezTo>
                  <a:pt x="142181" y="993683"/>
                  <a:pt x="138850" y="991782"/>
                  <a:pt x="136471" y="990356"/>
                </a:cubicBezTo>
                <a:cubicBezTo>
                  <a:pt x="128953" y="985792"/>
                  <a:pt x="121625" y="980848"/>
                  <a:pt x="114392" y="975808"/>
                </a:cubicBezTo>
                <a:cubicBezTo>
                  <a:pt x="112584" y="974382"/>
                  <a:pt x="106969" y="970294"/>
                  <a:pt x="105351" y="968963"/>
                </a:cubicBezTo>
                <a:cubicBezTo>
                  <a:pt x="103162" y="967251"/>
                  <a:pt x="98784" y="963638"/>
                  <a:pt x="96500" y="961832"/>
                </a:cubicBezTo>
                <a:cubicBezTo>
                  <a:pt x="92694" y="958504"/>
                  <a:pt x="88792" y="955271"/>
                  <a:pt x="85080" y="951848"/>
                </a:cubicBezTo>
                <a:lnTo>
                  <a:pt x="79560" y="946619"/>
                </a:lnTo>
                <a:lnTo>
                  <a:pt x="78133" y="945288"/>
                </a:lnTo>
                <a:cubicBezTo>
                  <a:pt x="75183" y="942340"/>
                  <a:pt x="71661" y="938822"/>
                  <a:pt x="68806" y="935875"/>
                </a:cubicBezTo>
                <a:cubicBezTo>
                  <a:pt x="67189" y="934163"/>
                  <a:pt x="62525" y="929124"/>
                  <a:pt x="61098" y="927508"/>
                </a:cubicBezTo>
                <a:lnTo>
                  <a:pt x="58623" y="924655"/>
                </a:lnTo>
                <a:lnTo>
                  <a:pt x="53675" y="918855"/>
                </a:lnTo>
                <a:cubicBezTo>
                  <a:pt x="52247" y="917049"/>
                  <a:pt x="47869" y="911534"/>
                  <a:pt x="46537" y="909918"/>
                </a:cubicBezTo>
                <a:cubicBezTo>
                  <a:pt x="44729" y="907541"/>
                  <a:pt x="41684" y="903262"/>
                  <a:pt x="39780" y="900695"/>
                </a:cubicBezTo>
                <a:cubicBezTo>
                  <a:pt x="37687" y="897747"/>
                  <a:pt x="35402" y="894229"/>
                  <a:pt x="33309" y="891282"/>
                </a:cubicBezTo>
                <a:cubicBezTo>
                  <a:pt x="30834" y="887669"/>
                  <a:pt x="27408" y="882059"/>
                  <a:pt x="25124" y="878351"/>
                </a:cubicBezTo>
                <a:cubicBezTo>
                  <a:pt x="23792" y="875974"/>
                  <a:pt x="20842" y="871030"/>
                  <a:pt x="19414" y="868368"/>
                </a:cubicBezTo>
                <a:cubicBezTo>
                  <a:pt x="17416" y="864564"/>
                  <a:pt x="14180" y="858574"/>
                  <a:pt x="12372" y="854771"/>
                </a:cubicBezTo>
                <a:lnTo>
                  <a:pt x="9041" y="847830"/>
                </a:lnTo>
                <a:cubicBezTo>
                  <a:pt x="9041" y="847830"/>
                  <a:pt x="8184" y="846119"/>
                  <a:pt x="8184" y="846119"/>
                </a:cubicBezTo>
                <a:cubicBezTo>
                  <a:pt x="5425" y="839939"/>
                  <a:pt x="2474" y="833093"/>
                  <a:pt x="0" y="826627"/>
                </a:cubicBezTo>
                <a:cubicBezTo>
                  <a:pt x="34260" y="938252"/>
                  <a:pt x="127620" y="1022493"/>
                  <a:pt x="241441" y="1047974"/>
                </a:cubicBezTo>
                <a:cubicBezTo>
                  <a:pt x="248388" y="1049496"/>
                  <a:pt x="255336" y="1050827"/>
                  <a:pt x="262283" y="1051873"/>
                </a:cubicBezTo>
                <a:cubicBezTo>
                  <a:pt x="268279" y="1052823"/>
                  <a:pt x="274274" y="1053584"/>
                  <a:pt x="280365" y="1054250"/>
                </a:cubicBezTo>
                <a:cubicBezTo>
                  <a:pt x="283030" y="1054440"/>
                  <a:pt x="289596" y="1055010"/>
                  <a:pt x="292166" y="1055200"/>
                </a:cubicBezTo>
                <a:cubicBezTo>
                  <a:pt x="296734" y="1055485"/>
                  <a:pt x="303396" y="1055771"/>
                  <a:pt x="307868" y="1055866"/>
                </a:cubicBezTo>
                <a:cubicBezTo>
                  <a:pt x="314911" y="1056056"/>
                  <a:pt x="327663" y="1056341"/>
                  <a:pt x="334801" y="1056531"/>
                </a:cubicBezTo>
                <a:cubicBezTo>
                  <a:pt x="343842" y="1056722"/>
                  <a:pt x="353454" y="1057007"/>
                  <a:pt x="362495" y="1058433"/>
                </a:cubicBezTo>
                <a:cubicBezTo>
                  <a:pt x="362971" y="1058433"/>
                  <a:pt x="363542" y="1058623"/>
                  <a:pt x="364017" y="1058718"/>
                </a:cubicBezTo>
                <a:cubicBezTo>
                  <a:pt x="396660" y="1063948"/>
                  <a:pt x="427304" y="1080492"/>
                  <a:pt x="449859" y="1104642"/>
                </a:cubicBezTo>
                <a:cubicBezTo>
                  <a:pt x="449954" y="1104737"/>
                  <a:pt x="450049" y="1104832"/>
                  <a:pt x="450144" y="1104927"/>
                </a:cubicBezTo>
                <a:cubicBezTo>
                  <a:pt x="450144" y="1104927"/>
                  <a:pt x="450144" y="1104927"/>
                  <a:pt x="450144" y="1104927"/>
                </a:cubicBezTo>
                <a:cubicBezTo>
                  <a:pt x="450335" y="1105117"/>
                  <a:pt x="450525" y="1105308"/>
                  <a:pt x="450715" y="1105498"/>
                </a:cubicBezTo>
                <a:cubicBezTo>
                  <a:pt x="452524" y="1107399"/>
                  <a:pt x="454332" y="1109396"/>
                  <a:pt x="456235" y="1111298"/>
                </a:cubicBezTo>
                <a:cubicBezTo>
                  <a:pt x="495444" y="1151231"/>
                  <a:pt x="545217" y="1180706"/>
                  <a:pt x="599368" y="1195539"/>
                </a:cubicBezTo>
                <a:cubicBezTo>
                  <a:pt x="610693" y="1198676"/>
                  <a:pt x="622303" y="1201148"/>
                  <a:pt x="634009" y="1203050"/>
                </a:cubicBezTo>
                <a:cubicBezTo>
                  <a:pt x="644763" y="1204762"/>
                  <a:pt x="655707" y="1205902"/>
                  <a:pt x="666556" y="1206473"/>
                </a:cubicBezTo>
                <a:cubicBezTo>
                  <a:pt x="670839" y="1206663"/>
                  <a:pt x="677786" y="1206948"/>
                  <a:pt x="682069" y="1207043"/>
                </a:cubicBezTo>
                <a:cubicBezTo>
                  <a:pt x="701198" y="1207804"/>
                  <a:pt x="720326" y="1209611"/>
                  <a:pt x="739265" y="1212653"/>
                </a:cubicBezTo>
                <a:cubicBezTo>
                  <a:pt x="754967" y="1215125"/>
                  <a:pt x="770575" y="1218453"/>
                  <a:pt x="785992" y="1222446"/>
                </a:cubicBezTo>
                <a:cubicBezTo>
                  <a:pt x="796746" y="1232810"/>
                  <a:pt x="810641" y="1239941"/>
                  <a:pt x="825487" y="1242318"/>
                </a:cubicBezTo>
                <a:cubicBezTo>
                  <a:pt x="825487" y="1242318"/>
                  <a:pt x="825487" y="1242318"/>
                  <a:pt x="825582" y="1242318"/>
                </a:cubicBezTo>
                <a:cubicBezTo>
                  <a:pt x="826629" y="1242603"/>
                  <a:pt x="827676" y="1242794"/>
                  <a:pt x="828723" y="1242984"/>
                </a:cubicBezTo>
                <a:lnTo>
                  <a:pt x="829579" y="1243269"/>
                </a:lnTo>
                <a:cubicBezTo>
                  <a:pt x="830721" y="1243554"/>
                  <a:pt x="831863" y="1243935"/>
                  <a:pt x="833005" y="1244410"/>
                </a:cubicBezTo>
                <a:lnTo>
                  <a:pt x="833862" y="1244695"/>
                </a:lnTo>
                <a:cubicBezTo>
                  <a:pt x="833862" y="1244695"/>
                  <a:pt x="834147" y="1244790"/>
                  <a:pt x="834242" y="1244885"/>
                </a:cubicBezTo>
                <a:lnTo>
                  <a:pt x="834623" y="1245075"/>
                </a:lnTo>
                <a:cubicBezTo>
                  <a:pt x="845282" y="1249829"/>
                  <a:pt x="853371" y="1259337"/>
                  <a:pt x="856226" y="1270652"/>
                </a:cubicBezTo>
                <a:cubicBezTo>
                  <a:pt x="856416" y="1271413"/>
                  <a:pt x="856702" y="1272934"/>
                  <a:pt x="856892" y="1273790"/>
                </a:cubicBezTo>
                <a:lnTo>
                  <a:pt x="857368" y="1276452"/>
                </a:lnTo>
                <a:cubicBezTo>
                  <a:pt x="858701" y="1284249"/>
                  <a:pt x="860509" y="1295278"/>
                  <a:pt x="861936" y="1302979"/>
                </a:cubicBezTo>
                <a:cubicBezTo>
                  <a:pt x="870026" y="1346146"/>
                  <a:pt x="904952" y="1379139"/>
                  <a:pt x="947683" y="1385889"/>
                </a:cubicBezTo>
                <a:cubicBezTo>
                  <a:pt x="950918" y="1386365"/>
                  <a:pt x="954249" y="1386745"/>
                  <a:pt x="957675" y="1386935"/>
                </a:cubicBezTo>
                <a:cubicBezTo>
                  <a:pt x="959483" y="1387030"/>
                  <a:pt x="961292" y="1387315"/>
                  <a:pt x="963005" y="1387506"/>
                </a:cubicBezTo>
                <a:cubicBezTo>
                  <a:pt x="990698" y="1391879"/>
                  <a:pt x="1012778" y="1414603"/>
                  <a:pt x="1015823" y="1442842"/>
                </a:cubicBezTo>
                <a:cubicBezTo>
                  <a:pt x="1016013" y="1444173"/>
                  <a:pt x="1016108" y="1445790"/>
                  <a:pt x="1016299" y="1447121"/>
                </a:cubicBezTo>
                <a:cubicBezTo>
                  <a:pt x="1017821" y="1458721"/>
                  <a:pt x="1020867" y="1470225"/>
                  <a:pt x="1025435" y="1480969"/>
                </a:cubicBezTo>
                <a:cubicBezTo>
                  <a:pt x="1042850" y="1522805"/>
                  <a:pt x="1081869" y="1551044"/>
                  <a:pt x="1124885" y="1557794"/>
                </a:cubicBezTo>
                <a:cubicBezTo>
                  <a:pt x="1145251" y="1561027"/>
                  <a:pt x="1166474" y="1559411"/>
                  <a:pt x="1186745" y="1552185"/>
                </a:cubicBezTo>
                <a:cubicBezTo>
                  <a:pt x="1193882" y="1549713"/>
                  <a:pt x="1200829" y="1546480"/>
                  <a:pt x="1207491" y="1542867"/>
                </a:cubicBezTo>
                <a:cubicBezTo>
                  <a:pt x="1209585" y="1541631"/>
                  <a:pt x="1212630" y="1539919"/>
                  <a:pt x="1214724" y="1538683"/>
                </a:cubicBezTo>
                <a:cubicBezTo>
                  <a:pt x="1221481" y="1534785"/>
                  <a:pt x="1228618" y="1531552"/>
                  <a:pt x="1235946" y="1529080"/>
                </a:cubicBezTo>
                <a:cubicBezTo>
                  <a:pt x="1253933" y="1522900"/>
                  <a:pt x="1272586" y="1521664"/>
                  <a:pt x="1290478" y="1524421"/>
                </a:cubicBezTo>
                <a:cubicBezTo>
                  <a:pt x="1329972" y="1530696"/>
                  <a:pt x="1365660" y="1557129"/>
                  <a:pt x="1380887" y="1596302"/>
                </a:cubicBezTo>
                <a:cubicBezTo>
                  <a:pt x="1385075" y="1607046"/>
                  <a:pt x="1387549" y="1618455"/>
                  <a:pt x="1388405" y="1629960"/>
                </a:cubicBezTo>
                <a:lnTo>
                  <a:pt x="1388596" y="1632147"/>
                </a:lnTo>
                <a:lnTo>
                  <a:pt x="1388596" y="1632718"/>
                </a:lnTo>
                <a:cubicBezTo>
                  <a:pt x="1388596" y="1632718"/>
                  <a:pt x="1388596" y="1633383"/>
                  <a:pt x="1388596" y="1633383"/>
                </a:cubicBezTo>
                <a:cubicBezTo>
                  <a:pt x="1388786" y="1638042"/>
                  <a:pt x="1389072" y="1642891"/>
                  <a:pt x="1389167" y="1647550"/>
                </a:cubicBezTo>
                <a:cubicBezTo>
                  <a:pt x="1390023" y="1672461"/>
                  <a:pt x="1389643" y="1697657"/>
                  <a:pt x="1388501" y="1722568"/>
                </a:cubicBezTo>
                <a:cubicBezTo>
                  <a:pt x="1386883" y="1756322"/>
                  <a:pt x="1383647" y="1790075"/>
                  <a:pt x="1379269" y="1823639"/>
                </a:cubicBezTo>
                <a:cubicBezTo>
                  <a:pt x="1377937" y="1833337"/>
                  <a:pt x="1376319" y="1844937"/>
                  <a:pt x="1374796" y="1854635"/>
                </a:cubicBezTo>
                <a:cubicBezTo>
                  <a:pt x="1363376" y="1919099"/>
                  <a:pt x="1357381" y="1984704"/>
                  <a:pt x="1357761" y="2050120"/>
                </a:cubicBezTo>
                <a:cubicBezTo>
                  <a:pt x="1358047" y="2113063"/>
                  <a:pt x="1362996" y="2175816"/>
                  <a:pt x="1372227" y="2237998"/>
                </a:cubicBezTo>
                <a:cubicBezTo>
                  <a:pt x="1376605" y="2267188"/>
                  <a:pt x="1389072" y="2323095"/>
                  <a:pt x="1397637" y="2360176"/>
                </a:cubicBezTo>
                <a:cubicBezTo>
                  <a:pt x="1400872" y="2374343"/>
                  <a:pt x="1412388" y="2384232"/>
                  <a:pt x="1425806" y="2386418"/>
                </a:cubicBezTo>
                <a:cubicBezTo>
                  <a:pt x="1430946" y="2387274"/>
                  <a:pt x="1436370" y="2386894"/>
                  <a:pt x="1441699" y="2385183"/>
                </a:cubicBezTo>
                <a:cubicBezTo>
                  <a:pt x="1459020" y="2379573"/>
                  <a:pt x="1469013" y="2361412"/>
                  <a:pt x="1464349" y="2343823"/>
                </a:cubicBezTo>
                <a:cubicBezTo>
                  <a:pt x="1457307" y="2317010"/>
                  <a:pt x="1447695" y="2279168"/>
                  <a:pt x="1443032" y="2255588"/>
                </a:cubicBezTo>
                <a:cubicBezTo>
                  <a:pt x="1419716" y="2133600"/>
                  <a:pt x="1412007" y="2007714"/>
                  <a:pt x="1429613" y="1884585"/>
                </a:cubicBezTo>
                <a:cubicBezTo>
                  <a:pt x="1431421" y="1871179"/>
                  <a:pt x="1433800" y="1855300"/>
                  <a:pt x="1435323" y="1841514"/>
                </a:cubicBezTo>
                <a:cubicBezTo>
                  <a:pt x="1443698" y="1770013"/>
                  <a:pt x="1447219" y="1697562"/>
                  <a:pt x="1441699" y="1625682"/>
                </a:cubicBezTo>
                <a:cubicBezTo>
                  <a:pt x="1436751" y="1569109"/>
                  <a:pt x="1402490" y="1518716"/>
                  <a:pt x="1352051" y="1492854"/>
                </a:cubicBezTo>
                <a:cubicBezTo>
                  <a:pt x="1336158" y="1484583"/>
                  <a:pt x="1319028" y="1479068"/>
                  <a:pt x="1301517" y="1476215"/>
                </a:cubicBezTo>
                <a:cubicBezTo>
                  <a:pt x="1274299" y="1471937"/>
                  <a:pt x="1246034" y="1474314"/>
                  <a:pt x="1219958" y="1483917"/>
                </a:cubicBezTo>
                <a:cubicBezTo>
                  <a:pt x="1209680" y="1487720"/>
                  <a:pt x="1199878" y="1492379"/>
                  <a:pt x="1190551" y="1497989"/>
                </a:cubicBezTo>
                <a:cubicBezTo>
                  <a:pt x="1188458" y="1499225"/>
                  <a:pt x="1186078" y="1500746"/>
                  <a:pt x="1184080" y="1501982"/>
                </a:cubicBezTo>
                <a:cubicBezTo>
                  <a:pt x="1167140" y="1512156"/>
                  <a:pt x="1147916" y="1515198"/>
                  <a:pt x="1129644" y="1512346"/>
                </a:cubicBezTo>
                <a:cubicBezTo>
                  <a:pt x="1102426" y="1508067"/>
                  <a:pt x="1077397" y="1490573"/>
                  <a:pt x="1065501" y="1463855"/>
                </a:cubicBezTo>
                <a:cubicBezTo>
                  <a:pt x="1062550" y="1457390"/>
                  <a:pt x="1060552" y="1450544"/>
                  <a:pt x="1059315" y="1443603"/>
                </a:cubicBezTo>
                <a:cubicBezTo>
                  <a:pt x="1059219" y="1442937"/>
                  <a:pt x="1059124" y="1442177"/>
                  <a:pt x="1058934" y="1441511"/>
                </a:cubicBezTo>
                <a:lnTo>
                  <a:pt x="1058744" y="1440465"/>
                </a:lnTo>
                <a:lnTo>
                  <a:pt x="1058553" y="1439229"/>
                </a:lnTo>
                <a:lnTo>
                  <a:pt x="1058363" y="1437803"/>
                </a:lnTo>
                <a:cubicBezTo>
                  <a:pt x="1057887" y="1434095"/>
                  <a:pt x="1057126" y="1430006"/>
                  <a:pt x="1056174" y="1426298"/>
                </a:cubicBezTo>
                <a:cubicBezTo>
                  <a:pt x="1054651" y="1419833"/>
                  <a:pt x="1052463" y="1413653"/>
                  <a:pt x="1049703" y="1407758"/>
                </a:cubicBezTo>
                <a:cubicBezTo>
                  <a:pt x="1045420" y="1372768"/>
                  <a:pt x="1046657" y="1337113"/>
                  <a:pt x="1053129" y="1302504"/>
                </a:cubicBezTo>
                <a:cubicBezTo>
                  <a:pt x="1064359" y="1243459"/>
                  <a:pt x="1092623" y="1189834"/>
                  <a:pt x="1135259" y="1147333"/>
                </a:cubicBezTo>
                <a:cubicBezTo>
                  <a:pt x="1180368" y="1102075"/>
                  <a:pt x="1240039" y="1071744"/>
                  <a:pt x="1303040" y="1061190"/>
                </a:cubicBezTo>
                <a:cubicBezTo>
                  <a:pt x="1309035" y="1060144"/>
                  <a:pt x="1315697" y="1059289"/>
                  <a:pt x="1321788" y="1058338"/>
                </a:cubicBezTo>
                <a:cubicBezTo>
                  <a:pt x="1325309" y="1057672"/>
                  <a:pt x="1329496" y="1056817"/>
                  <a:pt x="1332923" y="1055866"/>
                </a:cubicBezTo>
                <a:lnTo>
                  <a:pt x="1337300" y="1054725"/>
                </a:lnTo>
                <a:cubicBezTo>
                  <a:pt x="1337300" y="1054725"/>
                  <a:pt x="1337871" y="1054535"/>
                  <a:pt x="1338537" y="1054345"/>
                </a:cubicBezTo>
                <a:lnTo>
                  <a:pt x="1533537" y="1022683"/>
                </a:lnTo>
                <a:cubicBezTo>
                  <a:pt x="1609005" y="1010418"/>
                  <a:pt x="1671720" y="958218"/>
                  <a:pt x="1697416" y="886243"/>
                </a:cubicBezTo>
                <a:cubicBezTo>
                  <a:pt x="1711881" y="845739"/>
                  <a:pt x="1740622" y="811605"/>
                  <a:pt x="1778499" y="790212"/>
                </a:cubicBezTo>
                <a:cubicBezTo>
                  <a:pt x="1810761" y="771956"/>
                  <a:pt x="1839121" y="748471"/>
                  <a:pt x="1862627" y="720613"/>
                </a:cubicBezTo>
                <a:cubicBezTo>
                  <a:pt x="1881185" y="698649"/>
                  <a:pt x="1896602" y="674024"/>
                  <a:pt x="1908689" y="647211"/>
                </a:cubicBezTo>
                <a:lnTo>
                  <a:pt x="1907642" y="647211"/>
                </a:lnTo>
                <a:cubicBezTo>
                  <a:pt x="1895651" y="673834"/>
                  <a:pt x="1880424" y="698174"/>
                  <a:pt x="1861961" y="720043"/>
                </a:cubicBezTo>
                <a:close/>
              </a:path>
            </a:pathLst>
          </a:custGeom>
          <a:solidFill>
            <a:srgbClr val="D85144"/>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5" name="Freeform 174">
            <a:extLst>
              <a:ext uri="{FF2B5EF4-FFF2-40B4-BE49-F238E27FC236}">
                <a16:creationId xmlns:a16="http://schemas.microsoft.com/office/drawing/2014/main" id="{3970D3CE-6357-2FF4-4984-4313679ECE83}"/>
              </a:ext>
            </a:extLst>
          </p:cNvPr>
          <p:cNvSpPr/>
          <p:nvPr/>
        </p:nvSpPr>
        <p:spPr>
          <a:xfrm flipH="1">
            <a:off x="6112499" y="2441690"/>
            <a:ext cx="207908" cy="231920"/>
          </a:xfrm>
          <a:custGeom>
            <a:avLst/>
            <a:gdLst>
              <a:gd name="connsiteX0" fmla="*/ 12545 w 248466"/>
              <a:gd name="connsiteY0" fmla="*/ 277068 h 277162"/>
              <a:gd name="connsiteX1" fmla="*/ 12926 w 248466"/>
              <a:gd name="connsiteY1" fmla="*/ 277163 h 277162"/>
              <a:gd name="connsiteX2" fmla="*/ 13592 w 248466"/>
              <a:gd name="connsiteY2" fmla="*/ 276973 h 277162"/>
              <a:gd name="connsiteX3" fmla="*/ 53277 w 248466"/>
              <a:gd name="connsiteY3" fmla="*/ 258337 h 277162"/>
              <a:gd name="connsiteX4" fmla="*/ 78972 w 248466"/>
              <a:gd name="connsiteY4" fmla="*/ 250540 h 277162"/>
              <a:gd name="connsiteX5" fmla="*/ 79163 w 248466"/>
              <a:gd name="connsiteY5" fmla="*/ 250445 h 277162"/>
              <a:gd name="connsiteX6" fmla="*/ 82684 w 248466"/>
              <a:gd name="connsiteY6" fmla="*/ 249114 h 277162"/>
              <a:gd name="connsiteX7" fmla="*/ 82684 w 248466"/>
              <a:gd name="connsiteY7" fmla="*/ 249114 h 277162"/>
              <a:gd name="connsiteX8" fmla="*/ 192793 w 248466"/>
              <a:gd name="connsiteY8" fmla="*/ 91376 h 277162"/>
              <a:gd name="connsiteX9" fmla="*/ 224294 w 248466"/>
              <a:gd name="connsiteY9" fmla="*/ 22728 h 277162"/>
              <a:gd name="connsiteX10" fmla="*/ 247990 w 248466"/>
              <a:gd name="connsiteY10" fmla="*/ 4283 h 277162"/>
              <a:gd name="connsiteX11" fmla="*/ 248466 w 248466"/>
              <a:gd name="connsiteY11" fmla="*/ 3237 h 277162"/>
              <a:gd name="connsiteX12" fmla="*/ 247705 w 248466"/>
              <a:gd name="connsiteY12" fmla="*/ 2476 h 277162"/>
              <a:gd name="connsiteX13" fmla="*/ 247705 w 248466"/>
              <a:gd name="connsiteY13" fmla="*/ 2476 h 277162"/>
              <a:gd name="connsiteX14" fmla="*/ 189272 w 248466"/>
              <a:gd name="connsiteY14" fmla="*/ 479 h 277162"/>
              <a:gd name="connsiteX15" fmla="*/ 154155 w 248466"/>
              <a:gd name="connsiteY15" fmla="*/ 4663 h 277162"/>
              <a:gd name="connsiteX16" fmla="*/ 65268 w 248466"/>
              <a:gd name="connsiteY16" fmla="*/ 92517 h 277162"/>
              <a:gd name="connsiteX17" fmla="*/ 64792 w 248466"/>
              <a:gd name="connsiteY17" fmla="*/ 95369 h 277162"/>
              <a:gd name="connsiteX18" fmla="*/ 64697 w 248466"/>
              <a:gd name="connsiteY18" fmla="*/ 96225 h 277162"/>
              <a:gd name="connsiteX19" fmla="*/ 64697 w 248466"/>
              <a:gd name="connsiteY19" fmla="*/ 96225 h 277162"/>
              <a:gd name="connsiteX20" fmla="*/ 58035 w 248466"/>
              <a:gd name="connsiteY20" fmla="*/ 115812 h 277162"/>
              <a:gd name="connsiteX21" fmla="*/ 44141 w 248466"/>
              <a:gd name="connsiteY21" fmla="*/ 131215 h 277162"/>
              <a:gd name="connsiteX22" fmla="*/ 31579 w 248466"/>
              <a:gd name="connsiteY22" fmla="*/ 137775 h 277162"/>
              <a:gd name="connsiteX23" fmla="*/ 27391 w 248466"/>
              <a:gd name="connsiteY23" fmla="*/ 139201 h 277162"/>
              <a:gd name="connsiteX24" fmla="*/ 21396 w 248466"/>
              <a:gd name="connsiteY24" fmla="*/ 141293 h 277162"/>
              <a:gd name="connsiteX25" fmla="*/ 10166 w 248466"/>
              <a:gd name="connsiteY25" fmla="*/ 148900 h 277162"/>
              <a:gd name="connsiteX26" fmla="*/ 2172 w 248466"/>
              <a:gd name="connsiteY26" fmla="*/ 185791 h 277162"/>
              <a:gd name="connsiteX27" fmla="*/ 2552 w 248466"/>
              <a:gd name="connsiteY27" fmla="*/ 186741 h 277162"/>
              <a:gd name="connsiteX28" fmla="*/ 3028 w 248466"/>
              <a:gd name="connsiteY28" fmla="*/ 188168 h 277162"/>
              <a:gd name="connsiteX29" fmla="*/ 3409 w 248466"/>
              <a:gd name="connsiteY29" fmla="*/ 189118 h 277162"/>
              <a:gd name="connsiteX30" fmla="*/ 5788 w 248466"/>
              <a:gd name="connsiteY30" fmla="*/ 196154 h 277162"/>
              <a:gd name="connsiteX31" fmla="*/ 12260 w 248466"/>
              <a:gd name="connsiteY31" fmla="*/ 275832 h 277162"/>
              <a:gd name="connsiteX32" fmla="*/ 12735 w 248466"/>
              <a:gd name="connsiteY32" fmla="*/ 276782 h 277162"/>
              <a:gd name="connsiteX33" fmla="*/ 3790 w 248466"/>
              <a:gd name="connsiteY33" fmla="*/ 188073 h 277162"/>
              <a:gd name="connsiteX34" fmla="*/ 2933 w 248466"/>
              <a:gd name="connsiteY34" fmla="*/ 185696 h 277162"/>
              <a:gd name="connsiteX35" fmla="*/ 10642 w 248466"/>
              <a:gd name="connsiteY35" fmla="*/ 149755 h 277162"/>
              <a:gd name="connsiteX36" fmla="*/ 21586 w 248466"/>
              <a:gd name="connsiteY36" fmla="*/ 142339 h 277162"/>
              <a:gd name="connsiteX37" fmla="*/ 31674 w 248466"/>
              <a:gd name="connsiteY37" fmla="*/ 138821 h 277162"/>
              <a:gd name="connsiteX38" fmla="*/ 44426 w 248466"/>
              <a:gd name="connsiteY38" fmla="*/ 132165 h 277162"/>
              <a:gd name="connsiteX39" fmla="*/ 65268 w 248466"/>
              <a:gd name="connsiteY39" fmla="*/ 96510 h 277162"/>
              <a:gd name="connsiteX40" fmla="*/ 65934 w 248466"/>
              <a:gd name="connsiteY40" fmla="*/ 92802 h 277162"/>
              <a:gd name="connsiteX41" fmla="*/ 154060 w 248466"/>
              <a:gd name="connsiteY41" fmla="*/ 5709 h 277162"/>
              <a:gd name="connsiteX42" fmla="*/ 189082 w 248466"/>
              <a:gd name="connsiteY42" fmla="*/ 1525 h 277162"/>
              <a:gd name="connsiteX43" fmla="*/ 247419 w 248466"/>
              <a:gd name="connsiteY43" fmla="*/ 3522 h 277162"/>
              <a:gd name="connsiteX44" fmla="*/ 223628 w 248466"/>
              <a:gd name="connsiteY44" fmla="*/ 22158 h 277162"/>
              <a:gd name="connsiteX45" fmla="*/ 191841 w 248466"/>
              <a:gd name="connsiteY45" fmla="*/ 91376 h 277162"/>
              <a:gd name="connsiteX46" fmla="*/ 82398 w 248466"/>
              <a:gd name="connsiteY46" fmla="*/ 248353 h 277162"/>
              <a:gd name="connsiteX47" fmla="*/ 78687 w 248466"/>
              <a:gd name="connsiteY47" fmla="*/ 249780 h 277162"/>
              <a:gd name="connsiteX48" fmla="*/ 78687 w 248466"/>
              <a:gd name="connsiteY48" fmla="*/ 249780 h 277162"/>
              <a:gd name="connsiteX49" fmla="*/ 53087 w 248466"/>
              <a:gd name="connsiteY49" fmla="*/ 257576 h 277162"/>
              <a:gd name="connsiteX50" fmla="*/ 13116 w 248466"/>
              <a:gd name="connsiteY50" fmla="*/ 276307 h 277162"/>
              <a:gd name="connsiteX51" fmla="*/ 6549 w 248466"/>
              <a:gd name="connsiteY51" fmla="*/ 196154 h 277162"/>
              <a:gd name="connsiteX52" fmla="*/ 3790 w 248466"/>
              <a:gd name="connsiteY52" fmla="*/ 188168 h 27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8466" h="277162">
                <a:moveTo>
                  <a:pt x="12545" y="277068"/>
                </a:moveTo>
                <a:cubicBezTo>
                  <a:pt x="12545" y="277068"/>
                  <a:pt x="12735" y="277163"/>
                  <a:pt x="12926" y="277163"/>
                </a:cubicBezTo>
                <a:cubicBezTo>
                  <a:pt x="13211" y="277163"/>
                  <a:pt x="13402" y="277163"/>
                  <a:pt x="13592" y="276973"/>
                </a:cubicBezTo>
                <a:cubicBezTo>
                  <a:pt x="25488" y="268130"/>
                  <a:pt x="38811" y="261950"/>
                  <a:pt x="53277" y="258337"/>
                </a:cubicBezTo>
                <a:cubicBezTo>
                  <a:pt x="62223" y="256150"/>
                  <a:pt x="70883" y="253488"/>
                  <a:pt x="78972" y="250540"/>
                </a:cubicBezTo>
                <a:cubicBezTo>
                  <a:pt x="78972" y="250540"/>
                  <a:pt x="79163" y="250540"/>
                  <a:pt x="79163" y="250445"/>
                </a:cubicBezTo>
                <a:cubicBezTo>
                  <a:pt x="79638" y="250255"/>
                  <a:pt x="80780" y="249780"/>
                  <a:pt x="82684" y="249114"/>
                </a:cubicBezTo>
                <a:cubicBezTo>
                  <a:pt x="82684" y="249114"/>
                  <a:pt x="82684" y="249114"/>
                  <a:pt x="82684" y="249114"/>
                </a:cubicBezTo>
                <a:cubicBezTo>
                  <a:pt x="149111" y="223157"/>
                  <a:pt x="186131" y="170102"/>
                  <a:pt x="192793" y="91376"/>
                </a:cubicBezTo>
                <a:cubicBezTo>
                  <a:pt x="194982" y="65229"/>
                  <a:pt x="206212" y="40793"/>
                  <a:pt x="224294" y="22728"/>
                </a:cubicBezTo>
                <a:cubicBezTo>
                  <a:pt x="231241" y="15787"/>
                  <a:pt x="239235" y="9607"/>
                  <a:pt x="247990" y="4283"/>
                </a:cubicBezTo>
                <a:cubicBezTo>
                  <a:pt x="248371" y="4092"/>
                  <a:pt x="248466" y="3712"/>
                  <a:pt x="248466" y="3237"/>
                </a:cubicBezTo>
                <a:cubicBezTo>
                  <a:pt x="248466" y="2856"/>
                  <a:pt x="248086" y="2571"/>
                  <a:pt x="247705" y="2476"/>
                </a:cubicBezTo>
                <a:cubicBezTo>
                  <a:pt x="247705" y="2476"/>
                  <a:pt x="247705" y="2476"/>
                  <a:pt x="247705" y="2476"/>
                </a:cubicBezTo>
                <a:cubicBezTo>
                  <a:pt x="227339" y="99"/>
                  <a:pt x="207734" y="-567"/>
                  <a:pt x="189272" y="479"/>
                </a:cubicBezTo>
                <a:cubicBezTo>
                  <a:pt x="177471" y="1145"/>
                  <a:pt x="165670" y="2476"/>
                  <a:pt x="154155" y="4663"/>
                </a:cubicBezTo>
                <a:cubicBezTo>
                  <a:pt x="109331" y="12650"/>
                  <a:pt x="73643" y="47924"/>
                  <a:pt x="65268" y="92517"/>
                </a:cubicBezTo>
                <a:cubicBezTo>
                  <a:pt x="65078" y="93278"/>
                  <a:pt x="64887" y="94419"/>
                  <a:pt x="64792" y="95369"/>
                </a:cubicBezTo>
                <a:cubicBezTo>
                  <a:pt x="64792" y="95655"/>
                  <a:pt x="64792" y="95940"/>
                  <a:pt x="64697" y="96225"/>
                </a:cubicBezTo>
                <a:cubicBezTo>
                  <a:pt x="64697" y="96225"/>
                  <a:pt x="64697" y="96225"/>
                  <a:pt x="64697" y="96225"/>
                </a:cubicBezTo>
                <a:cubicBezTo>
                  <a:pt x="63841" y="103071"/>
                  <a:pt x="61556" y="109822"/>
                  <a:pt x="58035" y="115812"/>
                </a:cubicBezTo>
                <a:cubicBezTo>
                  <a:pt x="54514" y="121897"/>
                  <a:pt x="49756" y="127221"/>
                  <a:pt x="44141" y="131215"/>
                </a:cubicBezTo>
                <a:cubicBezTo>
                  <a:pt x="40620" y="133877"/>
                  <a:pt x="36242" y="136159"/>
                  <a:pt x="31579" y="137775"/>
                </a:cubicBezTo>
                <a:cubicBezTo>
                  <a:pt x="30151" y="138251"/>
                  <a:pt x="28724" y="138726"/>
                  <a:pt x="27391" y="139201"/>
                </a:cubicBezTo>
                <a:cubicBezTo>
                  <a:pt x="25393" y="139867"/>
                  <a:pt x="23394" y="140532"/>
                  <a:pt x="21396" y="141293"/>
                </a:cubicBezTo>
                <a:cubicBezTo>
                  <a:pt x="17208" y="143005"/>
                  <a:pt x="13402" y="145572"/>
                  <a:pt x="10166" y="148900"/>
                </a:cubicBezTo>
                <a:cubicBezTo>
                  <a:pt x="649" y="158408"/>
                  <a:pt x="-2587" y="173240"/>
                  <a:pt x="2172" y="185791"/>
                </a:cubicBezTo>
                <a:cubicBezTo>
                  <a:pt x="2267" y="186076"/>
                  <a:pt x="2362" y="186361"/>
                  <a:pt x="2552" y="186741"/>
                </a:cubicBezTo>
                <a:cubicBezTo>
                  <a:pt x="2743" y="187217"/>
                  <a:pt x="2933" y="187787"/>
                  <a:pt x="3028" y="188168"/>
                </a:cubicBezTo>
                <a:lnTo>
                  <a:pt x="3409" y="189118"/>
                </a:lnTo>
                <a:cubicBezTo>
                  <a:pt x="4170" y="191305"/>
                  <a:pt x="5217" y="194253"/>
                  <a:pt x="5788" y="196154"/>
                </a:cubicBezTo>
                <a:cubicBezTo>
                  <a:pt x="13782" y="221446"/>
                  <a:pt x="16066" y="249019"/>
                  <a:pt x="12260" y="275832"/>
                </a:cubicBezTo>
                <a:cubicBezTo>
                  <a:pt x="12260" y="276212"/>
                  <a:pt x="12355" y="276592"/>
                  <a:pt x="12735" y="276782"/>
                </a:cubicBezTo>
                <a:close/>
                <a:moveTo>
                  <a:pt x="3790" y="188073"/>
                </a:moveTo>
                <a:cubicBezTo>
                  <a:pt x="3599" y="187407"/>
                  <a:pt x="3218" y="186361"/>
                  <a:pt x="2933" y="185696"/>
                </a:cubicBezTo>
                <a:cubicBezTo>
                  <a:pt x="-1730" y="173525"/>
                  <a:pt x="1410" y="158978"/>
                  <a:pt x="10642" y="149755"/>
                </a:cubicBezTo>
                <a:cubicBezTo>
                  <a:pt x="13782" y="146523"/>
                  <a:pt x="17494" y="144050"/>
                  <a:pt x="21586" y="142339"/>
                </a:cubicBezTo>
                <a:cubicBezTo>
                  <a:pt x="24917" y="141008"/>
                  <a:pt x="28248" y="140057"/>
                  <a:pt x="31674" y="138821"/>
                </a:cubicBezTo>
                <a:cubicBezTo>
                  <a:pt x="36147" y="137300"/>
                  <a:pt x="40620" y="135018"/>
                  <a:pt x="44426" y="132165"/>
                </a:cubicBezTo>
                <a:cubicBezTo>
                  <a:pt x="55942" y="123798"/>
                  <a:pt x="63555" y="110582"/>
                  <a:pt x="65268" y="96510"/>
                </a:cubicBezTo>
                <a:cubicBezTo>
                  <a:pt x="65458" y="95464"/>
                  <a:pt x="65649" y="93848"/>
                  <a:pt x="65934" y="92802"/>
                </a:cubicBezTo>
                <a:cubicBezTo>
                  <a:pt x="74214" y="48685"/>
                  <a:pt x="109902" y="13600"/>
                  <a:pt x="154060" y="5709"/>
                </a:cubicBezTo>
                <a:cubicBezTo>
                  <a:pt x="165575" y="3617"/>
                  <a:pt x="177376" y="2191"/>
                  <a:pt x="189082" y="1525"/>
                </a:cubicBezTo>
                <a:cubicBezTo>
                  <a:pt x="208496" y="384"/>
                  <a:pt x="228005" y="1240"/>
                  <a:pt x="247419" y="3522"/>
                </a:cubicBezTo>
                <a:cubicBezTo>
                  <a:pt x="238569" y="8846"/>
                  <a:pt x="230670" y="15122"/>
                  <a:pt x="223628" y="22158"/>
                </a:cubicBezTo>
                <a:cubicBezTo>
                  <a:pt x="205355" y="40413"/>
                  <a:pt x="194030" y="64944"/>
                  <a:pt x="191841" y="91376"/>
                </a:cubicBezTo>
                <a:cubicBezTo>
                  <a:pt x="185275" y="169912"/>
                  <a:pt x="148445" y="222492"/>
                  <a:pt x="82398" y="248353"/>
                </a:cubicBezTo>
                <a:cubicBezTo>
                  <a:pt x="80209" y="249114"/>
                  <a:pt x="78877" y="249590"/>
                  <a:pt x="78687" y="249780"/>
                </a:cubicBezTo>
                <a:lnTo>
                  <a:pt x="78687" y="249780"/>
                </a:lnTo>
                <a:cubicBezTo>
                  <a:pt x="70597" y="252822"/>
                  <a:pt x="62032" y="255389"/>
                  <a:pt x="53087" y="257576"/>
                </a:cubicBezTo>
                <a:cubicBezTo>
                  <a:pt x="38431" y="261189"/>
                  <a:pt x="24917" y="267655"/>
                  <a:pt x="13116" y="276307"/>
                </a:cubicBezTo>
                <a:cubicBezTo>
                  <a:pt x="16923" y="249590"/>
                  <a:pt x="14734" y="221921"/>
                  <a:pt x="6549" y="196154"/>
                </a:cubicBezTo>
                <a:cubicBezTo>
                  <a:pt x="5883" y="193968"/>
                  <a:pt x="4646" y="190355"/>
                  <a:pt x="3790" y="188168"/>
                </a:cubicBezTo>
                <a:close/>
              </a:path>
            </a:pathLst>
          </a:custGeom>
          <a:solidFill>
            <a:srgbClr val="D85144"/>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6" name="Freeform 176">
            <a:extLst>
              <a:ext uri="{FF2B5EF4-FFF2-40B4-BE49-F238E27FC236}">
                <a16:creationId xmlns:a16="http://schemas.microsoft.com/office/drawing/2014/main" id="{5CF0CCC2-54EA-B302-89A9-F1C50A65108D}"/>
              </a:ext>
            </a:extLst>
          </p:cNvPr>
          <p:cNvSpPr/>
          <p:nvPr/>
        </p:nvSpPr>
        <p:spPr>
          <a:xfrm flipH="1">
            <a:off x="5782343" y="2051213"/>
            <a:ext cx="171209" cy="313226"/>
          </a:xfrm>
          <a:custGeom>
            <a:avLst/>
            <a:gdLst>
              <a:gd name="connsiteX0" fmla="*/ 204230 w 204608"/>
              <a:gd name="connsiteY0" fmla="*/ 174472 h 374330"/>
              <a:gd name="connsiteX1" fmla="*/ 203564 w 204608"/>
              <a:gd name="connsiteY1" fmla="*/ 160781 h 374330"/>
              <a:gd name="connsiteX2" fmla="*/ 203374 w 204608"/>
              <a:gd name="connsiteY2" fmla="*/ 158213 h 374330"/>
              <a:gd name="connsiteX3" fmla="*/ 203088 w 204608"/>
              <a:gd name="connsiteY3" fmla="*/ 153935 h 374330"/>
              <a:gd name="connsiteX4" fmla="*/ 192905 w 204608"/>
              <a:gd name="connsiteY4" fmla="*/ 92798 h 374330"/>
              <a:gd name="connsiteX5" fmla="*/ 191478 w 204608"/>
              <a:gd name="connsiteY5" fmla="*/ 87189 h 374330"/>
              <a:gd name="connsiteX6" fmla="*/ 182818 w 204608"/>
              <a:gd name="connsiteY6" fmla="*/ 51629 h 374330"/>
              <a:gd name="connsiteX7" fmla="*/ 175299 w 204608"/>
              <a:gd name="connsiteY7" fmla="*/ 856 h 374330"/>
              <a:gd name="connsiteX8" fmla="*/ 174824 w 204608"/>
              <a:gd name="connsiteY8" fmla="*/ 95 h 374330"/>
              <a:gd name="connsiteX9" fmla="*/ 174538 w 204608"/>
              <a:gd name="connsiteY9" fmla="*/ 0 h 374330"/>
              <a:gd name="connsiteX10" fmla="*/ 173967 w 204608"/>
              <a:gd name="connsiteY10" fmla="*/ 95 h 374330"/>
              <a:gd name="connsiteX11" fmla="*/ 163879 w 204608"/>
              <a:gd name="connsiteY11" fmla="*/ 5705 h 374330"/>
              <a:gd name="connsiteX12" fmla="*/ 143894 w 204608"/>
              <a:gd name="connsiteY12" fmla="*/ 16734 h 374330"/>
              <a:gd name="connsiteX13" fmla="*/ 138755 w 204608"/>
              <a:gd name="connsiteY13" fmla="*/ 19587 h 374330"/>
              <a:gd name="connsiteX14" fmla="*/ 134853 w 204608"/>
              <a:gd name="connsiteY14" fmla="*/ 21773 h 374330"/>
              <a:gd name="connsiteX15" fmla="*/ 110776 w 204608"/>
              <a:gd name="connsiteY15" fmla="*/ 62563 h 374330"/>
              <a:gd name="connsiteX16" fmla="*/ 110776 w 204608"/>
              <a:gd name="connsiteY16" fmla="*/ 62563 h 374330"/>
              <a:gd name="connsiteX17" fmla="*/ 110776 w 204608"/>
              <a:gd name="connsiteY17" fmla="*/ 63514 h 374330"/>
              <a:gd name="connsiteX18" fmla="*/ 111061 w 204608"/>
              <a:gd name="connsiteY18" fmla="*/ 65986 h 374330"/>
              <a:gd name="connsiteX19" fmla="*/ 111061 w 204608"/>
              <a:gd name="connsiteY19" fmla="*/ 65986 h 374330"/>
              <a:gd name="connsiteX20" fmla="*/ 111346 w 204608"/>
              <a:gd name="connsiteY20" fmla="*/ 68077 h 374330"/>
              <a:gd name="connsiteX21" fmla="*/ 111346 w 204608"/>
              <a:gd name="connsiteY21" fmla="*/ 69028 h 374330"/>
              <a:gd name="connsiteX22" fmla="*/ 111537 w 204608"/>
              <a:gd name="connsiteY22" fmla="*/ 69028 h 374330"/>
              <a:gd name="connsiteX23" fmla="*/ 104780 w 204608"/>
              <a:gd name="connsiteY23" fmla="*/ 109057 h 374330"/>
              <a:gd name="connsiteX24" fmla="*/ 72899 w 204608"/>
              <a:gd name="connsiteY24" fmla="*/ 134158 h 374330"/>
              <a:gd name="connsiteX25" fmla="*/ 49678 w 204608"/>
              <a:gd name="connsiteY25" fmla="*/ 136250 h 374330"/>
              <a:gd name="connsiteX26" fmla="*/ 44729 w 204608"/>
              <a:gd name="connsiteY26" fmla="*/ 135679 h 374330"/>
              <a:gd name="connsiteX27" fmla="*/ 34260 w 204608"/>
              <a:gd name="connsiteY27" fmla="*/ 134539 h 374330"/>
              <a:gd name="connsiteX28" fmla="*/ 34260 w 204608"/>
              <a:gd name="connsiteY28" fmla="*/ 134539 h 374330"/>
              <a:gd name="connsiteX29" fmla="*/ 33118 w 204608"/>
              <a:gd name="connsiteY29" fmla="*/ 134539 h 374330"/>
              <a:gd name="connsiteX30" fmla="*/ 32262 w 204608"/>
              <a:gd name="connsiteY30" fmla="*/ 134539 h 374330"/>
              <a:gd name="connsiteX31" fmla="*/ 32262 w 204608"/>
              <a:gd name="connsiteY31" fmla="*/ 134539 h 374330"/>
              <a:gd name="connsiteX32" fmla="*/ 31405 w 204608"/>
              <a:gd name="connsiteY32" fmla="*/ 134539 h 374330"/>
              <a:gd name="connsiteX33" fmla="*/ 30168 w 204608"/>
              <a:gd name="connsiteY33" fmla="*/ 134539 h 374330"/>
              <a:gd name="connsiteX34" fmla="*/ 30168 w 204608"/>
              <a:gd name="connsiteY34" fmla="*/ 134539 h 374330"/>
              <a:gd name="connsiteX35" fmla="*/ 0 w 204608"/>
              <a:gd name="connsiteY35" fmla="*/ 165630 h 374330"/>
              <a:gd name="connsiteX36" fmla="*/ 3712 w 204608"/>
              <a:gd name="connsiteY36" fmla="*/ 180557 h 374330"/>
              <a:gd name="connsiteX37" fmla="*/ 3712 w 204608"/>
              <a:gd name="connsiteY37" fmla="*/ 180557 h 374330"/>
              <a:gd name="connsiteX38" fmla="*/ 5805 w 204608"/>
              <a:gd name="connsiteY38" fmla="*/ 184170 h 374330"/>
              <a:gd name="connsiteX39" fmla="*/ 7328 w 204608"/>
              <a:gd name="connsiteY39" fmla="*/ 188069 h 374330"/>
              <a:gd name="connsiteX40" fmla="*/ 8375 w 204608"/>
              <a:gd name="connsiteY40" fmla="*/ 188259 h 374330"/>
              <a:gd name="connsiteX41" fmla="*/ 6662 w 204608"/>
              <a:gd name="connsiteY41" fmla="*/ 183695 h 374330"/>
              <a:gd name="connsiteX42" fmla="*/ 4568 w 204608"/>
              <a:gd name="connsiteY42" fmla="*/ 179987 h 374330"/>
              <a:gd name="connsiteX43" fmla="*/ 952 w 204608"/>
              <a:gd name="connsiteY43" fmla="*/ 165535 h 374330"/>
              <a:gd name="connsiteX44" fmla="*/ 30168 w 204608"/>
              <a:gd name="connsiteY44" fmla="*/ 135394 h 374330"/>
              <a:gd name="connsiteX45" fmla="*/ 32262 w 204608"/>
              <a:gd name="connsiteY45" fmla="*/ 135394 h 374330"/>
              <a:gd name="connsiteX46" fmla="*/ 34356 w 204608"/>
              <a:gd name="connsiteY46" fmla="*/ 135584 h 374330"/>
              <a:gd name="connsiteX47" fmla="*/ 49773 w 204608"/>
              <a:gd name="connsiteY47" fmla="*/ 137201 h 374330"/>
              <a:gd name="connsiteX48" fmla="*/ 73374 w 204608"/>
              <a:gd name="connsiteY48" fmla="*/ 135109 h 374330"/>
              <a:gd name="connsiteX49" fmla="*/ 112679 w 204608"/>
              <a:gd name="connsiteY49" fmla="*/ 68933 h 374330"/>
              <a:gd name="connsiteX50" fmla="*/ 112203 w 204608"/>
              <a:gd name="connsiteY50" fmla="*/ 65891 h 374330"/>
              <a:gd name="connsiteX51" fmla="*/ 111917 w 204608"/>
              <a:gd name="connsiteY51" fmla="*/ 62468 h 374330"/>
              <a:gd name="connsiteX52" fmla="*/ 135424 w 204608"/>
              <a:gd name="connsiteY52" fmla="*/ 22534 h 374330"/>
              <a:gd name="connsiteX53" fmla="*/ 144465 w 204608"/>
              <a:gd name="connsiteY53" fmla="*/ 17495 h 374330"/>
              <a:gd name="connsiteX54" fmla="*/ 174633 w 204608"/>
              <a:gd name="connsiteY54" fmla="*/ 856 h 374330"/>
              <a:gd name="connsiteX55" fmla="*/ 182151 w 204608"/>
              <a:gd name="connsiteY55" fmla="*/ 51724 h 374330"/>
              <a:gd name="connsiteX56" fmla="*/ 192239 w 204608"/>
              <a:gd name="connsiteY56" fmla="*/ 92988 h 374330"/>
              <a:gd name="connsiteX57" fmla="*/ 202327 w 204608"/>
              <a:gd name="connsiteY57" fmla="*/ 154030 h 374330"/>
              <a:gd name="connsiteX58" fmla="*/ 202803 w 204608"/>
              <a:gd name="connsiteY58" fmla="*/ 160876 h 374330"/>
              <a:gd name="connsiteX59" fmla="*/ 203469 w 204608"/>
              <a:gd name="connsiteY59" fmla="*/ 174567 h 374330"/>
              <a:gd name="connsiteX60" fmla="*/ 146559 w 204608"/>
              <a:gd name="connsiteY60" fmla="*/ 352843 h 374330"/>
              <a:gd name="connsiteX61" fmla="*/ 129048 w 204608"/>
              <a:gd name="connsiteY61" fmla="*/ 372905 h 374330"/>
              <a:gd name="connsiteX62" fmla="*/ 129048 w 204608"/>
              <a:gd name="connsiteY62" fmla="*/ 374331 h 374330"/>
              <a:gd name="connsiteX63" fmla="*/ 147320 w 204608"/>
              <a:gd name="connsiteY63" fmla="*/ 353413 h 374330"/>
              <a:gd name="connsiteX64" fmla="*/ 204421 w 204608"/>
              <a:gd name="connsiteY64" fmla="*/ 174472 h 37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04608" h="374330">
                <a:moveTo>
                  <a:pt x="204230" y="174472"/>
                </a:moveTo>
                <a:cubicBezTo>
                  <a:pt x="204040" y="168387"/>
                  <a:pt x="203850" y="163918"/>
                  <a:pt x="203564" y="160781"/>
                </a:cubicBezTo>
                <a:cubicBezTo>
                  <a:pt x="203564" y="159925"/>
                  <a:pt x="203469" y="159069"/>
                  <a:pt x="203374" y="158213"/>
                </a:cubicBezTo>
                <a:cubicBezTo>
                  <a:pt x="203374" y="156787"/>
                  <a:pt x="203184" y="155266"/>
                  <a:pt x="203088" y="153935"/>
                </a:cubicBezTo>
                <a:cubicBezTo>
                  <a:pt x="201280" y="133493"/>
                  <a:pt x="197854" y="112955"/>
                  <a:pt x="192905" y="92798"/>
                </a:cubicBezTo>
                <a:cubicBezTo>
                  <a:pt x="192525" y="91182"/>
                  <a:pt x="192049" y="89280"/>
                  <a:pt x="191478" y="87189"/>
                </a:cubicBezTo>
                <a:cubicBezTo>
                  <a:pt x="188623" y="76254"/>
                  <a:pt x="184435" y="59615"/>
                  <a:pt x="182818" y="51629"/>
                </a:cubicBezTo>
                <a:cubicBezTo>
                  <a:pt x="179201" y="34039"/>
                  <a:pt x="176632" y="17019"/>
                  <a:pt x="175299" y="856"/>
                </a:cubicBezTo>
                <a:cubicBezTo>
                  <a:pt x="175299" y="570"/>
                  <a:pt x="175109" y="285"/>
                  <a:pt x="174824" y="95"/>
                </a:cubicBezTo>
                <a:cubicBezTo>
                  <a:pt x="174824" y="95"/>
                  <a:pt x="174633" y="95"/>
                  <a:pt x="174538" y="0"/>
                </a:cubicBezTo>
                <a:cubicBezTo>
                  <a:pt x="174348" y="0"/>
                  <a:pt x="174157" y="0"/>
                  <a:pt x="173967" y="95"/>
                </a:cubicBezTo>
                <a:cubicBezTo>
                  <a:pt x="170731" y="1902"/>
                  <a:pt x="167305" y="3803"/>
                  <a:pt x="163879" y="5705"/>
                </a:cubicBezTo>
                <a:cubicBezTo>
                  <a:pt x="155885" y="10079"/>
                  <a:pt x="148367" y="14262"/>
                  <a:pt x="143894" y="16734"/>
                </a:cubicBezTo>
                <a:cubicBezTo>
                  <a:pt x="142942" y="17305"/>
                  <a:pt x="140849" y="18446"/>
                  <a:pt x="138755" y="19587"/>
                </a:cubicBezTo>
                <a:cubicBezTo>
                  <a:pt x="137042" y="20537"/>
                  <a:pt x="135519" y="21393"/>
                  <a:pt x="134853" y="21773"/>
                </a:cubicBezTo>
                <a:cubicBezTo>
                  <a:pt x="119626" y="29760"/>
                  <a:pt x="110395" y="45353"/>
                  <a:pt x="110776" y="62563"/>
                </a:cubicBezTo>
                <a:cubicBezTo>
                  <a:pt x="110776" y="62563"/>
                  <a:pt x="110776" y="62563"/>
                  <a:pt x="110776" y="62563"/>
                </a:cubicBezTo>
                <a:lnTo>
                  <a:pt x="110776" y="63514"/>
                </a:lnTo>
                <a:cubicBezTo>
                  <a:pt x="110871" y="64369"/>
                  <a:pt x="110966" y="65320"/>
                  <a:pt x="111061" y="65986"/>
                </a:cubicBezTo>
                <a:cubicBezTo>
                  <a:pt x="111061" y="65986"/>
                  <a:pt x="111061" y="65986"/>
                  <a:pt x="111061" y="65986"/>
                </a:cubicBezTo>
                <a:cubicBezTo>
                  <a:pt x="111061" y="66461"/>
                  <a:pt x="111251" y="67317"/>
                  <a:pt x="111346" y="68077"/>
                </a:cubicBezTo>
                <a:lnTo>
                  <a:pt x="111346" y="69028"/>
                </a:lnTo>
                <a:cubicBezTo>
                  <a:pt x="111346" y="69028"/>
                  <a:pt x="111442" y="69028"/>
                  <a:pt x="111537" y="69028"/>
                </a:cubicBezTo>
                <a:cubicBezTo>
                  <a:pt x="114297" y="82815"/>
                  <a:pt x="111917" y="96982"/>
                  <a:pt x="104780" y="109057"/>
                </a:cubicBezTo>
                <a:cubicBezTo>
                  <a:pt x="97642" y="121132"/>
                  <a:pt x="86317" y="130070"/>
                  <a:pt x="72899" y="134158"/>
                </a:cubicBezTo>
                <a:cubicBezTo>
                  <a:pt x="65571" y="136440"/>
                  <a:pt x="57481" y="137106"/>
                  <a:pt x="49678" y="136250"/>
                </a:cubicBezTo>
                <a:lnTo>
                  <a:pt x="44729" y="135679"/>
                </a:lnTo>
                <a:cubicBezTo>
                  <a:pt x="41112" y="135299"/>
                  <a:pt x="37020" y="134824"/>
                  <a:pt x="34260" y="134539"/>
                </a:cubicBezTo>
                <a:cubicBezTo>
                  <a:pt x="34260" y="134539"/>
                  <a:pt x="34260" y="134539"/>
                  <a:pt x="34260" y="134539"/>
                </a:cubicBezTo>
                <a:cubicBezTo>
                  <a:pt x="33880" y="134539"/>
                  <a:pt x="33499" y="134539"/>
                  <a:pt x="33118" y="134539"/>
                </a:cubicBezTo>
                <a:cubicBezTo>
                  <a:pt x="32833" y="134539"/>
                  <a:pt x="32547" y="134539"/>
                  <a:pt x="32262" y="134539"/>
                </a:cubicBezTo>
                <a:cubicBezTo>
                  <a:pt x="32262" y="134539"/>
                  <a:pt x="32262" y="134539"/>
                  <a:pt x="32262" y="134539"/>
                </a:cubicBezTo>
                <a:cubicBezTo>
                  <a:pt x="32167" y="134539"/>
                  <a:pt x="31786" y="134539"/>
                  <a:pt x="31405" y="134539"/>
                </a:cubicBezTo>
                <a:cubicBezTo>
                  <a:pt x="30930" y="134539"/>
                  <a:pt x="30359" y="134539"/>
                  <a:pt x="30168" y="134539"/>
                </a:cubicBezTo>
                <a:cubicBezTo>
                  <a:pt x="30168" y="134539"/>
                  <a:pt x="30168" y="134539"/>
                  <a:pt x="30168" y="134539"/>
                </a:cubicBezTo>
                <a:cubicBezTo>
                  <a:pt x="13609" y="135014"/>
                  <a:pt x="0" y="148991"/>
                  <a:pt x="0" y="165630"/>
                </a:cubicBezTo>
                <a:cubicBezTo>
                  <a:pt x="0" y="170764"/>
                  <a:pt x="1237" y="175898"/>
                  <a:pt x="3712" y="180557"/>
                </a:cubicBezTo>
                <a:cubicBezTo>
                  <a:pt x="3712" y="180557"/>
                  <a:pt x="3712" y="180557"/>
                  <a:pt x="3712" y="180557"/>
                </a:cubicBezTo>
                <a:cubicBezTo>
                  <a:pt x="4378" y="181698"/>
                  <a:pt x="5234" y="183125"/>
                  <a:pt x="5805" y="184170"/>
                </a:cubicBezTo>
                <a:cubicBezTo>
                  <a:pt x="6471" y="185406"/>
                  <a:pt x="6947" y="186738"/>
                  <a:pt x="7328" y="188069"/>
                </a:cubicBezTo>
                <a:lnTo>
                  <a:pt x="8375" y="188259"/>
                </a:lnTo>
                <a:cubicBezTo>
                  <a:pt x="7994" y="186738"/>
                  <a:pt x="7423" y="185216"/>
                  <a:pt x="6662" y="183695"/>
                </a:cubicBezTo>
                <a:cubicBezTo>
                  <a:pt x="5995" y="182554"/>
                  <a:pt x="5234" y="181128"/>
                  <a:pt x="4568" y="179987"/>
                </a:cubicBezTo>
                <a:cubicBezTo>
                  <a:pt x="2284" y="175518"/>
                  <a:pt x="952" y="170574"/>
                  <a:pt x="952" y="165535"/>
                </a:cubicBezTo>
                <a:cubicBezTo>
                  <a:pt x="952" y="149371"/>
                  <a:pt x="13990" y="135870"/>
                  <a:pt x="30168" y="135394"/>
                </a:cubicBezTo>
                <a:cubicBezTo>
                  <a:pt x="30454" y="135394"/>
                  <a:pt x="31976" y="135394"/>
                  <a:pt x="32262" y="135394"/>
                </a:cubicBezTo>
                <a:cubicBezTo>
                  <a:pt x="32833" y="135394"/>
                  <a:pt x="33689" y="135489"/>
                  <a:pt x="34356" y="135584"/>
                </a:cubicBezTo>
                <a:cubicBezTo>
                  <a:pt x="38543" y="136060"/>
                  <a:pt x="45585" y="136820"/>
                  <a:pt x="49773" y="137201"/>
                </a:cubicBezTo>
                <a:cubicBezTo>
                  <a:pt x="57672" y="138152"/>
                  <a:pt x="65761" y="137486"/>
                  <a:pt x="73374" y="135109"/>
                </a:cubicBezTo>
                <a:cubicBezTo>
                  <a:pt x="101544" y="126552"/>
                  <a:pt x="118484" y="97742"/>
                  <a:pt x="112679" y="68933"/>
                </a:cubicBezTo>
                <a:cubicBezTo>
                  <a:pt x="112584" y="68268"/>
                  <a:pt x="112298" y="66556"/>
                  <a:pt x="112203" y="65891"/>
                </a:cubicBezTo>
                <a:cubicBezTo>
                  <a:pt x="112203" y="64940"/>
                  <a:pt x="112013" y="63419"/>
                  <a:pt x="111917" y="62468"/>
                </a:cubicBezTo>
                <a:cubicBezTo>
                  <a:pt x="111537" y="45638"/>
                  <a:pt x="120578" y="30331"/>
                  <a:pt x="135424" y="22534"/>
                </a:cubicBezTo>
                <a:cubicBezTo>
                  <a:pt x="136947" y="21678"/>
                  <a:pt x="142752" y="18541"/>
                  <a:pt x="144465" y="17495"/>
                </a:cubicBezTo>
                <a:cubicBezTo>
                  <a:pt x="150936" y="13977"/>
                  <a:pt x="163784" y="6846"/>
                  <a:pt x="174633" y="856"/>
                </a:cubicBezTo>
                <a:cubicBezTo>
                  <a:pt x="176061" y="17970"/>
                  <a:pt x="178725" y="34990"/>
                  <a:pt x="182151" y="51724"/>
                </a:cubicBezTo>
                <a:cubicBezTo>
                  <a:pt x="184055" y="61232"/>
                  <a:pt x="189765" y="83195"/>
                  <a:pt x="192239" y="92988"/>
                </a:cubicBezTo>
                <a:cubicBezTo>
                  <a:pt x="197093" y="113050"/>
                  <a:pt x="200519" y="133493"/>
                  <a:pt x="202327" y="154030"/>
                </a:cubicBezTo>
                <a:cubicBezTo>
                  <a:pt x="202517" y="156122"/>
                  <a:pt x="202613" y="158689"/>
                  <a:pt x="202803" y="160876"/>
                </a:cubicBezTo>
                <a:cubicBezTo>
                  <a:pt x="203088" y="164869"/>
                  <a:pt x="203374" y="170479"/>
                  <a:pt x="203469" y="174567"/>
                </a:cubicBezTo>
                <a:cubicBezTo>
                  <a:pt x="205753" y="238746"/>
                  <a:pt x="186910" y="302545"/>
                  <a:pt x="146559" y="352843"/>
                </a:cubicBezTo>
                <a:cubicBezTo>
                  <a:pt x="141039" y="359784"/>
                  <a:pt x="135138" y="366534"/>
                  <a:pt x="129048" y="372905"/>
                </a:cubicBezTo>
                <a:lnTo>
                  <a:pt x="129048" y="374331"/>
                </a:lnTo>
                <a:cubicBezTo>
                  <a:pt x="135424" y="367580"/>
                  <a:pt x="141515" y="360639"/>
                  <a:pt x="147320" y="353413"/>
                </a:cubicBezTo>
                <a:cubicBezTo>
                  <a:pt x="186529" y="304447"/>
                  <a:pt x="206800" y="240933"/>
                  <a:pt x="204421" y="174472"/>
                </a:cubicBezTo>
                <a:close/>
              </a:path>
            </a:pathLst>
          </a:custGeom>
          <a:solidFill>
            <a:srgbClr val="6379A8"/>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7" name="Freeform 177">
            <a:extLst>
              <a:ext uri="{FF2B5EF4-FFF2-40B4-BE49-F238E27FC236}">
                <a16:creationId xmlns:a16="http://schemas.microsoft.com/office/drawing/2014/main" id="{09CC4A9D-98A3-98EB-9CF6-EA2FCFF4DA7D}"/>
              </a:ext>
            </a:extLst>
          </p:cNvPr>
          <p:cNvSpPr/>
          <p:nvPr/>
        </p:nvSpPr>
        <p:spPr>
          <a:xfrm flipH="1">
            <a:off x="5051543" y="1839982"/>
            <a:ext cx="793229" cy="675303"/>
          </a:xfrm>
          <a:custGeom>
            <a:avLst/>
            <a:gdLst>
              <a:gd name="connsiteX0" fmla="*/ 395613 w 947971"/>
              <a:gd name="connsiteY0" fmla="*/ 448018 h 807040"/>
              <a:gd name="connsiteX1" fmla="*/ 430825 w 947971"/>
              <a:gd name="connsiteY1" fmla="*/ 449064 h 807040"/>
              <a:gd name="connsiteX2" fmla="*/ 451572 w 947971"/>
              <a:gd name="connsiteY2" fmla="*/ 451631 h 807040"/>
              <a:gd name="connsiteX3" fmla="*/ 464705 w 947971"/>
              <a:gd name="connsiteY3" fmla="*/ 454008 h 807040"/>
              <a:gd name="connsiteX4" fmla="*/ 441960 w 947971"/>
              <a:gd name="connsiteY4" fmla="*/ 475306 h 807040"/>
              <a:gd name="connsiteX5" fmla="*/ 427399 w 947971"/>
              <a:gd name="connsiteY5" fmla="*/ 520564 h 807040"/>
              <a:gd name="connsiteX6" fmla="*/ 426923 w 947971"/>
              <a:gd name="connsiteY6" fmla="*/ 524462 h 807040"/>
              <a:gd name="connsiteX7" fmla="*/ 409888 w 947971"/>
              <a:gd name="connsiteY7" fmla="*/ 554983 h 807040"/>
              <a:gd name="connsiteX8" fmla="*/ 387524 w 947971"/>
              <a:gd name="connsiteY8" fmla="*/ 560498 h 807040"/>
              <a:gd name="connsiteX9" fmla="*/ 383717 w 947971"/>
              <a:gd name="connsiteY9" fmla="*/ 559642 h 807040"/>
              <a:gd name="connsiteX10" fmla="*/ 379339 w 947971"/>
              <a:gd name="connsiteY10" fmla="*/ 558311 h 807040"/>
              <a:gd name="connsiteX11" fmla="*/ 373820 w 947971"/>
              <a:gd name="connsiteY11" fmla="*/ 557170 h 807040"/>
              <a:gd name="connsiteX12" fmla="*/ 337561 w 947971"/>
              <a:gd name="connsiteY12" fmla="*/ 564396 h 807040"/>
              <a:gd name="connsiteX13" fmla="*/ 334039 w 947971"/>
              <a:gd name="connsiteY13" fmla="*/ 566773 h 807040"/>
              <a:gd name="connsiteX14" fmla="*/ 330709 w 947971"/>
              <a:gd name="connsiteY14" fmla="*/ 569435 h 807040"/>
              <a:gd name="connsiteX15" fmla="*/ 327568 w 947971"/>
              <a:gd name="connsiteY15" fmla="*/ 572288 h 807040"/>
              <a:gd name="connsiteX16" fmla="*/ 324713 w 947971"/>
              <a:gd name="connsiteY16" fmla="*/ 575425 h 807040"/>
              <a:gd name="connsiteX17" fmla="*/ 316243 w 947971"/>
              <a:gd name="connsiteY17" fmla="*/ 630002 h 807040"/>
              <a:gd name="connsiteX18" fmla="*/ 318051 w 947971"/>
              <a:gd name="connsiteY18" fmla="*/ 633805 h 807040"/>
              <a:gd name="connsiteX19" fmla="*/ 320145 w 947971"/>
              <a:gd name="connsiteY19" fmla="*/ 637418 h 807040"/>
              <a:gd name="connsiteX20" fmla="*/ 324428 w 947971"/>
              <a:gd name="connsiteY20" fmla="*/ 643598 h 807040"/>
              <a:gd name="connsiteX21" fmla="*/ 332136 w 947971"/>
              <a:gd name="connsiteY21" fmla="*/ 659001 h 807040"/>
              <a:gd name="connsiteX22" fmla="*/ 332897 w 947971"/>
              <a:gd name="connsiteY22" fmla="*/ 661473 h 807040"/>
              <a:gd name="connsiteX23" fmla="*/ 333088 w 947971"/>
              <a:gd name="connsiteY23" fmla="*/ 662139 h 807040"/>
              <a:gd name="connsiteX24" fmla="*/ 334610 w 947971"/>
              <a:gd name="connsiteY24" fmla="*/ 669175 h 807040"/>
              <a:gd name="connsiteX25" fmla="*/ 331851 w 947971"/>
              <a:gd name="connsiteY25" fmla="*/ 700836 h 807040"/>
              <a:gd name="connsiteX26" fmla="*/ 343556 w 947971"/>
              <a:gd name="connsiteY26" fmla="*/ 704640 h 807040"/>
              <a:gd name="connsiteX27" fmla="*/ 347458 w 947971"/>
              <a:gd name="connsiteY27" fmla="*/ 667273 h 807040"/>
              <a:gd name="connsiteX28" fmla="*/ 333944 w 947971"/>
              <a:gd name="connsiteY28" fmla="*/ 633615 h 807040"/>
              <a:gd name="connsiteX29" fmla="*/ 331755 w 947971"/>
              <a:gd name="connsiteY29" fmla="*/ 630382 h 807040"/>
              <a:gd name="connsiteX30" fmla="*/ 330613 w 947971"/>
              <a:gd name="connsiteY30" fmla="*/ 628195 h 807040"/>
              <a:gd name="connsiteX31" fmla="*/ 329091 w 947971"/>
              <a:gd name="connsiteY31" fmla="*/ 624772 h 807040"/>
              <a:gd name="connsiteX32" fmla="*/ 328234 w 947971"/>
              <a:gd name="connsiteY32" fmla="*/ 622395 h 807040"/>
              <a:gd name="connsiteX33" fmla="*/ 338037 w 947971"/>
              <a:gd name="connsiteY33" fmla="*/ 582652 h 807040"/>
              <a:gd name="connsiteX34" fmla="*/ 340321 w 947971"/>
              <a:gd name="connsiteY34" fmla="*/ 580560 h 807040"/>
              <a:gd name="connsiteX35" fmla="*/ 342795 w 947971"/>
              <a:gd name="connsiteY35" fmla="*/ 578658 h 807040"/>
              <a:gd name="connsiteX36" fmla="*/ 345364 w 947971"/>
              <a:gd name="connsiteY36" fmla="*/ 577042 h 807040"/>
              <a:gd name="connsiteX37" fmla="*/ 345935 w 947971"/>
              <a:gd name="connsiteY37" fmla="*/ 576757 h 807040"/>
              <a:gd name="connsiteX38" fmla="*/ 348124 w 947971"/>
              <a:gd name="connsiteY38" fmla="*/ 575616 h 807040"/>
              <a:gd name="connsiteX39" fmla="*/ 350408 w 947971"/>
              <a:gd name="connsiteY39" fmla="*/ 574665 h 807040"/>
              <a:gd name="connsiteX40" fmla="*/ 371155 w 947971"/>
              <a:gd name="connsiteY40" fmla="*/ 572288 h 807040"/>
              <a:gd name="connsiteX41" fmla="*/ 371916 w 947971"/>
              <a:gd name="connsiteY41" fmla="*/ 572383 h 807040"/>
              <a:gd name="connsiteX42" fmla="*/ 375438 w 947971"/>
              <a:gd name="connsiteY42" fmla="*/ 573239 h 807040"/>
              <a:gd name="connsiteX43" fmla="*/ 377722 w 947971"/>
              <a:gd name="connsiteY43" fmla="*/ 573999 h 807040"/>
              <a:gd name="connsiteX44" fmla="*/ 385906 w 947971"/>
              <a:gd name="connsiteY44" fmla="*/ 576091 h 807040"/>
              <a:gd name="connsiteX45" fmla="*/ 407129 w 947971"/>
              <a:gd name="connsiteY45" fmla="*/ 574380 h 807040"/>
              <a:gd name="connsiteX46" fmla="*/ 427399 w 947971"/>
              <a:gd name="connsiteY46" fmla="*/ 561068 h 807040"/>
              <a:gd name="connsiteX47" fmla="*/ 442911 w 947971"/>
              <a:gd name="connsiteY47" fmla="*/ 531879 h 807040"/>
              <a:gd name="connsiteX48" fmla="*/ 444054 w 947971"/>
              <a:gd name="connsiteY48" fmla="*/ 526174 h 807040"/>
              <a:gd name="connsiteX49" fmla="*/ 445291 w 947971"/>
              <a:gd name="connsiteY49" fmla="*/ 516856 h 807040"/>
              <a:gd name="connsiteX50" fmla="*/ 473080 w 947971"/>
              <a:gd name="connsiteY50" fmla="*/ 470267 h 807040"/>
              <a:gd name="connsiteX51" fmla="*/ 500869 w 947971"/>
              <a:gd name="connsiteY51" fmla="*/ 463801 h 807040"/>
              <a:gd name="connsiteX52" fmla="*/ 507721 w 947971"/>
              <a:gd name="connsiteY52" fmla="*/ 466273 h 807040"/>
              <a:gd name="connsiteX53" fmla="*/ 533321 w 947971"/>
              <a:gd name="connsiteY53" fmla="*/ 477493 h 807040"/>
              <a:gd name="connsiteX54" fmla="*/ 551308 w 947971"/>
              <a:gd name="connsiteY54" fmla="*/ 484719 h 807040"/>
              <a:gd name="connsiteX55" fmla="*/ 559207 w 947971"/>
              <a:gd name="connsiteY55" fmla="*/ 486430 h 807040"/>
              <a:gd name="connsiteX56" fmla="*/ 633628 w 947971"/>
              <a:gd name="connsiteY56" fmla="*/ 454674 h 807040"/>
              <a:gd name="connsiteX57" fmla="*/ 647523 w 947971"/>
              <a:gd name="connsiteY57" fmla="*/ 414645 h 807040"/>
              <a:gd name="connsiteX58" fmla="*/ 648760 w 947971"/>
              <a:gd name="connsiteY58" fmla="*/ 407038 h 807040"/>
              <a:gd name="connsiteX59" fmla="*/ 674265 w 947971"/>
              <a:gd name="connsiteY59" fmla="*/ 363872 h 807040"/>
              <a:gd name="connsiteX60" fmla="*/ 700722 w 947971"/>
              <a:gd name="connsiteY60" fmla="*/ 348754 h 807040"/>
              <a:gd name="connsiteX61" fmla="*/ 737171 w 947971"/>
              <a:gd name="connsiteY61" fmla="*/ 335918 h 807040"/>
              <a:gd name="connsiteX62" fmla="*/ 726417 w 947971"/>
              <a:gd name="connsiteY62" fmla="*/ 356551 h 807040"/>
              <a:gd name="connsiteX63" fmla="*/ 710143 w 947971"/>
              <a:gd name="connsiteY63" fmla="*/ 380226 h 807040"/>
              <a:gd name="connsiteX64" fmla="*/ 681022 w 947971"/>
              <a:gd name="connsiteY64" fmla="*/ 444405 h 807040"/>
              <a:gd name="connsiteX65" fmla="*/ 632391 w 947971"/>
              <a:gd name="connsiteY65" fmla="*/ 561068 h 807040"/>
              <a:gd name="connsiteX66" fmla="*/ 589470 w 947971"/>
              <a:gd name="connsiteY66" fmla="*/ 608418 h 807040"/>
              <a:gd name="connsiteX67" fmla="*/ 530752 w 947971"/>
              <a:gd name="connsiteY67" fmla="*/ 703784 h 807040"/>
              <a:gd name="connsiteX68" fmla="*/ 530752 w 947971"/>
              <a:gd name="connsiteY68" fmla="*/ 703784 h 807040"/>
              <a:gd name="connsiteX69" fmla="*/ 514287 w 947971"/>
              <a:gd name="connsiteY69" fmla="*/ 716810 h 807040"/>
              <a:gd name="connsiteX70" fmla="*/ 458900 w 947971"/>
              <a:gd name="connsiteY70" fmla="*/ 726603 h 807040"/>
              <a:gd name="connsiteX71" fmla="*/ 449573 w 947971"/>
              <a:gd name="connsiteY71" fmla="*/ 724606 h 807040"/>
              <a:gd name="connsiteX72" fmla="*/ 433585 w 947971"/>
              <a:gd name="connsiteY72" fmla="*/ 720233 h 807040"/>
              <a:gd name="connsiteX73" fmla="*/ 432538 w 947971"/>
              <a:gd name="connsiteY73" fmla="*/ 724701 h 807040"/>
              <a:gd name="connsiteX74" fmla="*/ 419976 w 947971"/>
              <a:gd name="connsiteY74" fmla="*/ 721754 h 807040"/>
              <a:gd name="connsiteX75" fmla="*/ 415694 w 947971"/>
              <a:gd name="connsiteY75" fmla="*/ 740009 h 807040"/>
              <a:gd name="connsiteX76" fmla="*/ 426257 w 947971"/>
              <a:gd name="connsiteY76" fmla="*/ 742481 h 807040"/>
              <a:gd name="connsiteX77" fmla="*/ 428541 w 947971"/>
              <a:gd name="connsiteY77" fmla="*/ 745809 h 807040"/>
              <a:gd name="connsiteX78" fmla="*/ 442436 w 947971"/>
              <a:gd name="connsiteY78" fmla="*/ 749422 h 807040"/>
              <a:gd name="connsiteX79" fmla="*/ 452048 w 947971"/>
              <a:gd name="connsiteY79" fmla="*/ 751419 h 807040"/>
              <a:gd name="connsiteX80" fmla="*/ 514192 w 947971"/>
              <a:gd name="connsiteY80" fmla="*/ 741055 h 807040"/>
              <a:gd name="connsiteX81" fmla="*/ 519141 w 947971"/>
              <a:gd name="connsiteY81" fmla="*/ 738108 h 807040"/>
              <a:gd name="connsiteX82" fmla="*/ 519332 w 947971"/>
              <a:gd name="connsiteY82" fmla="*/ 738108 h 807040"/>
              <a:gd name="connsiteX83" fmla="*/ 519712 w 947971"/>
              <a:gd name="connsiteY83" fmla="*/ 737727 h 807040"/>
              <a:gd name="connsiteX84" fmla="*/ 518856 w 947971"/>
              <a:gd name="connsiteY84" fmla="*/ 740960 h 807040"/>
              <a:gd name="connsiteX85" fmla="*/ 494683 w 947971"/>
              <a:gd name="connsiteY85" fmla="*/ 807041 h 807040"/>
              <a:gd name="connsiteX86" fmla="*/ 495920 w 947971"/>
              <a:gd name="connsiteY86" fmla="*/ 806661 h 807040"/>
              <a:gd name="connsiteX87" fmla="*/ 519712 w 947971"/>
              <a:gd name="connsiteY87" fmla="*/ 741150 h 807040"/>
              <a:gd name="connsiteX88" fmla="*/ 520474 w 947971"/>
              <a:gd name="connsiteY88" fmla="*/ 738298 h 807040"/>
              <a:gd name="connsiteX89" fmla="*/ 520474 w 947971"/>
              <a:gd name="connsiteY89" fmla="*/ 737918 h 807040"/>
              <a:gd name="connsiteX90" fmla="*/ 520188 w 947971"/>
              <a:gd name="connsiteY90" fmla="*/ 736967 h 807040"/>
              <a:gd name="connsiteX91" fmla="*/ 519807 w 947971"/>
              <a:gd name="connsiteY91" fmla="*/ 736777 h 807040"/>
              <a:gd name="connsiteX92" fmla="*/ 519141 w 947971"/>
              <a:gd name="connsiteY92" fmla="*/ 736872 h 807040"/>
              <a:gd name="connsiteX93" fmla="*/ 518760 w 947971"/>
              <a:gd name="connsiteY93" fmla="*/ 737062 h 807040"/>
              <a:gd name="connsiteX94" fmla="*/ 518665 w 947971"/>
              <a:gd name="connsiteY94" fmla="*/ 737062 h 807040"/>
              <a:gd name="connsiteX95" fmla="*/ 518475 w 947971"/>
              <a:gd name="connsiteY95" fmla="*/ 737252 h 807040"/>
              <a:gd name="connsiteX96" fmla="*/ 518475 w 947971"/>
              <a:gd name="connsiteY96" fmla="*/ 737252 h 807040"/>
              <a:gd name="connsiteX97" fmla="*/ 513622 w 947971"/>
              <a:gd name="connsiteY97" fmla="*/ 740104 h 807040"/>
              <a:gd name="connsiteX98" fmla="*/ 483644 w 947971"/>
              <a:gd name="connsiteY98" fmla="*/ 750278 h 807040"/>
              <a:gd name="connsiteX99" fmla="*/ 452048 w 947971"/>
              <a:gd name="connsiteY99" fmla="*/ 750278 h 807040"/>
              <a:gd name="connsiteX100" fmla="*/ 442436 w 947971"/>
              <a:gd name="connsiteY100" fmla="*/ 748281 h 807040"/>
              <a:gd name="connsiteX101" fmla="*/ 428922 w 947971"/>
              <a:gd name="connsiteY101" fmla="*/ 744763 h 807040"/>
              <a:gd name="connsiteX102" fmla="*/ 426828 w 947971"/>
              <a:gd name="connsiteY102" fmla="*/ 741721 h 807040"/>
              <a:gd name="connsiteX103" fmla="*/ 426257 w 947971"/>
              <a:gd name="connsiteY103" fmla="*/ 741340 h 807040"/>
              <a:gd name="connsiteX104" fmla="*/ 416550 w 947971"/>
              <a:gd name="connsiteY104" fmla="*/ 739059 h 807040"/>
              <a:gd name="connsiteX105" fmla="*/ 420452 w 947971"/>
              <a:gd name="connsiteY105" fmla="*/ 722610 h 807040"/>
              <a:gd name="connsiteX106" fmla="*/ 432158 w 947971"/>
              <a:gd name="connsiteY106" fmla="*/ 725367 h 807040"/>
              <a:gd name="connsiteX107" fmla="*/ 432158 w 947971"/>
              <a:gd name="connsiteY107" fmla="*/ 725367 h 807040"/>
              <a:gd name="connsiteX108" fmla="*/ 432824 w 947971"/>
              <a:gd name="connsiteY108" fmla="*/ 725272 h 807040"/>
              <a:gd name="connsiteX109" fmla="*/ 433204 w 947971"/>
              <a:gd name="connsiteY109" fmla="*/ 724701 h 807040"/>
              <a:gd name="connsiteX110" fmla="*/ 434061 w 947971"/>
              <a:gd name="connsiteY110" fmla="*/ 721183 h 807040"/>
              <a:gd name="connsiteX111" fmla="*/ 449098 w 947971"/>
              <a:gd name="connsiteY111" fmla="*/ 725272 h 807040"/>
              <a:gd name="connsiteX112" fmla="*/ 458519 w 947971"/>
              <a:gd name="connsiteY112" fmla="*/ 727269 h 807040"/>
              <a:gd name="connsiteX113" fmla="*/ 514478 w 947971"/>
              <a:gd name="connsiteY113" fmla="*/ 717380 h 807040"/>
              <a:gd name="connsiteX114" fmla="*/ 531228 w 947971"/>
              <a:gd name="connsiteY114" fmla="*/ 704069 h 807040"/>
              <a:gd name="connsiteX115" fmla="*/ 531228 w 947971"/>
              <a:gd name="connsiteY115" fmla="*/ 704069 h 807040"/>
              <a:gd name="connsiteX116" fmla="*/ 531228 w 947971"/>
              <a:gd name="connsiteY116" fmla="*/ 704069 h 807040"/>
              <a:gd name="connsiteX117" fmla="*/ 531228 w 947971"/>
              <a:gd name="connsiteY117" fmla="*/ 703974 h 807040"/>
              <a:gd name="connsiteX118" fmla="*/ 531323 w 947971"/>
              <a:gd name="connsiteY118" fmla="*/ 703784 h 807040"/>
              <a:gd name="connsiteX119" fmla="*/ 556257 w 947971"/>
              <a:gd name="connsiteY119" fmla="*/ 653486 h 807040"/>
              <a:gd name="connsiteX120" fmla="*/ 589851 w 947971"/>
              <a:gd name="connsiteY120" fmla="*/ 608704 h 807040"/>
              <a:gd name="connsiteX121" fmla="*/ 632772 w 947971"/>
              <a:gd name="connsiteY121" fmla="*/ 561354 h 807040"/>
              <a:gd name="connsiteX122" fmla="*/ 681688 w 947971"/>
              <a:gd name="connsiteY122" fmla="*/ 444120 h 807040"/>
              <a:gd name="connsiteX123" fmla="*/ 710524 w 947971"/>
              <a:gd name="connsiteY123" fmla="*/ 380606 h 807040"/>
              <a:gd name="connsiteX124" fmla="*/ 726988 w 947971"/>
              <a:gd name="connsiteY124" fmla="*/ 356646 h 807040"/>
              <a:gd name="connsiteX125" fmla="*/ 737647 w 947971"/>
              <a:gd name="connsiteY125" fmla="*/ 336109 h 807040"/>
              <a:gd name="connsiteX126" fmla="*/ 737647 w 947971"/>
              <a:gd name="connsiteY126" fmla="*/ 335063 h 807040"/>
              <a:gd name="connsiteX127" fmla="*/ 737076 w 947971"/>
              <a:gd name="connsiteY127" fmla="*/ 334682 h 807040"/>
              <a:gd name="connsiteX128" fmla="*/ 736600 w 947971"/>
              <a:gd name="connsiteY128" fmla="*/ 334682 h 807040"/>
              <a:gd name="connsiteX129" fmla="*/ 731556 w 947971"/>
              <a:gd name="connsiteY129" fmla="*/ 336489 h 807040"/>
              <a:gd name="connsiteX130" fmla="*/ 700246 w 947971"/>
              <a:gd name="connsiteY130" fmla="*/ 347518 h 807040"/>
              <a:gd name="connsiteX131" fmla="*/ 673504 w 947971"/>
              <a:gd name="connsiteY131" fmla="*/ 362731 h 807040"/>
              <a:gd name="connsiteX132" fmla="*/ 647713 w 947971"/>
              <a:gd name="connsiteY132" fmla="*/ 406373 h 807040"/>
              <a:gd name="connsiteX133" fmla="*/ 646476 w 947971"/>
              <a:gd name="connsiteY133" fmla="*/ 414074 h 807040"/>
              <a:gd name="connsiteX134" fmla="*/ 646476 w 947971"/>
              <a:gd name="connsiteY134" fmla="*/ 414074 h 807040"/>
              <a:gd name="connsiteX135" fmla="*/ 632772 w 947971"/>
              <a:gd name="connsiteY135" fmla="*/ 453628 h 807040"/>
              <a:gd name="connsiteX136" fmla="*/ 600415 w 947971"/>
              <a:gd name="connsiteY136" fmla="*/ 479775 h 807040"/>
              <a:gd name="connsiteX137" fmla="*/ 559207 w 947971"/>
              <a:gd name="connsiteY137" fmla="*/ 485004 h 807040"/>
              <a:gd name="connsiteX138" fmla="*/ 551403 w 947971"/>
              <a:gd name="connsiteY138" fmla="*/ 483293 h 807040"/>
              <a:gd name="connsiteX139" fmla="*/ 533607 w 947971"/>
              <a:gd name="connsiteY139" fmla="*/ 476067 h 807040"/>
              <a:gd name="connsiteX140" fmla="*/ 507911 w 947971"/>
              <a:gd name="connsiteY140" fmla="*/ 464752 h 807040"/>
              <a:gd name="connsiteX141" fmla="*/ 501059 w 947971"/>
              <a:gd name="connsiteY141" fmla="*/ 462280 h 807040"/>
              <a:gd name="connsiteX142" fmla="*/ 500869 w 947971"/>
              <a:gd name="connsiteY142" fmla="*/ 462280 h 807040"/>
              <a:gd name="connsiteX143" fmla="*/ 500774 w 947971"/>
              <a:gd name="connsiteY143" fmla="*/ 462280 h 807040"/>
              <a:gd name="connsiteX144" fmla="*/ 472509 w 947971"/>
              <a:gd name="connsiteY144" fmla="*/ 468841 h 807040"/>
              <a:gd name="connsiteX145" fmla="*/ 444244 w 947971"/>
              <a:gd name="connsiteY145" fmla="*/ 516191 h 807040"/>
              <a:gd name="connsiteX146" fmla="*/ 444244 w 947971"/>
              <a:gd name="connsiteY146" fmla="*/ 516191 h 807040"/>
              <a:gd name="connsiteX147" fmla="*/ 443673 w 947971"/>
              <a:gd name="connsiteY147" fmla="*/ 520564 h 807040"/>
              <a:gd name="connsiteX148" fmla="*/ 443007 w 947971"/>
              <a:gd name="connsiteY148" fmla="*/ 525413 h 807040"/>
              <a:gd name="connsiteX149" fmla="*/ 441960 w 947971"/>
              <a:gd name="connsiteY149" fmla="*/ 531023 h 807040"/>
              <a:gd name="connsiteX150" fmla="*/ 426638 w 947971"/>
              <a:gd name="connsiteY150" fmla="*/ 559737 h 807040"/>
              <a:gd name="connsiteX151" fmla="*/ 406748 w 947971"/>
              <a:gd name="connsiteY151" fmla="*/ 572763 h 807040"/>
              <a:gd name="connsiteX152" fmla="*/ 385906 w 947971"/>
              <a:gd name="connsiteY152" fmla="*/ 574380 h 807040"/>
              <a:gd name="connsiteX153" fmla="*/ 377912 w 947971"/>
              <a:gd name="connsiteY153" fmla="*/ 572383 h 807040"/>
              <a:gd name="connsiteX154" fmla="*/ 377912 w 947971"/>
              <a:gd name="connsiteY154" fmla="*/ 572383 h 807040"/>
              <a:gd name="connsiteX155" fmla="*/ 375628 w 947971"/>
              <a:gd name="connsiteY155" fmla="*/ 571622 h 807040"/>
              <a:gd name="connsiteX156" fmla="*/ 373058 w 947971"/>
              <a:gd name="connsiteY156" fmla="*/ 570957 h 807040"/>
              <a:gd name="connsiteX157" fmla="*/ 372012 w 947971"/>
              <a:gd name="connsiteY157" fmla="*/ 570671 h 807040"/>
              <a:gd name="connsiteX158" fmla="*/ 372012 w 947971"/>
              <a:gd name="connsiteY158" fmla="*/ 570671 h 807040"/>
              <a:gd name="connsiteX159" fmla="*/ 371250 w 947971"/>
              <a:gd name="connsiteY159" fmla="*/ 570576 h 807040"/>
              <a:gd name="connsiteX160" fmla="*/ 349932 w 947971"/>
              <a:gd name="connsiteY160" fmla="*/ 573048 h 807040"/>
              <a:gd name="connsiteX161" fmla="*/ 347649 w 947971"/>
              <a:gd name="connsiteY161" fmla="*/ 573999 h 807040"/>
              <a:gd name="connsiteX162" fmla="*/ 347649 w 947971"/>
              <a:gd name="connsiteY162" fmla="*/ 573999 h 807040"/>
              <a:gd name="connsiteX163" fmla="*/ 345460 w 947971"/>
              <a:gd name="connsiteY163" fmla="*/ 575140 h 807040"/>
              <a:gd name="connsiteX164" fmla="*/ 344889 w 947971"/>
              <a:gd name="connsiteY164" fmla="*/ 575425 h 807040"/>
              <a:gd name="connsiteX165" fmla="*/ 344889 w 947971"/>
              <a:gd name="connsiteY165" fmla="*/ 575425 h 807040"/>
              <a:gd name="connsiteX166" fmla="*/ 344223 w 947971"/>
              <a:gd name="connsiteY166" fmla="*/ 575806 h 807040"/>
              <a:gd name="connsiteX167" fmla="*/ 342319 w 947971"/>
              <a:gd name="connsiteY167" fmla="*/ 577042 h 807040"/>
              <a:gd name="connsiteX168" fmla="*/ 342319 w 947971"/>
              <a:gd name="connsiteY168" fmla="*/ 577042 h 807040"/>
              <a:gd name="connsiteX169" fmla="*/ 340511 w 947971"/>
              <a:gd name="connsiteY169" fmla="*/ 578468 h 807040"/>
              <a:gd name="connsiteX170" fmla="*/ 339940 w 947971"/>
              <a:gd name="connsiteY170" fmla="*/ 578943 h 807040"/>
              <a:gd name="connsiteX171" fmla="*/ 339940 w 947971"/>
              <a:gd name="connsiteY171" fmla="*/ 578943 h 807040"/>
              <a:gd name="connsiteX172" fmla="*/ 338988 w 947971"/>
              <a:gd name="connsiteY172" fmla="*/ 579799 h 807040"/>
              <a:gd name="connsiteX173" fmla="*/ 337656 w 947971"/>
              <a:gd name="connsiteY173" fmla="*/ 580940 h 807040"/>
              <a:gd name="connsiteX174" fmla="*/ 337656 w 947971"/>
              <a:gd name="connsiteY174" fmla="*/ 580940 h 807040"/>
              <a:gd name="connsiteX175" fmla="*/ 327663 w 947971"/>
              <a:gd name="connsiteY175" fmla="*/ 621634 h 807040"/>
              <a:gd name="connsiteX176" fmla="*/ 327663 w 947971"/>
              <a:gd name="connsiteY176" fmla="*/ 621634 h 807040"/>
              <a:gd name="connsiteX177" fmla="*/ 328139 w 947971"/>
              <a:gd name="connsiteY177" fmla="*/ 622966 h 807040"/>
              <a:gd name="connsiteX178" fmla="*/ 328520 w 947971"/>
              <a:gd name="connsiteY178" fmla="*/ 624011 h 807040"/>
              <a:gd name="connsiteX179" fmla="*/ 328520 w 947971"/>
              <a:gd name="connsiteY179" fmla="*/ 624011 h 807040"/>
              <a:gd name="connsiteX180" fmla="*/ 329091 w 947971"/>
              <a:gd name="connsiteY180" fmla="*/ 625248 h 807040"/>
              <a:gd name="connsiteX181" fmla="*/ 330138 w 947971"/>
              <a:gd name="connsiteY181" fmla="*/ 627434 h 807040"/>
              <a:gd name="connsiteX182" fmla="*/ 331280 w 947971"/>
              <a:gd name="connsiteY182" fmla="*/ 629621 h 807040"/>
              <a:gd name="connsiteX183" fmla="*/ 331280 w 947971"/>
              <a:gd name="connsiteY183" fmla="*/ 629621 h 807040"/>
              <a:gd name="connsiteX184" fmla="*/ 332231 w 947971"/>
              <a:gd name="connsiteY184" fmla="*/ 631047 h 807040"/>
              <a:gd name="connsiteX185" fmla="*/ 333468 w 947971"/>
              <a:gd name="connsiteY185" fmla="*/ 632949 h 807040"/>
              <a:gd name="connsiteX186" fmla="*/ 346887 w 947971"/>
              <a:gd name="connsiteY186" fmla="*/ 666227 h 807040"/>
              <a:gd name="connsiteX187" fmla="*/ 343366 w 947971"/>
              <a:gd name="connsiteY187" fmla="*/ 702262 h 807040"/>
              <a:gd name="connsiteX188" fmla="*/ 333373 w 947971"/>
              <a:gd name="connsiteY188" fmla="*/ 699030 h 807040"/>
              <a:gd name="connsiteX189" fmla="*/ 335943 w 947971"/>
              <a:gd name="connsiteY189" fmla="*/ 667843 h 807040"/>
              <a:gd name="connsiteX190" fmla="*/ 334325 w 947971"/>
              <a:gd name="connsiteY190" fmla="*/ 660712 h 807040"/>
              <a:gd name="connsiteX191" fmla="*/ 334325 w 947971"/>
              <a:gd name="connsiteY191" fmla="*/ 660712 h 807040"/>
              <a:gd name="connsiteX192" fmla="*/ 334135 w 947971"/>
              <a:gd name="connsiteY192" fmla="*/ 660047 h 807040"/>
              <a:gd name="connsiteX193" fmla="*/ 333373 w 947971"/>
              <a:gd name="connsiteY193" fmla="*/ 657575 h 807040"/>
              <a:gd name="connsiteX194" fmla="*/ 333373 w 947971"/>
              <a:gd name="connsiteY194" fmla="*/ 657575 h 807040"/>
              <a:gd name="connsiteX195" fmla="*/ 325570 w 947971"/>
              <a:gd name="connsiteY195" fmla="*/ 641982 h 807040"/>
              <a:gd name="connsiteX196" fmla="*/ 321382 w 947971"/>
              <a:gd name="connsiteY196" fmla="*/ 635801 h 807040"/>
              <a:gd name="connsiteX197" fmla="*/ 320050 w 947971"/>
              <a:gd name="connsiteY197" fmla="*/ 633519 h 807040"/>
              <a:gd name="connsiteX198" fmla="*/ 319288 w 947971"/>
              <a:gd name="connsiteY198" fmla="*/ 632283 h 807040"/>
              <a:gd name="connsiteX199" fmla="*/ 317575 w 947971"/>
              <a:gd name="connsiteY199" fmla="*/ 628575 h 807040"/>
              <a:gd name="connsiteX200" fmla="*/ 325855 w 947971"/>
              <a:gd name="connsiteY200" fmla="*/ 575045 h 807040"/>
              <a:gd name="connsiteX201" fmla="*/ 326616 w 947971"/>
              <a:gd name="connsiteY201" fmla="*/ 574189 h 807040"/>
              <a:gd name="connsiteX202" fmla="*/ 328615 w 947971"/>
              <a:gd name="connsiteY202" fmla="*/ 572003 h 807040"/>
              <a:gd name="connsiteX203" fmla="*/ 330138 w 947971"/>
              <a:gd name="connsiteY203" fmla="*/ 570576 h 807040"/>
              <a:gd name="connsiteX204" fmla="*/ 331660 w 947971"/>
              <a:gd name="connsiteY204" fmla="*/ 569150 h 807040"/>
              <a:gd name="connsiteX205" fmla="*/ 333754 w 947971"/>
              <a:gd name="connsiteY205" fmla="*/ 567534 h 807040"/>
              <a:gd name="connsiteX206" fmla="*/ 334896 w 947971"/>
              <a:gd name="connsiteY206" fmla="*/ 566583 h 807040"/>
              <a:gd name="connsiteX207" fmla="*/ 337941 w 947971"/>
              <a:gd name="connsiteY207" fmla="*/ 564586 h 807040"/>
              <a:gd name="connsiteX208" fmla="*/ 338322 w 947971"/>
              <a:gd name="connsiteY208" fmla="*/ 564301 h 807040"/>
              <a:gd name="connsiteX209" fmla="*/ 373915 w 947971"/>
              <a:gd name="connsiteY209" fmla="*/ 557265 h 807040"/>
              <a:gd name="connsiteX210" fmla="*/ 379339 w 947971"/>
              <a:gd name="connsiteY210" fmla="*/ 558406 h 807040"/>
              <a:gd name="connsiteX211" fmla="*/ 383717 w 947971"/>
              <a:gd name="connsiteY211" fmla="*/ 559737 h 807040"/>
              <a:gd name="connsiteX212" fmla="*/ 383717 w 947971"/>
              <a:gd name="connsiteY212" fmla="*/ 559737 h 807040"/>
              <a:gd name="connsiteX213" fmla="*/ 387714 w 947971"/>
              <a:gd name="connsiteY213" fmla="*/ 560688 h 807040"/>
              <a:gd name="connsiteX214" fmla="*/ 410840 w 947971"/>
              <a:gd name="connsiteY214" fmla="*/ 554983 h 807040"/>
              <a:gd name="connsiteX215" fmla="*/ 410840 w 947971"/>
              <a:gd name="connsiteY215" fmla="*/ 554983 h 807040"/>
              <a:gd name="connsiteX216" fmla="*/ 428256 w 947971"/>
              <a:gd name="connsiteY216" fmla="*/ 523892 h 807040"/>
              <a:gd name="connsiteX217" fmla="*/ 428541 w 947971"/>
              <a:gd name="connsiteY217" fmla="*/ 521325 h 807040"/>
              <a:gd name="connsiteX218" fmla="*/ 428732 w 947971"/>
              <a:gd name="connsiteY218" fmla="*/ 519899 h 807040"/>
              <a:gd name="connsiteX219" fmla="*/ 428732 w 947971"/>
              <a:gd name="connsiteY219" fmla="*/ 519899 h 807040"/>
              <a:gd name="connsiteX220" fmla="*/ 443102 w 947971"/>
              <a:gd name="connsiteY220" fmla="*/ 475021 h 807040"/>
              <a:gd name="connsiteX221" fmla="*/ 465562 w 947971"/>
              <a:gd name="connsiteY221" fmla="*/ 454008 h 807040"/>
              <a:gd name="connsiteX222" fmla="*/ 466038 w 947971"/>
              <a:gd name="connsiteY222" fmla="*/ 453057 h 807040"/>
              <a:gd name="connsiteX223" fmla="*/ 465276 w 947971"/>
              <a:gd name="connsiteY223" fmla="*/ 452297 h 807040"/>
              <a:gd name="connsiteX224" fmla="*/ 452048 w 947971"/>
              <a:gd name="connsiteY224" fmla="*/ 449920 h 807040"/>
              <a:gd name="connsiteX225" fmla="*/ 431301 w 947971"/>
              <a:gd name="connsiteY225" fmla="*/ 447352 h 807040"/>
              <a:gd name="connsiteX226" fmla="*/ 395899 w 947971"/>
              <a:gd name="connsiteY226" fmla="*/ 446307 h 807040"/>
              <a:gd name="connsiteX227" fmla="*/ 366206 w 947971"/>
              <a:gd name="connsiteY227" fmla="*/ 448398 h 807040"/>
              <a:gd name="connsiteX228" fmla="*/ 201566 w 947971"/>
              <a:gd name="connsiteY228" fmla="*/ 542813 h 807040"/>
              <a:gd name="connsiteX229" fmla="*/ 177393 w 947971"/>
              <a:gd name="connsiteY229" fmla="*/ 577802 h 807040"/>
              <a:gd name="connsiteX230" fmla="*/ 176727 w 947971"/>
              <a:gd name="connsiteY230" fmla="*/ 579039 h 807040"/>
              <a:gd name="connsiteX231" fmla="*/ 176536 w 947971"/>
              <a:gd name="connsiteY231" fmla="*/ 579324 h 807040"/>
              <a:gd name="connsiteX232" fmla="*/ 166544 w 947971"/>
              <a:gd name="connsiteY232" fmla="*/ 574285 h 807040"/>
              <a:gd name="connsiteX233" fmla="*/ 172064 w 947971"/>
              <a:gd name="connsiteY233" fmla="*/ 564586 h 807040"/>
              <a:gd name="connsiteX234" fmla="*/ 261617 w 947971"/>
              <a:gd name="connsiteY234" fmla="*/ 471313 h 807040"/>
              <a:gd name="connsiteX235" fmla="*/ 364398 w 947971"/>
              <a:gd name="connsiteY235" fmla="*/ 433851 h 807040"/>
              <a:gd name="connsiteX236" fmla="*/ 408746 w 947971"/>
              <a:gd name="connsiteY236" fmla="*/ 430999 h 807040"/>
              <a:gd name="connsiteX237" fmla="*/ 458900 w 947971"/>
              <a:gd name="connsiteY237" fmla="*/ 434897 h 807040"/>
              <a:gd name="connsiteX238" fmla="*/ 513907 w 947971"/>
              <a:gd name="connsiteY238" fmla="*/ 448874 h 807040"/>
              <a:gd name="connsiteX239" fmla="*/ 541506 w 947971"/>
              <a:gd name="connsiteY239" fmla="*/ 460569 h 807040"/>
              <a:gd name="connsiteX240" fmla="*/ 555971 w 947971"/>
              <a:gd name="connsiteY240" fmla="*/ 466273 h 807040"/>
              <a:gd name="connsiteX241" fmla="*/ 561110 w 947971"/>
              <a:gd name="connsiteY241" fmla="*/ 467319 h 807040"/>
              <a:gd name="connsiteX242" fmla="*/ 611359 w 947971"/>
              <a:gd name="connsiteY242" fmla="*/ 450585 h 807040"/>
              <a:gd name="connsiteX243" fmla="*/ 627633 w 947971"/>
              <a:gd name="connsiteY243" fmla="*/ 411887 h 807040"/>
              <a:gd name="connsiteX244" fmla="*/ 628489 w 947971"/>
              <a:gd name="connsiteY244" fmla="*/ 405517 h 807040"/>
              <a:gd name="connsiteX245" fmla="*/ 649426 w 947971"/>
              <a:gd name="connsiteY245" fmla="*/ 359118 h 807040"/>
              <a:gd name="connsiteX246" fmla="*/ 690539 w 947971"/>
              <a:gd name="connsiteY246" fmla="*/ 329073 h 807040"/>
              <a:gd name="connsiteX247" fmla="*/ 738598 w 947971"/>
              <a:gd name="connsiteY247" fmla="*/ 311388 h 807040"/>
              <a:gd name="connsiteX248" fmla="*/ 767530 w 947971"/>
              <a:gd name="connsiteY248" fmla="*/ 300739 h 807040"/>
              <a:gd name="connsiteX249" fmla="*/ 767815 w 947971"/>
              <a:gd name="connsiteY249" fmla="*/ 300549 h 807040"/>
              <a:gd name="connsiteX250" fmla="*/ 779140 w 947971"/>
              <a:gd name="connsiteY250" fmla="*/ 291611 h 807040"/>
              <a:gd name="connsiteX251" fmla="*/ 857273 w 947971"/>
              <a:gd name="connsiteY251" fmla="*/ 263943 h 807040"/>
              <a:gd name="connsiteX252" fmla="*/ 911519 w 947971"/>
              <a:gd name="connsiteY252" fmla="*/ 266605 h 807040"/>
              <a:gd name="connsiteX253" fmla="*/ 946826 w 947971"/>
              <a:gd name="connsiteY253" fmla="*/ 274592 h 807040"/>
              <a:gd name="connsiteX254" fmla="*/ 946921 w 947971"/>
              <a:gd name="connsiteY254" fmla="*/ 274592 h 807040"/>
              <a:gd name="connsiteX255" fmla="*/ 947873 w 947971"/>
              <a:gd name="connsiteY255" fmla="*/ 274116 h 807040"/>
              <a:gd name="connsiteX256" fmla="*/ 947682 w 947971"/>
              <a:gd name="connsiteY256" fmla="*/ 272975 h 807040"/>
              <a:gd name="connsiteX257" fmla="*/ 836336 w 947971"/>
              <a:gd name="connsiteY257" fmla="*/ 194439 h 807040"/>
              <a:gd name="connsiteX258" fmla="*/ 670839 w 947971"/>
              <a:gd name="connsiteY258" fmla="*/ 116188 h 807040"/>
              <a:gd name="connsiteX259" fmla="*/ 493541 w 947971"/>
              <a:gd name="connsiteY259" fmla="*/ 70550 h 807040"/>
              <a:gd name="connsiteX260" fmla="*/ 440628 w 947971"/>
              <a:gd name="connsiteY260" fmla="*/ 63704 h 807040"/>
              <a:gd name="connsiteX261" fmla="*/ 414647 w 947971"/>
              <a:gd name="connsiteY261" fmla="*/ 60566 h 807040"/>
              <a:gd name="connsiteX262" fmla="*/ 380957 w 947971"/>
              <a:gd name="connsiteY262" fmla="*/ 53530 h 807040"/>
              <a:gd name="connsiteX263" fmla="*/ 323761 w 947971"/>
              <a:gd name="connsiteY263" fmla="*/ 33278 h 807040"/>
              <a:gd name="connsiteX264" fmla="*/ 321001 w 947971"/>
              <a:gd name="connsiteY264" fmla="*/ 32042 h 807040"/>
              <a:gd name="connsiteX265" fmla="*/ 318242 w 947971"/>
              <a:gd name="connsiteY265" fmla="*/ 30711 h 807040"/>
              <a:gd name="connsiteX266" fmla="*/ 312817 w 947971"/>
              <a:gd name="connsiteY266" fmla="*/ 28144 h 807040"/>
              <a:gd name="connsiteX267" fmla="*/ 234589 w 947971"/>
              <a:gd name="connsiteY267" fmla="*/ 0 h 807040"/>
              <a:gd name="connsiteX268" fmla="*/ 234589 w 947971"/>
              <a:gd name="connsiteY268" fmla="*/ 0 h 807040"/>
              <a:gd name="connsiteX269" fmla="*/ 234208 w 947971"/>
              <a:gd name="connsiteY269" fmla="*/ 0 h 807040"/>
              <a:gd name="connsiteX270" fmla="*/ 110395 w 947971"/>
              <a:gd name="connsiteY270" fmla="*/ 79677 h 807040"/>
              <a:gd name="connsiteX271" fmla="*/ 72803 w 947971"/>
              <a:gd name="connsiteY271" fmla="*/ 150702 h 807040"/>
              <a:gd name="connsiteX272" fmla="*/ 70900 w 947971"/>
              <a:gd name="connsiteY272" fmla="*/ 157263 h 807040"/>
              <a:gd name="connsiteX273" fmla="*/ 70234 w 947971"/>
              <a:gd name="connsiteY273" fmla="*/ 159735 h 807040"/>
              <a:gd name="connsiteX274" fmla="*/ 69187 w 947971"/>
              <a:gd name="connsiteY274" fmla="*/ 163728 h 807040"/>
              <a:gd name="connsiteX275" fmla="*/ 68521 w 947971"/>
              <a:gd name="connsiteY275" fmla="*/ 166866 h 807040"/>
              <a:gd name="connsiteX276" fmla="*/ 67093 w 947971"/>
              <a:gd name="connsiteY276" fmla="*/ 173712 h 807040"/>
              <a:gd name="connsiteX277" fmla="*/ 66522 w 947971"/>
              <a:gd name="connsiteY277" fmla="*/ 177039 h 807040"/>
              <a:gd name="connsiteX278" fmla="*/ 65951 w 947971"/>
              <a:gd name="connsiteY278" fmla="*/ 180367 h 807040"/>
              <a:gd name="connsiteX279" fmla="*/ 65951 w 947971"/>
              <a:gd name="connsiteY279" fmla="*/ 180367 h 807040"/>
              <a:gd name="connsiteX280" fmla="*/ 65190 w 947971"/>
              <a:gd name="connsiteY280" fmla="*/ 185597 h 807040"/>
              <a:gd name="connsiteX281" fmla="*/ 64619 w 947971"/>
              <a:gd name="connsiteY281" fmla="*/ 189590 h 807040"/>
              <a:gd name="connsiteX282" fmla="*/ 64619 w 947971"/>
              <a:gd name="connsiteY282" fmla="*/ 189590 h 807040"/>
              <a:gd name="connsiteX283" fmla="*/ 64619 w 947971"/>
              <a:gd name="connsiteY283" fmla="*/ 190446 h 807040"/>
              <a:gd name="connsiteX284" fmla="*/ 63763 w 947971"/>
              <a:gd name="connsiteY284" fmla="*/ 197196 h 807040"/>
              <a:gd name="connsiteX285" fmla="*/ 68045 w 947971"/>
              <a:gd name="connsiteY285" fmla="*/ 287618 h 807040"/>
              <a:gd name="connsiteX286" fmla="*/ 68997 w 947971"/>
              <a:gd name="connsiteY286" fmla="*/ 292562 h 807040"/>
              <a:gd name="connsiteX287" fmla="*/ 70329 w 947971"/>
              <a:gd name="connsiteY287" fmla="*/ 299503 h 807040"/>
              <a:gd name="connsiteX288" fmla="*/ 72232 w 947971"/>
              <a:gd name="connsiteY288" fmla="*/ 308060 h 807040"/>
              <a:gd name="connsiteX289" fmla="*/ 73279 w 947971"/>
              <a:gd name="connsiteY289" fmla="*/ 313004 h 807040"/>
              <a:gd name="connsiteX290" fmla="*/ 73279 w 947971"/>
              <a:gd name="connsiteY290" fmla="*/ 313004 h 807040"/>
              <a:gd name="connsiteX291" fmla="*/ 89267 w 947971"/>
              <a:gd name="connsiteY291" fmla="*/ 396865 h 807040"/>
              <a:gd name="connsiteX292" fmla="*/ 90885 w 947971"/>
              <a:gd name="connsiteY292" fmla="*/ 425579 h 807040"/>
              <a:gd name="connsiteX293" fmla="*/ 90885 w 947971"/>
              <a:gd name="connsiteY293" fmla="*/ 435562 h 807040"/>
              <a:gd name="connsiteX294" fmla="*/ 90885 w 947971"/>
              <a:gd name="connsiteY294" fmla="*/ 439936 h 807040"/>
              <a:gd name="connsiteX295" fmla="*/ 90600 w 947971"/>
              <a:gd name="connsiteY295" fmla="*/ 446211 h 807040"/>
              <a:gd name="connsiteX296" fmla="*/ 90410 w 947971"/>
              <a:gd name="connsiteY296" fmla="*/ 450680 h 807040"/>
              <a:gd name="connsiteX297" fmla="*/ 88792 w 947971"/>
              <a:gd name="connsiteY297" fmla="*/ 468650 h 807040"/>
              <a:gd name="connsiteX298" fmla="*/ 88792 w 947971"/>
              <a:gd name="connsiteY298" fmla="*/ 468650 h 807040"/>
              <a:gd name="connsiteX299" fmla="*/ 87269 w 947971"/>
              <a:gd name="connsiteY299" fmla="*/ 479585 h 807040"/>
              <a:gd name="connsiteX300" fmla="*/ 86793 w 947971"/>
              <a:gd name="connsiteY300" fmla="*/ 482912 h 807040"/>
              <a:gd name="connsiteX301" fmla="*/ 85651 w 947971"/>
              <a:gd name="connsiteY301" fmla="*/ 489378 h 807040"/>
              <a:gd name="connsiteX302" fmla="*/ 84890 w 947971"/>
              <a:gd name="connsiteY302" fmla="*/ 493561 h 807040"/>
              <a:gd name="connsiteX303" fmla="*/ 83938 w 947971"/>
              <a:gd name="connsiteY303" fmla="*/ 497840 h 807040"/>
              <a:gd name="connsiteX304" fmla="*/ 82511 w 947971"/>
              <a:gd name="connsiteY304" fmla="*/ 504115 h 807040"/>
              <a:gd name="connsiteX305" fmla="*/ 80702 w 947971"/>
              <a:gd name="connsiteY305" fmla="*/ 511151 h 807040"/>
              <a:gd name="connsiteX306" fmla="*/ 80227 w 947971"/>
              <a:gd name="connsiteY306" fmla="*/ 512863 h 807040"/>
              <a:gd name="connsiteX307" fmla="*/ 78704 w 947971"/>
              <a:gd name="connsiteY307" fmla="*/ 517807 h 807040"/>
              <a:gd name="connsiteX308" fmla="*/ 77657 w 947971"/>
              <a:gd name="connsiteY308" fmla="*/ 521515 h 807040"/>
              <a:gd name="connsiteX309" fmla="*/ 33785 w 947971"/>
              <a:gd name="connsiteY309" fmla="*/ 605566 h 807040"/>
              <a:gd name="connsiteX310" fmla="*/ 0 w 947971"/>
              <a:gd name="connsiteY310" fmla="*/ 642647 h 807040"/>
              <a:gd name="connsiteX311" fmla="*/ 1237 w 947971"/>
              <a:gd name="connsiteY311" fmla="*/ 642647 h 807040"/>
              <a:gd name="connsiteX312" fmla="*/ 78514 w 947971"/>
              <a:gd name="connsiteY312" fmla="*/ 521800 h 807040"/>
              <a:gd name="connsiteX313" fmla="*/ 81083 w 947971"/>
              <a:gd name="connsiteY313" fmla="*/ 513148 h 807040"/>
              <a:gd name="connsiteX314" fmla="*/ 81559 w 947971"/>
              <a:gd name="connsiteY314" fmla="*/ 511436 h 807040"/>
              <a:gd name="connsiteX315" fmla="*/ 83367 w 947971"/>
              <a:gd name="connsiteY315" fmla="*/ 504401 h 807040"/>
              <a:gd name="connsiteX316" fmla="*/ 85746 w 947971"/>
              <a:gd name="connsiteY316" fmla="*/ 493752 h 807040"/>
              <a:gd name="connsiteX317" fmla="*/ 87745 w 947971"/>
              <a:gd name="connsiteY317" fmla="*/ 483103 h 807040"/>
              <a:gd name="connsiteX318" fmla="*/ 89743 w 947971"/>
              <a:gd name="connsiteY318" fmla="*/ 468745 h 807040"/>
              <a:gd name="connsiteX319" fmla="*/ 91361 w 947971"/>
              <a:gd name="connsiteY319" fmla="*/ 450775 h 807040"/>
              <a:gd name="connsiteX320" fmla="*/ 91837 w 947971"/>
              <a:gd name="connsiteY320" fmla="*/ 439936 h 807040"/>
              <a:gd name="connsiteX321" fmla="*/ 91837 w 947971"/>
              <a:gd name="connsiteY321" fmla="*/ 425484 h 807040"/>
              <a:gd name="connsiteX322" fmla="*/ 90219 w 947971"/>
              <a:gd name="connsiteY322" fmla="*/ 396675 h 807040"/>
              <a:gd name="connsiteX323" fmla="*/ 74136 w 947971"/>
              <a:gd name="connsiteY323" fmla="*/ 312719 h 807040"/>
              <a:gd name="connsiteX324" fmla="*/ 71186 w 947971"/>
              <a:gd name="connsiteY324" fmla="*/ 299217 h 807040"/>
              <a:gd name="connsiteX325" fmla="*/ 68902 w 947971"/>
              <a:gd name="connsiteY325" fmla="*/ 287427 h 807040"/>
              <a:gd name="connsiteX326" fmla="*/ 64619 w 947971"/>
              <a:gd name="connsiteY326" fmla="*/ 197291 h 807040"/>
              <a:gd name="connsiteX327" fmla="*/ 65380 w 947971"/>
              <a:gd name="connsiteY327" fmla="*/ 190541 h 807040"/>
              <a:gd name="connsiteX328" fmla="*/ 65380 w 947971"/>
              <a:gd name="connsiteY328" fmla="*/ 189685 h 807040"/>
              <a:gd name="connsiteX329" fmla="*/ 66808 w 947971"/>
              <a:gd name="connsiteY329" fmla="*/ 180462 h 807040"/>
              <a:gd name="connsiteX330" fmla="*/ 67379 w 947971"/>
              <a:gd name="connsiteY330" fmla="*/ 177134 h 807040"/>
              <a:gd name="connsiteX331" fmla="*/ 67950 w 947971"/>
              <a:gd name="connsiteY331" fmla="*/ 173807 h 807040"/>
              <a:gd name="connsiteX332" fmla="*/ 70043 w 947971"/>
              <a:gd name="connsiteY332" fmla="*/ 163918 h 807040"/>
              <a:gd name="connsiteX333" fmla="*/ 71757 w 947971"/>
              <a:gd name="connsiteY333" fmla="*/ 157358 h 807040"/>
              <a:gd name="connsiteX334" fmla="*/ 73660 w 947971"/>
              <a:gd name="connsiteY334" fmla="*/ 150892 h 807040"/>
              <a:gd name="connsiteX335" fmla="*/ 111061 w 947971"/>
              <a:gd name="connsiteY335" fmla="*/ 80153 h 807040"/>
              <a:gd name="connsiteX336" fmla="*/ 234399 w 947971"/>
              <a:gd name="connsiteY336" fmla="*/ 761 h 807040"/>
              <a:gd name="connsiteX337" fmla="*/ 312436 w 947971"/>
              <a:gd name="connsiteY337" fmla="*/ 28809 h 807040"/>
              <a:gd name="connsiteX338" fmla="*/ 317861 w 947971"/>
              <a:gd name="connsiteY338" fmla="*/ 31376 h 807040"/>
              <a:gd name="connsiteX339" fmla="*/ 320621 w 947971"/>
              <a:gd name="connsiteY339" fmla="*/ 32708 h 807040"/>
              <a:gd name="connsiteX340" fmla="*/ 323381 w 947971"/>
              <a:gd name="connsiteY340" fmla="*/ 33944 h 807040"/>
              <a:gd name="connsiteX341" fmla="*/ 380672 w 947971"/>
              <a:gd name="connsiteY341" fmla="*/ 54196 h 807040"/>
              <a:gd name="connsiteX342" fmla="*/ 414456 w 947971"/>
              <a:gd name="connsiteY342" fmla="*/ 61232 h 807040"/>
              <a:gd name="connsiteX343" fmla="*/ 440437 w 947971"/>
              <a:gd name="connsiteY343" fmla="*/ 64369 h 807040"/>
              <a:gd name="connsiteX344" fmla="*/ 493255 w 947971"/>
              <a:gd name="connsiteY344" fmla="*/ 71215 h 807040"/>
              <a:gd name="connsiteX345" fmla="*/ 835765 w 947971"/>
              <a:gd name="connsiteY345" fmla="*/ 195010 h 807040"/>
              <a:gd name="connsiteX346" fmla="*/ 947016 w 947971"/>
              <a:gd name="connsiteY346" fmla="*/ 273451 h 807040"/>
              <a:gd name="connsiteX347" fmla="*/ 911614 w 947971"/>
              <a:gd name="connsiteY347" fmla="*/ 265369 h 807040"/>
              <a:gd name="connsiteX348" fmla="*/ 857178 w 947971"/>
              <a:gd name="connsiteY348" fmla="*/ 262612 h 807040"/>
              <a:gd name="connsiteX349" fmla="*/ 778569 w 947971"/>
              <a:gd name="connsiteY349" fmla="*/ 290470 h 807040"/>
              <a:gd name="connsiteX350" fmla="*/ 767244 w 947971"/>
              <a:gd name="connsiteY350" fmla="*/ 299408 h 807040"/>
              <a:gd name="connsiteX351" fmla="*/ 690253 w 947971"/>
              <a:gd name="connsiteY351" fmla="*/ 327742 h 807040"/>
              <a:gd name="connsiteX352" fmla="*/ 627633 w 947971"/>
              <a:gd name="connsiteY352" fmla="*/ 404947 h 807040"/>
              <a:gd name="connsiteX353" fmla="*/ 626776 w 947971"/>
              <a:gd name="connsiteY353" fmla="*/ 411412 h 807040"/>
              <a:gd name="connsiteX354" fmla="*/ 610788 w 947971"/>
              <a:gd name="connsiteY354" fmla="*/ 449539 h 807040"/>
              <a:gd name="connsiteX355" fmla="*/ 561396 w 947971"/>
              <a:gd name="connsiteY355" fmla="*/ 465988 h 807040"/>
              <a:gd name="connsiteX356" fmla="*/ 556352 w 947971"/>
              <a:gd name="connsiteY356" fmla="*/ 464942 h 807040"/>
              <a:gd name="connsiteX357" fmla="*/ 542077 w 947971"/>
              <a:gd name="connsiteY357" fmla="*/ 459333 h 807040"/>
              <a:gd name="connsiteX358" fmla="*/ 514383 w 947971"/>
              <a:gd name="connsiteY358" fmla="*/ 447638 h 807040"/>
              <a:gd name="connsiteX359" fmla="*/ 459185 w 947971"/>
              <a:gd name="connsiteY359" fmla="*/ 433566 h 807040"/>
              <a:gd name="connsiteX360" fmla="*/ 408937 w 947971"/>
              <a:gd name="connsiteY360" fmla="*/ 429667 h 807040"/>
              <a:gd name="connsiteX361" fmla="*/ 364493 w 947971"/>
              <a:gd name="connsiteY361" fmla="*/ 432520 h 807040"/>
              <a:gd name="connsiteX362" fmla="*/ 261236 w 947971"/>
              <a:gd name="connsiteY362" fmla="*/ 470077 h 807040"/>
              <a:gd name="connsiteX363" fmla="*/ 171397 w 947971"/>
              <a:gd name="connsiteY363" fmla="*/ 563636 h 807040"/>
              <a:gd name="connsiteX364" fmla="*/ 165402 w 947971"/>
              <a:gd name="connsiteY364" fmla="*/ 574189 h 807040"/>
              <a:gd name="connsiteX365" fmla="*/ 177012 w 947971"/>
              <a:gd name="connsiteY365" fmla="*/ 580084 h 807040"/>
              <a:gd name="connsiteX366" fmla="*/ 177583 w 947971"/>
              <a:gd name="connsiteY366" fmla="*/ 578943 h 807040"/>
              <a:gd name="connsiteX367" fmla="*/ 178250 w 947971"/>
              <a:gd name="connsiteY367" fmla="*/ 577707 h 807040"/>
              <a:gd name="connsiteX368" fmla="*/ 202327 w 947971"/>
              <a:gd name="connsiteY368" fmla="*/ 542908 h 807040"/>
              <a:gd name="connsiteX369" fmla="*/ 366301 w 947971"/>
              <a:gd name="connsiteY369" fmla="*/ 448874 h 807040"/>
              <a:gd name="connsiteX370" fmla="*/ 395899 w 947971"/>
              <a:gd name="connsiteY370" fmla="*/ 446782 h 80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Lst>
            <a:rect l="l" t="t" r="r" b="b"/>
            <a:pathLst>
              <a:path w="947971" h="807040">
                <a:moveTo>
                  <a:pt x="395613" y="448018"/>
                </a:moveTo>
                <a:cubicBezTo>
                  <a:pt x="407224" y="447733"/>
                  <a:pt x="419310" y="448018"/>
                  <a:pt x="430825" y="449064"/>
                </a:cubicBezTo>
                <a:cubicBezTo>
                  <a:pt x="437773" y="449634"/>
                  <a:pt x="444625" y="450490"/>
                  <a:pt x="451572" y="451631"/>
                </a:cubicBezTo>
                <a:cubicBezTo>
                  <a:pt x="455950" y="452297"/>
                  <a:pt x="460327" y="453152"/>
                  <a:pt x="464705" y="454008"/>
                </a:cubicBezTo>
                <a:cubicBezTo>
                  <a:pt x="455664" y="459142"/>
                  <a:pt x="447765" y="466273"/>
                  <a:pt x="441960" y="475306"/>
                </a:cubicBezTo>
                <a:cubicBezTo>
                  <a:pt x="433014" y="488807"/>
                  <a:pt x="428922" y="504781"/>
                  <a:pt x="427399" y="520564"/>
                </a:cubicBezTo>
                <a:cubicBezTo>
                  <a:pt x="427209" y="521705"/>
                  <a:pt x="427114" y="523226"/>
                  <a:pt x="426923" y="524462"/>
                </a:cubicBezTo>
                <a:cubicBezTo>
                  <a:pt x="425210" y="536252"/>
                  <a:pt x="419215" y="547567"/>
                  <a:pt x="409888" y="554983"/>
                </a:cubicBezTo>
                <a:cubicBezTo>
                  <a:pt x="403607" y="559737"/>
                  <a:pt x="395328" y="561734"/>
                  <a:pt x="387524" y="560498"/>
                </a:cubicBezTo>
                <a:cubicBezTo>
                  <a:pt x="386191" y="560308"/>
                  <a:pt x="384954" y="560023"/>
                  <a:pt x="383717" y="559642"/>
                </a:cubicBezTo>
                <a:cubicBezTo>
                  <a:pt x="382670" y="559357"/>
                  <a:pt x="380291" y="558596"/>
                  <a:pt x="379339" y="558311"/>
                </a:cubicBezTo>
                <a:cubicBezTo>
                  <a:pt x="377531" y="557836"/>
                  <a:pt x="375723" y="557455"/>
                  <a:pt x="373820" y="557170"/>
                </a:cubicBezTo>
                <a:cubicBezTo>
                  <a:pt x="361353" y="555173"/>
                  <a:pt x="348410" y="557741"/>
                  <a:pt x="337561" y="564396"/>
                </a:cubicBezTo>
                <a:cubicBezTo>
                  <a:pt x="336514" y="565062"/>
                  <a:pt x="335086" y="566013"/>
                  <a:pt x="334039" y="566773"/>
                </a:cubicBezTo>
                <a:cubicBezTo>
                  <a:pt x="333088" y="567534"/>
                  <a:pt x="331660" y="568675"/>
                  <a:pt x="330709" y="569435"/>
                </a:cubicBezTo>
                <a:cubicBezTo>
                  <a:pt x="330233" y="569816"/>
                  <a:pt x="328139" y="571812"/>
                  <a:pt x="327568" y="572288"/>
                </a:cubicBezTo>
                <a:cubicBezTo>
                  <a:pt x="327187" y="572668"/>
                  <a:pt x="324999" y="575140"/>
                  <a:pt x="324713" y="575425"/>
                </a:cubicBezTo>
                <a:cubicBezTo>
                  <a:pt x="311865" y="590638"/>
                  <a:pt x="308630" y="611556"/>
                  <a:pt x="316243" y="630002"/>
                </a:cubicBezTo>
                <a:cubicBezTo>
                  <a:pt x="316719" y="631142"/>
                  <a:pt x="317480" y="632759"/>
                  <a:pt x="318051" y="633805"/>
                </a:cubicBezTo>
                <a:cubicBezTo>
                  <a:pt x="318717" y="635041"/>
                  <a:pt x="319384" y="636277"/>
                  <a:pt x="320145" y="637418"/>
                </a:cubicBezTo>
                <a:cubicBezTo>
                  <a:pt x="321382" y="639319"/>
                  <a:pt x="323095" y="641791"/>
                  <a:pt x="324428" y="643598"/>
                </a:cubicBezTo>
                <a:cubicBezTo>
                  <a:pt x="327663" y="648352"/>
                  <a:pt x="330233" y="653581"/>
                  <a:pt x="332136" y="659001"/>
                </a:cubicBezTo>
                <a:lnTo>
                  <a:pt x="332897" y="661473"/>
                </a:lnTo>
                <a:lnTo>
                  <a:pt x="333088" y="662139"/>
                </a:lnTo>
                <a:cubicBezTo>
                  <a:pt x="333754" y="664421"/>
                  <a:pt x="334230" y="666893"/>
                  <a:pt x="334610" y="669175"/>
                </a:cubicBezTo>
                <a:cubicBezTo>
                  <a:pt x="336228" y="679824"/>
                  <a:pt x="335086" y="690473"/>
                  <a:pt x="331851" y="700836"/>
                </a:cubicBezTo>
                <a:lnTo>
                  <a:pt x="343556" y="704640"/>
                </a:lnTo>
                <a:cubicBezTo>
                  <a:pt x="347553" y="692850"/>
                  <a:pt x="349171" y="679728"/>
                  <a:pt x="347458" y="667273"/>
                </a:cubicBezTo>
                <a:cubicBezTo>
                  <a:pt x="345745" y="655198"/>
                  <a:pt x="340892" y="643598"/>
                  <a:pt x="333944" y="633615"/>
                </a:cubicBezTo>
                <a:cubicBezTo>
                  <a:pt x="333468" y="632949"/>
                  <a:pt x="332327" y="631047"/>
                  <a:pt x="331755" y="630382"/>
                </a:cubicBezTo>
                <a:lnTo>
                  <a:pt x="330613" y="628195"/>
                </a:lnTo>
                <a:cubicBezTo>
                  <a:pt x="330042" y="627244"/>
                  <a:pt x="329567" y="625818"/>
                  <a:pt x="329091" y="624772"/>
                </a:cubicBezTo>
                <a:cubicBezTo>
                  <a:pt x="328900" y="624202"/>
                  <a:pt x="328520" y="622966"/>
                  <a:pt x="328234" y="622395"/>
                </a:cubicBezTo>
                <a:cubicBezTo>
                  <a:pt x="323666" y="608323"/>
                  <a:pt x="327473" y="593015"/>
                  <a:pt x="338037" y="582652"/>
                </a:cubicBezTo>
                <a:cubicBezTo>
                  <a:pt x="338607" y="582176"/>
                  <a:pt x="339654" y="581130"/>
                  <a:pt x="340321" y="580560"/>
                </a:cubicBezTo>
                <a:cubicBezTo>
                  <a:pt x="340987" y="580084"/>
                  <a:pt x="342129" y="579229"/>
                  <a:pt x="342795" y="578658"/>
                </a:cubicBezTo>
                <a:cubicBezTo>
                  <a:pt x="343556" y="578183"/>
                  <a:pt x="344603" y="577517"/>
                  <a:pt x="345364" y="577042"/>
                </a:cubicBezTo>
                <a:lnTo>
                  <a:pt x="345935" y="576757"/>
                </a:lnTo>
                <a:lnTo>
                  <a:pt x="348124" y="575616"/>
                </a:lnTo>
                <a:lnTo>
                  <a:pt x="350408" y="574665"/>
                </a:lnTo>
                <a:cubicBezTo>
                  <a:pt x="356975" y="572003"/>
                  <a:pt x="364208" y="571242"/>
                  <a:pt x="371155" y="572288"/>
                </a:cubicBezTo>
                <a:cubicBezTo>
                  <a:pt x="371441" y="572288"/>
                  <a:pt x="371631" y="572288"/>
                  <a:pt x="371916" y="572383"/>
                </a:cubicBezTo>
                <a:cubicBezTo>
                  <a:pt x="372773" y="572573"/>
                  <a:pt x="374676" y="572953"/>
                  <a:pt x="375438" y="573239"/>
                </a:cubicBezTo>
                <a:cubicBezTo>
                  <a:pt x="376009" y="573429"/>
                  <a:pt x="377151" y="573809"/>
                  <a:pt x="377722" y="573999"/>
                </a:cubicBezTo>
                <a:cubicBezTo>
                  <a:pt x="380386" y="574950"/>
                  <a:pt x="383146" y="575616"/>
                  <a:pt x="385906" y="576091"/>
                </a:cubicBezTo>
                <a:cubicBezTo>
                  <a:pt x="392948" y="577232"/>
                  <a:pt x="400276" y="576662"/>
                  <a:pt x="407129" y="574380"/>
                </a:cubicBezTo>
                <a:cubicBezTo>
                  <a:pt x="414932" y="571908"/>
                  <a:pt x="421975" y="567154"/>
                  <a:pt x="427399" y="561068"/>
                </a:cubicBezTo>
                <a:cubicBezTo>
                  <a:pt x="435013" y="552891"/>
                  <a:pt x="440342" y="542718"/>
                  <a:pt x="442911" y="531879"/>
                </a:cubicBezTo>
                <a:cubicBezTo>
                  <a:pt x="443388" y="529977"/>
                  <a:pt x="443673" y="528076"/>
                  <a:pt x="444054" y="526174"/>
                </a:cubicBezTo>
                <a:cubicBezTo>
                  <a:pt x="444339" y="523702"/>
                  <a:pt x="445005" y="519328"/>
                  <a:pt x="445291" y="516856"/>
                </a:cubicBezTo>
                <a:cubicBezTo>
                  <a:pt x="448146" y="498410"/>
                  <a:pt x="456330" y="479490"/>
                  <a:pt x="473080" y="470267"/>
                </a:cubicBezTo>
                <a:cubicBezTo>
                  <a:pt x="481455" y="465608"/>
                  <a:pt x="491352" y="463326"/>
                  <a:pt x="500869" y="463801"/>
                </a:cubicBezTo>
                <a:cubicBezTo>
                  <a:pt x="503153" y="464562"/>
                  <a:pt x="505437" y="465418"/>
                  <a:pt x="507721" y="466273"/>
                </a:cubicBezTo>
                <a:cubicBezTo>
                  <a:pt x="516476" y="469601"/>
                  <a:pt x="525041" y="473309"/>
                  <a:pt x="533321" y="477493"/>
                </a:cubicBezTo>
                <a:cubicBezTo>
                  <a:pt x="539031" y="480535"/>
                  <a:pt x="545027" y="483103"/>
                  <a:pt x="551308" y="484719"/>
                </a:cubicBezTo>
                <a:cubicBezTo>
                  <a:pt x="553877" y="485480"/>
                  <a:pt x="556542" y="486050"/>
                  <a:pt x="559207" y="486430"/>
                </a:cubicBezTo>
                <a:cubicBezTo>
                  <a:pt x="587472" y="490899"/>
                  <a:pt x="617355" y="478444"/>
                  <a:pt x="633628" y="454674"/>
                </a:cubicBezTo>
                <a:cubicBezTo>
                  <a:pt x="641908" y="442979"/>
                  <a:pt x="646476" y="428907"/>
                  <a:pt x="647523" y="414645"/>
                </a:cubicBezTo>
                <a:cubicBezTo>
                  <a:pt x="647808" y="412078"/>
                  <a:pt x="648189" y="409606"/>
                  <a:pt x="648760" y="407038"/>
                </a:cubicBezTo>
                <a:cubicBezTo>
                  <a:pt x="652186" y="390399"/>
                  <a:pt x="661322" y="374996"/>
                  <a:pt x="674265" y="363872"/>
                </a:cubicBezTo>
                <a:cubicBezTo>
                  <a:pt x="681974" y="357121"/>
                  <a:pt x="691014" y="352082"/>
                  <a:pt x="700722" y="348754"/>
                </a:cubicBezTo>
                <a:cubicBezTo>
                  <a:pt x="710429" y="345331"/>
                  <a:pt x="723657" y="340672"/>
                  <a:pt x="737171" y="335918"/>
                </a:cubicBezTo>
                <a:cubicBezTo>
                  <a:pt x="733079" y="342479"/>
                  <a:pt x="729558" y="349420"/>
                  <a:pt x="726417" y="356551"/>
                </a:cubicBezTo>
                <a:cubicBezTo>
                  <a:pt x="722610" y="365488"/>
                  <a:pt x="717091" y="373475"/>
                  <a:pt x="710143" y="380226"/>
                </a:cubicBezTo>
                <a:cubicBezTo>
                  <a:pt x="692727" y="397245"/>
                  <a:pt x="682354" y="420064"/>
                  <a:pt x="681022" y="444405"/>
                </a:cubicBezTo>
                <a:cubicBezTo>
                  <a:pt x="678643" y="487571"/>
                  <a:pt x="661417" y="529026"/>
                  <a:pt x="632391" y="561068"/>
                </a:cubicBezTo>
                <a:lnTo>
                  <a:pt x="589470" y="608418"/>
                </a:lnTo>
                <a:cubicBezTo>
                  <a:pt x="564346" y="636182"/>
                  <a:pt x="544361" y="668699"/>
                  <a:pt x="530752" y="703784"/>
                </a:cubicBezTo>
                <a:cubicBezTo>
                  <a:pt x="530752" y="703784"/>
                  <a:pt x="530752" y="703784"/>
                  <a:pt x="530752" y="703784"/>
                </a:cubicBezTo>
                <a:cubicBezTo>
                  <a:pt x="526374" y="709013"/>
                  <a:pt x="520569" y="713292"/>
                  <a:pt x="514287" y="716810"/>
                </a:cubicBezTo>
                <a:cubicBezTo>
                  <a:pt x="497443" y="726318"/>
                  <a:pt x="477838" y="729551"/>
                  <a:pt x="458900" y="726603"/>
                </a:cubicBezTo>
                <a:cubicBezTo>
                  <a:pt x="455759" y="726128"/>
                  <a:pt x="452714" y="725462"/>
                  <a:pt x="449573" y="724606"/>
                </a:cubicBezTo>
                <a:lnTo>
                  <a:pt x="433585" y="720233"/>
                </a:lnTo>
                <a:lnTo>
                  <a:pt x="432538" y="724701"/>
                </a:lnTo>
                <a:lnTo>
                  <a:pt x="419976" y="721754"/>
                </a:lnTo>
                <a:lnTo>
                  <a:pt x="415694" y="740009"/>
                </a:lnTo>
                <a:lnTo>
                  <a:pt x="426257" y="742481"/>
                </a:lnTo>
                <a:lnTo>
                  <a:pt x="428541" y="745809"/>
                </a:lnTo>
                <a:lnTo>
                  <a:pt x="442436" y="749422"/>
                </a:lnTo>
                <a:cubicBezTo>
                  <a:pt x="445671" y="750278"/>
                  <a:pt x="448812" y="750944"/>
                  <a:pt x="452048" y="751419"/>
                </a:cubicBezTo>
                <a:cubicBezTo>
                  <a:pt x="473270" y="754747"/>
                  <a:pt x="495159" y="751229"/>
                  <a:pt x="514192" y="741055"/>
                </a:cubicBezTo>
                <a:cubicBezTo>
                  <a:pt x="516096" y="740009"/>
                  <a:pt x="517809" y="739059"/>
                  <a:pt x="519141" y="738108"/>
                </a:cubicBezTo>
                <a:lnTo>
                  <a:pt x="519332" y="738108"/>
                </a:lnTo>
                <a:cubicBezTo>
                  <a:pt x="519332" y="738108"/>
                  <a:pt x="519617" y="737822"/>
                  <a:pt x="519712" y="737727"/>
                </a:cubicBezTo>
                <a:cubicBezTo>
                  <a:pt x="519427" y="738773"/>
                  <a:pt x="519141" y="739914"/>
                  <a:pt x="518856" y="740960"/>
                </a:cubicBezTo>
                <a:cubicBezTo>
                  <a:pt x="512575" y="766347"/>
                  <a:pt x="504771" y="787169"/>
                  <a:pt x="494683" y="807041"/>
                </a:cubicBezTo>
                <a:lnTo>
                  <a:pt x="495920" y="806661"/>
                </a:lnTo>
                <a:cubicBezTo>
                  <a:pt x="505913" y="786884"/>
                  <a:pt x="513526" y="766442"/>
                  <a:pt x="519712" y="741150"/>
                </a:cubicBezTo>
                <a:cubicBezTo>
                  <a:pt x="519998" y="740199"/>
                  <a:pt x="520188" y="739249"/>
                  <a:pt x="520474" y="738298"/>
                </a:cubicBezTo>
                <a:lnTo>
                  <a:pt x="520474" y="737918"/>
                </a:lnTo>
                <a:cubicBezTo>
                  <a:pt x="520474" y="737918"/>
                  <a:pt x="520474" y="737157"/>
                  <a:pt x="520188" y="736967"/>
                </a:cubicBezTo>
                <a:cubicBezTo>
                  <a:pt x="520093" y="736967"/>
                  <a:pt x="519903" y="736777"/>
                  <a:pt x="519807" y="736777"/>
                </a:cubicBezTo>
                <a:cubicBezTo>
                  <a:pt x="519617" y="736777"/>
                  <a:pt x="519332" y="736777"/>
                  <a:pt x="519141" y="736872"/>
                </a:cubicBezTo>
                <a:lnTo>
                  <a:pt x="518760" y="737062"/>
                </a:lnTo>
                <a:lnTo>
                  <a:pt x="518665" y="737062"/>
                </a:lnTo>
                <a:cubicBezTo>
                  <a:pt x="518665" y="737062"/>
                  <a:pt x="518475" y="737252"/>
                  <a:pt x="518475" y="737252"/>
                </a:cubicBezTo>
                <a:cubicBezTo>
                  <a:pt x="518475" y="737252"/>
                  <a:pt x="518475" y="737252"/>
                  <a:pt x="518475" y="737252"/>
                </a:cubicBezTo>
                <a:cubicBezTo>
                  <a:pt x="517238" y="738108"/>
                  <a:pt x="515620" y="739059"/>
                  <a:pt x="513622" y="740104"/>
                </a:cubicBezTo>
                <a:cubicBezTo>
                  <a:pt x="504295" y="745144"/>
                  <a:pt x="494112" y="748567"/>
                  <a:pt x="483644" y="750278"/>
                </a:cubicBezTo>
                <a:cubicBezTo>
                  <a:pt x="473175" y="751989"/>
                  <a:pt x="462516" y="751989"/>
                  <a:pt x="452048" y="750278"/>
                </a:cubicBezTo>
                <a:cubicBezTo>
                  <a:pt x="448812" y="749803"/>
                  <a:pt x="445671" y="749137"/>
                  <a:pt x="442436" y="748281"/>
                </a:cubicBezTo>
                <a:lnTo>
                  <a:pt x="428922" y="744763"/>
                </a:lnTo>
                <a:lnTo>
                  <a:pt x="426828" y="741721"/>
                </a:lnTo>
                <a:cubicBezTo>
                  <a:pt x="426828" y="741721"/>
                  <a:pt x="426448" y="741340"/>
                  <a:pt x="426257" y="741340"/>
                </a:cubicBezTo>
                <a:lnTo>
                  <a:pt x="416550" y="739059"/>
                </a:lnTo>
                <a:lnTo>
                  <a:pt x="420452" y="722610"/>
                </a:lnTo>
                <a:lnTo>
                  <a:pt x="432158" y="725367"/>
                </a:lnTo>
                <a:cubicBezTo>
                  <a:pt x="432158" y="725367"/>
                  <a:pt x="432158" y="725367"/>
                  <a:pt x="432158" y="725367"/>
                </a:cubicBezTo>
                <a:cubicBezTo>
                  <a:pt x="432348" y="725367"/>
                  <a:pt x="432633" y="725367"/>
                  <a:pt x="432824" y="725272"/>
                </a:cubicBezTo>
                <a:cubicBezTo>
                  <a:pt x="433014" y="725177"/>
                  <a:pt x="433204" y="724892"/>
                  <a:pt x="433204" y="724701"/>
                </a:cubicBezTo>
                <a:lnTo>
                  <a:pt x="434061" y="721183"/>
                </a:lnTo>
                <a:lnTo>
                  <a:pt x="449098" y="725272"/>
                </a:lnTo>
                <a:cubicBezTo>
                  <a:pt x="452143" y="726128"/>
                  <a:pt x="455379" y="726793"/>
                  <a:pt x="458519" y="727269"/>
                </a:cubicBezTo>
                <a:cubicBezTo>
                  <a:pt x="477838" y="730311"/>
                  <a:pt x="497728" y="726793"/>
                  <a:pt x="514478" y="717380"/>
                </a:cubicBezTo>
                <a:cubicBezTo>
                  <a:pt x="521520" y="713482"/>
                  <a:pt x="527135" y="709013"/>
                  <a:pt x="531228" y="704069"/>
                </a:cubicBezTo>
                <a:cubicBezTo>
                  <a:pt x="531228" y="704069"/>
                  <a:pt x="531228" y="704069"/>
                  <a:pt x="531228" y="704069"/>
                </a:cubicBezTo>
                <a:lnTo>
                  <a:pt x="531228" y="704069"/>
                </a:lnTo>
                <a:cubicBezTo>
                  <a:pt x="531228" y="704069"/>
                  <a:pt x="531228" y="703974"/>
                  <a:pt x="531228" y="703974"/>
                </a:cubicBezTo>
                <a:cubicBezTo>
                  <a:pt x="531228" y="703974"/>
                  <a:pt x="531323" y="703784"/>
                  <a:pt x="531323" y="703784"/>
                </a:cubicBezTo>
                <a:cubicBezTo>
                  <a:pt x="538079" y="686289"/>
                  <a:pt x="546454" y="669365"/>
                  <a:pt x="556257" y="653486"/>
                </a:cubicBezTo>
                <a:cubicBezTo>
                  <a:pt x="566059" y="637513"/>
                  <a:pt x="577384" y="622490"/>
                  <a:pt x="589851" y="608704"/>
                </a:cubicBezTo>
                <a:lnTo>
                  <a:pt x="632772" y="561354"/>
                </a:lnTo>
                <a:cubicBezTo>
                  <a:pt x="661988" y="529121"/>
                  <a:pt x="679309" y="487476"/>
                  <a:pt x="681688" y="444120"/>
                </a:cubicBezTo>
                <a:cubicBezTo>
                  <a:pt x="683020" y="419969"/>
                  <a:pt x="693203" y="397435"/>
                  <a:pt x="710524" y="380606"/>
                </a:cubicBezTo>
                <a:cubicBezTo>
                  <a:pt x="717566" y="373760"/>
                  <a:pt x="723086" y="365679"/>
                  <a:pt x="726988" y="356646"/>
                </a:cubicBezTo>
                <a:cubicBezTo>
                  <a:pt x="730033" y="349610"/>
                  <a:pt x="733650" y="342669"/>
                  <a:pt x="737647" y="336109"/>
                </a:cubicBezTo>
                <a:cubicBezTo>
                  <a:pt x="737837" y="335728"/>
                  <a:pt x="737837" y="335348"/>
                  <a:pt x="737647" y="335063"/>
                </a:cubicBezTo>
                <a:cubicBezTo>
                  <a:pt x="737456" y="334873"/>
                  <a:pt x="737266" y="334777"/>
                  <a:pt x="737076" y="334682"/>
                </a:cubicBezTo>
                <a:cubicBezTo>
                  <a:pt x="736885" y="334682"/>
                  <a:pt x="736790" y="334682"/>
                  <a:pt x="736600" y="334682"/>
                </a:cubicBezTo>
                <a:lnTo>
                  <a:pt x="731556" y="336489"/>
                </a:lnTo>
                <a:cubicBezTo>
                  <a:pt x="719850" y="340577"/>
                  <a:pt x="708716" y="344571"/>
                  <a:pt x="700246" y="347518"/>
                </a:cubicBezTo>
                <a:cubicBezTo>
                  <a:pt x="690253" y="350941"/>
                  <a:pt x="681212" y="356075"/>
                  <a:pt x="673504" y="362731"/>
                </a:cubicBezTo>
                <a:cubicBezTo>
                  <a:pt x="660370" y="373950"/>
                  <a:pt x="651234" y="389544"/>
                  <a:pt x="647713" y="406373"/>
                </a:cubicBezTo>
                <a:cubicBezTo>
                  <a:pt x="647142" y="409035"/>
                  <a:pt x="646761" y="411697"/>
                  <a:pt x="646476" y="414074"/>
                </a:cubicBezTo>
                <a:cubicBezTo>
                  <a:pt x="646476" y="414074"/>
                  <a:pt x="646476" y="414074"/>
                  <a:pt x="646476" y="414074"/>
                </a:cubicBezTo>
                <a:cubicBezTo>
                  <a:pt x="645524" y="428717"/>
                  <a:pt x="640766" y="442313"/>
                  <a:pt x="632772" y="453628"/>
                </a:cubicBezTo>
                <a:cubicBezTo>
                  <a:pt x="624873" y="465132"/>
                  <a:pt x="613738" y="474165"/>
                  <a:pt x="600415" y="479775"/>
                </a:cubicBezTo>
                <a:cubicBezTo>
                  <a:pt x="587186" y="485385"/>
                  <a:pt x="573006" y="487191"/>
                  <a:pt x="559207" y="485004"/>
                </a:cubicBezTo>
                <a:cubicBezTo>
                  <a:pt x="556542" y="484624"/>
                  <a:pt x="553973" y="484053"/>
                  <a:pt x="551403" y="483293"/>
                </a:cubicBezTo>
                <a:cubicBezTo>
                  <a:pt x="545788" y="481867"/>
                  <a:pt x="539983" y="479490"/>
                  <a:pt x="533607" y="476067"/>
                </a:cubicBezTo>
                <a:cubicBezTo>
                  <a:pt x="525612" y="471978"/>
                  <a:pt x="517238" y="468270"/>
                  <a:pt x="507911" y="464752"/>
                </a:cubicBezTo>
                <a:cubicBezTo>
                  <a:pt x="505818" y="463991"/>
                  <a:pt x="503629" y="463231"/>
                  <a:pt x="501059" y="462280"/>
                </a:cubicBezTo>
                <a:cubicBezTo>
                  <a:pt x="501059" y="462280"/>
                  <a:pt x="500964" y="462280"/>
                  <a:pt x="500869" y="462280"/>
                </a:cubicBezTo>
                <a:cubicBezTo>
                  <a:pt x="500869" y="462280"/>
                  <a:pt x="500869" y="462280"/>
                  <a:pt x="500774" y="462280"/>
                </a:cubicBezTo>
                <a:cubicBezTo>
                  <a:pt x="491067" y="461805"/>
                  <a:pt x="481074" y="464087"/>
                  <a:pt x="472509" y="468841"/>
                </a:cubicBezTo>
                <a:cubicBezTo>
                  <a:pt x="452524" y="479870"/>
                  <a:pt x="446242" y="503260"/>
                  <a:pt x="444244" y="516191"/>
                </a:cubicBezTo>
                <a:cubicBezTo>
                  <a:pt x="444244" y="516191"/>
                  <a:pt x="444244" y="516191"/>
                  <a:pt x="444244" y="516191"/>
                </a:cubicBezTo>
                <a:cubicBezTo>
                  <a:pt x="444149" y="517331"/>
                  <a:pt x="443863" y="519043"/>
                  <a:pt x="443673" y="520564"/>
                </a:cubicBezTo>
                <a:cubicBezTo>
                  <a:pt x="443388" y="522371"/>
                  <a:pt x="443197" y="524177"/>
                  <a:pt x="443007" y="525413"/>
                </a:cubicBezTo>
                <a:cubicBezTo>
                  <a:pt x="442721" y="527315"/>
                  <a:pt x="442341" y="529216"/>
                  <a:pt x="441960" y="531023"/>
                </a:cubicBezTo>
                <a:cubicBezTo>
                  <a:pt x="439390" y="541862"/>
                  <a:pt x="434061" y="551846"/>
                  <a:pt x="426638" y="559737"/>
                </a:cubicBezTo>
                <a:cubicBezTo>
                  <a:pt x="421118" y="565917"/>
                  <a:pt x="414171" y="570386"/>
                  <a:pt x="406748" y="572763"/>
                </a:cubicBezTo>
                <a:cubicBezTo>
                  <a:pt x="400181" y="574950"/>
                  <a:pt x="392948" y="575521"/>
                  <a:pt x="385906" y="574380"/>
                </a:cubicBezTo>
                <a:cubicBezTo>
                  <a:pt x="383146" y="573904"/>
                  <a:pt x="380481" y="573239"/>
                  <a:pt x="377912" y="572383"/>
                </a:cubicBezTo>
                <a:cubicBezTo>
                  <a:pt x="377912" y="572383"/>
                  <a:pt x="377912" y="572383"/>
                  <a:pt x="377912" y="572383"/>
                </a:cubicBezTo>
                <a:cubicBezTo>
                  <a:pt x="377341" y="572193"/>
                  <a:pt x="376199" y="571812"/>
                  <a:pt x="375628" y="571622"/>
                </a:cubicBezTo>
                <a:cubicBezTo>
                  <a:pt x="375057" y="571432"/>
                  <a:pt x="374010" y="571147"/>
                  <a:pt x="373058" y="570957"/>
                </a:cubicBezTo>
                <a:cubicBezTo>
                  <a:pt x="372678" y="570957"/>
                  <a:pt x="372297" y="570767"/>
                  <a:pt x="372012" y="570671"/>
                </a:cubicBezTo>
                <a:cubicBezTo>
                  <a:pt x="372012" y="570671"/>
                  <a:pt x="372012" y="570671"/>
                  <a:pt x="372012" y="570671"/>
                </a:cubicBezTo>
                <a:cubicBezTo>
                  <a:pt x="371726" y="570671"/>
                  <a:pt x="371536" y="570671"/>
                  <a:pt x="371250" y="570576"/>
                </a:cubicBezTo>
                <a:cubicBezTo>
                  <a:pt x="364017" y="569435"/>
                  <a:pt x="356594" y="570291"/>
                  <a:pt x="349932" y="573048"/>
                </a:cubicBezTo>
                <a:lnTo>
                  <a:pt x="347649" y="573999"/>
                </a:lnTo>
                <a:cubicBezTo>
                  <a:pt x="347649" y="573999"/>
                  <a:pt x="347649" y="573999"/>
                  <a:pt x="347649" y="573999"/>
                </a:cubicBezTo>
                <a:lnTo>
                  <a:pt x="345460" y="575140"/>
                </a:lnTo>
                <a:lnTo>
                  <a:pt x="344889" y="575425"/>
                </a:lnTo>
                <a:cubicBezTo>
                  <a:pt x="344889" y="575425"/>
                  <a:pt x="344889" y="575425"/>
                  <a:pt x="344889" y="575425"/>
                </a:cubicBezTo>
                <a:lnTo>
                  <a:pt x="344223" y="575806"/>
                </a:lnTo>
                <a:cubicBezTo>
                  <a:pt x="343556" y="576186"/>
                  <a:pt x="342890" y="576662"/>
                  <a:pt x="342319" y="577042"/>
                </a:cubicBezTo>
                <a:cubicBezTo>
                  <a:pt x="342319" y="577042"/>
                  <a:pt x="342319" y="577042"/>
                  <a:pt x="342319" y="577042"/>
                </a:cubicBezTo>
                <a:cubicBezTo>
                  <a:pt x="341843" y="577422"/>
                  <a:pt x="341082" y="577993"/>
                  <a:pt x="340511" y="578468"/>
                </a:cubicBezTo>
                <a:lnTo>
                  <a:pt x="339940" y="578943"/>
                </a:lnTo>
                <a:cubicBezTo>
                  <a:pt x="339940" y="578943"/>
                  <a:pt x="339940" y="578943"/>
                  <a:pt x="339940" y="578943"/>
                </a:cubicBezTo>
                <a:cubicBezTo>
                  <a:pt x="339654" y="579229"/>
                  <a:pt x="339274" y="579514"/>
                  <a:pt x="338988" y="579799"/>
                </a:cubicBezTo>
                <a:cubicBezTo>
                  <a:pt x="338512" y="580275"/>
                  <a:pt x="338037" y="580655"/>
                  <a:pt x="337656" y="580940"/>
                </a:cubicBezTo>
                <a:cubicBezTo>
                  <a:pt x="337656" y="580940"/>
                  <a:pt x="337656" y="580940"/>
                  <a:pt x="337656" y="580940"/>
                </a:cubicBezTo>
                <a:cubicBezTo>
                  <a:pt x="326807" y="591589"/>
                  <a:pt x="323000" y="607182"/>
                  <a:pt x="327663" y="621634"/>
                </a:cubicBezTo>
                <a:cubicBezTo>
                  <a:pt x="327663" y="621634"/>
                  <a:pt x="327663" y="621634"/>
                  <a:pt x="327663" y="621634"/>
                </a:cubicBezTo>
                <a:cubicBezTo>
                  <a:pt x="327758" y="621920"/>
                  <a:pt x="327949" y="622490"/>
                  <a:pt x="328139" y="622966"/>
                </a:cubicBezTo>
                <a:cubicBezTo>
                  <a:pt x="328234" y="623346"/>
                  <a:pt x="328425" y="623726"/>
                  <a:pt x="328520" y="624011"/>
                </a:cubicBezTo>
                <a:cubicBezTo>
                  <a:pt x="328520" y="624011"/>
                  <a:pt x="328520" y="624011"/>
                  <a:pt x="328520" y="624011"/>
                </a:cubicBezTo>
                <a:cubicBezTo>
                  <a:pt x="328710" y="624392"/>
                  <a:pt x="328900" y="624867"/>
                  <a:pt x="329091" y="625248"/>
                </a:cubicBezTo>
                <a:cubicBezTo>
                  <a:pt x="329376" y="626008"/>
                  <a:pt x="329757" y="626769"/>
                  <a:pt x="330138" y="627434"/>
                </a:cubicBezTo>
                <a:lnTo>
                  <a:pt x="331280" y="629621"/>
                </a:lnTo>
                <a:cubicBezTo>
                  <a:pt x="331280" y="629621"/>
                  <a:pt x="331280" y="629621"/>
                  <a:pt x="331280" y="629621"/>
                </a:cubicBezTo>
                <a:cubicBezTo>
                  <a:pt x="331470" y="629906"/>
                  <a:pt x="331851" y="630477"/>
                  <a:pt x="332231" y="631047"/>
                </a:cubicBezTo>
                <a:cubicBezTo>
                  <a:pt x="332707" y="631808"/>
                  <a:pt x="333183" y="632474"/>
                  <a:pt x="333468" y="632949"/>
                </a:cubicBezTo>
                <a:cubicBezTo>
                  <a:pt x="340606" y="643123"/>
                  <a:pt x="345174" y="654627"/>
                  <a:pt x="346887" y="666227"/>
                </a:cubicBezTo>
                <a:cubicBezTo>
                  <a:pt x="348505" y="677827"/>
                  <a:pt x="347268" y="690282"/>
                  <a:pt x="343366" y="702262"/>
                </a:cubicBezTo>
                <a:lnTo>
                  <a:pt x="333373" y="699030"/>
                </a:lnTo>
                <a:cubicBezTo>
                  <a:pt x="336609" y="688381"/>
                  <a:pt x="337466" y="677827"/>
                  <a:pt x="335943" y="667843"/>
                </a:cubicBezTo>
                <a:cubicBezTo>
                  <a:pt x="335562" y="665371"/>
                  <a:pt x="334991" y="662994"/>
                  <a:pt x="334325" y="660712"/>
                </a:cubicBezTo>
                <a:cubicBezTo>
                  <a:pt x="334325" y="660712"/>
                  <a:pt x="334325" y="660712"/>
                  <a:pt x="334325" y="660712"/>
                </a:cubicBezTo>
                <a:lnTo>
                  <a:pt x="334135" y="660047"/>
                </a:lnTo>
                <a:lnTo>
                  <a:pt x="333373" y="657575"/>
                </a:lnTo>
                <a:cubicBezTo>
                  <a:pt x="333373" y="657575"/>
                  <a:pt x="333373" y="657575"/>
                  <a:pt x="333373" y="657575"/>
                </a:cubicBezTo>
                <a:cubicBezTo>
                  <a:pt x="331470" y="652155"/>
                  <a:pt x="328900" y="646926"/>
                  <a:pt x="325570" y="641982"/>
                </a:cubicBezTo>
                <a:cubicBezTo>
                  <a:pt x="324999" y="641126"/>
                  <a:pt x="322905" y="638178"/>
                  <a:pt x="321382" y="635801"/>
                </a:cubicBezTo>
                <a:cubicBezTo>
                  <a:pt x="320906" y="635041"/>
                  <a:pt x="320526" y="634280"/>
                  <a:pt x="320050" y="633519"/>
                </a:cubicBezTo>
                <a:cubicBezTo>
                  <a:pt x="319859" y="633139"/>
                  <a:pt x="319574" y="632664"/>
                  <a:pt x="319288" y="632283"/>
                </a:cubicBezTo>
                <a:cubicBezTo>
                  <a:pt x="318813" y="631238"/>
                  <a:pt x="318051" y="629621"/>
                  <a:pt x="317575" y="628575"/>
                </a:cubicBezTo>
                <a:cubicBezTo>
                  <a:pt x="310057" y="610510"/>
                  <a:pt x="313293" y="589973"/>
                  <a:pt x="325855" y="575045"/>
                </a:cubicBezTo>
                <a:cubicBezTo>
                  <a:pt x="325950" y="574950"/>
                  <a:pt x="326236" y="574570"/>
                  <a:pt x="326616" y="574189"/>
                </a:cubicBezTo>
                <a:cubicBezTo>
                  <a:pt x="327283" y="573429"/>
                  <a:pt x="328329" y="572288"/>
                  <a:pt x="328615" y="572003"/>
                </a:cubicBezTo>
                <a:cubicBezTo>
                  <a:pt x="328900" y="571717"/>
                  <a:pt x="329567" y="571147"/>
                  <a:pt x="330138" y="570576"/>
                </a:cubicBezTo>
                <a:cubicBezTo>
                  <a:pt x="330709" y="570006"/>
                  <a:pt x="331375" y="569435"/>
                  <a:pt x="331660" y="569150"/>
                </a:cubicBezTo>
                <a:cubicBezTo>
                  <a:pt x="332231" y="568675"/>
                  <a:pt x="332993" y="568104"/>
                  <a:pt x="333754" y="567534"/>
                </a:cubicBezTo>
                <a:cubicBezTo>
                  <a:pt x="334135" y="567249"/>
                  <a:pt x="334610" y="566868"/>
                  <a:pt x="334896" y="566583"/>
                </a:cubicBezTo>
                <a:cubicBezTo>
                  <a:pt x="335753" y="566013"/>
                  <a:pt x="336990" y="565157"/>
                  <a:pt x="337941" y="564586"/>
                </a:cubicBezTo>
                <a:lnTo>
                  <a:pt x="338322" y="564301"/>
                </a:lnTo>
                <a:cubicBezTo>
                  <a:pt x="349076" y="557836"/>
                  <a:pt x="361733" y="555268"/>
                  <a:pt x="373915" y="557265"/>
                </a:cubicBezTo>
                <a:cubicBezTo>
                  <a:pt x="375723" y="557550"/>
                  <a:pt x="377531" y="557931"/>
                  <a:pt x="379339" y="558406"/>
                </a:cubicBezTo>
                <a:cubicBezTo>
                  <a:pt x="380291" y="558691"/>
                  <a:pt x="382670" y="559357"/>
                  <a:pt x="383717" y="559737"/>
                </a:cubicBezTo>
                <a:lnTo>
                  <a:pt x="383717" y="559737"/>
                </a:lnTo>
                <a:cubicBezTo>
                  <a:pt x="384954" y="560118"/>
                  <a:pt x="386287" y="560498"/>
                  <a:pt x="387714" y="560688"/>
                </a:cubicBezTo>
                <a:cubicBezTo>
                  <a:pt x="395899" y="562019"/>
                  <a:pt x="404273" y="559927"/>
                  <a:pt x="410840" y="554983"/>
                </a:cubicBezTo>
                <a:cubicBezTo>
                  <a:pt x="410840" y="554983"/>
                  <a:pt x="410840" y="554983"/>
                  <a:pt x="410840" y="554983"/>
                </a:cubicBezTo>
                <a:cubicBezTo>
                  <a:pt x="420071" y="547567"/>
                  <a:pt x="426448" y="536252"/>
                  <a:pt x="428256" y="523892"/>
                </a:cubicBezTo>
                <a:cubicBezTo>
                  <a:pt x="428351" y="523036"/>
                  <a:pt x="428446" y="522181"/>
                  <a:pt x="428541" y="521325"/>
                </a:cubicBezTo>
                <a:cubicBezTo>
                  <a:pt x="428541" y="520849"/>
                  <a:pt x="428636" y="520374"/>
                  <a:pt x="428732" y="519899"/>
                </a:cubicBezTo>
                <a:cubicBezTo>
                  <a:pt x="428732" y="519899"/>
                  <a:pt x="428732" y="519899"/>
                  <a:pt x="428732" y="519899"/>
                </a:cubicBezTo>
                <a:cubicBezTo>
                  <a:pt x="430445" y="502024"/>
                  <a:pt x="435298" y="486906"/>
                  <a:pt x="443102" y="475021"/>
                </a:cubicBezTo>
                <a:cubicBezTo>
                  <a:pt x="448717" y="466464"/>
                  <a:pt x="456425" y="459142"/>
                  <a:pt x="465562" y="454008"/>
                </a:cubicBezTo>
                <a:cubicBezTo>
                  <a:pt x="465942" y="453818"/>
                  <a:pt x="466132" y="453438"/>
                  <a:pt x="466038" y="453057"/>
                </a:cubicBezTo>
                <a:cubicBezTo>
                  <a:pt x="466038" y="452677"/>
                  <a:pt x="465657" y="452392"/>
                  <a:pt x="465276" y="452297"/>
                </a:cubicBezTo>
                <a:cubicBezTo>
                  <a:pt x="460898" y="451441"/>
                  <a:pt x="456521" y="450585"/>
                  <a:pt x="452048" y="449920"/>
                </a:cubicBezTo>
                <a:cubicBezTo>
                  <a:pt x="445196" y="448874"/>
                  <a:pt x="438248" y="448018"/>
                  <a:pt x="431301" y="447352"/>
                </a:cubicBezTo>
                <a:cubicBezTo>
                  <a:pt x="419976" y="446402"/>
                  <a:pt x="407700" y="446021"/>
                  <a:pt x="395899" y="446307"/>
                </a:cubicBezTo>
                <a:cubicBezTo>
                  <a:pt x="385906" y="446592"/>
                  <a:pt x="375628" y="447352"/>
                  <a:pt x="366206" y="448398"/>
                </a:cubicBezTo>
                <a:cubicBezTo>
                  <a:pt x="304062" y="454483"/>
                  <a:pt x="245628" y="488047"/>
                  <a:pt x="201566" y="542813"/>
                </a:cubicBezTo>
                <a:cubicBezTo>
                  <a:pt x="191859" y="554888"/>
                  <a:pt x="183960" y="566298"/>
                  <a:pt x="177393" y="577802"/>
                </a:cubicBezTo>
                <a:lnTo>
                  <a:pt x="176727" y="579039"/>
                </a:lnTo>
                <a:lnTo>
                  <a:pt x="176536" y="579324"/>
                </a:lnTo>
                <a:lnTo>
                  <a:pt x="166544" y="574285"/>
                </a:lnTo>
                <a:cubicBezTo>
                  <a:pt x="168257" y="571052"/>
                  <a:pt x="170065" y="567819"/>
                  <a:pt x="172064" y="564586"/>
                </a:cubicBezTo>
                <a:cubicBezTo>
                  <a:pt x="195285" y="526744"/>
                  <a:pt x="226214" y="494512"/>
                  <a:pt x="261617" y="471313"/>
                </a:cubicBezTo>
                <a:cubicBezTo>
                  <a:pt x="292451" y="451061"/>
                  <a:pt x="328044" y="438130"/>
                  <a:pt x="364398" y="433851"/>
                </a:cubicBezTo>
                <a:cubicBezTo>
                  <a:pt x="379339" y="431949"/>
                  <a:pt x="394186" y="430999"/>
                  <a:pt x="408746" y="430999"/>
                </a:cubicBezTo>
                <a:cubicBezTo>
                  <a:pt x="425591" y="430999"/>
                  <a:pt x="442436" y="432330"/>
                  <a:pt x="458900" y="434897"/>
                </a:cubicBezTo>
                <a:cubicBezTo>
                  <a:pt x="477838" y="437844"/>
                  <a:pt x="496301" y="442598"/>
                  <a:pt x="513907" y="448874"/>
                </a:cubicBezTo>
                <a:cubicBezTo>
                  <a:pt x="523709" y="452392"/>
                  <a:pt x="532941" y="456290"/>
                  <a:pt x="541506" y="460569"/>
                </a:cubicBezTo>
                <a:cubicBezTo>
                  <a:pt x="547025" y="463421"/>
                  <a:pt x="551593" y="465228"/>
                  <a:pt x="555971" y="466273"/>
                </a:cubicBezTo>
                <a:cubicBezTo>
                  <a:pt x="557684" y="466749"/>
                  <a:pt x="559397" y="467034"/>
                  <a:pt x="561110" y="467319"/>
                </a:cubicBezTo>
                <a:cubicBezTo>
                  <a:pt x="579478" y="470267"/>
                  <a:pt x="598702" y="463801"/>
                  <a:pt x="611359" y="450585"/>
                </a:cubicBezTo>
                <a:cubicBezTo>
                  <a:pt x="621256" y="440602"/>
                  <a:pt x="626967" y="426815"/>
                  <a:pt x="627633" y="411887"/>
                </a:cubicBezTo>
                <a:cubicBezTo>
                  <a:pt x="627823" y="409796"/>
                  <a:pt x="628109" y="407704"/>
                  <a:pt x="628489" y="405517"/>
                </a:cubicBezTo>
                <a:cubicBezTo>
                  <a:pt x="631059" y="388783"/>
                  <a:pt x="638292" y="372714"/>
                  <a:pt x="649426" y="359118"/>
                </a:cubicBezTo>
                <a:cubicBezTo>
                  <a:pt x="660466" y="345522"/>
                  <a:pt x="674741" y="335063"/>
                  <a:pt x="690539" y="329073"/>
                </a:cubicBezTo>
                <a:cubicBezTo>
                  <a:pt x="703481" y="324224"/>
                  <a:pt x="721373" y="317663"/>
                  <a:pt x="738598" y="311388"/>
                </a:cubicBezTo>
                <a:cubicBezTo>
                  <a:pt x="749162" y="307489"/>
                  <a:pt x="759155" y="303876"/>
                  <a:pt x="767530" y="300739"/>
                </a:cubicBezTo>
                <a:cubicBezTo>
                  <a:pt x="767625" y="300739"/>
                  <a:pt x="767720" y="300644"/>
                  <a:pt x="767815" y="300549"/>
                </a:cubicBezTo>
                <a:cubicBezTo>
                  <a:pt x="771431" y="297411"/>
                  <a:pt x="775238" y="294368"/>
                  <a:pt x="779140" y="291611"/>
                </a:cubicBezTo>
                <a:cubicBezTo>
                  <a:pt x="802171" y="275162"/>
                  <a:pt x="829199" y="265559"/>
                  <a:pt x="857273" y="263943"/>
                </a:cubicBezTo>
                <a:cubicBezTo>
                  <a:pt x="875260" y="262897"/>
                  <a:pt x="893437" y="263753"/>
                  <a:pt x="911519" y="266605"/>
                </a:cubicBezTo>
                <a:cubicBezTo>
                  <a:pt x="923224" y="268411"/>
                  <a:pt x="935025" y="271169"/>
                  <a:pt x="946826" y="274592"/>
                </a:cubicBezTo>
                <a:cubicBezTo>
                  <a:pt x="946826" y="274592"/>
                  <a:pt x="946826" y="274592"/>
                  <a:pt x="946921" y="274592"/>
                </a:cubicBezTo>
                <a:cubicBezTo>
                  <a:pt x="947302" y="274592"/>
                  <a:pt x="947682" y="274497"/>
                  <a:pt x="947873" y="274116"/>
                </a:cubicBezTo>
                <a:cubicBezTo>
                  <a:pt x="948063" y="273736"/>
                  <a:pt x="947968" y="273261"/>
                  <a:pt x="947682" y="272975"/>
                </a:cubicBezTo>
                <a:cubicBezTo>
                  <a:pt x="912661" y="244071"/>
                  <a:pt x="875164" y="217639"/>
                  <a:pt x="836336" y="194439"/>
                </a:cubicBezTo>
                <a:cubicBezTo>
                  <a:pt x="784279" y="163348"/>
                  <a:pt x="728606" y="137011"/>
                  <a:pt x="670839" y="116188"/>
                </a:cubicBezTo>
                <a:cubicBezTo>
                  <a:pt x="613453" y="95461"/>
                  <a:pt x="553782" y="80153"/>
                  <a:pt x="493541" y="70550"/>
                </a:cubicBezTo>
                <a:cubicBezTo>
                  <a:pt x="476030" y="67792"/>
                  <a:pt x="458234" y="65510"/>
                  <a:pt x="440628" y="63704"/>
                </a:cubicBezTo>
                <a:cubicBezTo>
                  <a:pt x="431967" y="62943"/>
                  <a:pt x="423212" y="61897"/>
                  <a:pt x="414647" y="60566"/>
                </a:cubicBezTo>
                <a:cubicBezTo>
                  <a:pt x="403227" y="58760"/>
                  <a:pt x="391902" y="56383"/>
                  <a:pt x="380957" y="53530"/>
                </a:cubicBezTo>
                <a:cubicBezTo>
                  <a:pt x="361353" y="48396"/>
                  <a:pt x="342129" y="41645"/>
                  <a:pt x="323761" y="33278"/>
                </a:cubicBezTo>
                <a:lnTo>
                  <a:pt x="321001" y="32042"/>
                </a:lnTo>
                <a:lnTo>
                  <a:pt x="318242" y="30711"/>
                </a:lnTo>
                <a:lnTo>
                  <a:pt x="312817" y="28144"/>
                </a:lnTo>
                <a:cubicBezTo>
                  <a:pt x="287978" y="15973"/>
                  <a:pt x="261617" y="6561"/>
                  <a:pt x="234589" y="0"/>
                </a:cubicBezTo>
                <a:cubicBezTo>
                  <a:pt x="234589" y="0"/>
                  <a:pt x="234589" y="0"/>
                  <a:pt x="234589" y="0"/>
                </a:cubicBezTo>
                <a:cubicBezTo>
                  <a:pt x="234494" y="0"/>
                  <a:pt x="234303" y="0"/>
                  <a:pt x="234208" y="0"/>
                </a:cubicBezTo>
                <a:cubicBezTo>
                  <a:pt x="184340" y="14547"/>
                  <a:pt x="140373" y="42881"/>
                  <a:pt x="110395" y="79677"/>
                </a:cubicBezTo>
                <a:cubicBezTo>
                  <a:pt x="93550" y="100405"/>
                  <a:pt x="80512" y="124935"/>
                  <a:pt x="72803" y="150702"/>
                </a:cubicBezTo>
                <a:cubicBezTo>
                  <a:pt x="72137" y="152889"/>
                  <a:pt x="71376" y="155266"/>
                  <a:pt x="70900" y="157263"/>
                </a:cubicBezTo>
                <a:cubicBezTo>
                  <a:pt x="70710" y="158118"/>
                  <a:pt x="70424" y="158974"/>
                  <a:pt x="70234" y="159735"/>
                </a:cubicBezTo>
                <a:cubicBezTo>
                  <a:pt x="69853" y="161066"/>
                  <a:pt x="69472" y="162492"/>
                  <a:pt x="69187" y="163728"/>
                </a:cubicBezTo>
                <a:cubicBezTo>
                  <a:pt x="68997" y="164584"/>
                  <a:pt x="68711" y="165725"/>
                  <a:pt x="68521" y="166866"/>
                </a:cubicBezTo>
                <a:cubicBezTo>
                  <a:pt x="67950" y="169243"/>
                  <a:pt x="67379" y="172000"/>
                  <a:pt x="67093" y="173712"/>
                </a:cubicBezTo>
                <a:lnTo>
                  <a:pt x="66522" y="177039"/>
                </a:lnTo>
                <a:lnTo>
                  <a:pt x="65951" y="180367"/>
                </a:lnTo>
                <a:cubicBezTo>
                  <a:pt x="65951" y="180367"/>
                  <a:pt x="65951" y="180367"/>
                  <a:pt x="65951" y="180367"/>
                </a:cubicBezTo>
                <a:cubicBezTo>
                  <a:pt x="65761" y="181984"/>
                  <a:pt x="65475" y="183790"/>
                  <a:pt x="65190" y="185597"/>
                </a:cubicBezTo>
                <a:cubicBezTo>
                  <a:pt x="65000" y="186928"/>
                  <a:pt x="64809" y="188354"/>
                  <a:pt x="64619" y="189590"/>
                </a:cubicBezTo>
                <a:cubicBezTo>
                  <a:pt x="64619" y="189590"/>
                  <a:pt x="64619" y="189590"/>
                  <a:pt x="64619" y="189590"/>
                </a:cubicBezTo>
                <a:lnTo>
                  <a:pt x="64619" y="190446"/>
                </a:lnTo>
                <a:cubicBezTo>
                  <a:pt x="64619" y="190446"/>
                  <a:pt x="63763" y="197196"/>
                  <a:pt x="63763" y="197196"/>
                </a:cubicBezTo>
                <a:cubicBezTo>
                  <a:pt x="61003" y="225055"/>
                  <a:pt x="62430" y="254625"/>
                  <a:pt x="68045" y="287618"/>
                </a:cubicBezTo>
                <a:lnTo>
                  <a:pt x="68997" y="292562"/>
                </a:lnTo>
                <a:cubicBezTo>
                  <a:pt x="69472" y="295034"/>
                  <a:pt x="69948" y="297696"/>
                  <a:pt x="70329" y="299503"/>
                </a:cubicBezTo>
                <a:cubicBezTo>
                  <a:pt x="70900" y="302355"/>
                  <a:pt x="71566" y="305207"/>
                  <a:pt x="72232" y="308060"/>
                </a:cubicBezTo>
                <a:cubicBezTo>
                  <a:pt x="72613" y="309676"/>
                  <a:pt x="72994" y="311388"/>
                  <a:pt x="73279" y="313004"/>
                </a:cubicBezTo>
                <a:cubicBezTo>
                  <a:pt x="73279" y="313004"/>
                  <a:pt x="73279" y="313004"/>
                  <a:pt x="73279" y="313004"/>
                </a:cubicBezTo>
                <a:cubicBezTo>
                  <a:pt x="79465" y="336964"/>
                  <a:pt x="86888" y="368056"/>
                  <a:pt x="89267" y="396865"/>
                </a:cubicBezTo>
                <a:cubicBezTo>
                  <a:pt x="90219" y="406088"/>
                  <a:pt x="90790" y="416261"/>
                  <a:pt x="90885" y="425579"/>
                </a:cubicBezTo>
                <a:cubicBezTo>
                  <a:pt x="90981" y="428527"/>
                  <a:pt x="90885" y="432140"/>
                  <a:pt x="90885" y="435562"/>
                </a:cubicBezTo>
                <a:cubicBezTo>
                  <a:pt x="90885" y="437179"/>
                  <a:pt x="90885" y="438605"/>
                  <a:pt x="90885" y="439936"/>
                </a:cubicBezTo>
                <a:cubicBezTo>
                  <a:pt x="90885" y="442028"/>
                  <a:pt x="90695" y="444120"/>
                  <a:pt x="90600" y="446211"/>
                </a:cubicBezTo>
                <a:cubicBezTo>
                  <a:pt x="90600" y="447733"/>
                  <a:pt x="90410" y="449254"/>
                  <a:pt x="90410" y="450680"/>
                </a:cubicBezTo>
                <a:cubicBezTo>
                  <a:pt x="90029" y="455719"/>
                  <a:pt x="89553" y="462946"/>
                  <a:pt x="88792" y="468650"/>
                </a:cubicBezTo>
                <a:cubicBezTo>
                  <a:pt x="88792" y="468650"/>
                  <a:pt x="88792" y="468650"/>
                  <a:pt x="88792" y="468650"/>
                </a:cubicBezTo>
                <a:cubicBezTo>
                  <a:pt x="88506" y="471978"/>
                  <a:pt x="87840" y="476067"/>
                  <a:pt x="87269" y="479585"/>
                </a:cubicBezTo>
                <a:cubicBezTo>
                  <a:pt x="87079" y="480726"/>
                  <a:pt x="86888" y="481867"/>
                  <a:pt x="86793" y="482912"/>
                </a:cubicBezTo>
                <a:cubicBezTo>
                  <a:pt x="86412" y="485099"/>
                  <a:pt x="86032" y="487191"/>
                  <a:pt x="85651" y="489378"/>
                </a:cubicBezTo>
                <a:cubicBezTo>
                  <a:pt x="85366" y="490804"/>
                  <a:pt x="85080" y="492230"/>
                  <a:pt x="84890" y="493561"/>
                </a:cubicBezTo>
                <a:cubicBezTo>
                  <a:pt x="84604" y="494893"/>
                  <a:pt x="84319" y="496319"/>
                  <a:pt x="83938" y="497840"/>
                </a:cubicBezTo>
                <a:cubicBezTo>
                  <a:pt x="83462" y="500027"/>
                  <a:pt x="82986" y="502309"/>
                  <a:pt x="82511" y="504115"/>
                </a:cubicBezTo>
                <a:lnTo>
                  <a:pt x="80702" y="511151"/>
                </a:lnTo>
                <a:lnTo>
                  <a:pt x="80227" y="512863"/>
                </a:lnTo>
                <a:cubicBezTo>
                  <a:pt x="79751" y="514384"/>
                  <a:pt x="79275" y="516191"/>
                  <a:pt x="78704" y="517807"/>
                </a:cubicBezTo>
                <a:cubicBezTo>
                  <a:pt x="78323" y="519043"/>
                  <a:pt x="77942" y="520374"/>
                  <a:pt x="77657" y="521515"/>
                </a:cubicBezTo>
                <a:cubicBezTo>
                  <a:pt x="68426" y="551275"/>
                  <a:pt x="53675" y="579609"/>
                  <a:pt x="33785" y="605566"/>
                </a:cubicBezTo>
                <a:cubicBezTo>
                  <a:pt x="23602" y="618877"/>
                  <a:pt x="12372" y="631238"/>
                  <a:pt x="0" y="642647"/>
                </a:cubicBezTo>
                <a:lnTo>
                  <a:pt x="1237" y="642647"/>
                </a:lnTo>
                <a:cubicBezTo>
                  <a:pt x="36640" y="609654"/>
                  <a:pt x="64143" y="568199"/>
                  <a:pt x="78514" y="521800"/>
                </a:cubicBezTo>
                <a:cubicBezTo>
                  <a:pt x="79275" y="519138"/>
                  <a:pt x="80322" y="515810"/>
                  <a:pt x="81083" y="513148"/>
                </a:cubicBezTo>
                <a:lnTo>
                  <a:pt x="81559" y="511436"/>
                </a:lnTo>
                <a:lnTo>
                  <a:pt x="83367" y="504401"/>
                </a:lnTo>
                <a:cubicBezTo>
                  <a:pt x="84128" y="501168"/>
                  <a:pt x="84985" y="496984"/>
                  <a:pt x="85746" y="493752"/>
                </a:cubicBezTo>
                <a:cubicBezTo>
                  <a:pt x="86412" y="490234"/>
                  <a:pt x="87079" y="486621"/>
                  <a:pt x="87745" y="483103"/>
                </a:cubicBezTo>
                <a:cubicBezTo>
                  <a:pt x="88411" y="478729"/>
                  <a:pt x="89267" y="473119"/>
                  <a:pt x="89743" y="468745"/>
                </a:cubicBezTo>
                <a:cubicBezTo>
                  <a:pt x="90410" y="463231"/>
                  <a:pt x="90981" y="456290"/>
                  <a:pt x="91361" y="450775"/>
                </a:cubicBezTo>
                <a:cubicBezTo>
                  <a:pt x="91456" y="447257"/>
                  <a:pt x="91742" y="443454"/>
                  <a:pt x="91837" y="439936"/>
                </a:cubicBezTo>
                <a:cubicBezTo>
                  <a:pt x="91837" y="435658"/>
                  <a:pt x="92027" y="429858"/>
                  <a:pt x="91837" y="425484"/>
                </a:cubicBezTo>
                <a:cubicBezTo>
                  <a:pt x="91742" y="416166"/>
                  <a:pt x="91076" y="405993"/>
                  <a:pt x="90219" y="396675"/>
                </a:cubicBezTo>
                <a:cubicBezTo>
                  <a:pt x="87935" y="369101"/>
                  <a:pt x="81083" y="339531"/>
                  <a:pt x="74136" y="312719"/>
                </a:cubicBezTo>
                <a:cubicBezTo>
                  <a:pt x="73184" y="308250"/>
                  <a:pt x="72137" y="303781"/>
                  <a:pt x="71186" y="299217"/>
                </a:cubicBezTo>
                <a:cubicBezTo>
                  <a:pt x="70615" y="296175"/>
                  <a:pt x="69472" y="290375"/>
                  <a:pt x="68902" y="287427"/>
                </a:cubicBezTo>
                <a:cubicBezTo>
                  <a:pt x="63858" y="257572"/>
                  <a:pt x="61669" y="227337"/>
                  <a:pt x="64619" y="197291"/>
                </a:cubicBezTo>
                <a:lnTo>
                  <a:pt x="65380" y="190541"/>
                </a:lnTo>
                <a:lnTo>
                  <a:pt x="65380" y="189685"/>
                </a:lnTo>
                <a:cubicBezTo>
                  <a:pt x="65856" y="186928"/>
                  <a:pt x="66427" y="183315"/>
                  <a:pt x="66808" y="180462"/>
                </a:cubicBezTo>
                <a:lnTo>
                  <a:pt x="67379" y="177134"/>
                </a:lnTo>
                <a:lnTo>
                  <a:pt x="67950" y="173807"/>
                </a:lnTo>
                <a:cubicBezTo>
                  <a:pt x="68331" y="171239"/>
                  <a:pt x="69472" y="166581"/>
                  <a:pt x="70043" y="163918"/>
                </a:cubicBezTo>
                <a:cubicBezTo>
                  <a:pt x="70519" y="161827"/>
                  <a:pt x="71186" y="159545"/>
                  <a:pt x="71757" y="157358"/>
                </a:cubicBezTo>
                <a:cubicBezTo>
                  <a:pt x="72232" y="155361"/>
                  <a:pt x="72994" y="152984"/>
                  <a:pt x="73660" y="150892"/>
                </a:cubicBezTo>
                <a:cubicBezTo>
                  <a:pt x="81368" y="125221"/>
                  <a:pt x="94121" y="100975"/>
                  <a:pt x="111061" y="80153"/>
                </a:cubicBezTo>
                <a:cubicBezTo>
                  <a:pt x="142086" y="42121"/>
                  <a:pt x="187195" y="14547"/>
                  <a:pt x="234399" y="761"/>
                </a:cubicBezTo>
                <a:cubicBezTo>
                  <a:pt x="261331" y="7226"/>
                  <a:pt x="287597" y="16639"/>
                  <a:pt x="312436" y="28809"/>
                </a:cubicBezTo>
                <a:lnTo>
                  <a:pt x="317861" y="31376"/>
                </a:lnTo>
                <a:lnTo>
                  <a:pt x="320621" y="32708"/>
                </a:lnTo>
                <a:lnTo>
                  <a:pt x="323381" y="33944"/>
                </a:lnTo>
                <a:cubicBezTo>
                  <a:pt x="341843" y="42311"/>
                  <a:pt x="361067" y="49061"/>
                  <a:pt x="380672" y="54196"/>
                </a:cubicBezTo>
                <a:cubicBezTo>
                  <a:pt x="391806" y="57048"/>
                  <a:pt x="403036" y="59425"/>
                  <a:pt x="414456" y="61232"/>
                </a:cubicBezTo>
                <a:cubicBezTo>
                  <a:pt x="423117" y="62563"/>
                  <a:pt x="431777" y="63609"/>
                  <a:pt x="440437" y="64369"/>
                </a:cubicBezTo>
                <a:cubicBezTo>
                  <a:pt x="458138" y="66176"/>
                  <a:pt x="475745" y="68458"/>
                  <a:pt x="493255" y="71215"/>
                </a:cubicBezTo>
                <a:cubicBezTo>
                  <a:pt x="613833" y="90326"/>
                  <a:pt x="730890" y="132352"/>
                  <a:pt x="835765" y="195010"/>
                </a:cubicBezTo>
                <a:cubicBezTo>
                  <a:pt x="875164" y="218589"/>
                  <a:pt x="912280" y="244832"/>
                  <a:pt x="947016" y="273451"/>
                </a:cubicBezTo>
                <a:cubicBezTo>
                  <a:pt x="935311" y="269933"/>
                  <a:pt x="923510" y="267271"/>
                  <a:pt x="911614" y="265369"/>
                </a:cubicBezTo>
                <a:cubicBezTo>
                  <a:pt x="893627" y="262516"/>
                  <a:pt x="875450" y="261566"/>
                  <a:pt x="857178" y="262612"/>
                </a:cubicBezTo>
                <a:cubicBezTo>
                  <a:pt x="828913" y="264323"/>
                  <a:pt x="801790" y="273926"/>
                  <a:pt x="778569" y="290470"/>
                </a:cubicBezTo>
                <a:cubicBezTo>
                  <a:pt x="774667" y="293322"/>
                  <a:pt x="770860" y="296270"/>
                  <a:pt x="767244" y="299408"/>
                </a:cubicBezTo>
                <a:cubicBezTo>
                  <a:pt x="745356" y="307489"/>
                  <a:pt x="711190" y="319945"/>
                  <a:pt x="690253" y="327742"/>
                </a:cubicBezTo>
                <a:cubicBezTo>
                  <a:pt x="657611" y="340102"/>
                  <a:pt x="632962" y="370528"/>
                  <a:pt x="627633" y="404947"/>
                </a:cubicBezTo>
                <a:cubicBezTo>
                  <a:pt x="627252" y="407038"/>
                  <a:pt x="626967" y="409225"/>
                  <a:pt x="626776" y="411412"/>
                </a:cubicBezTo>
                <a:cubicBezTo>
                  <a:pt x="626205" y="425674"/>
                  <a:pt x="620876" y="439271"/>
                  <a:pt x="610788" y="449539"/>
                </a:cubicBezTo>
                <a:cubicBezTo>
                  <a:pt x="598226" y="462660"/>
                  <a:pt x="579192" y="468841"/>
                  <a:pt x="561396" y="465988"/>
                </a:cubicBezTo>
                <a:cubicBezTo>
                  <a:pt x="559683" y="465703"/>
                  <a:pt x="557970" y="465418"/>
                  <a:pt x="556352" y="464942"/>
                </a:cubicBezTo>
                <a:cubicBezTo>
                  <a:pt x="551403" y="463706"/>
                  <a:pt x="546550" y="461614"/>
                  <a:pt x="542077" y="459333"/>
                </a:cubicBezTo>
                <a:cubicBezTo>
                  <a:pt x="533131" y="454864"/>
                  <a:pt x="523804" y="451061"/>
                  <a:pt x="514383" y="447638"/>
                </a:cubicBezTo>
                <a:cubicBezTo>
                  <a:pt x="496491" y="441267"/>
                  <a:pt x="477934" y="436513"/>
                  <a:pt x="459185" y="433566"/>
                </a:cubicBezTo>
                <a:cubicBezTo>
                  <a:pt x="442531" y="430904"/>
                  <a:pt x="425686" y="429667"/>
                  <a:pt x="408937" y="429667"/>
                </a:cubicBezTo>
                <a:cubicBezTo>
                  <a:pt x="394186" y="429667"/>
                  <a:pt x="379054" y="430618"/>
                  <a:pt x="364493" y="432520"/>
                </a:cubicBezTo>
                <a:cubicBezTo>
                  <a:pt x="327758" y="436799"/>
                  <a:pt x="292166" y="449920"/>
                  <a:pt x="261236" y="470077"/>
                </a:cubicBezTo>
                <a:cubicBezTo>
                  <a:pt x="224787" y="493942"/>
                  <a:pt x="194143" y="526554"/>
                  <a:pt x="171397" y="563636"/>
                </a:cubicBezTo>
                <a:cubicBezTo>
                  <a:pt x="169304" y="567058"/>
                  <a:pt x="167305" y="570576"/>
                  <a:pt x="165402" y="574189"/>
                </a:cubicBezTo>
                <a:lnTo>
                  <a:pt x="177012" y="580084"/>
                </a:lnTo>
                <a:lnTo>
                  <a:pt x="177583" y="578943"/>
                </a:lnTo>
                <a:lnTo>
                  <a:pt x="178250" y="577707"/>
                </a:lnTo>
                <a:cubicBezTo>
                  <a:pt x="185197" y="565442"/>
                  <a:pt x="193476" y="553842"/>
                  <a:pt x="202327" y="542908"/>
                </a:cubicBezTo>
                <a:cubicBezTo>
                  <a:pt x="243249" y="492040"/>
                  <a:pt x="300540" y="455244"/>
                  <a:pt x="366301" y="448874"/>
                </a:cubicBezTo>
                <a:cubicBezTo>
                  <a:pt x="376009" y="447733"/>
                  <a:pt x="386191" y="447067"/>
                  <a:pt x="395899" y="446782"/>
                </a:cubicBezTo>
                <a:close/>
              </a:path>
            </a:pathLst>
          </a:custGeom>
          <a:solidFill>
            <a:srgbClr val="6379A8"/>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8" name="Freeform 178">
            <a:extLst>
              <a:ext uri="{FF2B5EF4-FFF2-40B4-BE49-F238E27FC236}">
                <a16:creationId xmlns:a16="http://schemas.microsoft.com/office/drawing/2014/main" id="{A404EF62-A8D1-53E2-10BB-09EABBFA41B8}"/>
              </a:ext>
            </a:extLst>
          </p:cNvPr>
          <p:cNvSpPr/>
          <p:nvPr/>
        </p:nvSpPr>
        <p:spPr>
          <a:xfrm flipH="1">
            <a:off x="6322413" y="2433259"/>
            <a:ext cx="7883" cy="1352"/>
          </a:xfrm>
          <a:custGeom>
            <a:avLst/>
            <a:gdLst>
              <a:gd name="connsiteX0" fmla="*/ 0 w 9421"/>
              <a:gd name="connsiteY0" fmla="*/ 0 h 1616"/>
              <a:gd name="connsiteX1" fmla="*/ 1427 w 9421"/>
              <a:gd name="connsiteY1" fmla="*/ 1046 h 1616"/>
              <a:gd name="connsiteX2" fmla="*/ 9422 w 9421"/>
              <a:gd name="connsiteY2" fmla="*/ 1616 h 1616"/>
              <a:gd name="connsiteX3" fmla="*/ 8280 w 9421"/>
              <a:gd name="connsiteY3" fmla="*/ 666 h 1616"/>
              <a:gd name="connsiteX4" fmla="*/ 0 w 9421"/>
              <a:gd name="connsiteY4" fmla="*/ 0 h 1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1" h="1616">
                <a:moveTo>
                  <a:pt x="0" y="0"/>
                </a:moveTo>
                <a:lnTo>
                  <a:pt x="1427" y="1046"/>
                </a:lnTo>
                <a:lnTo>
                  <a:pt x="9422" y="1616"/>
                </a:lnTo>
                <a:lnTo>
                  <a:pt x="8280" y="666"/>
                </a:lnTo>
                <a:cubicBezTo>
                  <a:pt x="5520" y="380"/>
                  <a:pt x="2760" y="190"/>
                  <a:pt x="0" y="0"/>
                </a:cubicBezTo>
                <a:close/>
              </a:path>
            </a:pathLst>
          </a:custGeom>
          <a:solidFill>
            <a:srgbClr val="D85144"/>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9" name="Freeform 179">
            <a:extLst>
              <a:ext uri="{FF2B5EF4-FFF2-40B4-BE49-F238E27FC236}">
                <a16:creationId xmlns:a16="http://schemas.microsoft.com/office/drawing/2014/main" id="{30E1F672-5D6F-39F1-012A-BB2AAB12B84F}"/>
              </a:ext>
            </a:extLst>
          </p:cNvPr>
          <p:cNvSpPr/>
          <p:nvPr/>
        </p:nvSpPr>
        <p:spPr>
          <a:xfrm flipH="1">
            <a:off x="6324961" y="2455616"/>
            <a:ext cx="6450" cy="1591"/>
          </a:xfrm>
          <a:custGeom>
            <a:avLst/>
            <a:gdLst>
              <a:gd name="connsiteX0" fmla="*/ 0 w 7708"/>
              <a:gd name="connsiteY0" fmla="*/ 856 h 1901"/>
              <a:gd name="connsiteX1" fmla="*/ 6186 w 7708"/>
              <a:gd name="connsiteY1" fmla="*/ 1902 h 1901"/>
              <a:gd name="connsiteX2" fmla="*/ 7709 w 7708"/>
              <a:gd name="connsiteY2" fmla="*/ 1331 h 1901"/>
              <a:gd name="connsiteX3" fmla="*/ 666 w 7708"/>
              <a:gd name="connsiteY3" fmla="*/ 0 h 1901"/>
              <a:gd name="connsiteX4" fmla="*/ 0 w 7708"/>
              <a:gd name="connsiteY4" fmla="*/ 856 h 1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8" h="1901">
                <a:moveTo>
                  <a:pt x="0" y="856"/>
                </a:moveTo>
                <a:lnTo>
                  <a:pt x="6186" y="1902"/>
                </a:lnTo>
                <a:lnTo>
                  <a:pt x="7709" y="1331"/>
                </a:lnTo>
                <a:lnTo>
                  <a:pt x="666" y="0"/>
                </a:lnTo>
                <a:lnTo>
                  <a:pt x="0" y="856"/>
                </a:lnTo>
                <a:close/>
              </a:path>
            </a:pathLst>
          </a:custGeom>
          <a:solidFill>
            <a:srgbClr val="D85144"/>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0" name="Freeform 180">
            <a:extLst>
              <a:ext uri="{FF2B5EF4-FFF2-40B4-BE49-F238E27FC236}">
                <a16:creationId xmlns:a16="http://schemas.microsoft.com/office/drawing/2014/main" id="{A4C48146-1C66-A2A0-F169-723832102E1D}"/>
              </a:ext>
            </a:extLst>
          </p:cNvPr>
          <p:cNvSpPr/>
          <p:nvPr/>
        </p:nvSpPr>
        <p:spPr>
          <a:xfrm flipH="1">
            <a:off x="5429246" y="2513297"/>
            <a:ext cx="1991" cy="2545"/>
          </a:xfrm>
          <a:custGeom>
            <a:avLst/>
            <a:gdLst>
              <a:gd name="connsiteX0" fmla="*/ 2379 w 2379"/>
              <a:gd name="connsiteY0" fmla="*/ 475 h 3042"/>
              <a:gd name="connsiteX1" fmla="*/ 1332 w 2379"/>
              <a:gd name="connsiteY1" fmla="*/ 2567 h 3042"/>
              <a:gd name="connsiteX2" fmla="*/ 0 w 2379"/>
              <a:gd name="connsiteY2" fmla="*/ 3043 h 3042"/>
              <a:gd name="connsiteX3" fmla="*/ 1523 w 2379"/>
              <a:gd name="connsiteY3" fmla="*/ 0 h 3042"/>
              <a:gd name="connsiteX4" fmla="*/ 2379 w 2379"/>
              <a:gd name="connsiteY4" fmla="*/ 475 h 3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9" h="3042">
                <a:moveTo>
                  <a:pt x="2379" y="475"/>
                </a:moveTo>
                <a:lnTo>
                  <a:pt x="1332" y="2567"/>
                </a:lnTo>
                <a:lnTo>
                  <a:pt x="0" y="3043"/>
                </a:lnTo>
                <a:lnTo>
                  <a:pt x="1523" y="0"/>
                </a:lnTo>
                <a:lnTo>
                  <a:pt x="2379" y="475"/>
                </a:lnTo>
                <a:close/>
              </a:path>
            </a:pathLst>
          </a:custGeom>
          <a:gradFill>
            <a:gsLst>
              <a:gs pos="20000">
                <a:srgbClr val="D85144"/>
              </a:gs>
              <a:gs pos="80000">
                <a:srgbClr val="6379A8"/>
              </a:gs>
            </a:gsLst>
            <a:lin ang="16739998" scaled="1"/>
          </a:gra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1" name="Freeform 182">
            <a:extLst>
              <a:ext uri="{FF2B5EF4-FFF2-40B4-BE49-F238E27FC236}">
                <a16:creationId xmlns:a16="http://schemas.microsoft.com/office/drawing/2014/main" id="{87269C4C-01D4-2144-F630-DAF7535FDB0E}"/>
              </a:ext>
            </a:extLst>
          </p:cNvPr>
          <p:cNvSpPr/>
          <p:nvPr/>
        </p:nvSpPr>
        <p:spPr>
          <a:xfrm flipH="1">
            <a:off x="5407826" y="2512342"/>
            <a:ext cx="2627" cy="4137"/>
          </a:xfrm>
          <a:custGeom>
            <a:avLst/>
            <a:gdLst>
              <a:gd name="connsiteX0" fmla="*/ 2094 w 3140"/>
              <a:gd name="connsiteY0" fmla="*/ 0 h 4944"/>
              <a:gd name="connsiteX1" fmla="*/ 0 w 3140"/>
              <a:gd name="connsiteY1" fmla="*/ 4754 h 4944"/>
              <a:gd name="connsiteX2" fmla="*/ 857 w 3140"/>
              <a:gd name="connsiteY2" fmla="*/ 4944 h 4944"/>
              <a:gd name="connsiteX3" fmla="*/ 3141 w 3140"/>
              <a:gd name="connsiteY3" fmla="*/ 0 h 4944"/>
              <a:gd name="connsiteX4" fmla="*/ 2094 w 3140"/>
              <a:gd name="connsiteY4" fmla="*/ 0 h 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 h="4944">
                <a:moveTo>
                  <a:pt x="2094" y="0"/>
                </a:moveTo>
                <a:lnTo>
                  <a:pt x="0" y="4754"/>
                </a:lnTo>
                <a:lnTo>
                  <a:pt x="857" y="4944"/>
                </a:lnTo>
                <a:lnTo>
                  <a:pt x="3141" y="0"/>
                </a:lnTo>
                <a:lnTo>
                  <a:pt x="2094" y="0"/>
                </a:lnTo>
                <a:close/>
              </a:path>
            </a:pathLst>
          </a:custGeom>
          <a:gradFill>
            <a:gsLst>
              <a:gs pos="20000">
                <a:srgbClr val="D85144"/>
              </a:gs>
              <a:gs pos="80000">
                <a:srgbClr val="6379A8"/>
              </a:gs>
            </a:gsLst>
            <a:lin ang="16739998" scaled="1"/>
          </a:gra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2" name="Freeform 183">
            <a:extLst>
              <a:ext uri="{FF2B5EF4-FFF2-40B4-BE49-F238E27FC236}">
                <a16:creationId xmlns:a16="http://schemas.microsoft.com/office/drawing/2014/main" id="{73CF2D43-61F8-5FD6-8D29-F160C72562DE}"/>
              </a:ext>
            </a:extLst>
          </p:cNvPr>
          <p:cNvSpPr/>
          <p:nvPr/>
        </p:nvSpPr>
        <p:spPr>
          <a:xfrm flipH="1">
            <a:off x="5467630" y="2442886"/>
            <a:ext cx="15130" cy="4773"/>
          </a:xfrm>
          <a:custGeom>
            <a:avLst/>
            <a:gdLst>
              <a:gd name="connsiteX0" fmla="*/ 0 w 18081"/>
              <a:gd name="connsiteY0" fmla="*/ 761 h 5704"/>
              <a:gd name="connsiteX1" fmla="*/ 3426 w 18081"/>
              <a:gd name="connsiteY1" fmla="*/ 1902 h 5704"/>
              <a:gd name="connsiteX2" fmla="*/ 9041 w 18081"/>
              <a:gd name="connsiteY2" fmla="*/ 3518 h 5704"/>
              <a:gd name="connsiteX3" fmla="*/ 18082 w 18081"/>
              <a:gd name="connsiteY3" fmla="*/ 5705 h 5704"/>
              <a:gd name="connsiteX4" fmla="*/ 15798 w 18081"/>
              <a:gd name="connsiteY4" fmla="*/ 4184 h 5704"/>
              <a:gd name="connsiteX5" fmla="*/ 4473 w 18081"/>
              <a:gd name="connsiteY5" fmla="*/ 1141 h 5704"/>
              <a:gd name="connsiteX6" fmla="*/ 381 w 18081"/>
              <a:gd name="connsiteY6" fmla="*/ 0 h 5704"/>
              <a:gd name="connsiteX7" fmla="*/ 0 w 18081"/>
              <a:gd name="connsiteY7" fmla="*/ 761 h 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81" h="5704">
                <a:moveTo>
                  <a:pt x="0" y="761"/>
                </a:moveTo>
                <a:lnTo>
                  <a:pt x="3426" y="1902"/>
                </a:lnTo>
                <a:cubicBezTo>
                  <a:pt x="5234" y="2567"/>
                  <a:pt x="7138" y="3043"/>
                  <a:pt x="9041" y="3518"/>
                </a:cubicBezTo>
                <a:lnTo>
                  <a:pt x="18082" y="5705"/>
                </a:lnTo>
                <a:lnTo>
                  <a:pt x="15798" y="4184"/>
                </a:lnTo>
                <a:lnTo>
                  <a:pt x="4473" y="1141"/>
                </a:lnTo>
                <a:lnTo>
                  <a:pt x="381" y="0"/>
                </a:lnTo>
                <a:lnTo>
                  <a:pt x="0" y="761"/>
                </a:lnTo>
                <a:close/>
              </a:path>
            </a:pathLst>
          </a:custGeom>
          <a:solidFill>
            <a:srgbClr val="6379A8"/>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3" name="Freeform 184">
            <a:extLst>
              <a:ext uri="{FF2B5EF4-FFF2-40B4-BE49-F238E27FC236}">
                <a16:creationId xmlns:a16="http://schemas.microsoft.com/office/drawing/2014/main" id="{DF439F3E-A18F-06DD-B6A7-4142A28782A5}"/>
              </a:ext>
            </a:extLst>
          </p:cNvPr>
          <p:cNvSpPr/>
          <p:nvPr/>
        </p:nvSpPr>
        <p:spPr>
          <a:xfrm flipH="1">
            <a:off x="5481088" y="2462538"/>
            <a:ext cx="9555" cy="3182"/>
          </a:xfrm>
          <a:custGeom>
            <a:avLst/>
            <a:gdLst>
              <a:gd name="connsiteX0" fmla="*/ 0 w 11419"/>
              <a:gd name="connsiteY0" fmla="*/ 0 h 3803"/>
              <a:gd name="connsiteX1" fmla="*/ 11420 w 11419"/>
              <a:gd name="connsiteY1" fmla="*/ 2852 h 3803"/>
              <a:gd name="connsiteX2" fmla="*/ 11134 w 11419"/>
              <a:gd name="connsiteY2" fmla="*/ 3803 h 3803"/>
              <a:gd name="connsiteX3" fmla="*/ 0 w 11419"/>
              <a:gd name="connsiteY3" fmla="*/ 856 h 3803"/>
              <a:gd name="connsiteX4" fmla="*/ 0 w 11419"/>
              <a:gd name="connsiteY4" fmla="*/ 0 h 3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9" h="3803">
                <a:moveTo>
                  <a:pt x="0" y="0"/>
                </a:moveTo>
                <a:lnTo>
                  <a:pt x="11420" y="2852"/>
                </a:lnTo>
                <a:lnTo>
                  <a:pt x="11134" y="3803"/>
                </a:lnTo>
                <a:lnTo>
                  <a:pt x="0" y="856"/>
                </a:lnTo>
                <a:lnTo>
                  <a:pt x="0" y="0"/>
                </a:lnTo>
                <a:close/>
              </a:path>
            </a:pathLst>
          </a:custGeom>
          <a:solidFill>
            <a:srgbClr val="6379A8"/>
          </a:solidFill>
          <a:ln w="95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4" name="Oval 223">
            <a:extLst>
              <a:ext uri="{FF2B5EF4-FFF2-40B4-BE49-F238E27FC236}">
                <a16:creationId xmlns:a16="http://schemas.microsoft.com/office/drawing/2014/main" id="{28C86A46-5F20-1350-62B9-1720480415C9}"/>
              </a:ext>
            </a:extLst>
          </p:cNvPr>
          <p:cNvSpPr/>
          <p:nvPr/>
        </p:nvSpPr>
        <p:spPr>
          <a:xfrm>
            <a:off x="5075530" y="3691834"/>
            <a:ext cx="408654" cy="310013"/>
          </a:xfrm>
          <a:prstGeom prst="ellipse">
            <a:avLst/>
          </a:prstGeom>
          <a:solidFill>
            <a:schemeClr val="accent5">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ALS</a:t>
            </a:r>
          </a:p>
        </p:txBody>
      </p:sp>
      <p:sp>
        <p:nvSpPr>
          <p:cNvPr id="225" name="Oval 224">
            <a:extLst>
              <a:ext uri="{FF2B5EF4-FFF2-40B4-BE49-F238E27FC236}">
                <a16:creationId xmlns:a16="http://schemas.microsoft.com/office/drawing/2014/main" id="{30C5C864-178B-719D-7C61-044254CE5529}"/>
              </a:ext>
            </a:extLst>
          </p:cNvPr>
          <p:cNvSpPr/>
          <p:nvPr/>
        </p:nvSpPr>
        <p:spPr>
          <a:xfrm>
            <a:off x="5614085" y="1876320"/>
            <a:ext cx="408654" cy="310013"/>
          </a:xfrm>
          <a:prstGeom prst="ellipse">
            <a:avLst/>
          </a:prstGeom>
          <a:solidFill>
            <a:schemeClr val="accent5">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ALS</a:t>
            </a:r>
          </a:p>
        </p:txBody>
      </p:sp>
      <p:sp>
        <p:nvSpPr>
          <p:cNvPr id="226" name="Oval 225">
            <a:extLst>
              <a:ext uri="{FF2B5EF4-FFF2-40B4-BE49-F238E27FC236}">
                <a16:creationId xmlns:a16="http://schemas.microsoft.com/office/drawing/2014/main" id="{025F83CF-3C7E-0DEA-108B-38358FB892F7}"/>
              </a:ext>
            </a:extLst>
          </p:cNvPr>
          <p:cNvSpPr/>
          <p:nvPr/>
        </p:nvSpPr>
        <p:spPr>
          <a:xfrm>
            <a:off x="5957830" y="2959222"/>
            <a:ext cx="408654" cy="310013"/>
          </a:xfrm>
          <a:prstGeom prst="ellipse">
            <a:avLst/>
          </a:prstGeom>
          <a:solidFill>
            <a:schemeClr val="tx2">
              <a:lumMod val="50000"/>
              <a:lumOff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LBD</a:t>
            </a:r>
          </a:p>
        </p:txBody>
      </p:sp>
      <p:sp>
        <p:nvSpPr>
          <p:cNvPr id="227" name="Oval 226">
            <a:extLst>
              <a:ext uri="{FF2B5EF4-FFF2-40B4-BE49-F238E27FC236}">
                <a16:creationId xmlns:a16="http://schemas.microsoft.com/office/drawing/2014/main" id="{E023E59A-3A9B-2132-9D16-1B9AE658EB5A}"/>
              </a:ext>
            </a:extLst>
          </p:cNvPr>
          <p:cNvSpPr/>
          <p:nvPr/>
        </p:nvSpPr>
        <p:spPr>
          <a:xfrm>
            <a:off x="6512208" y="2633034"/>
            <a:ext cx="408654" cy="310013"/>
          </a:xfrm>
          <a:prstGeom prst="ellipse">
            <a:avLst/>
          </a:prstGeom>
          <a:solidFill>
            <a:schemeClr val="tx2">
              <a:lumMod val="50000"/>
              <a:lumOff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LBD</a:t>
            </a:r>
          </a:p>
        </p:txBody>
      </p:sp>
      <p:sp>
        <p:nvSpPr>
          <p:cNvPr id="228" name="Oval 227">
            <a:extLst>
              <a:ext uri="{FF2B5EF4-FFF2-40B4-BE49-F238E27FC236}">
                <a16:creationId xmlns:a16="http://schemas.microsoft.com/office/drawing/2014/main" id="{0390B5AE-32C1-1CB5-BA60-D4D942D833E0}"/>
              </a:ext>
            </a:extLst>
          </p:cNvPr>
          <p:cNvSpPr/>
          <p:nvPr/>
        </p:nvSpPr>
        <p:spPr>
          <a:xfrm>
            <a:off x="5145150" y="3227868"/>
            <a:ext cx="408654" cy="310013"/>
          </a:xfrm>
          <a:prstGeom prst="ellipse">
            <a:avLst/>
          </a:prstGeom>
          <a:solidFill>
            <a:schemeClr val="accent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HD</a:t>
            </a:r>
          </a:p>
        </p:txBody>
      </p:sp>
      <p:sp>
        <p:nvSpPr>
          <p:cNvPr id="229" name="Oval 228">
            <a:extLst>
              <a:ext uri="{FF2B5EF4-FFF2-40B4-BE49-F238E27FC236}">
                <a16:creationId xmlns:a16="http://schemas.microsoft.com/office/drawing/2014/main" id="{2CC3DB99-F6A5-DF43-273D-63B2818E4564}"/>
              </a:ext>
            </a:extLst>
          </p:cNvPr>
          <p:cNvSpPr/>
          <p:nvPr/>
        </p:nvSpPr>
        <p:spPr>
          <a:xfrm>
            <a:off x="6512208" y="2313057"/>
            <a:ext cx="408654" cy="310013"/>
          </a:xfrm>
          <a:prstGeom prst="ellipse">
            <a:avLst/>
          </a:prstGeom>
          <a:solidFill>
            <a:schemeClr val="accent3">
              <a:lumMod val="75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FTD</a:t>
            </a:r>
          </a:p>
        </p:txBody>
      </p:sp>
      <p:sp>
        <p:nvSpPr>
          <p:cNvPr id="230" name="Oval 229">
            <a:extLst>
              <a:ext uri="{FF2B5EF4-FFF2-40B4-BE49-F238E27FC236}">
                <a16:creationId xmlns:a16="http://schemas.microsoft.com/office/drawing/2014/main" id="{8F955BC7-C1A5-47F5-F85D-3DCCB2A569AA}"/>
              </a:ext>
            </a:extLst>
          </p:cNvPr>
          <p:cNvSpPr/>
          <p:nvPr/>
        </p:nvSpPr>
        <p:spPr>
          <a:xfrm>
            <a:off x="5990259" y="2730103"/>
            <a:ext cx="408654" cy="310013"/>
          </a:xfrm>
          <a:prstGeom prst="ellipse">
            <a:avLst/>
          </a:prstGeom>
          <a:solidFill>
            <a:schemeClr val="accent3">
              <a:lumMod val="75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FTD</a:t>
            </a:r>
          </a:p>
        </p:txBody>
      </p:sp>
      <p:sp>
        <p:nvSpPr>
          <p:cNvPr id="231" name="Oval 230">
            <a:extLst>
              <a:ext uri="{FF2B5EF4-FFF2-40B4-BE49-F238E27FC236}">
                <a16:creationId xmlns:a16="http://schemas.microsoft.com/office/drawing/2014/main" id="{3F657D8C-DB46-B52C-DD41-62036C7AC2F8}"/>
              </a:ext>
            </a:extLst>
          </p:cNvPr>
          <p:cNvSpPr/>
          <p:nvPr/>
        </p:nvSpPr>
        <p:spPr>
          <a:xfrm>
            <a:off x="5566083" y="2848527"/>
            <a:ext cx="408654" cy="310013"/>
          </a:xfrm>
          <a:prstGeom prst="ellipse">
            <a:avLst/>
          </a:prstGeom>
          <a:solidFill>
            <a:schemeClr val="accent4">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AD</a:t>
            </a:r>
          </a:p>
        </p:txBody>
      </p:sp>
      <p:sp>
        <p:nvSpPr>
          <p:cNvPr id="232" name="Oval 231">
            <a:extLst>
              <a:ext uri="{FF2B5EF4-FFF2-40B4-BE49-F238E27FC236}">
                <a16:creationId xmlns:a16="http://schemas.microsoft.com/office/drawing/2014/main" id="{AD109225-1BEA-F8FC-5AEA-EDFB0AC99016}"/>
              </a:ext>
            </a:extLst>
          </p:cNvPr>
          <p:cNvSpPr/>
          <p:nvPr/>
        </p:nvSpPr>
        <p:spPr>
          <a:xfrm>
            <a:off x="5197849" y="2001632"/>
            <a:ext cx="408654" cy="310013"/>
          </a:xfrm>
          <a:prstGeom prst="ellipse">
            <a:avLst/>
          </a:prstGeom>
          <a:solidFill>
            <a:schemeClr val="accent4">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AD</a:t>
            </a:r>
          </a:p>
        </p:txBody>
      </p:sp>
      <p:sp>
        <p:nvSpPr>
          <p:cNvPr id="233" name="Oval 232">
            <a:extLst>
              <a:ext uri="{FF2B5EF4-FFF2-40B4-BE49-F238E27FC236}">
                <a16:creationId xmlns:a16="http://schemas.microsoft.com/office/drawing/2014/main" id="{5BD0E5E5-04FD-6B4E-56D6-CB9A20349450}"/>
              </a:ext>
            </a:extLst>
          </p:cNvPr>
          <p:cNvSpPr/>
          <p:nvPr/>
        </p:nvSpPr>
        <p:spPr>
          <a:xfrm>
            <a:off x="5629954" y="3535678"/>
            <a:ext cx="408654" cy="310013"/>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3F1A01"/>
                </a:solidFill>
                <a:effectLst/>
                <a:uLnTx/>
                <a:uFillTx/>
                <a:latin typeface="Arial"/>
                <a:ea typeface="+mn-ea"/>
                <a:cs typeface="+mn-cs"/>
              </a:rPr>
              <a:t>VaD</a:t>
            </a:r>
            <a:endParaRPr kumimoji="0" lang="en-US" sz="1000" b="0" i="0" u="none" strike="noStrike" kern="1200" cap="none" spc="0" normalizeH="0" baseline="0" noProof="0" dirty="0">
              <a:ln>
                <a:noFill/>
              </a:ln>
              <a:solidFill>
                <a:srgbClr val="3F1A01"/>
              </a:solidFill>
              <a:effectLst/>
              <a:uLnTx/>
              <a:uFillTx/>
              <a:latin typeface="Arial"/>
              <a:ea typeface="+mn-ea"/>
              <a:cs typeface="+mn-cs"/>
            </a:endParaRPr>
          </a:p>
        </p:txBody>
      </p:sp>
      <p:sp>
        <p:nvSpPr>
          <p:cNvPr id="234" name="Oval 233">
            <a:extLst>
              <a:ext uri="{FF2B5EF4-FFF2-40B4-BE49-F238E27FC236}">
                <a16:creationId xmlns:a16="http://schemas.microsoft.com/office/drawing/2014/main" id="{13B211A8-FA45-1FCE-A4A4-DB5592588A78}"/>
              </a:ext>
            </a:extLst>
          </p:cNvPr>
          <p:cNvSpPr/>
          <p:nvPr/>
        </p:nvSpPr>
        <p:spPr>
          <a:xfrm>
            <a:off x="5711473" y="2184402"/>
            <a:ext cx="408654" cy="310013"/>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3F1A01"/>
                </a:solidFill>
                <a:effectLst/>
                <a:uLnTx/>
                <a:uFillTx/>
                <a:latin typeface="Arial"/>
                <a:ea typeface="+mn-ea"/>
                <a:cs typeface="+mn-cs"/>
              </a:rPr>
              <a:t>VaD</a:t>
            </a:r>
            <a:endParaRPr kumimoji="0" lang="en-US" sz="1000" b="0" i="0" u="none" strike="noStrike" kern="1200" cap="none" spc="0" normalizeH="0" baseline="0" noProof="0" dirty="0">
              <a:ln>
                <a:noFill/>
              </a:ln>
              <a:solidFill>
                <a:srgbClr val="3F1A01"/>
              </a:solidFill>
              <a:effectLst/>
              <a:uLnTx/>
              <a:uFillTx/>
              <a:latin typeface="Arial"/>
              <a:ea typeface="+mn-ea"/>
              <a:cs typeface="+mn-cs"/>
            </a:endParaRPr>
          </a:p>
        </p:txBody>
      </p:sp>
      <p:sp>
        <p:nvSpPr>
          <p:cNvPr id="235" name="Oval 234">
            <a:extLst>
              <a:ext uri="{FF2B5EF4-FFF2-40B4-BE49-F238E27FC236}">
                <a16:creationId xmlns:a16="http://schemas.microsoft.com/office/drawing/2014/main" id="{07CA9A9A-DD40-504F-F746-DD459DD6D6DA}"/>
              </a:ext>
            </a:extLst>
          </p:cNvPr>
          <p:cNvSpPr/>
          <p:nvPr/>
        </p:nvSpPr>
        <p:spPr>
          <a:xfrm>
            <a:off x="5145150" y="2900006"/>
            <a:ext cx="408654" cy="310013"/>
          </a:xfrm>
          <a:prstGeom prst="ellipse">
            <a:avLst/>
          </a:prstGeom>
          <a:solidFill>
            <a:schemeClr val="tx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a:ea typeface="+mn-ea"/>
                <a:cs typeface="+mn-cs"/>
              </a:rPr>
              <a:t>PD</a:t>
            </a: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236" name="Oval 235">
            <a:extLst>
              <a:ext uri="{FF2B5EF4-FFF2-40B4-BE49-F238E27FC236}">
                <a16:creationId xmlns:a16="http://schemas.microsoft.com/office/drawing/2014/main" id="{8073C5D4-E7E6-75CA-DA9F-4B055817ED8F}"/>
              </a:ext>
            </a:extLst>
          </p:cNvPr>
          <p:cNvSpPr/>
          <p:nvPr/>
        </p:nvSpPr>
        <p:spPr>
          <a:xfrm>
            <a:off x="5575770" y="2516358"/>
            <a:ext cx="408654" cy="310013"/>
          </a:xfrm>
          <a:prstGeom prst="ellipse">
            <a:avLst/>
          </a:prstGeom>
          <a:solidFill>
            <a:schemeClr val="tx1">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40" normalizeH="0" baseline="0" noProof="0" dirty="0">
                <a:ln>
                  <a:noFill/>
                </a:ln>
                <a:solidFill>
                  <a:srgbClr val="FFFFFF"/>
                </a:solidFill>
                <a:effectLst/>
                <a:uLnTx/>
                <a:uFillTx/>
                <a:latin typeface="Arial"/>
                <a:ea typeface="+mn-ea"/>
                <a:cs typeface="+mn-cs"/>
              </a:rPr>
              <a:t>PART</a:t>
            </a:r>
          </a:p>
        </p:txBody>
      </p:sp>
      <p:sp>
        <p:nvSpPr>
          <p:cNvPr id="237" name="Oval 236">
            <a:extLst>
              <a:ext uri="{FF2B5EF4-FFF2-40B4-BE49-F238E27FC236}">
                <a16:creationId xmlns:a16="http://schemas.microsoft.com/office/drawing/2014/main" id="{A36673DC-FA19-308C-4CD1-AD5054479450}"/>
              </a:ext>
            </a:extLst>
          </p:cNvPr>
          <p:cNvSpPr/>
          <p:nvPr/>
        </p:nvSpPr>
        <p:spPr>
          <a:xfrm>
            <a:off x="5132914" y="2596757"/>
            <a:ext cx="408654" cy="310013"/>
          </a:xfrm>
          <a:prstGeom prst="ellipse">
            <a:avLst/>
          </a:prstGeom>
          <a:solidFill>
            <a:schemeClr val="tx1">
              <a:lumMod val="50000"/>
              <a:lumOff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40" normalizeH="0" baseline="0" noProof="0" dirty="0">
                <a:ln>
                  <a:noFill/>
                </a:ln>
                <a:solidFill>
                  <a:srgbClr val="FFFFFF"/>
                </a:solidFill>
                <a:effectLst/>
                <a:uLnTx/>
                <a:uFillTx/>
                <a:latin typeface="Arial"/>
                <a:ea typeface="+mn-ea"/>
                <a:cs typeface="+mn-cs"/>
              </a:rPr>
              <a:t>LATE</a:t>
            </a:r>
          </a:p>
        </p:txBody>
      </p:sp>
      <p:sp>
        <p:nvSpPr>
          <p:cNvPr id="238" name="Oval 237">
            <a:extLst>
              <a:ext uri="{FF2B5EF4-FFF2-40B4-BE49-F238E27FC236}">
                <a16:creationId xmlns:a16="http://schemas.microsoft.com/office/drawing/2014/main" id="{0180A0EE-5C36-ED46-D0A4-D6EE6AC07B9E}"/>
              </a:ext>
            </a:extLst>
          </p:cNvPr>
          <p:cNvSpPr/>
          <p:nvPr/>
        </p:nvSpPr>
        <p:spPr>
          <a:xfrm>
            <a:off x="6000750" y="2433435"/>
            <a:ext cx="408654" cy="310013"/>
          </a:xfrm>
          <a:prstGeom prst="ellipse">
            <a:avLst/>
          </a:prstGeom>
          <a:solidFill>
            <a:schemeClr val="accent5">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40" normalizeH="0" baseline="0" noProof="0" dirty="0">
                <a:ln>
                  <a:noFill/>
                </a:ln>
                <a:solidFill>
                  <a:srgbClr val="FFFFFF"/>
                </a:solidFill>
                <a:effectLst/>
                <a:uLnTx/>
                <a:uFillTx/>
                <a:latin typeface="Arial"/>
                <a:ea typeface="+mn-ea"/>
                <a:cs typeface="+mn-cs"/>
              </a:rPr>
              <a:t>CBS</a:t>
            </a:r>
          </a:p>
        </p:txBody>
      </p:sp>
      <p:sp>
        <p:nvSpPr>
          <p:cNvPr id="2" name="Rectangle: Rounded Corners 15">
            <a:extLst>
              <a:ext uri="{FF2B5EF4-FFF2-40B4-BE49-F238E27FC236}">
                <a16:creationId xmlns:a16="http://schemas.microsoft.com/office/drawing/2014/main" id="{37AEC45D-09BE-96A5-5D3C-FA49C069A536}"/>
              </a:ext>
            </a:extLst>
          </p:cNvPr>
          <p:cNvSpPr/>
          <p:nvPr/>
        </p:nvSpPr>
        <p:spPr>
          <a:xfrm rot="10800000">
            <a:off x="649121" y="5405633"/>
            <a:ext cx="3276336" cy="908044"/>
          </a:xfrm>
          <a:prstGeom prst="round1Rect">
            <a:avLst/>
          </a:prstGeom>
          <a:solidFill>
            <a:schemeClr val="accent3">
              <a:lumMod val="20000"/>
              <a:lumOff val="80000"/>
            </a:schemeClr>
          </a:solidFill>
          <a:ln w="952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Rectangle: Rounded Corners 15">
            <a:extLst>
              <a:ext uri="{FF2B5EF4-FFF2-40B4-BE49-F238E27FC236}">
                <a16:creationId xmlns:a16="http://schemas.microsoft.com/office/drawing/2014/main" id="{B29C93C1-AC8F-C087-C13A-F07AE63B8D0F}"/>
              </a:ext>
            </a:extLst>
          </p:cNvPr>
          <p:cNvSpPr/>
          <p:nvPr/>
        </p:nvSpPr>
        <p:spPr>
          <a:xfrm>
            <a:off x="649121" y="5405633"/>
            <a:ext cx="3276336" cy="9080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100" b="1" i="0" u="none" strike="noStrike" kern="1200" cap="none" spc="0" normalizeH="0" baseline="0" noProof="0" dirty="0" err="1">
                <a:ln>
                  <a:noFill/>
                </a:ln>
                <a:solidFill>
                  <a:schemeClr val="tx2"/>
                </a:solidFill>
                <a:effectLst/>
                <a:uLnTx/>
                <a:uFillTx/>
                <a:latin typeface="Arial"/>
                <a:ea typeface="+mn-ea"/>
                <a:cs typeface="+mn-cs"/>
              </a:rPr>
              <a:t>Corticobasal</a:t>
            </a:r>
            <a:r>
              <a:rPr kumimoji="0" lang="en-GB" sz="1100" b="1" i="0" u="none" strike="noStrike" kern="1200" cap="none" spc="0" normalizeH="0" baseline="0" noProof="0" dirty="0">
                <a:ln>
                  <a:noFill/>
                </a:ln>
                <a:solidFill>
                  <a:schemeClr val="tx2"/>
                </a:solidFill>
                <a:effectLst/>
                <a:uLnTx/>
                <a:uFillTx/>
                <a:latin typeface="Arial"/>
                <a:ea typeface="+mn-ea"/>
                <a:cs typeface="+mn-cs"/>
              </a:rPr>
              <a:t> syndrome (CBS)</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Location: sensory and motor cortices, basal ganglia</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GB" sz="1050" b="0" i="0" u="none" strike="noStrike" kern="1200" cap="none" spc="0" normalizeH="0" baseline="0" noProof="0" dirty="0">
                <a:ln>
                  <a:noFill/>
                </a:ln>
                <a:solidFill>
                  <a:schemeClr val="tx2"/>
                </a:solidFill>
                <a:effectLst/>
                <a:uLnTx/>
                <a:uFillTx/>
                <a:latin typeface="Arial"/>
                <a:ea typeface="+mn-ea"/>
                <a:cs typeface="+mn-cs"/>
              </a:rPr>
              <a:t>Predominant </a:t>
            </a:r>
            <a:r>
              <a:rPr kumimoji="0" lang="en-GB" sz="1050" b="0" i="0" u="none" strike="noStrike" kern="1200" cap="none" spc="0" normalizeH="0" baseline="0" noProof="0" dirty="0" err="1">
                <a:ln>
                  <a:noFill/>
                </a:ln>
                <a:solidFill>
                  <a:schemeClr val="tx2"/>
                </a:solidFill>
                <a:effectLst/>
                <a:uLnTx/>
                <a:uFillTx/>
                <a:latin typeface="Arial"/>
                <a:ea typeface="+mn-ea"/>
                <a:cs typeface="+mn-cs"/>
              </a:rPr>
              <a:t>proteinopathy</a:t>
            </a:r>
            <a:r>
              <a:rPr kumimoji="0" lang="en-GB" sz="1050" b="0" i="0" u="none" strike="noStrike" kern="1200" cap="none" spc="0" normalizeH="0" baseline="0" noProof="0" dirty="0">
                <a:ln>
                  <a:noFill/>
                </a:ln>
                <a:solidFill>
                  <a:schemeClr val="tx2"/>
                </a:solidFill>
                <a:effectLst/>
                <a:uLnTx/>
                <a:uFillTx/>
                <a:latin typeface="Arial"/>
                <a:ea typeface="+mn-ea"/>
                <a:cs typeface="+mn-cs"/>
              </a:rPr>
              <a:t>: A</a:t>
            </a:r>
            <a:r>
              <a:rPr kumimoji="0" lang="en-GB" sz="1050" b="0" i="0" u="none" strike="noStrike" kern="1200" cap="none" spc="0" normalizeH="0" baseline="0" noProof="0" dirty="0">
                <a:ln>
                  <a:noFill/>
                </a:ln>
                <a:solidFill>
                  <a:schemeClr val="tx2"/>
                </a:solidFill>
                <a:effectLst/>
                <a:uLnTx/>
                <a:uFillTx/>
                <a:latin typeface="Arial"/>
                <a:ea typeface="+mn-ea"/>
                <a:cs typeface="+mn-cs"/>
                <a:sym typeface="Symbol" panose="05050102010706020507" pitchFamily="18" charset="2"/>
              </a:rPr>
              <a:t> plaques and tau tangles (3R:4R) and tau tangles (4R)</a:t>
            </a:r>
            <a:endParaRPr kumimoji="0" lang="en-GB" sz="1050" b="0" i="0" u="none" strike="noStrike" kern="1200" cap="none" spc="0" normalizeH="0" baseline="0" noProof="0" dirty="0">
              <a:ln>
                <a:noFill/>
              </a:ln>
              <a:solidFill>
                <a:schemeClr val="tx2"/>
              </a:solidFill>
              <a:effectLst/>
              <a:uLnTx/>
              <a:uFillTx/>
              <a:latin typeface="Arial"/>
              <a:ea typeface="+mn-ea"/>
              <a:cs typeface="+mn-cs"/>
            </a:endParaRPr>
          </a:p>
        </p:txBody>
      </p:sp>
      <p:sp>
        <p:nvSpPr>
          <p:cNvPr id="7" name="TextBox 6">
            <a:extLst>
              <a:ext uri="{FF2B5EF4-FFF2-40B4-BE49-F238E27FC236}">
                <a16:creationId xmlns:a16="http://schemas.microsoft.com/office/drawing/2014/main" id="{458C0220-F16E-FAEC-FF8D-AAE07EB018AB}"/>
              </a:ext>
            </a:extLst>
          </p:cNvPr>
          <p:cNvSpPr txBox="1"/>
          <p:nvPr/>
        </p:nvSpPr>
        <p:spPr>
          <a:xfrm>
            <a:off x="3924388" y="5784657"/>
            <a:ext cx="4194377" cy="646331"/>
          </a:xfrm>
          <a:prstGeom prst="rect">
            <a:avLst/>
          </a:prstGeom>
          <a:noFill/>
        </p:spPr>
        <p:txBody>
          <a:bodyPr wrap="square" rtlCol="0">
            <a:spAutoFit/>
          </a:bodyPr>
          <a:lstStyle/>
          <a:p>
            <a:r>
              <a:rPr lang="en-US" sz="900" dirty="0"/>
              <a:t>This work is adapted from ‘World Alzheimer Report 2021: Journey through </a:t>
            </a:r>
            <a:br>
              <a:rPr lang="en-US" sz="900" dirty="0"/>
            </a:br>
            <a:r>
              <a:rPr lang="en-US" sz="900" dirty="0"/>
              <a:t>the diagnosis of dementia' by Gauthier et al., used under CC-BY. </a:t>
            </a:r>
            <a:br>
              <a:rPr lang="en-US" sz="900" dirty="0"/>
            </a:br>
            <a:r>
              <a:rPr lang="en-US" sz="900" dirty="0"/>
              <a:t>This work is licensed under Creative Commons license CC-BY-SA </a:t>
            </a:r>
            <a:br>
              <a:rPr lang="en-US" sz="900" dirty="0"/>
            </a:br>
            <a:r>
              <a:rPr lang="en-US" sz="900" dirty="0"/>
              <a:t>by The Lundbeck Foundation.</a:t>
            </a:r>
          </a:p>
        </p:txBody>
      </p:sp>
    </p:spTree>
    <p:extLst>
      <p:ext uri="{BB962C8B-B14F-4D97-AF65-F5344CB8AC3E}">
        <p14:creationId xmlns:p14="http://schemas.microsoft.com/office/powerpoint/2010/main" val="3430535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B9C4529-5F84-99E6-D687-148A9EB7AF19}"/>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F993016F-2EBA-A42C-FB95-A0D8E856A697}"/>
              </a:ext>
            </a:extLst>
          </p:cNvPr>
          <p:cNvSpPr>
            <a:spLocks noGrp="1"/>
          </p:cNvSpPr>
          <p:nvPr>
            <p:ph type="title"/>
          </p:nvPr>
        </p:nvSpPr>
        <p:spPr>
          <a:xfrm>
            <a:off x="539749" y="814386"/>
            <a:ext cx="9678308" cy="332399"/>
          </a:xfrm>
        </p:spPr>
        <p:txBody>
          <a:bodyPr/>
          <a:lstStyle/>
          <a:p>
            <a:r>
              <a:rPr lang="en-GB" dirty="0"/>
              <a:t>Atypical presentations of Alzheimer’s disease and dementia</a:t>
            </a:r>
            <a:endParaRPr lang="da-DK" dirty="0"/>
          </a:p>
        </p:txBody>
      </p:sp>
      <p:sp>
        <p:nvSpPr>
          <p:cNvPr id="4" name="Content Placeholder 3">
            <a:extLst>
              <a:ext uri="{FF2B5EF4-FFF2-40B4-BE49-F238E27FC236}">
                <a16:creationId xmlns:a16="http://schemas.microsoft.com/office/drawing/2014/main" id="{8A09EAF6-D132-F036-CF31-C07E59099CDC}"/>
              </a:ext>
            </a:extLst>
          </p:cNvPr>
          <p:cNvSpPr>
            <a:spLocks noGrp="1"/>
          </p:cNvSpPr>
          <p:nvPr>
            <p:ph idx="20"/>
          </p:nvPr>
        </p:nvSpPr>
        <p:spPr/>
        <p:txBody>
          <a:bodyPr/>
          <a:lstStyle/>
          <a:p>
            <a:r>
              <a:rPr lang="en-GB" dirty="0"/>
              <a:t>A significant majority of individuals over 65 who exhibit memory loss are diagnosed with AD, which can be confirmed through a medical workup</a:t>
            </a:r>
            <a:r>
              <a:rPr lang="en-GB" baseline="30000" dirty="0"/>
              <a:t>1</a:t>
            </a:r>
            <a:r>
              <a:rPr lang="en-GB" dirty="0"/>
              <a:t> </a:t>
            </a:r>
          </a:p>
          <a:p>
            <a:r>
              <a:rPr lang="en-GB" dirty="0"/>
              <a:t>However, in cases where an MRI reveals notable </a:t>
            </a:r>
            <a:br>
              <a:rPr lang="en-GB" dirty="0"/>
            </a:br>
            <a:r>
              <a:rPr lang="en-GB" dirty="0"/>
              <a:t>vascular pathology, the diagnosis may be a mixture </a:t>
            </a:r>
            <a:br>
              <a:rPr lang="en-GB" dirty="0"/>
            </a:br>
            <a:r>
              <a:rPr lang="en-GB" dirty="0"/>
              <a:t>of Alzheimer's and vascular dementia</a:t>
            </a:r>
            <a:r>
              <a:rPr lang="en-GB" baseline="30000" dirty="0"/>
              <a:t>1</a:t>
            </a:r>
            <a:endParaRPr lang="en-GB" dirty="0"/>
          </a:p>
          <a:p>
            <a:r>
              <a:rPr lang="en-GB" dirty="0"/>
              <a:t>For more atypical forms of dementia that don't involve memory loss, specialized assessments such as neuropsychology, biomarkers, and genetics testing may be necessary as various conditions could cause them</a:t>
            </a:r>
            <a:r>
              <a:rPr lang="en-GB" baseline="30000" dirty="0"/>
              <a:t>1</a:t>
            </a:r>
          </a:p>
          <a:p>
            <a:r>
              <a:rPr lang="en-GB" dirty="0"/>
              <a:t>Atypical dementia designates individuals with clinical presentation dominated by non-memory deficits affecting language, behaviour, executive function, complex attention, perceptual-motor, and social cognition</a:t>
            </a:r>
            <a:r>
              <a:rPr lang="en-GB" baseline="30000" dirty="0"/>
              <a:t>1</a:t>
            </a:r>
            <a:endParaRPr lang="en-GB" dirty="0"/>
          </a:p>
          <a:p>
            <a:endParaRPr lang="da-DK" dirty="0"/>
          </a:p>
        </p:txBody>
      </p:sp>
      <p:sp>
        <p:nvSpPr>
          <p:cNvPr id="5" name="Text Placeholder 4">
            <a:extLst>
              <a:ext uri="{FF2B5EF4-FFF2-40B4-BE49-F238E27FC236}">
                <a16:creationId xmlns:a16="http://schemas.microsoft.com/office/drawing/2014/main" id="{515F644B-2087-4D8B-3EAD-E98E38302757}"/>
              </a:ext>
            </a:extLst>
          </p:cNvPr>
          <p:cNvSpPr>
            <a:spLocks noGrp="1"/>
          </p:cNvSpPr>
          <p:nvPr>
            <p:ph type="body" sz="quarter" idx="18"/>
          </p:nvPr>
        </p:nvSpPr>
        <p:spPr/>
        <p:txBody>
          <a:bodyPr/>
          <a:lstStyle/>
          <a:p>
            <a:r>
              <a:rPr lang="da-DK" dirty="0"/>
              <a:t>A=anterior part of the brain; APOE=apolipoprotein E; GCA-F=global cortical atrophy scale – frontal subscale; L=left; MRI=magnetic resonance imaging; </a:t>
            </a:r>
            <a:br>
              <a:rPr lang="da-DK" dirty="0"/>
            </a:br>
            <a:r>
              <a:rPr lang="da-DK" dirty="0"/>
              <a:t>MTA=medial temporal atrophy; P=posterior part of the brain; PA=posterior atrophy; R=right</a:t>
            </a:r>
            <a:br>
              <a:rPr lang="da-DK" dirty="0"/>
            </a:br>
            <a:br>
              <a:rPr lang="da-DK" dirty="0"/>
            </a:br>
            <a:r>
              <a:rPr lang="da-DK" dirty="0"/>
              <a:t>1. </a:t>
            </a:r>
            <a:r>
              <a:rPr lang="pt-BR" dirty="0">
                <a:solidFill>
                  <a:schemeClr val="accent2">
                    <a:lumMod val="50000"/>
                  </a:schemeClr>
                </a:solidFill>
              </a:rPr>
              <a:t>Gauthier et al. World Alzheimer Report 2021</a:t>
            </a:r>
            <a:r>
              <a:rPr lang="en-GB" dirty="0"/>
              <a:t>; 2. Ferreira et al. </a:t>
            </a:r>
            <a:r>
              <a:rPr lang="en-US" dirty="0"/>
              <a:t>Front Neurol 2019;10:524</a:t>
            </a:r>
            <a:endParaRPr lang="da-DK" dirty="0"/>
          </a:p>
        </p:txBody>
      </p:sp>
      <p:sp>
        <p:nvSpPr>
          <p:cNvPr id="2" name="TextBox 1">
            <a:extLst>
              <a:ext uri="{FF2B5EF4-FFF2-40B4-BE49-F238E27FC236}">
                <a16:creationId xmlns:a16="http://schemas.microsoft.com/office/drawing/2014/main" id="{CA425749-1651-9A4B-3AF3-DC603541B83A}"/>
              </a:ext>
            </a:extLst>
          </p:cNvPr>
          <p:cNvSpPr txBox="1">
            <a:spLocks/>
          </p:cNvSpPr>
          <p:nvPr/>
        </p:nvSpPr>
        <p:spPr>
          <a:xfrm>
            <a:off x="6180258" y="1314958"/>
            <a:ext cx="5472000" cy="4517042"/>
          </a:xfrm>
          <a:custGeom>
            <a:avLst/>
            <a:gdLst>
              <a:gd name="connsiteX0" fmla="*/ 0 w 5430125"/>
              <a:gd name="connsiteY0" fmla="*/ 0 h 4629467"/>
              <a:gd name="connsiteX1" fmla="*/ 94130 w 5430125"/>
              <a:gd name="connsiteY1" fmla="*/ 0 h 4629467"/>
              <a:gd name="connsiteX2" fmla="*/ 221064 w 5430125"/>
              <a:gd name="connsiteY2" fmla="*/ 0 h 4629467"/>
              <a:gd name="connsiteX3" fmla="*/ 315194 w 5430125"/>
              <a:gd name="connsiteY3" fmla="*/ 0 h 4629467"/>
              <a:gd name="connsiteX4" fmla="*/ 390473 w 5430125"/>
              <a:gd name="connsiteY4" fmla="*/ 0 h 4629467"/>
              <a:gd name="connsiteX5" fmla="*/ 484603 w 5430125"/>
              <a:gd name="connsiteY5" fmla="*/ 0 h 4629467"/>
              <a:gd name="connsiteX6" fmla="*/ 611537 w 5430125"/>
              <a:gd name="connsiteY6" fmla="*/ 0 h 4629467"/>
              <a:gd name="connsiteX7" fmla="*/ 705667 w 5430125"/>
              <a:gd name="connsiteY7" fmla="*/ 0 h 4629467"/>
              <a:gd name="connsiteX8" fmla="*/ 783938 w 5430125"/>
              <a:gd name="connsiteY8" fmla="*/ 0 h 4629467"/>
              <a:gd name="connsiteX9" fmla="*/ 820271 w 5430125"/>
              <a:gd name="connsiteY9" fmla="*/ 0 h 4629467"/>
              <a:gd name="connsiteX10" fmla="*/ 878068 w 5430125"/>
              <a:gd name="connsiteY10" fmla="*/ 0 h 4629467"/>
              <a:gd name="connsiteX11" fmla="*/ 914401 w 5430125"/>
              <a:gd name="connsiteY11" fmla="*/ 0 h 4629467"/>
              <a:gd name="connsiteX12" fmla="*/ 1005002 w 5430125"/>
              <a:gd name="connsiteY12" fmla="*/ 0 h 4629467"/>
              <a:gd name="connsiteX13" fmla="*/ 1041335 w 5430125"/>
              <a:gd name="connsiteY13" fmla="*/ 0 h 4629467"/>
              <a:gd name="connsiteX14" fmla="*/ 1099132 w 5430125"/>
              <a:gd name="connsiteY14" fmla="*/ 0 h 4629467"/>
              <a:gd name="connsiteX15" fmla="*/ 1135465 w 5430125"/>
              <a:gd name="connsiteY15" fmla="*/ 0 h 4629467"/>
              <a:gd name="connsiteX16" fmla="*/ 1174411 w 5430125"/>
              <a:gd name="connsiteY16" fmla="*/ 0 h 4629467"/>
              <a:gd name="connsiteX17" fmla="*/ 1210744 w 5430125"/>
              <a:gd name="connsiteY17" fmla="*/ 0 h 4629467"/>
              <a:gd name="connsiteX18" fmla="*/ 1268541 w 5430125"/>
              <a:gd name="connsiteY18" fmla="*/ 0 h 4629467"/>
              <a:gd name="connsiteX19" fmla="*/ 1304874 w 5430125"/>
              <a:gd name="connsiteY19" fmla="*/ 0 h 4629467"/>
              <a:gd name="connsiteX20" fmla="*/ 1395475 w 5430125"/>
              <a:gd name="connsiteY20" fmla="*/ 0 h 4629467"/>
              <a:gd name="connsiteX21" fmla="*/ 1431808 w 5430125"/>
              <a:gd name="connsiteY21" fmla="*/ 0 h 4629467"/>
              <a:gd name="connsiteX22" fmla="*/ 1489605 w 5430125"/>
              <a:gd name="connsiteY22" fmla="*/ 0 h 4629467"/>
              <a:gd name="connsiteX23" fmla="*/ 1525938 w 5430125"/>
              <a:gd name="connsiteY23" fmla="*/ 0 h 4629467"/>
              <a:gd name="connsiteX24" fmla="*/ 1604209 w 5430125"/>
              <a:gd name="connsiteY24" fmla="*/ 0 h 4629467"/>
              <a:gd name="connsiteX25" fmla="*/ 1677130 w 5430125"/>
              <a:gd name="connsiteY25" fmla="*/ 0 h 4629467"/>
              <a:gd name="connsiteX26" fmla="*/ 1698339 w 5430125"/>
              <a:gd name="connsiteY26" fmla="*/ 0 h 4629467"/>
              <a:gd name="connsiteX27" fmla="*/ 1771260 w 5430125"/>
              <a:gd name="connsiteY27" fmla="*/ 0 h 4629467"/>
              <a:gd name="connsiteX28" fmla="*/ 1825273 w 5430125"/>
              <a:gd name="connsiteY28" fmla="*/ 0 h 4629467"/>
              <a:gd name="connsiteX29" fmla="*/ 1919403 w 5430125"/>
              <a:gd name="connsiteY29" fmla="*/ 0 h 4629467"/>
              <a:gd name="connsiteX30" fmla="*/ 1994682 w 5430125"/>
              <a:gd name="connsiteY30" fmla="*/ 0 h 4629467"/>
              <a:gd name="connsiteX31" fmla="*/ 2088812 w 5430125"/>
              <a:gd name="connsiteY31" fmla="*/ 0 h 4629467"/>
              <a:gd name="connsiteX32" fmla="*/ 2209131 w 5430125"/>
              <a:gd name="connsiteY32" fmla="*/ 0 h 4629467"/>
              <a:gd name="connsiteX33" fmla="*/ 2215746 w 5430125"/>
              <a:gd name="connsiteY33" fmla="*/ 0 h 4629467"/>
              <a:gd name="connsiteX34" fmla="*/ 2309876 w 5430125"/>
              <a:gd name="connsiteY34" fmla="*/ 0 h 4629467"/>
              <a:gd name="connsiteX35" fmla="*/ 2497401 w 5430125"/>
              <a:gd name="connsiteY35" fmla="*/ 0 h 4629467"/>
              <a:gd name="connsiteX36" fmla="*/ 2591531 w 5430125"/>
              <a:gd name="connsiteY36" fmla="*/ 0 h 4629467"/>
              <a:gd name="connsiteX37" fmla="*/ 2685660 w 5430125"/>
              <a:gd name="connsiteY37" fmla="*/ 0 h 4629467"/>
              <a:gd name="connsiteX38" fmla="*/ 2726521 w 5430125"/>
              <a:gd name="connsiteY38" fmla="*/ 0 h 4629467"/>
              <a:gd name="connsiteX39" fmla="*/ 2779790 w 5430125"/>
              <a:gd name="connsiteY39" fmla="*/ 0 h 4629467"/>
              <a:gd name="connsiteX40" fmla="*/ 2820651 w 5430125"/>
              <a:gd name="connsiteY40" fmla="*/ 0 h 4629467"/>
              <a:gd name="connsiteX41" fmla="*/ 2870922 w 5430125"/>
              <a:gd name="connsiteY41" fmla="*/ 0 h 4629467"/>
              <a:gd name="connsiteX42" fmla="*/ 2965052 w 5430125"/>
              <a:gd name="connsiteY42" fmla="*/ 0 h 4629467"/>
              <a:gd name="connsiteX43" fmla="*/ 3091986 w 5430125"/>
              <a:gd name="connsiteY43" fmla="*/ 0 h 4629467"/>
              <a:gd name="connsiteX44" fmla="*/ 3186116 w 5430125"/>
              <a:gd name="connsiteY44" fmla="*/ 0 h 4629467"/>
              <a:gd name="connsiteX45" fmla="*/ 3261395 w 5430125"/>
              <a:gd name="connsiteY45" fmla="*/ 0 h 4629467"/>
              <a:gd name="connsiteX46" fmla="*/ 3355525 w 5430125"/>
              <a:gd name="connsiteY46" fmla="*/ 0 h 4629467"/>
              <a:gd name="connsiteX47" fmla="*/ 3482459 w 5430125"/>
              <a:gd name="connsiteY47" fmla="*/ 0 h 4629467"/>
              <a:gd name="connsiteX48" fmla="*/ 3505931 w 5430125"/>
              <a:gd name="connsiteY48" fmla="*/ 0 h 4629467"/>
              <a:gd name="connsiteX49" fmla="*/ 3576589 w 5430125"/>
              <a:gd name="connsiteY49" fmla="*/ 0 h 4629467"/>
              <a:gd name="connsiteX50" fmla="*/ 3600061 w 5430125"/>
              <a:gd name="connsiteY50" fmla="*/ 0 h 4629467"/>
              <a:gd name="connsiteX51" fmla="*/ 3650332 w 5430125"/>
              <a:gd name="connsiteY51" fmla="*/ 0 h 4629467"/>
              <a:gd name="connsiteX52" fmla="*/ 3654860 w 5430125"/>
              <a:gd name="connsiteY52" fmla="*/ 0 h 4629467"/>
              <a:gd name="connsiteX53" fmla="*/ 3691193 w 5430125"/>
              <a:gd name="connsiteY53" fmla="*/ 0 h 4629467"/>
              <a:gd name="connsiteX54" fmla="*/ 3744462 w 5430125"/>
              <a:gd name="connsiteY54" fmla="*/ 0 h 4629467"/>
              <a:gd name="connsiteX55" fmla="*/ 3748990 w 5430125"/>
              <a:gd name="connsiteY55" fmla="*/ 0 h 4629467"/>
              <a:gd name="connsiteX56" fmla="*/ 3785323 w 5430125"/>
              <a:gd name="connsiteY56" fmla="*/ 0 h 4629467"/>
              <a:gd name="connsiteX57" fmla="*/ 3871396 w 5430125"/>
              <a:gd name="connsiteY57" fmla="*/ 0 h 4629467"/>
              <a:gd name="connsiteX58" fmla="*/ 3875924 w 5430125"/>
              <a:gd name="connsiteY58" fmla="*/ 0 h 4629467"/>
              <a:gd name="connsiteX59" fmla="*/ 3912257 w 5430125"/>
              <a:gd name="connsiteY59" fmla="*/ 0 h 4629467"/>
              <a:gd name="connsiteX60" fmla="*/ 3965526 w 5430125"/>
              <a:gd name="connsiteY60" fmla="*/ 0 h 4629467"/>
              <a:gd name="connsiteX61" fmla="*/ 3970054 w 5430125"/>
              <a:gd name="connsiteY61" fmla="*/ 0 h 4629467"/>
              <a:gd name="connsiteX62" fmla="*/ 4006387 w 5430125"/>
              <a:gd name="connsiteY62" fmla="*/ 0 h 4629467"/>
              <a:gd name="connsiteX63" fmla="*/ 4040805 w 5430125"/>
              <a:gd name="connsiteY63" fmla="*/ 0 h 4629467"/>
              <a:gd name="connsiteX64" fmla="*/ 4045333 w 5430125"/>
              <a:gd name="connsiteY64" fmla="*/ 0 h 4629467"/>
              <a:gd name="connsiteX65" fmla="*/ 4081666 w 5430125"/>
              <a:gd name="connsiteY65" fmla="*/ 0 h 4629467"/>
              <a:gd name="connsiteX66" fmla="*/ 4134935 w 5430125"/>
              <a:gd name="connsiteY66" fmla="*/ 0 h 4629467"/>
              <a:gd name="connsiteX67" fmla="*/ 4139463 w 5430125"/>
              <a:gd name="connsiteY67" fmla="*/ 0 h 4629467"/>
              <a:gd name="connsiteX68" fmla="*/ 4175796 w 5430125"/>
              <a:gd name="connsiteY68" fmla="*/ 0 h 4629467"/>
              <a:gd name="connsiteX69" fmla="*/ 4261869 w 5430125"/>
              <a:gd name="connsiteY69" fmla="*/ 0 h 4629467"/>
              <a:gd name="connsiteX70" fmla="*/ 4266397 w 5430125"/>
              <a:gd name="connsiteY70" fmla="*/ 0 h 4629467"/>
              <a:gd name="connsiteX71" fmla="*/ 4302730 w 5430125"/>
              <a:gd name="connsiteY71" fmla="*/ 0 h 4629467"/>
              <a:gd name="connsiteX72" fmla="*/ 4355999 w 5430125"/>
              <a:gd name="connsiteY72" fmla="*/ 0 h 4629467"/>
              <a:gd name="connsiteX73" fmla="*/ 4360527 w 5430125"/>
              <a:gd name="connsiteY73" fmla="*/ 0 h 4629467"/>
              <a:gd name="connsiteX74" fmla="*/ 4396860 w 5430125"/>
              <a:gd name="connsiteY74" fmla="*/ 0 h 4629467"/>
              <a:gd name="connsiteX75" fmla="*/ 4434270 w 5430125"/>
              <a:gd name="connsiteY75" fmla="*/ 0 h 4629467"/>
              <a:gd name="connsiteX76" fmla="*/ 4470603 w 5430125"/>
              <a:gd name="connsiteY76" fmla="*/ 0 h 4629467"/>
              <a:gd name="connsiteX77" fmla="*/ 4475131 w 5430125"/>
              <a:gd name="connsiteY77" fmla="*/ 0 h 4629467"/>
              <a:gd name="connsiteX78" fmla="*/ 4528400 w 5430125"/>
              <a:gd name="connsiteY78" fmla="*/ 0 h 4629467"/>
              <a:gd name="connsiteX79" fmla="*/ 4564733 w 5430125"/>
              <a:gd name="connsiteY79" fmla="*/ 0 h 4629467"/>
              <a:gd name="connsiteX80" fmla="*/ 4569261 w 5430125"/>
              <a:gd name="connsiteY80" fmla="*/ 0 h 4629467"/>
              <a:gd name="connsiteX81" fmla="*/ 4655334 w 5430125"/>
              <a:gd name="connsiteY81" fmla="*/ 0 h 4629467"/>
              <a:gd name="connsiteX82" fmla="*/ 4691667 w 5430125"/>
              <a:gd name="connsiteY82" fmla="*/ 0 h 4629467"/>
              <a:gd name="connsiteX83" fmla="*/ 4696195 w 5430125"/>
              <a:gd name="connsiteY83" fmla="*/ 0 h 4629467"/>
              <a:gd name="connsiteX84" fmla="*/ 4749464 w 5430125"/>
              <a:gd name="connsiteY84" fmla="*/ 0 h 4629467"/>
              <a:gd name="connsiteX85" fmla="*/ 4785797 w 5430125"/>
              <a:gd name="connsiteY85" fmla="*/ 0 h 4629467"/>
              <a:gd name="connsiteX86" fmla="*/ 4790325 w 5430125"/>
              <a:gd name="connsiteY86" fmla="*/ 0 h 4629467"/>
              <a:gd name="connsiteX87" fmla="*/ 4824743 w 5430125"/>
              <a:gd name="connsiteY87" fmla="*/ 0 h 4629467"/>
              <a:gd name="connsiteX88" fmla="*/ 4835814 w 5430125"/>
              <a:gd name="connsiteY88" fmla="*/ 0 h 4629467"/>
              <a:gd name="connsiteX89" fmla="*/ 4865604 w 5430125"/>
              <a:gd name="connsiteY89" fmla="*/ 0 h 4629467"/>
              <a:gd name="connsiteX90" fmla="*/ 4959734 w 5430125"/>
              <a:gd name="connsiteY90" fmla="*/ 0 h 4629467"/>
              <a:gd name="connsiteX91" fmla="*/ 5086668 w 5430125"/>
              <a:gd name="connsiteY91" fmla="*/ 0 h 4629467"/>
              <a:gd name="connsiteX92" fmla="*/ 5180798 w 5430125"/>
              <a:gd name="connsiteY92" fmla="*/ 0 h 4629467"/>
              <a:gd name="connsiteX93" fmla="*/ 5430125 w 5430125"/>
              <a:gd name="connsiteY93" fmla="*/ 249327 h 4629467"/>
              <a:gd name="connsiteX94" fmla="*/ 5430125 w 5430125"/>
              <a:gd name="connsiteY94" fmla="*/ 406521 h 4629467"/>
              <a:gd name="connsiteX95" fmla="*/ 5430125 w 5430125"/>
              <a:gd name="connsiteY95" fmla="*/ 455373 h 4629467"/>
              <a:gd name="connsiteX96" fmla="*/ 5430125 w 5430125"/>
              <a:gd name="connsiteY96" fmla="*/ 551248 h 4629467"/>
              <a:gd name="connsiteX97" fmla="*/ 5430125 w 5430125"/>
              <a:gd name="connsiteY97" fmla="*/ 612567 h 4629467"/>
              <a:gd name="connsiteX98" fmla="*/ 5430125 w 5430125"/>
              <a:gd name="connsiteY98" fmla="*/ 708442 h 4629467"/>
              <a:gd name="connsiteX99" fmla="*/ 5430125 w 5430125"/>
              <a:gd name="connsiteY99" fmla="*/ 757294 h 4629467"/>
              <a:gd name="connsiteX100" fmla="*/ 5430125 w 5430125"/>
              <a:gd name="connsiteY100" fmla="*/ 914488 h 4629467"/>
              <a:gd name="connsiteX101" fmla="*/ 5430125 w 5430125"/>
              <a:gd name="connsiteY101" fmla="*/ 1196128 h 4629467"/>
              <a:gd name="connsiteX102" fmla="*/ 5430125 w 5430125"/>
              <a:gd name="connsiteY102" fmla="*/ 1477282 h 4629467"/>
              <a:gd name="connsiteX103" fmla="*/ 5430125 w 5430125"/>
              <a:gd name="connsiteY103" fmla="*/ 1564942 h 4629467"/>
              <a:gd name="connsiteX104" fmla="*/ 5430125 w 5430125"/>
              <a:gd name="connsiteY104" fmla="*/ 1634476 h 4629467"/>
              <a:gd name="connsiteX105" fmla="*/ 5430125 w 5430125"/>
              <a:gd name="connsiteY105" fmla="*/ 1722136 h 4629467"/>
              <a:gd name="connsiteX106" fmla="*/ 5430125 w 5430125"/>
              <a:gd name="connsiteY106" fmla="*/ 3546472 h 4629467"/>
              <a:gd name="connsiteX107" fmla="*/ 5430125 w 5430125"/>
              <a:gd name="connsiteY107" fmla="*/ 3634132 h 4629467"/>
              <a:gd name="connsiteX108" fmla="*/ 5430125 w 5430125"/>
              <a:gd name="connsiteY108" fmla="*/ 3703666 h 4629467"/>
              <a:gd name="connsiteX109" fmla="*/ 5430125 w 5430125"/>
              <a:gd name="connsiteY109" fmla="*/ 3791326 h 4629467"/>
              <a:gd name="connsiteX110" fmla="*/ 5430125 w 5430125"/>
              <a:gd name="connsiteY110" fmla="*/ 3964306 h 4629467"/>
              <a:gd name="connsiteX111" fmla="*/ 5430125 w 5430125"/>
              <a:gd name="connsiteY111" fmla="*/ 4051966 h 4629467"/>
              <a:gd name="connsiteX112" fmla="*/ 5430125 w 5430125"/>
              <a:gd name="connsiteY112" fmla="*/ 4121500 h 4629467"/>
              <a:gd name="connsiteX113" fmla="*/ 5430125 w 5430125"/>
              <a:gd name="connsiteY113" fmla="*/ 4170352 h 4629467"/>
              <a:gd name="connsiteX114" fmla="*/ 5430125 w 5430125"/>
              <a:gd name="connsiteY114" fmla="*/ 4207182 h 4629467"/>
              <a:gd name="connsiteX115" fmla="*/ 5430125 w 5430125"/>
              <a:gd name="connsiteY115" fmla="*/ 4266227 h 4629467"/>
              <a:gd name="connsiteX116" fmla="*/ 5430125 w 5430125"/>
              <a:gd name="connsiteY116" fmla="*/ 4327546 h 4629467"/>
              <a:gd name="connsiteX117" fmla="*/ 5430125 w 5430125"/>
              <a:gd name="connsiteY117" fmla="*/ 4423421 h 4629467"/>
              <a:gd name="connsiteX118" fmla="*/ 5430125 w 5430125"/>
              <a:gd name="connsiteY118" fmla="*/ 4472273 h 4629467"/>
              <a:gd name="connsiteX119" fmla="*/ 5430125 w 5430125"/>
              <a:gd name="connsiteY119" fmla="*/ 4629467 h 4629467"/>
              <a:gd name="connsiteX120" fmla="*/ 5335995 w 5430125"/>
              <a:gd name="connsiteY120" fmla="*/ 4629467 h 4629467"/>
              <a:gd name="connsiteX121" fmla="*/ 5209061 w 5430125"/>
              <a:gd name="connsiteY121" fmla="*/ 4629467 h 4629467"/>
              <a:gd name="connsiteX122" fmla="*/ 5114931 w 5430125"/>
              <a:gd name="connsiteY122" fmla="*/ 4629467 h 4629467"/>
              <a:gd name="connsiteX123" fmla="*/ 5039652 w 5430125"/>
              <a:gd name="connsiteY123" fmla="*/ 4629467 h 4629467"/>
              <a:gd name="connsiteX124" fmla="*/ 4945522 w 5430125"/>
              <a:gd name="connsiteY124" fmla="*/ 4629467 h 4629467"/>
              <a:gd name="connsiteX125" fmla="*/ 4835814 w 5430125"/>
              <a:gd name="connsiteY125" fmla="*/ 4629467 h 4629467"/>
              <a:gd name="connsiteX126" fmla="*/ 4818588 w 5430125"/>
              <a:gd name="connsiteY126" fmla="*/ 4629467 h 4629467"/>
              <a:gd name="connsiteX127" fmla="*/ 4814060 w 5430125"/>
              <a:gd name="connsiteY127" fmla="*/ 4629467 h 4629467"/>
              <a:gd name="connsiteX128" fmla="*/ 4777727 w 5430125"/>
              <a:gd name="connsiteY128" fmla="*/ 4629467 h 4629467"/>
              <a:gd name="connsiteX129" fmla="*/ 4724458 w 5430125"/>
              <a:gd name="connsiteY129" fmla="*/ 4629467 h 4629467"/>
              <a:gd name="connsiteX130" fmla="*/ 4719930 w 5430125"/>
              <a:gd name="connsiteY130" fmla="*/ 4629467 h 4629467"/>
              <a:gd name="connsiteX131" fmla="*/ 4683597 w 5430125"/>
              <a:gd name="connsiteY131" fmla="*/ 4629467 h 4629467"/>
              <a:gd name="connsiteX132" fmla="*/ 4646187 w 5430125"/>
              <a:gd name="connsiteY132" fmla="*/ 4629467 h 4629467"/>
              <a:gd name="connsiteX133" fmla="*/ 4609854 w 5430125"/>
              <a:gd name="connsiteY133" fmla="*/ 4629467 h 4629467"/>
              <a:gd name="connsiteX134" fmla="*/ 4605326 w 5430125"/>
              <a:gd name="connsiteY134" fmla="*/ 4629467 h 4629467"/>
              <a:gd name="connsiteX135" fmla="*/ 4552057 w 5430125"/>
              <a:gd name="connsiteY135" fmla="*/ 4629467 h 4629467"/>
              <a:gd name="connsiteX136" fmla="*/ 4515724 w 5430125"/>
              <a:gd name="connsiteY136" fmla="*/ 4629467 h 4629467"/>
              <a:gd name="connsiteX137" fmla="*/ 4511196 w 5430125"/>
              <a:gd name="connsiteY137" fmla="*/ 4629467 h 4629467"/>
              <a:gd name="connsiteX138" fmla="*/ 4425123 w 5430125"/>
              <a:gd name="connsiteY138" fmla="*/ 4629467 h 4629467"/>
              <a:gd name="connsiteX139" fmla="*/ 4388790 w 5430125"/>
              <a:gd name="connsiteY139" fmla="*/ 4629467 h 4629467"/>
              <a:gd name="connsiteX140" fmla="*/ 4384262 w 5430125"/>
              <a:gd name="connsiteY140" fmla="*/ 4629467 h 4629467"/>
              <a:gd name="connsiteX141" fmla="*/ 4330993 w 5430125"/>
              <a:gd name="connsiteY141" fmla="*/ 4629467 h 4629467"/>
              <a:gd name="connsiteX142" fmla="*/ 4294660 w 5430125"/>
              <a:gd name="connsiteY142" fmla="*/ 4629467 h 4629467"/>
              <a:gd name="connsiteX143" fmla="*/ 4290132 w 5430125"/>
              <a:gd name="connsiteY143" fmla="*/ 4629467 h 4629467"/>
              <a:gd name="connsiteX144" fmla="*/ 4255714 w 5430125"/>
              <a:gd name="connsiteY144" fmla="*/ 4629467 h 4629467"/>
              <a:gd name="connsiteX145" fmla="*/ 4219381 w 5430125"/>
              <a:gd name="connsiteY145" fmla="*/ 4629467 h 4629467"/>
              <a:gd name="connsiteX146" fmla="*/ 4214853 w 5430125"/>
              <a:gd name="connsiteY146" fmla="*/ 4629467 h 4629467"/>
              <a:gd name="connsiteX147" fmla="*/ 4161584 w 5430125"/>
              <a:gd name="connsiteY147" fmla="*/ 4629467 h 4629467"/>
              <a:gd name="connsiteX148" fmla="*/ 4125251 w 5430125"/>
              <a:gd name="connsiteY148" fmla="*/ 4629467 h 4629467"/>
              <a:gd name="connsiteX149" fmla="*/ 4120723 w 5430125"/>
              <a:gd name="connsiteY149" fmla="*/ 4629467 h 4629467"/>
              <a:gd name="connsiteX150" fmla="*/ 4034650 w 5430125"/>
              <a:gd name="connsiteY150" fmla="*/ 4629467 h 4629467"/>
              <a:gd name="connsiteX151" fmla="*/ 3998317 w 5430125"/>
              <a:gd name="connsiteY151" fmla="*/ 4629467 h 4629467"/>
              <a:gd name="connsiteX152" fmla="*/ 3993789 w 5430125"/>
              <a:gd name="connsiteY152" fmla="*/ 4629467 h 4629467"/>
              <a:gd name="connsiteX153" fmla="*/ 3940520 w 5430125"/>
              <a:gd name="connsiteY153" fmla="*/ 4629467 h 4629467"/>
              <a:gd name="connsiteX154" fmla="*/ 3904187 w 5430125"/>
              <a:gd name="connsiteY154" fmla="*/ 4629467 h 4629467"/>
              <a:gd name="connsiteX155" fmla="*/ 3899659 w 5430125"/>
              <a:gd name="connsiteY155" fmla="*/ 4629467 h 4629467"/>
              <a:gd name="connsiteX156" fmla="*/ 3825916 w 5430125"/>
              <a:gd name="connsiteY156" fmla="*/ 4629467 h 4629467"/>
              <a:gd name="connsiteX157" fmla="*/ 3731786 w 5430125"/>
              <a:gd name="connsiteY157" fmla="*/ 4629467 h 4629467"/>
              <a:gd name="connsiteX158" fmla="*/ 3604852 w 5430125"/>
              <a:gd name="connsiteY158" fmla="*/ 4629467 h 4629467"/>
              <a:gd name="connsiteX159" fmla="*/ 3600061 w 5430125"/>
              <a:gd name="connsiteY159" fmla="*/ 4629467 h 4629467"/>
              <a:gd name="connsiteX160" fmla="*/ 3510722 w 5430125"/>
              <a:gd name="connsiteY160" fmla="*/ 4629467 h 4629467"/>
              <a:gd name="connsiteX161" fmla="*/ 3505931 w 5430125"/>
              <a:gd name="connsiteY161" fmla="*/ 4629467 h 4629467"/>
              <a:gd name="connsiteX162" fmla="*/ 3435443 w 5430125"/>
              <a:gd name="connsiteY162" fmla="*/ 4629467 h 4629467"/>
              <a:gd name="connsiteX163" fmla="*/ 3341313 w 5430125"/>
              <a:gd name="connsiteY163" fmla="*/ 4629467 h 4629467"/>
              <a:gd name="connsiteX164" fmla="*/ 3214379 w 5430125"/>
              <a:gd name="connsiteY164" fmla="*/ 4629467 h 4629467"/>
              <a:gd name="connsiteX165" fmla="*/ 3120249 w 5430125"/>
              <a:gd name="connsiteY165" fmla="*/ 4629467 h 4629467"/>
              <a:gd name="connsiteX166" fmla="*/ 2820651 w 5430125"/>
              <a:gd name="connsiteY166" fmla="*/ 4629467 h 4629467"/>
              <a:gd name="connsiteX167" fmla="*/ 2779790 w 5430125"/>
              <a:gd name="connsiteY167" fmla="*/ 4629467 h 4629467"/>
              <a:gd name="connsiteX168" fmla="*/ 2726521 w 5430125"/>
              <a:gd name="connsiteY168" fmla="*/ 4629467 h 4629467"/>
              <a:gd name="connsiteX169" fmla="*/ 2685660 w 5430125"/>
              <a:gd name="connsiteY169" fmla="*/ 4629467 h 4629467"/>
              <a:gd name="connsiteX170" fmla="*/ 2591531 w 5430125"/>
              <a:gd name="connsiteY170" fmla="*/ 4629467 h 4629467"/>
              <a:gd name="connsiteX171" fmla="*/ 2559203 w 5430125"/>
              <a:gd name="connsiteY171" fmla="*/ 4629467 h 4629467"/>
              <a:gd name="connsiteX172" fmla="*/ 2497401 w 5430125"/>
              <a:gd name="connsiteY172" fmla="*/ 4629467 h 4629467"/>
              <a:gd name="connsiteX173" fmla="*/ 2465073 w 5430125"/>
              <a:gd name="connsiteY173" fmla="*/ 4629467 h 4629467"/>
              <a:gd name="connsiteX174" fmla="*/ 2338139 w 5430125"/>
              <a:gd name="connsiteY174" fmla="*/ 4629467 h 4629467"/>
              <a:gd name="connsiteX175" fmla="*/ 2244009 w 5430125"/>
              <a:gd name="connsiteY175" fmla="*/ 4629467 h 4629467"/>
              <a:gd name="connsiteX176" fmla="*/ 2209131 w 5430125"/>
              <a:gd name="connsiteY176" fmla="*/ 4629467 h 4629467"/>
              <a:gd name="connsiteX177" fmla="*/ 2168730 w 5430125"/>
              <a:gd name="connsiteY177" fmla="*/ 4629467 h 4629467"/>
              <a:gd name="connsiteX178" fmla="*/ 2074600 w 5430125"/>
              <a:gd name="connsiteY178" fmla="*/ 4629467 h 4629467"/>
              <a:gd name="connsiteX179" fmla="*/ 1947666 w 5430125"/>
              <a:gd name="connsiteY179" fmla="*/ 4629467 h 4629467"/>
              <a:gd name="connsiteX180" fmla="*/ 1853536 w 5430125"/>
              <a:gd name="connsiteY180" fmla="*/ 4629467 h 4629467"/>
              <a:gd name="connsiteX181" fmla="*/ 1775265 w 5430125"/>
              <a:gd name="connsiteY181" fmla="*/ 4629467 h 4629467"/>
              <a:gd name="connsiteX182" fmla="*/ 1771260 w 5430125"/>
              <a:gd name="connsiteY182" fmla="*/ 4629467 h 4629467"/>
              <a:gd name="connsiteX183" fmla="*/ 1738932 w 5430125"/>
              <a:gd name="connsiteY183" fmla="*/ 4629467 h 4629467"/>
              <a:gd name="connsiteX184" fmla="*/ 1681135 w 5430125"/>
              <a:gd name="connsiteY184" fmla="*/ 4629467 h 4629467"/>
              <a:gd name="connsiteX185" fmla="*/ 1677130 w 5430125"/>
              <a:gd name="connsiteY185" fmla="*/ 4629467 h 4629467"/>
              <a:gd name="connsiteX186" fmla="*/ 1644802 w 5430125"/>
              <a:gd name="connsiteY186" fmla="*/ 4629467 h 4629467"/>
              <a:gd name="connsiteX187" fmla="*/ 1554201 w 5430125"/>
              <a:gd name="connsiteY187" fmla="*/ 4629467 h 4629467"/>
              <a:gd name="connsiteX188" fmla="*/ 1517868 w 5430125"/>
              <a:gd name="connsiteY188" fmla="*/ 4629467 h 4629467"/>
              <a:gd name="connsiteX189" fmla="*/ 1460071 w 5430125"/>
              <a:gd name="connsiteY189" fmla="*/ 4629467 h 4629467"/>
              <a:gd name="connsiteX190" fmla="*/ 1423738 w 5430125"/>
              <a:gd name="connsiteY190" fmla="*/ 4629467 h 4629467"/>
              <a:gd name="connsiteX191" fmla="*/ 1384792 w 5430125"/>
              <a:gd name="connsiteY191" fmla="*/ 4629467 h 4629467"/>
              <a:gd name="connsiteX192" fmla="*/ 1348459 w 5430125"/>
              <a:gd name="connsiteY192" fmla="*/ 4629467 h 4629467"/>
              <a:gd name="connsiteX193" fmla="*/ 1290662 w 5430125"/>
              <a:gd name="connsiteY193" fmla="*/ 4629467 h 4629467"/>
              <a:gd name="connsiteX194" fmla="*/ 1254329 w 5430125"/>
              <a:gd name="connsiteY194" fmla="*/ 4629467 h 4629467"/>
              <a:gd name="connsiteX195" fmla="*/ 1163728 w 5430125"/>
              <a:gd name="connsiteY195" fmla="*/ 4629467 h 4629467"/>
              <a:gd name="connsiteX196" fmla="*/ 1127395 w 5430125"/>
              <a:gd name="connsiteY196" fmla="*/ 4629467 h 4629467"/>
              <a:gd name="connsiteX197" fmla="*/ 1069598 w 5430125"/>
              <a:gd name="connsiteY197" fmla="*/ 4629467 h 4629467"/>
              <a:gd name="connsiteX198" fmla="*/ 1033265 w 5430125"/>
              <a:gd name="connsiteY198" fmla="*/ 4629467 h 4629467"/>
              <a:gd name="connsiteX199" fmla="*/ 954994 w 5430125"/>
              <a:gd name="connsiteY199" fmla="*/ 4629467 h 4629467"/>
              <a:gd name="connsiteX200" fmla="*/ 860864 w 5430125"/>
              <a:gd name="connsiteY200" fmla="*/ 4629467 h 4629467"/>
              <a:gd name="connsiteX201" fmla="*/ 733930 w 5430125"/>
              <a:gd name="connsiteY201" fmla="*/ 4629467 h 4629467"/>
              <a:gd name="connsiteX202" fmla="*/ 639800 w 5430125"/>
              <a:gd name="connsiteY202" fmla="*/ 4629467 h 4629467"/>
              <a:gd name="connsiteX203" fmla="*/ 564521 w 5430125"/>
              <a:gd name="connsiteY203" fmla="*/ 4629467 h 4629467"/>
              <a:gd name="connsiteX204" fmla="*/ 470391 w 5430125"/>
              <a:gd name="connsiteY204" fmla="*/ 4629467 h 4629467"/>
              <a:gd name="connsiteX205" fmla="*/ 343457 w 5430125"/>
              <a:gd name="connsiteY205" fmla="*/ 4629467 h 4629467"/>
              <a:gd name="connsiteX206" fmla="*/ 249327 w 5430125"/>
              <a:gd name="connsiteY206" fmla="*/ 4629467 h 4629467"/>
              <a:gd name="connsiteX207" fmla="*/ 0 w 5430125"/>
              <a:gd name="connsiteY207" fmla="*/ 4380140 h 4629467"/>
              <a:gd name="connsiteX208" fmla="*/ 0 w 5430125"/>
              <a:gd name="connsiteY208" fmla="*/ 4222946 h 4629467"/>
              <a:gd name="connsiteX209" fmla="*/ 0 w 5430125"/>
              <a:gd name="connsiteY209" fmla="*/ 4207182 h 4629467"/>
              <a:gd name="connsiteX210" fmla="*/ 0 w 5430125"/>
              <a:gd name="connsiteY210" fmla="*/ 4174094 h 4629467"/>
              <a:gd name="connsiteX211" fmla="*/ 0 w 5430125"/>
              <a:gd name="connsiteY211" fmla="*/ 4165879 h 4629467"/>
              <a:gd name="connsiteX212" fmla="*/ 0 w 5430125"/>
              <a:gd name="connsiteY212" fmla="*/ 4104560 h 4629467"/>
              <a:gd name="connsiteX213" fmla="*/ 0 w 5430125"/>
              <a:gd name="connsiteY213" fmla="*/ 4078219 h 4629467"/>
              <a:gd name="connsiteX214" fmla="*/ 0 w 5430125"/>
              <a:gd name="connsiteY214" fmla="*/ 4016900 h 4629467"/>
              <a:gd name="connsiteX215" fmla="*/ 0 w 5430125"/>
              <a:gd name="connsiteY215" fmla="*/ 4008685 h 4629467"/>
              <a:gd name="connsiteX216" fmla="*/ 0 w 5430125"/>
              <a:gd name="connsiteY216" fmla="*/ 3959833 h 4629467"/>
              <a:gd name="connsiteX217" fmla="*/ 0 w 5430125"/>
              <a:gd name="connsiteY217" fmla="*/ 3921025 h 4629467"/>
              <a:gd name="connsiteX218" fmla="*/ 0 w 5430125"/>
              <a:gd name="connsiteY218" fmla="*/ 3872173 h 4629467"/>
              <a:gd name="connsiteX219" fmla="*/ 0 w 5430125"/>
              <a:gd name="connsiteY219" fmla="*/ 3802639 h 4629467"/>
              <a:gd name="connsiteX220" fmla="*/ 0 w 5430125"/>
              <a:gd name="connsiteY220" fmla="*/ 3791326 h 4629467"/>
              <a:gd name="connsiteX221" fmla="*/ 0 w 5430125"/>
              <a:gd name="connsiteY221" fmla="*/ 3714979 h 4629467"/>
              <a:gd name="connsiteX222" fmla="*/ 0 w 5430125"/>
              <a:gd name="connsiteY222" fmla="*/ 3703666 h 4629467"/>
              <a:gd name="connsiteX223" fmla="*/ 0 w 5430125"/>
              <a:gd name="connsiteY223" fmla="*/ 3634132 h 4629467"/>
              <a:gd name="connsiteX224" fmla="*/ 0 w 5430125"/>
              <a:gd name="connsiteY224" fmla="*/ 3546472 h 4629467"/>
              <a:gd name="connsiteX225" fmla="*/ 0 w 5430125"/>
              <a:gd name="connsiteY225" fmla="*/ 1722136 h 4629467"/>
              <a:gd name="connsiteX226" fmla="*/ 0 w 5430125"/>
              <a:gd name="connsiteY226" fmla="*/ 1634476 h 4629467"/>
              <a:gd name="connsiteX227" fmla="*/ 0 w 5430125"/>
              <a:gd name="connsiteY227" fmla="*/ 1564942 h 4629467"/>
              <a:gd name="connsiteX228" fmla="*/ 0 w 5430125"/>
              <a:gd name="connsiteY228" fmla="*/ 1477282 h 4629467"/>
              <a:gd name="connsiteX229" fmla="*/ 0 w 5430125"/>
              <a:gd name="connsiteY229" fmla="*/ 1196128 h 4629467"/>
              <a:gd name="connsiteX230" fmla="*/ 0 w 5430125"/>
              <a:gd name="connsiteY230" fmla="*/ 665161 h 4629467"/>
              <a:gd name="connsiteX231" fmla="*/ 0 w 5430125"/>
              <a:gd name="connsiteY231" fmla="*/ 507967 h 4629467"/>
              <a:gd name="connsiteX232" fmla="*/ 0 w 5430125"/>
              <a:gd name="connsiteY232" fmla="*/ 459115 h 4629467"/>
              <a:gd name="connsiteX233" fmla="*/ 0 w 5430125"/>
              <a:gd name="connsiteY233" fmla="*/ 363240 h 4629467"/>
              <a:gd name="connsiteX234" fmla="*/ 0 w 5430125"/>
              <a:gd name="connsiteY234" fmla="*/ 301921 h 4629467"/>
              <a:gd name="connsiteX235" fmla="*/ 0 w 5430125"/>
              <a:gd name="connsiteY235" fmla="*/ 206046 h 4629467"/>
              <a:gd name="connsiteX236" fmla="*/ 0 w 5430125"/>
              <a:gd name="connsiteY236" fmla="*/ 157194 h 462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5430125" h="4629467">
                <a:moveTo>
                  <a:pt x="0" y="0"/>
                </a:moveTo>
                <a:lnTo>
                  <a:pt x="94130" y="0"/>
                </a:lnTo>
                <a:lnTo>
                  <a:pt x="221064" y="0"/>
                </a:lnTo>
                <a:lnTo>
                  <a:pt x="315194" y="0"/>
                </a:lnTo>
                <a:lnTo>
                  <a:pt x="390473" y="0"/>
                </a:lnTo>
                <a:lnTo>
                  <a:pt x="484603" y="0"/>
                </a:lnTo>
                <a:lnTo>
                  <a:pt x="611537" y="0"/>
                </a:lnTo>
                <a:lnTo>
                  <a:pt x="705667" y="0"/>
                </a:lnTo>
                <a:lnTo>
                  <a:pt x="783938" y="0"/>
                </a:lnTo>
                <a:lnTo>
                  <a:pt x="820271" y="0"/>
                </a:lnTo>
                <a:lnTo>
                  <a:pt x="878068" y="0"/>
                </a:lnTo>
                <a:lnTo>
                  <a:pt x="914401" y="0"/>
                </a:lnTo>
                <a:lnTo>
                  <a:pt x="1005002" y="0"/>
                </a:lnTo>
                <a:lnTo>
                  <a:pt x="1041335" y="0"/>
                </a:lnTo>
                <a:lnTo>
                  <a:pt x="1099132" y="0"/>
                </a:lnTo>
                <a:lnTo>
                  <a:pt x="1135465" y="0"/>
                </a:lnTo>
                <a:lnTo>
                  <a:pt x="1174411" y="0"/>
                </a:lnTo>
                <a:lnTo>
                  <a:pt x="1210744" y="0"/>
                </a:lnTo>
                <a:lnTo>
                  <a:pt x="1268541" y="0"/>
                </a:lnTo>
                <a:lnTo>
                  <a:pt x="1304874" y="0"/>
                </a:lnTo>
                <a:lnTo>
                  <a:pt x="1395475" y="0"/>
                </a:lnTo>
                <a:lnTo>
                  <a:pt x="1431808" y="0"/>
                </a:lnTo>
                <a:lnTo>
                  <a:pt x="1489605" y="0"/>
                </a:lnTo>
                <a:lnTo>
                  <a:pt x="1525938" y="0"/>
                </a:lnTo>
                <a:lnTo>
                  <a:pt x="1604209" y="0"/>
                </a:lnTo>
                <a:lnTo>
                  <a:pt x="1677130" y="0"/>
                </a:lnTo>
                <a:lnTo>
                  <a:pt x="1698339" y="0"/>
                </a:lnTo>
                <a:lnTo>
                  <a:pt x="1771260" y="0"/>
                </a:lnTo>
                <a:lnTo>
                  <a:pt x="1825273" y="0"/>
                </a:lnTo>
                <a:lnTo>
                  <a:pt x="1919403" y="0"/>
                </a:lnTo>
                <a:lnTo>
                  <a:pt x="1994682" y="0"/>
                </a:lnTo>
                <a:lnTo>
                  <a:pt x="2088812" y="0"/>
                </a:lnTo>
                <a:lnTo>
                  <a:pt x="2209131" y="0"/>
                </a:lnTo>
                <a:lnTo>
                  <a:pt x="2215746" y="0"/>
                </a:lnTo>
                <a:lnTo>
                  <a:pt x="2309876" y="0"/>
                </a:lnTo>
                <a:lnTo>
                  <a:pt x="2497401" y="0"/>
                </a:lnTo>
                <a:lnTo>
                  <a:pt x="2591531" y="0"/>
                </a:lnTo>
                <a:lnTo>
                  <a:pt x="2685660" y="0"/>
                </a:lnTo>
                <a:lnTo>
                  <a:pt x="2726521" y="0"/>
                </a:lnTo>
                <a:lnTo>
                  <a:pt x="2779790" y="0"/>
                </a:lnTo>
                <a:lnTo>
                  <a:pt x="2820651" y="0"/>
                </a:lnTo>
                <a:lnTo>
                  <a:pt x="2870922" y="0"/>
                </a:lnTo>
                <a:lnTo>
                  <a:pt x="2965052" y="0"/>
                </a:lnTo>
                <a:lnTo>
                  <a:pt x="3091986" y="0"/>
                </a:lnTo>
                <a:lnTo>
                  <a:pt x="3186116" y="0"/>
                </a:lnTo>
                <a:lnTo>
                  <a:pt x="3261395" y="0"/>
                </a:lnTo>
                <a:lnTo>
                  <a:pt x="3355525" y="0"/>
                </a:lnTo>
                <a:lnTo>
                  <a:pt x="3482459" y="0"/>
                </a:lnTo>
                <a:lnTo>
                  <a:pt x="3505931" y="0"/>
                </a:lnTo>
                <a:lnTo>
                  <a:pt x="3576589" y="0"/>
                </a:lnTo>
                <a:lnTo>
                  <a:pt x="3600061" y="0"/>
                </a:lnTo>
                <a:lnTo>
                  <a:pt x="3650332" y="0"/>
                </a:lnTo>
                <a:lnTo>
                  <a:pt x="3654860" y="0"/>
                </a:lnTo>
                <a:lnTo>
                  <a:pt x="3691193" y="0"/>
                </a:lnTo>
                <a:lnTo>
                  <a:pt x="3744462" y="0"/>
                </a:lnTo>
                <a:lnTo>
                  <a:pt x="3748990" y="0"/>
                </a:lnTo>
                <a:lnTo>
                  <a:pt x="3785323" y="0"/>
                </a:lnTo>
                <a:lnTo>
                  <a:pt x="3871396" y="0"/>
                </a:lnTo>
                <a:lnTo>
                  <a:pt x="3875924" y="0"/>
                </a:lnTo>
                <a:lnTo>
                  <a:pt x="3912257" y="0"/>
                </a:lnTo>
                <a:lnTo>
                  <a:pt x="3965526" y="0"/>
                </a:lnTo>
                <a:lnTo>
                  <a:pt x="3970054" y="0"/>
                </a:lnTo>
                <a:lnTo>
                  <a:pt x="4006387" y="0"/>
                </a:lnTo>
                <a:lnTo>
                  <a:pt x="4040805" y="0"/>
                </a:lnTo>
                <a:lnTo>
                  <a:pt x="4045333" y="0"/>
                </a:lnTo>
                <a:lnTo>
                  <a:pt x="4081666" y="0"/>
                </a:lnTo>
                <a:lnTo>
                  <a:pt x="4134935" y="0"/>
                </a:lnTo>
                <a:lnTo>
                  <a:pt x="4139463" y="0"/>
                </a:lnTo>
                <a:lnTo>
                  <a:pt x="4175796" y="0"/>
                </a:lnTo>
                <a:lnTo>
                  <a:pt x="4261869" y="0"/>
                </a:lnTo>
                <a:lnTo>
                  <a:pt x="4266397" y="0"/>
                </a:lnTo>
                <a:lnTo>
                  <a:pt x="4302730" y="0"/>
                </a:lnTo>
                <a:lnTo>
                  <a:pt x="4355999" y="0"/>
                </a:lnTo>
                <a:lnTo>
                  <a:pt x="4360527" y="0"/>
                </a:lnTo>
                <a:lnTo>
                  <a:pt x="4396860" y="0"/>
                </a:lnTo>
                <a:lnTo>
                  <a:pt x="4434270" y="0"/>
                </a:lnTo>
                <a:lnTo>
                  <a:pt x="4470603" y="0"/>
                </a:lnTo>
                <a:lnTo>
                  <a:pt x="4475131" y="0"/>
                </a:lnTo>
                <a:lnTo>
                  <a:pt x="4528400" y="0"/>
                </a:lnTo>
                <a:lnTo>
                  <a:pt x="4564733" y="0"/>
                </a:lnTo>
                <a:lnTo>
                  <a:pt x="4569261" y="0"/>
                </a:lnTo>
                <a:lnTo>
                  <a:pt x="4655334" y="0"/>
                </a:lnTo>
                <a:lnTo>
                  <a:pt x="4691667" y="0"/>
                </a:lnTo>
                <a:lnTo>
                  <a:pt x="4696195" y="0"/>
                </a:lnTo>
                <a:lnTo>
                  <a:pt x="4749464" y="0"/>
                </a:lnTo>
                <a:lnTo>
                  <a:pt x="4785797" y="0"/>
                </a:lnTo>
                <a:lnTo>
                  <a:pt x="4790325" y="0"/>
                </a:lnTo>
                <a:lnTo>
                  <a:pt x="4824743" y="0"/>
                </a:lnTo>
                <a:lnTo>
                  <a:pt x="4835814" y="0"/>
                </a:lnTo>
                <a:lnTo>
                  <a:pt x="4865604" y="0"/>
                </a:lnTo>
                <a:lnTo>
                  <a:pt x="4959734" y="0"/>
                </a:lnTo>
                <a:lnTo>
                  <a:pt x="5086668" y="0"/>
                </a:lnTo>
                <a:lnTo>
                  <a:pt x="5180798" y="0"/>
                </a:lnTo>
                <a:cubicBezTo>
                  <a:pt x="5318497" y="0"/>
                  <a:pt x="5430125" y="111628"/>
                  <a:pt x="5430125" y="249327"/>
                </a:cubicBezTo>
                <a:lnTo>
                  <a:pt x="5430125" y="406521"/>
                </a:lnTo>
                <a:lnTo>
                  <a:pt x="5430125" y="455373"/>
                </a:lnTo>
                <a:lnTo>
                  <a:pt x="5430125" y="551248"/>
                </a:lnTo>
                <a:lnTo>
                  <a:pt x="5430125" y="612567"/>
                </a:lnTo>
                <a:lnTo>
                  <a:pt x="5430125" y="708442"/>
                </a:lnTo>
                <a:lnTo>
                  <a:pt x="5430125" y="757294"/>
                </a:lnTo>
                <a:lnTo>
                  <a:pt x="5430125" y="914488"/>
                </a:lnTo>
                <a:lnTo>
                  <a:pt x="5430125" y="1196128"/>
                </a:lnTo>
                <a:lnTo>
                  <a:pt x="5430125" y="1477282"/>
                </a:lnTo>
                <a:lnTo>
                  <a:pt x="5430125" y="1564942"/>
                </a:lnTo>
                <a:lnTo>
                  <a:pt x="5430125" y="1634476"/>
                </a:lnTo>
                <a:lnTo>
                  <a:pt x="5430125" y="1722136"/>
                </a:lnTo>
                <a:lnTo>
                  <a:pt x="5430125" y="3546472"/>
                </a:lnTo>
                <a:lnTo>
                  <a:pt x="5430125" y="3634132"/>
                </a:lnTo>
                <a:lnTo>
                  <a:pt x="5430125" y="3703666"/>
                </a:lnTo>
                <a:lnTo>
                  <a:pt x="5430125" y="3791326"/>
                </a:lnTo>
                <a:lnTo>
                  <a:pt x="5430125" y="3964306"/>
                </a:lnTo>
                <a:lnTo>
                  <a:pt x="5430125" y="4051966"/>
                </a:lnTo>
                <a:lnTo>
                  <a:pt x="5430125" y="4121500"/>
                </a:lnTo>
                <a:lnTo>
                  <a:pt x="5430125" y="4170352"/>
                </a:lnTo>
                <a:lnTo>
                  <a:pt x="5430125" y="4207182"/>
                </a:lnTo>
                <a:lnTo>
                  <a:pt x="5430125" y="4266227"/>
                </a:lnTo>
                <a:lnTo>
                  <a:pt x="5430125" y="4327546"/>
                </a:lnTo>
                <a:lnTo>
                  <a:pt x="5430125" y="4423421"/>
                </a:lnTo>
                <a:lnTo>
                  <a:pt x="5430125" y="4472273"/>
                </a:lnTo>
                <a:lnTo>
                  <a:pt x="5430125" y="4629467"/>
                </a:lnTo>
                <a:lnTo>
                  <a:pt x="5335995" y="4629467"/>
                </a:lnTo>
                <a:lnTo>
                  <a:pt x="5209061" y="4629467"/>
                </a:lnTo>
                <a:lnTo>
                  <a:pt x="5114931" y="4629467"/>
                </a:lnTo>
                <a:lnTo>
                  <a:pt x="5039652" y="4629467"/>
                </a:lnTo>
                <a:lnTo>
                  <a:pt x="4945522" y="4629467"/>
                </a:lnTo>
                <a:lnTo>
                  <a:pt x="4835814" y="4629467"/>
                </a:lnTo>
                <a:lnTo>
                  <a:pt x="4818588" y="4629467"/>
                </a:lnTo>
                <a:lnTo>
                  <a:pt x="4814060" y="4629467"/>
                </a:lnTo>
                <a:lnTo>
                  <a:pt x="4777727" y="4629467"/>
                </a:lnTo>
                <a:lnTo>
                  <a:pt x="4724458" y="4629467"/>
                </a:lnTo>
                <a:lnTo>
                  <a:pt x="4719930" y="4629467"/>
                </a:lnTo>
                <a:lnTo>
                  <a:pt x="4683597" y="4629467"/>
                </a:lnTo>
                <a:lnTo>
                  <a:pt x="4646187" y="4629467"/>
                </a:lnTo>
                <a:lnTo>
                  <a:pt x="4609854" y="4629467"/>
                </a:lnTo>
                <a:lnTo>
                  <a:pt x="4605326" y="4629467"/>
                </a:lnTo>
                <a:lnTo>
                  <a:pt x="4552057" y="4629467"/>
                </a:lnTo>
                <a:lnTo>
                  <a:pt x="4515724" y="4629467"/>
                </a:lnTo>
                <a:lnTo>
                  <a:pt x="4511196" y="4629467"/>
                </a:lnTo>
                <a:lnTo>
                  <a:pt x="4425123" y="4629467"/>
                </a:lnTo>
                <a:lnTo>
                  <a:pt x="4388790" y="4629467"/>
                </a:lnTo>
                <a:lnTo>
                  <a:pt x="4384262" y="4629467"/>
                </a:lnTo>
                <a:lnTo>
                  <a:pt x="4330993" y="4629467"/>
                </a:lnTo>
                <a:lnTo>
                  <a:pt x="4294660" y="4629467"/>
                </a:lnTo>
                <a:lnTo>
                  <a:pt x="4290132" y="4629467"/>
                </a:lnTo>
                <a:lnTo>
                  <a:pt x="4255714" y="4629467"/>
                </a:lnTo>
                <a:lnTo>
                  <a:pt x="4219381" y="4629467"/>
                </a:lnTo>
                <a:lnTo>
                  <a:pt x="4214853" y="4629467"/>
                </a:lnTo>
                <a:lnTo>
                  <a:pt x="4161584" y="4629467"/>
                </a:lnTo>
                <a:lnTo>
                  <a:pt x="4125251" y="4629467"/>
                </a:lnTo>
                <a:lnTo>
                  <a:pt x="4120723" y="4629467"/>
                </a:lnTo>
                <a:lnTo>
                  <a:pt x="4034650" y="4629467"/>
                </a:lnTo>
                <a:lnTo>
                  <a:pt x="3998317" y="4629467"/>
                </a:lnTo>
                <a:lnTo>
                  <a:pt x="3993789" y="4629467"/>
                </a:lnTo>
                <a:lnTo>
                  <a:pt x="3940520" y="4629467"/>
                </a:lnTo>
                <a:lnTo>
                  <a:pt x="3904187" y="4629467"/>
                </a:lnTo>
                <a:lnTo>
                  <a:pt x="3899659" y="4629467"/>
                </a:lnTo>
                <a:lnTo>
                  <a:pt x="3825916" y="4629467"/>
                </a:lnTo>
                <a:lnTo>
                  <a:pt x="3731786" y="4629467"/>
                </a:lnTo>
                <a:lnTo>
                  <a:pt x="3604852" y="4629467"/>
                </a:lnTo>
                <a:lnTo>
                  <a:pt x="3600061" y="4629467"/>
                </a:lnTo>
                <a:lnTo>
                  <a:pt x="3510722" y="4629467"/>
                </a:lnTo>
                <a:lnTo>
                  <a:pt x="3505931" y="4629467"/>
                </a:lnTo>
                <a:lnTo>
                  <a:pt x="3435443" y="4629467"/>
                </a:lnTo>
                <a:lnTo>
                  <a:pt x="3341313" y="4629467"/>
                </a:lnTo>
                <a:lnTo>
                  <a:pt x="3214379" y="4629467"/>
                </a:lnTo>
                <a:lnTo>
                  <a:pt x="3120249" y="4629467"/>
                </a:lnTo>
                <a:lnTo>
                  <a:pt x="2820651" y="4629467"/>
                </a:lnTo>
                <a:lnTo>
                  <a:pt x="2779790" y="4629467"/>
                </a:lnTo>
                <a:lnTo>
                  <a:pt x="2726521" y="4629467"/>
                </a:lnTo>
                <a:lnTo>
                  <a:pt x="2685660" y="4629467"/>
                </a:lnTo>
                <a:lnTo>
                  <a:pt x="2591531" y="4629467"/>
                </a:lnTo>
                <a:lnTo>
                  <a:pt x="2559203" y="4629467"/>
                </a:lnTo>
                <a:lnTo>
                  <a:pt x="2497401" y="4629467"/>
                </a:lnTo>
                <a:lnTo>
                  <a:pt x="2465073" y="4629467"/>
                </a:lnTo>
                <a:lnTo>
                  <a:pt x="2338139" y="4629467"/>
                </a:lnTo>
                <a:lnTo>
                  <a:pt x="2244009" y="4629467"/>
                </a:lnTo>
                <a:lnTo>
                  <a:pt x="2209131" y="4629467"/>
                </a:lnTo>
                <a:lnTo>
                  <a:pt x="2168730" y="4629467"/>
                </a:lnTo>
                <a:lnTo>
                  <a:pt x="2074600" y="4629467"/>
                </a:lnTo>
                <a:lnTo>
                  <a:pt x="1947666" y="4629467"/>
                </a:lnTo>
                <a:lnTo>
                  <a:pt x="1853536" y="4629467"/>
                </a:lnTo>
                <a:lnTo>
                  <a:pt x="1775265" y="4629467"/>
                </a:lnTo>
                <a:lnTo>
                  <a:pt x="1771260" y="4629467"/>
                </a:lnTo>
                <a:lnTo>
                  <a:pt x="1738932" y="4629467"/>
                </a:lnTo>
                <a:lnTo>
                  <a:pt x="1681135" y="4629467"/>
                </a:lnTo>
                <a:lnTo>
                  <a:pt x="1677130" y="4629467"/>
                </a:lnTo>
                <a:lnTo>
                  <a:pt x="1644802" y="4629467"/>
                </a:lnTo>
                <a:lnTo>
                  <a:pt x="1554201" y="4629467"/>
                </a:lnTo>
                <a:lnTo>
                  <a:pt x="1517868" y="4629467"/>
                </a:lnTo>
                <a:lnTo>
                  <a:pt x="1460071" y="4629467"/>
                </a:lnTo>
                <a:lnTo>
                  <a:pt x="1423738" y="4629467"/>
                </a:lnTo>
                <a:lnTo>
                  <a:pt x="1384792" y="4629467"/>
                </a:lnTo>
                <a:lnTo>
                  <a:pt x="1348459" y="4629467"/>
                </a:lnTo>
                <a:lnTo>
                  <a:pt x="1290662" y="4629467"/>
                </a:lnTo>
                <a:lnTo>
                  <a:pt x="1254329" y="4629467"/>
                </a:lnTo>
                <a:lnTo>
                  <a:pt x="1163728" y="4629467"/>
                </a:lnTo>
                <a:lnTo>
                  <a:pt x="1127395" y="4629467"/>
                </a:lnTo>
                <a:lnTo>
                  <a:pt x="1069598" y="4629467"/>
                </a:lnTo>
                <a:lnTo>
                  <a:pt x="1033265" y="4629467"/>
                </a:lnTo>
                <a:lnTo>
                  <a:pt x="954994" y="4629467"/>
                </a:lnTo>
                <a:lnTo>
                  <a:pt x="860864" y="4629467"/>
                </a:lnTo>
                <a:lnTo>
                  <a:pt x="733930" y="4629467"/>
                </a:lnTo>
                <a:lnTo>
                  <a:pt x="639800" y="4629467"/>
                </a:lnTo>
                <a:lnTo>
                  <a:pt x="564521" y="4629467"/>
                </a:lnTo>
                <a:lnTo>
                  <a:pt x="470391" y="4629467"/>
                </a:lnTo>
                <a:lnTo>
                  <a:pt x="343457" y="4629467"/>
                </a:lnTo>
                <a:lnTo>
                  <a:pt x="249327" y="4629467"/>
                </a:lnTo>
                <a:cubicBezTo>
                  <a:pt x="111628" y="4629467"/>
                  <a:pt x="0" y="4517839"/>
                  <a:pt x="0" y="4380140"/>
                </a:cubicBezTo>
                <a:lnTo>
                  <a:pt x="0" y="4222946"/>
                </a:lnTo>
                <a:lnTo>
                  <a:pt x="0" y="4207182"/>
                </a:lnTo>
                <a:lnTo>
                  <a:pt x="0" y="4174094"/>
                </a:lnTo>
                <a:lnTo>
                  <a:pt x="0" y="4165879"/>
                </a:lnTo>
                <a:lnTo>
                  <a:pt x="0" y="4104560"/>
                </a:lnTo>
                <a:lnTo>
                  <a:pt x="0" y="4078219"/>
                </a:lnTo>
                <a:lnTo>
                  <a:pt x="0" y="4016900"/>
                </a:lnTo>
                <a:lnTo>
                  <a:pt x="0" y="4008685"/>
                </a:lnTo>
                <a:lnTo>
                  <a:pt x="0" y="3959833"/>
                </a:lnTo>
                <a:lnTo>
                  <a:pt x="0" y="3921025"/>
                </a:lnTo>
                <a:lnTo>
                  <a:pt x="0" y="3872173"/>
                </a:lnTo>
                <a:lnTo>
                  <a:pt x="0" y="3802639"/>
                </a:lnTo>
                <a:lnTo>
                  <a:pt x="0" y="3791326"/>
                </a:lnTo>
                <a:lnTo>
                  <a:pt x="0" y="3714979"/>
                </a:lnTo>
                <a:lnTo>
                  <a:pt x="0" y="3703666"/>
                </a:lnTo>
                <a:lnTo>
                  <a:pt x="0" y="3634132"/>
                </a:lnTo>
                <a:lnTo>
                  <a:pt x="0" y="3546472"/>
                </a:lnTo>
                <a:lnTo>
                  <a:pt x="0" y="1722136"/>
                </a:lnTo>
                <a:lnTo>
                  <a:pt x="0" y="1634476"/>
                </a:lnTo>
                <a:lnTo>
                  <a:pt x="0" y="1564942"/>
                </a:lnTo>
                <a:lnTo>
                  <a:pt x="0" y="1477282"/>
                </a:lnTo>
                <a:lnTo>
                  <a:pt x="0" y="1196128"/>
                </a:lnTo>
                <a:lnTo>
                  <a:pt x="0" y="665161"/>
                </a:lnTo>
                <a:lnTo>
                  <a:pt x="0" y="507967"/>
                </a:lnTo>
                <a:lnTo>
                  <a:pt x="0" y="459115"/>
                </a:lnTo>
                <a:lnTo>
                  <a:pt x="0" y="363240"/>
                </a:lnTo>
                <a:lnTo>
                  <a:pt x="0" y="301921"/>
                </a:lnTo>
                <a:lnTo>
                  <a:pt x="0" y="206046"/>
                </a:lnTo>
                <a:lnTo>
                  <a:pt x="0" y="157194"/>
                </a:lnTo>
                <a:close/>
              </a:path>
            </a:pathLst>
          </a:custGeom>
          <a:solidFill>
            <a:schemeClr val="bg1"/>
          </a:solidFill>
          <a:ln>
            <a:solidFill>
              <a:schemeClr val="accent2"/>
            </a:solidFill>
          </a:ln>
        </p:spPr>
        <p:txBody>
          <a:bodyPr vert="horz" wrap="square" lIns="360000" tIns="360000" rIns="360000" bIns="36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39994" indent="-239994">
              <a:spcBef>
                <a:spcPts val="2400"/>
              </a:spcBef>
              <a:defRPr/>
            </a:pPr>
            <a:endParaRPr lang="en-US" sz="2133" dirty="0">
              <a:latin typeface="Arial"/>
              <a:ea typeface="ＭＳ Ｐゴシック" pitchFamily="34" charset="-128"/>
            </a:endParaRPr>
          </a:p>
        </p:txBody>
      </p:sp>
      <p:sp>
        <p:nvSpPr>
          <p:cNvPr id="8" name="Rectangle 7">
            <a:extLst>
              <a:ext uri="{FF2B5EF4-FFF2-40B4-BE49-F238E27FC236}">
                <a16:creationId xmlns:a16="http://schemas.microsoft.com/office/drawing/2014/main" id="{68FF472A-96CD-0863-D177-567CFDF8115F}"/>
              </a:ext>
            </a:extLst>
          </p:cNvPr>
          <p:cNvSpPr/>
          <p:nvPr/>
        </p:nvSpPr>
        <p:spPr>
          <a:xfrm>
            <a:off x="6277373" y="1516836"/>
            <a:ext cx="5277776" cy="338554"/>
          </a:xfrm>
          <a:prstGeom prst="rect">
            <a:avLst/>
          </a:prstGeom>
        </p:spPr>
        <p:txBody>
          <a:bodyPr wrap="none" lIns="120000" anchor="t" anchorCtr="0">
            <a:spAutoFit/>
          </a:bodyPr>
          <a:lstStyle/>
          <a:p>
            <a:pPr algn="ctr">
              <a:defRPr/>
            </a:pPr>
            <a:r>
              <a:rPr lang="en-GB" sz="1600" b="1" dirty="0">
                <a:solidFill>
                  <a:schemeClr val="accent2">
                    <a:lumMod val="50000"/>
                  </a:schemeClr>
                </a:solidFill>
                <a:latin typeface="Arial" charset="0"/>
                <a:ea typeface="Arial" charset="0"/>
                <a:cs typeface="Arial" charset="0"/>
              </a:rPr>
              <a:t>Brain atrophy patterns in the different AD subtypes</a:t>
            </a:r>
            <a:r>
              <a:rPr lang="en-GB" sz="1600" b="1" baseline="30000" dirty="0">
                <a:solidFill>
                  <a:schemeClr val="accent2">
                    <a:lumMod val="50000"/>
                  </a:schemeClr>
                </a:solidFill>
                <a:latin typeface="Arial" charset="0"/>
                <a:ea typeface="Arial" charset="0"/>
                <a:cs typeface="Arial" charset="0"/>
              </a:rPr>
              <a:t>2</a:t>
            </a:r>
          </a:p>
        </p:txBody>
      </p:sp>
      <p:grpSp>
        <p:nvGrpSpPr>
          <p:cNvPr id="19" name="Group 18">
            <a:extLst>
              <a:ext uri="{FF2B5EF4-FFF2-40B4-BE49-F238E27FC236}">
                <a16:creationId xmlns:a16="http://schemas.microsoft.com/office/drawing/2014/main" id="{91BCF640-0739-EC02-0F29-6933A125F202}"/>
              </a:ext>
            </a:extLst>
          </p:cNvPr>
          <p:cNvGrpSpPr/>
          <p:nvPr/>
        </p:nvGrpSpPr>
        <p:grpSpPr>
          <a:xfrm>
            <a:off x="6571895" y="2128475"/>
            <a:ext cx="4688726" cy="3151249"/>
            <a:chOff x="6571895" y="2128475"/>
            <a:chExt cx="4688726" cy="3151249"/>
          </a:xfrm>
        </p:grpSpPr>
        <p:pic>
          <p:nvPicPr>
            <p:cNvPr id="16" name="Picture 15">
              <a:extLst>
                <a:ext uri="{FF2B5EF4-FFF2-40B4-BE49-F238E27FC236}">
                  <a16:creationId xmlns:a16="http://schemas.microsoft.com/office/drawing/2014/main" id="{C0AD7A67-53BF-46AF-05EB-42AB19BED0E5}"/>
                </a:ext>
              </a:extLst>
            </p:cNvPr>
            <p:cNvPicPr>
              <a:picLocks noChangeAspect="1"/>
            </p:cNvPicPr>
            <p:nvPr/>
          </p:nvPicPr>
          <p:blipFill rotWithShape="1">
            <a:blip r:embed="rId3"/>
            <a:srcRect r="20168"/>
            <a:stretch/>
          </p:blipFill>
          <p:spPr>
            <a:xfrm>
              <a:off x="6571895" y="2226997"/>
              <a:ext cx="4688726" cy="2962964"/>
            </a:xfrm>
            <a:prstGeom prst="rect">
              <a:avLst/>
            </a:prstGeom>
          </p:spPr>
        </p:pic>
        <p:sp>
          <p:nvSpPr>
            <p:cNvPr id="9" name="TextBox 8">
              <a:extLst>
                <a:ext uri="{FF2B5EF4-FFF2-40B4-BE49-F238E27FC236}">
                  <a16:creationId xmlns:a16="http://schemas.microsoft.com/office/drawing/2014/main" id="{884F5971-BA47-EEA9-37A6-41016F61D9CD}"/>
                </a:ext>
              </a:extLst>
            </p:cNvPr>
            <p:cNvSpPr txBox="1"/>
            <p:nvPr/>
          </p:nvSpPr>
          <p:spPr>
            <a:xfrm>
              <a:off x="6781615" y="2128475"/>
              <a:ext cx="740908" cy="430887"/>
            </a:xfrm>
            <a:prstGeom prst="rect">
              <a:avLst/>
            </a:prstGeom>
            <a:solidFill>
              <a:schemeClr val="bg1"/>
            </a:solidFill>
          </p:spPr>
          <p:txBody>
            <a:bodyPr wrap="none" rtlCol="0">
              <a:spAutoFit/>
            </a:bodyPr>
            <a:lstStyle/>
            <a:p>
              <a:pPr algn="ctr"/>
              <a:r>
                <a:rPr lang="en-GB" sz="1100" b="1" dirty="0">
                  <a:solidFill>
                    <a:schemeClr val="tx2"/>
                  </a:solidFill>
                </a:rPr>
                <a:t>Healthy </a:t>
              </a:r>
              <a:br>
                <a:rPr lang="en-GB" sz="1100" b="1" dirty="0">
                  <a:solidFill>
                    <a:schemeClr val="tx2"/>
                  </a:solidFill>
                </a:rPr>
              </a:br>
              <a:r>
                <a:rPr lang="en-GB" sz="1100" b="1" dirty="0">
                  <a:solidFill>
                    <a:schemeClr val="tx2"/>
                  </a:solidFill>
                </a:rPr>
                <a:t>controls</a:t>
              </a:r>
            </a:p>
          </p:txBody>
        </p:sp>
        <p:sp>
          <p:nvSpPr>
            <p:cNvPr id="10" name="TextBox 9">
              <a:extLst>
                <a:ext uri="{FF2B5EF4-FFF2-40B4-BE49-F238E27FC236}">
                  <a16:creationId xmlns:a16="http://schemas.microsoft.com/office/drawing/2014/main" id="{412139B5-CCED-2D5D-73B4-782F59680E64}"/>
                </a:ext>
              </a:extLst>
            </p:cNvPr>
            <p:cNvSpPr txBox="1"/>
            <p:nvPr/>
          </p:nvSpPr>
          <p:spPr>
            <a:xfrm>
              <a:off x="7852341" y="2213113"/>
              <a:ext cx="914033" cy="261610"/>
            </a:xfrm>
            <a:prstGeom prst="rect">
              <a:avLst/>
            </a:prstGeom>
            <a:solidFill>
              <a:schemeClr val="bg1"/>
            </a:solidFill>
          </p:spPr>
          <p:txBody>
            <a:bodyPr wrap="none" rtlCol="0">
              <a:spAutoFit/>
            </a:bodyPr>
            <a:lstStyle/>
            <a:p>
              <a:pPr algn="ctr"/>
              <a:r>
                <a:rPr lang="en-GB" sz="1100" b="1" dirty="0">
                  <a:solidFill>
                    <a:schemeClr val="tx2"/>
                  </a:solidFill>
                </a:rPr>
                <a:t>Typical AD</a:t>
              </a:r>
            </a:p>
          </p:txBody>
        </p:sp>
        <p:sp>
          <p:nvSpPr>
            <p:cNvPr id="11" name="TextBox 10">
              <a:extLst>
                <a:ext uri="{FF2B5EF4-FFF2-40B4-BE49-F238E27FC236}">
                  <a16:creationId xmlns:a16="http://schemas.microsoft.com/office/drawing/2014/main" id="{8DD6E2F5-FAB8-C459-BD42-C04D74D165BA}"/>
                </a:ext>
              </a:extLst>
            </p:cNvPr>
            <p:cNvSpPr txBox="1"/>
            <p:nvPr/>
          </p:nvSpPr>
          <p:spPr>
            <a:xfrm>
              <a:off x="8987157" y="2128475"/>
              <a:ext cx="1039067" cy="430887"/>
            </a:xfrm>
            <a:prstGeom prst="rect">
              <a:avLst/>
            </a:prstGeom>
            <a:solidFill>
              <a:schemeClr val="bg1"/>
            </a:solidFill>
          </p:spPr>
          <p:txBody>
            <a:bodyPr wrap="none" rtlCol="0">
              <a:spAutoFit/>
            </a:bodyPr>
            <a:lstStyle/>
            <a:p>
              <a:pPr algn="ctr"/>
              <a:r>
                <a:rPr lang="en-GB" sz="1100" b="1" dirty="0">
                  <a:solidFill>
                    <a:schemeClr val="tx2"/>
                  </a:solidFill>
                </a:rPr>
                <a:t>Limbic-</a:t>
              </a:r>
              <a:br>
                <a:rPr lang="en-GB" sz="1100" b="1" dirty="0">
                  <a:solidFill>
                    <a:schemeClr val="tx2"/>
                  </a:solidFill>
                </a:rPr>
              </a:br>
              <a:r>
                <a:rPr lang="en-GB" sz="1100" b="1" dirty="0">
                  <a:solidFill>
                    <a:schemeClr val="tx2"/>
                  </a:solidFill>
                </a:rPr>
                <a:t>predominant</a:t>
              </a:r>
            </a:p>
          </p:txBody>
        </p:sp>
        <p:sp>
          <p:nvSpPr>
            <p:cNvPr id="12" name="TextBox 11">
              <a:extLst>
                <a:ext uri="{FF2B5EF4-FFF2-40B4-BE49-F238E27FC236}">
                  <a16:creationId xmlns:a16="http://schemas.microsoft.com/office/drawing/2014/main" id="{3F866D12-C7A9-B934-DE17-0A1ECD59373E}"/>
                </a:ext>
              </a:extLst>
            </p:cNvPr>
            <p:cNvSpPr txBox="1"/>
            <p:nvPr/>
          </p:nvSpPr>
          <p:spPr>
            <a:xfrm>
              <a:off x="10115223" y="2128475"/>
              <a:ext cx="1117614" cy="430887"/>
            </a:xfrm>
            <a:prstGeom prst="rect">
              <a:avLst/>
            </a:prstGeom>
            <a:solidFill>
              <a:schemeClr val="bg1"/>
            </a:solidFill>
          </p:spPr>
          <p:txBody>
            <a:bodyPr wrap="none" rtlCol="0">
              <a:spAutoFit/>
            </a:bodyPr>
            <a:lstStyle/>
            <a:p>
              <a:pPr algn="ctr"/>
              <a:r>
                <a:rPr lang="en-GB" sz="1100" b="1" dirty="0">
                  <a:solidFill>
                    <a:schemeClr val="tx2"/>
                  </a:solidFill>
                </a:rPr>
                <a:t>Hippocampal-</a:t>
              </a:r>
              <a:br>
                <a:rPr lang="en-GB" sz="1100" b="1" dirty="0">
                  <a:solidFill>
                    <a:schemeClr val="tx2"/>
                  </a:solidFill>
                </a:rPr>
              </a:br>
              <a:r>
                <a:rPr lang="en-GB" sz="1100" b="1" dirty="0">
                  <a:solidFill>
                    <a:schemeClr val="tx2"/>
                  </a:solidFill>
                </a:rPr>
                <a:t>sparing</a:t>
              </a:r>
            </a:p>
          </p:txBody>
        </p:sp>
        <p:sp>
          <p:nvSpPr>
            <p:cNvPr id="13" name="TextBox 12">
              <a:extLst>
                <a:ext uri="{FF2B5EF4-FFF2-40B4-BE49-F238E27FC236}">
                  <a16:creationId xmlns:a16="http://schemas.microsoft.com/office/drawing/2014/main" id="{EF99F4C6-1CAD-0302-68E0-EC1A7959388E}"/>
                </a:ext>
              </a:extLst>
            </p:cNvPr>
            <p:cNvSpPr txBox="1"/>
            <p:nvPr/>
          </p:nvSpPr>
          <p:spPr>
            <a:xfrm>
              <a:off x="6603584" y="4818059"/>
              <a:ext cx="1104790" cy="461665"/>
            </a:xfrm>
            <a:prstGeom prst="rect">
              <a:avLst/>
            </a:prstGeom>
            <a:solidFill>
              <a:schemeClr val="bg1"/>
            </a:solidFill>
          </p:spPr>
          <p:txBody>
            <a:bodyPr wrap="none" rtlCol="0">
              <a:spAutoFit/>
            </a:bodyPr>
            <a:lstStyle/>
            <a:p>
              <a:r>
                <a:rPr lang="en-GB" sz="800" dirty="0">
                  <a:solidFill>
                    <a:schemeClr val="tx2"/>
                  </a:solidFill>
                </a:rPr>
                <a:t>MTA= Right 0 Left 0</a:t>
              </a:r>
            </a:p>
            <a:p>
              <a:r>
                <a:rPr lang="en-GB" sz="800" dirty="0">
                  <a:solidFill>
                    <a:schemeClr val="tx2"/>
                  </a:solidFill>
                </a:rPr>
                <a:t>PA= 0</a:t>
              </a:r>
            </a:p>
            <a:p>
              <a:r>
                <a:rPr lang="en-GB" sz="800" dirty="0">
                  <a:solidFill>
                    <a:schemeClr val="tx2"/>
                  </a:solidFill>
                </a:rPr>
                <a:t>GCA-F= 0</a:t>
              </a:r>
            </a:p>
          </p:txBody>
        </p:sp>
        <p:sp>
          <p:nvSpPr>
            <p:cNvPr id="14" name="TextBox 13">
              <a:extLst>
                <a:ext uri="{FF2B5EF4-FFF2-40B4-BE49-F238E27FC236}">
                  <a16:creationId xmlns:a16="http://schemas.microsoft.com/office/drawing/2014/main" id="{751DE587-8144-956D-670A-34AF07C76C34}"/>
                </a:ext>
              </a:extLst>
            </p:cNvPr>
            <p:cNvSpPr txBox="1"/>
            <p:nvPr/>
          </p:nvSpPr>
          <p:spPr>
            <a:xfrm>
              <a:off x="7756962" y="4818059"/>
              <a:ext cx="1104790" cy="461665"/>
            </a:xfrm>
            <a:prstGeom prst="rect">
              <a:avLst/>
            </a:prstGeom>
            <a:solidFill>
              <a:schemeClr val="bg1"/>
            </a:solidFill>
          </p:spPr>
          <p:txBody>
            <a:bodyPr wrap="none" rtlCol="0">
              <a:spAutoFit/>
            </a:bodyPr>
            <a:lstStyle/>
            <a:p>
              <a:r>
                <a:rPr lang="en-GB" sz="800" dirty="0">
                  <a:solidFill>
                    <a:schemeClr val="tx2"/>
                  </a:solidFill>
                </a:rPr>
                <a:t>MTA= Right 3 Left 4</a:t>
              </a:r>
            </a:p>
            <a:p>
              <a:r>
                <a:rPr lang="en-GB" sz="800" dirty="0">
                  <a:solidFill>
                    <a:schemeClr val="tx2"/>
                  </a:solidFill>
                </a:rPr>
                <a:t>PA= 2</a:t>
              </a:r>
            </a:p>
            <a:p>
              <a:r>
                <a:rPr lang="en-GB" sz="800" dirty="0">
                  <a:solidFill>
                    <a:schemeClr val="tx2"/>
                  </a:solidFill>
                </a:rPr>
                <a:t>GCA-F= 2</a:t>
              </a:r>
            </a:p>
          </p:txBody>
        </p:sp>
        <p:sp>
          <p:nvSpPr>
            <p:cNvPr id="15" name="TextBox 14">
              <a:extLst>
                <a:ext uri="{FF2B5EF4-FFF2-40B4-BE49-F238E27FC236}">
                  <a16:creationId xmlns:a16="http://schemas.microsoft.com/office/drawing/2014/main" id="{B1AD754D-394F-94E7-CDAC-E17515A8444D}"/>
                </a:ext>
              </a:extLst>
            </p:cNvPr>
            <p:cNvSpPr txBox="1"/>
            <p:nvPr/>
          </p:nvSpPr>
          <p:spPr>
            <a:xfrm>
              <a:off x="8942029" y="4818059"/>
              <a:ext cx="1104790" cy="461665"/>
            </a:xfrm>
            <a:prstGeom prst="rect">
              <a:avLst/>
            </a:prstGeom>
            <a:solidFill>
              <a:schemeClr val="bg1"/>
            </a:solidFill>
          </p:spPr>
          <p:txBody>
            <a:bodyPr wrap="none" rtlCol="0">
              <a:spAutoFit/>
            </a:bodyPr>
            <a:lstStyle/>
            <a:p>
              <a:r>
                <a:rPr lang="en-GB" sz="800" dirty="0">
                  <a:solidFill>
                    <a:schemeClr val="tx2"/>
                  </a:solidFill>
                </a:rPr>
                <a:t>MTA= Right 4 Left 4</a:t>
              </a:r>
            </a:p>
            <a:p>
              <a:r>
                <a:rPr lang="en-GB" sz="800" dirty="0">
                  <a:solidFill>
                    <a:schemeClr val="tx2"/>
                  </a:solidFill>
                </a:rPr>
                <a:t>PA= 0</a:t>
              </a:r>
            </a:p>
            <a:p>
              <a:r>
                <a:rPr lang="en-GB" sz="800" dirty="0">
                  <a:solidFill>
                    <a:schemeClr val="tx2"/>
                  </a:solidFill>
                </a:rPr>
                <a:t>GCA-F= 0</a:t>
              </a:r>
            </a:p>
          </p:txBody>
        </p:sp>
        <p:sp>
          <p:nvSpPr>
            <p:cNvPr id="17" name="TextBox 16">
              <a:extLst>
                <a:ext uri="{FF2B5EF4-FFF2-40B4-BE49-F238E27FC236}">
                  <a16:creationId xmlns:a16="http://schemas.microsoft.com/office/drawing/2014/main" id="{9D670A2F-BBA4-3703-6E7B-AE1DF0F29D85}"/>
                </a:ext>
              </a:extLst>
            </p:cNvPr>
            <p:cNvSpPr txBox="1"/>
            <p:nvPr/>
          </p:nvSpPr>
          <p:spPr>
            <a:xfrm>
              <a:off x="10101056" y="4818059"/>
              <a:ext cx="1104790" cy="461665"/>
            </a:xfrm>
            <a:prstGeom prst="rect">
              <a:avLst/>
            </a:prstGeom>
            <a:solidFill>
              <a:schemeClr val="bg1"/>
            </a:solidFill>
          </p:spPr>
          <p:txBody>
            <a:bodyPr wrap="none" rtlCol="0">
              <a:spAutoFit/>
            </a:bodyPr>
            <a:lstStyle/>
            <a:p>
              <a:r>
                <a:rPr lang="en-GB" sz="800" dirty="0">
                  <a:solidFill>
                    <a:schemeClr val="tx2"/>
                  </a:solidFill>
                </a:rPr>
                <a:t>MTA= Right 0 Left 0</a:t>
              </a:r>
            </a:p>
            <a:p>
              <a:r>
                <a:rPr lang="en-GB" sz="800" dirty="0">
                  <a:solidFill>
                    <a:schemeClr val="tx2"/>
                  </a:solidFill>
                </a:rPr>
                <a:t>PA= 2</a:t>
              </a:r>
            </a:p>
            <a:p>
              <a:r>
                <a:rPr lang="en-GB" sz="800" dirty="0">
                  <a:solidFill>
                    <a:schemeClr val="tx2"/>
                  </a:solidFill>
                </a:rPr>
                <a:t>GCA-F= 1</a:t>
              </a:r>
            </a:p>
          </p:txBody>
        </p:sp>
      </p:grpSp>
      <p:sp>
        <p:nvSpPr>
          <p:cNvPr id="18" name="TextBox 17">
            <a:extLst>
              <a:ext uri="{FF2B5EF4-FFF2-40B4-BE49-F238E27FC236}">
                <a16:creationId xmlns:a16="http://schemas.microsoft.com/office/drawing/2014/main" id="{8091D78E-3F02-F370-FD7C-92A777CBEAA1}"/>
              </a:ext>
            </a:extLst>
          </p:cNvPr>
          <p:cNvSpPr txBox="1"/>
          <p:nvPr/>
        </p:nvSpPr>
        <p:spPr>
          <a:xfrm>
            <a:off x="6315699" y="5279724"/>
            <a:ext cx="5201118" cy="507831"/>
          </a:xfrm>
          <a:prstGeom prst="rect">
            <a:avLst/>
          </a:prstGeom>
          <a:noFill/>
        </p:spPr>
        <p:txBody>
          <a:bodyPr wrap="square" rtlCol="0">
            <a:spAutoFit/>
          </a:bodyPr>
          <a:lstStyle/>
          <a:p>
            <a:r>
              <a:rPr lang="en-US" sz="900" dirty="0"/>
              <a:t>This work is adapted from ‘Subtypes of Alzheimer’s disease display distinct network abnormalities extending beyond their pattern of brain atrophy' by Ferreira et al., used under CC-BY. This work is licensed under Creative Commons license CC-BY-SA by The Lundbeck Foundation.</a:t>
            </a:r>
          </a:p>
        </p:txBody>
      </p:sp>
    </p:spTree>
    <p:extLst>
      <p:ext uri="{BB962C8B-B14F-4D97-AF65-F5344CB8AC3E}">
        <p14:creationId xmlns:p14="http://schemas.microsoft.com/office/powerpoint/2010/main" val="6788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BD61AB4B-306D-052F-B377-A67A6C3B8F88}"/>
              </a:ext>
            </a:extLst>
          </p:cNvPr>
          <p:cNvGraphicFramePr>
            <a:graphicFrameLocks noGrp="1"/>
          </p:cNvGraphicFramePr>
          <p:nvPr/>
        </p:nvGraphicFramePr>
        <p:xfrm>
          <a:off x="539748" y="1407456"/>
          <a:ext cx="10786944" cy="4636157"/>
        </p:xfrm>
        <a:graphic>
          <a:graphicData uri="http://schemas.openxmlformats.org/drawingml/2006/table">
            <a:tbl>
              <a:tblPr firstRow="1" bandRow="1">
                <a:tableStyleId>{5C22544A-7EE6-4342-B048-85BDC9FD1C3A}</a:tableStyleId>
              </a:tblPr>
              <a:tblGrid>
                <a:gridCol w="1540992">
                  <a:extLst>
                    <a:ext uri="{9D8B030D-6E8A-4147-A177-3AD203B41FA5}">
                      <a16:colId xmlns:a16="http://schemas.microsoft.com/office/drawing/2014/main" val="3803903135"/>
                    </a:ext>
                  </a:extLst>
                </a:gridCol>
                <a:gridCol w="1540992">
                  <a:extLst>
                    <a:ext uri="{9D8B030D-6E8A-4147-A177-3AD203B41FA5}">
                      <a16:colId xmlns:a16="http://schemas.microsoft.com/office/drawing/2014/main" val="1761806569"/>
                    </a:ext>
                  </a:extLst>
                </a:gridCol>
                <a:gridCol w="1540992">
                  <a:extLst>
                    <a:ext uri="{9D8B030D-6E8A-4147-A177-3AD203B41FA5}">
                      <a16:colId xmlns:a16="http://schemas.microsoft.com/office/drawing/2014/main" val="326998715"/>
                    </a:ext>
                  </a:extLst>
                </a:gridCol>
                <a:gridCol w="1540992">
                  <a:extLst>
                    <a:ext uri="{9D8B030D-6E8A-4147-A177-3AD203B41FA5}">
                      <a16:colId xmlns:a16="http://schemas.microsoft.com/office/drawing/2014/main" val="3155976235"/>
                    </a:ext>
                  </a:extLst>
                </a:gridCol>
                <a:gridCol w="1540992">
                  <a:extLst>
                    <a:ext uri="{9D8B030D-6E8A-4147-A177-3AD203B41FA5}">
                      <a16:colId xmlns:a16="http://schemas.microsoft.com/office/drawing/2014/main" val="318218757"/>
                    </a:ext>
                  </a:extLst>
                </a:gridCol>
                <a:gridCol w="1540992">
                  <a:extLst>
                    <a:ext uri="{9D8B030D-6E8A-4147-A177-3AD203B41FA5}">
                      <a16:colId xmlns:a16="http://schemas.microsoft.com/office/drawing/2014/main" val="3491274278"/>
                    </a:ext>
                  </a:extLst>
                </a:gridCol>
                <a:gridCol w="1540992">
                  <a:extLst>
                    <a:ext uri="{9D8B030D-6E8A-4147-A177-3AD203B41FA5}">
                      <a16:colId xmlns:a16="http://schemas.microsoft.com/office/drawing/2014/main" val="2766605786"/>
                    </a:ext>
                  </a:extLst>
                </a:gridCol>
              </a:tblGrid>
              <a:tr h="727611">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dirty="0">
                        <a:solidFill>
                          <a:srgbClr val="000000"/>
                        </a:solidFill>
                      </a:endParaRPr>
                    </a:p>
                  </a:txBody>
                  <a:tcPr>
                    <a:solidFill>
                      <a:schemeClr val="bg2"/>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Dementia of Alzheimer type </a:t>
                      </a:r>
                      <a:br>
                        <a:rPr lang="en-GB" sz="1100" b="1" dirty="0">
                          <a:solidFill>
                            <a:srgbClr val="000000"/>
                          </a:solidFill>
                        </a:rPr>
                      </a:br>
                      <a:r>
                        <a:rPr lang="en-GB" sz="1100" b="1" dirty="0">
                          <a:solidFill>
                            <a:srgbClr val="000000"/>
                          </a:solidFill>
                        </a:rPr>
                        <a:t>(amnestic dementia plus)</a:t>
                      </a:r>
                    </a:p>
                  </a:txBody>
                  <a:tcPr>
                    <a:solidFill>
                      <a:schemeClr val="accent3">
                        <a:lumMod val="20000"/>
                        <a:lumOff val="80000"/>
                      </a:schemeClr>
                    </a:solidFill>
                  </a:tcPr>
                </a:tc>
                <a:tc hMerge="1">
                  <a:txBody>
                    <a:bodyPr/>
                    <a:lstStyle/>
                    <a:p>
                      <a:endParaRPr lang="en-GB"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Primary progressive aphasia</a:t>
                      </a:r>
                    </a:p>
                    <a:p>
                      <a:endParaRPr lang="en-GB" sz="1100" dirty="0">
                        <a:solidFill>
                          <a:srgbClr val="000000"/>
                        </a:solidFill>
                      </a:endParaRPr>
                    </a:p>
                  </a:txBody>
                  <a:tcPr>
                    <a:solidFill>
                      <a:schemeClr val="accent5">
                        <a:lumMod val="20000"/>
                        <a:lumOff val="80000"/>
                      </a:schemeClr>
                    </a:solidFill>
                  </a:tcPr>
                </a:tc>
                <a:tc hMerge="1">
                  <a:txBody>
                    <a:bodyPr/>
                    <a:lstStyle/>
                    <a:p>
                      <a:endParaRPr lang="en-GB"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Behavioural variant FTD</a:t>
                      </a:r>
                    </a:p>
                    <a:p>
                      <a:endParaRPr lang="en-GB" sz="1100" dirty="0">
                        <a:solidFill>
                          <a:srgbClr val="000000"/>
                        </a:solidFill>
                      </a:endParaRPr>
                    </a:p>
                  </a:txBody>
                  <a:tcPr>
                    <a:solidFill>
                      <a:schemeClr val="accent4">
                        <a:lumMod val="20000"/>
                        <a:lumOff val="80000"/>
                      </a:schemeClr>
                    </a:solidFill>
                  </a:tcPr>
                </a:tc>
                <a:tc hMerge="1">
                  <a:txBody>
                    <a:bodyPr/>
                    <a:lstStyle/>
                    <a:p>
                      <a:endParaRPr lang="en-GB" dirty="0"/>
                    </a:p>
                  </a:txBody>
                  <a:tcPr/>
                </a:tc>
                <a:extLst>
                  <a:ext uri="{0D108BD9-81ED-4DB2-BD59-A6C34878D82A}">
                    <a16:rowId xmlns:a16="http://schemas.microsoft.com/office/drawing/2014/main" val="1318999763"/>
                  </a:ext>
                </a:extLst>
              </a:tr>
              <a:tr h="392051">
                <a:tc vMerge="1">
                  <a:txBody>
                    <a:bodyPr/>
                    <a:lstStyle/>
                    <a:p>
                      <a:endParaRPr lang="en-GB" sz="1100" b="1" dirty="0">
                        <a:solidFill>
                          <a:srgbClr val="000000"/>
                        </a:solidFill>
                      </a:endParaRPr>
                    </a:p>
                  </a:txBody>
                  <a:tcPr>
                    <a:solidFill>
                      <a:schemeClr val="bg2"/>
                    </a:solidFill>
                  </a:tcPr>
                </a:tc>
                <a:tc>
                  <a:txBody>
                    <a:bodyPr/>
                    <a:lstStyle/>
                    <a:p>
                      <a:r>
                        <a:rPr lang="en-GB" sz="1100" b="1" dirty="0">
                          <a:solidFill>
                            <a:srgbClr val="000000"/>
                          </a:solidFill>
                        </a:rPr>
                        <a:t>Early Stage </a:t>
                      </a:r>
                    </a:p>
                  </a:txBody>
                  <a:tcPr>
                    <a:solidFill>
                      <a:schemeClr val="accent3">
                        <a:lumMod val="20000"/>
                        <a:lumOff val="80000"/>
                      </a:schemeClr>
                    </a:solidFill>
                  </a:tcPr>
                </a:tc>
                <a:tc>
                  <a:txBody>
                    <a:bodyPr/>
                    <a:lstStyle/>
                    <a:p>
                      <a:r>
                        <a:rPr lang="en-GB" sz="1100" b="1" dirty="0">
                          <a:solidFill>
                            <a:srgbClr val="000000"/>
                          </a:solidFill>
                        </a:rPr>
                        <a:t>Late Stage </a:t>
                      </a:r>
                    </a:p>
                  </a:txBody>
                  <a:tcPr>
                    <a:solidFill>
                      <a:schemeClr val="accent3">
                        <a:lumMod val="20000"/>
                        <a:lumOff val="80000"/>
                      </a:schemeClr>
                    </a:solidFill>
                  </a:tcPr>
                </a:tc>
                <a:tc>
                  <a:txBody>
                    <a:bodyPr/>
                    <a:lstStyle/>
                    <a:p>
                      <a:r>
                        <a:rPr lang="en-GB" sz="1100" b="1" dirty="0">
                          <a:solidFill>
                            <a:srgbClr val="000000"/>
                          </a:solidFill>
                        </a:rPr>
                        <a:t>Early Stage </a:t>
                      </a:r>
                    </a:p>
                  </a:txBody>
                  <a:tcPr>
                    <a:solidFill>
                      <a:schemeClr val="accent5">
                        <a:lumMod val="20000"/>
                        <a:lumOff val="80000"/>
                      </a:schemeClr>
                    </a:solidFill>
                  </a:tcPr>
                </a:tc>
                <a:tc>
                  <a:txBody>
                    <a:bodyPr/>
                    <a:lstStyle/>
                    <a:p>
                      <a:r>
                        <a:rPr lang="en-GB" sz="1100" b="1" dirty="0">
                          <a:solidFill>
                            <a:srgbClr val="000000"/>
                          </a:solidFill>
                        </a:rPr>
                        <a:t>Late Stage </a:t>
                      </a:r>
                    </a:p>
                  </a:txBody>
                  <a:tcPr>
                    <a:solidFill>
                      <a:schemeClr val="accent5">
                        <a:lumMod val="20000"/>
                        <a:lumOff val="80000"/>
                      </a:schemeClr>
                    </a:solidFill>
                  </a:tcPr>
                </a:tc>
                <a:tc>
                  <a:txBody>
                    <a:bodyPr/>
                    <a:lstStyle/>
                    <a:p>
                      <a:r>
                        <a:rPr lang="en-GB" sz="1100" b="1" dirty="0">
                          <a:solidFill>
                            <a:srgbClr val="000000"/>
                          </a:solidFill>
                        </a:rPr>
                        <a:t>Early Stage </a:t>
                      </a:r>
                    </a:p>
                  </a:txBody>
                  <a:tcPr>
                    <a:solidFill>
                      <a:schemeClr val="accent4">
                        <a:lumMod val="20000"/>
                        <a:lumOff val="80000"/>
                      </a:schemeClr>
                    </a:solidFill>
                  </a:tcPr>
                </a:tc>
                <a:tc>
                  <a:txBody>
                    <a:bodyPr/>
                    <a:lstStyle/>
                    <a:p>
                      <a:r>
                        <a:rPr lang="en-GB" sz="1100" b="1" dirty="0">
                          <a:solidFill>
                            <a:srgbClr val="000000"/>
                          </a:solidFill>
                        </a:rPr>
                        <a:t>Late Stage </a:t>
                      </a:r>
                    </a:p>
                  </a:txBody>
                  <a:tcPr>
                    <a:solidFill>
                      <a:schemeClr val="accent4">
                        <a:lumMod val="20000"/>
                        <a:lumOff val="80000"/>
                      </a:schemeClr>
                    </a:solidFill>
                  </a:tcPr>
                </a:tc>
                <a:extLst>
                  <a:ext uri="{0D108BD9-81ED-4DB2-BD59-A6C34878D82A}">
                    <a16:rowId xmlns:a16="http://schemas.microsoft.com/office/drawing/2014/main" val="2470496204"/>
                  </a:ext>
                </a:extLst>
              </a:tr>
              <a:tr h="704000">
                <a:tc>
                  <a:txBody>
                    <a:bodyPr/>
                    <a:lstStyle/>
                    <a:p>
                      <a:r>
                        <a:rPr lang="en-GB" sz="1100" b="1" dirty="0">
                          <a:solidFill>
                            <a:srgbClr val="000000"/>
                          </a:solidFill>
                        </a:rPr>
                        <a:t>Language</a:t>
                      </a:r>
                    </a:p>
                  </a:txBody>
                  <a:tcPr>
                    <a:solidFill>
                      <a:schemeClr val="bg2"/>
                    </a:solidFill>
                  </a:tcPr>
                </a:tc>
                <a:tc>
                  <a:txBody>
                    <a:bodyPr/>
                    <a:lstStyle/>
                    <a:p>
                      <a:r>
                        <a:rPr lang="en-GB" sz="1100" dirty="0">
                          <a:solidFill>
                            <a:srgbClr val="000000"/>
                          </a:solidFill>
                        </a:rPr>
                        <a:t>Mild impairment</a:t>
                      </a:r>
                    </a:p>
                  </a:txBody>
                  <a:tcPr>
                    <a:solidFill>
                      <a:schemeClr val="accent3">
                        <a:lumMod val="40000"/>
                        <a:lumOff val="60000"/>
                      </a:schemeClr>
                    </a:solidFill>
                  </a:tcPr>
                </a:tc>
                <a:tc>
                  <a:txBody>
                    <a:bodyPr/>
                    <a:lstStyle/>
                    <a:p>
                      <a:r>
                        <a:rPr lang="en-GB" sz="1100" dirty="0">
                          <a:solidFill>
                            <a:schemeClr val="bg1"/>
                          </a:solidFill>
                        </a:rPr>
                        <a:t>Severe impairment</a:t>
                      </a:r>
                    </a:p>
                  </a:txBody>
                  <a:tcPr>
                    <a:solidFill>
                      <a:schemeClr val="accent3">
                        <a:lumMod val="50000"/>
                      </a:schemeClr>
                    </a:solidFill>
                  </a:tcPr>
                </a:tc>
                <a:tc>
                  <a:txBody>
                    <a:bodyPr/>
                    <a:lstStyle/>
                    <a:p>
                      <a:r>
                        <a:rPr lang="en-GB" sz="1100" dirty="0">
                          <a:solidFill>
                            <a:schemeClr val="bg1"/>
                          </a:solidFill>
                        </a:rPr>
                        <a:t>Moderate to severe impairment</a:t>
                      </a:r>
                    </a:p>
                  </a:txBody>
                  <a:tcPr>
                    <a:solidFill>
                      <a:schemeClr val="accent5">
                        <a:lumMod val="75000"/>
                      </a:schemeClr>
                    </a:solidFill>
                  </a:tcPr>
                </a:tc>
                <a:tc>
                  <a:txBody>
                    <a:bodyPr/>
                    <a:lstStyle/>
                    <a:p>
                      <a:r>
                        <a:rPr lang="en-GB" sz="1100" dirty="0">
                          <a:solidFill>
                            <a:schemeClr val="bg1"/>
                          </a:solidFill>
                        </a:rPr>
                        <a:t>Severe impairment</a:t>
                      </a:r>
                    </a:p>
                  </a:txBody>
                  <a:tcPr>
                    <a:solidFill>
                      <a:schemeClr val="accent5">
                        <a:lumMod val="50000"/>
                      </a:schemeClr>
                    </a:solidFill>
                  </a:tcPr>
                </a:tc>
                <a:tc>
                  <a:txBody>
                    <a:bodyPr/>
                    <a:lstStyle/>
                    <a:p>
                      <a:r>
                        <a:rPr lang="en-GB" sz="1100" dirty="0">
                          <a:solidFill>
                            <a:schemeClr val="tx2"/>
                          </a:solidFill>
                        </a:rPr>
                        <a:t>Mild impairment</a:t>
                      </a:r>
                    </a:p>
                  </a:txBody>
                  <a:tcPr>
                    <a:solidFill>
                      <a:schemeClr val="accent2">
                        <a:lumMod val="20000"/>
                        <a:lumOff val="80000"/>
                      </a:schemeClr>
                    </a:solidFill>
                  </a:tcPr>
                </a:tc>
                <a:tc>
                  <a:txBody>
                    <a:bodyPr/>
                    <a:lstStyle/>
                    <a:p>
                      <a:r>
                        <a:rPr lang="en-GB" sz="1100" dirty="0">
                          <a:solidFill>
                            <a:schemeClr val="bg1"/>
                          </a:solidFill>
                        </a:rPr>
                        <a:t>Severe impairment</a:t>
                      </a:r>
                    </a:p>
                  </a:txBody>
                  <a:tcPr>
                    <a:solidFill>
                      <a:schemeClr val="accent2">
                        <a:lumMod val="50000"/>
                      </a:schemeClr>
                    </a:solidFill>
                  </a:tcPr>
                </a:tc>
                <a:extLst>
                  <a:ext uri="{0D108BD9-81ED-4DB2-BD59-A6C34878D82A}">
                    <a16:rowId xmlns:a16="http://schemas.microsoft.com/office/drawing/2014/main" val="236137184"/>
                  </a:ext>
                </a:extLst>
              </a:tr>
              <a:tr h="9276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Explicit memory</a:t>
                      </a:r>
                    </a:p>
                    <a:p>
                      <a:endParaRPr lang="en-GB" sz="1100" b="1" dirty="0">
                        <a:solidFill>
                          <a:srgbClr val="000000"/>
                        </a:solidFill>
                      </a:endParaRPr>
                    </a:p>
                  </a:txBody>
                  <a:tcPr>
                    <a:solidFill>
                      <a:schemeClr val="bg2"/>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3">
                        <a:lumMod val="5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3">
                        <a:lumMod val="50000"/>
                      </a:schemeClr>
                    </a:solidFill>
                  </a:tcPr>
                </a:tc>
                <a:tc>
                  <a:txBody>
                    <a:bodyPr/>
                    <a:lstStyle/>
                    <a:p>
                      <a:pPr marL="0" algn="l" defTabSz="914400" rtl="0" eaLnBrk="1" latinLnBrk="0" hangingPunct="1"/>
                      <a:r>
                        <a:rPr lang="en-GB" sz="1100" b="0" kern="1200" dirty="0">
                          <a:solidFill>
                            <a:schemeClr val="tx2"/>
                          </a:solidFill>
                          <a:latin typeface="+mn-lt"/>
                          <a:ea typeface="+mn-ea"/>
                          <a:cs typeface="+mn-cs"/>
                        </a:rPr>
                        <a:t>Mild impairment</a:t>
                      </a:r>
                    </a:p>
                  </a:txBody>
                  <a:tcPr>
                    <a:solidFill>
                      <a:schemeClr val="accent5">
                        <a:lumMod val="40000"/>
                        <a:lumOff val="6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5">
                        <a:lumMod val="50000"/>
                      </a:schemeClr>
                    </a:solidFill>
                  </a:tcPr>
                </a:tc>
                <a:tc>
                  <a:txBody>
                    <a:bodyPr/>
                    <a:lstStyle/>
                    <a:p>
                      <a:pPr marL="0" algn="l" defTabSz="914400" rtl="0" eaLnBrk="1" latinLnBrk="0" hangingPunct="1"/>
                      <a:r>
                        <a:rPr lang="en-GB" sz="1100" b="0" kern="1200" dirty="0">
                          <a:solidFill>
                            <a:srgbClr val="000000"/>
                          </a:solidFill>
                          <a:latin typeface="+mn-lt"/>
                          <a:ea typeface="+mn-ea"/>
                          <a:cs typeface="+mn-cs"/>
                        </a:rPr>
                        <a:t>Mild </a:t>
                      </a:r>
                      <a:r>
                        <a:rPr lang="en-GB" sz="1100" b="0" kern="1200">
                          <a:solidFill>
                            <a:srgbClr val="000000"/>
                          </a:solidFill>
                          <a:latin typeface="+mn-lt"/>
                          <a:ea typeface="+mn-ea"/>
                          <a:cs typeface="+mn-cs"/>
                        </a:rPr>
                        <a:t>to moderate impairment</a:t>
                      </a:r>
                      <a:endParaRPr lang="en-GB" sz="1100" b="0" kern="1200" dirty="0">
                        <a:solidFill>
                          <a:srgbClr val="000000"/>
                        </a:solidFill>
                        <a:latin typeface="+mn-lt"/>
                        <a:ea typeface="+mn-ea"/>
                        <a:cs typeface="+mn-cs"/>
                      </a:endParaRPr>
                    </a:p>
                  </a:txBody>
                  <a:tcPr>
                    <a:solidFill>
                      <a:schemeClr val="accent2">
                        <a:lumMod val="40000"/>
                        <a:lumOff val="60000"/>
                      </a:schemeClr>
                    </a:solidFill>
                  </a:tcPr>
                </a:tc>
                <a:tc>
                  <a:txBody>
                    <a:bodyPr/>
                    <a:lstStyle/>
                    <a:p>
                      <a:pPr marL="0" algn="l" defTabSz="914400" rtl="0" eaLnBrk="1" latinLnBrk="0" hangingPunct="1"/>
                      <a:r>
                        <a:rPr lang="en-GB" sz="1100" b="0" kern="1200" dirty="0">
                          <a:solidFill>
                            <a:schemeClr val="bg1"/>
                          </a:solidFill>
                          <a:latin typeface="+mn-lt"/>
                          <a:ea typeface="+mn-ea"/>
                          <a:cs typeface="+mn-cs"/>
                        </a:rPr>
                        <a:t>Severe impairment</a:t>
                      </a:r>
                    </a:p>
                  </a:txBody>
                  <a:tcPr>
                    <a:solidFill>
                      <a:schemeClr val="accent2">
                        <a:lumMod val="50000"/>
                      </a:schemeClr>
                    </a:solidFill>
                  </a:tcPr>
                </a:tc>
                <a:extLst>
                  <a:ext uri="{0D108BD9-81ED-4DB2-BD59-A6C34878D82A}">
                    <a16:rowId xmlns:a16="http://schemas.microsoft.com/office/drawing/2014/main" val="2994297336"/>
                  </a:ext>
                </a:extLst>
              </a:tr>
              <a:tr h="942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Executive functions</a:t>
                      </a:r>
                    </a:p>
                    <a:p>
                      <a:endParaRPr lang="en-GB" sz="1100" b="1" dirty="0">
                        <a:solidFill>
                          <a:srgbClr val="000000"/>
                        </a:solidFill>
                      </a:endParaRPr>
                    </a:p>
                  </a:txBody>
                  <a:tcPr>
                    <a:solidFill>
                      <a:schemeClr val="bg2"/>
                    </a:solidFill>
                  </a:tcPr>
                </a:tc>
                <a:tc>
                  <a:txBody>
                    <a:bodyPr/>
                    <a:lstStyle/>
                    <a:p>
                      <a:pPr marL="0" algn="l" defTabSz="914400" rtl="0" eaLnBrk="1" latinLnBrk="0" hangingPunct="1"/>
                      <a:r>
                        <a:rPr lang="en-GB" sz="1100" b="0" kern="1200" dirty="0">
                          <a:solidFill>
                            <a:schemeClr val="tx2"/>
                          </a:solidFill>
                          <a:latin typeface="+mn-lt"/>
                          <a:ea typeface="+mn-ea"/>
                          <a:cs typeface="+mn-cs"/>
                        </a:rPr>
                        <a:t>Mild to moderate impairment</a:t>
                      </a:r>
                    </a:p>
                  </a:txBody>
                  <a:tcP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rgbClr val="000000"/>
                          </a:solidFill>
                          <a:latin typeface="+mn-lt"/>
                          <a:ea typeface="+mn-ea"/>
                          <a:cs typeface="+mn-cs"/>
                        </a:rPr>
                        <a:t>Mild to moderate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Moderate to 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rgbClr val="000000"/>
                          </a:solidFill>
                        </a:rPr>
                        <a:t>Mild to moderate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bg1"/>
                          </a:solidFill>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extLst>
                  <a:ext uri="{0D108BD9-81ED-4DB2-BD59-A6C34878D82A}">
                    <a16:rowId xmlns:a16="http://schemas.microsoft.com/office/drawing/2014/main" val="2758624052"/>
                  </a:ext>
                </a:extLst>
              </a:tr>
              <a:tr h="942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000000"/>
                          </a:solidFill>
                        </a:rPr>
                        <a:t>Behaviour</a:t>
                      </a:r>
                    </a:p>
                    <a:p>
                      <a:endParaRPr lang="en-GB" sz="1100" b="1" dirty="0">
                        <a:solidFill>
                          <a:srgbClr val="000000"/>
                        </a:solidFill>
                      </a:endParaRPr>
                    </a:p>
                  </a:txBody>
                  <a:tcP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tx2"/>
                          </a:solidFill>
                          <a:latin typeface="+mn-lt"/>
                          <a:ea typeface="+mn-ea"/>
                          <a:cs typeface="+mn-cs"/>
                        </a:rPr>
                        <a:t>Mild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3">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rgbClr val="000000"/>
                          </a:solidFill>
                        </a:rPr>
                        <a:t>Mild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chemeClr val="bg1"/>
                        </a:solidFill>
                        <a:latin typeface="+mn-lt"/>
                        <a:ea typeface="+mn-ea"/>
                        <a:cs typeface="+mn-cs"/>
                      </a:endParaRPr>
                    </a:p>
                  </a:txBody>
                  <a:tcPr>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bg1"/>
                          </a:solidFill>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bg1"/>
                          </a:solidFill>
                          <a:latin typeface="+mn-lt"/>
                          <a:ea typeface="+mn-ea"/>
                          <a:cs typeface="+mn-cs"/>
                        </a:rPr>
                        <a:t>Severe impairment</a:t>
                      </a:r>
                    </a:p>
                    <a:p>
                      <a:pPr marL="0" algn="l" defTabSz="914400" rtl="0" eaLnBrk="1" latinLnBrk="0" hangingPunct="1"/>
                      <a:endParaRPr lang="en-GB" sz="1100" b="0" kern="1200" dirty="0">
                        <a:solidFill>
                          <a:srgbClr val="000000"/>
                        </a:solidFill>
                        <a:latin typeface="+mn-lt"/>
                        <a:ea typeface="+mn-ea"/>
                        <a:cs typeface="+mn-cs"/>
                      </a:endParaRPr>
                    </a:p>
                  </a:txBody>
                  <a:tcPr>
                    <a:solidFill>
                      <a:schemeClr val="accent2">
                        <a:lumMod val="50000"/>
                      </a:schemeClr>
                    </a:solidFill>
                  </a:tcPr>
                </a:tc>
                <a:extLst>
                  <a:ext uri="{0D108BD9-81ED-4DB2-BD59-A6C34878D82A}">
                    <a16:rowId xmlns:a16="http://schemas.microsoft.com/office/drawing/2014/main" val="3479126176"/>
                  </a:ext>
                </a:extLst>
              </a:tr>
            </a:tbl>
          </a:graphicData>
        </a:graphic>
      </p:graphicFrame>
      <p:sp>
        <p:nvSpPr>
          <p:cNvPr id="5" name="Text Placeholder 4">
            <a:extLst>
              <a:ext uri="{FF2B5EF4-FFF2-40B4-BE49-F238E27FC236}">
                <a16:creationId xmlns:a16="http://schemas.microsoft.com/office/drawing/2014/main" id="{2CF3F605-EC8F-CD2C-49AB-5567AF6D7979}"/>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96741B7D-EAAB-FCB0-BEA0-E10D3AE5A09C}"/>
              </a:ext>
            </a:extLst>
          </p:cNvPr>
          <p:cNvSpPr>
            <a:spLocks noGrp="1"/>
          </p:cNvSpPr>
          <p:nvPr>
            <p:ph type="title"/>
          </p:nvPr>
        </p:nvSpPr>
        <p:spPr>
          <a:xfrm>
            <a:off x="539749" y="814386"/>
            <a:ext cx="10321084" cy="332399"/>
          </a:xfrm>
        </p:spPr>
        <p:txBody>
          <a:bodyPr/>
          <a:lstStyle/>
          <a:p>
            <a:r>
              <a:rPr lang="en-GB" sz="2000" dirty="0"/>
              <a:t>Cognitive–behavioural profiles of neuropsychologically distinct dementia syndromes</a:t>
            </a:r>
            <a:endParaRPr lang="da-DK" sz="2000" dirty="0"/>
          </a:p>
        </p:txBody>
      </p:sp>
      <p:sp>
        <p:nvSpPr>
          <p:cNvPr id="115" name="Text Placeholder 114">
            <a:extLst>
              <a:ext uri="{FF2B5EF4-FFF2-40B4-BE49-F238E27FC236}">
                <a16:creationId xmlns:a16="http://schemas.microsoft.com/office/drawing/2014/main" id="{AE0EF023-730B-63AB-3E97-2D574BE4D879}"/>
              </a:ext>
            </a:extLst>
          </p:cNvPr>
          <p:cNvSpPr>
            <a:spLocks noGrp="1"/>
          </p:cNvSpPr>
          <p:nvPr>
            <p:ph type="body" sz="quarter" idx="18"/>
          </p:nvPr>
        </p:nvSpPr>
        <p:spPr/>
        <p:txBody>
          <a:bodyPr/>
          <a:lstStyle/>
          <a:p>
            <a:r>
              <a:rPr lang="en-GB" dirty="0"/>
              <a:t>FTD=frontotemporal dementia</a:t>
            </a:r>
            <a:br>
              <a:rPr lang="en-GB" dirty="0"/>
            </a:br>
            <a:br>
              <a:rPr lang="en-GB" dirty="0"/>
            </a:br>
            <a:r>
              <a:rPr lang="en-GB" dirty="0"/>
              <a:t>Weintraub et al. Cold Spring </a:t>
            </a:r>
            <a:r>
              <a:rPr lang="en-GB" dirty="0" err="1"/>
              <a:t>Harb</a:t>
            </a:r>
            <a:r>
              <a:rPr lang="en-GB" dirty="0"/>
              <a:t> </a:t>
            </a:r>
            <a:r>
              <a:rPr lang="en-GB" dirty="0" err="1"/>
              <a:t>Perspect</a:t>
            </a:r>
            <a:r>
              <a:rPr lang="en-GB" dirty="0"/>
              <a:t> Med 2012;2(4):a006171</a:t>
            </a:r>
          </a:p>
        </p:txBody>
      </p:sp>
    </p:spTree>
    <p:extLst>
      <p:ext uri="{BB962C8B-B14F-4D97-AF65-F5344CB8AC3E}">
        <p14:creationId xmlns:p14="http://schemas.microsoft.com/office/powerpoint/2010/main" val="4202100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19200" y="546100"/>
            <a:ext cx="7124700" cy="2105818"/>
          </a:xfrm>
        </p:spPr>
        <p:txBody>
          <a:bodyPr/>
          <a:lstStyle/>
          <a:p>
            <a:r>
              <a:rPr lang="en-GB" sz="4000" dirty="0"/>
              <a:t>Other diagnostic procedures for Alzheimer’s disease</a:t>
            </a:r>
            <a:endParaRPr lang="da-DK" sz="4000" dirty="0">
              <a:cs typeface="Arial"/>
            </a:endParaRPr>
          </a:p>
        </p:txBody>
      </p:sp>
      <p:sp>
        <p:nvSpPr>
          <p:cNvPr id="3" name="Pladsholder til tekst 2">
            <a:extLst>
              <a:ext uri="{FF2B5EF4-FFF2-40B4-BE49-F238E27FC236}">
                <a16:creationId xmlns:a16="http://schemas.microsoft.com/office/drawing/2014/main" id="{27E1B130-A77D-42F4-89A0-4F7C0A89EAF0}"/>
              </a:ext>
            </a:extLst>
          </p:cNvPr>
          <p:cNvSpPr>
            <a:spLocks noGrp="1"/>
          </p:cNvSpPr>
          <p:nvPr>
            <p:ph type="body" idx="1"/>
          </p:nvPr>
        </p:nvSpPr>
        <p:spPr/>
        <p:txBody>
          <a:bodyPr/>
          <a:lstStyle/>
          <a:p>
            <a:r>
              <a:rPr lang="da-DK" i="1" dirty="0"/>
              <a:t>Alzheimer’s disease (AD)</a:t>
            </a:r>
            <a:endParaRPr lang="en-US" i="1" dirty="0"/>
          </a:p>
          <a:p>
            <a:endParaRPr lang="da-DK" i="1" dirty="0"/>
          </a:p>
        </p:txBody>
      </p:sp>
    </p:spTree>
    <p:extLst>
      <p:ext uri="{BB962C8B-B14F-4D97-AF65-F5344CB8AC3E}">
        <p14:creationId xmlns:p14="http://schemas.microsoft.com/office/powerpoint/2010/main" val="3756614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AD68CB6-2EC5-7035-7F21-752272470D8D}"/>
              </a:ext>
            </a:extLst>
          </p:cNvPr>
          <p:cNvSpPr txBox="1">
            <a:spLocks/>
          </p:cNvSpPr>
          <p:nvPr/>
        </p:nvSpPr>
        <p:spPr>
          <a:xfrm>
            <a:off x="6185141" y="1403513"/>
            <a:ext cx="5410197" cy="4415215"/>
          </a:xfrm>
          <a:prstGeom prst="round2DiagRect">
            <a:avLst>
              <a:gd name="adj1" fmla="val 0"/>
              <a:gd name="adj2" fmla="val 5647"/>
            </a:avLst>
          </a:prstGeom>
          <a:solidFill>
            <a:schemeClr val="bg1"/>
          </a:solidFill>
          <a:ln>
            <a:solidFill>
              <a:schemeClr val="accent2"/>
            </a:solidFill>
          </a:ln>
        </p:spPr>
        <p:txBody>
          <a:bodyPr vert="horz"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a:p>
        </p:txBody>
      </p:sp>
      <p:sp>
        <p:nvSpPr>
          <p:cNvPr id="5" name="Text Placeholder 4">
            <a:extLst>
              <a:ext uri="{FF2B5EF4-FFF2-40B4-BE49-F238E27FC236}">
                <a16:creationId xmlns:a16="http://schemas.microsoft.com/office/drawing/2014/main" id="{D82B2757-1359-0E3C-A6A1-9FADB47D3153}"/>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4" name="Title 3">
            <a:extLst>
              <a:ext uri="{FF2B5EF4-FFF2-40B4-BE49-F238E27FC236}">
                <a16:creationId xmlns:a16="http://schemas.microsoft.com/office/drawing/2014/main" id="{C6AB1F0C-35D0-CE2F-51FE-B550D5B99387}"/>
              </a:ext>
            </a:extLst>
          </p:cNvPr>
          <p:cNvSpPr>
            <a:spLocks noGrp="1"/>
          </p:cNvSpPr>
          <p:nvPr>
            <p:ph type="title"/>
          </p:nvPr>
        </p:nvSpPr>
        <p:spPr/>
        <p:txBody>
          <a:bodyPr/>
          <a:lstStyle/>
          <a:p>
            <a:r>
              <a:rPr lang="en-GB" dirty="0"/>
              <a:t>Specialized biomarkers for Alzheimer’s disease </a:t>
            </a:r>
            <a:endParaRPr lang="da-DK" dirty="0"/>
          </a:p>
        </p:txBody>
      </p:sp>
      <p:sp>
        <p:nvSpPr>
          <p:cNvPr id="7" name="Content Placeholder 6">
            <a:extLst>
              <a:ext uri="{FF2B5EF4-FFF2-40B4-BE49-F238E27FC236}">
                <a16:creationId xmlns:a16="http://schemas.microsoft.com/office/drawing/2014/main" id="{918655A7-0316-5A54-D38E-C6EADCF18767}"/>
              </a:ext>
            </a:extLst>
          </p:cNvPr>
          <p:cNvSpPr>
            <a:spLocks noGrp="1"/>
          </p:cNvSpPr>
          <p:nvPr>
            <p:ph idx="19"/>
          </p:nvPr>
        </p:nvSpPr>
        <p:spPr>
          <a:xfrm>
            <a:off x="539751" y="1416785"/>
            <a:ext cx="5547884" cy="4415215"/>
          </a:xfrm>
        </p:spPr>
        <p:txBody>
          <a:bodyPr vert="horz" lIns="0" tIns="0" rIns="0" bIns="0" rtlCol="0" anchor="t">
            <a:noAutofit/>
          </a:bodyPr>
          <a:lstStyle/>
          <a:p>
            <a:pPr marL="179705" indent="-179705"/>
            <a:r>
              <a:rPr lang="en-GB" dirty="0"/>
              <a:t>Biomarkers are biological indicators of the presence </a:t>
            </a:r>
            <a:br>
              <a:rPr lang="en-GB" dirty="0"/>
            </a:br>
            <a:r>
              <a:rPr lang="en-GB" dirty="0"/>
              <a:t>of a disease</a:t>
            </a:r>
            <a:r>
              <a:rPr lang="en-GB" baseline="30000" dirty="0"/>
              <a:t>1</a:t>
            </a:r>
            <a:endParaRPr lang="en-US" dirty="0">
              <a:solidFill>
                <a:schemeClr val="tx1"/>
              </a:solidFill>
            </a:endParaRPr>
          </a:p>
          <a:p>
            <a:pPr marL="179705" indent="-179705"/>
            <a:r>
              <a:rPr lang="en-GB" dirty="0">
                <a:solidFill>
                  <a:schemeClr val="tx1"/>
                </a:solidFill>
              </a:rPr>
              <a:t>Special biomarker laboratory tests can be performed </a:t>
            </a:r>
            <a:br>
              <a:rPr lang="en-GB" dirty="0">
                <a:solidFill>
                  <a:schemeClr val="tx1"/>
                </a:solidFill>
              </a:rPr>
            </a:br>
            <a:r>
              <a:rPr lang="en-GB" dirty="0">
                <a:solidFill>
                  <a:schemeClr val="tx1"/>
                </a:solidFill>
              </a:rPr>
              <a:t>using PET and analysis of CSF</a:t>
            </a:r>
            <a:r>
              <a:rPr lang="en-GB" baseline="30000" dirty="0">
                <a:solidFill>
                  <a:schemeClr val="tx1"/>
                </a:solidFill>
              </a:rPr>
              <a:t>1</a:t>
            </a:r>
            <a:endParaRPr lang="en-GB" baseline="30000" dirty="0">
              <a:solidFill>
                <a:schemeClr val="tx1"/>
              </a:solidFill>
              <a:cs typeface="Arial"/>
            </a:endParaRPr>
          </a:p>
          <a:p>
            <a:pPr marL="179705" indent="-179705"/>
            <a:r>
              <a:rPr lang="en-GB" dirty="0">
                <a:solidFill>
                  <a:schemeClr val="tx1"/>
                </a:solidFill>
              </a:rPr>
              <a:t>Plasma biomarkers such as p-tau181 and p-tau217 </a:t>
            </a:r>
            <a:br>
              <a:rPr lang="en-GB" dirty="0">
                <a:solidFill>
                  <a:schemeClr val="tx1"/>
                </a:solidFill>
              </a:rPr>
            </a:br>
            <a:r>
              <a:rPr lang="en-GB" dirty="0">
                <a:solidFill>
                  <a:schemeClr val="tx1"/>
                </a:solidFill>
              </a:rPr>
              <a:t>are being studied</a:t>
            </a:r>
            <a:r>
              <a:rPr lang="en-GB" baseline="30000" dirty="0">
                <a:solidFill>
                  <a:schemeClr val="tx1"/>
                </a:solidFill>
              </a:rPr>
              <a:t>2</a:t>
            </a:r>
            <a:r>
              <a:rPr lang="en-GB" dirty="0">
                <a:solidFill>
                  <a:schemeClr val="tx1"/>
                </a:solidFill>
              </a:rPr>
              <a:t> </a:t>
            </a:r>
            <a:endParaRPr lang="en-GB" dirty="0">
              <a:solidFill>
                <a:schemeClr val="tx1"/>
              </a:solidFill>
              <a:cs typeface="Arial"/>
            </a:endParaRPr>
          </a:p>
          <a:p>
            <a:pPr marL="179705" indent="-179705"/>
            <a:r>
              <a:rPr lang="en-GB" dirty="0">
                <a:solidFill>
                  <a:schemeClr val="tx1"/>
                </a:solidFill>
              </a:rPr>
              <a:t>Some countries have approved dementia biomarker tests for clinical use, subject to specific Appropriate Use Criteria</a:t>
            </a:r>
            <a:r>
              <a:rPr lang="en-GB" baseline="30000" dirty="0">
                <a:solidFill>
                  <a:schemeClr val="tx1"/>
                </a:solidFill>
              </a:rPr>
              <a:t>1</a:t>
            </a:r>
            <a:r>
              <a:rPr lang="en-GB" dirty="0">
                <a:solidFill>
                  <a:schemeClr val="tx1"/>
                </a:solidFill>
              </a:rPr>
              <a:t> </a:t>
            </a:r>
            <a:endParaRPr lang="en-GB" dirty="0">
              <a:solidFill>
                <a:schemeClr val="tx1"/>
              </a:solidFill>
              <a:cs typeface="Arial"/>
            </a:endParaRPr>
          </a:p>
          <a:p>
            <a:pPr marL="179705" indent="-179705"/>
            <a:r>
              <a:rPr lang="en-GB" dirty="0">
                <a:solidFill>
                  <a:schemeClr val="tx1"/>
                </a:solidFill>
              </a:rPr>
              <a:t>Generally, these clinically approved tests can identify </a:t>
            </a:r>
            <a:br>
              <a:rPr lang="en-GB" dirty="0">
                <a:solidFill>
                  <a:schemeClr val="tx1"/>
                </a:solidFill>
              </a:rPr>
            </a:br>
            <a:r>
              <a:rPr lang="en-GB" dirty="0">
                <a:solidFill>
                  <a:schemeClr val="tx1"/>
                </a:solidFill>
              </a:rPr>
              <a:t>the presence of amyloid plaques, neurofibrillary tangles, </a:t>
            </a:r>
            <a:br>
              <a:rPr lang="en-GB" dirty="0">
                <a:solidFill>
                  <a:schemeClr val="tx1"/>
                </a:solidFill>
              </a:rPr>
            </a:br>
            <a:r>
              <a:rPr lang="en-GB" dirty="0">
                <a:solidFill>
                  <a:schemeClr val="tx1"/>
                </a:solidFill>
              </a:rPr>
              <a:t>or neurodegeneration related to dementia</a:t>
            </a:r>
            <a:r>
              <a:rPr lang="en-GB" baseline="30000" dirty="0">
                <a:solidFill>
                  <a:schemeClr val="tx1"/>
                </a:solidFill>
              </a:rPr>
              <a:t>1</a:t>
            </a:r>
            <a:endParaRPr lang="da-DK" dirty="0">
              <a:solidFill>
                <a:schemeClr val="tx1"/>
              </a:solidFill>
              <a:cs typeface="Arial"/>
            </a:endParaRPr>
          </a:p>
        </p:txBody>
      </p:sp>
      <p:sp>
        <p:nvSpPr>
          <p:cNvPr id="6" name="Text Placeholder 5">
            <a:extLst>
              <a:ext uri="{FF2B5EF4-FFF2-40B4-BE49-F238E27FC236}">
                <a16:creationId xmlns:a16="http://schemas.microsoft.com/office/drawing/2014/main" id="{449FDD6E-7521-1B31-A315-96C81D51E56B}"/>
              </a:ext>
            </a:extLst>
          </p:cNvPr>
          <p:cNvSpPr>
            <a:spLocks noGrp="1"/>
          </p:cNvSpPr>
          <p:nvPr>
            <p:ph type="body" sz="quarter" idx="18"/>
          </p:nvPr>
        </p:nvSpPr>
        <p:spPr/>
        <p:txBody>
          <a:bodyPr/>
          <a:lstStyle/>
          <a:p>
            <a:pPr marL="0" indent="0">
              <a:buNone/>
            </a:pPr>
            <a:r>
              <a:rPr lang="en-GB" dirty="0"/>
              <a:t>CSF=cerebrospinal fluid; PET=positron emission tomography; p-tau=phosphorylated tau</a:t>
            </a:r>
            <a:br>
              <a:rPr lang="en-GB" dirty="0"/>
            </a:br>
            <a:endParaRPr lang="en-GB" dirty="0"/>
          </a:p>
          <a:p>
            <a:r>
              <a:rPr lang="en-GB" dirty="0"/>
              <a:t>1. Gauthier et al. World Alzheimer Report 2021; 2. </a:t>
            </a:r>
            <a:r>
              <a:rPr lang="en-GB" dirty="0" err="1"/>
              <a:t>Therriault</a:t>
            </a:r>
            <a:r>
              <a:rPr lang="en-GB" dirty="0"/>
              <a:t> et al. </a:t>
            </a:r>
            <a:r>
              <a:rPr lang="fr-FR" dirty="0" err="1"/>
              <a:t>Alzheimers</a:t>
            </a:r>
            <a:r>
              <a:rPr lang="fr-FR" dirty="0"/>
              <a:t> </a:t>
            </a:r>
            <a:r>
              <a:rPr lang="fr-FR" dirty="0" err="1"/>
              <a:t>Dement</a:t>
            </a:r>
            <a:r>
              <a:rPr lang="fr-FR" dirty="0"/>
              <a:t>. 2023;19(11):4967–4977;</a:t>
            </a:r>
            <a:r>
              <a:rPr lang="en-GB" dirty="0"/>
              <a:t> 3. </a:t>
            </a:r>
            <a:r>
              <a:rPr lang="en-GB" dirty="0" err="1"/>
              <a:t>Therriault</a:t>
            </a:r>
            <a:r>
              <a:rPr lang="en-GB" dirty="0"/>
              <a:t> et al. Trends Mol Med 2022;28(9):726–741</a:t>
            </a:r>
          </a:p>
        </p:txBody>
      </p:sp>
      <p:sp>
        <p:nvSpPr>
          <p:cNvPr id="3" name="TextBox 2">
            <a:extLst>
              <a:ext uri="{FF2B5EF4-FFF2-40B4-BE49-F238E27FC236}">
                <a16:creationId xmlns:a16="http://schemas.microsoft.com/office/drawing/2014/main" id="{BAD61985-B645-6294-4530-B1564119BAE0}"/>
              </a:ext>
            </a:extLst>
          </p:cNvPr>
          <p:cNvSpPr txBox="1"/>
          <p:nvPr/>
        </p:nvSpPr>
        <p:spPr>
          <a:xfrm>
            <a:off x="7566091" y="1403513"/>
            <a:ext cx="2934632" cy="391628"/>
          </a:xfrm>
          <a:prstGeom prst="rect">
            <a:avLst/>
          </a:prstGeom>
          <a:noFill/>
          <a:ln>
            <a:noFill/>
          </a:ln>
        </p:spPr>
        <p:txBody>
          <a:bodyPr vert="horz" wrap="none" lIns="72000" tIns="72000" rIns="72000" bIns="72000" rtlCol="0" anchor="ctr">
            <a:spAutoFit/>
          </a:bodyPr>
          <a:lstStyle/>
          <a:p>
            <a:pPr algn="ctr"/>
            <a:r>
              <a:rPr lang="en-US" sz="1600" b="1" dirty="0">
                <a:solidFill>
                  <a:schemeClr val="accent2">
                    <a:lumMod val="50000"/>
                  </a:schemeClr>
                </a:solidFill>
                <a:latin typeface="Arial"/>
              </a:rPr>
              <a:t>Alzheimer’s disease neuron</a:t>
            </a:r>
            <a:r>
              <a:rPr lang="en-US" sz="1600" b="1" baseline="30000" dirty="0">
                <a:solidFill>
                  <a:schemeClr val="accent2">
                    <a:lumMod val="50000"/>
                  </a:schemeClr>
                </a:solidFill>
                <a:latin typeface="Arial"/>
              </a:rPr>
              <a:t>3</a:t>
            </a:r>
            <a:endParaRPr lang="en-US" sz="1600" b="1" dirty="0">
              <a:solidFill>
                <a:schemeClr val="accent2">
                  <a:lumMod val="50000"/>
                </a:schemeClr>
              </a:solidFill>
              <a:latin typeface="Arial"/>
            </a:endParaRPr>
          </a:p>
        </p:txBody>
      </p:sp>
      <p:sp>
        <p:nvSpPr>
          <p:cNvPr id="395" name="TextBox 394">
            <a:extLst>
              <a:ext uri="{FF2B5EF4-FFF2-40B4-BE49-F238E27FC236}">
                <a16:creationId xmlns:a16="http://schemas.microsoft.com/office/drawing/2014/main" id="{52FA7F6D-E552-03CE-6CAF-23D561B99E07}"/>
              </a:ext>
            </a:extLst>
          </p:cNvPr>
          <p:cNvSpPr txBox="1"/>
          <p:nvPr/>
        </p:nvSpPr>
        <p:spPr>
          <a:xfrm>
            <a:off x="6375409" y="2044691"/>
            <a:ext cx="1733691" cy="576293"/>
          </a:xfrm>
          <a:prstGeom prst="rect">
            <a:avLst/>
          </a:prstGeom>
          <a:noFill/>
        </p:spPr>
        <p:txBody>
          <a:bodyPr wrap="square" lIns="72000" tIns="72000" rIns="72000" bIns="72000" rtlCol="0" anchor="ctr" anchorCtr="0">
            <a:spAutoFit/>
          </a:bodyPr>
          <a:lstStyle/>
          <a:p>
            <a:r>
              <a:rPr lang="en-US" sz="1400" dirty="0">
                <a:solidFill>
                  <a:schemeClr val="tx2"/>
                </a:solidFill>
              </a:rPr>
              <a:t>Tau neurofibrillary</a:t>
            </a:r>
            <a:br>
              <a:rPr lang="en-US" sz="1400" dirty="0">
                <a:solidFill>
                  <a:schemeClr val="tx2"/>
                </a:solidFill>
              </a:rPr>
            </a:br>
            <a:r>
              <a:rPr lang="en-US" sz="1400" dirty="0">
                <a:solidFill>
                  <a:schemeClr val="tx2"/>
                </a:solidFill>
              </a:rPr>
              <a:t>tangles (NFTs)</a:t>
            </a:r>
          </a:p>
        </p:txBody>
      </p:sp>
      <p:sp>
        <p:nvSpPr>
          <p:cNvPr id="397" name="TextBox 396">
            <a:extLst>
              <a:ext uri="{FF2B5EF4-FFF2-40B4-BE49-F238E27FC236}">
                <a16:creationId xmlns:a16="http://schemas.microsoft.com/office/drawing/2014/main" id="{452C4BFD-1A3D-713D-31D9-75C735F3E38B}"/>
              </a:ext>
            </a:extLst>
          </p:cNvPr>
          <p:cNvSpPr txBox="1"/>
          <p:nvPr/>
        </p:nvSpPr>
        <p:spPr>
          <a:xfrm>
            <a:off x="10279695" y="2098069"/>
            <a:ext cx="1266366" cy="576293"/>
          </a:xfrm>
          <a:prstGeom prst="rect">
            <a:avLst/>
          </a:prstGeom>
          <a:noFill/>
        </p:spPr>
        <p:txBody>
          <a:bodyPr wrap="square" lIns="72000" tIns="72000" rIns="72000" bIns="72000" rtlCol="0" anchor="ctr" anchorCtr="0">
            <a:spAutoFit/>
          </a:bodyPr>
          <a:lstStyle/>
          <a:p>
            <a:r>
              <a:rPr lang="en-US" sz="1400">
                <a:solidFill>
                  <a:schemeClr val="tx2"/>
                </a:solidFill>
              </a:rPr>
              <a:t>Amyloid-beta</a:t>
            </a:r>
            <a:br>
              <a:rPr lang="en-US" sz="1400">
                <a:solidFill>
                  <a:schemeClr val="tx2"/>
                </a:solidFill>
              </a:rPr>
            </a:br>
            <a:r>
              <a:rPr lang="en-US" sz="1400">
                <a:solidFill>
                  <a:schemeClr val="tx2"/>
                </a:solidFill>
              </a:rPr>
              <a:t>(A</a:t>
            </a:r>
            <a:r>
              <a:rPr lang="el-GR" sz="1400">
                <a:solidFill>
                  <a:schemeClr val="tx2"/>
                </a:solidFill>
              </a:rPr>
              <a:t>β) </a:t>
            </a:r>
            <a:r>
              <a:rPr lang="en-US" sz="1400">
                <a:solidFill>
                  <a:schemeClr val="tx2"/>
                </a:solidFill>
              </a:rPr>
              <a:t>plaques</a:t>
            </a:r>
          </a:p>
        </p:txBody>
      </p:sp>
      <p:cxnSp>
        <p:nvCxnSpPr>
          <p:cNvPr id="398" name="Straight Connector 397">
            <a:extLst>
              <a:ext uri="{FF2B5EF4-FFF2-40B4-BE49-F238E27FC236}">
                <a16:creationId xmlns:a16="http://schemas.microsoft.com/office/drawing/2014/main" id="{B246054D-924F-91F4-0BB7-A4BA0464B1C4}"/>
              </a:ext>
            </a:extLst>
          </p:cNvPr>
          <p:cNvCxnSpPr>
            <a:cxnSpLocks/>
          </p:cNvCxnSpPr>
          <p:nvPr/>
        </p:nvCxnSpPr>
        <p:spPr>
          <a:xfrm>
            <a:off x="9621240" y="2387413"/>
            <a:ext cx="695173" cy="1"/>
          </a:xfrm>
          <a:prstGeom prst="line">
            <a:avLst/>
          </a:prstGeom>
          <a:ln w="9525">
            <a:solidFill>
              <a:srgbClr val="3E1A00"/>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BD7A52B5-0452-A6F1-74B1-25CAB4385804}"/>
              </a:ext>
            </a:extLst>
          </p:cNvPr>
          <p:cNvCxnSpPr>
            <a:cxnSpLocks/>
          </p:cNvCxnSpPr>
          <p:nvPr/>
        </p:nvCxnSpPr>
        <p:spPr>
          <a:xfrm>
            <a:off x="7774028" y="2384464"/>
            <a:ext cx="332278" cy="0"/>
          </a:xfrm>
          <a:prstGeom prst="line">
            <a:avLst/>
          </a:prstGeom>
          <a:ln w="9525">
            <a:solidFill>
              <a:srgbClr val="3E1A00"/>
            </a:solidFill>
          </a:ln>
        </p:spPr>
        <p:style>
          <a:lnRef idx="1">
            <a:schemeClr val="accent1"/>
          </a:lnRef>
          <a:fillRef idx="0">
            <a:schemeClr val="accent1"/>
          </a:fillRef>
          <a:effectRef idx="0">
            <a:schemeClr val="accent1"/>
          </a:effectRef>
          <a:fontRef idx="minor">
            <a:schemeClr val="tx1"/>
          </a:fontRef>
        </p:style>
      </p:cxnSp>
      <p:grpSp>
        <p:nvGrpSpPr>
          <p:cNvPr id="400" name="Group 399">
            <a:extLst>
              <a:ext uri="{FF2B5EF4-FFF2-40B4-BE49-F238E27FC236}">
                <a16:creationId xmlns:a16="http://schemas.microsoft.com/office/drawing/2014/main" id="{8CE10600-A34D-A826-1D2B-20FB1903A607}"/>
              </a:ext>
            </a:extLst>
          </p:cNvPr>
          <p:cNvGrpSpPr/>
          <p:nvPr/>
        </p:nvGrpSpPr>
        <p:grpSpPr>
          <a:xfrm>
            <a:off x="8097287" y="1924290"/>
            <a:ext cx="1699868" cy="3709309"/>
            <a:chOff x="5025104" y="1465029"/>
            <a:chExt cx="1368668" cy="3252355"/>
          </a:xfrm>
        </p:grpSpPr>
        <p:grpSp>
          <p:nvGrpSpPr>
            <p:cNvPr id="401" name="Group 400">
              <a:extLst>
                <a:ext uri="{FF2B5EF4-FFF2-40B4-BE49-F238E27FC236}">
                  <a16:creationId xmlns:a16="http://schemas.microsoft.com/office/drawing/2014/main" id="{DF1C4B7A-2D06-C895-B973-CBB8005CADB1}"/>
                </a:ext>
              </a:extLst>
            </p:cNvPr>
            <p:cNvGrpSpPr/>
            <p:nvPr/>
          </p:nvGrpSpPr>
          <p:grpSpPr>
            <a:xfrm>
              <a:off x="5025104" y="1465029"/>
              <a:ext cx="1368668" cy="3252355"/>
              <a:chOff x="5409538" y="1792795"/>
              <a:chExt cx="1375767" cy="3269225"/>
            </a:xfrm>
          </p:grpSpPr>
          <p:sp>
            <p:nvSpPr>
              <p:cNvPr id="766" name="Freeform 5048">
                <a:extLst>
                  <a:ext uri="{FF2B5EF4-FFF2-40B4-BE49-F238E27FC236}">
                    <a16:creationId xmlns:a16="http://schemas.microsoft.com/office/drawing/2014/main" id="{03619301-D304-6AD4-5B2A-5EC97444E54C}"/>
                  </a:ext>
                </a:extLst>
              </p:cNvPr>
              <p:cNvSpPr/>
              <p:nvPr/>
            </p:nvSpPr>
            <p:spPr>
              <a:xfrm>
                <a:off x="5409538" y="1792795"/>
                <a:ext cx="1375767" cy="2903601"/>
              </a:xfrm>
              <a:custGeom>
                <a:avLst/>
                <a:gdLst>
                  <a:gd name="connsiteX0" fmla="*/ 818325 w 1375767"/>
                  <a:gd name="connsiteY0" fmla="*/ 2789032 h 2903601"/>
                  <a:gd name="connsiteX1" fmla="*/ 817401 w 1375767"/>
                  <a:gd name="connsiteY1" fmla="*/ 2794064 h 2903601"/>
                  <a:gd name="connsiteX2" fmla="*/ 841010 w 1375767"/>
                  <a:gd name="connsiteY2" fmla="*/ 2846070 h 2903601"/>
                  <a:gd name="connsiteX3" fmla="*/ 897140 w 1375767"/>
                  <a:gd name="connsiteY3" fmla="*/ 2892171 h 2903601"/>
                  <a:gd name="connsiteX4" fmla="*/ 890977 w 1375767"/>
                  <a:gd name="connsiteY4" fmla="*/ 2903601 h 2903601"/>
                  <a:gd name="connsiteX5" fmla="*/ 842432 w 1375767"/>
                  <a:gd name="connsiteY5" fmla="*/ 2870740 h 2903601"/>
                  <a:gd name="connsiteX6" fmla="*/ 827641 w 1375767"/>
                  <a:gd name="connsiteY6" fmla="*/ 2851404 h 2903601"/>
                  <a:gd name="connsiteX7" fmla="*/ 808488 w 1375767"/>
                  <a:gd name="connsiteY7" fmla="*/ 2813876 h 2903601"/>
                  <a:gd name="connsiteX8" fmla="*/ 795309 w 1375767"/>
                  <a:gd name="connsiteY8" fmla="*/ 2867882 h 2903601"/>
                  <a:gd name="connsiteX9" fmla="*/ 782509 w 1375767"/>
                  <a:gd name="connsiteY9" fmla="*/ 2876360 h 2903601"/>
                  <a:gd name="connsiteX10" fmla="*/ 782509 w 1375767"/>
                  <a:gd name="connsiteY10" fmla="*/ 2876550 h 2903601"/>
                  <a:gd name="connsiteX11" fmla="*/ 779664 w 1375767"/>
                  <a:gd name="connsiteY11" fmla="*/ 2878265 h 2903601"/>
                  <a:gd name="connsiteX12" fmla="*/ 787084 w 1375767"/>
                  <a:gd name="connsiteY12" fmla="*/ 2834795 h 2903601"/>
                  <a:gd name="connsiteX13" fmla="*/ 801740 w 1375767"/>
                  <a:gd name="connsiteY13" fmla="*/ 2791689 h 2903601"/>
                  <a:gd name="connsiteX14" fmla="*/ 525389 w 1375767"/>
                  <a:gd name="connsiteY14" fmla="*/ 2726440 h 2903601"/>
                  <a:gd name="connsiteX15" fmla="*/ 514846 w 1375767"/>
                  <a:gd name="connsiteY15" fmla="*/ 2745581 h 2903601"/>
                  <a:gd name="connsiteX16" fmla="*/ 411308 w 1375767"/>
                  <a:gd name="connsiteY16" fmla="*/ 2766441 h 2903601"/>
                  <a:gd name="connsiteX17" fmla="*/ 398223 w 1375767"/>
                  <a:gd name="connsiteY17" fmla="*/ 2769489 h 2903601"/>
                  <a:gd name="connsiteX18" fmla="*/ 388457 w 1375767"/>
                  <a:gd name="connsiteY18" fmla="*/ 2754058 h 2903601"/>
                  <a:gd name="connsiteX19" fmla="*/ 404860 w 1375767"/>
                  <a:gd name="connsiteY19" fmla="*/ 2745581 h 2903601"/>
                  <a:gd name="connsiteX20" fmla="*/ 414152 w 1375767"/>
                  <a:gd name="connsiteY20" fmla="*/ 2753582 h 2903601"/>
                  <a:gd name="connsiteX21" fmla="*/ 504511 w 1375767"/>
                  <a:gd name="connsiteY21" fmla="*/ 2736056 h 2903601"/>
                  <a:gd name="connsiteX22" fmla="*/ 510495 w 1375767"/>
                  <a:gd name="connsiteY22" fmla="*/ 2726745 h 2903601"/>
                  <a:gd name="connsiteX23" fmla="*/ 1066764 w 1375767"/>
                  <a:gd name="connsiteY23" fmla="*/ 2661095 h 2903601"/>
                  <a:gd name="connsiteX24" fmla="*/ 1074444 w 1375767"/>
                  <a:gd name="connsiteY24" fmla="*/ 2677478 h 2903601"/>
                  <a:gd name="connsiteX25" fmla="*/ 1056998 w 1375767"/>
                  <a:gd name="connsiteY25" fmla="*/ 2684050 h 2903601"/>
                  <a:gd name="connsiteX26" fmla="*/ 1049034 w 1375767"/>
                  <a:gd name="connsiteY26" fmla="*/ 2675954 h 2903601"/>
                  <a:gd name="connsiteX27" fmla="*/ 982569 w 1375767"/>
                  <a:gd name="connsiteY27" fmla="*/ 2695670 h 2903601"/>
                  <a:gd name="connsiteX28" fmla="*/ 925205 w 1375767"/>
                  <a:gd name="connsiteY28" fmla="*/ 2722531 h 2903601"/>
                  <a:gd name="connsiteX29" fmla="*/ 904701 w 1375767"/>
                  <a:gd name="connsiteY29" fmla="*/ 2721916 h 2903601"/>
                  <a:gd name="connsiteX30" fmla="*/ 905864 w 1375767"/>
                  <a:gd name="connsiteY30" fmla="*/ 2719292 h 2903601"/>
                  <a:gd name="connsiteX31" fmla="*/ 905579 w 1375767"/>
                  <a:gd name="connsiteY31" fmla="*/ 2710434 h 2903601"/>
                  <a:gd name="connsiteX32" fmla="*/ 903341 w 1375767"/>
                  <a:gd name="connsiteY32" fmla="*/ 2708686 h 2903601"/>
                  <a:gd name="connsiteX33" fmla="*/ 921792 w 1375767"/>
                  <a:gd name="connsiteY33" fmla="*/ 2709482 h 2903601"/>
                  <a:gd name="connsiteX34" fmla="*/ 974035 w 1375767"/>
                  <a:gd name="connsiteY34" fmla="*/ 2684716 h 2903601"/>
                  <a:gd name="connsiteX35" fmla="*/ 1052637 w 1375767"/>
                  <a:gd name="connsiteY35" fmla="*/ 2663190 h 2903601"/>
                  <a:gd name="connsiteX36" fmla="*/ 1066764 w 1375767"/>
                  <a:gd name="connsiteY36" fmla="*/ 2661095 h 2903601"/>
                  <a:gd name="connsiteX37" fmla="*/ 550905 w 1375767"/>
                  <a:gd name="connsiteY37" fmla="*/ 2647760 h 2903601"/>
                  <a:gd name="connsiteX38" fmla="*/ 548624 w 1375767"/>
                  <a:gd name="connsiteY38" fmla="*/ 2684253 h 2903601"/>
                  <a:gd name="connsiteX39" fmla="*/ 527830 w 1375767"/>
                  <a:gd name="connsiteY39" fmla="*/ 2722008 h 2903601"/>
                  <a:gd name="connsiteX40" fmla="*/ 511559 w 1375767"/>
                  <a:gd name="connsiteY40" fmla="*/ 2725088 h 2903601"/>
                  <a:gd name="connsiteX41" fmla="*/ 532179 w 1375767"/>
                  <a:gd name="connsiteY41" fmla="*/ 2693001 h 2903601"/>
                  <a:gd name="connsiteX42" fmla="*/ 538952 w 1375767"/>
                  <a:gd name="connsiteY42" fmla="*/ 2662303 h 2903601"/>
                  <a:gd name="connsiteX43" fmla="*/ 542153 w 1375767"/>
                  <a:gd name="connsiteY43" fmla="*/ 2659666 h 2903601"/>
                  <a:gd name="connsiteX44" fmla="*/ 547937 w 1375767"/>
                  <a:gd name="connsiteY44" fmla="*/ 2654618 h 2903601"/>
                  <a:gd name="connsiteX45" fmla="*/ 736529 w 1375767"/>
                  <a:gd name="connsiteY45" fmla="*/ 2634875 h 2903601"/>
                  <a:gd name="connsiteX46" fmla="*/ 754254 w 1375767"/>
                  <a:gd name="connsiteY46" fmla="*/ 2646426 h 2903601"/>
                  <a:gd name="connsiteX47" fmla="*/ 832367 w 1375767"/>
                  <a:gd name="connsiteY47" fmla="*/ 2686335 h 2903601"/>
                  <a:gd name="connsiteX48" fmla="*/ 836080 w 1375767"/>
                  <a:gd name="connsiteY48" fmla="*/ 2692622 h 2903601"/>
                  <a:gd name="connsiteX49" fmla="*/ 837407 w 1375767"/>
                  <a:gd name="connsiteY49" fmla="*/ 2698718 h 2903601"/>
                  <a:gd name="connsiteX50" fmla="*/ 844862 w 1375767"/>
                  <a:gd name="connsiteY50" fmla="*/ 2706136 h 2903601"/>
                  <a:gd name="connsiteX51" fmla="*/ 847702 w 1375767"/>
                  <a:gd name="connsiteY51" fmla="*/ 2709252 h 2903601"/>
                  <a:gd name="connsiteX52" fmla="*/ 798627 w 1375767"/>
                  <a:gd name="connsiteY52" fmla="*/ 2687765 h 2903601"/>
                  <a:gd name="connsiteX53" fmla="*/ 814556 w 1375767"/>
                  <a:gd name="connsiteY53" fmla="*/ 2712815 h 2903601"/>
                  <a:gd name="connsiteX54" fmla="*/ 819271 w 1375767"/>
                  <a:gd name="connsiteY54" fmla="*/ 2731069 h 2903601"/>
                  <a:gd name="connsiteX55" fmla="*/ 802160 w 1375767"/>
                  <a:gd name="connsiteY55" fmla="*/ 2722791 h 2903601"/>
                  <a:gd name="connsiteX56" fmla="*/ 800713 w 1375767"/>
                  <a:gd name="connsiteY56" fmla="*/ 2717006 h 2903601"/>
                  <a:gd name="connsiteX57" fmla="*/ 773257 w 1375767"/>
                  <a:gd name="connsiteY57" fmla="*/ 2679935 h 2903601"/>
                  <a:gd name="connsiteX58" fmla="*/ 736713 w 1375767"/>
                  <a:gd name="connsiteY58" fmla="*/ 2650397 h 2903601"/>
                  <a:gd name="connsiteX59" fmla="*/ 736713 w 1375767"/>
                  <a:gd name="connsiteY59" fmla="*/ 2635377 h 2903601"/>
                  <a:gd name="connsiteX60" fmla="*/ 818254 w 1375767"/>
                  <a:gd name="connsiteY60" fmla="*/ 2548223 h 2903601"/>
                  <a:gd name="connsiteX61" fmla="*/ 822236 w 1375767"/>
                  <a:gd name="connsiteY61" fmla="*/ 2565654 h 2903601"/>
                  <a:gd name="connsiteX62" fmla="*/ 810195 w 1375767"/>
                  <a:gd name="connsiteY62" fmla="*/ 2570893 h 2903601"/>
                  <a:gd name="connsiteX63" fmla="*/ 766142 w 1375767"/>
                  <a:gd name="connsiteY63" fmla="*/ 2609148 h 2903601"/>
                  <a:gd name="connsiteX64" fmla="*/ 730929 w 1375767"/>
                  <a:gd name="connsiteY64" fmla="*/ 2619570 h 2903601"/>
                  <a:gd name="connsiteX65" fmla="*/ 727895 w 1375767"/>
                  <a:gd name="connsiteY65" fmla="*/ 2611279 h 2903601"/>
                  <a:gd name="connsiteX66" fmla="*/ 724915 w 1375767"/>
                  <a:gd name="connsiteY66" fmla="*/ 2606245 h 2903601"/>
                  <a:gd name="connsiteX67" fmla="*/ 754752 w 1375767"/>
                  <a:gd name="connsiteY67" fmla="*/ 2599682 h 2903601"/>
                  <a:gd name="connsiteX68" fmla="*/ 798438 w 1375767"/>
                  <a:gd name="connsiteY68" fmla="*/ 2562797 h 2903601"/>
                  <a:gd name="connsiteX69" fmla="*/ 799576 w 1375767"/>
                  <a:gd name="connsiteY69" fmla="*/ 2551271 h 2903601"/>
                  <a:gd name="connsiteX70" fmla="*/ 818254 w 1375767"/>
                  <a:gd name="connsiteY70" fmla="*/ 2548223 h 2903601"/>
                  <a:gd name="connsiteX71" fmla="*/ 476913 w 1375767"/>
                  <a:gd name="connsiteY71" fmla="*/ 2243451 h 2903601"/>
                  <a:gd name="connsiteX72" fmla="*/ 477205 w 1375767"/>
                  <a:gd name="connsiteY72" fmla="*/ 2248186 h 2903601"/>
                  <a:gd name="connsiteX73" fmla="*/ 484031 w 1375767"/>
                  <a:gd name="connsiteY73" fmla="*/ 2257330 h 2903601"/>
                  <a:gd name="connsiteX74" fmla="*/ 488108 w 1375767"/>
                  <a:gd name="connsiteY74" fmla="*/ 2268283 h 2903601"/>
                  <a:gd name="connsiteX75" fmla="*/ 495788 w 1375767"/>
                  <a:gd name="connsiteY75" fmla="*/ 2276284 h 2903601"/>
                  <a:gd name="connsiteX76" fmla="*/ 502141 w 1375767"/>
                  <a:gd name="connsiteY76" fmla="*/ 2277427 h 2903601"/>
                  <a:gd name="connsiteX77" fmla="*/ 503943 w 1375767"/>
                  <a:gd name="connsiteY77" fmla="*/ 2279809 h 2903601"/>
                  <a:gd name="connsiteX78" fmla="*/ 504891 w 1375767"/>
                  <a:gd name="connsiteY78" fmla="*/ 2283047 h 2903601"/>
                  <a:gd name="connsiteX79" fmla="*/ 507735 w 1375767"/>
                  <a:gd name="connsiteY79" fmla="*/ 2297906 h 2903601"/>
                  <a:gd name="connsiteX80" fmla="*/ 508912 w 1375767"/>
                  <a:gd name="connsiteY80" fmla="*/ 2296417 h 2903601"/>
                  <a:gd name="connsiteX81" fmla="*/ 507154 w 1375767"/>
                  <a:gd name="connsiteY81" fmla="*/ 2342364 h 2903601"/>
                  <a:gd name="connsiteX82" fmla="*/ 518354 w 1375767"/>
                  <a:gd name="connsiteY82" fmla="*/ 2411063 h 2903601"/>
                  <a:gd name="connsiteX83" fmla="*/ 512665 w 1375767"/>
                  <a:gd name="connsiteY83" fmla="*/ 2418969 h 2903601"/>
                  <a:gd name="connsiteX84" fmla="*/ 515415 w 1375767"/>
                  <a:gd name="connsiteY84" fmla="*/ 2436209 h 2903601"/>
                  <a:gd name="connsiteX85" fmla="*/ 522431 w 1375767"/>
                  <a:gd name="connsiteY85" fmla="*/ 2452592 h 2903601"/>
                  <a:gd name="connsiteX86" fmla="*/ 524517 w 1375767"/>
                  <a:gd name="connsiteY86" fmla="*/ 2463070 h 2903601"/>
                  <a:gd name="connsiteX87" fmla="*/ 529827 w 1375767"/>
                  <a:gd name="connsiteY87" fmla="*/ 2468118 h 2903601"/>
                  <a:gd name="connsiteX88" fmla="*/ 541015 w 1375767"/>
                  <a:gd name="connsiteY88" fmla="*/ 2485644 h 2903601"/>
                  <a:gd name="connsiteX89" fmla="*/ 543480 w 1375767"/>
                  <a:gd name="connsiteY89" fmla="*/ 2490788 h 2903601"/>
                  <a:gd name="connsiteX90" fmla="*/ 547652 w 1375767"/>
                  <a:gd name="connsiteY90" fmla="*/ 2492026 h 2903601"/>
                  <a:gd name="connsiteX91" fmla="*/ 554099 w 1375767"/>
                  <a:gd name="connsiteY91" fmla="*/ 2492216 h 2903601"/>
                  <a:gd name="connsiteX92" fmla="*/ 578381 w 1375767"/>
                  <a:gd name="connsiteY92" fmla="*/ 2523177 h 2903601"/>
                  <a:gd name="connsiteX93" fmla="*/ 567468 w 1375767"/>
                  <a:gd name="connsiteY93" fmla="*/ 2532126 h 2903601"/>
                  <a:gd name="connsiteX94" fmla="*/ 565572 w 1375767"/>
                  <a:gd name="connsiteY94" fmla="*/ 2540984 h 2903601"/>
                  <a:gd name="connsiteX95" fmla="*/ 566994 w 1375767"/>
                  <a:gd name="connsiteY95" fmla="*/ 2550033 h 2903601"/>
                  <a:gd name="connsiteX96" fmla="*/ 575433 w 1375767"/>
                  <a:gd name="connsiteY96" fmla="*/ 2556701 h 2903601"/>
                  <a:gd name="connsiteX97" fmla="*/ 579510 w 1375767"/>
                  <a:gd name="connsiteY97" fmla="*/ 2558796 h 2903601"/>
                  <a:gd name="connsiteX98" fmla="*/ 586431 w 1375767"/>
                  <a:gd name="connsiteY98" fmla="*/ 2560129 h 2903601"/>
                  <a:gd name="connsiteX99" fmla="*/ 590129 w 1375767"/>
                  <a:gd name="connsiteY99" fmla="*/ 2557081 h 2903601"/>
                  <a:gd name="connsiteX100" fmla="*/ 595059 w 1375767"/>
                  <a:gd name="connsiteY100" fmla="*/ 2552986 h 2903601"/>
                  <a:gd name="connsiteX101" fmla="*/ 596671 w 1375767"/>
                  <a:gd name="connsiteY101" fmla="*/ 2549271 h 2903601"/>
                  <a:gd name="connsiteX102" fmla="*/ 597258 w 1375767"/>
                  <a:gd name="connsiteY102" fmla="*/ 2547246 h 2903601"/>
                  <a:gd name="connsiteX103" fmla="*/ 598473 w 1375767"/>
                  <a:gd name="connsiteY103" fmla="*/ 2548795 h 2903601"/>
                  <a:gd name="connsiteX104" fmla="*/ 668826 w 1375767"/>
                  <a:gd name="connsiteY104" fmla="*/ 2600325 h 2903601"/>
                  <a:gd name="connsiteX105" fmla="*/ 676506 w 1375767"/>
                  <a:gd name="connsiteY105" fmla="*/ 2603468 h 2903601"/>
                  <a:gd name="connsiteX106" fmla="*/ 695368 w 1375767"/>
                  <a:gd name="connsiteY106" fmla="*/ 2607562 h 2903601"/>
                  <a:gd name="connsiteX107" fmla="*/ 692150 w 1375767"/>
                  <a:gd name="connsiteY107" fmla="*/ 2615565 h 2903601"/>
                  <a:gd name="connsiteX108" fmla="*/ 686746 w 1375767"/>
                  <a:gd name="connsiteY108" fmla="*/ 2621090 h 2903601"/>
                  <a:gd name="connsiteX109" fmla="*/ 686555 w 1375767"/>
                  <a:gd name="connsiteY109" fmla="*/ 2622298 h 2903601"/>
                  <a:gd name="connsiteX110" fmla="*/ 671670 w 1375767"/>
                  <a:gd name="connsiteY110" fmla="*/ 2615279 h 2903601"/>
                  <a:gd name="connsiteX111" fmla="*/ 600085 w 1375767"/>
                  <a:gd name="connsiteY111" fmla="*/ 2569178 h 2903601"/>
                  <a:gd name="connsiteX112" fmla="*/ 682953 w 1375767"/>
                  <a:gd name="connsiteY112" fmla="*/ 2678525 h 2903601"/>
                  <a:gd name="connsiteX113" fmla="*/ 693003 w 1375767"/>
                  <a:gd name="connsiteY113" fmla="*/ 2692051 h 2903601"/>
                  <a:gd name="connsiteX114" fmla="*/ 681341 w 1375767"/>
                  <a:gd name="connsiteY114" fmla="*/ 2699290 h 2903601"/>
                  <a:gd name="connsiteX115" fmla="*/ 671386 w 1375767"/>
                  <a:gd name="connsiteY115" fmla="*/ 2686050 h 2903601"/>
                  <a:gd name="connsiteX116" fmla="*/ 582828 w 1375767"/>
                  <a:gd name="connsiteY116" fmla="*/ 2568893 h 2903601"/>
                  <a:gd name="connsiteX117" fmla="*/ 623599 w 1375767"/>
                  <a:gd name="connsiteY117" fmla="*/ 2693099 h 2903601"/>
                  <a:gd name="connsiteX118" fmla="*/ 616298 w 1375767"/>
                  <a:gd name="connsiteY118" fmla="*/ 2684526 h 2903601"/>
                  <a:gd name="connsiteX119" fmla="*/ 604446 w 1375767"/>
                  <a:gd name="connsiteY119" fmla="*/ 2666143 h 2903601"/>
                  <a:gd name="connsiteX120" fmla="*/ 585199 w 1375767"/>
                  <a:gd name="connsiteY120" fmla="*/ 2608707 h 2903601"/>
                  <a:gd name="connsiteX121" fmla="*/ 579542 w 1375767"/>
                  <a:gd name="connsiteY121" fmla="*/ 2597052 h 2903601"/>
                  <a:gd name="connsiteX122" fmla="*/ 580648 w 1375767"/>
                  <a:gd name="connsiteY122" fmla="*/ 2596801 h 2903601"/>
                  <a:gd name="connsiteX123" fmla="*/ 585957 w 1375767"/>
                  <a:gd name="connsiteY123" fmla="*/ 2592800 h 2903601"/>
                  <a:gd name="connsiteX124" fmla="*/ 585957 w 1375767"/>
                  <a:gd name="connsiteY124" fmla="*/ 2588895 h 2903601"/>
                  <a:gd name="connsiteX125" fmla="*/ 588043 w 1375767"/>
                  <a:gd name="connsiteY125" fmla="*/ 2582037 h 2903601"/>
                  <a:gd name="connsiteX126" fmla="*/ 583302 w 1375767"/>
                  <a:gd name="connsiteY126" fmla="*/ 2574798 h 2903601"/>
                  <a:gd name="connsiteX127" fmla="*/ 581122 w 1375767"/>
                  <a:gd name="connsiteY127" fmla="*/ 2572893 h 2903601"/>
                  <a:gd name="connsiteX128" fmla="*/ 580595 w 1375767"/>
                  <a:gd name="connsiteY128" fmla="*/ 2571393 h 2903601"/>
                  <a:gd name="connsiteX129" fmla="*/ 580742 w 1375767"/>
                  <a:gd name="connsiteY129" fmla="*/ 2571464 h 2903601"/>
                  <a:gd name="connsiteX130" fmla="*/ 580742 w 1375767"/>
                  <a:gd name="connsiteY130" fmla="*/ 2571274 h 2903601"/>
                  <a:gd name="connsiteX131" fmla="*/ 580553 w 1375767"/>
                  <a:gd name="connsiteY131" fmla="*/ 2571274 h 2903601"/>
                  <a:gd name="connsiteX132" fmla="*/ 580595 w 1375767"/>
                  <a:gd name="connsiteY132" fmla="*/ 2571393 h 2903601"/>
                  <a:gd name="connsiteX133" fmla="*/ 569211 w 1375767"/>
                  <a:gd name="connsiteY133" fmla="*/ 2565857 h 2903601"/>
                  <a:gd name="connsiteX134" fmla="*/ 565300 w 1375767"/>
                  <a:gd name="connsiteY134" fmla="*/ 2567707 h 2903601"/>
                  <a:gd name="connsiteX135" fmla="*/ 548031 w 1375767"/>
                  <a:gd name="connsiteY135" fmla="*/ 2532126 h 2903601"/>
                  <a:gd name="connsiteX136" fmla="*/ 554668 w 1375767"/>
                  <a:gd name="connsiteY136" fmla="*/ 2587562 h 2903601"/>
                  <a:gd name="connsiteX137" fmla="*/ 551347 w 1375767"/>
                  <a:gd name="connsiteY137" fmla="*/ 2640701 h 2903601"/>
                  <a:gd name="connsiteX138" fmla="*/ 550971 w 1375767"/>
                  <a:gd name="connsiteY138" fmla="*/ 2640806 h 2903601"/>
                  <a:gd name="connsiteX139" fmla="*/ 540840 w 1375767"/>
                  <a:gd name="connsiteY139" fmla="*/ 2650701 h 2903601"/>
                  <a:gd name="connsiteX140" fmla="*/ 541869 w 1375767"/>
                  <a:gd name="connsiteY140" fmla="*/ 2614176 h 2903601"/>
                  <a:gd name="connsiteX141" fmla="*/ 532658 w 1375767"/>
                  <a:gd name="connsiteY141" fmla="*/ 2546310 h 2903601"/>
                  <a:gd name="connsiteX142" fmla="*/ 530172 w 1375767"/>
                  <a:gd name="connsiteY142" fmla="*/ 2536558 h 2903601"/>
                  <a:gd name="connsiteX143" fmla="*/ 539024 w 1375767"/>
                  <a:gd name="connsiteY143" fmla="*/ 2524506 h 2903601"/>
                  <a:gd name="connsiteX144" fmla="*/ 539688 w 1375767"/>
                  <a:gd name="connsiteY144" fmla="*/ 2520124 h 2903601"/>
                  <a:gd name="connsiteX145" fmla="*/ 533619 w 1375767"/>
                  <a:gd name="connsiteY145" fmla="*/ 2515171 h 2903601"/>
                  <a:gd name="connsiteX146" fmla="*/ 522437 w 1375767"/>
                  <a:gd name="connsiteY146" fmla="*/ 2511614 h 2903601"/>
                  <a:gd name="connsiteX147" fmla="*/ 492932 w 1375767"/>
                  <a:gd name="connsiteY147" fmla="*/ 2439031 h 2903601"/>
                  <a:gd name="connsiteX148" fmla="*/ 474739 w 1375767"/>
                  <a:gd name="connsiteY148" fmla="*/ 2360581 h 2903601"/>
                  <a:gd name="connsiteX149" fmla="*/ 477963 w 1375767"/>
                  <a:gd name="connsiteY149" fmla="*/ 2358104 h 2903601"/>
                  <a:gd name="connsiteX150" fmla="*/ 486875 w 1375767"/>
                  <a:gd name="connsiteY150" fmla="*/ 2348294 h 2903601"/>
                  <a:gd name="connsiteX151" fmla="*/ 492469 w 1375767"/>
                  <a:gd name="connsiteY151" fmla="*/ 2344579 h 2903601"/>
                  <a:gd name="connsiteX152" fmla="*/ 493987 w 1375767"/>
                  <a:gd name="connsiteY152" fmla="*/ 2337340 h 2903601"/>
                  <a:gd name="connsiteX153" fmla="*/ 493512 w 1375767"/>
                  <a:gd name="connsiteY153" fmla="*/ 2322005 h 2903601"/>
                  <a:gd name="connsiteX154" fmla="*/ 480523 w 1375767"/>
                  <a:gd name="connsiteY154" fmla="*/ 2308098 h 2903601"/>
                  <a:gd name="connsiteX155" fmla="*/ 470662 w 1375767"/>
                  <a:gd name="connsiteY155" fmla="*/ 2301431 h 2903601"/>
                  <a:gd name="connsiteX156" fmla="*/ 473601 w 1375767"/>
                  <a:gd name="connsiteY156" fmla="*/ 2256282 h 2903601"/>
                  <a:gd name="connsiteX157" fmla="*/ 654543 w 1375767"/>
                  <a:gd name="connsiteY157" fmla="*/ 1919808 h 2903601"/>
                  <a:gd name="connsiteX158" fmla="*/ 656974 w 1375767"/>
                  <a:gd name="connsiteY158" fmla="*/ 1921002 h 2903601"/>
                  <a:gd name="connsiteX159" fmla="*/ 663501 w 1375767"/>
                  <a:gd name="connsiteY159" fmla="*/ 1922022 h 2903601"/>
                  <a:gd name="connsiteX160" fmla="*/ 663351 w 1375767"/>
                  <a:gd name="connsiteY160" fmla="*/ 1922407 h 2903601"/>
                  <a:gd name="connsiteX161" fmla="*/ 670343 w 1375767"/>
                  <a:gd name="connsiteY161" fmla="*/ 1941196 h 2903601"/>
                  <a:gd name="connsiteX162" fmla="*/ 682377 w 1375767"/>
                  <a:gd name="connsiteY162" fmla="*/ 1941833 h 2903601"/>
                  <a:gd name="connsiteX163" fmla="*/ 675241 w 1375767"/>
                  <a:gd name="connsiteY163" fmla="*/ 1951471 h 2903601"/>
                  <a:gd name="connsiteX164" fmla="*/ 646165 w 1375767"/>
                  <a:gd name="connsiteY164" fmla="*/ 1953387 h 2903601"/>
                  <a:gd name="connsiteX165" fmla="*/ 660387 w 1375767"/>
                  <a:gd name="connsiteY165" fmla="*/ 1959769 h 2903601"/>
                  <a:gd name="connsiteX166" fmla="*/ 664369 w 1375767"/>
                  <a:gd name="connsiteY166" fmla="*/ 1964150 h 2903601"/>
                  <a:gd name="connsiteX167" fmla="*/ 663639 w 1375767"/>
                  <a:gd name="connsiteY167" fmla="*/ 1967141 h 2903601"/>
                  <a:gd name="connsiteX168" fmla="*/ 659620 w 1375767"/>
                  <a:gd name="connsiteY168" fmla="*/ 1972570 h 2903601"/>
                  <a:gd name="connsiteX169" fmla="*/ 656689 w 1375767"/>
                  <a:gd name="connsiteY169" fmla="*/ 1974532 h 2903601"/>
                  <a:gd name="connsiteX170" fmla="*/ 644648 w 1375767"/>
                  <a:gd name="connsiteY170" fmla="*/ 1981676 h 2903601"/>
                  <a:gd name="connsiteX171" fmla="*/ 643510 w 1375767"/>
                  <a:gd name="connsiteY171" fmla="*/ 1989106 h 2903601"/>
                  <a:gd name="connsiteX172" fmla="*/ 639527 w 1375767"/>
                  <a:gd name="connsiteY172" fmla="*/ 1999706 h 2903601"/>
                  <a:gd name="connsiteX173" fmla="*/ 621987 w 1375767"/>
                  <a:gd name="connsiteY173" fmla="*/ 2023396 h 2903601"/>
                  <a:gd name="connsiteX174" fmla="*/ 613359 w 1375767"/>
                  <a:gd name="connsiteY174" fmla="*/ 2034445 h 2903601"/>
                  <a:gd name="connsiteX175" fmla="*/ 603593 w 1375767"/>
                  <a:gd name="connsiteY175" fmla="*/ 2047304 h 2903601"/>
                  <a:gd name="connsiteX176" fmla="*/ 583397 w 1375767"/>
                  <a:gd name="connsiteY176" fmla="*/ 2052638 h 2903601"/>
                  <a:gd name="connsiteX177" fmla="*/ 576665 w 1375767"/>
                  <a:gd name="connsiteY177" fmla="*/ 2055400 h 2903601"/>
                  <a:gd name="connsiteX178" fmla="*/ 567847 w 1375767"/>
                  <a:gd name="connsiteY178" fmla="*/ 2080927 h 2903601"/>
                  <a:gd name="connsiteX179" fmla="*/ 567847 w 1375767"/>
                  <a:gd name="connsiteY179" fmla="*/ 2094262 h 2903601"/>
                  <a:gd name="connsiteX180" fmla="*/ 568511 w 1375767"/>
                  <a:gd name="connsiteY180" fmla="*/ 2096929 h 2903601"/>
                  <a:gd name="connsiteX181" fmla="*/ 570407 w 1375767"/>
                  <a:gd name="connsiteY181" fmla="*/ 2097691 h 2903601"/>
                  <a:gd name="connsiteX182" fmla="*/ 570882 w 1375767"/>
                  <a:gd name="connsiteY182" fmla="*/ 2097691 h 2903601"/>
                  <a:gd name="connsiteX183" fmla="*/ 521578 w 1375767"/>
                  <a:gd name="connsiteY183" fmla="*/ 2215134 h 2903601"/>
                  <a:gd name="connsiteX184" fmla="*/ 519587 w 1375767"/>
                  <a:gd name="connsiteY184" fmla="*/ 2215801 h 2903601"/>
                  <a:gd name="connsiteX185" fmla="*/ 486781 w 1375767"/>
                  <a:gd name="connsiteY185" fmla="*/ 2227040 h 2903601"/>
                  <a:gd name="connsiteX186" fmla="*/ 486781 w 1375767"/>
                  <a:gd name="connsiteY186" fmla="*/ 2227231 h 2903601"/>
                  <a:gd name="connsiteX187" fmla="*/ 482419 w 1375767"/>
                  <a:gd name="connsiteY187" fmla="*/ 2230279 h 2903601"/>
                  <a:gd name="connsiteX188" fmla="*/ 482622 w 1375767"/>
                  <a:gd name="connsiteY188" fmla="*/ 2233563 h 2903601"/>
                  <a:gd name="connsiteX189" fmla="*/ 480808 w 1375767"/>
                  <a:gd name="connsiteY189" fmla="*/ 2234184 h 2903601"/>
                  <a:gd name="connsiteX190" fmla="*/ 480902 w 1375767"/>
                  <a:gd name="connsiteY190" fmla="*/ 2234184 h 2903601"/>
                  <a:gd name="connsiteX191" fmla="*/ 480902 w 1375767"/>
                  <a:gd name="connsiteY191" fmla="*/ 2234374 h 2903601"/>
                  <a:gd name="connsiteX192" fmla="*/ 478894 w 1375767"/>
                  <a:gd name="connsiteY192" fmla="*/ 2235778 h 2903601"/>
                  <a:gd name="connsiteX193" fmla="*/ 498727 w 1375767"/>
                  <a:gd name="connsiteY193" fmla="*/ 2158937 h 2903601"/>
                  <a:gd name="connsiteX194" fmla="*/ 520535 w 1375767"/>
                  <a:gd name="connsiteY194" fmla="*/ 2153507 h 2903601"/>
                  <a:gd name="connsiteX195" fmla="*/ 527836 w 1375767"/>
                  <a:gd name="connsiteY195" fmla="*/ 2150078 h 2903601"/>
                  <a:gd name="connsiteX196" fmla="*/ 531154 w 1375767"/>
                  <a:gd name="connsiteY196" fmla="*/ 2144173 h 2903601"/>
                  <a:gd name="connsiteX197" fmla="*/ 537317 w 1375767"/>
                  <a:gd name="connsiteY197" fmla="*/ 2136267 h 2903601"/>
                  <a:gd name="connsiteX198" fmla="*/ 537033 w 1375767"/>
                  <a:gd name="connsiteY198" fmla="*/ 2110169 h 2903601"/>
                  <a:gd name="connsiteX199" fmla="*/ 533145 w 1375767"/>
                  <a:gd name="connsiteY199" fmla="*/ 2104644 h 2903601"/>
                  <a:gd name="connsiteX200" fmla="*/ 532387 w 1375767"/>
                  <a:gd name="connsiteY200" fmla="*/ 2098929 h 2903601"/>
                  <a:gd name="connsiteX201" fmla="*/ 532861 w 1375767"/>
                  <a:gd name="connsiteY201" fmla="*/ 2089023 h 2903601"/>
                  <a:gd name="connsiteX202" fmla="*/ 584250 w 1375767"/>
                  <a:gd name="connsiteY202" fmla="*/ 2014061 h 2903601"/>
                  <a:gd name="connsiteX203" fmla="*/ 587171 w 1375767"/>
                  <a:gd name="connsiteY203" fmla="*/ 2010321 h 2903601"/>
                  <a:gd name="connsiteX204" fmla="*/ 591836 w 1375767"/>
                  <a:gd name="connsiteY204" fmla="*/ 2013966 h 2903601"/>
                  <a:gd name="connsiteX205" fmla="*/ 600748 w 1375767"/>
                  <a:gd name="connsiteY205" fmla="*/ 2012347 h 2903601"/>
                  <a:gd name="connsiteX206" fmla="*/ 614023 w 1375767"/>
                  <a:gd name="connsiteY206" fmla="*/ 2000059 h 2903601"/>
                  <a:gd name="connsiteX207" fmla="*/ 614212 w 1375767"/>
                  <a:gd name="connsiteY207" fmla="*/ 1991391 h 2903601"/>
                  <a:gd name="connsiteX208" fmla="*/ 612790 w 1375767"/>
                  <a:gd name="connsiteY208" fmla="*/ 1976818 h 2903601"/>
                  <a:gd name="connsiteX209" fmla="*/ 612645 w 1375767"/>
                  <a:gd name="connsiteY209" fmla="*/ 1976341 h 2903601"/>
                  <a:gd name="connsiteX210" fmla="*/ 803174 w 1375767"/>
                  <a:gd name="connsiteY210" fmla="*/ 1720289 h 2903601"/>
                  <a:gd name="connsiteX211" fmla="*/ 800998 w 1375767"/>
                  <a:gd name="connsiteY211" fmla="*/ 1730693 h 2903601"/>
                  <a:gd name="connsiteX212" fmla="*/ 787232 w 1375767"/>
                  <a:gd name="connsiteY212" fmla="*/ 1764028 h 2903601"/>
                  <a:gd name="connsiteX213" fmla="*/ 781182 w 1375767"/>
                  <a:gd name="connsiteY213" fmla="*/ 1765935 h 2903601"/>
                  <a:gd name="connsiteX214" fmla="*/ 774639 w 1375767"/>
                  <a:gd name="connsiteY214" fmla="*/ 1773174 h 2903601"/>
                  <a:gd name="connsiteX215" fmla="*/ 768192 w 1375767"/>
                  <a:gd name="connsiteY215" fmla="*/ 1788986 h 2903601"/>
                  <a:gd name="connsiteX216" fmla="*/ 772115 w 1375767"/>
                  <a:gd name="connsiteY216" fmla="*/ 1798725 h 2903601"/>
                  <a:gd name="connsiteX217" fmla="*/ 772689 w 1375767"/>
                  <a:gd name="connsiteY217" fmla="*/ 1799242 h 2903601"/>
                  <a:gd name="connsiteX218" fmla="*/ 768281 w 1375767"/>
                  <a:gd name="connsiteY218" fmla="*/ 1809914 h 2903601"/>
                  <a:gd name="connsiteX219" fmla="*/ 739798 w 1375767"/>
                  <a:gd name="connsiteY219" fmla="*/ 1858844 h 2903601"/>
                  <a:gd name="connsiteX220" fmla="*/ 721923 w 1375767"/>
                  <a:gd name="connsiteY220" fmla="*/ 1864805 h 2903601"/>
                  <a:gd name="connsiteX221" fmla="*/ 715191 w 1375767"/>
                  <a:gd name="connsiteY221" fmla="*/ 1867948 h 2903601"/>
                  <a:gd name="connsiteX222" fmla="*/ 711011 w 1375767"/>
                  <a:gd name="connsiteY222" fmla="*/ 1880546 h 2903601"/>
                  <a:gd name="connsiteX223" fmla="*/ 694355 w 1375767"/>
                  <a:gd name="connsiteY223" fmla="*/ 1879664 h 2903601"/>
                  <a:gd name="connsiteX224" fmla="*/ 687827 w 1375767"/>
                  <a:gd name="connsiteY224" fmla="*/ 1885005 h 2903601"/>
                  <a:gd name="connsiteX225" fmla="*/ 687283 w 1375767"/>
                  <a:gd name="connsiteY225" fmla="*/ 1878724 h 2903601"/>
                  <a:gd name="connsiteX226" fmla="*/ 687546 w 1375767"/>
                  <a:gd name="connsiteY226" fmla="*/ 1875276 h 2903601"/>
                  <a:gd name="connsiteX227" fmla="*/ 693312 w 1375767"/>
                  <a:gd name="connsiteY227" fmla="*/ 1867495 h 2903601"/>
                  <a:gd name="connsiteX228" fmla="*/ 735359 w 1375767"/>
                  <a:gd name="connsiteY228" fmla="*/ 1795665 h 2903601"/>
                  <a:gd name="connsiteX229" fmla="*/ 765146 w 1375767"/>
                  <a:gd name="connsiteY229" fmla="*/ 1723971 h 2903601"/>
                  <a:gd name="connsiteX230" fmla="*/ 765170 w 1375767"/>
                  <a:gd name="connsiteY230" fmla="*/ 1724346 h 2903601"/>
                  <a:gd name="connsiteX231" fmla="*/ 779286 w 1375767"/>
                  <a:gd name="connsiteY231" fmla="*/ 1739074 h 2903601"/>
                  <a:gd name="connsiteX232" fmla="*/ 779286 w 1375767"/>
                  <a:gd name="connsiteY232" fmla="*/ 1738979 h 2903601"/>
                  <a:gd name="connsiteX233" fmla="*/ 797526 w 1375767"/>
                  <a:gd name="connsiteY233" fmla="*/ 1732145 h 2903601"/>
                  <a:gd name="connsiteX234" fmla="*/ 969722 w 1375767"/>
                  <a:gd name="connsiteY234" fmla="*/ 1131317 h 2903601"/>
                  <a:gd name="connsiteX235" fmla="*/ 974699 w 1375767"/>
                  <a:gd name="connsiteY235" fmla="*/ 1137952 h 2903601"/>
                  <a:gd name="connsiteX236" fmla="*/ 997834 w 1375767"/>
                  <a:gd name="connsiteY236" fmla="*/ 1145191 h 2903601"/>
                  <a:gd name="connsiteX237" fmla="*/ 999825 w 1375767"/>
                  <a:gd name="connsiteY237" fmla="*/ 1147858 h 2903601"/>
                  <a:gd name="connsiteX238" fmla="*/ 997644 w 1375767"/>
                  <a:gd name="connsiteY238" fmla="*/ 1145381 h 2903601"/>
                  <a:gd name="connsiteX239" fmla="*/ 975363 w 1375767"/>
                  <a:gd name="connsiteY239" fmla="*/ 1139666 h 2903601"/>
                  <a:gd name="connsiteX240" fmla="*/ 975173 w 1375767"/>
                  <a:gd name="connsiteY240" fmla="*/ 1139285 h 2903601"/>
                  <a:gd name="connsiteX241" fmla="*/ 976500 w 1375767"/>
                  <a:gd name="connsiteY241" fmla="*/ 1144715 h 2903601"/>
                  <a:gd name="connsiteX242" fmla="*/ 977069 w 1375767"/>
                  <a:gd name="connsiteY242" fmla="*/ 1147763 h 2903601"/>
                  <a:gd name="connsiteX243" fmla="*/ 977638 w 1375767"/>
                  <a:gd name="connsiteY243" fmla="*/ 1153954 h 2903601"/>
                  <a:gd name="connsiteX244" fmla="*/ 976785 w 1375767"/>
                  <a:gd name="connsiteY244" fmla="*/ 1147858 h 2903601"/>
                  <a:gd name="connsiteX245" fmla="*/ 975742 w 1375767"/>
                  <a:gd name="connsiteY245" fmla="*/ 1143476 h 2903601"/>
                  <a:gd name="connsiteX246" fmla="*/ 965799 w 1375767"/>
                  <a:gd name="connsiteY246" fmla="*/ 1126087 h 2903601"/>
                  <a:gd name="connsiteX247" fmla="*/ 967801 w 1375767"/>
                  <a:gd name="connsiteY247" fmla="*/ 1127439 h 2903601"/>
                  <a:gd name="connsiteX248" fmla="*/ 969722 w 1375767"/>
                  <a:gd name="connsiteY248" fmla="*/ 1131317 h 2903601"/>
                  <a:gd name="connsiteX249" fmla="*/ 955916 w 1375767"/>
                  <a:gd name="connsiteY249" fmla="*/ 1102068 h 2903601"/>
                  <a:gd name="connsiteX250" fmla="*/ 952417 w 1375767"/>
                  <a:gd name="connsiteY250" fmla="*/ 1114901 h 2903601"/>
                  <a:gd name="connsiteX251" fmla="*/ 959908 w 1375767"/>
                  <a:gd name="connsiteY251" fmla="*/ 1118235 h 2903601"/>
                  <a:gd name="connsiteX252" fmla="*/ 965799 w 1375767"/>
                  <a:gd name="connsiteY252" fmla="*/ 1126087 h 2903601"/>
                  <a:gd name="connsiteX253" fmla="*/ 952607 w 1375767"/>
                  <a:gd name="connsiteY253" fmla="*/ 1117187 h 2903601"/>
                  <a:gd name="connsiteX254" fmla="*/ 953176 w 1375767"/>
                  <a:gd name="connsiteY254" fmla="*/ 1121950 h 2903601"/>
                  <a:gd name="connsiteX255" fmla="*/ 953745 w 1375767"/>
                  <a:gd name="connsiteY255" fmla="*/ 1138619 h 2903601"/>
                  <a:gd name="connsiteX256" fmla="*/ 939617 w 1375767"/>
                  <a:gd name="connsiteY256" fmla="*/ 1183767 h 2903601"/>
                  <a:gd name="connsiteX257" fmla="*/ 952607 w 1375767"/>
                  <a:gd name="connsiteY257" fmla="*/ 1138714 h 2903601"/>
                  <a:gd name="connsiteX258" fmla="*/ 951659 w 1375767"/>
                  <a:gd name="connsiteY258" fmla="*/ 1122236 h 2903601"/>
                  <a:gd name="connsiteX259" fmla="*/ 950900 w 1375767"/>
                  <a:gd name="connsiteY259" fmla="*/ 1111091 h 2903601"/>
                  <a:gd name="connsiteX260" fmla="*/ 958239 w 1375767"/>
                  <a:gd name="connsiteY260" fmla="*/ 1097889 h 2903601"/>
                  <a:gd name="connsiteX261" fmla="*/ 955916 w 1375767"/>
                  <a:gd name="connsiteY261" fmla="*/ 1102068 h 2903601"/>
                  <a:gd name="connsiteX262" fmla="*/ 956494 w 1375767"/>
                  <a:gd name="connsiteY262" fmla="*/ 1099947 h 2903601"/>
                  <a:gd name="connsiteX263" fmla="*/ 1098697 w 1375767"/>
                  <a:gd name="connsiteY263" fmla="*/ 1075133 h 2903601"/>
                  <a:gd name="connsiteX264" fmla="*/ 1098527 w 1375767"/>
                  <a:gd name="connsiteY264" fmla="*/ 1080992 h 2903601"/>
                  <a:gd name="connsiteX265" fmla="*/ 1094640 w 1375767"/>
                  <a:gd name="connsiteY265" fmla="*/ 1091184 h 2903601"/>
                  <a:gd name="connsiteX266" fmla="*/ 1118739 w 1375767"/>
                  <a:gd name="connsiteY266" fmla="*/ 1065611 h 2903601"/>
                  <a:gd name="connsiteX267" fmla="*/ 1120827 w 1375767"/>
                  <a:gd name="connsiteY267" fmla="*/ 1066539 h 2903601"/>
                  <a:gd name="connsiteX268" fmla="*/ 1119754 w 1375767"/>
                  <a:gd name="connsiteY268" fmla="*/ 1066586 h 2903601"/>
                  <a:gd name="connsiteX269" fmla="*/ 1152003 w 1375767"/>
                  <a:gd name="connsiteY269" fmla="*/ 1065181 h 2903601"/>
                  <a:gd name="connsiteX270" fmla="*/ 1126688 w 1375767"/>
                  <a:gd name="connsiteY270" fmla="*/ 1069146 h 2903601"/>
                  <a:gd name="connsiteX271" fmla="*/ 1120827 w 1375767"/>
                  <a:gd name="connsiteY271" fmla="*/ 1066539 h 2903601"/>
                  <a:gd name="connsiteX272" fmla="*/ 945382 w 1375767"/>
                  <a:gd name="connsiteY272" fmla="*/ 1032026 h 2903601"/>
                  <a:gd name="connsiteX273" fmla="*/ 955357 w 1375767"/>
                  <a:gd name="connsiteY273" fmla="*/ 1036034 h 2903601"/>
                  <a:gd name="connsiteX274" fmla="*/ 962563 w 1375767"/>
                  <a:gd name="connsiteY274" fmla="*/ 1045845 h 2903601"/>
                  <a:gd name="connsiteX275" fmla="*/ 944504 w 1375767"/>
                  <a:gd name="connsiteY275" fmla="*/ 1031673 h 2903601"/>
                  <a:gd name="connsiteX276" fmla="*/ 945081 w 1375767"/>
                  <a:gd name="connsiteY276" fmla="*/ 1031784 h 2903601"/>
                  <a:gd name="connsiteX277" fmla="*/ 945382 w 1375767"/>
                  <a:gd name="connsiteY277" fmla="*/ 1032026 h 2903601"/>
                  <a:gd name="connsiteX278" fmla="*/ 164890 w 1375767"/>
                  <a:gd name="connsiteY278" fmla="*/ 819631 h 2903601"/>
                  <a:gd name="connsiteX279" fmla="*/ 164409 w 1375767"/>
                  <a:gd name="connsiteY279" fmla="*/ 821436 h 2903601"/>
                  <a:gd name="connsiteX280" fmla="*/ 162448 w 1375767"/>
                  <a:gd name="connsiteY280" fmla="*/ 823263 h 2903601"/>
                  <a:gd name="connsiteX281" fmla="*/ 98323 w 1375767"/>
                  <a:gd name="connsiteY281" fmla="*/ 811054 h 2903601"/>
                  <a:gd name="connsiteX282" fmla="*/ 101737 w 1375767"/>
                  <a:gd name="connsiteY282" fmla="*/ 811244 h 2903601"/>
                  <a:gd name="connsiteX283" fmla="*/ 120226 w 1375767"/>
                  <a:gd name="connsiteY283" fmla="*/ 826103 h 2903601"/>
                  <a:gd name="connsiteX284" fmla="*/ 145920 w 1375767"/>
                  <a:gd name="connsiteY284" fmla="*/ 827913 h 2903601"/>
                  <a:gd name="connsiteX285" fmla="*/ 152747 w 1375767"/>
                  <a:gd name="connsiteY285" fmla="*/ 832295 h 2903601"/>
                  <a:gd name="connsiteX286" fmla="*/ 162448 w 1375767"/>
                  <a:gd name="connsiteY286" fmla="*/ 823263 h 2903601"/>
                  <a:gd name="connsiteX287" fmla="*/ 157014 w 1375767"/>
                  <a:gd name="connsiteY287" fmla="*/ 831342 h 2903601"/>
                  <a:gd name="connsiteX288" fmla="*/ 146394 w 1375767"/>
                  <a:gd name="connsiteY288" fmla="*/ 836486 h 2903601"/>
                  <a:gd name="connsiteX289" fmla="*/ 130655 w 1375767"/>
                  <a:gd name="connsiteY289" fmla="*/ 844105 h 2903601"/>
                  <a:gd name="connsiteX290" fmla="*/ 95763 w 1375767"/>
                  <a:gd name="connsiteY290" fmla="*/ 877538 h 2903601"/>
                  <a:gd name="connsiteX291" fmla="*/ 130276 w 1375767"/>
                  <a:gd name="connsiteY291" fmla="*/ 843153 h 2903601"/>
                  <a:gd name="connsiteX292" fmla="*/ 146015 w 1375767"/>
                  <a:gd name="connsiteY292" fmla="*/ 835152 h 2903601"/>
                  <a:gd name="connsiteX293" fmla="*/ 150756 w 1375767"/>
                  <a:gd name="connsiteY293" fmla="*/ 833152 h 2903601"/>
                  <a:gd name="connsiteX294" fmla="*/ 114726 w 1375767"/>
                  <a:gd name="connsiteY294" fmla="*/ 828008 h 2903601"/>
                  <a:gd name="connsiteX295" fmla="*/ 110080 w 1375767"/>
                  <a:gd name="connsiteY295" fmla="*/ 829437 h 2903601"/>
                  <a:gd name="connsiteX296" fmla="*/ 104012 w 1375767"/>
                  <a:gd name="connsiteY296" fmla="*/ 831914 h 2903601"/>
                  <a:gd name="connsiteX297" fmla="*/ 110080 w 1375767"/>
                  <a:gd name="connsiteY297" fmla="*/ 829247 h 2903601"/>
                  <a:gd name="connsiteX298" fmla="*/ 113114 w 1375767"/>
                  <a:gd name="connsiteY298" fmla="*/ 828199 h 2903601"/>
                  <a:gd name="connsiteX299" fmla="*/ 118803 w 1375767"/>
                  <a:gd name="connsiteY299" fmla="*/ 826484 h 2903601"/>
                  <a:gd name="connsiteX300" fmla="*/ 118424 w 1375767"/>
                  <a:gd name="connsiteY300" fmla="*/ 826484 h 2903601"/>
                  <a:gd name="connsiteX301" fmla="*/ 101737 w 1375767"/>
                  <a:gd name="connsiteY301" fmla="*/ 811530 h 2903601"/>
                  <a:gd name="connsiteX302" fmla="*/ 232970 w 1375767"/>
                  <a:gd name="connsiteY302" fmla="*/ 795395 h 2903601"/>
                  <a:gd name="connsiteX303" fmla="*/ 233625 w 1375767"/>
                  <a:gd name="connsiteY303" fmla="*/ 795600 h 2903601"/>
                  <a:gd name="connsiteX304" fmla="*/ 234313 w 1375767"/>
                  <a:gd name="connsiteY304" fmla="*/ 796308 h 2903601"/>
                  <a:gd name="connsiteX305" fmla="*/ 211722 w 1375767"/>
                  <a:gd name="connsiteY305" fmla="*/ 788765 h 2903601"/>
                  <a:gd name="connsiteX306" fmla="*/ 224332 w 1375767"/>
                  <a:gd name="connsiteY306" fmla="*/ 789527 h 2903601"/>
                  <a:gd name="connsiteX307" fmla="*/ 232970 w 1375767"/>
                  <a:gd name="connsiteY307" fmla="*/ 795395 h 2903601"/>
                  <a:gd name="connsiteX308" fmla="*/ 175365 w 1375767"/>
                  <a:gd name="connsiteY308" fmla="*/ 718516 h 2903601"/>
                  <a:gd name="connsiteX309" fmla="*/ 153980 w 1375767"/>
                  <a:gd name="connsiteY309" fmla="*/ 744010 h 2903601"/>
                  <a:gd name="connsiteX310" fmla="*/ 139473 w 1375767"/>
                  <a:gd name="connsiteY310" fmla="*/ 776192 h 2903601"/>
                  <a:gd name="connsiteX311" fmla="*/ 155023 w 1375767"/>
                  <a:gd name="connsiteY311" fmla="*/ 739712 h 2903601"/>
                  <a:gd name="connsiteX312" fmla="*/ 117855 w 1375767"/>
                  <a:gd name="connsiteY312" fmla="*/ 763619 h 2903601"/>
                  <a:gd name="connsiteX313" fmla="*/ 98134 w 1375767"/>
                  <a:gd name="connsiteY313" fmla="*/ 765429 h 2903601"/>
                  <a:gd name="connsiteX314" fmla="*/ 78791 w 1375767"/>
                  <a:gd name="connsiteY314" fmla="*/ 769811 h 2903601"/>
                  <a:gd name="connsiteX315" fmla="*/ 68646 w 1375767"/>
                  <a:gd name="connsiteY315" fmla="*/ 779526 h 2903601"/>
                  <a:gd name="connsiteX316" fmla="*/ 78697 w 1375767"/>
                  <a:gd name="connsiteY316" fmla="*/ 769525 h 2903601"/>
                  <a:gd name="connsiteX317" fmla="*/ 98134 w 1375767"/>
                  <a:gd name="connsiteY317" fmla="*/ 764762 h 2903601"/>
                  <a:gd name="connsiteX318" fmla="*/ 117760 w 1375767"/>
                  <a:gd name="connsiteY318" fmla="*/ 762572 h 2903601"/>
                  <a:gd name="connsiteX319" fmla="*/ 152273 w 1375767"/>
                  <a:gd name="connsiteY319" fmla="*/ 739997 h 2903601"/>
                  <a:gd name="connsiteX320" fmla="*/ 161944 w 1375767"/>
                  <a:gd name="connsiteY320" fmla="*/ 729329 h 2903601"/>
                  <a:gd name="connsiteX321" fmla="*/ 162229 w 1375767"/>
                  <a:gd name="connsiteY321" fmla="*/ 729044 h 2903601"/>
                  <a:gd name="connsiteX322" fmla="*/ 175882 w 1375767"/>
                  <a:gd name="connsiteY322" fmla="*/ 717899 h 2903601"/>
                  <a:gd name="connsiteX323" fmla="*/ 175889 w 1375767"/>
                  <a:gd name="connsiteY323" fmla="*/ 718096 h 2903601"/>
                  <a:gd name="connsiteX324" fmla="*/ 175365 w 1375767"/>
                  <a:gd name="connsiteY324" fmla="*/ 718516 h 2903601"/>
                  <a:gd name="connsiteX325" fmla="*/ 179592 w 1375767"/>
                  <a:gd name="connsiteY325" fmla="*/ 715128 h 2903601"/>
                  <a:gd name="connsiteX326" fmla="*/ 181287 w 1375767"/>
                  <a:gd name="connsiteY326" fmla="*/ 756892 h 2903601"/>
                  <a:gd name="connsiteX327" fmla="*/ 175029 w 1375767"/>
                  <a:gd name="connsiteY327" fmla="*/ 802862 h 2903601"/>
                  <a:gd name="connsiteX328" fmla="*/ 165452 w 1375767"/>
                  <a:gd name="connsiteY328" fmla="*/ 852202 h 2903601"/>
                  <a:gd name="connsiteX329" fmla="*/ 154833 w 1375767"/>
                  <a:gd name="connsiteY329" fmla="*/ 860107 h 2903601"/>
                  <a:gd name="connsiteX330" fmla="*/ 146679 w 1375767"/>
                  <a:gd name="connsiteY330" fmla="*/ 863918 h 2903601"/>
                  <a:gd name="connsiteX331" fmla="*/ 123734 w 1375767"/>
                  <a:gd name="connsiteY331" fmla="*/ 904780 h 2903601"/>
                  <a:gd name="connsiteX332" fmla="*/ 146394 w 1375767"/>
                  <a:gd name="connsiteY332" fmla="*/ 863155 h 2903601"/>
                  <a:gd name="connsiteX333" fmla="*/ 154549 w 1375767"/>
                  <a:gd name="connsiteY333" fmla="*/ 859155 h 2903601"/>
                  <a:gd name="connsiteX334" fmla="*/ 164694 w 1375767"/>
                  <a:gd name="connsiteY334" fmla="*/ 851345 h 2903601"/>
                  <a:gd name="connsiteX335" fmla="*/ 173796 w 1375767"/>
                  <a:gd name="connsiteY335" fmla="*/ 806387 h 2903601"/>
                  <a:gd name="connsiteX336" fmla="*/ 164890 w 1375767"/>
                  <a:gd name="connsiteY336" fmla="*/ 819631 h 2903601"/>
                  <a:gd name="connsiteX337" fmla="*/ 177684 w 1375767"/>
                  <a:gd name="connsiteY337" fmla="*/ 771561 h 2903601"/>
                  <a:gd name="connsiteX338" fmla="*/ 175889 w 1375767"/>
                  <a:gd name="connsiteY338" fmla="*/ 718096 h 2903601"/>
                  <a:gd name="connsiteX339" fmla="*/ 182178 w 1375767"/>
                  <a:gd name="connsiteY339" fmla="*/ 713055 h 2903601"/>
                  <a:gd name="connsiteX340" fmla="*/ 179592 w 1375767"/>
                  <a:gd name="connsiteY340" fmla="*/ 715128 h 2903601"/>
                  <a:gd name="connsiteX341" fmla="*/ 179580 w 1375767"/>
                  <a:gd name="connsiteY341" fmla="*/ 714851 h 2903601"/>
                  <a:gd name="connsiteX342" fmla="*/ 191337 w 1375767"/>
                  <a:gd name="connsiteY342" fmla="*/ 660940 h 2903601"/>
                  <a:gd name="connsiteX343" fmla="*/ 214851 w 1375767"/>
                  <a:gd name="connsiteY343" fmla="*/ 664940 h 2903601"/>
                  <a:gd name="connsiteX344" fmla="*/ 222043 w 1375767"/>
                  <a:gd name="connsiteY344" fmla="*/ 667079 h 2903601"/>
                  <a:gd name="connsiteX345" fmla="*/ 1210334 w 1375767"/>
                  <a:gd name="connsiteY345" fmla="*/ 549829 h 2903601"/>
                  <a:gd name="connsiteX346" fmla="*/ 1209508 w 1375767"/>
                  <a:gd name="connsiteY346" fmla="*/ 551163 h 2903601"/>
                  <a:gd name="connsiteX347" fmla="*/ 1209817 w 1375767"/>
                  <a:gd name="connsiteY347" fmla="*/ 550247 h 2903601"/>
                  <a:gd name="connsiteX348" fmla="*/ 1285142 w 1375767"/>
                  <a:gd name="connsiteY348" fmla="*/ 549058 h 2903601"/>
                  <a:gd name="connsiteX349" fmla="*/ 1288512 w 1375767"/>
                  <a:gd name="connsiteY349" fmla="*/ 551208 h 2903601"/>
                  <a:gd name="connsiteX350" fmla="*/ 1286261 w 1375767"/>
                  <a:gd name="connsiteY350" fmla="*/ 550355 h 2903601"/>
                  <a:gd name="connsiteX351" fmla="*/ 1315286 w 1375767"/>
                  <a:gd name="connsiteY351" fmla="*/ 546035 h 2903601"/>
                  <a:gd name="connsiteX352" fmla="*/ 1304466 w 1375767"/>
                  <a:gd name="connsiteY352" fmla="*/ 556546 h 2903601"/>
                  <a:gd name="connsiteX353" fmla="*/ 1309775 w 1375767"/>
                  <a:gd name="connsiteY353" fmla="*/ 556832 h 2903601"/>
                  <a:gd name="connsiteX354" fmla="*/ 1327980 w 1375767"/>
                  <a:gd name="connsiteY354" fmla="*/ 558927 h 2903601"/>
                  <a:gd name="connsiteX355" fmla="*/ 1375767 w 1375767"/>
                  <a:gd name="connsiteY355" fmla="*/ 578834 h 2903601"/>
                  <a:gd name="connsiteX356" fmla="*/ 1328075 w 1375767"/>
                  <a:gd name="connsiteY356" fmla="*/ 559975 h 2903601"/>
                  <a:gd name="connsiteX357" fmla="*/ 1310060 w 1375767"/>
                  <a:gd name="connsiteY357" fmla="*/ 558260 h 2903601"/>
                  <a:gd name="connsiteX358" fmla="*/ 1297924 w 1375767"/>
                  <a:gd name="connsiteY358" fmla="*/ 557213 h 2903601"/>
                  <a:gd name="connsiteX359" fmla="*/ 1288512 w 1375767"/>
                  <a:gd name="connsiteY359" fmla="*/ 551208 h 2903601"/>
                  <a:gd name="connsiteX360" fmla="*/ 1302095 w 1375767"/>
                  <a:gd name="connsiteY360" fmla="*/ 556355 h 2903601"/>
                  <a:gd name="connsiteX361" fmla="*/ 1306362 w 1375767"/>
                  <a:gd name="connsiteY361" fmla="*/ 550069 h 2903601"/>
                  <a:gd name="connsiteX362" fmla="*/ 1321720 w 1375767"/>
                  <a:gd name="connsiteY362" fmla="*/ 543127 h 2903601"/>
                  <a:gd name="connsiteX363" fmla="*/ 1315286 w 1375767"/>
                  <a:gd name="connsiteY363" fmla="*/ 546035 h 2903601"/>
                  <a:gd name="connsiteX364" fmla="*/ 1317041 w 1375767"/>
                  <a:gd name="connsiteY364" fmla="*/ 544330 h 2903601"/>
                  <a:gd name="connsiteX365" fmla="*/ 1226623 w 1375767"/>
                  <a:gd name="connsiteY365" fmla="*/ 536639 h 2903601"/>
                  <a:gd name="connsiteX366" fmla="*/ 1210334 w 1375767"/>
                  <a:gd name="connsiteY366" fmla="*/ 549829 h 2903601"/>
                  <a:gd name="connsiteX367" fmla="*/ 1215434 w 1375767"/>
                  <a:gd name="connsiteY367" fmla="*/ 541592 h 2903601"/>
                  <a:gd name="connsiteX368" fmla="*/ 1226623 w 1375767"/>
                  <a:gd name="connsiteY368" fmla="*/ 536639 h 2903601"/>
                  <a:gd name="connsiteX369" fmla="*/ 164419 w 1375767"/>
                  <a:gd name="connsiteY369" fmla="*/ 527060 h 2903601"/>
                  <a:gd name="connsiteX370" fmla="*/ 164777 w 1375767"/>
                  <a:gd name="connsiteY370" fmla="*/ 527388 h 2903601"/>
                  <a:gd name="connsiteX371" fmla="*/ 164978 w 1375767"/>
                  <a:gd name="connsiteY371" fmla="*/ 528054 h 2903601"/>
                  <a:gd name="connsiteX372" fmla="*/ 92492 w 1375767"/>
                  <a:gd name="connsiteY372" fmla="*/ 519289 h 2903601"/>
                  <a:gd name="connsiteX373" fmla="*/ 90454 w 1375767"/>
                  <a:gd name="connsiteY373" fmla="*/ 521399 h 2903601"/>
                  <a:gd name="connsiteX374" fmla="*/ 86457 w 1375767"/>
                  <a:gd name="connsiteY374" fmla="*/ 522540 h 2903601"/>
                  <a:gd name="connsiteX375" fmla="*/ 1342107 w 1375767"/>
                  <a:gd name="connsiteY375" fmla="*/ 518541 h 2903601"/>
                  <a:gd name="connsiteX376" fmla="*/ 1339168 w 1375767"/>
                  <a:gd name="connsiteY376" fmla="*/ 520160 h 2903601"/>
                  <a:gd name="connsiteX377" fmla="*/ 1331346 w 1375767"/>
                  <a:gd name="connsiteY377" fmla="*/ 527793 h 2903601"/>
                  <a:gd name="connsiteX378" fmla="*/ 1330920 w 1375767"/>
                  <a:gd name="connsiteY378" fmla="*/ 539472 h 2903601"/>
                  <a:gd name="connsiteX379" fmla="*/ 1330540 w 1375767"/>
                  <a:gd name="connsiteY379" fmla="*/ 539496 h 2903601"/>
                  <a:gd name="connsiteX380" fmla="*/ 1330919 w 1375767"/>
                  <a:gd name="connsiteY380" fmla="*/ 539496 h 2903601"/>
                  <a:gd name="connsiteX381" fmla="*/ 1330920 w 1375767"/>
                  <a:gd name="connsiteY381" fmla="*/ 539472 h 2903601"/>
                  <a:gd name="connsiteX382" fmla="*/ 1336608 w 1375767"/>
                  <a:gd name="connsiteY382" fmla="*/ 539115 h 2903601"/>
                  <a:gd name="connsiteX383" fmla="*/ 1339927 w 1375767"/>
                  <a:gd name="connsiteY383" fmla="*/ 539115 h 2903601"/>
                  <a:gd name="connsiteX384" fmla="*/ 1346753 w 1375767"/>
                  <a:gd name="connsiteY384" fmla="*/ 539591 h 2903601"/>
                  <a:gd name="connsiteX385" fmla="*/ 1340021 w 1375767"/>
                  <a:gd name="connsiteY385" fmla="*/ 539401 h 2903601"/>
                  <a:gd name="connsiteX386" fmla="*/ 1335091 w 1375767"/>
                  <a:gd name="connsiteY386" fmla="*/ 539687 h 2903601"/>
                  <a:gd name="connsiteX387" fmla="*/ 1321720 w 1375767"/>
                  <a:gd name="connsiteY387" fmla="*/ 543127 h 2903601"/>
                  <a:gd name="connsiteX388" fmla="*/ 1329118 w 1375767"/>
                  <a:gd name="connsiteY388" fmla="*/ 539782 h 2903601"/>
                  <a:gd name="connsiteX389" fmla="*/ 1339073 w 1375767"/>
                  <a:gd name="connsiteY389" fmla="*/ 519875 h 2903601"/>
                  <a:gd name="connsiteX390" fmla="*/ 61661 w 1375767"/>
                  <a:gd name="connsiteY390" fmla="*/ 514531 h 2903601"/>
                  <a:gd name="connsiteX391" fmla="*/ 70353 w 1375767"/>
                  <a:gd name="connsiteY391" fmla="*/ 519303 h 2903601"/>
                  <a:gd name="connsiteX392" fmla="*/ 74430 w 1375767"/>
                  <a:gd name="connsiteY392" fmla="*/ 525971 h 2903601"/>
                  <a:gd name="connsiteX393" fmla="*/ 86457 w 1375767"/>
                  <a:gd name="connsiteY393" fmla="*/ 522540 h 2903601"/>
                  <a:gd name="connsiteX394" fmla="*/ 78317 w 1375767"/>
                  <a:gd name="connsiteY394" fmla="*/ 526923 h 2903601"/>
                  <a:gd name="connsiteX395" fmla="*/ 66181 w 1375767"/>
                  <a:gd name="connsiteY395" fmla="*/ 526923 h 2903601"/>
                  <a:gd name="connsiteX396" fmla="*/ 48166 w 1375767"/>
                  <a:gd name="connsiteY396" fmla="*/ 527114 h 2903601"/>
                  <a:gd name="connsiteX397" fmla="*/ 0 w 1375767"/>
                  <a:gd name="connsiteY397" fmla="*/ 541782 h 2903601"/>
                  <a:gd name="connsiteX398" fmla="*/ 48356 w 1375767"/>
                  <a:gd name="connsiteY398" fmla="*/ 526066 h 2903601"/>
                  <a:gd name="connsiteX399" fmla="*/ 66655 w 1375767"/>
                  <a:gd name="connsiteY399" fmla="*/ 525590 h 2903601"/>
                  <a:gd name="connsiteX400" fmla="*/ 71965 w 1375767"/>
                  <a:gd name="connsiteY400" fmla="*/ 525780 h 2903601"/>
                  <a:gd name="connsiteX401" fmla="*/ 148386 w 1375767"/>
                  <a:gd name="connsiteY401" fmla="*/ 512350 h 2903601"/>
                  <a:gd name="connsiteX402" fmla="*/ 159479 w 1375767"/>
                  <a:gd name="connsiteY402" fmla="*/ 518255 h 2903601"/>
                  <a:gd name="connsiteX403" fmla="*/ 164419 w 1375767"/>
                  <a:gd name="connsiteY403" fmla="*/ 527060 h 2903601"/>
                  <a:gd name="connsiteX404" fmla="*/ 54796 w 1375767"/>
                  <a:gd name="connsiteY404" fmla="*/ 510761 h 2903601"/>
                  <a:gd name="connsiteX405" fmla="*/ 59817 w 1375767"/>
                  <a:gd name="connsiteY405" fmla="*/ 512517 h 2903601"/>
                  <a:gd name="connsiteX406" fmla="*/ 61661 w 1375767"/>
                  <a:gd name="connsiteY406" fmla="*/ 514531 h 2903601"/>
                  <a:gd name="connsiteX407" fmla="*/ 35650 w 1375767"/>
                  <a:gd name="connsiteY407" fmla="*/ 484632 h 2903601"/>
                  <a:gd name="connsiteX408" fmla="*/ 38685 w 1375767"/>
                  <a:gd name="connsiteY408" fmla="*/ 486251 h 2903601"/>
                  <a:gd name="connsiteX409" fmla="*/ 47976 w 1375767"/>
                  <a:gd name="connsiteY409" fmla="*/ 507016 h 2903601"/>
                  <a:gd name="connsiteX410" fmla="*/ 54796 w 1375767"/>
                  <a:gd name="connsiteY410" fmla="*/ 510761 h 2903601"/>
                  <a:gd name="connsiteX411" fmla="*/ 41908 w 1375767"/>
                  <a:gd name="connsiteY411" fmla="*/ 506254 h 2903601"/>
                  <a:gd name="connsiteX412" fmla="*/ 36978 w 1375767"/>
                  <a:gd name="connsiteY412" fmla="*/ 505587 h 2903601"/>
                  <a:gd name="connsiteX413" fmla="*/ 30341 w 1375767"/>
                  <a:gd name="connsiteY413" fmla="*/ 505206 h 2903601"/>
                  <a:gd name="connsiteX414" fmla="*/ 37073 w 1375767"/>
                  <a:gd name="connsiteY414" fmla="*/ 505397 h 2903601"/>
                  <a:gd name="connsiteX415" fmla="*/ 40391 w 1375767"/>
                  <a:gd name="connsiteY415" fmla="*/ 505778 h 2903601"/>
                  <a:gd name="connsiteX416" fmla="*/ 46459 w 1375767"/>
                  <a:gd name="connsiteY416" fmla="*/ 506635 h 2903601"/>
                  <a:gd name="connsiteX417" fmla="*/ 46080 w 1375767"/>
                  <a:gd name="connsiteY417" fmla="*/ 506444 h 2903601"/>
                  <a:gd name="connsiteX418" fmla="*/ 38495 w 1375767"/>
                  <a:gd name="connsiteY418" fmla="*/ 486442 h 2903601"/>
                  <a:gd name="connsiteX419" fmla="*/ 1227386 w 1375767"/>
                  <a:gd name="connsiteY419" fmla="*/ 459491 h 2903601"/>
                  <a:gd name="connsiteX420" fmla="*/ 1245017 w 1375767"/>
                  <a:gd name="connsiteY420" fmla="*/ 464915 h 2903601"/>
                  <a:gd name="connsiteX421" fmla="*/ 1245396 w 1375767"/>
                  <a:gd name="connsiteY421" fmla="*/ 465106 h 2903601"/>
                  <a:gd name="connsiteX422" fmla="*/ 1259334 w 1375767"/>
                  <a:gd name="connsiteY422" fmla="*/ 471678 h 2903601"/>
                  <a:gd name="connsiteX423" fmla="*/ 1301716 w 1375767"/>
                  <a:gd name="connsiteY423" fmla="*/ 480727 h 2903601"/>
                  <a:gd name="connsiteX424" fmla="*/ 1320774 w 1375767"/>
                  <a:gd name="connsiteY424" fmla="*/ 476155 h 2903601"/>
                  <a:gd name="connsiteX425" fmla="*/ 1340780 w 1375767"/>
                  <a:gd name="connsiteY425" fmla="*/ 474059 h 2903601"/>
                  <a:gd name="connsiteX426" fmla="*/ 1354718 w 1375767"/>
                  <a:gd name="connsiteY426" fmla="*/ 479774 h 2903601"/>
                  <a:gd name="connsiteX427" fmla="*/ 1340875 w 1375767"/>
                  <a:gd name="connsiteY427" fmla="*/ 474250 h 2903601"/>
                  <a:gd name="connsiteX428" fmla="*/ 1321058 w 1375767"/>
                  <a:gd name="connsiteY428" fmla="*/ 476726 h 2903601"/>
                  <a:gd name="connsiteX429" fmla="*/ 1302001 w 1375767"/>
                  <a:gd name="connsiteY429" fmla="*/ 481679 h 2903601"/>
                  <a:gd name="connsiteX430" fmla="*/ 1256584 w 1375767"/>
                  <a:gd name="connsiteY430" fmla="*/ 472250 h 2903601"/>
                  <a:gd name="connsiteX431" fmla="*/ 1287968 w 1375767"/>
                  <a:gd name="connsiteY431" fmla="*/ 500443 h 2903601"/>
                  <a:gd name="connsiteX432" fmla="*/ 1227097 w 1375767"/>
                  <a:gd name="connsiteY432" fmla="*/ 459296 h 2903601"/>
                  <a:gd name="connsiteX433" fmla="*/ 1227386 w 1375767"/>
                  <a:gd name="connsiteY433" fmla="*/ 459491 h 2903601"/>
                  <a:gd name="connsiteX434" fmla="*/ 1227156 w 1375767"/>
                  <a:gd name="connsiteY434" fmla="*/ 459420 h 2903601"/>
                  <a:gd name="connsiteX435" fmla="*/ 152194 w 1375767"/>
                  <a:gd name="connsiteY435" fmla="*/ 435678 h 2903601"/>
                  <a:gd name="connsiteX436" fmla="*/ 90359 w 1375767"/>
                  <a:gd name="connsiteY436" fmla="*/ 471297 h 2903601"/>
                  <a:gd name="connsiteX437" fmla="*/ 122596 w 1375767"/>
                  <a:gd name="connsiteY437" fmla="*/ 445865 h 2903601"/>
                  <a:gd name="connsiteX438" fmla="*/ 76990 w 1375767"/>
                  <a:gd name="connsiteY438" fmla="*/ 451295 h 2903601"/>
                  <a:gd name="connsiteX439" fmla="*/ 58216 w 1375767"/>
                  <a:gd name="connsiteY439" fmla="*/ 444722 h 2903601"/>
                  <a:gd name="connsiteX440" fmla="*/ 38495 w 1375767"/>
                  <a:gd name="connsiteY440" fmla="*/ 440531 h 2903601"/>
                  <a:gd name="connsiteX441" fmla="*/ 24462 w 1375767"/>
                  <a:gd name="connsiteY441" fmla="*/ 444817 h 2903601"/>
                  <a:gd name="connsiteX442" fmla="*/ 38495 w 1375767"/>
                  <a:gd name="connsiteY442" fmla="*/ 440246 h 2903601"/>
                  <a:gd name="connsiteX443" fmla="*/ 58406 w 1375767"/>
                  <a:gd name="connsiteY443" fmla="*/ 444151 h 2903601"/>
                  <a:gd name="connsiteX444" fmla="*/ 77179 w 1375767"/>
                  <a:gd name="connsiteY444" fmla="*/ 450342 h 2903601"/>
                  <a:gd name="connsiteX445" fmla="*/ 119751 w 1375767"/>
                  <a:gd name="connsiteY445" fmla="*/ 445008 h 2903601"/>
                  <a:gd name="connsiteX446" fmla="*/ 133879 w 1375767"/>
                  <a:gd name="connsiteY446" fmla="*/ 439674 h 2903601"/>
                  <a:gd name="connsiteX447" fmla="*/ 134258 w 1375767"/>
                  <a:gd name="connsiteY447" fmla="*/ 439579 h 2903601"/>
                  <a:gd name="connsiteX448" fmla="*/ 152368 w 1375767"/>
                  <a:gd name="connsiteY448" fmla="*/ 435578 h 2903601"/>
                  <a:gd name="connsiteX449" fmla="*/ 152331 w 1375767"/>
                  <a:gd name="connsiteY449" fmla="*/ 435649 h 2903601"/>
                  <a:gd name="connsiteX450" fmla="*/ 152194 w 1375767"/>
                  <a:gd name="connsiteY450" fmla="*/ 435678 h 2903601"/>
                  <a:gd name="connsiteX451" fmla="*/ 156150 w 1375767"/>
                  <a:gd name="connsiteY451" fmla="*/ 434818 h 2903601"/>
                  <a:gd name="connsiteX452" fmla="*/ 137127 w 1375767"/>
                  <a:gd name="connsiteY452" fmla="*/ 471738 h 2903601"/>
                  <a:gd name="connsiteX453" fmla="*/ 108563 w 1375767"/>
                  <a:gd name="connsiteY453" fmla="*/ 509302 h 2903601"/>
                  <a:gd name="connsiteX454" fmla="*/ 75378 w 1375767"/>
                  <a:gd name="connsiteY454" fmla="*/ 548545 h 2903601"/>
                  <a:gd name="connsiteX455" fmla="*/ 61819 w 1375767"/>
                  <a:gd name="connsiteY455" fmla="*/ 551021 h 2903601"/>
                  <a:gd name="connsiteX456" fmla="*/ 52528 w 1375767"/>
                  <a:gd name="connsiteY456" fmla="*/ 551021 h 2903601"/>
                  <a:gd name="connsiteX457" fmla="*/ 11378 w 1375767"/>
                  <a:gd name="connsiteY457" fmla="*/ 577215 h 2903601"/>
                  <a:gd name="connsiteX458" fmla="*/ 52717 w 1375767"/>
                  <a:gd name="connsiteY458" fmla="*/ 550259 h 2903601"/>
                  <a:gd name="connsiteX459" fmla="*/ 62009 w 1375767"/>
                  <a:gd name="connsiteY459" fmla="*/ 550259 h 2903601"/>
                  <a:gd name="connsiteX460" fmla="*/ 75188 w 1375767"/>
                  <a:gd name="connsiteY460" fmla="*/ 547592 h 2903601"/>
                  <a:gd name="connsiteX461" fmla="*/ 105908 w 1375767"/>
                  <a:gd name="connsiteY461" fmla="*/ 512064 h 2903601"/>
                  <a:gd name="connsiteX462" fmla="*/ 92492 w 1375767"/>
                  <a:gd name="connsiteY462" fmla="*/ 519289 h 2903601"/>
                  <a:gd name="connsiteX463" fmla="*/ 127278 w 1375767"/>
                  <a:gd name="connsiteY463" fmla="*/ 483275 h 2903601"/>
                  <a:gd name="connsiteX464" fmla="*/ 152331 w 1375767"/>
                  <a:gd name="connsiteY464" fmla="*/ 435649 h 2903601"/>
                  <a:gd name="connsiteX465" fmla="*/ 163618 w 1375767"/>
                  <a:gd name="connsiteY465" fmla="*/ 433194 h 2903601"/>
                  <a:gd name="connsiteX466" fmla="*/ 156150 w 1375767"/>
                  <a:gd name="connsiteY466" fmla="*/ 434818 h 2903601"/>
                  <a:gd name="connsiteX467" fmla="*/ 156445 w 1375767"/>
                  <a:gd name="connsiteY467" fmla="*/ 434245 h 2903601"/>
                  <a:gd name="connsiteX468" fmla="*/ 867779 w 1375767"/>
                  <a:gd name="connsiteY468" fmla="*/ 203118 h 2903601"/>
                  <a:gd name="connsiteX469" fmla="*/ 867368 w 1375767"/>
                  <a:gd name="connsiteY469" fmla="*/ 203406 h 2903601"/>
                  <a:gd name="connsiteX470" fmla="*/ 866584 w 1375767"/>
                  <a:gd name="connsiteY470" fmla="*/ 203487 h 2903601"/>
                  <a:gd name="connsiteX471" fmla="*/ 885194 w 1375767"/>
                  <a:gd name="connsiteY471" fmla="*/ 190881 h 2903601"/>
                  <a:gd name="connsiteX472" fmla="*/ 877798 w 1375767"/>
                  <a:gd name="connsiteY472" fmla="*/ 200025 h 2903601"/>
                  <a:gd name="connsiteX473" fmla="*/ 867779 w 1375767"/>
                  <a:gd name="connsiteY473" fmla="*/ 203118 h 2903601"/>
                  <a:gd name="connsiteX474" fmla="*/ 1043760 w 1375767"/>
                  <a:gd name="connsiteY474" fmla="*/ 183571 h 2903601"/>
                  <a:gd name="connsiteX475" fmla="*/ 1044896 w 1375767"/>
                  <a:gd name="connsiteY475" fmla="*/ 183721 h 2903601"/>
                  <a:gd name="connsiteX476" fmla="*/ 1042659 w 1375767"/>
                  <a:gd name="connsiteY476" fmla="*/ 184509 h 2903601"/>
                  <a:gd name="connsiteX477" fmla="*/ 1050765 w 1375767"/>
                  <a:gd name="connsiteY477" fmla="*/ 181654 h 2903601"/>
                  <a:gd name="connsiteX478" fmla="*/ 1075961 w 1375767"/>
                  <a:gd name="connsiteY478" fmla="*/ 187833 h 2903601"/>
                  <a:gd name="connsiteX479" fmla="*/ 1044896 w 1375767"/>
                  <a:gd name="connsiteY479" fmla="*/ 183721 h 2903601"/>
                  <a:gd name="connsiteX480" fmla="*/ 1019357 w 1375767"/>
                  <a:gd name="connsiteY480" fmla="*/ 156877 h 2903601"/>
                  <a:gd name="connsiteX481" fmla="*/ 1022960 w 1375767"/>
                  <a:gd name="connsiteY481" fmla="*/ 167354 h 2903601"/>
                  <a:gd name="connsiteX482" fmla="*/ 1022960 w 1375767"/>
                  <a:gd name="connsiteY482" fmla="*/ 173700 h 2903601"/>
                  <a:gd name="connsiteX483" fmla="*/ 881361 w 1375767"/>
                  <a:gd name="connsiteY483" fmla="*/ 135137 h 2903601"/>
                  <a:gd name="connsiteX484" fmla="*/ 882335 w 1375767"/>
                  <a:gd name="connsiteY484" fmla="*/ 137087 h 2903601"/>
                  <a:gd name="connsiteX485" fmla="*/ 881591 w 1375767"/>
                  <a:gd name="connsiteY485" fmla="*/ 136112 h 2903601"/>
                  <a:gd name="connsiteX486" fmla="*/ 320497 w 1375767"/>
                  <a:gd name="connsiteY486" fmla="*/ 122882 h 2903601"/>
                  <a:gd name="connsiteX487" fmla="*/ 325832 w 1375767"/>
                  <a:gd name="connsiteY487" fmla="*/ 123573 h 2903601"/>
                  <a:gd name="connsiteX488" fmla="*/ 323509 w 1375767"/>
                  <a:gd name="connsiteY488" fmla="*/ 123920 h 2903601"/>
                  <a:gd name="connsiteX489" fmla="*/ 895439 w 1375767"/>
                  <a:gd name="connsiteY489" fmla="*/ 106398 h 2903601"/>
                  <a:gd name="connsiteX490" fmla="*/ 893585 w 1375767"/>
                  <a:gd name="connsiteY490" fmla="*/ 109776 h 2903601"/>
                  <a:gd name="connsiteX491" fmla="*/ 891704 w 1375767"/>
                  <a:gd name="connsiteY491" fmla="*/ 110868 h 2903601"/>
                  <a:gd name="connsiteX492" fmla="*/ 301954 w 1375767"/>
                  <a:gd name="connsiteY492" fmla="*/ 95660 h 2903601"/>
                  <a:gd name="connsiteX493" fmla="*/ 304914 w 1375767"/>
                  <a:gd name="connsiteY493" fmla="*/ 99977 h 2903601"/>
                  <a:gd name="connsiteX494" fmla="*/ 305034 w 1375767"/>
                  <a:gd name="connsiteY494" fmla="*/ 102629 h 2903601"/>
                  <a:gd name="connsiteX495" fmla="*/ 435960 w 1375767"/>
                  <a:gd name="connsiteY495" fmla="*/ 94869 h 2903601"/>
                  <a:gd name="connsiteX496" fmla="*/ 440517 w 1375767"/>
                  <a:gd name="connsiteY496" fmla="*/ 97184 h 2903601"/>
                  <a:gd name="connsiteX497" fmla="*/ 435470 w 1375767"/>
                  <a:gd name="connsiteY497" fmla="*/ 95082 h 2903601"/>
                  <a:gd name="connsiteX498" fmla="*/ 431403 w 1375767"/>
                  <a:gd name="connsiteY498" fmla="*/ 93388 h 2903601"/>
                  <a:gd name="connsiteX499" fmla="*/ 435470 w 1375767"/>
                  <a:gd name="connsiteY499" fmla="*/ 95082 h 2903601"/>
                  <a:gd name="connsiteX500" fmla="*/ 395059 w 1375767"/>
                  <a:gd name="connsiteY500" fmla="*/ 112633 h 2903601"/>
                  <a:gd name="connsiteX501" fmla="*/ 346549 w 1375767"/>
                  <a:gd name="connsiteY501" fmla="*/ 125254 h 2903601"/>
                  <a:gd name="connsiteX502" fmla="*/ 293168 w 1375767"/>
                  <a:gd name="connsiteY502" fmla="*/ 136493 h 2903601"/>
                  <a:gd name="connsiteX503" fmla="*/ 280558 w 1375767"/>
                  <a:gd name="connsiteY503" fmla="*/ 130778 h 2903601"/>
                  <a:gd name="connsiteX504" fmla="*/ 273067 w 1375767"/>
                  <a:gd name="connsiteY504" fmla="*/ 125444 h 2903601"/>
                  <a:gd name="connsiteX505" fmla="*/ 222152 w 1375767"/>
                  <a:gd name="connsiteY505" fmla="*/ 122206 h 2903601"/>
                  <a:gd name="connsiteX506" fmla="*/ 273731 w 1375767"/>
                  <a:gd name="connsiteY506" fmla="*/ 124873 h 2903601"/>
                  <a:gd name="connsiteX507" fmla="*/ 281316 w 1375767"/>
                  <a:gd name="connsiteY507" fmla="*/ 130112 h 2903601"/>
                  <a:gd name="connsiteX508" fmla="*/ 293737 w 1375767"/>
                  <a:gd name="connsiteY508" fmla="*/ 135541 h 2903601"/>
                  <a:gd name="connsiteX509" fmla="*/ 342472 w 1375767"/>
                  <a:gd name="connsiteY509" fmla="*/ 125730 h 2903601"/>
                  <a:gd name="connsiteX510" fmla="*/ 325832 w 1375767"/>
                  <a:gd name="connsiteY510" fmla="*/ 123573 h 2903601"/>
                  <a:gd name="connsiteX511" fmla="*/ 379000 w 1375767"/>
                  <a:gd name="connsiteY511" fmla="*/ 115634 h 2903601"/>
                  <a:gd name="connsiteX512" fmla="*/ 431057 w 1375767"/>
                  <a:gd name="connsiteY512" fmla="*/ 93243 h 2903601"/>
                  <a:gd name="connsiteX513" fmla="*/ 431503 w 1375767"/>
                  <a:gd name="connsiteY513" fmla="*/ 93345 h 2903601"/>
                  <a:gd name="connsiteX514" fmla="*/ 431403 w 1375767"/>
                  <a:gd name="connsiteY514" fmla="*/ 93388 h 2903601"/>
                  <a:gd name="connsiteX515" fmla="*/ 236848 w 1375767"/>
                  <a:gd name="connsiteY515" fmla="*/ 88583 h 2903601"/>
                  <a:gd name="connsiteX516" fmla="*/ 286436 w 1375767"/>
                  <a:gd name="connsiteY516" fmla="*/ 103918 h 2903601"/>
                  <a:gd name="connsiteX517" fmla="*/ 301512 w 1375767"/>
                  <a:gd name="connsiteY517" fmla="*/ 113824 h 2903601"/>
                  <a:gd name="connsiteX518" fmla="*/ 305684 w 1375767"/>
                  <a:gd name="connsiteY518" fmla="*/ 116967 h 2903601"/>
                  <a:gd name="connsiteX519" fmla="*/ 305034 w 1375767"/>
                  <a:gd name="connsiteY519" fmla="*/ 102629 h 2903601"/>
                  <a:gd name="connsiteX520" fmla="*/ 308718 w 1375767"/>
                  <a:gd name="connsiteY520" fmla="*/ 110966 h 2903601"/>
                  <a:gd name="connsiteX521" fmla="*/ 307485 w 1375767"/>
                  <a:gd name="connsiteY521" fmla="*/ 118396 h 2903601"/>
                  <a:gd name="connsiteX522" fmla="*/ 320497 w 1375767"/>
                  <a:gd name="connsiteY522" fmla="*/ 122882 h 2903601"/>
                  <a:gd name="connsiteX523" fmla="*/ 310140 w 1375767"/>
                  <a:gd name="connsiteY523" fmla="*/ 121539 h 2903601"/>
                  <a:gd name="connsiteX524" fmla="*/ 300279 w 1375767"/>
                  <a:gd name="connsiteY524" fmla="*/ 114681 h 2903601"/>
                  <a:gd name="connsiteX525" fmla="*/ 285678 w 1375767"/>
                  <a:gd name="connsiteY525" fmla="*/ 104585 h 2903601"/>
                  <a:gd name="connsiteX526" fmla="*/ 236848 w 1375767"/>
                  <a:gd name="connsiteY526" fmla="*/ 88583 h 2903601"/>
                  <a:gd name="connsiteX527" fmla="*/ 904251 w 1375767"/>
                  <a:gd name="connsiteY527" fmla="*/ 84106 h 2903601"/>
                  <a:gd name="connsiteX528" fmla="*/ 903493 w 1375767"/>
                  <a:gd name="connsiteY528" fmla="*/ 90202 h 2903601"/>
                  <a:gd name="connsiteX529" fmla="*/ 902829 w 1375767"/>
                  <a:gd name="connsiteY529" fmla="*/ 93155 h 2903601"/>
                  <a:gd name="connsiteX530" fmla="*/ 901312 w 1375767"/>
                  <a:gd name="connsiteY530" fmla="*/ 98489 h 2903601"/>
                  <a:gd name="connsiteX531" fmla="*/ 901502 w 1375767"/>
                  <a:gd name="connsiteY531" fmla="*/ 98203 h 2903601"/>
                  <a:gd name="connsiteX532" fmla="*/ 923973 w 1375767"/>
                  <a:gd name="connsiteY532" fmla="*/ 94393 h 2903601"/>
                  <a:gd name="connsiteX533" fmla="*/ 926248 w 1375767"/>
                  <a:gd name="connsiteY533" fmla="*/ 92107 h 2903601"/>
                  <a:gd name="connsiteX534" fmla="*/ 924257 w 1375767"/>
                  <a:gd name="connsiteY534" fmla="*/ 94583 h 2903601"/>
                  <a:gd name="connsiteX535" fmla="*/ 900933 w 1375767"/>
                  <a:gd name="connsiteY535" fmla="*/ 99822 h 2903601"/>
                  <a:gd name="connsiteX536" fmla="*/ 895439 w 1375767"/>
                  <a:gd name="connsiteY536" fmla="*/ 106398 h 2903601"/>
                  <a:gd name="connsiteX537" fmla="*/ 901976 w 1375767"/>
                  <a:gd name="connsiteY537" fmla="*/ 94488 h 2903601"/>
                  <a:gd name="connsiteX538" fmla="*/ 903208 w 1375767"/>
                  <a:gd name="connsiteY538" fmla="*/ 90107 h 2903601"/>
                  <a:gd name="connsiteX539" fmla="*/ 304167 w 1375767"/>
                  <a:gd name="connsiteY539" fmla="*/ 64770 h 2903601"/>
                  <a:gd name="connsiteX540" fmla="*/ 305494 w 1375767"/>
                  <a:gd name="connsiteY540" fmla="*/ 67723 h 2903601"/>
                  <a:gd name="connsiteX541" fmla="*/ 298952 w 1375767"/>
                  <a:gd name="connsiteY541" fmla="*/ 88868 h 2903601"/>
                  <a:gd name="connsiteX542" fmla="*/ 301954 w 1375767"/>
                  <a:gd name="connsiteY542" fmla="*/ 95660 h 2903601"/>
                  <a:gd name="connsiteX543" fmla="*/ 294685 w 1375767"/>
                  <a:gd name="connsiteY543" fmla="*/ 85058 h 2903601"/>
                  <a:gd name="connsiteX544" fmla="*/ 291177 w 1375767"/>
                  <a:gd name="connsiteY544" fmla="*/ 81820 h 2903601"/>
                  <a:gd name="connsiteX545" fmla="*/ 285962 w 1375767"/>
                  <a:gd name="connsiteY545" fmla="*/ 77724 h 2903601"/>
                  <a:gd name="connsiteX546" fmla="*/ 291367 w 1375767"/>
                  <a:gd name="connsiteY546" fmla="*/ 81629 h 2903601"/>
                  <a:gd name="connsiteX547" fmla="*/ 293832 w 1375767"/>
                  <a:gd name="connsiteY547" fmla="*/ 83725 h 2903601"/>
                  <a:gd name="connsiteX548" fmla="*/ 298099 w 1375767"/>
                  <a:gd name="connsiteY548" fmla="*/ 87820 h 2903601"/>
                  <a:gd name="connsiteX549" fmla="*/ 297909 w 1375767"/>
                  <a:gd name="connsiteY549" fmla="*/ 87535 h 2903601"/>
                  <a:gd name="connsiteX550" fmla="*/ 305210 w 1375767"/>
                  <a:gd name="connsiteY550" fmla="*/ 67818 h 2903601"/>
                  <a:gd name="connsiteX551" fmla="*/ 867084 w 1375767"/>
                  <a:gd name="connsiteY551" fmla="*/ 51054 h 2903601"/>
                  <a:gd name="connsiteX552" fmla="*/ 879789 w 1375767"/>
                  <a:gd name="connsiteY552" fmla="*/ 97441 h 2903601"/>
                  <a:gd name="connsiteX553" fmla="*/ 878746 w 1375767"/>
                  <a:gd name="connsiteY553" fmla="*/ 114014 h 2903601"/>
                  <a:gd name="connsiteX554" fmla="*/ 878082 w 1375767"/>
                  <a:gd name="connsiteY554" fmla="*/ 118777 h 2903601"/>
                  <a:gd name="connsiteX555" fmla="*/ 891704 w 1375767"/>
                  <a:gd name="connsiteY555" fmla="*/ 110868 h 2903601"/>
                  <a:gd name="connsiteX556" fmla="*/ 885573 w 1375767"/>
                  <a:gd name="connsiteY556" fmla="*/ 118205 h 2903601"/>
                  <a:gd name="connsiteX557" fmla="*/ 877988 w 1375767"/>
                  <a:gd name="connsiteY557" fmla="*/ 120872 h 2903601"/>
                  <a:gd name="connsiteX558" fmla="*/ 881361 w 1375767"/>
                  <a:gd name="connsiteY558" fmla="*/ 135137 h 2903601"/>
                  <a:gd name="connsiteX559" fmla="*/ 876091 w 1375767"/>
                  <a:gd name="connsiteY559" fmla="*/ 124587 h 2903601"/>
                  <a:gd name="connsiteX560" fmla="*/ 877134 w 1375767"/>
                  <a:gd name="connsiteY560" fmla="*/ 113538 h 2903601"/>
                  <a:gd name="connsiteX561" fmla="*/ 878651 w 1375767"/>
                  <a:gd name="connsiteY561" fmla="*/ 97155 h 2903601"/>
                  <a:gd name="connsiteX562" fmla="*/ 867084 w 1375767"/>
                  <a:gd name="connsiteY562" fmla="*/ 51054 h 2903601"/>
                  <a:gd name="connsiteX563" fmla="*/ 321897 w 1375767"/>
                  <a:gd name="connsiteY563" fmla="*/ 28004 h 2903601"/>
                  <a:gd name="connsiteX564" fmla="*/ 336309 w 1375767"/>
                  <a:gd name="connsiteY564" fmla="*/ 32480 h 2903601"/>
                  <a:gd name="connsiteX565" fmla="*/ 349868 w 1375767"/>
                  <a:gd name="connsiteY565" fmla="*/ 46768 h 2903601"/>
                  <a:gd name="connsiteX566" fmla="*/ 360866 w 1375767"/>
                  <a:gd name="connsiteY566" fmla="*/ 62103 h 2903601"/>
                  <a:gd name="connsiteX567" fmla="*/ 398792 w 1375767"/>
                  <a:gd name="connsiteY567" fmla="*/ 82106 h 2903601"/>
                  <a:gd name="connsiteX568" fmla="*/ 413773 w 1375767"/>
                  <a:gd name="connsiteY568" fmla="*/ 86011 h 2903601"/>
                  <a:gd name="connsiteX569" fmla="*/ 414152 w 1375767"/>
                  <a:gd name="connsiteY569" fmla="*/ 86201 h 2903601"/>
                  <a:gd name="connsiteX570" fmla="*/ 431057 w 1375767"/>
                  <a:gd name="connsiteY570" fmla="*/ 93243 h 2903601"/>
                  <a:gd name="connsiteX571" fmla="*/ 395770 w 1375767"/>
                  <a:gd name="connsiteY571" fmla="*/ 85201 h 2903601"/>
                  <a:gd name="connsiteX572" fmla="*/ 357263 w 1375767"/>
                  <a:gd name="connsiteY572" fmla="*/ 85630 h 2903601"/>
                  <a:gd name="connsiteX573" fmla="*/ 400404 w 1375767"/>
                  <a:gd name="connsiteY573" fmla="*/ 84296 h 2903601"/>
                  <a:gd name="connsiteX574" fmla="*/ 359918 w 1375767"/>
                  <a:gd name="connsiteY574" fmla="*/ 62675 h 2903601"/>
                  <a:gd name="connsiteX575" fmla="*/ 349204 w 1375767"/>
                  <a:gd name="connsiteY575" fmla="*/ 46958 h 2903601"/>
                  <a:gd name="connsiteX576" fmla="*/ 336119 w 1375767"/>
                  <a:gd name="connsiteY576" fmla="*/ 32671 h 2903601"/>
                  <a:gd name="connsiteX577" fmla="*/ 321897 w 1375767"/>
                  <a:gd name="connsiteY577" fmla="*/ 28004 h 2903601"/>
                  <a:gd name="connsiteX578" fmla="*/ 410170 w 1375767"/>
                  <a:gd name="connsiteY578" fmla="*/ 27337 h 2903601"/>
                  <a:gd name="connsiteX579" fmla="*/ 421737 w 1375767"/>
                  <a:gd name="connsiteY579" fmla="*/ 30290 h 2903601"/>
                  <a:gd name="connsiteX580" fmla="*/ 427126 w 1375767"/>
                  <a:gd name="connsiteY580" fmla="*/ 33442 h 2903601"/>
                  <a:gd name="connsiteX581" fmla="*/ 447565 w 1375767"/>
                  <a:gd name="connsiteY581" fmla="*/ 24037 h 2903601"/>
                  <a:gd name="connsiteX582" fmla="*/ 453595 w 1375767"/>
                  <a:gd name="connsiteY582" fmla="*/ 48292 h 2903601"/>
                  <a:gd name="connsiteX583" fmla="*/ 474644 w 1375767"/>
                  <a:gd name="connsiteY583" fmla="*/ 68580 h 2903601"/>
                  <a:gd name="connsiteX584" fmla="*/ 487321 w 1375767"/>
                  <a:gd name="connsiteY584" fmla="*/ 77609 h 2903601"/>
                  <a:gd name="connsiteX585" fmla="*/ 487349 w 1375767"/>
                  <a:gd name="connsiteY585" fmla="*/ 77724 h 2903601"/>
                  <a:gd name="connsiteX586" fmla="*/ 487349 w 1375767"/>
                  <a:gd name="connsiteY586" fmla="*/ 77629 h 2903601"/>
                  <a:gd name="connsiteX587" fmla="*/ 487321 w 1375767"/>
                  <a:gd name="connsiteY587" fmla="*/ 77609 h 2903601"/>
                  <a:gd name="connsiteX588" fmla="*/ 481850 w 1375767"/>
                  <a:gd name="connsiteY588" fmla="*/ 55055 h 2903601"/>
                  <a:gd name="connsiteX589" fmla="*/ 479290 w 1375767"/>
                  <a:gd name="connsiteY589" fmla="*/ 51721 h 2903601"/>
                  <a:gd name="connsiteX590" fmla="*/ 471515 w 1375767"/>
                  <a:gd name="connsiteY590" fmla="*/ 36957 h 2903601"/>
                  <a:gd name="connsiteX591" fmla="*/ 473089 w 1375767"/>
                  <a:gd name="connsiteY591" fmla="*/ 34087 h 2903601"/>
                  <a:gd name="connsiteX592" fmla="*/ 475118 w 1375767"/>
                  <a:gd name="connsiteY592" fmla="*/ 43339 h 2903601"/>
                  <a:gd name="connsiteX593" fmla="*/ 476920 w 1375767"/>
                  <a:gd name="connsiteY593" fmla="*/ 45911 h 2903601"/>
                  <a:gd name="connsiteX594" fmla="*/ 479764 w 1375767"/>
                  <a:gd name="connsiteY594" fmla="*/ 49054 h 2903601"/>
                  <a:gd name="connsiteX595" fmla="*/ 482798 w 1375767"/>
                  <a:gd name="connsiteY595" fmla="*/ 52292 h 2903601"/>
                  <a:gd name="connsiteX596" fmla="*/ 485548 w 1375767"/>
                  <a:gd name="connsiteY596" fmla="*/ 55721 h 2903601"/>
                  <a:gd name="connsiteX597" fmla="*/ 487349 w 1375767"/>
                  <a:gd name="connsiteY597" fmla="*/ 58388 h 2903601"/>
                  <a:gd name="connsiteX598" fmla="*/ 488867 w 1375767"/>
                  <a:gd name="connsiteY598" fmla="*/ 61246 h 2903601"/>
                  <a:gd name="connsiteX599" fmla="*/ 491142 w 1375767"/>
                  <a:gd name="connsiteY599" fmla="*/ 80963 h 2903601"/>
                  <a:gd name="connsiteX600" fmla="*/ 493133 w 1375767"/>
                  <a:gd name="connsiteY600" fmla="*/ 82772 h 2903601"/>
                  <a:gd name="connsiteX601" fmla="*/ 497115 w 1375767"/>
                  <a:gd name="connsiteY601" fmla="*/ 86868 h 2903601"/>
                  <a:gd name="connsiteX602" fmla="*/ 501667 w 1375767"/>
                  <a:gd name="connsiteY602" fmla="*/ 92678 h 2903601"/>
                  <a:gd name="connsiteX603" fmla="*/ 504606 w 1375767"/>
                  <a:gd name="connsiteY603" fmla="*/ 97250 h 2903601"/>
                  <a:gd name="connsiteX604" fmla="*/ 506976 w 1375767"/>
                  <a:gd name="connsiteY604" fmla="*/ 102013 h 2903601"/>
                  <a:gd name="connsiteX605" fmla="*/ 508778 w 1375767"/>
                  <a:gd name="connsiteY605" fmla="*/ 106966 h 2903601"/>
                  <a:gd name="connsiteX606" fmla="*/ 510105 w 1375767"/>
                  <a:gd name="connsiteY606" fmla="*/ 112014 h 2903601"/>
                  <a:gd name="connsiteX607" fmla="*/ 510864 w 1375767"/>
                  <a:gd name="connsiteY607" fmla="*/ 127635 h 2903601"/>
                  <a:gd name="connsiteX608" fmla="*/ 485643 w 1375767"/>
                  <a:gd name="connsiteY608" fmla="*/ 181070 h 2903601"/>
                  <a:gd name="connsiteX609" fmla="*/ 475024 w 1375767"/>
                  <a:gd name="connsiteY609" fmla="*/ 192691 h 2903601"/>
                  <a:gd name="connsiteX610" fmla="*/ 473032 w 1375767"/>
                  <a:gd name="connsiteY610" fmla="*/ 204407 h 2903601"/>
                  <a:gd name="connsiteX611" fmla="*/ 479101 w 1375767"/>
                  <a:gd name="connsiteY611" fmla="*/ 248126 h 2903601"/>
                  <a:gd name="connsiteX612" fmla="*/ 492849 w 1375767"/>
                  <a:gd name="connsiteY612" fmla="*/ 281083 h 2903601"/>
                  <a:gd name="connsiteX613" fmla="*/ 789620 w 1375767"/>
                  <a:gd name="connsiteY613" fmla="*/ 368903 h 2903601"/>
                  <a:gd name="connsiteX614" fmla="*/ 813798 w 1375767"/>
                  <a:gd name="connsiteY614" fmla="*/ 335661 h 2903601"/>
                  <a:gd name="connsiteX615" fmla="*/ 873152 w 1375767"/>
                  <a:gd name="connsiteY615" fmla="*/ 287465 h 2903601"/>
                  <a:gd name="connsiteX616" fmla="*/ 850112 w 1375767"/>
                  <a:gd name="connsiteY616" fmla="*/ 257366 h 2903601"/>
                  <a:gd name="connsiteX617" fmla="*/ 809531 w 1375767"/>
                  <a:gd name="connsiteY617" fmla="*/ 196310 h 2903601"/>
                  <a:gd name="connsiteX618" fmla="*/ 812470 w 1375767"/>
                  <a:gd name="connsiteY618" fmla="*/ 184690 h 2903601"/>
                  <a:gd name="connsiteX619" fmla="*/ 817021 w 1375767"/>
                  <a:gd name="connsiteY619" fmla="*/ 174498 h 2903601"/>
                  <a:gd name="connsiteX620" fmla="*/ 806023 w 1375767"/>
                  <a:gd name="connsiteY620" fmla="*/ 134398 h 2903601"/>
                  <a:gd name="connsiteX621" fmla="*/ 819013 w 1375767"/>
                  <a:gd name="connsiteY621" fmla="*/ 175451 h 2903601"/>
                  <a:gd name="connsiteX622" fmla="*/ 814841 w 1375767"/>
                  <a:gd name="connsiteY622" fmla="*/ 186309 h 2903601"/>
                  <a:gd name="connsiteX623" fmla="*/ 812755 w 1375767"/>
                  <a:gd name="connsiteY623" fmla="*/ 197263 h 2903601"/>
                  <a:gd name="connsiteX624" fmla="*/ 841673 w 1375767"/>
                  <a:gd name="connsiteY624" fmla="*/ 243364 h 2903601"/>
                  <a:gd name="connsiteX625" fmla="*/ 842811 w 1375767"/>
                  <a:gd name="connsiteY625" fmla="*/ 244411 h 2903601"/>
                  <a:gd name="connsiteX626" fmla="*/ 835795 w 1375767"/>
                  <a:gd name="connsiteY626" fmla="*/ 214789 h 2903601"/>
                  <a:gd name="connsiteX627" fmla="*/ 851913 w 1375767"/>
                  <a:gd name="connsiteY627" fmla="*/ 184499 h 2903601"/>
                  <a:gd name="connsiteX628" fmla="*/ 861490 w 1375767"/>
                  <a:gd name="connsiteY628" fmla="*/ 152686 h 2903601"/>
                  <a:gd name="connsiteX629" fmla="*/ 854284 w 1375767"/>
                  <a:gd name="connsiteY629" fmla="*/ 186214 h 2903601"/>
                  <a:gd name="connsiteX630" fmla="*/ 842716 w 1375767"/>
                  <a:gd name="connsiteY630" fmla="*/ 205931 h 2903601"/>
                  <a:gd name="connsiteX631" fmla="*/ 866584 w 1375767"/>
                  <a:gd name="connsiteY631" fmla="*/ 203487 h 2903601"/>
                  <a:gd name="connsiteX632" fmla="*/ 843854 w 1375767"/>
                  <a:gd name="connsiteY632" fmla="*/ 210503 h 2903601"/>
                  <a:gd name="connsiteX633" fmla="*/ 841768 w 1375767"/>
                  <a:gd name="connsiteY633" fmla="*/ 210503 h 2903601"/>
                  <a:gd name="connsiteX634" fmla="*/ 841389 w 1375767"/>
                  <a:gd name="connsiteY634" fmla="*/ 216218 h 2903601"/>
                  <a:gd name="connsiteX635" fmla="*/ 881970 w 1375767"/>
                  <a:gd name="connsiteY635" fmla="*/ 284036 h 2903601"/>
                  <a:gd name="connsiteX636" fmla="*/ 900364 w 1375767"/>
                  <a:gd name="connsiteY636" fmla="*/ 278987 h 2903601"/>
                  <a:gd name="connsiteX637" fmla="*/ 970148 w 1375767"/>
                  <a:gd name="connsiteY637" fmla="*/ 218694 h 2903601"/>
                  <a:gd name="connsiteX638" fmla="*/ 969579 w 1375767"/>
                  <a:gd name="connsiteY638" fmla="*/ 210122 h 2903601"/>
                  <a:gd name="connsiteX639" fmla="*/ 892305 w 1375767"/>
                  <a:gd name="connsiteY639" fmla="*/ 154781 h 2903601"/>
                  <a:gd name="connsiteX640" fmla="*/ 852672 w 1375767"/>
                  <a:gd name="connsiteY640" fmla="*/ 118396 h 2903601"/>
                  <a:gd name="connsiteX641" fmla="*/ 851155 w 1375767"/>
                  <a:gd name="connsiteY641" fmla="*/ 105728 h 2903601"/>
                  <a:gd name="connsiteX642" fmla="*/ 852103 w 1375767"/>
                  <a:gd name="connsiteY642" fmla="*/ 97250 h 2903601"/>
                  <a:gd name="connsiteX643" fmla="*/ 827356 w 1375767"/>
                  <a:gd name="connsiteY643" fmla="*/ 55817 h 2903601"/>
                  <a:gd name="connsiteX644" fmla="*/ 852956 w 1375767"/>
                  <a:gd name="connsiteY644" fmla="*/ 97536 h 2903601"/>
                  <a:gd name="connsiteX645" fmla="*/ 852198 w 1375767"/>
                  <a:gd name="connsiteY645" fmla="*/ 106109 h 2903601"/>
                  <a:gd name="connsiteX646" fmla="*/ 853905 w 1375767"/>
                  <a:gd name="connsiteY646" fmla="*/ 118491 h 2903601"/>
                  <a:gd name="connsiteX647" fmla="*/ 889745 w 1375767"/>
                  <a:gd name="connsiteY647" fmla="*/ 151924 h 2903601"/>
                  <a:gd name="connsiteX648" fmla="*/ 882335 w 1375767"/>
                  <a:gd name="connsiteY648" fmla="*/ 137087 h 2903601"/>
                  <a:gd name="connsiteX649" fmla="*/ 897107 w 1375767"/>
                  <a:gd name="connsiteY649" fmla="*/ 156463 h 2903601"/>
                  <a:gd name="connsiteX650" fmla="*/ 969200 w 1375767"/>
                  <a:gd name="connsiteY650" fmla="*/ 205835 h 2903601"/>
                  <a:gd name="connsiteX651" fmla="*/ 935920 w 1375767"/>
                  <a:gd name="connsiteY651" fmla="*/ 143923 h 2903601"/>
                  <a:gd name="connsiteX652" fmla="*/ 960572 w 1375767"/>
                  <a:gd name="connsiteY652" fmla="*/ 177070 h 2903601"/>
                  <a:gd name="connsiteX653" fmla="*/ 958770 w 1375767"/>
                  <a:gd name="connsiteY653" fmla="*/ 134779 h 2903601"/>
                  <a:gd name="connsiteX654" fmla="*/ 967588 w 1375767"/>
                  <a:gd name="connsiteY654" fmla="*/ 118777 h 2903601"/>
                  <a:gd name="connsiteX655" fmla="*/ 973940 w 1375767"/>
                  <a:gd name="connsiteY655" fmla="*/ 101537 h 2903601"/>
                  <a:gd name="connsiteX656" fmla="*/ 970527 w 1375767"/>
                  <a:gd name="connsiteY656" fmla="*/ 88106 h 2903601"/>
                  <a:gd name="connsiteX657" fmla="*/ 974225 w 1375767"/>
                  <a:gd name="connsiteY657" fmla="*/ 101632 h 2903601"/>
                  <a:gd name="connsiteX658" fmla="*/ 968157 w 1375767"/>
                  <a:gd name="connsiteY658" fmla="*/ 119158 h 2903601"/>
                  <a:gd name="connsiteX659" fmla="*/ 959718 w 1375767"/>
                  <a:gd name="connsiteY659" fmla="*/ 135255 h 2903601"/>
                  <a:gd name="connsiteX660" fmla="*/ 961709 w 1375767"/>
                  <a:gd name="connsiteY660" fmla="*/ 174689 h 2903601"/>
                  <a:gd name="connsiteX661" fmla="*/ 966260 w 1375767"/>
                  <a:gd name="connsiteY661" fmla="*/ 188309 h 2903601"/>
                  <a:gd name="connsiteX662" fmla="*/ 966355 w 1375767"/>
                  <a:gd name="connsiteY662" fmla="*/ 188690 h 2903601"/>
                  <a:gd name="connsiteX663" fmla="*/ 973087 w 1375767"/>
                  <a:gd name="connsiteY663" fmla="*/ 231934 h 2903601"/>
                  <a:gd name="connsiteX664" fmla="*/ 916957 w 1375767"/>
                  <a:gd name="connsiteY664" fmla="*/ 282702 h 2903601"/>
                  <a:gd name="connsiteX665" fmla="*/ 991292 w 1375767"/>
                  <a:gd name="connsiteY665" fmla="*/ 270605 h 2903601"/>
                  <a:gd name="connsiteX666" fmla="*/ 993946 w 1375767"/>
                  <a:gd name="connsiteY666" fmla="*/ 268510 h 2903601"/>
                  <a:gd name="connsiteX667" fmla="*/ 997549 w 1375767"/>
                  <a:gd name="connsiteY667" fmla="*/ 265081 h 2903601"/>
                  <a:gd name="connsiteX668" fmla="*/ 1000773 w 1375767"/>
                  <a:gd name="connsiteY668" fmla="*/ 261271 h 2903601"/>
                  <a:gd name="connsiteX669" fmla="*/ 1003523 w 1375767"/>
                  <a:gd name="connsiteY669" fmla="*/ 257175 h 2903601"/>
                  <a:gd name="connsiteX670" fmla="*/ 1006652 w 1375767"/>
                  <a:gd name="connsiteY670" fmla="*/ 251365 h 2903601"/>
                  <a:gd name="connsiteX671" fmla="*/ 1008927 w 1375767"/>
                  <a:gd name="connsiteY671" fmla="*/ 244983 h 2903601"/>
                  <a:gd name="connsiteX672" fmla="*/ 1010255 w 1375767"/>
                  <a:gd name="connsiteY672" fmla="*/ 240030 h 2903601"/>
                  <a:gd name="connsiteX673" fmla="*/ 1015754 w 1375767"/>
                  <a:gd name="connsiteY673" fmla="*/ 212217 h 2903601"/>
                  <a:gd name="connsiteX674" fmla="*/ 1022960 w 1375767"/>
                  <a:gd name="connsiteY674" fmla="*/ 196882 h 2903601"/>
                  <a:gd name="connsiteX675" fmla="*/ 1022960 w 1375767"/>
                  <a:gd name="connsiteY675" fmla="*/ 173700 h 2903601"/>
                  <a:gd name="connsiteX676" fmla="*/ 1026089 w 1375767"/>
                  <a:gd name="connsiteY676" fmla="*/ 188309 h 2903601"/>
                  <a:gd name="connsiteX677" fmla="*/ 1025709 w 1375767"/>
                  <a:gd name="connsiteY677" fmla="*/ 193167 h 2903601"/>
                  <a:gd name="connsiteX678" fmla="*/ 1029976 w 1375767"/>
                  <a:gd name="connsiteY678" fmla="*/ 188976 h 2903601"/>
                  <a:gd name="connsiteX679" fmla="*/ 1042659 w 1375767"/>
                  <a:gd name="connsiteY679" fmla="*/ 184509 h 2903601"/>
                  <a:gd name="connsiteX680" fmla="*/ 1023434 w 1375767"/>
                  <a:gd name="connsiteY680" fmla="*/ 200882 h 2903601"/>
                  <a:gd name="connsiteX681" fmla="*/ 1015943 w 1375767"/>
                  <a:gd name="connsiteY681" fmla="*/ 227267 h 2903601"/>
                  <a:gd name="connsiteX682" fmla="*/ 1014332 w 1375767"/>
                  <a:gd name="connsiteY682" fmla="*/ 241649 h 2903601"/>
                  <a:gd name="connsiteX683" fmla="*/ 1014332 w 1375767"/>
                  <a:gd name="connsiteY683" fmla="*/ 241840 h 2903601"/>
                  <a:gd name="connsiteX684" fmla="*/ 1032631 w 1375767"/>
                  <a:gd name="connsiteY684" fmla="*/ 226409 h 2903601"/>
                  <a:gd name="connsiteX685" fmla="*/ 1034432 w 1375767"/>
                  <a:gd name="connsiteY685" fmla="*/ 222790 h 2903601"/>
                  <a:gd name="connsiteX686" fmla="*/ 1044009 w 1375767"/>
                  <a:gd name="connsiteY686" fmla="*/ 209455 h 2903601"/>
                  <a:gd name="connsiteX687" fmla="*/ 1062687 w 1375767"/>
                  <a:gd name="connsiteY687" fmla="*/ 208598 h 2903601"/>
                  <a:gd name="connsiteX688" fmla="*/ 1040027 w 1375767"/>
                  <a:gd name="connsiteY688" fmla="*/ 215456 h 2903601"/>
                  <a:gd name="connsiteX689" fmla="*/ 1038604 w 1375767"/>
                  <a:gd name="connsiteY689" fmla="*/ 218123 h 2903601"/>
                  <a:gd name="connsiteX690" fmla="*/ 1037182 w 1375767"/>
                  <a:gd name="connsiteY690" fmla="*/ 221933 h 2903601"/>
                  <a:gd name="connsiteX691" fmla="*/ 1035760 w 1375767"/>
                  <a:gd name="connsiteY691" fmla="*/ 225933 h 2903601"/>
                  <a:gd name="connsiteX692" fmla="*/ 1033958 w 1375767"/>
                  <a:gd name="connsiteY692" fmla="*/ 229743 h 2903601"/>
                  <a:gd name="connsiteX693" fmla="*/ 1032347 w 1375767"/>
                  <a:gd name="connsiteY693" fmla="*/ 232505 h 2903601"/>
                  <a:gd name="connsiteX694" fmla="*/ 1030545 w 1375767"/>
                  <a:gd name="connsiteY694" fmla="*/ 235077 h 2903601"/>
                  <a:gd name="connsiteX695" fmla="*/ 1013289 w 1375767"/>
                  <a:gd name="connsiteY695" fmla="*/ 246507 h 2903601"/>
                  <a:gd name="connsiteX696" fmla="*/ 1012720 w 1375767"/>
                  <a:gd name="connsiteY696" fmla="*/ 248888 h 2903601"/>
                  <a:gd name="connsiteX697" fmla="*/ 1011013 w 1375767"/>
                  <a:gd name="connsiteY697" fmla="*/ 253936 h 2903601"/>
                  <a:gd name="connsiteX698" fmla="*/ 1008074 w 1375767"/>
                  <a:gd name="connsiteY698" fmla="*/ 260318 h 2903601"/>
                  <a:gd name="connsiteX699" fmla="*/ 1005324 w 1375767"/>
                  <a:gd name="connsiteY699" fmla="*/ 264795 h 2903601"/>
                  <a:gd name="connsiteX700" fmla="*/ 1002100 w 1375767"/>
                  <a:gd name="connsiteY700" fmla="*/ 268986 h 2903601"/>
                  <a:gd name="connsiteX701" fmla="*/ 998403 w 1375767"/>
                  <a:gd name="connsiteY701" fmla="*/ 272796 h 2903601"/>
                  <a:gd name="connsiteX702" fmla="*/ 994326 w 1375767"/>
                  <a:gd name="connsiteY702" fmla="*/ 276225 h 2903601"/>
                  <a:gd name="connsiteX703" fmla="*/ 980103 w 1375767"/>
                  <a:gd name="connsiteY703" fmla="*/ 284417 h 2903601"/>
                  <a:gd name="connsiteX704" fmla="*/ 916293 w 1375767"/>
                  <a:gd name="connsiteY704" fmla="*/ 290703 h 2903601"/>
                  <a:gd name="connsiteX705" fmla="*/ 899605 w 1375767"/>
                  <a:gd name="connsiteY705" fmla="*/ 288036 h 2903601"/>
                  <a:gd name="connsiteX706" fmla="*/ 887469 w 1375767"/>
                  <a:gd name="connsiteY706" fmla="*/ 292227 h 2903601"/>
                  <a:gd name="connsiteX707" fmla="*/ 849733 w 1375767"/>
                  <a:gd name="connsiteY707" fmla="*/ 318230 h 2903601"/>
                  <a:gd name="connsiteX708" fmla="*/ 792370 w 1375767"/>
                  <a:gd name="connsiteY708" fmla="*/ 402908 h 2903601"/>
                  <a:gd name="connsiteX709" fmla="*/ 828115 w 1375767"/>
                  <a:gd name="connsiteY709" fmla="*/ 521780 h 2903601"/>
                  <a:gd name="connsiteX710" fmla="*/ 932127 w 1375767"/>
                  <a:gd name="connsiteY710" fmla="*/ 567309 h 2903601"/>
                  <a:gd name="connsiteX711" fmla="*/ 989016 w 1375767"/>
                  <a:gd name="connsiteY711" fmla="*/ 576358 h 2903601"/>
                  <a:gd name="connsiteX712" fmla="*/ 1083357 w 1375767"/>
                  <a:gd name="connsiteY712" fmla="*/ 545116 h 2903601"/>
                  <a:gd name="connsiteX713" fmla="*/ 1118439 w 1375767"/>
                  <a:gd name="connsiteY713" fmla="*/ 516160 h 2903601"/>
                  <a:gd name="connsiteX714" fmla="*/ 1125265 w 1375767"/>
                  <a:gd name="connsiteY714" fmla="*/ 506159 h 2903601"/>
                  <a:gd name="connsiteX715" fmla="*/ 1125455 w 1375767"/>
                  <a:gd name="connsiteY715" fmla="*/ 490823 h 2903601"/>
                  <a:gd name="connsiteX716" fmla="*/ 1186326 w 1375767"/>
                  <a:gd name="connsiteY716" fmla="*/ 412433 h 2903601"/>
                  <a:gd name="connsiteX717" fmla="*/ 1166605 w 1375767"/>
                  <a:gd name="connsiteY717" fmla="*/ 423958 h 2903601"/>
                  <a:gd name="connsiteX718" fmla="*/ 1159399 w 1375767"/>
                  <a:gd name="connsiteY718" fmla="*/ 429578 h 2903601"/>
                  <a:gd name="connsiteX719" fmla="*/ 1134178 w 1375767"/>
                  <a:gd name="connsiteY719" fmla="*/ 491681 h 2903601"/>
                  <a:gd name="connsiteX720" fmla="*/ 1199505 w 1375767"/>
                  <a:gd name="connsiteY720" fmla="*/ 450914 h 2903601"/>
                  <a:gd name="connsiteX721" fmla="*/ 1227156 w 1375767"/>
                  <a:gd name="connsiteY721" fmla="*/ 459420 h 2903601"/>
                  <a:gd name="connsiteX722" fmla="*/ 1250670 w 1375767"/>
                  <a:gd name="connsiteY722" fmla="*/ 509112 h 2903601"/>
                  <a:gd name="connsiteX723" fmla="*/ 1285142 w 1375767"/>
                  <a:gd name="connsiteY723" fmla="*/ 549058 h 2903601"/>
                  <a:gd name="connsiteX724" fmla="*/ 1270901 w 1375767"/>
                  <a:gd name="connsiteY724" fmla="*/ 539972 h 2903601"/>
                  <a:gd name="connsiteX725" fmla="*/ 1300389 w 1375767"/>
                  <a:gd name="connsiteY725" fmla="*/ 578072 h 2903601"/>
                  <a:gd name="connsiteX726" fmla="*/ 1313473 w 1375767"/>
                  <a:gd name="connsiteY726" fmla="*/ 581882 h 2903601"/>
                  <a:gd name="connsiteX727" fmla="*/ 1322860 w 1375767"/>
                  <a:gd name="connsiteY727" fmla="*/ 582740 h 2903601"/>
                  <a:gd name="connsiteX728" fmla="*/ 1321248 w 1375767"/>
                  <a:gd name="connsiteY728" fmla="*/ 582835 h 2903601"/>
                  <a:gd name="connsiteX729" fmla="*/ 1361639 w 1375767"/>
                  <a:gd name="connsiteY729" fmla="*/ 613410 h 2903601"/>
                  <a:gd name="connsiteX730" fmla="*/ 1321343 w 1375767"/>
                  <a:gd name="connsiteY730" fmla="*/ 583692 h 2903601"/>
                  <a:gd name="connsiteX731" fmla="*/ 1312051 w 1375767"/>
                  <a:gd name="connsiteY731" fmla="*/ 583025 h 2903601"/>
                  <a:gd name="connsiteX732" fmla="*/ 1298587 w 1375767"/>
                  <a:gd name="connsiteY732" fmla="*/ 579311 h 2903601"/>
                  <a:gd name="connsiteX733" fmla="*/ 1266540 w 1375767"/>
                  <a:gd name="connsiteY733" fmla="*/ 537210 h 2903601"/>
                  <a:gd name="connsiteX734" fmla="*/ 1220934 w 1375767"/>
                  <a:gd name="connsiteY734" fmla="*/ 458057 h 2903601"/>
                  <a:gd name="connsiteX735" fmla="*/ 1211926 w 1375767"/>
                  <a:gd name="connsiteY735" fmla="*/ 455962 h 2903601"/>
                  <a:gd name="connsiteX736" fmla="*/ 1133893 w 1375767"/>
                  <a:gd name="connsiteY736" fmla="*/ 507111 h 2903601"/>
                  <a:gd name="connsiteX737" fmla="*/ 1125076 w 1375767"/>
                  <a:gd name="connsiteY737" fmla="*/ 522542 h 2903601"/>
                  <a:gd name="connsiteX738" fmla="*/ 1191067 w 1375767"/>
                  <a:gd name="connsiteY738" fmla="*/ 571310 h 2903601"/>
                  <a:gd name="connsiteX739" fmla="*/ 1197420 w 1375767"/>
                  <a:gd name="connsiteY739" fmla="*/ 571976 h 2903601"/>
                  <a:gd name="connsiteX740" fmla="*/ 1197799 w 1375767"/>
                  <a:gd name="connsiteY740" fmla="*/ 570071 h 2903601"/>
                  <a:gd name="connsiteX741" fmla="*/ 1209508 w 1375767"/>
                  <a:gd name="connsiteY741" fmla="*/ 551163 h 2903601"/>
                  <a:gd name="connsiteX742" fmla="*/ 1202540 w 1375767"/>
                  <a:gd name="connsiteY742" fmla="*/ 571786 h 2903601"/>
                  <a:gd name="connsiteX743" fmla="*/ 1225959 w 1375767"/>
                  <a:gd name="connsiteY743" fmla="*/ 565023 h 2903601"/>
                  <a:gd name="connsiteX744" fmla="*/ 1263506 w 1375767"/>
                  <a:gd name="connsiteY744" fmla="*/ 564737 h 2903601"/>
                  <a:gd name="connsiteX745" fmla="*/ 1227381 w 1375767"/>
                  <a:gd name="connsiteY745" fmla="*/ 567500 h 2903601"/>
                  <a:gd name="connsiteX746" fmla="*/ 1191636 w 1375767"/>
                  <a:gd name="connsiteY746" fmla="*/ 576358 h 2903601"/>
                  <a:gd name="connsiteX747" fmla="*/ 1160821 w 1375767"/>
                  <a:gd name="connsiteY747" fmla="*/ 564642 h 2903601"/>
                  <a:gd name="connsiteX748" fmla="*/ 1161769 w 1375767"/>
                  <a:gd name="connsiteY748" fmla="*/ 565785 h 2903601"/>
                  <a:gd name="connsiteX749" fmla="*/ 1206332 w 1375767"/>
                  <a:gd name="connsiteY749" fmla="*/ 600075 h 2903601"/>
                  <a:gd name="connsiteX750" fmla="*/ 1218563 w 1375767"/>
                  <a:gd name="connsiteY750" fmla="*/ 600075 h 2903601"/>
                  <a:gd name="connsiteX751" fmla="*/ 1230984 w 1375767"/>
                  <a:gd name="connsiteY751" fmla="*/ 598361 h 2903601"/>
                  <a:gd name="connsiteX752" fmla="*/ 1272987 w 1375767"/>
                  <a:gd name="connsiteY752" fmla="*/ 617506 h 2903601"/>
                  <a:gd name="connsiteX753" fmla="*/ 1231553 w 1375767"/>
                  <a:gd name="connsiteY753" fmla="*/ 600266 h 2903601"/>
                  <a:gd name="connsiteX754" fmla="*/ 1219606 w 1375767"/>
                  <a:gd name="connsiteY754" fmla="*/ 602456 h 2903601"/>
                  <a:gd name="connsiteX755" fmla="*/ 1206427 w 1375767"/>
                  <a:gd name="connsiteY755" fmla="*/ 602933 h 2903601"/>
                  <a:gd name="connsiteX756" fmla="*/ 1147926 w 1375767"/>
                  <a:gd name="connsiteY756" fmla="*/ 555403 h 2903601"/>
                  <a:gd name="connsiteX757" fmla="*/ 1119671 w 1375767"/>
                  <a:gd name="connsiteY757" fmla="*/ 529209 h 2903601"/>
                  <a:gd name="connsiteX758" fmla="*/ 950711 w 1375767"/>
                  <a:gd name="connsiteY758" fmla="*/ 604647 h 2903601"/>
                  <a:gd name="connsiteX759" fmla="*/ 950521 w 1375767"/>
                  <a:gd name="connsiteY759" fmla="*/ 604171 h 2903601"/>
                  <a:gd name="connsiteX760" fmla="*/ 863481 w 1375767"/>
                  <a:gd name="connsiteY760" fmla="*/ 793528 h 2903601"/>
                  <a:gd name="connsiteX761" fmla="*/ 871256 w 1375767"/>
                  <a:gd name="connsiteY761" fmla="*/ 815435 h 2903601"/>
                  <a:gd name="connsiteX762" fmla="*/ 930136 w 1375767"/>
                  <a:gd name="connsiteY762" fmla="*/ 915257 h 2903601"/>
                  <a:gd name="connsiteX763" fmla="*/ 967019 w 1375767"/>
                  <a:gd name="connsiteY763" fmla="*/ 944499 h 2903601"/>
                  <a:gd name="connsiteX764" fmla="*/ 978966 w 1375767"/>
                  <a:gd name="connsiteY764" fmla="*/ 949738 h 2903601"/>
                  <a:gd name="connsiteX765" fmla="*/ 995653 w 1375767"/>
                  <a:gd name="connsiteY765" fmla="*/ 948595 h 2903601"/>
                  <a:gd name="connsiteX766" fmla="*/ 1059179 w 1375767"/>
                  <a:gd name="connsiteY766" fmla="*/ 960406 h 2903601"/>
                  <a:gd name="connsiteX767" fmla="*/ 1073117 w 1375767"/>
                  <a:gd name="connsiteY767" fmla="*/ 969836 h 2903601"/>
                  <a:gd name="connsiteX768" fmla="*/ 1077099 w 1375767"/>
                  <a:gd name="connsiteY768" fmla="*/ 973646 h 2903601"/>
                  <a:gd name="connsiteX769" fmla="*/ 1080702 w 1375767"/>
                  <a:gd name="connsiteY769" fmla="*/ 977837 h 2903601"/>
                  <a:gd name="connsiteX770" fmla="*/ 1083736 w 1375767"/>
                  <a:gd name="connsiteY770" fmla="*/ 982313 h 2903601"/>
                  <a:gd name="connsiteX771" fmla="*/ 1086391 w 1375767"/>
                  <a:gd name="connsiteY771" fmla="*/ 986980 h 2903601"/>
                  <a:gd name="connsiteX772" fmla="*/ 1089141 w 1375767"/>
                  <a:gd name="connsiteY772" fmla="*/ 993648 h 2903601"/>
                  <a:gd name="connsiteX773" fmla="*/ 1090658 w 1375767"/>
                  <a:gd name="connsiteY773" fmla="*/ 998887 h 2903601"/>
                  <a:gd name="connsiteX774" fmla="*/ 1091227 w 1375767"/>
                  <a:gd name="connsiteY774" fmla="*/ 1001363 h 2903601"/>
                  <a:gd name="connsiteX775" fmla="*/ 1108104 w 1375767"/>
                  <a:gd name="connsiteY775" fmla="*/ 1014222 h 2903601"/>
                  <a:gd name="connsiteX776" fmla="*/ 1109810 w 1375767"/>
                  <a:gd name="connsiteY776" fmla="*/ 1016984 h 2903601"/>
                  <a:gd name="connsiteX777" fmla="*/ 1111327 w 1375767"/>
                  <a:gd name="connsiteY777" fmla="*/ 1019842 h 2903601"/>
                  <a:gd name="connsiteX778" fmla="*/ 1113034 w 1375767"/>
                  <a:gd name="connsiteY778" fmla="*/ 1023747 h 2903601"/>
                  <a:gd name="connsiteX779" fmla="*/ 1114362 w 1375767"/>
                  <a:gd name="connsiteY779" fmla="*/ 1027843 h 2903601"/>
                  <a:gd name="connsiteX780" fmla="*/ 1115689 w 1375767"/>
                  <a:gd name="connsiteY780" fmla="*/ 1031748 h 2903601"/>
                  <a:gd name="connsiteX781" fmla="*/ 1117016 w 1375767"/>
                  <a:gd name="connsiteY781" fmla="*/ 1034510 h 2903601"/>
                  <a:gd name="connsiteX782" fmla="*/ 1139393 w 1375767"/>
                  <a:gd name="connsiteY782" fmla="*/ 1043273 h 2903601"/>
                  <a:gd name="connsiteX783" fmla="*/ 1120809 w 1375767"/>
                  <a:gd name="connsiteY783" fmla="*/ 1040702 h 2903601"/>
                  <a:gd name="connsiteX784" fmla="*/ 1111707 w 1375767"/>
                  <a:gd name="connsiteY784" fmla="*/ 1026605 h 2903601"/>
                  <a:gd name="connsiteX785" fmla="*/ 1110000 w 1375767"/>
                  <a:gd name="connsiteY785" fmla="*/ 1022890 h 2903601"/>
                  <a:gd name="connsiteX786" fmla="*/ 1092175 w 1375767"/>
                  <a:gd name="connsiteY786" fmla="*/ 1006030 h 2903601"/>
                  <a:gd name="connsiteX787" fmla="*/ 1093313 w 1375767"/>
                  <a:gd name="connsiteY787" fmla="*/ 1020509 h 2903601"/>
                  <a:gd name="connsiteX788" fmla="*/ 1099950 w 1375767"/>
                  <a:gd name="connsiteY788" fmla="*/ 1047560 h 2903601"/>
                  <a:gd name="connsiteX789" fmla="*/ 1118739 w 1375767"/>
                  <a:gd name="connsiteY789" fmla="*/ 1065611 h 2903601"/>
                  <a:gd name="connsiteX790" fmla="*/ 1106207 w 1375767"/>
                  <a:gd name="connsiteY790" fmla="*/ 1060037 h 2903601"/>
                  <a:gd name="connsiteX791" fmla="*/ 1102130 w 1375767"/>
                  <a:gd name="connsiteY791" fmla="*/ 1055561 h 2903601"/>
                  <a:gd name="connsiteX792" fmla="*/ 1102415 w 1375767"/>
                  <a:gd name="connsiteY792" fmla="*/ 1060418 h 2903601"/>
                  <a:gd name="connsiteX793" fmla="*/ 1098697 w 1375767"/>
                  <a:gd name="connsiteY793" fmla="*/ 1075133 h 2903601"/>
                  <a:gd name="connsiteX794" fmla="*/ 1099381 w 1375767"/>
                  <a:gd name="connsiteY794" fmla="*/ 1051465 h 2903601"/>
                  <a:gd name="connsiteX795" fmla="*/ 1092744 w 1375767"/>
                  <a:gd name="connsiteY795" fmla="*/ 1035558 h 2903601"/>
                  <a:gd name="connsiteX796" fmla="*/ 1088098 w 1375767"/>
                  <a:gd name="connsiteY796" fmla="*/ 1007269 h 2903601"/>
                  <a:gd name="connsiteX797" fmla="*/ 1086865 w 1375767"/>
                  <a:gd name="connsiteY797" fmla="*/ 1002221 h 2903601"/>
                  <a:gd name="connsiteX798" fmla="*/ 1084779 w 1375767"/>
                  <a:gd name="connsiteY798" fmla="*/ 995744 h 2903601"/>
                  <a:gd name="connsiteX799" fmla="*/ 1081840 w 1375767"/>
                  <a:gd name="connsiteY799" fmla="*/ 989648 h 2903601"/>
                  <a:gd name="connsiteX800" fmla="*/ 1079185 w 1375767"/>
                  <a:gd name="connsiteY800" fmla="*/ 985361 h 2903601"/>
                  <a:gd name="connsiteX801" fmla="*/ 1076151 w 1375767"/>
                  <a:gd name="connsiteY801" fmla="*/ 981266 h 2903601"/>
                  <a:gd name="connsiteX802" fmla="*/ 1072643 w 1375767"/>
                  <a:gd name="connsiteY802" fmla="*/ 977551 h 2903601"/>
                  <a:gd name="connsiteX803" fmla="*/ 1070083 w 1375767"/>
                  <a:gd name="connsiteY803" fmla="*/ 975265 h 2903601"/>
                  <a:gd name="connsiteX804" fmla="*/ 996222 w 1375767"/>
                  <a:gd name="connsiteY804" fmla="*/ 956691 h 2903601"/>
                  <a:gd name="connsiteX805" fmla="*/ 1050741 w 1375767"/>
                  <a:gd name="connsiteY805" fmla="*/ 1012317 h 2903601"/>
                  <a:gd name="connsiteX806" fmla="*/ 1042776 w 1375767"/>
                  <a:gd name="connsiteY806" fmla="*/ 1054894 h 2903601"/>
                  <a:gd name="connsiteX807" fmla="*/ 1042776 w 1375767"/>
                  <a:gd name="connsiteY807" fmla="*/ 1055275 h 2903601"/>
                  <a:gd name="connsiteX808" fmla="*/ 1037751 w 1375767"/>
                  <a:gd name="connsiteY808" fmla="*/ 1068515 h 2903601"/>
                  <a:gd name="connsiteX809" fmla="*/ 1034527 w 1375767"/>
                  <a:gd name="connsiteY809" fmla="*/ 1107758 h 2903601"/>
                  <a:gd name="connsiteX810" fmla="*/ 1042397 w 1375767"/>
                  <a:gd name="connsiteY810" fmla="*/ 1124522 h 2903601"/>
                  <a:gd name="connsiteX811" fmla="*/ 1047896 w 1375767"/>
                  <a:gd name="connsiteY811" fmla="*/ 1142524 h 2903601"/>
                  <a:gd name="connsiteX812" fmla="*/ 1043819 w 1375767"/>
                  <a:gd name="connsiteY812" fmla="*/ 1155668 h 2903601"/>
                  <a:gd name="connsiteX813" fmla="*/ 1047707 w 1375767"/>
                  <a:gd name="connsiteY813" fmla="*/ 1142524 h 2903601"/>
                  <a:gd name="connsiteX814" fmla="*/ 1041923 w 1375767"/>
                  <a:gd name="connsiteY814" fmla="*/ 1124807 h 2903601"/>
                  <a:gd name="connsiteX815" fmla="*/ 1033579 w 1375767"/>
                  <a:gd name="connsiteY815" fmla="*/ 1108043 h 2903601"/>
                  <a:gd name="connsiteX816" fmla="*/ 1036708 w 1375767"/>
                  <a:gd name="connsiteY816" fmla="*/ 1065943 h 2903601"/>
                  <a:gd name="connsiteX817" fmla="*/ 1011013 w 1375767"/>
                  <a:gd name="connsiteY817" fmla="*/ 1096899 h 2903601"/>
                  <a:gd name="connsiteX818" fmla="*/ 1046095 w 1375767"/>
                  <a:gd name="connsiteY818" fmla="*/ 1037939 h 2903601"/>
                  <a:gd name="connsiteX819" fmla="*/ 972588 w 1375767"/>
                  <a:gd name="connsiteY819" fmla="*/ 1080963 h 2903601"/>
                  <a:gd name="connsiteX820" fmla="*/ 958239 w 1375767"/>
                  <a:gd name="connsiteY820" fmla="*/ 1097889 h 2903601"/>
                  <a:gd name="connsiteX821" fmla="*/ 965407 w 1375767"/>
                  <a:gd name="connsiteY821" fmla="*/ 1084993 h 2903601"/>
                  <a:gd name="connsiteX822" fmla="*/ 928619 w 1375767"/>
                  <a:gd name="connsiteY822" fmla="*/ 1115282 h 2903601"/>
                  <a:gd name="connsiteX823" fmla="*/ 926628 w 1375767"/>
                  <a:gd name="connsiteY823" fmla="*/ 1127474 h 2903601"/>
                  <a:gd name="connsiteX824" fmla="*/ 927197 w 1375767"/>
                  <a:gd name="connsiteY824" fmla="*/ 1136047 h 2903601"/>
                  <a:gd name="connsiteX825" fmla="*/ 900364 w 1375767"/>
                  <a:gd name="connsiteY825" fmla="*/ 1175480 h 2903601"/>
                  <a:gd name="connsiteX826" fmla="*/ 926343 w 1375767"/>
                  <a:gd name="connsiteY826" fmla="*/ 1136237 h 2903601"/>
                  <a:gd name="connsiteX827" fmla="*/ 925680 w 1375767"/>
                  <a:gd name="connsiteY827" fmla="*/ 1127665 h 2903601"/>
                  <a:gd name="connsiteX828" fmla="*/ 927576 w 1375767"/>
                  <a:gd name="connsiteY828" fmla="*/ 1115092 h 2903601"/>
                  <a:gd name="connsiteX829" fmla="*/ 968252 w 1375767"/>
                  <a:gd name="connsiteY829" fmla="*/ 1082231 h 2903601"/>
                  <a:gd name="connsiteX830" fmla="*/ 1047138 w 1375767"/>
                  <a:gd name="connsiteY830" fmla="*/ 1033748 h 2903601"/>
                  <a:gd name="connsiteX831" fmla="*/ 1047991 w 1375767"/>
                  <a:gd name="connsiteY831" fmla="*/ 1025366 h 2903601"/>
                  <a:gd name="connsiteX832" fmla="*/ 980198 w 1375767"/>
                  <a:gd name="connsiteY832" fmla="*/ 959072 h 2903601"/>
                  <a:gd name="connsiteX833" fmla="*/ 961994 w 1375767"/>
                  <a:gd name="connsiteY833" fmla="*/ 952405 h 2903601"/>
                  <a:gd name="connsiteX834" fmla="*/ 919327 w 1375767"/>
                  <a:gd name="connsiteY834" fmla="*/ 1016603 h 2903601"/>
                  <a:gd name="connsiteX835" fmla="*/ 919611 w 1375767"/>
                  <a:gd name="connsiteY835" fmla="*/ 1022318 h 2903601"/>
                  <a:gd name="connsiteX836" fmla="*/ 921697 w 1375767"/>
                  <a:gd name="connsiteY836" fmla="*/ 1022509 h 2903601"/>
                  <a:gd name="connsiteX837" fmla="*/ 944504 w 1375767"/>
                  <a:gd name="connsiteY837" fmla="*/ 1031673 h 2903601"/>
                  <a:gd name="connsiteX838" fmla="*/ 920560 w 1375767"/>
                  <a:gd name="connsiteY838" fmla="*/ 1027081 h 2903601"/>
                  <a:gd name="connsiteX839" fmla="*/ 931558 w 1375767"/>
                  <a:gd name="connsiteY839" fmla="*/ 1047750 h 2903601"/>
                  <a:gd name="connsiteX840" fmla="*/ 937816 w 1375767"/>
                  <a:gd name="connsiteY840" fmla="*/ 1081850 h 2903601"/>
                  <a:gd name="connsiteX841" fmla="*/ 929188 w 1375767"/>
                  <a:gd name="connsiteY841" fmla="*/ 1049274 h 2903601"/>
                  <a:gd name="connsiteX842" fmla="*/ 914017 w 1375767"/>
                  <a:gd name="connsiteY842" fmla="*/ 1017651 h 2903601"/>
                  <a:gd name="connsiteX843" fmla="*/ 921887 w 1375767"/>
                  <a:gd name="connsiteY843" fmla="*/ 988695 h 2903601"/>
                  <a:gd name="connsiteX844" fmla="*/ 920749 w 1375767"/>
                  <a:gd name="connsiteY844" fmla="*/ 989648 h 2903601"/>
                  <a:gd name="connsiteX845" fmla="*/ 890408 w 1375767"/>
                  <a:gd name="connsiteY845" fmla="*/ 1033177 h 2903601"/>
                  <a:gd name="connsiteX846" fmla="*/ 892210 w 1375767"/>
                  <a:gd name="connsiteY846" fmla="*/ 1044321 h 2903601"/>
                  <a:gd name="connsiteX847" fmla="*/ 896002 w 1375767"/>
                  <a:gd name="connsiteY847" fmla="*/ 1055465 h 2903601"/>
                  <a:gd name="connsiteX848" fmla="*/ 881780 w 1375767"/>
                  <a:gd name="connsiteY848" fmla="*/ 1095280 h 2903601"/>
                  <a:gd name="connsiteX849" fmla="*/ 894011 w 1375767"/>
                  <a:gd name="connsiteY849" fmla="*/ 1056132 h 2903601"/>
                  <a:gd name="connsiteX850" fmla="*/ 889745 w 1375767"/>
                  <a:gd name="connsiteY850" fmla="*/ 1045559 h 2903601"/>
                  <a:gd name="connsiteX851" fmla="*/ 887185 w 1375767"/>
                  <a:gd name="connsiteY851" fmla="*/ 1033653 h 2903601"/>
                  <a:gd name="connsiteX852" fmla="*/ 929662 w 1375767"/>
                  <a:gd name="connsiteY852" fmla="*/ 976217 h 2903601"/>
                  <a:gd name="connsiteX853" fmla="*/ 953650 w 1375767"/>
                  <a:gd name="connsiteY853" fmla="*/ 948214 h 2903601"/>
                  <a:gd name="connsiteX854" fmla="*/ 880642 w 1375767"/>
                  <a:gd name="connsiteY854" fmla="*/ 872776 h 2903601"/>
                  <a:gd name="connsiteX855" fmla="*/ 824796 w 1375767"/>
                  <a:gd name="connsiteY855" fmla="*/ 804291 h 2903601"/>
                  <a:gd name="connsiteX856" fmla="*/ 694520 w 1375767"/>
                  <a:gd name="connsiteY856" fmla="*/ 835533 h 2903601"/>
                  <a:gd name="connsiteX857" fmla="*/ 643605 w 1375767"/>
                  <a:gd name="connsiteY857" fmla="*/ 973074 h 2903601"/>
                  <a:gd name="connsiteX858" fmla="*/ 647966 w 1375767"/>
                  <a:gd name="connsiteY858" fmla="*/ 1195769 h 2903601"/>
                  <a:gd name="connsiteX859" fmla="*/ 647397 w 1375767"/>
                  <a:gd name="connsiteY859" fmla="*/ 1196340 h 2903601"/>
                  <a:gd name="connsiteX860" fmla="*/ 647966 w 1375767"/>
                  <a:gd name="connsiteY860" fmla="*/ 1196340 h 2903601"/>
                  <a:gd name="connsiteX861" fmla="*/ 660671 w 1375767"/>
                  <a:gd name="connsiteY861" fmla="*/ 1324166 h 2903601"/>
                  <a:gd name="connsiteX862" fmla="*/ 713389 w 1375767"/>
                  <a:gd name="connsiteY862" fmla="*/ 1441418 h 2903601"/>
                  <a:gd name="connsiteX863" fmla="*/ 756305 w 1375767"/>
                  <a:gd name="connsiteY863" fmla="*/ 1505799 h 2903601"/>
                  <a:gd name="connsiteX864" fmla="*/ 787058 w 1375767"/>
                  <a:gd name="connsiteY864" fmla="*/ 1568177 h 2903601"/>
                  <a:gd name="connsiteX865" fmla="*/ 776915 w 1375767"/>
                  <a:gd name="connsiteY865" fmla="*/ 1580197 h 2903601"/>
                  <a:gd name="connsiteX866" fmla="*/ 782510 w 1375767"/>
                  <a:gd name="connsiteY866" fmla="*/ 1598271 h 2903601"/>
                  <a:gd name="connsiteX867" fmla="*/ 798356 w 1375767"/>
                  <a:gd name="connsiteY867" fmla="*/ 1606083 h 2903601"/>
                  <a:gd name="connsiteX868" fmla="*/ 807208 w 1375767"/>
                  <a:gd name="connsiteY868" fmla="*/ 1643301 h 2903601"/>
                  <a:gd name="connsiteX869" fmla="*/ 804506 w 1375767"/>
                  <a:gd name="connsiteY869" fmla="*/ 1646015 h 2903601"/>
                  <a:gd name="connsiteX870" fmla="*/ 799007 w 1375767"/>
                  <a:gd name="connsiteY870" fmla="*/ 1666208 h 2903601"/>
                  <a:gd name="connsiteX871" fmla="*/ 800578 w 1375767"/>
                  <a:gd name="connsiteY871" fmla="*/ 1673004 h 2903601"/>
                  <a:gd name="connsiteX872" fmla="*/ 793224 w 1375767"/>
                  <a:gd name="connsiteY872" fmla="*/ 1665351 h 2903601"/>
                  <a:gd name="connsiteX873" fmla="*/ 774984 w 1375767"/>
                  <a:gd name="connsiteY873" fmla="*/ 1672233 h 2903601"/>
                  <a:gd name="connsiteX874" fmla="*/ 773838 w 1375767"/>
                  <a:gd name="connsiteY874" fmla="*/ 1674642 h 2903601"/>
                  <a:gd name="connsiteX875" fmla="*/ 773770 w 1375767"/>
                  <a:gd name="connsiteY875" fmla="*/ 1651037 h 2903601"/>
                  <a:gd name="connsiteX876" fmla="*/ 683996 w 1375767"/>
                  <a:gd name="connsiteY876" fmla="*/ 1458182 h 2903601"/>
                  <a:gd name="connsiteX877" fmla="*/ 612031 w 1375767"/>
                  <a:gd name="connsiteY877" fmla="*/ 1201960 h 2903601"/>
                  <a:gd name="connsiteX878" fmla="*/ 613738 w 1375767"/>
                  <a:gd name="connsiteY878" fmla="*/ 953262 h 2903601"/>
                  <a:gd name="connsiteX879" fmla="*/ 471136 w 1375767"/>
                  <a:gd name="connsiteY879" fmla="*/ 762191 h 2903601"/>
                  <a:gd name="connsiteX880" fmla="*/ 306442 w 1375767"/>
                  <a:gd name="connsiteY880" fmla="*/ 745998 h 2903601"/>
                  <a:gd name="connsiteX881" fmla="*/ 292789 w 1375767"/>
                  <a:gd name="connsiteY881" fmla="*/ 779526 h 2903601"/>
                  <a:gd name="connsiteX882" fmla="*/ 261405 w 1375767"/>
                  <a:gd name="connsiteY882" fmla="*/ 842867 h 2903601"/>
                  <a:gd name="connsiteX883" fmla="*/ 249079 w 1375767"/>
                  <a:gd name="connsiteY883" fmla="*/ 846868 h 2903601"/>
                  <a:gd name="connsiteX884" fmla="*/ 237132 w 1375767"/>
                  <a:gd name="connsiteY884" fmla="*/ 848868 h 2903601"/>
                  <a:gd name="connsiteX885" fmla="*/ 207266 w 1375767"/>
                  <a:gd name="connsiteY885" fmla="*/ 878586 h 2903601"/>
                  <a:gd name="connsiteX886" fmla="*/ 236753 w 1375767"/>
                  <a:gd name="connsiteY886" fmla="*/ 846868 h 2903601"/>
                  <a:gd name="connsiteX887" fmla="*/ 248984 w 1375767"/>
                  <a:gd name="connsiteY887" fmla="*/ 844201 h 2903601"/>
                  <a:gd name="connsiteX888" fmla="*/ 260173 w 1375767"/>
                  <a:gd name="connsiteY888" fmla="*/ 840010 h 2903601"/>
                  <a:gd name="connsiteX889" fmla="*/ 284824 w 1375767"/>
                  <a:gd name="connsiteY889" fmla="*/ 793528 h 2903601"/>
                  <a:gd name="connsiteX890" fmla="*/ 285109 w 1375767"/>
                  <a:gd name="connsiteY890" fmla="*/ 792099 h 2903601"/>
                  <a:gd name="connsiteX891" fmla="*/ 262448 w 1375767"/>
                  <a:gd name="connsiteY891" fmla="*/ 813245 h 2903601"/>
                  <a:gd name="connsiteX892" fmla="*/ 225565 w 1375767"/>
                  <a:gd name="connsiteY892" fmla="*/ 817245 h 2903601"/>
                  <a:gd name="connsiteX893" fmla="*/ 191147 w 1375767"/>
                  <a:gd name="connsiteY893" fmla="*/ 826961 h 2903601"/>
                  <a:gd name="connsiteX894" fmla="*/ 225755 w 1375767"/>
                  <a:gd name="connsiteY894" fmla="*/ 814578 h 2903601"/>
                  <a:gd name="connsiteX895" fmla="*/ 250407 w 1375767"/>
                  <a:gd name="connsiteY895" fmla="*/ 812864 h 2903601"/>
                  <a:gd name="connsiteX896" fmla="*/ 234313 w 1375767"/>
                  <a:gd name="connsiteY896" fmla="*/ 796308 h 2903601"/>
                  <a:gd name="connsiteX897" fmla="*/ 253915 w 1375767"/>
                  <a:gd name="connsiteY897" fmla="*/ 809625 h 2903601"/>
                  <a:gd name="connsiteX898" fmla="*/ 255147 w 1375767"/>
                  <a:gd name="connsiteY898" fmla="*/ 811244 h 2903601"/>
                  <a:gd name="connsiteX899" fmla="*/ 260647 w 1375767"/>
                  <a:gd name="connsiteY899" fmla="*/ 808482 h 2903601"/>
                  <a:gd name="connsiteX900" fmla="*/ 298099 w 1375767"/>
                  <a:gd name="connsiteY900" fmla="*/ 741617 h 2903601"/>
                  <a:gd name="connsiteX901" fmla="*/ 282644 w 1375767"/>
                  <a:gd name="connsiteY901" fmla="*/ 730472 h 2903601"/>
                  <a:gd name="connsiteX902" fmla="*/ 186881 w 1375767"/>
                  <a:gd name="connsiteY902" fmla="*/ 709803 h 2903601"/>
                  <a:gd name="connsiteX903" fmla="*/ 182178 w 1375767"/>
                  <a:gd name="connsiteY903" fmla="*/ 713055 h 2903601"/>
                  <a:gd name="connsiteX904" fmla="*/ 197405 w 1375767"/>
                  <a:gd name="connsiteY904" fmla="*/ 700850 h 2903601"/>
                  <a:gd name="connsiteX905" fmla="*/ 276481 w 1375767"/>
                  <a:gd name="connsiteY905" fmla="*/ 716185 h 2903601"/>
                  <a:gd name="connsiteX906" fmla="*/ 224143 w 1375767"/>
                  <a:gd name="connsiteY906" fmla="*/ 667703 h 2903601"/>
                  <a:gd name="connsiteX907" fmla="*/ 222043 w 1375767"/>
                  <a:gd name="connsiteY907" fmla="*/ 667079 h 2903601"/>
                  <a:gd name="connsiteX908" fmla="*/ 246128 w 1375767"/>
                  <a:gd name="connsiteY908" fmla="*/ 671894 h 2903601"/>
                  <a:gd name="connsiteX909" fmla="*/ 284066 w 1375767"/>
                  <a:gd name="connsiteY909" fmla="*/ 712280 h 2903601"/>
                  <a:gd name="connsiteX910" fmla="*/ 291462 w 1375767"/>
                  <a:gd name="connsiteY910" fmla="*/ 726281 h 2903601"/>
                  <a:gd name="connsiteX911" fmla="*/ 302365 w 1375767"/>
                  <a:gd name="connsiteY911" fmla="*/ 733139 h 2903601"/>
                  <a:gd name="connsiteX912" fmla="*/ 348161 w 1375767"/>
                  <a:gd name="connsiteY912" fmla="*/ 747808 h 2903601"/>
                  <a:gd name="connsiteX913" fmla="*/ 410075 w 1375767"/>
                  <a:gd name="connsiteY913" fmla="*/ 752475 h 2903601"/>
                  <a:gd name="connsiteX914" fmla="*/ 437097 w 1375767"/>
                  <a:gd name="connsiteY914" fmla="*/ 727329 h 2903601"/>
                  <a:gd name="connsiteX915" fmla="*/ 442692 w 1375767"/>
                  <a:gd name="connsiteY915" fmla="*/ 703136 h 2903601"/>
                  <a:gd name="connsiteX916" fmla="*/ 433779 w 1375767"/>
                  <a:gd name="connsiteY916" fmla="*/ 659130 h 2903601"/>
                  <a:gd name="connsiteX917" fmla="*/ 374140 w 1375767"/>
                  <a:gd name="connsiteY917" fmla="*/ 589312 h 2903601"/>
                  <a:gd name="connsiteX918" fmla="*/ 328155 w 1375767"/>
                  <a:gd name="connsiteY918" fmla="*/ 569595 h 2903601"/>
                  <a:gd name="connsiteX919" fmla="*/ 255337 w 1375767"/>
                  <a:gd name="connsiteY919" fmla="*/ 514255 h 2903601"/>
                  <a:gd name="connsiteX920" fmla="*/ 226324 w 1375767"/>
                  <a:gd name="connsiteY920" fmla="*/ 537877 h 2903601"/>
                  <a:gd name="connsiteX921" fmla="*/ 166400 w 1375767"/>
                  <a:gd name="connsiteY921" fmla="*/ 580263 h 2903601"/>
                  <a:gd name="connsiteX922" fmla="*/ 153221 w 1375767"/>
                  <a:gd name="connsiteY922" fmla="*/ 578644 h 2903601"/>
                  <a:gd name="connsiteX923" fmla="*/ 141369 w 1375767"/>
                  <a:gd name="connsiteY923" fmla="*/ 575405 h 2903601"/>
                  <a:gd name="connsiteX924" fmla="*/ 99461 w 1375767"/>
                  <a:gd name="connsiteY924" fmla="*/ 589026 h 2903601"/>
                  <a:gd name="connsiteX925" fmla="*/ 142033 w 1375767"/>
                  <a:gd name="connsiteY925" fmla="*/ 573596 h 2903601"/>
                  <a:gd name="connsiteX926" fmla="*/ 154454 w 1375767"/>
                  <a:gd name="connsiteY926" fmla="*/ 576358 h 2903601"/>
                  <a:gd name="connsiteX927" fmla="*/ 166685 w 1375767"/>
                  <a:gd name="connsiteY927" fmla="*/ 577310 h 2903601"/>
                  <a:gd name="connsiteX928" fmla="*/ 212196 w 1375767"/>
                  <a:gd name="connsiteY928" fmla="*/ 546926 h 2903601"/>
                  <a:gd name="connsiteX929" fmla="*/ 213144 w 1375767"/>
                  <a:gd name="connsiteY929" fmla="*/ 545878 h 2903601"/>
                  <a:gd name="connsiteX930" fmla="*/ 182045 w 1375767"/>
                  <a:gd name="connsiteY930" fmla="*/ 554927 h 2903601"/>
                  <a:gd name="connsiteX931" fmla="*/ 146679 w 1375767"/>
                  <a:gd name="connsiteY931" fmla="*/ 543020 h 2903601"/>
                  <a:gd name="connsiteX932" fmla="*/ 110649 w 1375767"/>
                  <a:gd name="connsiteY932" fmla="*/ 537210 h 2903601"/>
                  <a:gd name="connsiteX933" fmla="*/ 148196 w 1375767"/>
                  <a:gd name="connsiteY933" fmla="*/ 540734 h 2903601"/>
                  <a:gd name="connsiteX934" fmla="*/ 171426 w 1375767"/>
                  <a:gd name="connsiteY934" fmla="*/ 549497 h 2903601"/>
                  <a:gd name="connsiteX935" fmla="*/ 164978 w 1375767"/>
                  <a:gd name="connsiteY935" fmla="*/ 528054 h 2903601"/>
                  <a:gd name="connsiteX936" fmla="*/ 176261 w 1375767"/>
                  <a:gd name="connsiteY936" fmla="*/ 548164 h 2903601"/>
                  <a:gd name="connsiteX937" fmla="*/ 176546 w 1375767"/>
                  <a:gd name="connsiteY937" fmla="*/ 550069 h 2903601"/>
                  <a:gd name="connsiteX938" fmla="*/ 182898 w 1375767"/>
                  <a:gd name="connsiteY938" fmla="*/ 549878 h 2903601"/>
                  <a:gd name="connsiteX939" fmla="*/ 250217 w 1375767"/>
                  <a:gd name="connsiteY939" fmla="*/ 507016 h 2903601"/>
                  <a:gd name="connsiteX940" fmla="*/ 241873 w 1375767"/>
                  <a:gd name="connsiteY940" fmla="*/ 490823 h 2903601"/>
                  <a:gd name="connsiteX941" fmla="*/ 165547 w 1375767"/>
                  <a:gd name="connsiteY941" fmla="*/ 432911 h 2903601"/>
                  <a:gd name="connsiteX942" fmla="*/ 163618 w 1375767"/>
                  <a:gd name="connsiteY942" fmla="*/ 433194 h 2903601"/>
                  <a:gd name="connsiteX943" fmla="*/ 180243 w 1375767"/>
                  <a:gd name="connsiteY943" fmla="*/ 429578 h 2903601"/>
                  <a:gd name="connsiteX944" fmla="*/ 244244 w 1375767"/>
                  <a:gd name="connsiteY944" fmla="*/ 475964 h 2903601"/>
                  <a:gd name="connsiteX945" fmla="*/ 221014 w 1375767"/>
                  <a:gd name="connsiteY945" fmla="*/ 411766 h 2903601"/>
                  <a:gd name="connsiteX946" fmla="*/ 213903 w 1375767"/>
                  <a:gd name="connsiteY946" fmla="*/ 405479 h 2903601"/>
                  <a:gd name="connsiteX947" fmla="*/ 194466 w 1375767"/>
                  <a:gd name="connsiteY947" fmla="*/ 392144 h 2903601"/>
                  <a:gd name="connsiteX948" fmla="*/ 252872 w 1375767"/>
                  <a:gd name="connsiteY948" fmla="*/ 475679 h 2903601"/>
                  <a:gd name="connsiteX949" fmla="*/ 252587 w 1375767"/>
                  <a:gd name="connsiteY949" fmla="*/ 491014 h 2903601"/>
                  <a:gd name="connsiteX950" fmla="*/ 259130 w 1375767"/>
                  <a:gd name="connsiteY950" fmla="*/ 501587 h 2903601"/>
                  <a:gd name="connsiteX951" fmla="*/ 293263 w 1375767"/>
                  <a:gd name="connsiteY951" fmla="*/ 533495 h 2903601"/>
                  <a:gd name="connsiteX952" fmla="*/ 371865 w 1375767"/>
                  <a:gd name="connsiteY952" fmla="*/ 570929 h 2903601"/>
                  <a:gd name="connsiteX953" fmla="*/ 470662 w 1375767"/>
                  <a:gd name="connsiteY953" fmla="*/ 515017 h 2903601"/>
                  <a:gd name="connsiteX954" fmla="*/ 488108 w 1375767"/>
                  <a:gd name="connsiteY954" fmla="*/ 400812 h 2903601"/>
                  <a:gd name="connsiteX955" fmla="*/ 471705 w 1375767"/>
                  <a:gd name="connsiteY955" fmla="*/ 269558 h 2903601"/>
                  <a:gd name="connsiteX956" fmla="*/ 461655 w 1375767"/>
                  <a:gd name="connsiteY956" fmla="*/ 212217 h 2903601"/>
                  <a:gd name="connsiteX957" fmla="*/ 422212 w 1375767"/>
                  <a:gd name="connsiteY957" fmla="*/ 213932 h 2903601"/>
                  <a:gd name="connsiteX958" fmla="*/ 345222 w 1375767"/>
                  <a:gd name="connsiteY958" fmla="*/ 212408 h 2903601"/>
                  <a:gd name="connsiteX959" fmla="*/ 335740 w 1375767"/>
                  <a:gd name="connsiteY959" fmla="*/ 203740 h 2903601"/>
                  <a:gd name="connsiteX960" fmla="*/ 328439 w 1375767"/>
                  <a:gd name="connsiteY960" fmla="*/ 194596 h 2903601"/>
                  <a:gd name="connsiteX961" fmla="*/ 285393 w 1375767"/>
                  <a:gd name="connsiteY961" fmla="*/ 181356 h 2903601"/>
                  <a:gd name="connsiteX962" fmla="*/ 330146 w 1375767"/>
                  <a:gd name="connsiteY962" fmla="*/ 193548 h 2903601"/>
                  <a:gd name="connsiteX963" fmla="*/ 338205 w 1375767"/>
                  <a:gd name="connsiteY963" fmla="*/ 202692 h 2903601"/>
                  <a:gd name="connsiteX964" fmla="*/ 347402 w 1375767"/>
                  <a:gd name="connsiteY964" fmla="*/ 210312 h 2903601"/>
                  <a:gd name="connsiteX965" fmla="*/ 404671 w 1375767"/>
                  <a:gd name="connsiteY965" fmla="*/ 212789 h 2903601"/>
                  <a:gd name="connsiteX966" fmla="*/ 406188 w 1375767"/>
                  <a:gd name="connsiteY966" fmla="*/ 212503 h 2903601"/>
                  <a:gd name="connsiteX967" fmla="*/ 374994 w 1375767"/>
                  <a:gd name="connsiteY967" fmla="*/ 201930 h 2903601"/>
                  <a:gd name="connsiteX968" fmla="*/ 354514 w 1375767"/>
                  <a:gd name="connsiteY968" fmla="*/ 172784 h 2903601"/>
                  <a:gd name="connsiteX969" fmla="*/ 329388 w 1375767"/>
                  <a:gd name="connsiteY969" fmla="*/ 147923 h 2903601"/>
                  <a:gd name="connsiteX970" fmla="*/ 357263 w 1375767"/>
                  <a:gd name="connsiteY970" fmla="*/ 171831 h 2903601"/>
                  <a:gd name="connsiteX971" fmla="*/ 370063 w 1375767"/>
                  <a:gd name="connsiteY971" fmla="*/ 191643 h 2903601"/>
                  <a:gd name="connsiteX972" fmla="*/ 376700 w 1375767"/>
                  <a:gd name="connsiteY972" fmla="*/ 150114 h 2903601"/>
                  <a:gd name="connsiteX973" fmla="*/ 381631 w 1375767"/>
                  <a:gd name="connsiteY973" fmla="*/ 160973 h 2903601"/>
                  <a:gd name="connsiteX974" fmla="*/ 374899 w 1375767"/>
                  <a:gd name="connsiteY974" fmla="*/ 193358 h 2903601"/>
                  <a:gd name="connsiteX975" fmla="*/ 373856 w 1375767"/>
                  <a:gd name="connsiteY975" fmla="*/ 194977 h 2903601"/>
                  <a:gd name="connsiteX976" fmla="*/ 379071 w 1375767"/>
                  <a:gd name="connsiteY976" fmla="*/ 198406 h 2903601"/>
                  <a:gd name="connsiteX977" fmla="*/ 462413 w 1375767"/>
                  <a:gd name="connsiteY977" fmla="*/ 203645 h 2903601"/>
                  <a:gd name="connsiteX978" fmla="*/ 466680 w 1375767"/>
                  <a:gd name="connsiteY978" fmla="*/ 186500 h 2903601"/>
                  <a:gd name="connsiteX979" fmla="*/ 444209 w 1375767"/>
                  <a:gd name="connsiteY979" fmla="*/ 99060 h 2903601"/>
                  <a:gd name="connsiteX980" fmla="*/ 440517 w 1375767"/>
                  <a:gd name="connsiteY980" fmla="*/ 97184 h 2903601"/>
                  <a:gd name="connsiteX981" fmla="*/ 458052 w 1375767"/>
                  <a:gd name="connsiteY981" fmla="*/ 104489 h 2903601"/>
                  <a:gd name="connsiteX982" fmla="*/ 478247 w 1375767"/>
                  <a:gd name="connsiteY982" fmla="*/ 176117 h 2903601"/>
                  <a:gd name="connsiteX983" fmla="*/ 503184 w 1375767"/>
                  <a:gd name="connsiteY983" fmla="*/ 111252 h 2903601"/>
                  <a:gd name="connsiteX984" fmla="*/ 502520 w 1375767"/>
                  <a:gd name="connsiteY984" fmla="*/ 108109 h 2903601"/>
                  <a:gd name="connsiteX985" fmla="*/ 501003 w 1375767"/>
                  <a:gd name="connsiteY985" fmla="*/ 103442 h 2903601"/>
                  <a:gd name="connsiteX986" fmla="*/ 499012 w 1375767"/>
                  <a:gd name="connsiteY986" fmla="*/ 98870 h 2903601"/>
                  <a:gd name="connsiteX987" fmla="*/ 496452 w 1375767"/>
                  <a:gd name="connsiteY987" fmla="*/ 94488 h 2903601"/>
                  <a:gd name="connsiteX988" fmla="*/ 492469 w 1375767"/>
                  <a:gd name="connsiteY988" fmla="*/ 88868 h 2903601"/>
                  <a:gd name="connsiteX989" fmla="*/ 487634 w 1375767"/>
                  <a:gd name="connsiteY989" fmla="*/ 83630 h 2903601"/>
                  <a:gd name="connsiteX990" fmla="*/ 483557 w 1375767"/>
                  <a:gd name="connsiteY990" fmla="*/ 79915 h 2903601"/>
                  <a:gd name="connsiteX991" fmla="*/ 460232 w 1375767"/>
                  <a:gd name="connsiteY991" fmla="*/ 60484 h 2903601"/>
                  <a:gd name="connsiteX992" fmla="*/ 449423 w 1375767"/>
                  <a:gd name="connsiteY992" fmla="*/ 46482 h 2903601"/>
                  <a:gd name="connsiteX993" fmla="*/ 427126 w 1375767"/>
                  <a:gd name="connsiteY993" fmla="*/ 33442 h 2903601"/>
                  <a:gd name="connsiteX994" fmla="*/ 442976 w 1375767"/>
                  <a:gd name="connsiteY994" fmla="*/ 39148 h 2903601"/>
                  <a:gd name="connsiteX995" fmla="*/ 447337 w 1375767"/>
                  <a:gd name="connsiteY995" fmla="*/ 42101 h 2903601"/>
                  <a:gd name="connsiteX996" fmla="*/ 445536 w 1375767"/>
                  <a:gd name="connsiteY996" fmla="*/ 36576 h 2903601"/>
                  <a:gd name="connsiteX997" fmla="*/ 447850 w 1375767"/>
                  <a:gd name="connsiteY997" fmla="*/ 22276 h 2903601"/>
                  <a:gd name="connsiteX998" fmla="*/ 447565 w 1375767"/>
                  <a:gd name="connsiteY998" fmla="*/ 24037 h 2903601"/>
                  <a:gd name="connsiteX999" fmla="*/ 447290 w 1375767"/>
                  <a:gd name="connsiteY999" fmla="*/ 22931 h 2903601"/>
                  <a:gd name="connsiteX1000" fmla="*/ 479764 w 1375767"/>
                  <a:gd name="connsiteY1000" fmla="*/ 21908 h 2903601"/>
                  <a:gd name="connsiteX1001" fmla="*/ 473089 w 1375767"/>
                  <a:gd name="connsiteY1001" fmla="*/ 34087 h 2903601"/>
                  <a:gd name="connsiteX1002" fmla="*/ 472713 w 1375767"/>
                  <a:gd name="connsiteY1002" fmla="*/ 32373 h 2903601"/>
                  <a:gd name="connsiteX1003" fmla="*/ 479764 w 1375767"/>
                  <a:gd name="connsiteY1003" fmla="*/ 21908 h 2903601"/>
                  <a:gd name="connsiteX1004" fmla="*/ 466869 w 1375767"/>
                  <a:gd name="connsiteY1004" fmla="*/ 0 h 2903601"/>
                  <a:gd name="connsiteX1005" fmla="*/ 447850 w 1375767"/>
                  <a:gd name="connsiteY1005" fmla="*/ 22276 h 2903601"/>
                  <a:gd name="connsiteX1006" fmla="*/ 448807 w 1375767"/>
                  <a:gd name="connsiteY1006" fmla="*/ 16359 h 2903601"/>
                  <a:gd name="connsiteX1007" fmla="*/ 466869 w 1375767"/>
                  <a:gd name="connsiteY1007" fmla="*/ 0 h 29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Lst>
                <a:rect l="l" t="t" r="r" b="b"/>
                <a:pathLst>
                  <a:path w="1375767" h="2903601">
                    <a:moveTo>
                      <a:pt x="818325" y="2789032"/>
                    </a:moveTo>
                    <a:lnTo>
                      <a:pt x="817401" y="2794064"/>
                    </a:lnTo>
                    <a:cubicBezTo>
                      <a:pt x="819202" y="2800445"/>
                      <a:pt x="826124" y="2823496"/>
                      <a:pt x="841010" y="2846070"/>
                    </a:cubicBezTo>
                    <a:cubicBezTo>
                      <a:pt x="856559" y="2869692"/>
                      <a:pt x="875428" y="2884932"/>
                      <a:pt x="897140" y="2892171"/>
                    </a:cubicBezTo>
                    <a:cubicBezTo>
                      <a:pt x="894580" y="2895791"/>
                      <a:pt x="892494" y="2899601"/>
                      <a:pt x="890977" y="2903601"/>
                    </a:cubicBezTo>
                    <a:cubicBezTo>
                      <a:pt x="872962" y="2897410"/>
                      <a:pt x="856559" y="2886456"/>
                      <a:pt x="842432" y="2870740"/>
                    </a:cubicBezTo>
                    <a:cubicBezTo>
                      <a:pt x="837217" y="2864930"/>
                      <a:pt x="832287" y="2858453"/>
                      <a:pt x="827641" y="2851404"/>
                    </a:cubicBezTo>
                    <a:cubicBezTo>
                      <a:pt x="818728" y="2837879"/>
                      <a:pt x="812565" y="2824353"/>
                      <a:pt x="808488" y="2813876"/>
                    </a:cubicBezTo>
                    <a:cubicBezTo>
                      <a:pt x="803463" y="2828449"/>
                      <a:pt x="798153" y="2847213"/>
                      <a:pt x="795309" y="2867882"/>
                    </a:cubicBezTo>
                    <a:cubicBezTo>
                      <a:pt x="791611" y="2870835"/>
                      <a:pt x="787439" y="2873597"/>
                      <a:pt x="782509" y="2876360"/>
                    </a:cubicBezTo>
                    <a:lnTo>
                      <a:pt x="782509" y="2876550"/>
                    </a:lnTo>
                    <a:cubicBezTo>
                      <a:pt x="781561" y="2877122"/>
                      <a:pt x="780612" y="2877693"/>
                      <a:pt x="779664" y="2878265"/>
                    </a:cubicBezTo>
                    <a:cubicBezTo>
                      <a:pt x="780850" y="2864025"/>
                      <a:pt x="783315" y="2849523"/>
                      <a:pt x="787084" y="2834795"/>
                    </a:cubicBezTo>
                    <a:lnTo>
                      <a:pt x="801740" y="2791689"/>
                    </a:lnTo>
                    <a:close/>
                    <a:moveTo>
                      <a:pt x="525389" y="2726440"/>
                    </a:moveTo>
                    <a:lnTo>
                      <a:pt x="514846" y="2745581"/>
                    </a:lnTo>
                    <a:cubicBezTo>
                      <a:pt x="490384" y="2767870"/>
                      <a:pt x="455586" y="2774918"/>
                      <a:pt x="411308" y="2766441"/>
                    </a:cubicBezTo>
                    <a:cubicBezTo>
                      <a:pt x="408084" y="2769489"/>
                      <a:pt x="403154" y="2770823"/>
                      <a:pt x="398223" y="2769489"/>
                    </a:cubicBezTo>
                    <a:cubicBezTo>
                      <a:pt x="391017" y="2767584"/>
                      <a:pt x="386656" y="2760726"/>
                      <a:pt x="388457" y="2754058"/>
                    </a:cubicBezTo>
                    <a:cubicBezTo>
                      <a:pt x="390259" y="2747487"/>
                      <a:pt x="397654" y="2743676"/>
                      <a:pt x="404860" y="2745581"/>
                    </a:cubicBezTo>
                    <a:cubicBezTo>
                      <a:pt x="409222" y="2746820"/>
                      <a:pt x="412635" y="2749868"/>
                      <a:pt x="414152" y="2753582"/>
                    </a:cubicBezTo>
                    <a:cubicBezTo>
                      <a:pt x="453311" y="2761012"/>
                      <a:pt x="483652" y="2755106"/>
                      <a:pt x="504511" y="2736056"/>
                    </a:cubicBezTo>
                    <a:lnTo>
                      <a:pt x="510495" y="2726745"/>
                    </a:lnTo>
                    <a:close/>
                    <a:moveTo>
                      <a:pt x="1066764" y="2661095"/>
                    </a:moveTo>
                    <a:cubicBezTo>
                      <a:pt x="1073686" y="2663762"/>
                      <a:pt x="1077194" y="2671096"/>
                      <a:pt x="1074444" y="2677478"/>
                    </a:cubicBezTo>
                    <a:cubicBezTo>
                      <a:pt x="1071790" y="2683764"/>
                      <a:pt x="1063920" y="2686717"/>
                      <a:pt x="1056998" y="2684050"/>
                    </a:cubicBezTo>
                    <a:cubicBezTo>
                      <a:pt x="1053111" y="2682526"/>
                      <a:pt x="1050267" y="2679478"/>
                      <a:pt x="1049034" y="2675954"/>
                    </a:cubicBezTo>
                    <a:cubicBezTo>
                      <a:pt x="1021158" y="2670239"/>
                      <a:pt x="1003807" y="2681669"/>
                      <a:pt x="982569" y="2695670"/>
                    </a:cubicBezTo>
                    <a:cubicBezTo>
                      <a:pt x="966924" y="2706053"/>
                      <a:pt x="949194" y="2717673"/>
                      <a:pt x="925205" y="2722531"/>
                    </a:cubicBezTo>
                    <a:lnTo>
                      <a:pt x="904701" y="2721916"/>
                    </a:lnTo>
                    <a:lnTo>
                      <a:pt x="905864" y="2719292"/>
                    </a:lnTo>
                    <a:cubicBezTo>
                      <a:pt x="906622" y="2716340"/>
                      <a:pt x="907286" y="2713006"/>
                      <a:pt x="905579" y="2710434"/>
                    </a:cubicBezTo>
                    <a:lnTo>
                      <a:pt x="903341" y="2708686"/>
                    </a:lnTo>
                    <a:lnTo>
                      <a:pt x="921792" y="2709482"/>
                    </a:lnTo>
                    <a:cubicBezTo>
                      <a:pt x="942936" y="2705195"/>
                      <a:pt x="958770" y="2694813"/>
                      <a:pt x="974035" y="2684716"/>
                    </a:cubicBezTo>
                    <a:cubicBezTo>
                      <a:pt x="995558" y="2670524"/>
                      <a:pt x="1018029" y="2655761"/>
                      <a:pt x="1052637" y="2663190"/>
                    </a:cubicBezTo>
                    <a:cubicBezTo>
                      <a:pt x="1056335" y="2660142"/>
                      <a:pt x="1061739" y="2659190"/>
                      <a:pt x="1066764" y="2661095"/>
                    </a:cubicBezTo>
                    <a:close/>
                    <a:moveTo>
                      <a:pt x="550905" y="2647760"/>
                    </a:moveTo>
                    <a:lnTo>
                      <a:pt x="548624" y="2684253"/>
                    </a:lnTo>
                    <a:lnTo>
                      <a:pt x="527830" y="2722008"/>
                    </a:lnTo>
                    <a:lnTo>
                      <a:pt x="511559" y="2725088"/>
                    </a:lnTo>
                    <a:lnTo>
                      <a:pt x="532179" y="2693001"/>
                    </a:lnTo>
                    <a:lnTo>
                      <a:pt x="538952" y="2662303"/>
                    </a:lnTo>
                    <a:lnTo>
                      <a:pt x="542153" y="2659666"/>
                    </a:lnTo>
                    <a:cubicBezTo>
                      <a:pt x="543291" y="2657475"/>
                      <a:pt x="545946" y="2656332"/>
                      <a:pt x="547937" y="2654618"/>
                    </a:cubicBezTo>
                    <a:close/>
                    <a:moveTo>
                      <a:pt x="736529" y="2634875"/>
                    </a:moveTo>
                    <a:lnTo>
                      <a:pt x="754254" y="2646426"/>
                    </a:lnTo>
                    <a:lnTo>
                      <a:pt x="832367" y="2686335"/>
                    </a:lnTo>
                    <a:lnTo>
                      <a:pt x="836080" y="2692622"/>
                    </a:lnTo>
                    <a:cubicBezTo>
                      <a:pt x="836554" y="2694623"/>
                      <a:pt x="836648" y="2696813"/>
                      <a:pt x="837407" y="2698718"/>
                    </a:cubicBezTo>
                    <a:cubicBezTo>
                      <a:pt x="838735" y="2702005"/>
                      <a:pt x="841840" y="2704053"/>
                      <a:pt x="844862" y="2706136"/>
                    </a:cubicBezTo>
                    <a:lnTo>
                      <a:pt x="847702" y="2709252"/>
                    </a:lnTo>
                    <a:lnTo>
                      <a:pt x="798627" y="2687765"/>
                    </a:lnTo>
                    <a:cubicBezTo>
                      <a:pt x="805075" y="2695956"/>
                      <a:pt x="810384" y="2704338"/>
                      <a:pt x="814556" y="2712815"/>
                    </a:cubicBezTo>
                    <a:lnTo>
                      <a:pt x="819271" y="2731069"/>
                    </a:lnTo>
                    <a:lnTo>
                      <a:pt x="802160" y="2722791"/>
                    </a:lnTo>
                    <a:lnTo>
                      <a:pt x="800713" y="2717006"/>
                    </a:lnTo>
                    <a:cubicBezTo>
                      <a:pt x="794147" y="2703505"/>
                      <a:pt x="784482" y="2691110"/>
                      <a:pt x="773257" y="2679935"/>
                    </a:cubicBezTo>
                    <a:lnTo>
                      <a:pt x="736713" y="2650397"/>
                    </a:lnTo>
                    <a:lnTo>
                      <a:pt x="736713" y="2635377"/>
                    </a:lnTo>
                    <a:close/>
                    <a:moveTo>
                      <a:pt x="818254" y="2548223"/>
                    </a:moveTo>
                    <a:cubicBezTo>
                      <a:pt x="824512" y="2552224"/>
                      <a:pt x="826313" y="2560034"/>
                      <a:pt x="822236" y="2565654"/>
                    </a:cubicBezTo>
                    <a:cubicBezTo>
                      <a:pt x="819487" y="2569369"/>
                      <a:pt x="814841" y="2571274"/>
                      <a:pt x="810195" y="2570893"/>
                    </a:cubicBezTo>
                    <a:cubicBezTo>
                      <a:pt x="796305" y="2587610"/>
                      <a:pt x="781585" y="2600373"/>
                      <a:pt x="766142" y="2609148"/>
                    </a:cubicBezTo>
                    <a:lnTo>
                      <a:pt x="730929" y="2619570"/>
                    </a:lnTo>
                    <a:lnTo>
                      <a:pt x="727895" y="2611279"/>
                    </a:lnTo>
                    <a:lnTo>
                      <a:pt x="724915" y="2606245"/>
                    </a:lnTo>
                    <a:lnTo>
                      <a:pt x="754752" y="2599682"/>
                    </a:lnTo>
                    <a:cubicBezTo>
                      <a:pt x="769994" y="2591777"/>
                      <a:pt x="784595" y="2579466"/>
                      <a:pt x="798438" y="2562797"/>
                    </a:cubicBezTo>
                    <a:cubicBezTo>
                      <a:pt x="796731" y="2559082"/>
                      <a:pt x="797016" y="2554796"/>
                      <a:pt x="799576" y="2551271"/>
                    </a:cubicBezTo>
                    <a:cubicBezTo>
                      <a:pt x="803653" y="2545652"/>
                      <a:pt x="811996" y="2544223"/>
                      <a:pt x="818254" y="2548223"/>
                    </a:cubicBezTo>
                    <a:close/>
                    <a:moveTo>
                      <a:pt x="476913" y="2243451"/>
                    </a:moveTo>
                    <a:lnTo>
                      <a:pt x="477205" y="2248186"/>
                    </a:lnTo>
                    <a:cubicBezTo>
                      <a:pt x="479291" y="2251424"/>
                      <a:pt x="482230" y="2253996"/>
                      <a:pt x="484031" y="2257330"/>
                    </a:cubicBezTo>
                    <a:cubicBezTo>
                      <a:pt x="485928" y="2260663"/>
                      <a:pt x="486686" y="2264664"/>
                      <a:pt x="488108" y="2268283"/>
                    </a:cubicBezTo>
                    <a:cubicBezTo>
                      <a:pt x="489531" y="2271903"/>
                      <a:pt x="492091" y="2275522"/>
                      <a:pt x="495788" y="2276284"/>
                    </a:cubicBezTo>
                    <a:cubicBezTo>
                      <a:pt x="497874" y="2276761"/>
                      <a:pt x="500340" y="2276284"/>
                      <a:pt x="502141" y="2277427"/>
                    </a:cubicBezTo>
                    <a:cubicBezTo>
                      <a:pt x="502994" y="2277999"/>
                      <a:pt x="503563" y="2278856"/>
                      <a:pt x="503943" y="2279809"/>
                    </a:cubicBezTo>
                    <a:cubicBezTo>
                      <a:pt x="504417" y="2280856"/>
                      <a:pt x="504701" y="2281999"/>
                      <a:pt x="504891" y="2283047"/>
                    </a:cubicBezTo>
                    <a:cubicBezTo>
                      <a:pt x="505839" y="2288000"/>
                      <a:pt x="506787" y="2292953"/>
                      <a:pt x="507735" y="2297906"/>
                    </a:cubicBezTo>
                    <a:lnTo>
                      <a:pt x="508912" y="2296417"/>
                    </a:lnTo>
                    <a:lnTo>
                      <a:pt x="507154" y="2342364"/>
                    </a:lnTo>
                    <a:cubicBezTo>
                      <a:pt x="508493" y="2365534"/>
                      <a:pt x="512144" y="2388537"/>
                      <a:pt x="518354" y="2411063"/>
                    </a:cubicBezTo>
                    <a:cubicBezTo>
                      <a:pt x="515699" y="2413826"/>
                      <a:pt x="513518" y="2416683"/>
                      <a:pt x="512665" y="2418969"/>
                    </a:cubicBezTo>
                    <a:cubicBezTo>
                      <a:pt x="510674" y="2424589"/>
                      <a:pt x="512665" y="2430780"/>
                      <a:pt x="515415" y="2436209"/>
                    </a:cubicBezTo>
                    <a:cubicBezTo>
                      <a:pt x="518070" y="2441543"/>
                      <a:pt x="521483" y="2446687"/>
                      <a:pt x="522431" y="2452592"/>
                    </a:cubicBezTo>
                    <a:cubicBezTo>
                      <a:pt x="523000" y="2456212"/>
                      <a:pt x="522715" y="2460022"/>
                      <a:pt x="524517" y="2463070"/>
                    </a:cubicBezTo>
                    <a:cubicBezTo>
                      <a:pt x="525844" y="2465165"/>
                      <a:pt x="527930" y="2466594"/>
                      <a:pt x="529827" y="2468118"/>
                    </a:cubicBezTo>
                    <a:cubicBezTo>
                      <a:pt x="535231" y="2472595"/>
                      <a:pt x="539213" y="2478786"/>
                      <a:pt x="541015" y="2485644"/>
                    </a:cubicBezTo>
                    <a:cubicBezTo>
                      <a:pt x="541489" y="2487549"/>
                      <a:pt x="541963" y="2489549"/>
                      <a:pt x="543480" y="2490788"/>
                    </a:cubicBezTo>
                    <a:cubicBezTo>
                      <a:pt x="544618" y="2491645"/>
                      <a:pt x="546135" y="2491835"/>
                      <a:pt x="547652" y="2492026"/>
                    </a:cubicBezTo>
                    <a:cubicBezTo>
                      <a:pt x="549833" y="2492216"/>
                      <a:pt x="551919" y="2492312"/>
                      <a:pt x="554099" y="2492216"/>
                    </a:cubicBezTo>
                    <a:lnTo>
                      <a:pt x="578381" y="2523177"/>
                    </a:lnTo>
                    <a:lnTo>
                      <a:pt x="567468" y="2532126"/>
                    </a:lnTo>
                    <a:cubicBezTo>
                      <a:pt x="566141" y="2534888"/>
                      <a:pt x="565761" y="2537936"/>
                      <a:pt x="565572" y="2540984"/>
                    </a:cubicBezTo>
                    <a:cubicBezTo>
                      <a:pt x="565382" y="2544128"/>
                      <a:pt x="565477" y="2547366"/>
                      <a:pt x="566994" y="2550033"/>
                    </a:cubicBezTo>
                    <a:cubicBezTo>
                      <a:pt x="568796" y="2553176"/>
                      <a:pt x="572209" y="2555081"/>
                      <a:pt x="575433" y="2556701"/>
                    </a:cubicBezTo>
                    <a:cubicBezTo>
                      <a:pt x="576760" y="2557367"/>
                      <a:pt x="578182" y="2558129"/>
                      <a:pt x="579510" y="2558796"/>
                    </a:cubicBezTo>
                    <a:cubicBezTo>
                      <a:pt x="581596" y="2559939"/>
                      <a:pt x="584156" y="2561082"/>
                      <a:pt x="586431" y="2560129"/>
                    </a:cubicBezTo>
                    <a:cubicBezTo>
                      <a:pt x="587948" y="2559558"/>
                      <a:pt x="588991" y="2558129"/>
                      <a:pt x="590129" y="2557081"/>
                    </a:cubicBezTo>
                    <a:cubicBezTo>
                      <a:pt x="591741" y="2555748"/>
                      <a:pt x="593827" y="2554700"/>
                      <a:pt x="595059" y="2552986"/>
                    </a:cubicBezTo>
                    <a:cubicBezTo>
                      <a:pt x="595913" y="2551938"/>
                      <a:pt x="596292" y="2550604"/>
                      <a:pt x="596671" y="2549271"/>
                    </a:cubicBezTo>
                    <a:lnTo>
                      <a:pt x="597258" y="2547246"/>
                    </a:lnTo>
                    <a:lnTo>
                      <a:pt x="598473" y="2548795"/>
                    </a:lnTo>
                    <a:cubicBezTo>
                      <a:pt x="616488" y="2567178"/>
                      <a:pt x="641140" y="2588228"/>
                      <a:pt x="668826" y="2600325"/>
                    </a:cubicBezTo>
                    <a:cubicBezTo>
                      <a:pt x="670058" y="2600897"/>
                      <a:pt x="672808" y="2601945"/>
                      <a:pt x="676506" y="2603468"/>
                    </a:cubicBezTo>
                    <a:lnTo>
                      <a:pt x="695368" y="2607562"/>
                    </a:lnTo>
                    <a:lnTo>
                      <a:pt x="692150" y="2615565"/>
                    </a:lnTo>
                    <a:cubicBezTo>
                      <a:pt x="690159" y="2617280"/>
                      <a:pt x="687883" y="2618708"/>
                      <a:pt x="686746" y="2621090"/>
                    </a:cubicBezTo>
                    <a:lnTo>
                      <a:pt x="686555" y="2622298"/>
                    </a:lnTo>
                    <a:lnTo>
                      <a:pt x="671670" y="2615279"/>
                    </a:lnTo>
                    <a:cubicBezTo>
                      <a:pt x="648156" y="2606897"/>
                      <a:pt x="624262" y="2591562"/>
                      <a:pt x="600085" y="2569178"/>
                    </a:cubicBezTo>
                    <a:cubicBezTo>
                      <a:pt x="619237" y="2595753"/>
                      <a:pt x="645880" y="2631186"/>
                      <a:pt x="682953" y="2678525"/>
                    </a:cubicBezTo>
                    <a:cubicBezTo>
                      <a:pt x="686461" y="2683097"/>
                      <a:pt x="689780" y="2687574"/>
                      <a:pt x="693003" y="2692051"/>
                    </a:cubicBezTo>
                    <a:cubicBezTo>
                      <a:pt x="689021" y="2694337"/>
                      <a:pt x="685134" y="2696718"/>
                      <a:pt x="681341" y="2699290"/>
                    </a:cubicBezTo>
                    <a:cubicBezTo>
                      <a:pt x="678117" y="2694908"/>
                      <a:pt x="674894" y="2690527"/>
                      <a:pt x="671386" y="2686050"/>
                    </a:cubicBezTo>
                    <a:cubicBezTo>
                      <a:pt x="634597" y="2639092"/>
                      <a:pt x="604920" y="2599849"/>
                      <a:pt x="582828" y="2568893"/>
                    </a:cubicBezTo>
                    <a:cubicBezTo>
                      <a:pt x="600748" y="2606135"/>
                      <a:pt x="619048" y="2652617"/>
                      <a:pt x="623599" y="2693099"/>
                    </a:cubicBezTo>
                    <a:cubicBezTo>
                      <a:pt x="621134" y="2690241"/>
                      <a:pt x="618574" y="2687479"/>
                      <a:pt x="616298" y="2684526"/>
                    </a:cubicBezTo>
                    <a:cubicBezTo>
                      <a:pt x="612316" y="2679383"/>
                      <a:pt x="610135" y="2668810"/>
                      <a:pt x="604446" y="2666143"/>
                    </a:cubicBezTo>
                    <a:cubicBezTo>
                      <a:pt x="600179" y="2648807"/>
                      <a:pt x="593827" y="2629662"/>
                      <a:pt x="585199" y="2608707"/>
                    </a:cubicBezTo>
                    <a:lnTo>
                      <a:pt x="579542" y="2597052"/>
                    </a:lnTo>
                    <a:lnTo>
                      <a:pt x="580648" y="2596801"/>
                    </a:lnTo>
                    <a:cubicBezTo>
                      <a:pt x="582923" y="2596325"/>
                      <a:pt x="585388" y="2595087"/>
                      <a:pt x="585957" y="2592800"/>
                    </a:cubicBezTo>
                    <a:cubicBezTo>
                      <a:pt x="586147" y="2591562"/>
                      <a:pt x="585957" y="2590229"/>
                      <a:pt x="585957" y="2588895"/>
                    </a:cubicBezTo>
                    <a:cubicBezTo>
                      <a:pt x="586147" y="2586514"/>
                      <a:pt x="587854" y="2584418"/>
                      <a:pt x="588043" y="2582037"/>
                    </a:cubicBezTo>
                    <a:cubicBezTo>
                      <a:pt x="588233" y="2578989"/>
                      <a:pt x="585862" y="2576417"/>
                      <a:pt x="583302" y="2574798"/>
                    </a:cubicBezTo>
                    <a:cubicBezTo>
                      <a:pt x="582544" y="2574227"/>
                      <a:pt x="581596" y="2573750"/>
                      <a:pt x="581122" y="2572893"/>
                    </a:cubicBezTo>
                    <a:lnTo>
                      <a:pt x="580595" y="2571393"/>
                    </a:lnTo>
                    <a:lnTo>
                      <a:pt x="580742" y="2571464"/>
                    </a:lnTo>
                    <a:lnTo>
                      <a:pt x="580742" y="2571274"/>
                    </a:lnTo>
                    <a:lnTo>
                      <a:pt x="580553" y="2571274"/>
                    </a:lnTo>
                    <a:lnTo>
                      <a:pt x="580595" y="2571393"/>
                    </a:lnTo>
                    <a:lnTo>
                      <a:pt x="569211" y="2565857"/>
                    </a:lnTo>
                    <a:lnTo>
                      <a:pt x="565300" y="2567707"/>
                    </a:lnTo>
                    <a:lnTo>
                      <a:pt x="548031" y="2532126"/>
                    </a:lnTo>
                    <a:cubicBezTo>
                      <a:pt x="550686" y="2548414"/>
                      <a:pt x="553246" y="2567464"/>
                      <a:pt x="554668" y="2587562"/>
                    </a:cubicBezTo>
                    <a:lnTo>
                      <a:pt x="551347" y="2640701"/>
                    </a:lnTo>
                    <a:lnTo>
                      <a:pt x="550971" y="2640806"/>
                    </a:lnTo>
                    <a:lnTo>
                      <a:pt x="540840" y="2650701"/>
                    </a:lnTo>
                    <a:lnTo>
                      <a:pt x="541869" y="2614176"/>
                    </a:lnTo>
                    <a:cubicBezTo>
                      <a:pt x="540745" y="2587974"/>
                      <a:pt x="536470" y="2563599"/>
                      <a:pt x="532658" y="2546310"/>
                    </a:cubicBezTo>
                    <a:lnTo>
                      <a:pt x="530172" y="2536558"/>
                    </a:lnTo>
                    <a:lnTo>
                      <a:pt x="539024" y="2524506"/>
                    </a:lnTo>
                    <a:cubicBezTo>
                      <a:pt x="539593" y="2523172"/>
                      <a:pt x="540067" y="2521648"/>
                      <a:pt x="539688" y="2520124"/>
                    </a:cubicBezTo>
                    <a:cubicBezTo>
                      <a:pt x="539024" y="2517457"/>
                      <a:pt x="536179" y="2516124"/>
                      <a:pt x="533619" y="2515171"/>
                    </a:cubicBezTo>
                    <a:lnTo>
                      <a:pt x="522437" y="2511614"/>
                    </a:lnTo>
                    <a:lnTo>
                      <a:pt x="492932" y="2439031"/>
                    </a:lnTo>
                    <a:cubicBezTo>
                      <a:pt x="484387" y="2412397"/>
                      <a:pt x="478342" y="2386299"/>
                      <a:pt x="474739" y="2360581"/>
                    </a:cubicBezTo>
                    <a:cubicBezTo>
                      <a:pt x="475877" y="2359914"/>
                      <a:pt x="477015" y="2359057"/>
                      <a:pt x="477963" y="2358104"/>
                    </a:cubicBezTo>
                    <a:cubicBezTo>
                      <a:pt x="480997" y="2354866"/>
                      <a:pt x="483083" y="2350580"/>
                      <a:pt x="486875" y="2348294"/>
                    </a:cubicBezTo>
                    <a:cubicBezTo>
                      <a:pt x="488772" y="2347055"/>
                      <a:pt x="491047" y="2346389"/>
                      <a:pt x="492469" y="2344579"/>
                    </a:cubicBezTo>
                    <a:cubicBezTo>
                      <a:pt x="494081" y="2342579"/>
                      <a:pt x="494081" y="2339816"/>
                      <a:pt x="493987" y="2337340"/>
                    </a:cubicBezTo>
                    <a:cubicBezTo>
                      <a:pt x="493797" y="2332196"/>
                      <a:pt x="493702" y="2327053"/>
                      <a:pt x="493512" y="2322005"/>
                    </a:cubicBezTo>
                    <a:cubicBezTo>
                      <a:pt x="493133" y="2310194"/>
                      <a:pt x="488298" y="2312861"/>
                      <a:pt x="480523" y="2308098"/>
                    </a:cubicBezTo>
                    <a:cubicBezTo>
                      <a:pt x="475403" y="2305145"/>
                      <a:pt x="475024" y="2300192"/>
                      <a:pt x="470662" y="2301431"/>
                    </a:cubicBezTo>
                    <a:cubicBezTo>
                      <a:pt x="470757" y="2286286"/>
                      <a:pt x="471705" y="2271236"/>
                      <a:pt x="473601" y="2256282"/>
                    </a:cubicBezTo>
                    <a:close/>
                    <a:moveTo>
                      <a:pt x="654543" y="1919808"/>
                    </a:moveTo>
                    <a:lnTo>
                      <a:pt x="656974" y="1921002"/>
                    </a:lnTo>
                    <a:lnTo>
                      <a:pt x="663501" y="1922022"/>
                    </a:lnTo>
                    <a:lnTo>
                      <a:pt x="663351" y="1922407"/>
                    </a:lnTo>
                    <a:cubicBezTo>
                      <a:pt x="662829" y="1930432"/>
                      <a:pt x="665128" y="1937338"/>
                      <a:pt x="670343" y="1941196"/>
                    </a:cubicBezTo>
                    <a:lnTo>
                      <a:pt x="682377" y="1941833"/>
                    </a:lnTo>
                    <a:lnTo>
                      <a:pt x="675241" y="1951471"/>
                    </a:lnTo>
                    <a:lnTo>
                      <a:pt x="646165" y="1953387"/>
                    </a:lnTo>
                    <a:cubicBezTo>
                      <a:pt x="651285" y="1954625"/>
                      <a:pt x="656025" y="1956816"/>
                      <a:pt x="660387" y="1959769"/>
                    </a:cubicBezTo>
                    <a:cubicBezTo>
                      <a:pt x="662094" y="1960912"/>
                      <a:pt x="663705" y="1962245"/>
                      <a:pt x="664369" y="1964150"/>
                    </a:cubicBezTo>
                    <a:lnTo>
                      <a:pt x="663639" y="1967141"/>
                    </a:lnTo>
                    <a:lnTo>
                      <a:pt x="659620" y="1972570"/>
                    </a:lnTo>
                    <a:lnTo>
                      <a:pt x="656689" y="1974532"/>
                    </a:lnTo>
                    <a:cubicBezTo>
                      <a:pt x="652138" y="1976152"/>
                      <a:pt x="646734" y="1977295"/>
                      <a:pt x="644648" y="1981676"/>
                    </a:cubicBezTo>
                    <a:cubicBezTo>
                      <a:pt x="643510" y="1983962"/>
                      <a:pt x="643699" y="1986629"/>
                      <a:pt x="643510" y="1989106"/>
                    </a:cubicBezTo>
                    <a:lnTo>
                      <a:pt x="639527" y="1999706"/>
                    </a:lnTo>
                    <a:lnTo>
                      <a:pt x="621987" y="2023396"/>
                    </a:lnTo>
                    <a:lnTo>
                      <a:pt x="613359" y="2034445"/>
                    </a:lnTo>
                    <a:cubicBezTo>
                      <a:pt x="610040" y="2038636"/>
                      <a:pt x="606816" y="2042922"/>
                      <a:pt x="603593" y="2047304"/>
                    </a:cubicBezTo>
                    <a:cubicBezTo>
                      <a:pt x="596861" y="2048923"/>
                      <a:pt x="590129" y="2050542"/>
                      <a:pt x="583397" y="2052638"/>
                    </a:cubicBezTo>
                    <a:cubicBezTo>
                      <a:pt x="581122" y="2053304"/>
                      <a:pt x="578751" y="2054066"/>
                      <a:pt x="576665" y="2055400"/>
                    </a:cubicBezTo>
                    <a:cubicBezTo>
                      <a:pt x="568796" y="2060448"/>
                      <a:pt x="567847" y="2071497"/>
                      <a:pt x="567847" y="2080927"/>
                    </a:cubicBezTo>
                    <a:cubicBezTo>
                      <a:pt x="567847" y="2085404"/>
                      <a:pt x="567847" y="2089785"/>
                      <a:pt x="567847" y="2094262"/>
                    </a:cubicBezTo>
                    <a:cubicBezTo>
                      <a:pt x="567847" y="2095214"/>
                      <a:pt x="567847" y="2096262"/>
                      <a:pt x="568511" y="2096929"/>
                    </a:cubicBezTo>
                    <a:cubicBezTo>
                      <a:pt x="568985" y="2097405"/>
                      <a:pt x="569744" y="2097596"/>
                      <a:pt x="570407" y="2097691"/>
                    </a:cubicBezTo>
                    <a:cubicBezTo>
                      <a:pt x="570597" y="2097691"/>
                      <a:pt x="570692" y="2097691"/>
                      <a:pt x="570882" y="2097691"/>
                    </a:cubicBezTo>
                    <a:cubicBezTo>
                      <a:pt x="549643" y="2134553"/>
                      <a:pt x="532766" y="2174272"/>
                      <a:pt x="521578" y="2215134"/>
                    </a:cubicBezTo>
                    <a:cubicBezTo>
                      <a:pt x="520914" y="2215325"/>
                      <a:pt x="520250" y="2215610"/>
                      <a:pt x="519587" y="2215801"/>
                    </a:cubicBezTo>
                    <a:cubicBezTo>
                      <a:pt x="508398" y="2219230"/>
                      <a:pt x="497305" y="2222087"/>
                      <a:pt x="486781" y="2227040"/>
                    </a:cubicBezTo>
                    <a:lnTo>
                      <a:pt x="486781" y="2227231"/>
                    </a:lnTo>
                    <a:cubicBezTo>
                      <a:pt x="485169" y="2227993"/>
                      <a:pt x="483557" y="2228850"/>
                      <a:pt x="482419" y="2230279"/>
                    </a:cubicBezTo>
                    <a:lnTo>
                      <a:pt x="482622" y="2233563"/>
                    </a:lnTo>
                    <a:lnTo>
                      <a:pt x="480808" y="2234184"/>
                    </a:lnTo>
                    <a:lnTo>
                      <a:pt x="480902" y="2234184"/>
                    </a:lnTo>
                    <a:lnTo>
                      <a:pt x="480902" y="2234374"/>
                    </a:lnTo>
                    <a:lnTo>
                      <a:pt x="478894" y="2235778"/>
                    </a:lnTo>
                    <a:lnTo>
                      <a:pt x="498727" y="2158937"/>
                    </a:lnTo>
                    <a:cubicBezTo>
                      <a:pt x="506028" y="2157127"/>
                      <a:pt x="513329" y="2155317"/>
                      <a:pt x="520535" y="2153507"/>
                    </a:cubicBezTo>
                    <a:cubicBezTo>
                      <a:pt x="523095" y="2152841"/>
                      <a:pt x="525939" y="2152079"/>
                      <a:pt x="527836" y="2150078"/>
                    </a:cubicBezTo>
                    <a:cubicBezTo>
                      <a:pt x="529353" y="2148459"/>
                      <a:pt x="530111" y="2146173"/>
                      <a:pt x="531154" y="2144173"/>
                    </a:cubicBezTo>
                    <a:cubicBezTo>
                      <a:pt x="532766" y="2141315"/>
                      <a:pt x="535326" y="2139029"/>
                      <a:pt x="537317" y="2136267"/>
                    </a:cubicBezTo>
                    <a:cubicBezTo>
                      <a:pt x="542721" y="2128742"/>
                      <a:pt x="542627" y="2117598"/>
                      <a:pt x="537033" y="2110169"/>
                    </a:cubicBezTo>
                    <a:cubicBezTo>
                      <a:pt x="535610" y="2108359"/>
                      <a:pt x="533998" y="2106740"/>
                      <a:pt x="533145" y="2104644"/>
                    </a:cubicBezTo>
                    <a:cubicBezTo>
                      <a:pt x="532387" y="2102834"/>
                      <a:pt x="532387" y="2100834"/>
                      <a:pt x="532387" y="2098929"/>
                    </a:cubicBezTo>
                    <a:cubicBezTo>
                      <a:pt x="532387" y="2095595"/>
                      <a:pt x="532481" y="2092262"/>
                      <a:pt x="532861" y="2089023"/>
                    </a:cubicBezTo>
                    <a:cubicBezTo>
                      <a:pt x="547367" y="2064163"/>
                      <a:pt x="564434" y="2039303"/>
                      <a:pt x="584250" y="2014061"/>
                    </a:cubicBezTo>
                    <a:lnTo>
                      <a:pt x="587171" y="2010321"/>
                    </a:lnTo>
                    <a:lnTo>
                      <a:pt x="591836" y="2013966"/>
                    </a:lnTo>
                    <a:cubicBezTo>
                      <a:pt x="594775" y="2014347"/>
                      <a:pt x="597904" y="2013394"/>
                      <a:pt x="600748" y="2012347"/>
                    </a:cubicBezTo>
                    <a:cubicBezTo>
                      <a:pt x="606627" y="2010061"/>
                      <a:pt x="612411" y="2006155"/>
                      <a:pt x="614023" y="2000059"/>
                    </a:cubicBezTo>
                    <a:cubicBezTo>
                      <a:pt x="614781" y="1997202"/>
                      <a:pt x="614497" y="1994249"/>
                      <a:pt x="614212" y="1991391"/>
                    </a:cubicBezTo>
                    <a:cubicBezTo>
                      <a:pt x="613738" y="1986439"/>
                      <a:pt x="613264" y="1981676"/>
                      <a:pt x="612790" y="1976818"/>
                    </a:cubicBezTo>
                    <a:lnTo>
                      <a:pt x="612645" y="1976341"/>
                    </a:lnTo>
                    <a:close/>
                    <a:moveTo>
                      <a:pt x="803174" y="1720289"/>
                    </a:moveTo>
                    <a:lnTo>
                      <a:pt x="800998" y="1730693"/>
                    </a:lnTo>
                    <a:lnTo>
                      <a:pt x="787232" y="1764028"/>
                    </a:lnTo>
                    <a:lnTo>
                      <a:pt x="781182" y="1765935"/>
                    </a:lnTo>
                    <a:cubicBezTo>
                      <a:pt x="778432" y="1767650"/>
                      <a:pt x="776536" y="1770412"/>
                      <a:pt x="774639" y="1773174"/>
                    </a:cubicBezTo>
                    <a:cubicBezTo>
                      <a:pt x="771416" y="1778032"/>
                      <a:pt x="768097" y="1783176"/>
                      <a:pt x="768192" y="1788986"/>
                    </a:cubicBezTo>
                    <a:cubicBezTo>
                      <a:pt x="768334" y="1792606"/>
                      <a:pt x="769875" y="1795868"/>
                      <a:pt x="772115" y="1798725"/>
                    </a:cubicBezTo>
                    <a:lnTo>
                      <a:pt x="772689" y="1799242"/>
                    </a:lnTo>
                    <a:lnTo>
                      <a:pt x="768281" y="1809914"/>
                    </a:lnTo>
                    <a:lnTo>
                      <a:pt x="739798" y="1858844"/>
                    </a:lnTo>
                    <a:lnTo>
                      <a:pt x="721923" y="1864805"/>
                    </a:lnTo>
                    <a:cubicBezTo>
                      <a:pt x="719457" y="1865567"/>
                      <a:pt x="716992" y="1866424"/>
                      <a:pt x="715191" y="1867948"/>
                    </a:cubicBezTo>
                    <a:lnTo>
                      <a:pt x="711011" y="1880546"/>
                    </a:lnTo>
                    <a:lnTo>
                      <a:pt x="694355" y="1879664"/>
                    </a:lnTo>
                    <a:lnTo>
                      <a:pt x="687827" y="1885005"/>
                    </a:lnTo>
                    <a:lnTo>
                      <a:pt x="687283" y="1878724"/>
                    </a:lnTo>
                    <a:lnTo>
                      <a:pt x="687546" y="1875276"/>
                    </a:lnTo>
                    <a:lnTo>
                      <a:pt x="693312" y="1867495"/>
                    </a:lnTo>
                    <a:cubicBezTo>
                      <a:pt x="708660" y="1844112"/>
                      <a:pt x="722888" y="1820222"/>
                      <a:pt x="735359" y="1795665"/>
                    </a:cubicBezTo>
                    <a:lnTo>
                      <a:pt x="765146" y="1723971"/>
                    </a:lnTo>
                    <a:lnTo>
                      <a:pt x="765170" y="1724346"/>
                    </a:lnTo>
                    <a:cubicBezTo>
                      <a:pt x="768050" y="1732026"/>
                      <a:pt x="772981" y="1737550"/>
                      <a:pt x="779286" y="1739074"/>
                    </a:cubicBezTo>
                    <a:lnTo>
                      <a:pt x="779286" y="1738979"/>
                    </a:lnTo>
                    <a:cubicBezTo>
                      <a:pt x="785639" y="1740551"/>
                      <a:pt x="792133" y="1737812"/>
                      <a:pt x="797526" y="1732145"/>
                    </a:cubicBezTo>
                    <a:close/>
                    <a:moveTo>
                      <a:pt x="969722" y="1131317"/>
                    </a:moveTo>
                    <a:lnTo>
                      <a:pt x="974699" y="1137952"/>
                    </a:lnTo>
                    <a:cubicBezTo>
                      <a:pt x="984654" y="1133761"/>
                      <a:pt x="993093" y="1139285"/>
                      <a:pt x="997834" y="1145191"/>
                    </a:cubicBezTo>
                    <a:lnTo>
                      <a:pt x="999825" y="1147858"/>
                    </a:lnTo>
                    <a:lnTo>
                      <a:pt x="997644" y="1145381"/>
                    </a:lnTo>
                    <a:cubicBezTo>
                      <a:pt x="992809" y="1140333"/>
                      <a:pt x="984370" y="1135285"/>
                      <a:pt x="975363" y="1139666"/>
                    </a:cubicBezTo>
                    <a:cubicBezTo>
                      <a:pt x="975363" y="1139666"/>
                      <a:pt x="975268" y="1139476"/>
                      <a:pt x="975173" y="1139285"/>
                    </a:cubicBezTo>
                    <a:cubicBezTo>
                      <a:pt x="975742" y="1141000"/>
                      <a:pt x="976121" y="1142905"/>
                      <a:pt x="976500" y="1144715"/>
                    </a:cubicBezTo>
                    <a:lnTo>
                      <a:pt x="977069" y="1147763"/>
                    </a:lnTo>
                    <a:lnTo>
                      <a:pt x="977638" y="1153954"/>
                    </a:lnTo>
                    <a:lnTo>
                      <a:pt x="976785" y="1147858"/>
                    </a:lnTo>
                    <a:cubicBezTo>
                      <a:pt x="976500" y="1146905"/>
                      <a:pt x="976026" y="1144429"/>
                      <a:pt x="975742" y="1143476"/>
                    </a:cubicBezTo>
                    <a:close/>
                    <a:moveTo>
                      <a:pt x="965799" y="1126087"/>
                    </a:moveTo>
                    <a:lnTo>
                      <a:pt x="967801" y="1127439"/>
                    </a:lnTo>
                    <a:lnTo>
                      <a:pt x="969722" y="1131317"/>
                    </a:lnTo>
                    <a:close/>
                    <a:moveTo>
                      <a:pt x="955916" y="1102068"/>
                    </a:moveTo>
                    <a:lnTo>
                      <a:pt x="952417" y="1114901"/>
                    </a:lnTo>
                    <a:cubicBezTo>
                      <a:pt x="955262" y="1115663"/>
                      <a:pt x="957632" y="1116806"/>
                      <a:pt x="959908" y="1118235"/>
                    </a:cubicBezTo>
                    <a:lnTo>
                      <a:pt x="965799" y="1126087"/>
                    </a:lnTo>
                    <a:lnTo>
                      <a:pt x="952607" y="1117187"/>
                    </a:lnTo>
                    <a:cubicBezTo>
                      <a:pt x="952702" y="1118045"/>
                      <a:pt x="953176" y="1121950"/>
                      <a:pt x="953176" y="1121950"/>
                    </a:cubicBezTo>
                    <a:cubicBezTo>
                      <a:pt x="953745" y="1127189"/>
                      <a:pt x="953934" y="1133094"/>
                      <a:pt x="953745" y="1138619"/>
                    </a:cubicBezTo>
                    <a:cubicBezTo>
                      <a:pt x="952797" y="1153478"/>
                      <a:pt x="949289" y="1169480"/>
                      <a:pt x="939617" y="1183767"/>
                    </a:cubicBezTo>
                    <a:cubicBezTo>
                      <a:pt x="948814" y="1169384"/>
                      <a:pt x="952038" y="1153573"/>
                      <a:pt x="952607" y="1138714"/>
                    </a:cubicBezTo>
                    <a:cubicBezTo>
                      <a:pt x="952702" y="1133285"/>
                      <a:pt x="952417" y="1127379"/>
                      <a:pt x="951659" y="1122236"/>
                    </a:cubicBezTo>
                    <a:cubicBezTo>
                      <a:pt x="951280" y="1118997"/>
                      <a:pt x="950331" y="1114520"/>
                      <a:pt x="950900" y="1111091"/>
                    </a:cubicBezTo>
                    <a:close/>
                    <a:moveTo>
                      <a:pt x="958239" y="1097889"/>
                    </a:moveTo>
                    <a:lnTo>
                      <a:pt x="955916" y="1102068"/>
                    </a:lnTo>
                    <a:lnTo>
                      <a:pt x="956494" y="1099947"/>
                    </a:lnTo>
                    <a:close/>
                    <a:moveTo>
                      <a:pt x="1098697" y="1075133"/>
                    </a:moveTo>
                    <a:lnTo>
                      <a:pt x="1098527" y="1080992"/>
                    </a:lnTo>
                    <a:cubicBezTo>
                      <a:pt x="1097579" y="1084421"/>
                      <a:pt x="1096157" y="1087850"/>
                      <a:pt x="1094640" y="1091184"/>
                    </a:cubicBezTo>
                    <a:close/>
                    <a:moveTo>
                      <a:pt x="1118739" y="1065611"/>
                    </a:moveTo>
                    <a:lnTo>
                      <a:pt x="1120827" y="1066539"/>
                    </a:lnTo>
                    <a:lnTo>
                      <a:pt x="1119754" y="1066586"/>
                    </a:lnTo>
                    <a:close/>
                    <a:moveTo>
                      <a:pt x="1152003" y="1065181"/>
                    </a:moveTo>
                    <a:cubicBezTo>
                      <a:pt x="1143707" y="1068753"/>
                      <a:pt x="1134794" y="1070039"/>
                      <a:pt x="1126688" y="1069146"/>
                    </a:cubicBezTo>
                    <a:lnTo>
                      <a:pt x="1120827" y="1066539"/>
                    </a:lnTo>
                    <a:close/>
                    <a:moveTo>
                      <a:pt x="945382" y="1032026"/>
                    </a:moveTo>
                    <a:lnTo>
                      <a:pt x="955357" y="1036034"/>
                    </a:lnTo>
                    <a:cubicBezTo>
                      <a:pt x="958391" y="1038892"/>
                      <a:pt x="960761" y="1042226"/>
                      <a:pt x="962563" y="1045845"/>
                    </a:cubicBezTo>
                    <a:close/>
                    <a:moveTo>
                      <a:pt x="944504" y="1031673"/>
                    </a:moveTo>
                    <a:lnTo>
                      <a:pt x="945081" y="1031784"/>
                    </a:lnTo>
                    <a:lnTo>
                      <a:pt x="945382" y="1032026"/>
                    </a:lnTo>
                    <a:close/>
                    <a:moveTo>
                      <a:pt x="164890" y="819631"/>
                    </a:moveTo>
                    <a:lnTo>
                      <a:pt x="164409" y="821436"/>
                    </a:lnTo>
                    <a:lnTo>
                      <a:pt x="162448" y="823263"/>
                    </a:lnTo>
                    <a:close/>
                    <a:moveTo>
                      <a:pt x="98323" y="811054"/>
                    </a:moveTo>
                    <a:lnTo>
                      <a:pt x="101737" y="811244"/>
                    </a:lnTo>
                    <a:cubicBezTo>
                      <a:pt x="109606" y="812006"/>
                      <a:pt x="118993" y="816007"/>
                      <a:pt x="120226" y="826103"/>
                    </a:cubicBezTo>
                    <a:cubicBezTo>
                      <a:pt x="128854" y="824198"/>
                      <a:pt x="137861" y="824484"/>
                      <a:pt x="145920" y="827913"/>
                    </a:cubicBezTo>
                    <a:cubicBezTo>
                      <a:pt x="148291" y="829151"/>
                      <a:pt x="150566" y="830390"/>
                      <a:pt x="152747" y="832295"/>
                    </a:cubicBezTo>
                    <a:lnTo>
                      <a:pt x="162448" y="823263"/>
                    </a:lnTo>
                    <a:lnTo>
                      <a:pt x="157014" y="831342"/>
                    </a:lnTo>
                    <a:cubicBezTo>
                      <a:pt x="154169" y="833628"/>
                      <a:pt x="149618" y="835152"/>
                      <a:pt x="146394" y="836486"/>
                    </a:cubicBezTo>
                    <a:cubicBezTo>
                      <a:pt x="141085" y="838486"/>
                      <a:pt x="135680" y="841343"/>
                      <a:pt x="130655" y="844105"/>
                    </a:cubicBezTo>
                    <a:cubicBezTo>
                      <a:pt x="117191" y="852107"/>
                      <a:pt x="104202" y="862775"/>
                      <a:pt x="95763" y="877538"/>
                    </a:cubicBezTo>
                    <a:cubicBezTo>
                      <a:pt x="104012" y="862489"/>
                      <a:pt x="116907" y="851440"/>
                      <a:pt x="130276" y="843153"/>
                    </a:cubicBezTo>
                    <a:cubicBezTo>
                      <a:pt x="135301" y="840296"/>
                      <a:pt x="140800" y="837248"/>
                      <a:pt x="146015" y="835152"/>
                    </a:cubicBezTo>
                    <a:cubicBezTo>
                      <a:pt x="146015" y="835152"/>
                      <a:pt x="149808" y="833533"/>
                      <a:pt x="150756" y="833152"/>
                    </a:cubicBezTo>
                    <a:cubicBezTo>
                      <a:pt x="140800" y="824865"/>
                      <a:pt x="126863" y="824675"/>
                      <a:pt x="114726" y="828008"/>
                    </a:cubicBezTo>
                    <a:cubicBezTo>
                      <a:pt x="113683" y="828294"/>
                      <a:pt x="111123" y="829151"/>
                      <a:pt x="110080" y="829437"/>
                    </a:cubicBezTo>
                    <a:lnTo>
                      <a:pt x="104012" y="831914"/>
                    </a:lnTo>
                    <a:lnTo>
                      <a:pt x="110080" y="829247"/>
                    </a:lnTo>
                    <a:lnTo>
                      <a:pt x="113114" y="828199"/>
                    </a:lnTo>
                    <a:cubicBezTo>
                      <a:pt x="114916" y="827532"/>
                      <a:pt x="116907" y="826961"/>
                      <a:pt x="118803" y="826484"/>
                    </a:cubicBezTo>
                    <a:lnTo>
                      <a:pt x="118424" y="826484"/>
                    </a:lnTo>
                    <a:cubicBezTo>
                      <a:pt x="117855" y="816959"/>
                      <a:pt x="108848" y="812864"/>
                      <a:pt x="101737" y="811530"/>
                    </a:cubicBezTo>
                    <a:close/>
                    <a:moveTo>
                      <a:pt x="232970" y="795395"/>
                    </a:moveTo>
                    <a:lnTo>
                      <a:pt x="233625" y="795600"/>
                    </a:lnTo>
                    <a:lnTo>
                      <a:pt x="234313" y="796308"/>
                    </a:lnTo>
                    <a:close/>
                    <a:moveTo>
                      <a:pt x="211722" y="788765"/>
                    </a:moveTo>
                    <a:cubicBezTo>
                      <a:pt x="215894" y="788384"/>
                      <a:pt x="220161" y="788575"/>
                      <a:pt x="224332" y="789527"/>
                    </a:cubicBezTo>
                    <a:lnTo>
                      <a:pt x="232970" y="795395"/>
                    </a:lnTo>
                    <a:close/>
                    <a:moveTo>
                      <a:pt x="175365" y="718516"/>
                    </a:moveTo>
                    <a:lnTo>
                      <a:pt x="153980" y="744010"/>
                    </a:lnTo>
                    <a:cubicBezTo>
                      <a:pt x="147841" y="753975"/>
                      <a:pt x="142934" y="764953"/>
                      <a:pt x="139473" y="776192"/>
                    </a:cubicBezTo>
                    <a:cubicBezTo>
                      <a:pt x="142981" y="763524"/>
                      <a:pt x="148291" y="750951"/>
                      <a:pt x="155023" y="739712"/>
                    </a:cubicBezTo>
                    <a:cubicBezTo>
                      <a:pt x="144119" y="750665"/>
                      <a:pt x="131603" y="759524"/>
                      <a:pt x="117855" y="763619"/>
                    </a:cubicBezTo>
                    <a:cubicBezTo>
                      <a:pt x="111408" y="765620"/>
                      <a:pt x="104771" y="765429"/>
                      <a:pt x="98134" y="765429"/>
                    </a:cubicBezTo>
                    <a:cubicBezTo>
                      <a:pt x="91591" y="765715"/>
                      <a:pt x="84954" y="766763"/>
                      <a:pt x="78791" y="769811"/>
                    </a:cubicBezTo>
                    <a:cubicBezTo>
                      <a:pt x="74809" y="771811"/>
                      <a:pt x="70732" y="774859"/>
                      <a:pt x="68646" y="779526"/>
                    </a:cubicBezTo>
                    <a:cubicBezTo>
                      <a:pt x="70637" y="774764"/>
                      <a:pt x="74714" y="771620"/>
                      <a:pt x="78697" y="769525"/>
                    </a:cubicBezTo>
                    <a:cubicBezTo>
                      <a:pt x="84859" y="766382"/>
                      <a:pt x="91497" y="765239"/>
                      <a:pt x="98134" y="764762"/>
                    </a:cubicBezTo>
                    <a:cubicBezTo>
                      <a:pt x="104771" y="764572"/>
                      <a:pt x="111313" y="764667"/>
                      <a:pt x="117760" y="762572"/>
                    </a:cubicBezTo>
                    <a:cubicBezTo>
                      <a:pt x="130560" y="758571"/>
                      <a:pt x="142128" y="749999"/>
                      <a:pt x="152273" y="739997"/>
                    </a:cubicBezTo>
                    <a:cubicBezTo>
                      <a:pt x="155592" y="736759"/>
                      <a:pt x="158910" y="733139"/>
                      <a:pt x="161944" y="729329"/>
                    </a:cubicBezTo>
                    <a:cubicBezTo>
                      <a:pt x="162039" y="729234"/>
                      <a:pt x="162229" y="729044"/>
                      <a:pt x="162229" y="729044"/>
                    </a:cubicBezTo>
                    <a:close/>
                    <a:moveTo>
                      <a:pt x="175882" y="717899"/>
                    </a:moveTo>
                    <a:lnTo>
                      <a:pt x="175889" y="718096"/>
                    </a:lnTo>
                    <a:lnTo>
                      <a:pt x="175365" y="718516"/>
                    </a:lnTo>
                    <a:close/>
                    <a:moveTo>
                      <a:pt x="179592" y="715128"/>
                    </a:moveTo>
                    <a:lnTo>
                      <a:pt x="181287" y="756892"/>
                    </a:lnTo>
                    <a:cubicBezTo>
                      <a:pt x="180931" y="772621"/>
                      <a:pt x="179248" y="789004"/>
                      <a:pt x="175029" y="802862"/>
                    </a:cubicBezTo>
                    <a:cubicBezTo>
                      <a:pt x="178821" y="819245"/>
                      <a:pt x="177494" y="839724"/>
                      <a:pt x="165452" y="852202"/>
                    </a:cubicBezTo>
                    <a:cubicBezTo>
                      <a:pt x="162323" y="855536"/>
                      <a:pt x="158626" y="858107"/>
                      <a:pt x="154833" y="860107"/>
                    </a:cubicBezTo>
                    <a:cubicBezTo>
                      <a:pt x="152273" y="861441"/>
                      <a:pt x="149334" y="862489"/>
                      <a:pt x="146679" y="863918"/>
                    </a:cubicBezTo>
                    <a:cubicBezTo>
                      <a:pt x="131983" y="870966"/>
                      <a:pt x="120131" y="885920"/>
                      <a:pt x="123734" y="904780"/>
                    </a:cubicBezTo>
                    <a:cubicBezTo>
                      <a:pt x="119941" y="885825"/>
                      <a:pt x="131698" y="870490"/>
                      <a:pt x="146394" y="863155"/>
                    </a:cubicBezTo>
                    <a:cubicBezTo>
                      <a:pt x="148954" y="861727"/>
                      <a:pt x="151894" y="860584"/>
                      <a:pt x="154549" y="859155"/>
                    </a:cubicBezTo>
                    <a:cubicBezTo>
                      <a:pt x="158152" y="857155"/>
                      <a:pt x="161755" y="854583"/>
                      <a:pt x="164694" y="851345"/>
                    </a:cubicBezTo>
                    <a:cubicBezTo>
                      <a:pt x="175408" y="839819"/>
                      <a:pt x="176925" y="821531"/>
                      <a:pt x="173796" y="806387"/>
                    </a:cubicBezTo>
                    <a:lnTo>
                      <a:pt x="164890" y="819631"/>
                    </a:lnTo>
                    <a:lnTo>
                      <a:pt x="177684" y="771561"/>
                    </a:lnTo>
                    <a:lnTo>
                      <a:pt x="175889" y="718096"/>
                    </a:lnTo>
                    <a:close/>
                    <a:moveTo>
                      <a:pt x="182178" y="713055"/>
                    </a:moveTo>
                    <a:lnTo>
                      <a:pt x="179592" y="715128"/>
                    </a:lnTo>
                    <a:lnTo>
                      <a:pt x="179580" y="714851"/>
                    </a:lnTo>
                    <a:close/>
                    <a:moveTo>
                      <a:pt x="191337" y="660940"/>
                    </a:moveTo>
                    <a:lnTo>
                      <a:pt x="214851" y="664940"/>
                    </a:lnTo>
                    <a:lnTo>
                      <a:pt x="222043" y="667079"/>
                    </a:lnTo>
                    <a:close/>
                    <a:moveTo>
                      <a:pt x="1210334" y="549829"/>
                    </a:moveTo>
                    <a:lnTo>
                      <a:pt x="1209508" y="551163"/>
                    </a:lnTo>
                    <a:lnTo>
                      <a:pt x="1209817" y="550247"/>
                    </a:lnTo>
                    <a:close/>
                    <a:moveTo>
                      <a:pt x="1285142" y="549058"/>
                    </a:moveTo>
                    <a:lnTo>
                      <a:pt x="1288512" y="551208"/>
                    </a:lnTo>
                    <a:lnTo>
                      <a:pt x="1286261" y="550355"/>
                    </a:lnTo>
                    <a:close/>
                    <a:moveTo>
                      <a:pt x="1315286" y="546035"/>
                    </a:moveTo>
                    <a:lnTo>
                      <a:pt x="1304466" y="556546"/>
                    </a:lnTo>
                    <a:cubicBezTo>
                      <a:pt x="1305509" y="556641"/>
                      <a:pt x="1309775" y="556832"/>
                      <a:pt x="1309775" y="556832"/>
                    </a:cubicBezTo>
                    <a:cubicBezTo>
                      <a:pt x="1315559" y="557022"/>
                      <a:pt x="1322007" y="557879"/>
                      <a:pt x="1327980" y="558927"/>
                    </a:cubicBezTo>
                    <a:cubicBezTo>
                      <a:pt x="1344098" y="562166"/>
                      <a:pt x="1361070" y="567785"/>
                      <a:pt x="1375767" y="578834"/>
                    </a:cubicBezTo>
                    <a:cubicBezTo>
                      <a:pt x="1361070" y="568166"/>
                      <a:pt x="1344098" y="562737"/>
                      <a:pt x="1328075" y="559975"/>
                    </a:cubicBezTo>
                    <a:cubicBezTo>
                      <a:pt x="1322196" y="559022"/>
                      <a:pt x="1315749" y="558260"/>
                      <a:pt x="1310060" y="558260"/>
                    </a:cubicBezTo>
                    <a:cubicBezTo>
                      <a:pt x="1306457" y="558165"/>
                      <a:pt x="1301621" y="558260"/>
                      <a:pt x="1297924" y="557213"/>
                    </a:cubicBezTo>
                    <a:lnTo>
                      <a:pt x="1288512" y="551208"/>
                    </a:lnTo>
                    <a:lnTo>
                      <a:pt x="1302095" y="556355"/>
                    </a:lnTo>
                    <a:cubicBezTo>
                      <a:pt x="1303138" y="553879"/>
                      <a:pt x="1304655" y="551974"/>
                      <a:pt x="1306362" y="550069"/>
                    </a:cubicBezTo>
                    <a:close/>
                    <a:moveTo>
                      <a:pt x="1321720" y="543127"/>
                    </a:moveTo>
                    <a:lnTo>
                      <a:pt x="1315286" y="546035"/>
                    </a:lnTo>
                    <a:lnTo>
                      <a:pt x="1317041" y="544330"/>
                    </a:lnTo>
                    <a:close/>
                    <a:moveTo>
                      <a:pt x="1226623" y="536639"/>
                    </a:moveTo>
                    <a:lnTo>
                      <a:pt x="1210334" y="549829"/>
                    </a:lnTo>
                    <a:lnTo>
                      <a:pt x="1215434" y="541592"/>
                    </a:lnTo>
                    <a:cubicBezTo>
                      <a:pt x="1218753" y="539306"/>
                      <a:pt x="1222545" y="537686"/>
                      <a:pt x="1226623" y="536639"/>
                    </a:cubicBezTo>
                    <a:close/>
                    <a:moveTo>
                      <a:pt x="164419" y="527060"/>
                    </a:moveTo>
                    <a:lnTo>
                      <a:pt x="164777" y="527388"/>
                    </a:lnTo>
                    <a:lnTo>
                      <a:pt x="164978" y="528054"/>
                    </a:lnTo>
                    <a:close/>
                    <a:moveTo>
                      <a:pt x="92492" y="519289"/>
                    </a:moveTo>
                    <a:lnTo>
                      <a:pt x="90454" y="521399"/>
                    </a:lnTo>
                    <a:lnTo>
                      <a:pt x="86457" y="522540"/>
                    </a:lnTo>
                    <a:close/>
                    <a:moveTo>
                      <a:pt x="1342107" y="518541"/>
                    </a:moveTo>
                    <a:lnTo>
                      <a:pt x="1339168" y="520160"/>
                    </a:lnTo>
                    <a:cubicBezTo>
                      <a:pt x="1336229" y="521923"/>
                      <a:pt x="1333171" y="524518"/>
                      <a:pt x="1331346" y="527793"/>
                    </a:cubicBezTo>
                    <a:lnTo>
                      <a:pt x="1330920" y="539472"/>
                    </a:lnTo>
                    <a:lnTo>
                      <a:pt x="1330540" y="539496"/>
                    </a:lnTo>
                    <a:cubicBezTo>
                      <a:pt x="1330730" y="539496"/>
                      <a:pt x="1330919" y="539496"/>
                      <a:pt x="1330919" y="539496"/>
                    </a:cubicBezTo>
                    <a:lnTo>
                      <a:pt x="1330920" y="539472"/>
                    </a:lnTo>
                    <a:lnTo>
                      <a:pt x="1336608" y="539115"/>
                    </a:lnTo>
                    <a:lnTo>
                      <a:pt x="1339927" y="539115"/>
                    </a:lnTo>
                    <a:lnTo>
                      <a:pt x="1346753" y="539591"/>
                    </a:lnTo>
                    <a:lnTo>
                      <a:pt x="1340021" y="539401"/>
                    </a:lnTo>
                    <a:cubicBezTo>
                      <a:pt x="1338979" y="539496"/>
                      <a:pt x="1336229" y="539687"/>
                      <a:pt x="1335091" y="539687"/>
                    </a:cubicBezTo>
                    <a:lnTo>
                      <a:pt x="1321720" y="543127"/>
                    </a:lnTo>
                    <a:lnTo>
                      <a:pt x="1329118" y="539782"/>
                    </a:lnTo>
                    <a:cubicBezTo>
                      <a:pt x="1325420" y="530066"/>
                      <a:pt x="1332247" y="523208"/>
                      <a:pt x="1339073" y="519875"/>
                    </a:cubicBezTo>
                    <a:close/>
                    <a:moveTo>
                      <a:pt x="61661" y="514531"/>
                    </a:moveTo>
                    <a:lnTo>
                      <a:pt x="70353" y="519303"/>
                    </a:lnTo>
                    <a:cubicBezTo>
                      <a:pt x="71965" y="521303"/>
                      <a:pt x="73482" y="523399"/>
                      <a:pt x="74430" y="525971"/>
                    </a:cubicBezTo>
                    <a:lnTo>
                      <a:pt x="86457" y="522540"/>
                    </a:lnTo>
                    <a:lnTo>
                      <a:pt x="78317" y="526923"/>
                    </a:lnTo>
                    <a:cubicBezTo>
                      <a:pt x="74619" y="527590"/>
                      <a:pt x="69784" y="527114"/>
                      <a:pt x="66181" y="526923"/>
                    </a:cubicBezTo>
                    <a:cubicBezTo>
                      <a:pt x="60492" y="526542"/>
                      <a:pt x="54045" y="526733"/>
                      <a:pt x="48166" y="527114"/>
                    </a:cubicBezTo>
                    <a:cubicBezTo>
                      <a:pt x="32237" y="528447"/>
                      <a:pt x="15076" y="532448"/>
                      <a:pt x="0" y="541782"/>
                    </a:cubicBezTo>
                    <a:cubicBezTo>
                      <a:pt x="14981" y="532067"/>
                      <a:pt x="32142" y="527780"/>
                      <a:pt x="48356" y="526066"/>
                    </a:cubicBezTo>
                    <a:cubicBezTo>
                      <a:pt x="54424" y="525590"/>
                      <a:pt x="60871" y="525304"/>
                      <a:pt x="66655" y="525590"/>
                    </a:cubicBezTo>
                    <a:cubicBezTo>
                      <a:pt x="66655" y="525590"/>
                      <a:pt x="70922" y="525780"/>
                      <a:pt x="71965" y="525780"/>
                    </a:cubicBezTo>
                    <a:close/>
                    <a:moveTo>
                      <a:pt x="148386" y="512350"/>
                    </a:moveTo>
                    <a:cubicBezTo>
                      <a:pt x="152463" y="513779"/>
                      <a:pt x="156160" y="515684"/>
                      <a:pt x="159479" y="518255"/>
                    </a:cubicBezTo>
                    <a:lnTo>
                      <a:pt x="164419" y="527060"/>
                    </a:lnTo>
                    <a:close/>
                    <a:moveTo>
                      <a:pt x="54796" y="510761"/>
                    </a:moveTo>
                    <a:lnTo>
                      <a:pt x="59817" y="512517"/>
                    </a:lnTo>
                    <a:lnTo>
                      <a:pt x="61661" y="514531"/>
                    </a:lnTo>
                    <a:close/>
                    <a:moveTo>
                      <a:pt x="35650" y="484632"/>
                    </a:moveTo>
                    <a:lnTo>
                      <a:pt x="38685" y="486251"/>
                    </a:lnTo>
                    <a:cubicBezTo>
                      <a:pt x="45322" y="490252"/>
                      <a:pt x="51959" y="497681"/>
                      <a:pt x="47976" y="507016"/>
                    </a:cubicBezTo>
                    <a:lnTo>
                      <a:pt x="54796" y="510761"/>
                    </a:lnTo>
                    <a:lnTo>
                      <a:pt x="41908" y="506254"/>
                    </a:lnTo>
                    <a:cubicBezTo>
                      <a:pt x="40865" y="506063"/>
                      <a:pt x="38021" y="505778"/>
                      <a:pt x="36978" y="505587"/>
                    </a:cubicBezTo>
                    <a:lnTo>
                      <a:pt x="30341" y="505206"/>
                    </a:lnTo>
                    <a:lnTo>
                      <a:pt x="37073" y="505397"/>
                    </a:lnTo>
                    <a:lnTo>
                      <a:pt x="40391" y="505778"/>
                    </a:lnTo>
                    <a:cubicBezTo>
                      <a:pt x="42477" y="505968"/>
                      <a:pt x="44468" y="506254"/>
                      <a:pt x="46459" y="506635"/>
                    </a:cubicBezTo>
                    <a:cubicBezTo>
                      <a:pt x="46270" y="506444"/>
                      <a:pt x="46080" y="506444"/>
                      <a:pt x="46080" y="506444"/>
                    </a:cubicBezTo>
                    <a:cubicBezTo>
                      <a:pt x="50347" y="497872"/>
                      <a:pt x="44373" y="490538"/>
                      <a:pt x="38495" y="486442"/>
                    </a:cubicBezTo>
                    <a:close/>
                    <a:moveTo>
                      <a:pt x="1227386" y="459491"/>
                    </a:moveTo>
                    <a:lnTo>
                      <a:pt x="1245017" y="464915"/>
                    </a:lnTo>
                    <a:cubicBezTo>
                      <a:pt x="1245112" y="465106"/>
                      <a:pt x="1245206" y="465106"/>
                      <a:pt x="1245396" y="465106"/>
                    </a:cubicBezTo>
                    <a:cubicBezTo>
                      <a:pt x="1249947" y="467582"/>
                      <a:pt x="1254593" y="469773"/>
                      <a:pt x="1259334" y="471678"/>
                    </a:cubicBezTo>
                    <a:cubicBezTo>
                      <a:pt x="1273366" y="477488"/>
                      <a:pt x="1288063" y="481393"/>
                      <a:pt x="1301716" y="480727"/>
                    </a:cubicBezTo>
                    <a:cubicBezTo>
                      <a:pt x="1308732" y="480536"/>
                      <a:pt x="1314611" y="478155"/>
                      <a:pt x="1320774" y="476155"/>
                    </a:cubicBezTo>
                    <a:cubicBezTo>
                      <a:pt x="1326937" y="474440"/>
                      <a:pt x="1333574" y="473202"/>
                      <a:pt x="1340780" y="474059"/>
                    </a:cubicBezTo>
                    <a:cubicBezTo>
                      <a:pt x="1345521" y="474631"/>
                      <a:pt x="1350641" y="476060"/>
                      <a:pt x="1354718" y="479774"/>
                    </a:cubicBezTo>
                    <a:cubicBezTo>
                      <a:pt x="1350641" y="476155"/>
                      <a:pt x="1345521" y="474821"/>
                      <a:pt x="1340875" y="474250"/>
                    </a:cubicBezTo>
                    <a:cubicBezTo>
                      <a:pt x="1333764" y="473488"/>
                      <a:pt x="1327221" y="474821"/>
                      <a:pt x="1321058" y="476726"/>
                    </a:cubicBezTo>
                    <a:cubicBezTo>
                      <a:pt x="1314895" y="478917"/>
                      <a:pt x="1308827" y="481393"/>
                      <a:pt x="1302001" y="481679"/>
                    </a:cubicBezTo>
                    <a:cubicBezTo>
                      <a:pt x="1287399" y="482537"/>
                      <a:pt x="1271755" y="478631"/>
                      <a:pt x="1256584" y="472250"/>
                    </a:cubicBezTo>
                    <a:cubicBezTo>
                      <a:pt x="1268152" y="480346"/>
                      <a:pt x="1278866" y="490061"/>
                      <a:pt x="1287968" y="500443"/>
                    </a:cubicBezTo>
                    <a:close/>
                    <a:moveTo>
                      <a:pt x="1227097" y="459296"/>
                    </a:moveTo>
                    <a:lnTo>
                      <a:pt x="1227386" y="459491"/>
                    </a:lnTo>
                    <a:lnTo>
                      <a:pt x="1227156" y="459420"/>
                    </a:lnTo>
                    <a:close/>
                    <a:moveTo>
                      <a:pt x="152194" y="435678"/>
                    </a:moveTo>
                    <a:lnTo>
                      <a:pt x="90359" y="471297"/>
                    </a:lnTo>
                    <a:cubicBezTo>
                      <a:pt x="99840" y="461677"/>
                      <a:pt x="110839" y="452914"/>
                      <a:pt x="122596" y="445865"/>
                    </a:cubicBezTo>
                    <a:cubicBezTo>
                      <a:pt x="107331" y="450818"/>
                      <a:pt x="91497" y="453390"/>
                      <a:pt x="76990" y="451295"/>
                    </a:cubicBezTo>
                    <a:cubicBezTo>
                      <a:pt x="70068" y="450437"/>
                      <a:pt x="64285" y="447389"/>
                      <a:pt x="58216" y="444722"/>
                    </a:cubicBezTo>
                    <a:cubicBezTo>
                      <a:pt x="52148" y="442341"/>
                      <a:pt x="45606" y="440341"/>
                      <a:pt x="38495" y="440531"/>
                    </a:cubicBezTo>
                    <a:cubicBezTo>
                      <a:pt x="33849" y="440627"/>
                      <a:pt x="28634" y="441579"/>
                      <a:pt x="24462" y="444817"/>
                    </a:cubicBezTo>
                    <a:cubicBezTo>
                      <a:pt x="28539" y="441484"/>
                      <a:pt x="33849" y="440436"/>
                      <a:pt x="38495" y="440246"/>
                    </a:cubicBezTo>
                    <a:cubicBezTo>
                      <a:pt x="45606" y="440055"/>
                      <a:pt x="52148" y="441865"/>
                      <a:pt x="58406" y="444151"/>
                    </a:cubicBezTo>
                    <a:cubicBezTo>
                      <a:pt x="64379" y="446627"/>
                      <a:pt x="70353" y="449580"/>
                      <a:pt x="77179" y="450342"/>
                    </a:cubicBezTo>
                    <a:cubicBezTo>
                      <a:pt x="90738" y="452247"/>
                      <a:pt x="105529" y="449485"/>
                      <a:pt x="119751" y="445008"/>
                    </a:cubicBezTo>
                    <a:cubicBezTo>
                      <a:pt x="124587" y="443484"/>
                      <a:pt x="129233" y="441770"/>
                      <a:pt x="133879" y="439674"/>
                    </a:cubicBezTo>
                    <a:cubicBezTo>
                      <a:pt x="133974" y="439579"/>
                      <a:pt x="134258" y="439579"/>
                      <a:pt x="134258" y="439579"/>
                    </a:cubicBezTo>
                    <a:close/>
                    <a:moveTo>
                      <a:pt x="152368" y="435578"/>
                    </a:moveTo>
                    <a:lnTo>
                      <a:pt x="152331" y="435649"/>
                    </a:lnTo>
                    <a:lnTo>
                      <a:pt x="152194" y="435678"/>
                    </a:lnTo>
                    <a:close/>
                    <a:moveTo>
                      <a:pt x="156150" y="434818"/>
                    </a:moveTo>
                    <a:lnTo>
                      <a:pt x="137127" y="471738"/>
                    </a:lnTo>
                    <a:cubicBezTo>
                      <a:pt x="128972" y="485347"/>
                      <a:pt x="119277" y="498968"/>
                      <a:pt x="108563" y="509302"/>
                    </a:cubicBezTo>
                    <a:cubicBezTo>
                      <a:pt x="103917" y="525304"/>
                      <a:pt x="92540" y="542639"/>
                      <a:pt x="75378" y="548545"/>
                    </a:cubicBezTo>
                    <a:cubicBezTo>
                      <a:pt x="70827" y="550164"/>
                      <a:pt x="66276" y="550831"/>
                      <a:pt x="61819" y="551021"/>
                    </a:cubicBezTo>
                    <a:cubicBezTo>
                      <a:pt x="58880" y="551212"/>
                      <a:pt x="55656" y="550926"/>
                      <a:pt x="52528" y="551021"/>
                    </a:cubicBezTo>
                    <a:cubicBezTo>
                      <a:pt x="35745" y="551117"/>
                      <a:pt x="17636" y="559213"/>
                      <a:pt x="11378" y="577215"/>
                    </a:cubicBezTo>
                    <a:cubicBezTo>
                      <a:pt x="17446" y="559118"/>
                      <a:pt x="35745" y="550545"/>
                      <a:pt x="52717" y="550259"/>
                    </a:cubicBezTo>
                    <a:cubicBezTo>
                      <a:pt x="55656" y="550259"/>
                      <a:pt x="58880" y="550355"/>
                      <a:pt x="62009" y="550259"/>
                    </a:cubicBezTo>
                    <a:cubicBezTo>
                      <a:pt x="66371" y="549974"/>
                      <a:pt x="70827" y="549212"/>
                      <a:pt x="75188" y="547592"/>
                    </a:cubicBezTo>
                    <a:cubicBezTo>
                      <a:pt x="90738" y="541973"/>
                      <a:pt x="101073" y="526637"/>
                      <a:pt x="105908" y="512064"/>
                    </a:cubicBezTo>
                    <a:lnTo>
                      <a:pt x="92492" y="519289"/>
                    </a:lnTo>
                    <a:lnTo>
                      <a:pt x="127278" y="483275"/>
                    </a:lnTo>
                    <a:lnTo>
                      <a:pt x="152331" y="435649"/>
                    </a:lnTo>
                    <a:close/>
                    <a:moveTo>
                      <a:pt x="163618" y="433194"/>
                    </a:moveTo>
                    <a:lnTo>
                      <a:pt x="156150" y="434818"/>
                    </a:lnTo>
                    <a:lnTo>
                      <a:pt x="156445" y="434245"/>
                    </a:lnTo>
                    <a:close/>
                    <a:moveTo>
                      <a:pt x="867779" y="203118"/>
                    </a:moveTo>
                    <a:lnTo>
                      <a:pt x="867368" y="203406"/>
                    </a:lnTo>
                    <a:lnTo>
                      <a:pt x="866584" y="203487"/>
                    </a:lnTo>
                    <a:close/>
                    <a:moveTo>
                      <a:pt x="885194" y="190881"/>
                    </a:moveTo>
                    <a:cubicBezTo>
                      <a:pt x="883392" y="194310"/>
                      <a:pt x="880927" y="197453"/>
                      <a:pt x="877798" y="200025"/>
                    </a:cubicBezTo>
                    <a:lnTo>
                      <a:pt x="867779" y="203118"/>
                    </a:lnTo>
                    <a:close/>
                    <a:moveTo>
                      <a:pt x="1043760" y="183571"/>
                    </a:moveTo>
                    <a:lnTo>
                      <a:pt x="1044896" y="183721"/>
                    </a:lnTo>
                    <a:lnTo>
                      <a:pt x="1042659" y="184509"/>
                    </a:lnTo>
                    <a:close/>
                    <a:moveTo>
                      <a:pt x="1050765" y="181654"/>
                    </a:moveTo>
                    <a:cubicBezTo>
                      <a:pt x="1058895" y="181451"/>
                      <a:pt x="1067760" y="183499"/>
                      <a:pt x="1075961" y="187833"/>
                    </a:cubicBezTo>
                    <a:lnTo>
                      <a:pt x="1044896" y="183721"/>
                    </a:lnTo>
                    <a:close/>
                    <a:moveTo>
                      <a:pt x="1019357" y="156877"/>
                    </a:moveTo>
                    <a:cubicBezTo>
                      <a:pt x="1020779" y="160401"/>
                      <a:pt x="1022201" y="163925"/>
                      <a:pt x="1022960" y="167354"/>
                    </a:cubicBezTo>
                    <a:lnTo>
                      <a:pt x="1022960" y="173700"/>
                    </a:lnTo>
                    <a:close/>
                    <a:moveTo>
                      <a:pt x="881361" y="135137"/>
                    </a:moveTo>
                    <a:lnTo>
                      <a:pt x="882335" y="137087"/>
                    </a:lnTo>
                    <a:lnTo>
                      <a:pt x="881591" y="136112"/>
                    </a:lnTo>
                    <a:close/>
                    <a:moveTo>
                      <a:pt x="320497" y="122882"/>
                    </a:moveTo>
                    <a:lnTo>
                      <a:pt x="325832" y="123573"/>
                    </a:lnTo>
                    <a:lnTo>
                      <a:pt x="323509" y="123920"/>
                    </a:lnTo>
                    <a:close/>
                    <a:moveTo>
                      <a:pt x="895439" y="106398"/>
                    </a:moveTo>
                    <a:lnTo>
                      <a:pt x="893585" y="109776"/>
                    </a:lnTo>
                    <a:lnTo>
                      <a:pt x="891704" y="110868"/>
                    </a:lnTo>
                    <a:close/>
                    <a:moveTo>
                      <a:pt x="301954" y="95660"/>
                    </a:moveTo>
                    <a:lnTo>
                      <a:pt x="304914" y="99977"/>
                    </a:lnTo>
                    <a:lnTo>
                      <a:pt x="305034" y="102629"/>
                    </a:lnTo>
                    <a:close/>
                    <a:moveTo>
                      <a:pt x="435960" y="94869"/>
                    </a:moveTo>
                    <a:lnTo>
                      <a:pt x="440517" y="97184"/>
                    </a:lnTo>
                    <a:lnTo>
                      <a:pt x="435470" y="95082"/>
                    </a:lnTo>
                    <a:close/>
                    <a:moveTo>
                      <a:pt x="431403" y="93388"/>
                    </a:moveTo>
                    <a:lnTo>
                      <a:pt x="435470" y="95082"/>
                    </a:lnTo>
                    <a:lnTo>
                      <a:pt x="395059" y="112633"/>
                    </a:lnTo>
                    <a:cubicBezTo>
                      <a:pt x="379284" y="118444"/>
                      <a:pt x="362241" y="123397"/>
                      <a:pt x="346549" y="125254"/>
                    </a:cubicBezTo>
                    <a:cubicBezTo>
                      <a:pt x="331853" y="134779"/>
                      <a:pt x="311088" y="141637"/>
                      <a:pt x="293168" y="136493"/>
                    </a:cubicBezTo>
                    <a:cubicBezTo>
                      <a:pt x="288427" y="135255"/>
                      <a:pt x="284256" y="133160"/>
                      <a:pt x="280558" y="130778"/>
                    </a:cubicBezTo>
                    <a:cubicBezTo>
                      <a:pt x="278093" y="129159"/>
                      <a:pt x="275722" y="127159"/>
                      <a:pt x="273067" y="125444"/>
                    </a:cubicBezTo>
                    <a:cubicBezTo>
                      <a:pt x="259509" y="116015"/>
                      <a:pt x="239408" y="111919"/>
                      <a:pt x="222152" y="122206"/>
                    </a:cubicBezTo>
                    <a:cubicBezTo>
                      <a:pt x="239313" y="111633"/>
                      <a:pt x="259888" y="115538"/>
                      <a:pt x="273731" y="124873"/>
                    </a:cubicBezTo>
                    <a:cubicBezTo>
                      <a:pt x="276291" y="126492"/>
                      <a:pt x="278756" y="128492"/>
                      <a:pt x="281316" y="130112"/>
                    </a:cubicBezTo>
                    <a:cubicBezTo>
                      <a:pt x="285014" y="132398"/>
                      <a:pt x="289091" y="134398"/>
                      <a:pt x="293737" y="135541"/>
                    </a:cubicBezTo>
                    <a:cubicBezTo>
                      <a:pt x="309950" y="140018"/>
                      <a:pt x="328819" y="134207"/>
                      <a:pt x="342472" y="125730"/>
                    </a:cubicBezTo>
                    <a:lnTo>
                      <a:pt x="325832" y="123573"/>
                    </a:lnTo>
                    <a:lnTo>
                      <a:pt x="379000" y="115634"/>
                    </a:lnTo>
                    <a:close/>
                    <a:moveTo>
                      <a:pt x="431057" y="93243"/>
                    </a:moveTo>
                    <a:lnTo>
                      <a:pt x="431503" y="93345"/>
                    </a:lnTo>
                    <a:lnTo>
                      <a:pt x="431403" y="93388"/>
                    </a:lnTo>
                    <a:close/>
                    <a:moveTo>
                      <a:pt x="236848" y="88583"/>
                    </a:moveTo>
                    <a:cubicBezTo>
                      <a:pt x="255432" y="89630"/>
                      <a:pt x="272119" y="96107"/>
                      <a:pt x="286436" y="103918"/>
                    </a:cubicBezTo>
                    <a:cubicBezTo>
                      <a:pt x="291651" y="106870"/>
                      <a:pt x="297056" y="110395"/>
                      <a:pt x="301512" y="113824"/>
                    </a:cubicBezTo>
                    <a:cubicBezTo>
                      <a:pt x="301512" y="113824"/>
                      <a:pt x="304830" y="116300"/>
                      <a:pt x="305684" y="116967"/>
                    </a:cubicBezTo>
                    <a:lnTo>
                      <a:pt x="305034" y="102629"/>
                    </a:lnTo>
                    <a:lnTo>
                      <a:pt x="308718" y="110966"/>
                    </a:lnTo>
                    <a:cubicBezTo>
                      <a:pt x="308623" y="113443"/>
                      <a:pt x="308433" y="115824"/>
                      <a:pt x="307485" y="118396"/>
                    </a:cubicBezTo>
                    <a:lnTo>
                      <a:pt x="320497" y="122882"/>
                    </a:lnTo>
                    <a:lnTo>
                      <a:pt x="310140" y="121539"/>
                    </a:lnTo>
                    <a:cubicBezTo>
                      <a:pt x="306727" y="120015"/>
                      <a:pt x="303029" y="116776"/>
                      <a:pt x="300279" y="114681"/>
                    </a:cubicBezTo>
                    <a:cubicBezTo>
                      <a:pt x="295918" y="111157"/>
                      <a:pt x="290703" y="107633"/>
                      <a:pt x="285678" y="104585"/>
                    </a:cubicBezTo>
                    <a:cubicBezTo>
                      <a:pt x="271740" y="96584"/>
                      <a:pt x="255337" y="89916"/>
                      <a:pt x="236848" y="88583"/>
                    </a:cubicBezTo>
                    <a:close/>
                    <a:moveTo>
                      <a:pt x="904251" y="84106"/>
                    </a:moveTo>
                    <a:lnTo>
                      <a:pt x="903493" y="90202"/>
                    </a:lnTo>
                    <a:lnTo>
                      <a:pt x="902829" y="93155"/>
                    </a:lnTo>
                    <a:cubicBezTo>
                      <a:pt x="902355" y="94964"/>
                      <a:pt x="901881" y="96774"/>
                      <a:pt x="901312" y="98489"/>
                    </a:cubicBezTo>
                    <a:cubicBezTo>
                      <a:pt x="901502" y="98393"/>
                      <a:pt x="901502" y="98203"/>
                      <a:pt x="901502" y="98203"/>
                    </a:cubicBezTo>
                    <a:cubicBezTo>
                      <a:pt x="910414" y="103346"/>
                      <a:pt x="918948" y="99060"/>
                      <a:pt x="923973" y="94393"/>
                    </a:cubicBezTo>
                    <a:lnTo>
                      <a:pt x="926248" y="92107"/>
                    </a:lnTo>
                    <a:lnTo>
                      <a:pt x="924257" y="94583"/>
                    </a:lnTo>
                    <a:cubicBezTo>
                      <a:pt x="919422" y="100108"/>
                      <a:pt x="910699" y="104870"/>
                      <a:pt x="900933" y="99822"/>
                    </a:cubicBezTo>
                    <a:lnTo>
                      <a:pt x="895439" y="106398"/>
                    </a:lnTo>
                    <a:lnTo>
                      <a:pt x="901976" y="94488"/>
                    </a:lnTo>
                    <a:cubicBezTo>
                      <a:pt x="902355" y="93440"/>
                      <a:pt x="902924" y="91059"/>
                      <a:pt x="903208" y="90107"/>
                    </a:cubicBezTo>
                    <a:close/>
                    <a:moveTo>
                      <a:pt x="304167" y="64770"/>
                    </a:moveTo>
                    <a:lnTo>
                      <a:pt x="305494" y="67723"/>
                    </a:lnTo>
                    <a:cubicBezTo>
                      <a:pt x="308149" y="74581"/>
                      <a:pt x="308433" y="83915"/>
                      <a:pt x="298952" y="88868"/>
                    </a:cubicBezTo>
                    <a:lnTo>
                      <a:pt x="301954" y="95660"/>
                    </a:lnTo>
                    <a:lnTo>
                      <a:pt x="294685" y="85058"/>
                    </a:lnTo>
                    <a:cubicBezTo>
                      <a:pt x="293927" y="84392"/>
                      <a:pt x="291936" y="82582"/>
                      <a:pt x="291177" y="81820"/>
                    </a:cubicBezTo>
                    <a:lnTo>
                      <a:pt x="285962" y="77724"/>
                    </a:lnTo>
                    <a:lnTo>
                      <a:pt x="291367" y="81629"/>
                    </a:lnTo>
                    <a:lnTo>
                      <a:pt x="293832" y="83725"/>
                    </a:lnTo>
                    <a:cubicBezTo>
                      <a:pt x="295349" y="85058"/>
                      <a:pt x="296771" y="86392"/>
                      <a:pt x="298099" y="87820"/>
                    </a:cubicBezTo>
                    <a:cubicBezTo>
                      <a:pt x="298004" y="87725"/>
                      <a:pt x="297909" y="87535"/>
                      <a:pt x="297909" y="87535"/>
                    </a:cubicBezTo>
                    <a:cubicBezTo>
                      <a:pt x="307011" y="83249"/>
                      <a:pt x="307201" y="74295"/>
                      <a:pt x="305210" y="67818"/>
                    </a:cubicBezTo>
                    <a:close/>
                    <a:moveTo>
                      <a:pt x="867084" y="51054"/>
                    </a:moveTo>
                    <a:cubicBezTo>
                      <a:pt x="876281" y="66199"/>
                      <a:pt x="879315" y="82391"/>
                      <a:pt x="879789" y="97441"/>
                    </a:cubicBezTo>
                    <a:cubicBezTo>
                      <a:pt x="879884" y="102870"/>
                      <a:pt x="879599" y="108776"/>
                      <a:pt x="878746" y="114014"/>
                    </a:cubicBezTo>
                    <a:cubicBezTo>
                      <a:pt x="878746" y="114014"/>
                      <a:pt x="878272" y="117824"/>
                      <a:pt x="878082" y="118777"/>
                    </a:cubicBezTo>
                    <a:lnTo>
                      <a:pt x="891704" y="110868"/>
                    </a:lnTo>
                    <a:lnTo>
                      <a:pt x="885573" y="118205"/>
                    </a:lnTo>
                    <a:cubicBezTo>
                      <a:pt x="883297" y="119348"/>
                      <a:pt x="880927" y="120396"/>
                      <a:pt x="877988" y="120872"/>
                    </a:cubicBezTo>
                    <a:lnTo>
                      <a:pt x="881361" y="135137"/>
                    </a:lnTo>
                    <a:lnTo>
                      <a:pt x="876091" y="124587"/>
                    </a:lnTo>
                    <a:cubicBezTo>
                      <a:pt x="875617" y="121158"/>
                      <a:pt x="876660" y="116776"/>
                      <a:pt x="877134" y="113538"/>
                    </a:cubicBezTo>
                    <a:cubicBezTo>
                      <a:pt x="878082" y="108395"/>
                      <a:pt x="878651" y="102584"/>
                      <a:pt x="878651" y="97155"/>
                    </a:cubicBezTo>
                    <a:cubicBezTo>
                      <a:pt x="878651" y="82296"/>
                      <a:pt x="875902" y="66199"/>
                      <a:pt x="867084" y="51054"/>
                    </a:cubicBezTo>
                    <a:close/>
                    <a:moveTo>
                      <a:pt x="321897" y="28004"/>
                    </a:moveTo>
                    <a:cubicBezTo>
                      <a:pt x="327491" y="27813"/>
                      <a:pt x="332327" y="30004"/>
                      <a:pt x="336309" y="32480"/>
                    </a:cubicBezTo>
                    <a:cubicBezTo>
                      <a:pt x="342377" y="36386"/>
                      <a:pt x="346454" y="41529"/>
                      <a:pt x="349868" y="46768"/>
                    </a:cubicBezTo>
                    <a:cubicBezTo>
                      <a:pt x="353091" y="52102"/>
                      <a:pt x="355746" y="57626"/>
                      <a:pt x="360866" y="62103"/>
                    </a:cubicBezTo>
                    <a:cubicBezTo>
                      <a:pt x="370537" y="71152"/>
                      <a:pt x="384285" y="77534"/>
                      <a:pt x="398792" y="82106"/>
                    </a:cubicBezTo>
                    <a:cubicBezTo>
                      <a:pt x="403628" y="83630"/>
                      <a:pt x="408653" y="85058"/>
                      <a:pt x="413773" y="86011"/>
                    </a:cubicBezTo>
                    <a:cubicBezTo>
                      <a:pt x="413868" y="86106"/>
                      <a:pt x="414152" y="86201"/>
                      <a:pt x="414152" y="86201"/>
                    </a:cubicBezTo>
                    <a:lnTo>
                      <a:pt x="431057" y="93243"/>
                    </a:lnTo>
                    <a:lnTo>
                      <a:pt x="395770" y="85201"/>
                    </a:lnTo>
                    <a:cubicBezTo>
                      <a:pt x="383124" y="83963"/>
                      <a:pt x="370016" y="84154"/>
                      <a:pt x="357263" y="85630"/>
                    </a:cubicBezTo>
                    <a:cubicBezTo>
                      <a:pt x="371391" y="83534"/>
                      <a:pt x="386182" y="82963"/>
                      <a:pt x="400404" y="84296"/>
                    </a:cubicBezTo>
                    <a:cubicBezTo>
                      <a:pt x="384665" y="79534"/>
                      <a:pt x="370158" y="72581"/>
                      <a:pt x="359918" y="62675"/>
                    </a:cubicBezTo>
                    <a:cubicBezTo>
                      <a:pt x="354988" y="58007"/>
                      <a:pt x="352238" y="52387"/>
                      <a:pt x="349204" y="46958"/>
                    </a:cubicBezTo>
                    <a:cubicBezTo>
                      <a:pt x="345885" y="41720"/>
                      <a:pt x="341998" y="36576"/>
                      <a:pt x="336119" y="32671"/>
                    </a:cubicBezTo>
                    <a:cubicBezTo>
                      <a:pt x="332232" y="30099"/>
                      <a:pt x="327491" y="27908"/>
                      <a:pt x="321897" y="28004"/>
                    </a:cubicBezTo>
                    <a:close/>
                    <a:moveTo>
                      <a:pt x="410170" y="27337"/>
                    </a:moveTo>
                    <a:cubicBezTo>
                      <a:pt x="414152" y="28099"/>
                      <a:pt x="418040" y="28956"/>
                      <a:pt x="421737" y="30290"/>
                    </a:cubicBezTo>
                    <a:lnTo>
                      <a:pt x="427126" y="33442"/>
                    </a:lnTo>
                    <a:close/>
                    <a:moveTo>
                      <a:pt x="447565" y="24037"/>
                    </a:moveTo>
                    <a:lnTo>
                      <a:pt x="453595" y="48292"/>
                    </a:lnTo>
                    <a:cubicBezTo>
                      <a:pt x="458905" y="55912"/>
                      <a:pt x="466585" y="62484"/>
                      <a:pt x="474644" y="68580"/>
                    </a:cubicBezTo>
                    <a:lnTo>
                      <a:pt x="487321" y="77609"/>
                    </a:lnTo>
                    <a:lnTo>
                      <a:pt x="487349" y="77724"/>
                    </a:lnTo>
                    <a:cubicBezTo>
                      <a:pt x="487349" y="77724"/>
                      <a:pt x="487349" y="77724"/>
                      <a:pt x="487349" y="77629"/>
                    </a:cubicBezTo>
                    <a:lnTo>
                      <a:pt x="487321" y="77609"/>
                    </a:lnTo>
                    <a:lnTo>
                      <a:pt x="481850" y="55055"/>
                    </a:lnTo>
                    <a:cubicBezTo>
                      <a:pt x="481186" y="54007"/>
                      <a:pt x="480144" y="52673"/>
                      <a:pt x="479290" y="51721"/>
                    </a:cubicBezTo>
                    <a:cubicBezTo>
                      <a:pt x="475687" y="47339"/>
                      <a:pt x="471800" y="42482"/>
                      <a:pt x="471515" y="36957"/>
                    </a:cubicBezTo>
                    <a:lnTo>
                      <a:pt x="473089" y="34087"/>
                    </a:lnTo>
                    <a:lnTo>
                      <a:pt x="475118" y="43339"/>
                    </a:lnTo>
                    <a:cubicBezTo>
                      <a:pt x="475498" y="43910"/>
                      <a:pt x="476541" y="45339"/>
                      <a:pt x="476920" y="45911"/>
                    </a:cubicBezTo>
                    <a:cubicBezTo>
                      <a:pt x="477678" y="46863"/>
                      <a:pt x="478911" y="48101"/>
                      <a:pt x="479764" y="49054"/>
                    </a:cubicBezTo>
                    <a:cubicBezTo>
                      <a:pt x="480523" y="49816"/>
                      <a:pt x="482040" y="51530"/>
                      <a:pt x="482798" y="52292"/>
                    </a:cubicBezTo>
                    <a:cubicBezTo>
                      <a:pt x="483652" y="53245"/>
                      <a:pt x="484789" y="54674"/>
                      <a:pt x="485548" y="55721"/>
                    </a:cubicBezTo>
                    <a:cubicBezTo>
                      <a:pt x="485927" y="56293"/>
                      <a:pt x="486970" y="57817"/>
                      <a:pt x="487349" y="58388"/>
                    </a:cubicBezTo>
                    <a:cubicBezTo>
                      <a:pt x="487729" y="59055"/>
                      <a:pt x="488487" y="60674"/>
                      <a:pt x="488867" y="61246"/>
                    </a:cubicBezTo>
                    <a:cubicBezTo>
                      <a:pt x="491806" y="67342"/>
                      <a:pt x="493133" y="74200"/>
                      <a:pt x="491142" y="80963"/>
                    </a:cubicBezTo>
                    <a:cubicBezTo>
                      <a:pt x="491901" y="81629"/>
                      <a:pt x="492564" y="82201"/>
                      <a:pt x="493133" y="82772"/>
                    </a:cubicBezTo>
                    <a:cubicBezTo>
                      <a:pt x="494081" y="83725"/>
                      <a:pt x="496262" y="86011"/>
                      <a:pt x="497115" y="86868"/>
                    </a:cubicBezTo>
                    <a:cubicBezTo>
                      <a:pt x="498443" y="88583"/>
                      <a:pt x="500529" y="90964"/>
                      <a:pt x="501667" y="92678"/>
                    </a:cubicBezTo>
                    <a:cubicBezTo>
                      <a:pt x="502615" y="94202"/>
                      <a:pt x="503752" y="95726"/>
                      <a:pt x="504606" y="97250"/>
                    </a:cubicBezTo>
                    <a:cubicBezTo>
                      <a:pt x="505080" y="98393"/>
                      <a:pt x="506502" y="100965"/>
                      <a:pt x="506976" y="102013"/>
                    </a:cubicBezTo>
                    <a:cubicBezTo>
                      <a:pt x="507450" y="103632"/>
                      <a:pt x="508209" y="105347"/>
                      <a:pt x="508778" y="106966"/>
                    </a:cubicBezTo>
                    <a:cubicBezTo>
                      <a:pt x="509062" y="108109"/>
                      <a:pt x="509915" y="110871"/>
                      <a:pt x="510105" y="112014"/>
                    </a:cubicBezTo>
                    <a:cubicBezTo>
                      <a:pt x="511053" y="117062"/>
                      <a:pt x="511338" y="122396"/>
                      <a:pt x="510864" y="127635"/>
                    </a:cubicBezTo>
                    <a:cubicBezTo>
                      <a:pt x="509062" y="146304"/>
                      <a:pt x="499107" y="164592"/>
                      <a:pt x="485643" y="181070"/>
                    </a:cubicBezTo>
                    <a:cubicBezTo>
                      <a:pt x="482229" y="185071"/>
                      <a:pt x="478911" y="188881"/>
                      <a:pt x="475024" y="192691"/>
                    </a:cubicBezTo>
                    <a:cubicBezTo>
                      <a:pt x="474075" y="196596"/>
                      <a:pt x="473317" y="200501"/>
                      <a:pt x="473032" y="204407"/>
                    </a:cubicBezTo>
                    <a:cubicBezTo>
                      <a:pt x="471989" y="219266"/>
                      <a:pt x="474644" y="233934"/>
                      <a:pt x="479101" y="248126"/>
                    </a:cubicBezTo>
                    <a:cubicBezTo>
                      <a:pt x="482798" y="259366"/>
                      <a:pt x="487349" y="270320"/>
                      <a:pt x="492849" y="281083"/>
                    </a:cubicBezTo>
                    <a:cubicBezTo>
                      <a:pt x="636968" y="494062"/>
                      <a:pt x="744014" y="420719"/>
                      <a:pt x="789620" y="368903"/>
                    </a:cubicBezTo>
                    <a:cubicBezTo>
                      <a:pt x="796921" y="357378"/>
                      <a:pt x="804980" y="346139"/>
                      <a:pt x="813798" y="335661"/>
                    </a:cubicBezTo>
                    <a:cubicBezTo>
                      <a:pt x="830959" y="315373"/>
                      <a:pt x="850681" y="297942"/>
                      <a:pt x="873152" y="287465"/>
                    </a:cubicBezTo>
                    <a:cubicBezTo>
                      <a:pt x="864998" y="278130"/>
                      <a:pt x="856749" y="267938"/>
                      <a:pt x="850112" y="257366"/>
                    </a:cubicBezTo>
                    <a:cubicBezTo>
                      <a:pt x="831528" y="240983"/>
                      <a:pt x="810005" y="217075"/>
                      <a:pt x="809531" y="196310"/>
                    </a:cubicBezTo>
                    <a:cubicBezTo>
                      <a:pt x="809531" y="192119"/>
                      <a:pt x="810479" y="188119"/>
                      <a:pt x="812470" y="184690"/>
                    </a:cubicBezTo>
                    <a:cubicBezTo>
                      <a:pt x="814177" y="181547"/>
                      <a:pt x="815979" y="178022"/>
                      <a:pt x="817021" y="174498"/>
                    </a:cubicBezTo>
                    <a:cubicBezTo>
                      <a:pt x="820909" y="162497"/>
                      <a:pt x="817496" y="146685"/>
                      <a:pt x="806023" y="134398"/>
                    </a:cubicBezTo>
                    <a:cubicBezTo>
                      <a:pt x="818254" y="146685"/>
                      <a:pt x="822236" y="162878"/>
                      <a:pt x="819013" y="175451"/>
                    </a:cubicBezTo>
                    <a:cubicBezTo>
                      <a:pt x="818064" y="179356"/>
                      <a:pt x="816547" y="182880"/>
                      <a:pt x="814841" y="186309"/>
                    </a:cubicBezTo>
                    <a:cubicBezTo>
                      <a:pt x="813324" y="189548"/>
                      <a:pt x="812565" y="193262"/>
                      <a:pt x="812755" y="197263"/>
                    </a:cubicBezTo>
                    <a:cubicBezTo>
                      <a:pt x="814082" y="213836"/>
                      <a:pt x="828115" y="230029"/>
                      <a:pt x="841673" y="243364"/>
                    </a:cubicBezTo>
                    <a:cubicBezTo>
                      <a:pt x="842053" y="243745"/>
                      <a:pt x="842432" y="244031"/>
                      <a:pt x="842811" y="244411"/>
                    </a:cubicBezTo>
                    <a:cubicBezTo>
                      <a:pt x="838260" y="234506"/>
                      <a:pt x="835416" y="224504"/>
                      <a:pt x="835795" y="214789"/>
                    </a:cubicBezTo>
                    <a:cubicBezTo>
                      <a:pt x="836174" y="202121"/>
                      <a:pt x="844613" y="193167"/>
                      <a:pt x="851913" y="184499"/>
                    </a:cubicBezTo>
                    <a:cubicBezTo>
                      <a:pt x="859025" y="176117"/>
                      <a:pt x="865282" y="165735"/>
                      <a:pt x="861490" y="152686"/>
                    </a:cubicBezTo>
                    <a:cubicBezTo>
                      <a:pt x="866230" y="165926"/>
                      <a:pt x="860826" y="177260"/>
                      <a:pt x="854284" y="186214"/>
                    </a:cubicBezTo>
                    <a:cubicBezTo>
                      <a:pt x="849922" y="192500"/>
                      <a:pt x="845182" y="198596"/>
                      <a:pt x="842716" y="205931"/>
                    </a:cubicBezTo>
                    <a:lnTo>
                      <a:pt x="866584" y="203487"/>
                    </a:lnTo>
                    <a:lnTo>
                      <a:pt x="843854" y="210503"/>
                    </a:lnTo>
                    <a:lnTo>
                      <a:pt x="841768" y="210503"/>
                    </a:lnTo>
                    <a:cubicBezTo>
                      <a:pt x="841484" y="212312"/>
                      <a:pt x="841389" y="214217"/>
                      <a:pt x="841389" y="216218"/>
                    </a:cubicBezTo>
                    <a:cubicBezTo>
                      <a:pt x="842337" y="240030"/>
                      <a:pt x="862533" y="264128"/>
                      <a:pt x="881970" y="284036"/>
                    </a:cubicBezTo>
                    <a:cubicBezTo>
                      <a:pt x="887659" y="282035"/>
                      <a:pt x="894296" y="280226"/>
                      <a:pt x="900364" y="278987"/>
                    </a:cubicBezTo>
                    <a:cubicBezTo>
                      <a:pt x="933454" y="271177"/>
                      <a:pt x="969674" y="254413"/>
                      <a:pt x="970148" y="218694"/>
                    </a:cubicBezTo>
                    <a:cubicBezTo>
                      <a:pt x="970148" y="215836"/>
                      <a:pt x="969958" y="212979"/>
                      <a:pt x="969579" y="210122"/>
                    </a:cubicBezTo>
                    <a:cubicBezTo>
                      <a:pt x="948056" y="198501"/>
                      <a:pt x="912785" y="177451"/>
                      <a:pt x="892305" y="154781"/>
                    </a:cubicBezTo>
                    <a:cubicBezTo>
                      <a:pt x="875333" y="147923"/>
                      <a:pt x="857602" y="134874"/>
                      <a:pt x="852672" y="118396"/>
                    </a:cubicBezTo>
                    <a:cubicBezTo>
                      <a:pt x="851155" y="114110"/>
                      <a:pt x="850870" y="109823"/>
                      <a:pt x="851155" y="105728"/>
                    </a:cubicBezTo>
                    <a:cubicBezTo>
                      <a:pt x="851345" y="102870"/>
                      <a:pt x="851913" y="100108"/>
                      <a:pt x="852103" y="97250"/>
                    </a:cubicBezTo>
                    <a:cubicBezTo>
                      <a:pt x="853525" y="82010"/>
                      <a:pt x="846414" y="64294"/>
                      <a:pt x="827356" y="55817"/>
                    </a:cubicBezTo>
                    <a:cubicBezTo>
                      <a:pt x="846509" y="64103"/>
                      <a:pt x="854189" y="82106"/>
                      <a:pt x="852956" y="97536"/>
                    </a:cubicBezTo>
                    <a:cubicBezTo>
                      <a:pt x="852862" y="100489"/>
                      <a:pt x="852387" y="103251"/>
                      <a:pt x="852198" y="106109"/>
                    </a:cubicBezTo>
                    <a:cubicBezTo>
                      <a:pt x="852103" y="110109"/>
                      <a:pt x="852482" y="114300"/>
                      <a:pt x="853905" y="118491"/>
                    </a:cubicBezTo>
                    <a:cubicBezTo>
                      <a:pt x="858550" y="133445"/>
                      <a:pt x="874290" y="145352"/>
                      <a:pt x="889745" y="151924"/>
                    </a:cubicBezTo>
                    <a:lnTo>
                      <a:pt x="882335" y="137087"/>
                    </a:lnTo>
                    <a:lnTo>
                      <a:pt x="897107" y="156463"/>
                    </a:lnTo>
                    <a:cubicBezTo>
                      <a:pt x="916844" y="176350"/>
                      <a:pt x="947155" y="194334"/>
                      <a:pt x="969200" y="205835"/>
                    </a:cubicBezTo>
                    <a:cubicBezTo>
                      <a:pt x="965312" y="184595"/>
                      <a:pt x="952607" y="162497"/>
                      <a:pt x="935920" y="143923"/>
                    </a:cubicBezTo>
                    <a:cubicBezTo>
                      <a:pt x="945401" y="153924"/>
                      <a:pt x="953934" y="165354"/>
                      <a:pt x="960572" y="177070"/>
                    </a:cubicBezTo>
                    <a:cubicBezTo>
                      <a:pt x="956494" y="162306"/>
                      <a:pt x="955072" y="147638"/>
                      <a:pt x="958770" y="134779"/>
                    </a:cubicBezTo>
                    <a:cubicBezTo>
                      <a:pt x="960382" y="128683"/>
                      <a:pt x="964080" y="123825"/>
                      <a:pt x="967588" y="118777"/>
                    </a:cubicBezTo>
                    <a:cubicBezTo>
                      <a:pt x="970717" y="113633"/>
                      <a:pt x="973466" y="108014"/>
                      <a:pt x="973940" y="101537"/>
                    </a:cubicBezTo>
                    <a:cubicBezTo>
                      <a:pt x="974225" y="97250"/>
                      <a:pt x="973656" y="92393"/>
                      <a:pt x="970527" y="88106"/>
                    </a:cubicBezTo>
                    <a:cubicBezTo>
                      <a:pt x="973751" y="92393"/>
                      <a:pt x="974415" y="97345"/>
                      <a:pt x="974225" y="101632"/>
                    </a:cubicBezTo>
                    <a:cubicBezTo>
                      <a:pt x="973846" y="108204"/>
                      <a:pt x="971286" y="113919"/>
                      <a:pt x="968157" y="119158"/>
                    </a:cubicBezTo>
                    <a:cubicBezTo>
                      <a:pt x="964838" y="124206"/>
                      <a:pt x="961235" y="129064"/>
                      <a:pt x="959718" y="135255"/>
                    </a:cubicBezTo>
                    <a:cubicBezTo>
                      <a:pt x="956494" y="147257"/>
                      <a:pt x="958011" y="161068"/>
                      <a:pt x="961709" y="174689"/>
                    </a:cubicBezTo>
                    <a:cubicBezTo>
                      <a:pt x="962942" y="179261"/>
                      <a:pt x="964459" y="183833"/>
                      <a:pt x="966260" y="188309"/>
                    </a:cubicBezTo>
                    <a:cubicBezTo>
                      <a:pt x="966355" y="188405"/>
                      <a:pt x="966355" y="188595"/>
                      <a:pt x="966355" y="188690"/>
                    </a:cubicBezTo>
                    <a:cubicBezTo>
                      <a:pt x="972708" y="203359"/>
                      <a:pt x="975647" y="218313"/>
                      <a:pt x="973087" y="231934"/>
                    </a:cubicBezTo>
                    <a:cubicBezTo>
                      <a:pt x="967114" y="258318"/>
                      <a:pt x="942841" y="273463"/>
                      <a:pt x="916957" y="282702"/>
                    </a:cubicBezTo>
                    <a:cubicBezTo>
                      <a:pt x="944832" y="286512"/>
                      <a:pt x="972992" y="284321"/>
                      <a:pt x="991292" y="270605"/>
                    </a:cubicBezTo>
                    <a:lnTo>
                      <a:pt x="993946" y="268510"/>
                    </a:lnTo>
                    <a:cubicBezTo>
                      <a:pt x="994800" y="267748"/>
                      <a:pt x="996791" y="265843"/>
                      <a:pt x="997549" y="265081"/>
                    </a:cubicBezTo>
                    <a:cubicBezTo>
                      <a:pt x="998308" y="264224"/>
                      <a:pt x="1000015" y="262128"/>
                      <a:pt x="1000773" y="261271"/>
                    </a:cubicBezTo>
                    <a:cubicBezTo>
                      <a:pt x="1001721" y="260033"/>
                      <a:pt x="1002669" y="258509"/>
                      <a:pt x="1003523" y="257175"/>
                    </a:cubicBezTo>
                    <a:cubicBezTo>
                      <a:pt x="1004566" y="255651"/>
                      <a:pt x="1005798" y="253079"/>
                      <a:pt x="1006652" y="251365"/>
                    </a:cubicBezTo>
                    <a:cubicBezTo>
                      <a:pt x="1007221" y="249460"/>
                      <a:pt x="1008453" y="246888"/>
                      <a:pt x="1008927" y="244983"/>
                    </a:cubicBezTo>
                    <a:cubicBezTo>
                      <a:pt x="1009212" y="243935"/>
                      <a:pt x="1009970" y="241173"/>
                      <a:pt x="1010255" y="240030"/>
                    </a:cubicBezTo>
                    <a:cubicBezTo>
                      <a:pt x="1011866" y="230791"/>
                      <a:pt x="1012815" y="220885"/>
                      <a:pt x="1015754" y="212217"/>
                    </a:cubicBezTo>
                    <a:cubicBezTo>
                      <a:pt x="1017461" y="206788"/>
                      <a:pt x="1019736" y="201454"/>
                      <a:pt x="1022960" y="196882"/>
                    </a:cubicBezTo>
                    <a:lnTo>
                      <a:pt x="1022960" y="173700"/>
                    </a:lnTo>
                    <a:lnTo>
                      <a:pt x="1026089" y="188309"/>
                    </a:lnTo>
                    <a:cubicBezTo>
                      <a:pt x="1026089" y="189929"/>
                      <a:pt x="1025899" y="191548"/>
                      <a:pt x="1025709" y="193167"/>
                    </a:cubicBezTo>
                    <a:cubicBezTo>
                      <a:pt x="1027037" y="191643"/>
                      <a:pt x="1028459" y="190310"/>
                      <a:pt x="1029976" y="188976"/>
                    </a:cubicBezTo>
                    <a:lnTo>
                      <a:pt x="1042659" y="184509"/>
                    </a:lnTo>
                    <a:lnTo>
                      <a:pt x="1023434" y="200882"/>
                    </a:lnTo>
                    <a:cubicBezTo>
                      <a:pt x="1019262" y="208788"/>
                      <a:pt x="1017176" y="217932"/>
                      <a:pt x="1015943" y="227267"/>
                    </a:cubicBezTo>
                    <a:cubicBezTo>
                      <a:pt x="1015564" y="231362"/>
                      <a:pt x="1014806" y="237554"/>
                      <a:pt x="1014332" y="241649"/>
                    </a:cubicBezTo>
                    <a:lnTo>
                      <a:pt x="1014332" y="241840"/>
                    </a:lnTo>
                    <a:cubicBezTo>
                      <a:pt x="1022675" y="239268"/>
                      <a:pt x="1028838" y="233363"/>
                      <a:pt x="1032631" y="226409"/>
                    </a:cubicBezTo>
                    <a:cubicBezTo>
                      <a:pt x="1033200" y="225361"/>
                      <a:pt x="1033958" y="223933"/>
                      <a:pt x="1034432" y="222790"/>
                    </a:cubicBezTo>
                    <a:cubicBezTo>
                      <a:pt x="1036613" y="217742"/>
                      <a:pt x="1038889" y="212408"/>
                      <a:pt x="1044009" y="209455"/>
                    </a:cubicBezTo>
                    <a:cubicBezTo>
                      <a:pt x="1048844" y="206407"/>
                      <a:pt x="1055955" y="205931"/>
                      <a:pt x="1062687" y="208598"/>
                    </a:cubicBezTo>
                    <a:cubicBezTo>
                      <a:pt x="1052352" y="205169"/>
                      <a:pt x="1044198" y="208788"/>
                      <a:pt x="1040027" y="215456"/>
                    </a:cubicBezTo>
                    <a:cubicBezTo>
                      <a:pt x="1039742" y="216027"/>
                      <a:pt x="1038889" y="217551"/>
                      <a:pt x="1038604" y="218123"/>
                    </a:cubicBezTo>
                    <a:cubicBezTo>
                      <a:pt x="1038130" y="219170"/>
                      <a:pt x="1037656" y="220885"/>
                      <a:pt x="1037182" y="221933"/>
                    </a:cubicBezTo>
                    <a:cubicBezTo>
                      <a:pt x="1036803" y="222980"/>
                      <a:pt x="1036139" y="224981"/>
                      <a:pt x="1035760" y="225933"/>
                    </a:cubicBezTo>
                    <a:cubicBezTo>
                      <a:pt x="1035191" y="227076"/>
                      <a:pt x="1034527" y="228695"/>
                      <a:pt x="1033958" y="229743"/>
                    </a:cubicBezTo>
                    <a:cubicBezTo>
                      <a:pt x="1033579" y="230410"/>
                      <a:pt x="1032726" y="231934"/>
                      <a:pt x="1032347" y="232505"/>
                    </a:cubicBezTo>
                    <a:cubicBezTo>
                      <a:pt x="1031967" y="233077"/>
                      <a:pt x="1030924" y="234506"/>
                      <a:pt x="1030545" y="235077"/>
                    </a:cubicBezTo>
                    <a:cubicBezTo>
                      <a:pt x="1026373" y="240316"/>
                      <a:pt x="1020589" y="244793"/>
                      <a:pt x="1013289" y="246507"/>
                    </a:cubicBezTo>
                    <a:cubicBezTo>
                      <a:pt x="1013099" y="247364"/>
                      <a:pt x="1012909" y="248222"/>
                      <a:pt x="1012720" y="248888"/>
                    </a:cubicBezTo>
                    <a:cubicBezTo>
                      <a:pt x="1012341" y="250031"/>
                      <a:pt x="1011392" y="252889"/>
                      <a:pt x="1011013" y="253936"/>
                    </a:cubicBezTo>
                    <a:cubicBezTo>
                      <a:pt x="1010255" y="255842"/>
                      <a:pt x="1009117" y="258604"/>
                      <a:pt x="1008074" y="260318"/>
                    </a:cubicBezTo>
                    <a:cubicBezTo>
                      <a:pt x="1007126" y="261747"/>
                      <a:pt x="1006272" y="263366"/>
                      <a:pt x="1005324" y="264795"/>
                    </a:cubicBezTo>
                    <a:cubicBezTo>
                      <a:pt x="1004566" y="265748"/>
                      <a:pt x="1002859" y="268129"/>
                      <a:pt x="1002100" y="268986"/>
                    </a:cubicBezTo>
                    <a:cubicBezTo>
                      <a:pt x="1000868" y="270129"/>
                      <a:pt x="999635" y="271653"/>
                      <a:pt x="998403" y="272796"/>
                    </a:cubicBezTo>
                    <a:cubicBezTo>
                      <a:pt x="997455" y="273463"/>
                      <a:pt x="995274" y="275463"/>
                      <a:pt x="994326" y="276225"/>
                    </a:cubicBezTo>
                    <a:cubicBezTo>
                      <a:pt x="990059" y="279368"/>
                      <a:pt x="985318" y="282321"/>
                      <a:pt x="980103" y="284417"/>
                    </a:cubicBezTo>
                    <a:cubicBezTo>
                      <a:pt x="961709" y="292132"/>
                      <a:pt x="939048" y="293180"/>
                      <a:pt x="916293" y="290703"/>
                    </a:cubicBezTo>
                    <a:cubicBezTo>
                      <a:pt x="910699" y="290036"/>
                      <a:pt x="905294" y="289179"/>
                      <a:pt x="899605" y="288036"/>
                    </a:cubicBezTo>
                    <a:cubicBezTo>
                      <a:pt x="895339" y="289274"/>
                      <a:pt x="891262" y="290513"/>
                      <a:pt x="887469" y="292227"/>
                    </a:cubicBezTo>
                    <a:cubicBezTo>
                      <a:pt x="872868" y="298609"/>
                      <a:pt x="860636" y="307848"/>
                      <a:pt x="849733" y="318230"/>
                    </a:cubicBezTo>
                    <a:cubicBezTo>
                      <a:pt x="825176" y="342329"/>
                      <a:pt x="807066" y="371856"/>
                      <a:pt x="792370" y="402908"/>
                    </a:cubicBezTo>
                    <a:cubicBezTo>
                      <a:pt x="777958" y="446723"/>
                      <a:pt x="788482" y="490823"/>
                      <a:pt x="828115" y="521780"/>
                    </a:cubicBezTo>
                    <a:cubicBezTo>
                      <a:pt x="857697" y="544925"/>
                      <a:pt x="895339" y="558356"/>
                      <a:pt x="932127" y="567309"/>
                    </a:cubicBezTo>
                    <a:cubicBezTo>
                      <a:pt x="950426" y="571786"/>
                      <a:pt x="970243" y="576834"/>
                      <a:pt x="989016" y="576358"/>
                    </a:cubicBezTo>
                    <a:cubicBezTo>
                      <a:pt x="1023339" y="575405"/>
                      <a:pt x="1055387" y="561594"/>
                      <a:pt x="1083357" y="545116"/>
                    </a:cubicBezTo>
                    <a:cubicBezTo>
                      <a:pt x="1096631" y="537305"/>
                      <a:pt x="1108862" y="527971"/>
                      <a:pt x="1118439" y="516160"/>
                    </a:cubicBezTo>
                    <a:cubicBezTo>
                      <a:pt x="1120999" y="513112"/>
                      <a:pt x="1123179" y="509683"/>
                      <a:pt x="1125265" y="506159"/>
                    </a:cubicBezTo>
                    <a:cubicBezTo>
                      <a:pt x="1124981" y="500920"/>
                      <a:pt x="1125170" y="495872"/>
                      <a:pt x="1125455" y="490823"/>
                    </a:cubicBezTo>
                    <a:cubicBezTo>
                      <a:pt x="1127920" y="455962"/>
                      <a:pt x="1144702" y="418814"/>
                      <a:pt x="1186326" y="412433"/>
                    </a:cubicBezTo>
                    <a:lnTo>
                      <a:pt x="1166605" y="423958"/>
                    </a:lnTo>
                    <a:lnTo>
                      <a:pt x="1159399" y="429578"/>
                    </a:lnTo>
                    <a:cubicBezTo>
                      <a:pt x="1141099" y="443389"/>
                      <a:pt x="1135126" y="466154"/>
                      <a:pt x="1134178" y="491681"/>
                    </a:cubicBezTo>
                    <a:cubicBezTo>
                      <a:pt x="1148969" y="470249"/>
                      <a:pt x="1169828" y="451390"/>
                      <a:pt x="1199505" y="450914"/>
                    </a:cubicBezTo>
                    <a:lnTo>
                      <a:pt x="1227156" y="459420"/>
                    </a:lnTo>
                    <a:lnTo>
                      <a:pt x="1250670" y="509112"/>
                    </a:lnTo>
                    <a:lnTo>
                      <a:pt x="1285142" y="549058"/>
                    </a:lnTo>
                    <a:lnTo>
                      <a:pt x="1270901" y="539972"/>
                    </a:lnTo>
                    <a:cubicBezTo>
                      <a:pt x="1275168" y="554927"/>
                      <a:pt x="1285123" y="571119"/>
                      <a:pt x="1300389" y="578072"/>
                    </a:cubicBezTo>
                    <a:cubicBezTo>
                      <a:pt x="1304655" y="580168"/>
                      <a:pt x="1309112" y="581311"/>
                      <a:pt x="1313473" y="581882"/>
                    </a:cubicBezTo>
                    <a:cubicBezTo>
                      <a:pt x="1316602" y="582263"/>
                      <a:pt x="1319731" y="582263"/>
                      <a:pt x="1322860" y="582740"/>
                    </a:cubicBezTo>
                    <a:lnTo>
                      <a:pt x="1321248" y="582835"/>
                    </a:lnTo>
                    <a:cubicBezTo>
                      <a:pt x="1338220" y="584645"/>
                      <a:pt x="1356235" y="594741"/>
                      <a:pt x="1361639" y="613410"/>
                    </a:cubicBezTo>
                    <a:cubicBezTo>
                      <a:pt x="1355950" y="594932"/>
                      <a:pt x="1338125" y="585216"/>
                      <a:pt x="1321343" y="583692"/>
                    </a:cubicBezTo>
                    <a:cubicBezTo>
                      <a:pt x="1318309" y="583406"/>
                      <a:pt x="1315180" y="583406"/>
                      <a:pt x="1312051" y="583025"/>
                    </a:cubicBezTo>
                    <a:cubicBezTo>
                      <a:pt x="1307595" y="582454"/>
                      <a:pt x="1303044" y="581311"/>
                      <a:pt x="1298587" y="579311"/>
                    </a:cubicBezTo>
                    <a:cubicBezTo>
                      <a:pt x="1281615" y="571881"/>
                      <a:pt x="1270806" y="553593"/>
                      <a:pt x="1266540" y="537210"/>
                    </a:cubicBezTo>
                    <a:cubicBezTo>
                      <a:pt x="1245775" y="514731"/>
                      <a:pt x="1229467" y="479393"/>
                      <a:pt x="1220934" y="458057"/>
                    </a:cubicBezTo>
                    <a:cubicBezTo>
                      <a:pt x="1218089" y="457200"/>
                      <a:pt x="1214960" y="456533"/>
                      <a:pt x="1211926" y="455962"/>
                    </a:cubicBezTo>
                    <a:cubicBezTo>
                      <a:pt x="1173242" y="449771"/>
                      <a:pt x="1148400" y="479012"/>
                      <a:pt x="1133893" y="507111"/>
                    </a:cubicBezTo>
                    <a:cubicBezTo>
                      <a:pt x="1131428" y="512255"/>
                      <a:pt x="1128299" y="517874"/>
                      <a:pt x="1125076" y="522542"/>
                    </a:cubicBezTo>
                    <a:cubicBezTo>
                      <a:pt x="1143091" y="543497"/>
                      <a:pt x="1165467" y="566071"/>
                      <a:pt x="1191067" y="571310"/>
                    </a:cubicBezTo>
                    <a:cubicBezTo>
                      <a:pt x="1193248" y="571691"/>
                      <a:pt x="1195334" y="571976"/>
                      <a:pt x="1197420" y="571976"/>
                    </a:cubicBezTo>
                    <a:cubicBezTo>
                      <a:pt x="1197514" y="571310"/>
                      <a:pt x="1197609" y="570738"/>
                      <a:pt x="1197799" y="570071"/>
                    </a:cubicBezTo>
                    <a:lnTo>
                      <a:pt x="1209508" y="551163"/>
                    </a:lnTo>
                    <a:lnTo>
                      <a:pt x="1202540" y="571786"/>
                    </a:lnTo>
                    <a:cubicBezTo>
                      <a:pt x="1210883" y="570929"/>
                      <a:pt x="1218469" y="567785"/>
                      <a:pt x="1225959" y="565023"/>
                    </a:cubicBezTo>
                    <a:cubicBezTo>
                      <a:pt x="1236863" y="560832"/>
                      <a:pt x="1250042" y="558070"/>
                      <a:pt x="1263506" y="564737"/>
                    </a:cubicBezTo>
                    <a:cubicBezTo>
                      <a:pt x="1250042" y="559022"/>
                      <a:pt x="1237716" y="562547"/>
                      <a:pt x="1227381" y="567500"/>
                    </a:cubicBezTo>
                    <a:cubicBezTo>
                      <a:pt x="1216667" y="572453"/>
                      <a:pt x="1205384" y="578263"/>
                      <a:pt x="1191636" y="576358"/>
                    </a:cubicBezTo>
                    <a:cubicBezTo>
                      <a:pt x="1180922" y="574929"/>
                      <a:pt x="1170682" y="570643"/>
                      <a:pt x="1160821" y="564642"/>
                    </a:cubicBezTo>
                    <a:cubicBezTo>
                      <a:pt x="1161105" y="565023"/>
                      <a:pt x="1161485" y="565404"/>
                      <a:pt x="1161769" y="565785"/>
                    </a:cubicBezTo>
                    <a:cubicBezTo>
                      <a:pt x="1173811" y="580358"/>
                      <a:pt x="1188697" y="595884"/>
                      <a:pt x="1206332" y="600075"/>
                    </a:cubicBezTo>
                    <a:cubicBezTo>
                      <a:pt x="1210599" y="600837"/>
                      <a:pt x="1214676" y="600932"/>
                      <a:pt x="1218563" y="600075"/>
                    </a:cubicBezTo>
                    <a:cubicBezTo>
                      <a:pt x="1222545" y="599123"/>
                      <a:pt x="1226623" y="598456"/>
                      <a:pt x="1230984" y="598361"/>
                    </a:cubicBezTo>
                    <a:cubicBezTo>
                      <a:pt x="1245206" y="597789"/>
                      <a:pt x="1262084" y="604361"/>
                      <a:pt x="1272987" y="617506"/>
                    </a:cubicBezTo>
                    <a:cubicBezTo>
                      <a:pt x="1261799" y="604933"/>
                      <a:pt x="1245206" y="599123"/>
                      <a:pt x="1231553" y="600266"/>
                    </a:cubicBezTo>
                    <a:cubicBezTo>
                      <a:pt x="1227476" y="600551"/>
                      <a:pt x="1223304" y="601409"/>
                      <a:pt x="1219606" y="602456"/>
                    </a:cubicBezTo>
                    <a:cubicBezTo>
                      <a:pt x="1215529" y="603599"/>
                      <a:pt x="1211073" y="603695"/>
                      <a:pt x="1206427" y="602933"/>
                    </a:cubicBezTo>
                    <a:cubicBezTo>
                      <a:pt x="1184145" y="598646"/>
                      <a:pt x="1162338" y="575024"/>
                      <a:pt x="1147926" y="555403"/>
                    </a:cubicBezTo>
                    <a:cubicBezTo>
                      <a:pt x="1137781" y="547497"/>
                      <a:pt x="1128205" y="538258"/>
                      <a:pt x="1119671" y="529209"/>
                    </a:cubicBezTo>
                    <a:cubicBezTo>
                      <a:pt x="1083073" y="571881"/>
                      <a:pt x="1007979" y="594455"/>
                      <a:pt x="950711" y="604647"/>
                    </a:cubicBezTo>
                    <a:lnTo>
                      <a:pt x="950521" y="604171"/>
                    </a:lnTo>
                    <a:cubicBezTo>
                      <a:pt x="771984" y="655225"/>
                      <a:pt x="863481" y="793528"/>
                      <a:pt x="863481" y="793528"/>
                    </a:cubicBezTo>
                    <a:cubicBezTo>
                      <a:pt x="865662" y="800862"/>
                      <a:pt x="868411" y="808292"/>
                      <a:pt x="871256" y="815435"/>
                    </a:cubicBezTo>
                    <a:cubicBezTo>
                      <a:pt x="885668" y="851440"/>
                      <a:pt x="903872" y="886301"/>
                      <a:pt x="930136" y="915257"/>
                    </a:cubicBezTo>
                    <a:cubicBezTo>
                      <a:pt x="940660" y="926592"/>
                      <a:pt x="952607" y="936879"/>
                      <a:pt x="967019" y="944499"/>
                    </a:cubicBezTo>
                    <a:cubicBezTo>
                      <a:pt x="970811" y="946499"/>
                      <a:pt x="974794" y="948119"/>
                      <a:pt x="978966" y="949738"/>
                    </a:cubicBezTo>
                    <a:cubicBezTo>
                      <a:pt x="984654" y="949071"/>
                      <a:pt x="990059" y="948785"/>
                      <a:pt x="995653" y="948595"/>
                    </a:cubicBezTo>
                    <a:cubicBezTo>
                      <a:pt x="1018409" y="948119"/>
                      <a:pt x="1040880" y="951167"/>
                      <a:pt x="1059179" y="960406"/>
                    </a:cubicBezTo>
                    <a:cubicBezTo>
                      <a:pt x="1064204" y="962978"/>
                      <a:pt x="1068945" y="966216"/>
                      <a:pt x="1073117" y="969836"/>
                    </a:cubicBezTo>
                    <a:cubicBezTo>
                      <a:pt x="1074065" y="970598"/>
                      <a:pt x="1076151" y="972788"/>
                      <a:pt x="1077099" y="973646"/>
                    </a:cubicBezTo>
                    <a:cubicBezTo>
                      <a:pt x="1078332" y="974979"/>
                      <a:pt x="1079564" y="976503"/>
                      <a:pt x="1080702" y="977837"/>
                    </a:cubicBezTo>
                    <a:cubicBezTo>
                      <a:pt x="1081461" y="978789"/>
                      <a:pt x="1082978" y="981361"/>
                      <a:pt x="1083736" y="982313"/>
                    </a:cubicBezTo>
                    <a:cubicBezTo>
                      <a:pt x="1084684" y="983742"/>
                      <a:pt x="1085538" y="985457"/>
                      <a:pt x="1086391" y="986980"/>
                    </a:cubicBezTo>
                    <a:cubicBezTo>
                      <a:pt x="1087339" y="988886"/>
                      <a:pt x="1088382" y="991743"/>
                      <a:pt x="1089141" y="993648"/>
                    </a:cubicBezTo>
                    <a:cubicBezTo>
                      <a:pt x="1089425" y="994791"/>
                      <a:pt x="1090279" y="997744"/>
                      <a:pt x="1090658" y="998887"/>
                    </a:cubicBezTo>
                    <a:cubicBezTo>
                      <a:pt x="1090847" y="999649"/>
                      <a:pt x="1091037" y="1000506"/>
                      <a:pt x="1091227" y="1001363"/>
                    </a:cubicBezTo>
                    <a:cubicBezTo>
                      <a:pt x="1098527" y="1003745"/>
                      <a:pt x="1104027" y="1008602"/>
                      <a:pt x="1108104" y="1014222"/>
                    </a:cubicBezTo>
                    <a:cubicBezTo>
                      <a:pt x="1108483" y="1014889"/>
                      <a:pt x="1109431" y="1016413"/>
                      <a:pt x="1109810" y="1016984"/>
                    </a:cubicBezTo>
                    <a:cubicBezTo>
                      <a:pt x="1110095" y="1017556"/>
                      <a:pt x="1110948" y="1019175"/>
                      <a:pt x="1111327" y="1019842"/>
                    </a:cubicBezTo>
                    <a:cubicBezTo>
                      <a:pt x="1111991" y="1020890"/>
                      <a:pt x="1112560" y="1022604"/>
                      <a:pt x="1113034" y="1023747"/>
                    </a:cubicBezTo>
                    <a:cubicBezTo>
                      <a:pt x="1113413" y="1024795"/>
                      <a:pt x="1113982" y="1026795"/>
                      <a:pt x="1114362" y="1027843"/>
                    </a:cubicBezTo>
                    <a:cubicBezTo>
                      <a:pt x="1114741" y="1028986"/>
                      <a:pt x="1115215" y="1030700"/>
                      <a:pt x="1115689" y="1031748"/>
                    </a:cubicBezTo>
                    <a:cubicBezTo>
                      <a:pt x="1115973" y="1032320"/>
                      <a:pt x="1116732" y="1033939"/>
                      <a:pt x="1117016" y="1034510"/>
                    </a:cubicBezTo>
                    <a:cubicBezTo>
                      <a:pt x="1120904" y="1041559"/>
                      <a:pt x="1129058" y="1045845"/>
                      <a:pt x="1139393" y="1043273"/>
                    </a:cubicBezTo>
                    <a:cubicBezTo>
                      <a:pt x="1132661" y="1045274"/>
                      <a:pt x="1125550" y="1044226"/>
                      <a:pt x="1120809" y="1040702"/>
                    </a:cubicBezTo>
                    <a:cubicBezTo>
                      <a:pt x="1115879" y="1037368"/>
                      <a:pt x="1113603" y="1031748"/>
                      <a:pt x="1111707" y="1026605"/>
                    </a:cubicBezTo>
                    <a:cubicBezTo>
                      <a:pt x="1111233" y="1025462"/>
                      <a:pt x="1110569" y="1023938"/>
                      <a:pt x="1110000" y="1022890"/>
                    </a:cubicBezTo>
                    <a:cubicBezTo>
                      <a:pt x="1106397" y="1015651"/>
                      <a:pt x="1100424" y="1009079"/>
                      <a:pt x="1092175" y="1006030"/>
                    </a:cubicBezTo>
                    <a:cubicBezTo>
                      <a:pt x="1092554" y="1010222"/>
                      <a:pt x="1093028" y="1016413"/>
                      <a:pt x="1093313" y="1020509"/>
                    </a:cubicBezTo>
                    <a:cubicBezTo>
                      <a:pt x="1094166" y="1029938"/>
                      <a:pt x="1095967" y="1039273"/>
                      <a:pt x="1099950" y="1047560"/>
                    </a:cubicBezTo>
                    <a:lnTo>
                      <a:pt x="1118739" y="1065611"/>
                    </a:lnTo>
                    <a:lnTo>
                      <a:pt x="1106207" y="1060037"/>
                    </a:lnTo>
                    <a:cubicBezTo>
                      <a:pt x="1104785" y="1058704"/>
                      <a:pt x="1103363" y="1057180"/>
                      <a:pt x="1102130" y="1055561"/>
                    </a:cubicBezTo>
                    <a:cubicBezTo>
                      <a:pt x="1102320" y="1057180"/>
                      <a:pt x="1102415" y="1058799"/>
                      <a:pt x="1102415" y="1060418"/>
                    </a:cubicBezTo>
                    <a:lnTo>
                      <a:pt x="1098697" y="1075133"/>
                    </a:lnTo>
                    <a:lnTo>
                      <a:pt x="1099381" y="1051465"/>
                    </a:lnTo>
                    <a:cubicBezTo>
                      <a:pt x="1096441" y="1046607"/>
                      <a:pt x="1094356" y="1041178"/>
                      <a:pt x="1092744" y="1035558"/>
                    </a:cubicBezTo>
                    <a:cubicBezTo>
                      <a:pt x="1089994" y="1026605"/>
                      <a:pt x="1089425" y="1016603"/>
                      <a:pt x="1088098" y="1007269"/>
                    </a:cubicBezTo>
                    <a:cubicBezTo>
                      <a:pt x="1087719" y="1006126"/>
                      <a:pt x="1087150" y="1003364"/>
                      <a:pt x="1086865" y="1002221"/>
                    </a:cubicBezTo>
                    <a:cubicBezTo>
                      <a:pt x="1086486" y="1000411"/>
                      <a:pt x="1085348" y="997649"/>
                      <a:pt x="1084779" y="995744"/>
                    </a:cubicBezTo>
                    <a:cubicBezTo>
                      <a:pt x="1083926" y="994029"/>
                      <a:pt x="1082788" y="991362"/>
                      <a:pt x="1081840" y="989648"/>
                    </a:cubicBezTo>
                    <a:cubicBezTo>
                      <a:pt x="1080987" y="988314"/>
                      <a:pt x="1080133" y="986695"/>
                      <a:pt x="1079185" y="985361"/>
                    </a:cubicBezTo>
                    <a:cubicBezTo>
                      <a:pt x="1078521" y="984409"/>
                      <a:pt x="1076910" y="982123"/>
                      <a:pt x="1076151" y="981266"/>
                    </a:cubicBezTo>
                    <a:cubicBezTo>
                      <a:pt x="1075393" y="980504"/>
                      <a:pt x="1073401" y="978408"/>
                      <a:pt x="1072643" y="977551"/>
                    </a:cubicBezTo>
                    <a:lnTo>
                      <a:pt x="1070083" y="975265"/>
                    </a:lnTo>
                    <a:cubicBezTo>
                      <a:pt x="1052258" y="959930"/>
                      <a:pt x="1024098" y="955262"/>
                      <a:pt x="996222" y="956691"/>
                    </a:cubicBezTo>
                    <a:cubicBezTo>
                      <a:pt x="1021822" y="968216"/>
                      <a:pt x="1045526" y="985457"/>
                      <a:pt x="1050741" y="1012317"/>
                    </a:cubicBezTo>
                    <a:cubicBezTo>
                      <a:pt x="1052827" y="1026033"/>
                      <a:pt x="1049508" y="1040797"/>
                      <a:pt x="1042776" y="1054894"/>
                    </a:cubicBezTo>
                    <a:lnTo>
                      <a:pt x="1042776" y="1055275"/>
                    </a:lnTo>
                    <a:cubicBezTo>
                      <a:pt x="1040785" y="1059561"/>
                      <a:pt x="1039173" y="1064038"/>
                      <a:pt x="1037751" y="1068515"/>
                    </a:cubicBezTo>
                    <a:cubicBezTo>
                      <a:pt x="1033674" y="1081754"/>
                      <a:pt x="1031683" y="1095470"/>
                      <a:pt x="1034527" y="1107758"/>
                    </a:cubicBezTo>
                    <a:cubicBezTo>
                      <a:pt x="1035760" y="1113949"/>
                      <a:pt x="1039268" y="1119188"/>
                      <a:pt x="1042397" y="1124522"/>
                    </a:cubicBezTo>
                    <a:cubicBezTo>
                      <a:pt x="1045336" y="1129951"/>
                      <a:pt x="1047707" y="1135952"/>
                      <a:pt x="1047896" y="1142524"/>
                    </a:cubicBezTo>
                    <a:cubicBezTo>
                      <a:pt x="1047991" y="1146810"/>
                      <a:pt x="1047138" y="1151668"/>
                      <a:pt x="1043819" y="1155668"/>
                    </a:cubicBezTo>
                    <a:cubicBezTo>
                      <a:pt x="1047138" y="1151573"/>
                      <a:pt x="1047896" y="1146810"/>
                      <a:pt x="1047707" y="1142524"/>
                    </a:cubicBezTo>
                    <a:cubicBezTo>
                      <a:pt x="1047422" y="1136047"/>
                      <a:pt x="1044957" y="1130237"/>
                      <a:pt x="1041923" y="1124807"/>
                    </a:cubicBezTo>
                    <a:cubicBezTo>
                      <a:pt x="1038699" y="1119473"/>
                      <a:pt x="1035001" y="1114330"/>
                      <a:pt x="1033579" y="1108043"/>
                    </a:cubicBezTo>
                    <a:cubicBezTo>
                      <a:pt x="1030355" y="1094899"/>
                      <a:pt x="1032157" y="1080230"/>
                      <a:pt x="1036708" y="1065943"/>
                    </a:cubicBezTo>
                    <a:cubicBezTo>
                      <a:pt x="1029786" y="1077087"/>
                      <a:pt x="1020874" y="1087660"/>
                      <a:pt x="1011013" y="1096899"/>
                    </a:cubicBezTo>
                    <a:cubicBezTo>
                      <a:pt x="1028080" y="1079754"/>
                      <a:pt x="1041544" y="1058799"/>
                      <a:pt x="1046095" y="1037939"/>
                    </a:cubicBezTo>
                    <a:cubicBezTo>
                      <a:pt x="1023766" y="1047512"/>
                      <a:pt x="992904" y="1062818"/>
                      <a:pt x="972588" y="1080963"/>
                    </a:cubicBezTo>
                    <a:lnTo>
                      <a:pt x="958239" y="1097889"/>
                    </a:lnTo>
                    <a:lnTo>
                      <a:pt x="965407" y="1084993"/>
                    </a:lnTo>
                    <a:cubicBezTo>
                      <a:pt x="949857" y="1090327"/>
                      <a:pt x="933739" y="1100804"/>
                      <a:pt x="928619" y="1115282"/>
                    </a:cubicBezTo>
                    <a:cubicBezTo>
                      <a:pt x="927102" y="1119378"/>
                      <a:pt x="926628" y="1123474"/>
                      <a:pt x="926628" y="1127474"/>
                    </a:cubicBezTo>
                    <a:cubicBezTo>
                      <a:pt x="926722" y="1130332"/>
                      <a:pt x="927197" y="1133189"/>
                      <a:pt x="927197" y="1136047"/>
                    </a:cubicBezTo>
                    <a:cubicBezTo>
                      <a:pt x="927955" y="1151573"/>
                      <a:pt x="919896" y="1168908"/>
                      <a:pt x="900364" y="1175480"/>
                    </a:cubicBezTo>
                    <a:cubicBezTo>
                      <a:pt x="919611" y="1168622"/>
                      <a:pt x="927291" y="1151573"/>
                      <a:pt x="926343" y="1136237"/>
                    </a:cubicBezTo>
                    <a:cubicBezTo>
                      <a:pt x="926248" y="1133380"/>
                      <a:pt x="925869" y="1130522"/>
                      <a:pt x="925680" y="1127665"/>
                    </a:cubicBezTo>
                    <a:cubicBezTo>
                      <a:pt x="925585" y="1123569"/>
                      <a:pt x="926059" y="1119283"/>
                      <a:pt x="927576" y="1115092"/>
                    </a:cubicBezTo>
                    <a:cubicBezTo>
                      <a:pt x="933075" y="1098995"/>
                      <a:pt x="951185" y="1087565"/>
                      <a:pt x="968252" y="1082231"/>
                    </a:cubicBezTo>
                    <a:cubicBezTo>
                      <a:pt x="989490" y="1061371"/>
                      <a:pt x="1025330" y="1043464"/>
                      <a:pt x="1047138" y="1033748"/>
                    </a:cubicBezTo>
                    <a:cubicBezTo>
                      <a:pt x="1047612" y="1030986"/>
                      <a:pt x="1047991" y="1028129"/>
                      <a:pt x="1047991" y="1025366"/>
                    </a:cubicBezTo>
                    <a:cubicBezTo>
                      <a:pt x="1048655" y="989648"/>
                      <a:pt x="1012909" y="969645"/>
                      <a:pt x="980198" y="959072"/>
                    </a:cubicBezTo>
                    <a:cubicBezTo>
                      <a:pt x="974225" y="957263"/>
                      <a:pt x="967588" y="954881"/>
                      <a:pt x="961994" y="952405"/>
                    </a:cubicBezTo>
                    <a:cubicBezTo>
                      <a:pt x="941988" y="970502"/>
                      <a:pt x="921034" y="992886"/>
                      <a:pt x="919327" y="1016603"/>
                    </a:cubicBezTo>
                    <a:cubicBezTo>
                      <a:pt x="919232" y="1018508"/>
                      <a:pt x="919327" y="1020413"/>
                      <a:pt x="919611" y="1022318"/>
                    </a:cubicBezTo>
                    <a:cubicBezTo>
                      <a:pt x="920275" y="1022414"/>
                      <a:pt x="921034" y="1022509"/>
                      <a:pt x="921697" y="1022509"/>
                    </a:cubicBezTo>
                    <a:lnTo>
                      <a:pt x="944504" y="1031673"/>
                    </a:lnTo>
                    <a:lnTo>
                      <a:pt x="920560" y="1027081"/>
                    </a:lnTo>
                    <a:cubicBezTo>
                      <a:pt x="922740" y="1034510"/>
                      <a:pt x="927386" y="1041082"/>
                      <a:pt x="931558" y="1047750"/>
                    </a:cubicBezTo>
                    <a:cubicBezTo>
                      <a:pt x="937816" y="1057275"/>
                      <a:pt x="942936" y="1069086"/>
                      <a:pt x="937816" y="1081850"/>
                    </a:cubicBezTo>
                    <a:cubicBezTo>
                      <a:pt x="941893" y="1069086"/>
                      <a:pt x="936014" y="1058228"/>
                      <a:pt x="929188" y="1049274"/>
                    </a:cubicBezTo>
                    <a:cubicBezTo>
                      <a:pt x="922077" y="1040035"/>
                      <a:pt x="914017" y="1030319"/>
                      <a:pt x="914017" y="1017651"/>
                    </a:cubicBezTo>
                    <a:cubicBezTo>
                      <a:pt x="913922" y="1007840"/>
                      <a:pt x="916862" y="998125"/>
                      <a:pt x="921887" y="988695"/>
                    </a:cubicBezTo>
                    <a:cubicBezTo>
                      <a:pt x="921508" y="988981"/>
                      <a:pt x="921128" y="989362"/>
                      <a:pt x="920749" y="989648"/>
                    </a:cubicBezTo>
                    <a:cubicBezTo>
                      <a:pt x="906811" y="1001840"/>
                      <a:pt x="892210" y="1016794"/>
                      <a:pt x="890408" y="1033177"/>
                    </a:cubicBezTo>
                    <a:cubicBezTo>
                      <a:pt x="890124" y="1037082"/>
                      <a:pt x="890693" y="1040987"/>
                      <a:pt x="892210" y="1044321"/>
                    </a:cubicBezTo>
                    <a:cubicBezTo>
                      <a:pt x="893822" y="1047845"/>
                      <a:pt x="895244" y="1051560"/>
                      <a:pt x="896002" y="1055465"/>
                    </a:cubicBezTo>
                    <a:cubicBezTo>
                      <a:pt x="898847" y="1068324"/>
                      <a:pt x="894296" y="1084136"/>
                      <a:pt x="881780" y="1095280"/>
                    </a:cubicBezTo>
                    <a:cubicBezTo>
                      <a:pt x="893632" y="1084040"/>
                      <a:pt x="897425" y="1068419"/>
                      <a:pt x="894011" y="1056132"/>
                    </a:cubicBezTo>
                    <a:cubicBezTo>
                      <a:pt x="893063" y="1052513"/>
                      <a:pt x="891451" y="1048798"/>
                      <a:pt x="889745" y="1045559"/>
                    </a:cubicBezTo>
                    <a:cubicBezTo>
                      <a:pt x="887943" y="1042035"/>
                      <a:pt x="886995" y="1037939"/>
                      <a:pt x="887185" y="1033653"/>
                    </a:cubicBezTo>
                    <a:cubicBezTo>
                      <a:pt x="888322" y="1013079"/>
                      <a:pt x="910604" y="991076"/>
                      <a:pt x="929662" y="976217"/>
                    </a:cubicBezTo>
                    <a:cubicBezTo>
                      <a:pt x="936583" y="966311"/>
                      <a:pt x="945211" y="956882"/>
                      <a:pt x="953650" y="948214"/>
                    </a:cubicBezTo>
                    <a:cubicBezTo>
                      <a:pt x="922077" y="930497"/>
                      <a:pt x="898847" y="901732"/>
                      <a:pt x="880642" y="872776"/>
                    </a:cubicBezTo>
                    <a:cubicBezTo>
                      <a:pt x="864713" y="847439"/>
                      <a:pt x="859593" y="811721"/>
                      <a:pt x="824796" y="804291"/>
                    </a:cubicBezTo>
                    <a:cubicBezTo>
                      <a:pt x="774165" y="793432"/>
                      <a:pt x="729697" y="800005"/>
                      <a:pt x="694520" y="835533"/>
                    </a:cubicBezTo>
                    <a:cubicBezTo>
                      <a:pt x="663421" y="866775"/>
                      <a:pt x="647587" y="930974"/>
                      <a:pt x="643605" y="973074"/>
                    </a:cubicBezTo>
                    <a:cubicBezTo>
                      <a:pt x="633175" y="1082802"/>
                      <a:pt x="647966" y="1195769"/>
                      <a:pt x="647966" y="1195769"/>
                    </a:cubicBezTo>
                    <a:lnTo>
                      <a:pt x="647397" y="1196340"/>
                    </a:lnTo>
                    <a:lnTo>
                      <a:pt x="647966" y="1196340"/>
                    </a:lnTo>
                    <a:cubicBezTo>
                      <a:pt x="646070" y="1239298"/>
                      <a:pt x="650526" y="1283494"/>
                      <a:pt x="660671" y="1324166"/>
                    </a:cubicBezTo>
                    <a:cubicBezTo>
                      <a:pt x="671860" y="1369314"/>
                      <a:pt x="689685" y="1408748"/>
                      <a:pt x="713389" y="1441418"/>
                    </a:cubicBezTo>
                    <a:cubicBezTo>
                      <a:pt x="727943" y="1461445"/>
                      <a:pt x="742770" y="1483043"/>
                      <a:pt x="756305" y="1505799"/>
                    </a:cubicBezTo>
                    <a:lnTo>
                      <a:pt x="787058" y="1568177"/>
                    </a:lnTo>
                    <a:lnTo>
                      <a:pt x="776915" y="1580197"/>
                    </a:lnTo>
                    <a:cubicBezTo>
                      <a:pt x="774877" y="1587627"/>
                      <a:pt x="777674" y="1593723"/>
                      <a:pt x="782510" y="1598271"/>
                    </a:cubicBezTo>
                    <a:lnTo>
                      <a:pt x="798356" y="1606083"/>
                    </a:lnTo>
                    <a:lnTo>
                      <a:pt x="807208" y="1643301"/>
                    </a:lnTo>
                    <a:lnTo>
                      <a:pt x="804506" y="1646015"/>
                    </a:lnTo>
                    <a:cubicBezTo>
                      <a:pt x="798817" y="1650587"/>
                      <a:pt x="797869" y="1658969"/>
                      <a:pt x="799007" y="1666208"/>
                    </a:cubicBezTo>
                    <a:lnTo>
                      <a:pt x="800578" y="1673004"/>
                    </a:lnTo>
                    <a:lnTo>
                      <a:pt x="793224" y="1665351"/>
                    </a:lnTo>
                    <a:cubicBezTo>
                      <a:pt x="786871" y="1663827"/>
                      <a:pt x="780376" y="1666565"/>
                      <a:pt x="774984" y="1672233"/>
                    </a:cubicBezTo>
                    <a:lnTo>
                      <a:pt x="773838" y="1674642"/>
                    </a:lnTo>
                    <a:lnTo>
                      <a:pt x="773770" y="1651037"/>
                    </a:lnTo>
                    <a:cubicBezTo>
                      <a:pt x="767179" y="1582037"/>
                      <a:pt x="724388" y="1513761"/>
                      <a:pt x="683996" y="1458182"/>
                    </a:cubicBezTo>
                    <a:cubicBezTo>
                      <a:pt x="635545" y="1391603"/>
                      <a:pt x="609566" y="1298734"/>
                      <a:pt x="612031" y="1201960"/>
                    </a:cubicBezTo>
                    <a:cubicBezTo>
                      <a:pt x="609377" y="1171766"/>
                      <a:pt x="607480" y="1104043"/>
                      <a:pt x="613738" y="953262"/>
                    </a:cubicBezTo>
                    <a:cubicBezTo>
                      <a:pt x="621039" y="778288"/>
                      <a:pt x="521009" y="760857"/>
                      <a:pt x="471136" y="762191"/>
                    </a:cubicBezTo>
                    <a:cubicBezTo>
                      <a:pt x="417376" y="768953"/>
                      <a:pt x="352522" y="768953"/>
                      <a:pt x="306442" y="745998"/>
                    </a:cubicBezTo>
                    <a:cubicBezTo>
                      <a:pt x="302745" y="757238"/>
                      <a:pt x="298478" y="768858"/>
                      <a:pt x="292789" y="779526"/>
                    </a:cubicBezTo>
                    <a:cubicBezTo>
                      <a:pt x="288902" y="802386"/>
                      <a:pt x="279894" y="831437"/>
                      <a:pt x="261405" y="842867"/>
                    </a:cubicBezTo>
                    <a:cubicBezTo>
                      <a:pt x="257518" y="845153"/>
                      <a:pt x="253346" y="846487"/>
                      <a:pt x="249079" y="846868"/>
                    </a:cubicBezTo>
                    <a:cubicBezTo>
                      <a:pt x="245192" y="847154"/>
                      <a:pt x="240925" y="847820"/>
                      <a:pt x="237132" y="848868"/>
                    </a:cubicBezTo>
                    <a:cubicBezTo>
                      <a:pt x="224048" y="852392"/>
                      <a:pt x="211627" y="863346"/>
                      <a:pt x="207266" y="878586"/>
                    </a:cubicBezTo>
                    <a:cubicBezTo>
                      <a:pt x="211153" y="862870"/>
                      <a:pt x="223479" y="851154"/>
                      <a:pt x="236753" y="846868"/>
                    </a:cubicBezTo>
                    <a:cubicBezTo>
                      <a:pt x="240830" y="845534"/>
                      <a:pt x="244907" y="844772"/>
                      <a:pt x="248984" y="844201"/>
                    </a:cubicBezTo>
                    <a:cubicBezTo>
                      <a:pt x="252967" y="843725"/>
                      <a:pt x="256664" y="842296"/>
                      <a:pt x="260173" y="840010"/>
                    </a:cubicBezTo>
                    <a:cubicBezTo>
                      <a:pt x="274395" y="830199"/>
                      <a:pt x="280653" y="810863"/>
                      <a:pt x="284824" y="793528"/>
                    </a:cubicBezTo>
                    <a:cubicBezTo>
                      <a:pt x="284919" y="793052"/>
                      <a:pt x="285109" y="792575"/>
                      <a:pt x="285109" y="792099"/>
                    </a:cubicBezTo>
                    <a:cubicBezTo>
                      <a:pt x="278851" y="800862"/>
                      <a:pt x="271456" y="808292"/>
                      <a:pt x="262448" y="813245"/>
                    </a:cubicBezTo>
                    <a:cubicBezTo>
                      <a:pt x="250786" y="819722"/>
                      <a:pt x="237701" y="818198"/>
                      <a:pt x="225565" y="817245"/>
                    </a:cubicBezTo>
                    <a:cubicBezTo>
                      <a:pt x="213808" y="816293"/>
                      <a:pt x="200724" y="817150"/>
                      <a:pt x="191147" y="826961"/>
                    </a:cubicBezTo>
                    <a:cubicBezTo>
                      <a:pt x="200344" y="816388"/>
                      <a:pt x="213808" y="814388"/>
                      <a:pt x="225755" y="814578"/>
                    </a:cubicBezTo>
                    <a:cubicBezTo>
                      <a:pt x="233909" y="814578"/>
                      <a:pt x="242442" y="814959"/>
                      <a:pt x="250407" y="812864"/>
                    </a:cubicBezTo>
                    <a:lnTo>
                      <a:pt x="234313" y="796308"/>
                    </a:lnTo>
                    <a:lnTo>
                      <a:pt x="253915" y="809625"/>
                    </a:lnTo>
                    <a:cubicBezTo>
                      <a:pt x="254389" y="810197"/>
                      <a:pt x="254768" y="810673"/>
                      <a:pt x="255147" y="811244"/>
                    </a:cubicBezTo>
                    <a:cubicBezTo>
                      <a:pt x="257044" y="810482"/>
                      <a:pt x="258845" y="809625"/>
                      <a:pt x="260647" y="808482"/>
                    </a:cubicBezTo>
                    <a:cubicBezTo>
                      <a:pt x="281506" y="795052"/>
                      <a:pt x="291556" y="766858"/>
                      <a:pt x="298099" y="741617"/>
                    </a:cubicBezTo>
                    <a:cubicBezTo>
                      <a:pt x="292789" y="738473"/>
                      <a:pt x="287290" y="734378"/>
                      <a:pt x="282644" y="730472"/>
                    </a:cubicBezTo>
                    <a:cubicBezTo>
                      <a:pt x="256096" y="709517"/>
                      <a:pt x="219497" y="691134"/>
                      <a:pt x="186881" y="709803"/>
                    </a:cubicBezTo>
                    <a:lnTo>
                      <a:pt x="182178" y="713055"/>
                    </a:lnTo>
                    <a:lnTo>
                      <a:pt x="197405" y="700850"/>
                    </a:lnTo>
                    <a:cubicBezTo>
                      <a:pt x="224807" y="691229"/>
                      <a:pt x="252872" y="701516"/>
                      <a:pt x="276481" y="716185"/>
                    </a:cubicBezTo>
                    <a:cubicBezTo>
                      <a:pt x="263586" y="693134"/>
                      <a:pt x="247278" y="674180"/>
                      <a:pt x="224143" y="667703"/>
                    </a:cubicBezTo>
                    <a:lnTo>
                      <a:pt x="222043" y="667079"/>
                    </a:lnTo>
                    <a:lnTo>
                      <a:pt x="246128" y="671894"/>
                    </a:lnTo>
                    <a:cubicBezTo>
                      <a:pt x="261809" y="681871"/>
                      <a:pt x="274680" y="696754"/>
                      <a:pt x="284066" y="712280"/>
                    </a:cubicBezTo>
                    <a:cubicBezTo>
                      <a:pt x="286626" y="716852"/>
                      <a:pt x="289186" y="721328"/>
                      <a:pt x="291462" y="726281"/>
                    </a:cubicBezTo>
                    <a:cubicBezTo>
                      <a:pt x="295065" y="728758"/>
                      <a:pt x="298573" y="731139"/>
                      <a:pt x="302365" y="733139"/>
                    </a:cubicBezTo>
                    <a:cubicBezTo>
                      <a:pt x="316682" y="740759"/>
                      <a:pt x="332327" y="745141"/>
                      <a:pt x="348161" y="747808"/>
                    </a:cubicBezTo>
                    <a:cubicBezTo>
                      <a:pt x="367503" y="750856"/>
                      <a:pt x="390638" y="753713"/>
                      <a:pt x="410075" y="752475"/>
                    </a:cubicBezTo>
                    <a:cubicBezTo>
                      <a:pt x="425151" y="751523"/>
                      <a:pt x="432546" y="738473"/>
                      <a:pt x="437097" y="727329"/>
                    </a:cubicBezTo>
                    <a:cubicBezTo>
                      <a:pt x="440226" y="719614"/>
                      <a:pt x="442123" y="711422"/>
                      <a:pt x="442692" y="703136"/>
                    </a:cubicBezTo>
                    <a:cubicBezTo>
                      <a:pt x="443735" y="688181"/>
                      <a:pt x="440132" y="673132"/>
                      <a:pt x="433779" y="659130"/>
                    </a:cubicBezTo>
                    <a:cubicBezTo>
                      <a:pt x="422875" y="634651"/>
                      <a:pt x="400499" y="601885"/>
                      <a:pt x="374140" y="589312"/>
                    </a:cubicBezTo>
                    <a:cubicBezTo>
                      <a:pt x="359159" y="582168"/>
                      <a:pt x="343041" y="577120"/>
                      <a:pt x="328155" y="569595"/>
                    </a:cubicBezTo>
                    <a:cubicBezTo>
                      <a:pt x="300564" y="555689"/>
                      <a:pt x="273731" y="538067"/>
                      <a:pt x="255337" y="514255"/>
                    </a:cubicBezTo>
                    <a:cubicBezTo>
                      <a:pt x="246519" y="522542"/>
                      <a:pt x="236658" y="530924"/>
                      <a:pt x="226324" y="537877"/>
                    </a:cubicBezTo>
                    <a:cubicBezTo>
                      <a:pt x="211438" y="556260"/>
                      <a:pt x="188777" y="577977"/>
                      <a:pt x="166400" y="580263"/>
                    </a:cubicBezTo>
                    <a:cubicBezTo>
                      <a:pt x="161660" y="580644"/>
                      <a:pt x="157298" y="580073"/>
                      <a:pt x="153221" y="578644"/>
                    </a:cubicBezTo>
                    <a:cubicBezTo>
                      <a:pt x="149429" y="577310"/>
                      <a:pt x="145352" y="575977"/>
                      <a:pt x="141369" y="575405"/>
                    </a:cubicBezTo>
                    <a:cubicBezTo>
                      <a:pt x="127716" y="573024"/>
                      <a:pt x="110934" y="577501"/>
                      <a:pt x="99461" y="589026"/>
                    </a:cubicBezTo>
                    <a:cubicBezTo>
                      <a:pt x="110839" y="576929"/>
                      <a:pt x="127811" y="571786"/>
                      <a:pt x="142033" y="573596"/>
                    </a:cubicBezTo>
                    <a:cubicBezTo>
                      <a:pt x="146394" y="574072"/>
                      <a:pt x="150472" y="575120"/>
                      <a:pt x="154454" y="576358"/>
                    </a:cubicBezTo>
                    <a:cubicBezTo>
                      <a:pt x="158246" y="577501"/>
                      <a:pt x="162418" y="577882"/>
                      <a:pt x="166685" y="577310"/>
                    </a:cubicBezTo>
                    <a:cubicBezTo>
                      <a:pt x="184415" y="574643"/>
                      <a:pt x="199870" y="560451"/>
                      <a:pt x="212196" y="546926"/>
                    </a:cubicBezTo>
                    <a:cubicBezTo>
                      <a:pt x="212481" y="546640"/>
                      <a:pt x="212765" y="546259"/>
                      <a:pt x="213144" y="545878"/>
                    </a:cubicBezTo>
                    <a:cubicBezTo>
                      <a:pt x="202999" y="551021"/>
                      <a:pt x="192664" y="554355"/>
                      <a:pt x="182045" y="554927"/>
                    </a:cubicBezTo>
                    <a:cubicBezTo>
                      <a:pt x="168202" y="555689"/>
                      <a:pt x="157109" y="548831"/>
                      <a:pt x="146679" y="543020"/>
                    </a:cubicBezTo>
                    <a:cubicBezTo>
                      <a:pt x="136439" y="537210"/>
                      <a:pt x="124303" y="532638"/>
                      <a:pt x="110649" y="537210"/>
                    </a:cubicBezTo>
                    <a:cubicBezTo>
                      <a:pt x="124303" y="531686"/>
                      <a:pt x="137387" y="535591"/>
                      <a:pt x="148196" y="540734"/>
                    </a:cubicBezTo>
                    <a:cubicBezTo>
                      <a:pt x="155686" y="544163"/>
                      <a:pt x="163082" y="547973"/>
                      <a:pt x="171426" y="549497"/>
                    </a:cubicBezTo>
                    <a:lnTo>
                      <a:pt x="164978" y="528054"/>
                    </a:lnTo>
                    <a:lnTo>
                      <a:pt x="176261" y="548164"/>
                    </a:lnTo>
                    <a:cubicBezTo>
                      <a:pt x="176356" y="548831"/>
                      <a:pt x="176546" y="549402"/>
                      <a:pt x="176546" y="550069"/>
                    </a:cubicBezTo>
                    <a:cubicBezTo>
                      <a:pt x="178632" y="550164"/>
                      <a:pt x="180718" y="550164"/>
                      <a:pt x="182898" y="549878"/>
                    </a:cubicBezTo>
                    <a:cubicBezTo>
                      <a:pt x="208593" y="546926"/>
                      <a:pt x="231633" y="526447"/>
                      <a:pt x="250217" y="507016"/>
                    </a:cubicBezTo>
                    <a:cubicBezTo>
                      <a:pt x="247183" y="502063"/>
                      <a:pt x="244149" y="496157"/>
                      <a:pt x="241873" y="490823"/>
                    </a:cubicBezTo>
                    <a:cubicBezTo>
                      <a:pt x="228315" y="461486"/>
                      <a:pt x="204421" y="430149"/>
                      <a:pt x="165547" y="432911"/>
                    </a:cubicBezTo>
                    <a:lnTo>
                      <a:pt x="163618" y="433194"/>
                    </a:lnTo>
                    <a:lnTo>
                      <a:pt x="180243" y="429578"/>
                    </a:lnTo>
                    <a:cubicBezTo>
                      <a:pt x="209921" y="432626"/>
                      <a:pt x="230211" y="453295"/>
                      <a:pt x="244244" y="475964"/>
                    </a:cubicBezTo>
                    <a:cubicBezTo>
                      <a:pt x="244054" y="450437"/>
                      <a:pt x="238839" y="427101"/>
                      <a:pt x="221014" y="411766"/>
                    </a:cubicBezTo>
                    <a:lnTo>
                      <a:pt x="213903" y="405479"/>
                    </a:lnTo>
                    <a:lnTo>
                      <a:pt x="194466" y="392144"/>
                    </a:lnTo>
                    <a:cubicBezTo>
                      <a:pt x="235805" y="402146"/>
                      <a:pt x="251355" y="440627"/>
                      <a:pt x="252872" y="475679"/>
                    </a:cubicBezTo>
                    <a:cubicBezTo>
                      <a:pt x="253061" y="480822"/>
                      <a:pt x="253061" y="485775"/>
                      <a:pt x="252587" y="491014"/>
                    </a:cubicBezTo>
                    <a:cubicBezTo>
                      <a:pt x="254578" y="494729"/>
                      <a:pt x="256664" y="498253"/>
                      <a:pt x="259130" y="501587"/>
                    </a:cubicBezTo>
                    <a:cubicBezTo>
                      <a:pt x="268327" y="514160"/>
                      <a:pt x="280273" y="524542"/>
                      <a:pt x="293263" y="533495"/>
                    </a:cubicBezTo>
                    <a:cubicBezTo>
                      <a:pt x="316967" y="549497"/>
                      <a:pt x="343799" y="561404"/>
                      <a:pt x="371865" y="570929"/>
                    </a:cubicBezTo>
                    <a:cubicBezTo>
                      <a:pt x="421737" y="582930"/>
                      <a:pt x="455018" y="555403"/>
                      <a:pt x="470662" y="515017"/>
                    </a:cubicBezTo>
                    <a:cubicBezTo>
                      <a:pt x="484695" y="479012"/>
                      <a:pt x="487634" y="439103"/>
                      <a:pt x="488108" y="400812"/>
                    </a:cubicBezTo>
                    <a:cubicBezTo>
                      <a:pt x="488582" y="356902"/>
                      <a:pt x="486970" y="311944"/>
                      <a:pt x="471705" y="269558"/>
                    </a:cubicBezTo>
                    <a:cubicBezTo>
                      <a:pt x="470093" y="264890"/>
                      <a:pt x="455681" y="212884"/>
                      <a:pt x="461655" y="212217"/>
                    </a:cubicBezTo>
                    <a:cubicBezTo>
                      <a:pt x="448855" y="213551"/>
                      <a:pt x="435391" y="214503"/>
                      <a:pt x="422212" y="213932"/>
                    </a:cubicBezTo>
                    <a:cubicBezTo>
                      <a:pt x="397749" y="219456"/>
                      <a:pt x="364848" y="223361"/>
                      <a:pt x="345222" y="212408"/>
                    </a:cubicBezTo>
                    <a:cubicBezTo>
                      <a:pt x="341239" y="210122"/>
                      <a:pt x="338016" y="207073"/>
                      <a:pt x="335740" y="203740"/>
                    </a:cubicBezTo>
                    <a:cubicBezTo>
                      <a:pt x="333749" y="200692"/>
                      <a:pt x="331284" y="197358"/>
                      <a:pt x="328439" y="194596"/>
                    </a:cubicBezTo>
                    <a:cubicBezTo>
                      <a:pt x="318958" y="185071"/>
                      <a:pt x="302555" y="179070"/>
                      <a:pt x="285393" y="181356"/>
                    </a:cubicBezTo>
                    <a:cubicBezTo>
                      <a:pt x="302745" y="178498"/>
                      <a:pt x="320001" y="184214"/>
                      <a:pt x="330146" y="193548"/>
                    </a:cubicBezTo>
                    <a:cubicBezTo>
                      <a:pt x="333180" y="196310"/>
                      <a:pt x="335835" y="199549"/>
                      <a:pt x="338205" y="202692"/>
                    </a:cubicBezTo>
                    <a:cubicBezTo>
                      <a:pt x="340481" y="205740"/>
                      <a:pt x="343515" y="208312"/>
                      <a:pt x="347402" y="210312"/>
                    </a:cubicBezTo>
                    <a:cubicBezTo>
                      <a:pt x="363521" y="218313"/>
                      <a:pt x="385518" y="216122"/>
                      <a:pt x="404671" y="212789"/>
                    </a:cubicBezTo>
                    <a:cubicBezTo>
                      <a:pt x="405145" y="212693"/>
                      <a:pt x="405714" y="212503"/>
                      <a:pt x="406188" y="212503"/>
                    </a:cubicBezTo>
                    <a:cubicBezTo>
                      <a:pt x="394715" y="210788"/>
                      <a:pt x="383906" y="207550"/>
                      <a:pt x="374994" y="201930"/>
                    </a:cubicBezTo>
                    <a:cubicBezTo>
                      <a:pt x="363331" y="194691"/>
                      <a:pt x="359065" y="183166"/>
                      <a:pt x="354514" y="172784"/>
                    </a:cubicBezTo>
                    <a:cubicBezTo>
                      <a:pt x="350152" y="162592"/>
                      <a:pt x="343420" y="152114"/>
                      <a:pt x="329388" y="147923"/>
                    </a:cubicBezTo>
                    <a:cubicBezTo>
                      <a:pt x="344084" y="151352"/>
                      <a:pt x="351954" y="161830"/>
                      <a:pt x="357263" y="171831"/>
                    </a:cubicBezTo>
                    <a:cubicBezTo>
                      <a:pt x="361056" y="178689"/>
                      <a:pt x="364374" y="185833"/>
                      <a:pt x="370063" y="191643"/>
                    </a:cubicBezTo>
                    <a:cubicBezTo>
                      <a:pt x="379924" y="178689"/>
                      <a:pt x="383811" y="163068"/>
                      <a:pt x="376700" y="150114"/>
                    </a:cubicBezTo>
                    <a:cubicBezTo>
                      <a:pt x="378976" y="153543"/>
                      <a:pt x="380777" y="157163"/>
                      <a:pt x="381631" y="160973"/>
                    </a:cubicBezTo>
                    <a:cubicBezTo>
                      <a:pt x="384191" y="171545"/>
                      <a:pt x="381251" y="183071"/>
                      <a:pt x="374899" y="193358"/>
                    </a:cubicBezTo>
                    <a:cubicBezTo>
                      <a:pt x="374520" y="193929"/>
                      <a:pt x="374235" y="194405"/>
                      <a:pt x="373856" y="194977"/>
                    </a:cubicBezTo>
                    <a:cubicBezTo>
                      <a:pt x="375373" y="196215"/>
                      <a:pt x="377174" y="197358"/>
                      <a:pt x="379071" y="198406"/>
                    </a:cubicBezTo>
                    <a:cubicBezTo>
                      <a:pt x="401921" y="210693"/>
                      <a:pt x="434348" y="207931"/>
                      <a:pt x="462413" y="203645"/>
                    </a:cubicBezTo>
                    <a:cubicBezTo>
                      <a:pt x="463266" y="198120"/>
                      <a:pt x="464973" y="191834"/>
                      <a:pt x="466680" y="186500"/>
                    </a:cubicBezTo>
                    <a:cubicBezTo>
                      <a:pt x="475592" y="156401"/>
                      <a:pt x="477394" y="118872"/>
                      <a:pt x="444209" y="99060"/>
                    </a:cubicBezTo>
                    <a:lnTo>
                      <a:pt x="440517" y="97184"/>
                    </a:lnTo>
                    <a:lnTo>
                      <a:pt x="458052" y="104489"/>
                    </a:lnTo>
                    <a:cubicBezTo>
                      <a:pt x="479859" y="123539"/>
                      <a:pt x="482229" y="150781"/>
                      <a:pt x="478247" y="176117"/>
                    </a:cubicBezTo>
                    <a:cubicBezTo>
                      <a:pt x="495504" y="156401"/>
                      <a:pt x="507166" y="133064"/>
                      <a:pt x="503184" y="111252"/>
                    </a:cubicBezTo>
                    <a:lnTo>
                      <a:pt x="502520" y="108109"/>
                    </a:lnTo>
                    <a:cubicBezTo>
                      <a:pt x="502141" y="107061"/>
                      <a:pt x="501382" y="104394"/>
                      <a:pt x="501003" y="103442"/>
                    </a:cubicBezTo>
                    <a:cubicBezTo>
                      <a:pt x="500624" y="102394"/>
                      <a:pt x="499486" y="99917"/>
                      <a:pt x="499012" y="98870"/>
                    </a:cubicBezTo>
                    <a:cubicBezTo>
                      <a:pt x="498253" y="97441"/>
                      <a:pt x="497210" y="95917"/>
                      <a:pt x="496452" y="94488"/>
                    </a:cubicBezTo>
                    <a:cubicBezTo>
                      <a:pt x="495504" y="92774"/>
                      <a:pt x="493702" y="90488"/>
                      <a:pt x="492469" y="88868"/>
                    </a:cubicBezTo>
                    <a:cubicBezTo>
                      <a:pt x="491047" y="87440"/>
                      <a:pt x="489151" y="85058"/>
                      <a:pt x="487634" y="83630"/>
                    </a:cubicBezTo>
                    <a:cubicBezTo>
                      <a:pt x="486686" y="82772"/>
                      <a:pt x="484505" y="80772"/>
                      <a:pt x="483557" y="79915"/>
                    </a:cubicBezTo>
                    <a:cubicBezTo>
                      <a:pt x="475782" y="73628"/>
                      <a:pt x="466869" y="67532"/>
                      <a:pt x="460232" y="60484"/>
                    </a:cubicBezTo>
                    <a:cubicBezTo>
                      <a:pt x="456061" y="56198"/>
                      <a:pt x="452268" y="51530"/>
                      <a:pt x="449423" y="46482"/>
                    </a:cubicBezTo>
                    <a:lnTo>
                      <a:pt x="427126" y="33442"/>
                    </a:lnTo>
                    <a:lnTo>
                      <a:pt x="442976" y="39148"/>
                    </a:lnTo>
                    <a:cubicBezTo>
                      <a:pt x="444493" y="40100"/>
                      <a:pt x="445915" y="41053"/>
                      <a:pt x="447337" y="42101"/>
                    </a:cubicBezTo>
                    <a:cubicBezTo>
                      <a:pt x="446579" y="40386"/>
                      <a:pt x="446010" y="38481"/>
                      <a:pt x="445536" y="36576"/>
                    </a:cubicBezTo>
                    <a:close/>
                    <a:moveTo>
                      <a:pt x="447850" y="22276"/>
                    </a:moveTo>
                    <a:lnTo>
                      <a:pt x="447565" y="24037"/>
                    </a:lnTo>
                    <a:lnTo>
                      <a:pt x="447290" y="22931"/>
                    </a:lnTo>
                    <a:close/>
                    <a:moveTo>
                      <a:pt x="479764" y="21908"/>
                    </a:moveTo>
                    <a:lnTo>
                      <a:pt x="473089" y="34087"/>
                    </a:lnTo>
                    <a:lnTo>
                      <a:pt x="472713" y="32373"/>
                    </a:lnTo>
                    <a:cubicBezTo>
                      <a:pt x="473365" y="28647"/>
                      <a:pt x="475593" y="25004"/>
                      <a:pt x="479764" y="21908"/>
                    </a:cubicBezTo>
                    <a:close/>
                    <a:moveTo>
                      <a:pt x="466869" y="0"/>
                    </a:moveTo>
                    <a:lnTo>
                      <a:pt x="447850" y="22276"/>
                    </a:lnTo>
                    <a:lnTo>
                      <a:pt x="448807" y="16359"/>
                    </a:lnTo>
                    <a:cubicBezTo>
                      <a:pt x="452576" y="9882"/>
                      <a:pt x="458810" y="4048"/>
                      <a:pt x="466869" y="0"/>
                    </a:cubicBezTo>
                    <a:close/>
                  </a:path>
                </a:pathLst>
              </a:custGeom>
              <a:solidFill>
                <a:srgbClr val="C8D4E4"/>
              </a:solidFill>
              <a:ln w="4730" cap="flat">
                <a:solidFill>
                  <a:srgbClr val="4F7599"/>
                </a:solidFill>
                <a:prstDash val="solid"/>
                <a:miter/>
              </a:ln>
            </p:spPr>
            <p:txBody>
              <a:bodyPr rtlCol="0" anchor="ctr"/>
              <a:lstStyle/>
              <a:p>
                <a:endParaRPr lang="en-US"/>
              </a:p>
            </p:txBody>
          </p:sp>
          <p:sp>
            <p:nvSpPr>
              <p:cNvPr id="767" name="Freeform 5049">
                <a:extLst>
                  <a:ext uri="{FF2B5EF4-FFF2-40B4-BE49-F238E27FC236}">
                    <a16:creationId xmlns:a16="http://schemas.microsoft.com/office/drawing/2014/main" id="{7B5FB81B-C946-0AB7-0EF2-962B2D960474}"/>
                  </a:ext>
                </a:extLst>
              </p:cNvPr>
              <p:cNvSpPr/>
              <p:nvPr/>
            </p:nvSpPr>
            <p:spPr>
              <a:xfrm>
                <a:off x="5939365" y="2287182"/>
                <a:ext cx="254884" cy="243284"/>
              </a:xfrm>
              <a:custGeom>
                <a:avLst/>
                <a:gdLst>
                  <a:gd name="connsiteX0" fmla="*/ 193707 w 254884"/>
                  <a:gd name="connsiteY0" fmla="*/ 32822 h 243284"/>
                  <a:gd name="connsiteX1" fmla="*/ 236279 w 254884"/>
                  <a:gd name="connsiteY1" fmla="*/ 204748 h 243284"/>
                  <a:gd name="connsiteX2" fmla="*/ 61156 w 254884"/>
                  <a:gd name="connsiteY2" fmla="*/ 210463 h 243284"/>
                  <a:gd name="connsiteX3" fmla="*/ 18584 w 254884"/>
                  <a:gd name="connsiteY3" fmla="*/ 38537 h 243284"/>
                  <a:gd name="connsiteX4" fmla="*/ 193707 w 254884"/>
                  <a:gd name="connsiteY4" fmla="*/ 32822 h 243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884" h="243284">
                    <a:moveTo>
                      <a:pt x="193707" y="32822"/>
                    </a:moveTo>
                    <a:cubicBezTo>
                      <a:pt x="253820" y="78732"/>
                      <a:pt x="272878" y="155694"/>
                      <a:pt x="236279" y="204748"/>
                    </a:cubicBezTo>
                    <a:cubicBezTo>
                      <a:pt x="199680" y="253802"/>
                      <a:pt x="121268" y="256374"/>
                      <a:pt x="61156" y="210463"/>
                    </a:cubicBezTo>
                    <a:cubicBezTo>
                      <a:pt x="1138" y="164553"/>
                      <a:pt x="-18015" y="87591"/>
                      <a:pt x="18584" y="38537"/>
                    </a:cubicBezTo>
                    <a:cubicBezTo>
                      <a:pt x="55182" y="-10517"/>
                      <a:pt x="133594" y="-13089"/>
                      <a:pt x="193707" y="32822"/>
                    </a:cubicBezTo>
                    <a:close/>
                  </a:path>
                </a:pathLst>
              </a:custGeom>
              <a:solidFill>
                <a:srgbClr val="7B9CBB"/>
              </a:solidFill>
              <a:ln w="9460" cap="flat">
                <a:noFill/>
                <a:prstDash val="solid"/>
                <a:miter/>
              </a:ln>
            </p:spPr>
            <p:txBody>
              <a:bodyPr rtlCol="0" anchor="ctr"/>
              <a:lstStyle/>
              <a:p>
                <a:endParaRPr lang="en-US"/>
              </a:p>
            </p:txBody>
          </p:sp>
          <p:sp>
            <p:nvSpPr>
              <p:cNvPr id="768" name="Freeform 5050">
                <a:extLst>
                  <a:ext uri="{FF2B5EF4-FFF2-40B4-BE49-F238E27FC236}">
                    <a16:creationId xmlns:a16="http://schemas.microsoft.com/office/drawing/2014/main" id="{EFCC0B9D-50F2-244C-CE39-54A19722CCB6}"/>
                  </a:ext>
                </a:extLst>
              </p:cNvPr>
              <p:cNvSpPr/>
              <p:nvPr/>
            </p:nvSpPr>
            <p:spPr>
              <a:xfrm>
                <a:off x="6035318" y="2481037"/>
                <a:ext cx="111665" cy="34583"/>
              </a:xfrm>
              <a:custGeom>
                <a:avLst/>
                <a:gdLst>
                  <a:gd name="connsiteX0" fmla="*/ 110365 w 111665"/>
                  <a:gd name="connsiteY0" fmla="*/ 12417 h 34583"/>
                  <a:gd name="connsiteX1" fmla="*/ 28160 w 111665"/>
                  <a:gd name="connsiteY1" fmla="*/ 28133 h 34583"/>
                  <a:gd name="connsiteX2" fmla="*/ 0 w 111665"/>
                  <a:gd name="connsiteY2" fmla="*/ 13560 h 34583"/>
                  <a:gd name="connsiteX3" fmla="*/ 56889 w 111665"/>
                  <a:gd name="connsiteY3" fmla="*/ 27466 h 34583"/>
                  <a:gd name="connsiteX4" fmla="*/ 96711 w 111665"/>
                  <a:gd name="connsiteY4" fmla="*/ 4416 h 34583"/>
                  <a:gd name="connsiteX5" fmla="*/ 97280 w 111665"/>
                  <a:gd name="connsiteY5" fmla="*/ 3368 h 34583"/>
                  <a:gd name="connsiteX6" fmla="*/ 106762 w 111665"/>
                  <a:gd name="connsiteY6" fmla="*/ 1082 h 34583"/>
                  <a:gd name="connsiteX7" fmla="*/ 110365 w 111665"/>
                  <a:gd name="connsiteY7" fmla="*/ 12321 h 34583"/>
                  <a:gd name="connsiteX8" fmla="*/ 110365 w 111665"/>
                  <a:gd name="connsiteY8" fmla="*/ 12321 h 3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665" h="34583">
                    <a:moveTo>
                      <a:pt x="110365" y="12417"/>
                    </a:moveTo>
                    <a:cubicBezTo>
                      <a:pt x="92634" y="34419"/>
                      <a:pt x="59639" y="40801"/>
                      <a:pt x="28160" y="28133"/>
                    </a:cubicBezTo>
                    <a:cubicBezTo>
                      <a:pt x="18299" y="24323"/>
                      <a:pt x="8818" y="19370"/>
                      <a:pt x="0" y="13560"/>
                    </a:cubicBezTo>
                    <a:cubicBezTo>
                      <a:pt x="18204" y="22894"/>
                      <a:pt x="38495" y="29276"/>
                      <a:pt x="56889" y="27466"/>
                    </a:cubicBezTo>
                    <a:cubicBezTo>
                      <a:pt x="74051" y="25847"/>
                      <a:pt x="88368" y="17274"/>
                      <a:pt x="96711" y="4416"/>
                    </a:cubicBezTo>
                    <a:cubicBezTo>
                      <a:pt x="96996" y="4035"/>
                      <a:pt x="97185" y="3558"/>
                      <a:pt x="97280" y="3368"/>
                    </a:cubicBezTo>
                    <a:cubicBezTo>
                      <a:pt x="98703" y="34"/>
                      <a:pt x="102969" y="-1014"/>
                      <a:pt x="106762" y="1082"/>
                    </a:cubicBezTo>
                    <a:cubicBezTo>
                      <a:pt x="111313" y="3463"/>
                      <a:pt x="113114" y="9178"/>
                      <a:pt x="110365" y="12321"/>
                    </a:cubicBezTo>
                    <a:lnTo>
                      <a:pt x="110365" y="12321"/>
                    </a:lnTo>
                    <a:close/>
                  </a:path>
                </a:pathLst>
              </a:custGeom>
              <a:solidFill>
                <a:srgbClr val="FFFFFF"/>
              </a:solidFill>
              <a:ln w="9460" cap="flat">
                <a:noFill/>
                <a:prstDash val="solid"/>
                <a:miter/>
              </a:ln>
            </p:spPr>
            <p:txBody>
              <a:bodyPr rtlCol="0" anchor="ctr"/>
              <a:lstStyle/>
              <a:p>
                <a:endParaRPr lang="en-US"/>
              </a:p>
            </p:txBody>
          </p:sp>
          <p:sp>
            <p:nvSpPr>
              <p:cNvPr id="769" name="Freeform 5051">
                <a:extLst>
                  <a:ext uri="{FF2B5EF4-FFF2-40B4-BE49-F238E27FC236}">
                    <a16:creationId xmlns:a16="http://schemas.microsoft.com/office/drawing/2014/main" id="{53792345-FCF7-21AB-6039-B87044FBCD9E}"/>
                  </a:ext>
                </a:extLst>
              </p:cNvPr>
              <p:cNvSpPr/>
              <p:nvPr/>
            </p:nvSpPr>
            <p:spPr>
              <a:xfrm>
                <a:off x="6047456" y="3176153"/>
                <a:ext cx="149003" cy="193501"/>
              </a:xfrm>
              <a:custGeom>
                <a:avLst/>
                <a:gdLst>
                  <a:gd name="connsiteX0" fmla="*/ 79359 w 149003"/>
                  <a:gd name="connsiteY0" fmla="*/ 171313 h 193501"/>
                  <a:gd name="connsiteX1" fmla="*/ 6730 w 149003"/>
                  <a:gd name="connsiteY1" fmla="*/ 50631 h 193501"/>
                  <a:gd name="connsiteX2" fmla="*/ 15927 w 149003"/>
                  <a:gd name="connsiteY2" fmla="*/ 4340 h 193501"/>
                  <a:gd name="connsiteX3" fmla="*/ 15927 w 149003"/>
                  <a:gd name="connsiteY3" fmla="*/ 4340 h 193501"/>
                  <a:gd name="connsiteX4" fmla="*/ 69593 w 149003"/>
                  <a:gd name="connsiteY4" fmla="*/ 18532 h 193501"/>
                  <a:gd name="connsiteX5" fmla="*/ 144307 w 149003"/>
                  <a:gd name="connsiteY5" fmla="*/ 144357 h 193501"/>
                  <a:gd name="connsiteX6" fmla="*/ 128852 w 149003"/>
                  <a:gd name="connsiteY6" fmla="*/ 190268 h 193501"/>
                  <a:gd name="connsiteX7" fmla="*/ 128852 w 149003"/>
                  <a:gd name="connsiteY7" fmla="*/ 190268 h 193501"/>
                  <a:gd name="connsiteX8" fmla="*/ 79169 w 149003"/>
                  <a:gd name="connsiteY8" fmla="*/ 171313 h 193501"/>
                  <a:gd name="connsiteX9" fmla="*/ 79169 w 149003"/>
                  <a:gd name="connsiteY9" fmla="*/ 171313 h 19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003" h="193501">
                    <a:moveTo>
                      <a:pt x="79359" y="171313"/>
                    </a:moveTo>
                    <a:cubicBezTo>
                      <a:pt x="58499" y="133689"/>
                      <a:pt x="31572" y="86540"/>
                      <a:pt x="6730" y="50631"/>
                    </a:cubicBezTo>
                    <a:cubicBezTo>
                      <a:pt x="-6828" y="30914"/>
                      <a:pt x="2084" y="12055"/>
                      <a:pt x="15927" y="4340"/>
                    </a:cubicBezTo>
                    <a:cubicBezTo>
                      <a:pt x="22185" y="-232"/>
                      <a:pt x="15927" y="4340"/>
                      <a:pt x="15927" y="4340"/>
                    </a:cubicBezTo>
                    <a:cubicBezTo>
                      <a:pt x="29770" y="-3376"/>
                      <a:pt x="56319" y="-2042"/>
                      <a:pt x="69593" y="18532"/>
                    </a:cubicBezTo>
                    <a:cubicBezTo>
                      <a:pt x="93676" y="56060"/>
                      <a:pt x="125628" y="104257"/>
                      <a:pt x="144307" y="144357"/>
                    </a:cubicBezTo>
                    <a:cubicBezTo>
                      <a:pt x="154547" y="166360"/>
                      <a:pt x="147436" y="182552"/>
                      <a:pt x="128852" y="190268"/>
                    </a:cubicBezTo>
                    <a:cubicBezTo>
                      <a:pt x="129611" y="192077"/>
                      <a:pt x="128852" y="190268"/>
                      <a:pt x="128852" y="190268"/>
                    </a:cubicBezTo>
                    <a:cubicBezTo>
                      <a:pt x="110268" y="197983"/>
                      <a:pt x="90737" y="191982"/>
                      <a:pt x="79169" y="171313"/>
                    </a:cubicBezTo>
                    <a:lnTo>
                      <a:pt x="79169" y="171313"/>
                    </a:lnTo>
                    <a:close/>
                  </a:path>
                </a:pathLst>
              </a:custGeom>
              <a:solidFill>
                <a:srgbClr val="698F7F"/>
              </a:solidFill>
              <a:ln w="9460" cap="flat">
                <a:noFill/>
                <a:prstDash val="solid"/>
                <a:miter/>
              </a:ln>
            </p:spPr>
            <p:txBody>
              <a:bodyPr rtlCol="0" anchor="ctr"/>
              <a:lstStyle/>
              <a:p>
                <a:endParaRPr lang="en-US"/>
              </a:p>
            </p:txBody>
          </p:sp>
          <p:sp>
            <p:nvSpPr>
              <p:cNvPr id="770" name="Freeform 5052">
                <a:extLst>
                  <a:ext uri="{FF2B5EF4-FFF2-40B4-BE49-F238E27FC236}">
                    <a16:creationId xmlns:a16="http://schemas.microsoft.com/office/drawing/2014/main" id="{452EB93E-ABA3-6D0E-E890-9CDAE691028C}"/>
                  </a:ext>
                </a:extLst>
              </p:cNvPr>
              <p:cNvSpPr/>
              <p:nvPr/>
            </p:nvSpPr>
            <p:spPr>
              <a:xfrm>
                <a:off x="6097637" y="3233626"/>
                <a:ext cx="58259" cy="70993"/>
              </a:xfrm>
              <a:custGeom>
                <a:avLst/>
                <a:gdLst>
                  <a:gd name="connsiteX0" fmla="*/ 50510 w 58259"/>
                  <a:gd name="connsiteY0" fmla="*/ 69644 h 70993"/>
                  <a:gd name="connsiteX1" fmla="*/ 9361 w 58259"/>
                  <a:gd name="connsiteY1" fmla="*/ 45164 h 70993"/>
                  <a:gd name="connsiteX2" fmla="*/ 7749 w 58259"/>
                  <a:gd name="connsiteY2" fmla="*/ 1349 h 70993"/>
                  <a:gd name="connsiteX3" fmla="*/ 48899 w 58259"/>
                  <a:gd name="connsiteY3" fmla="*/ 25829 h 70993"/>
                  <a:gd name="connsiteX4" fmla="*/ 50510 w 58259"/>
                  <a:gd name="connsiteY4" fmla="*/ 69644 h 7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9" h="70993">
                    <a:moveTo>
                      <a:pt x="50510" y="69644"/>
                    </a:moveTo>
                    <a:cubicBezTo>
                      <a:pt x="39607" y="74978"/>
                      <a:pt x="21118" y="64024"/>
                      <a:pt x="9361" y="45164"/>
                    </a:cubicBezTo>
                    <a:cubicBezTo>
                      <a:pt x="-2491" y="26305"/>
                      <a:pt x="-3155" y="6779"/>
                      <a:pt x="7749" y="1349"/>
                    </a:cubicBezTo>
                    <a:cubicBezTo>
                      <a:pt x="18652" y="-3985"/>
                      <a:pt x="37141" y="6969"/>
                      <a:pt x="48899" y="25829"/>
                    </a:cubicBezTo>
                    <a:cubicBezTo>
                      <a:pt x="60750" y="44688"/>
                      <a:pt x="61414" y="64310"/>
                      <a:pt x="50510" y="69644"/>
                    </a:cubicBezTo>
                    <a:close/>
                  </a:path>
                </a:pathLst>
              </a:custGeom>
              <a:solidFill>
                <a:srgbClr val="FFFFFF"/>
              </a:solidFill>
              <a:ln w="9460" cap="flat">
                <a:noFill/>
                <a:prstDash val="solid"/>
                <a:miter/>
              </a:ln>
            </p:spPr>
            <p:txBody>
              <a:bodyPr rtlCol="0" anchor="ctr"/>
              <a:lstStyle/>
              <a:p>
                <a:endParaRPr lang="en-US"/>
              </a:p>
            </p:txBody>
          </p:sp>
          <p:sp>
            <p:nvSpPr>
              <p:cNvPr id="771" name="Freeform 5053">
                <a:extLst>
                  <a:ext uri="{FF2B5EF4-FFF2-40B4-BE49-F238E27FC236}">
                    <a16:creationId xmlns:a16="http://schemas.microsoft.com/office/drawing/2014/main" id="{EF20B15B-5D56-66B0-1231-3507803CE2D0}"/>
                  </a:ext>
                </a:extLst>
              </p:cNvPr>
              <p:cNvSpPr/>
              <p:nvPr/>
            </p:nvSpPr>
            <p:spPr>
              <a:xfrm>
                <a:off x="5991036" y="2721948"/>
                <a:ext cx="78429" cy="206078"/>
              </a:xfrm>
              <a:custGeom>
                <a:avLst/>
                <a:gdLst>
                  <a:gd name="connsiteX0" fmla="*/ 193 w 78429"/>
                  <a:gd name="connsiteY0" fmla="*/ 165555 h 206078"/>
                  <a:gd name="connsiteX1" fmla="*/ 3701 w 78429"/>
                  <a:gd name="connsiteY1" fmla="*/ 32872 h 206078"/>
                  <a:gd name="connsiteX2" fmla="*/ 38214 w 78429"/>
                  <a:gd name="connsiteY2" fmla="*/ 296 h 206078"/>
                  <a:gd name="connsiteX3" fmla="*/ 38214 w 78429"/>
                  <a:gd name="connsiteY3" fmla="*/ 296 h 206078"/>
                  <a:gd name="connsiteX4" fmla="*/ 78131 w 78429"/>
                  <a:gd name="connsiteY4" fmla="*/ 38206 h 206078"/>
                  <a:gd name="connsiteX5" fmla="*/ 73675 w 78429"/>
                  <a:gd name="connsiteY5" fmla="*/ 176128 h 206078"/>
                  <a:gd name="connsiteX6" fmla="*/ 33758 w 78429"/>
                  <a:gd name="connsiteY6" fmla="*/ 205274 h 206078"/>
                  <a:gd name="connsiteX7" fmla="*/ 33758 w 78429"/>
                  <a:gd name="connsiteY7" fmla="*/ 205274 h 206078"/>
                  <a:gd name="connsiteX8" fmla="*/ 98 w 78429"/>
                  <a:gd name="connsiteY8" fmla="*/ 165460 h 206078"/>
                  <a:gd name="connsiteX9" fmla="*/ 98 w 78429"/>
                  <a:gd name="connsiteY9" fmla="*/ 165460 h 20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429" h="206078">
                    <a:moveTo>
                      <a:pt x="193" y="165555"/>
                    </a:moveTo>
                    <a:cubicBezTo>
                      <a:pt x="2848" y="124979"/>
                      <a:pt x="5503" y="73925"/>
                      <a:pt x="3701" y="32872"/>
                    </a:cubicBezTo>
                    <a:cubicBezTo>
                      <a:pt x="2753" y="10298"/>
                      <a:pt x="21527" y="-370"/>
                      <a:pt x="38214" y="296"/>
                    </a:cubicBezTo>
                    <a:cubicBezTo>
                      <a:pt x="46368" y="-370"/>
                      <a:pt x="38214" y="296"/>
                      <a:pt x="38214" y="296"/>
                    </a:cubicBezTo>
                    <a:cubicBezTo>
                      <a:pt x="55091" y="963"/>
                      <a:pt x="78036" y="15155"/>
                      <a:pt x="78131" y="38206"/>
                    </a:cubicBezTo>
                    <a:cubicBezTo>
                      <a:pt x="78416" y="80306"/>
                      <a:pt x="79648" y="134694"/>
                      <a:pt x="73675" y="176128"/>
                    </a:cubicBezTo>
                    <a:cubicBezTo>
                      <a:pt x="70356" y="198893"/>
                      <a:pt x="54712" y="208322"/>
                      <a:pt x="33758" y="205274"/>
                    </a:cubicBezTo>
                    <a:cubicBezTo>
                      <a:pt x="33378" y="207084"/>
                      <a:pt x="33758" y="205274"/>
                      <a:pt x="33758" y="205274"/>
                    </a:cubicBezTo>
                    <a:cubicBezTo>
                      <a:pt x="12804" y="202226"/>
                      <a:pt x="-1324" y="187748"/>
                      <a:pt x="98" y="165460"/>
                    </a:cubicBezTo>
                    <a:lnTo>
                      <a:pt x="98" y="165460"/>
                    </a:lnTo>
                    <a:close/>
                  </a:path>
                </a:pathLst>
              </a:custGeom>
              <a:solidFill>
                <a:srgbClr val="99B3A8"/>
              </a:solidFill>
              <a:ln w="9460" cap="flat">
                <a:noFill/>
                <a:prstDash val="solid"/>
                <a:miter/>
              </a:ln>
            </p:spPr>
            <p:txBody>
              <a:bodyPr rtlCol="0" anchor="ctr"/>
              <a:lstStyle/>
              <a:p>
                <a:endParaRPr lang="en-US"/>
              </a:p>
            </p:txBody>
          </p:sp>
          <p:sp>
            <p:nvSpPr>
              <p:cNvPr id="772" name="Freeform 5054">
                <a:extLst>
                  <a:ext uri="{FF2B5EF4-FFF2-40B4-BE49-F238E27FC236}">
                    <a16:creationId xmlns:a16="http://schemas.microsoft.com/office/drawing/2014/main" id="{B1254543-57BD-2442-502D-3260C05D8E5C}"/>
                  </a:ext>
                </a:extLst>
              </p:cNvPr>
              <p:cNvSpPr/>
              <p:nvPr/>
            </p:nvSpPr>
            <p:spPr>
              <a:xfrm>
                <a:off x="5991130" y="2721948"/>
                <a:ext cx="78429" cy="206078"/>
              </a:xfrm>
              <a:custGeom>
                <a:avLst/>
                <a:gdLst>
                  <a:gd name="connsiteX0" fmla="*/ 98 w 78429"/>
                  <a:gd name="connsiteY0" fmla="*/ 165555 h 206078"/>
                  <a:gd name="connsiteX1" fmla="*/ 3701 w 78429"/>
                  <a:gd name="connsiteY1" fmla="*/ 32872 h 206078"/>
                  <a:gd name="connsiteX2" fmla="*/ 38214 w 78429"/>
                  <a:gd name="connsiteY2" fmla="*/ 296 h 206078"/>
                  <a:gd name="connsiteX3" fmla="*/ 38214 w 78429"/>
                  <a:gd name="connsiteY3" fmla="*/ 296 h 206078"/>
                  <a:gd name="connsiteX4" fmla="*/ 78131 w 78429"/>
                  <a:gd name="connsiteY4" fmla="*/ 38206 h 206078"/>
                  <a:gd name="connsiteX5" fmla="*/ 73675 w 78429"/>
                  <a:gd name="connsiteY5" fmla="*/ 176128 h 206078"/>
                  <a:gd name="connsiteX6" fmla="*/ 33758 w 78429"/>
                  <a:gd name="connsiteY6" fmla="*/ 205274 h 206078"/>
                  <a:gd name="connsiteX7" fmla="*/ 33758 w 78429"/>
                  <a:gd name="connsiteY7" fmla="*/ 205274 h 206078"/>
                  <a:gd name="connsiteX8" fmla="*/ 98 w 78429"/>
                  <a:gd name="connsiteY8" fmla="*/ 165460 h 206078"/>
                  <a:gd name="connsiteX9" fmla="*/ 98 w 78429"/>
                  <a:gd name="connsiteY9" fmla="*/ 165460 h 20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429" h="206078">
                    <a:moveTo>
                      <a:pt x="98" y="165555"/>
                    </a:moveTo>
                    <a:cubicBezTo>
                      <a:pt x="2753" y="124979"/>
                      <a:pt x="5408" y="73925"/>
                      <a:pt x="3701" y="32872"/>
                    </a:cubicBezTo>
                    <a:cubicBezTo>
                      <a:pt x="2753" y="10298"/>
                      <a:pt x="21527" y="-370"/>
                      <a:pt x="38214" y="296"/>
                    </a:cubicBezTo>
                    <a:cubicBezTo>
                      <a:pt x="46368" y="-370"/>
                      <a:pt x="38214" y="296"/>
                      <a:pt x="38214" y="296"/>
                    </a:cubicBezTo>
                    <a:cubicBezTo>
                      <a:pt x="55091" y="963"/>
                      <a:pt x="78036" y="15155"/>
                      <a:pt x="78131" y="38206"/>
                    </a:cubicBezTo>
                    <a:cubicBezTo>
                      <a:pt x="78416" y="80306"/>
                      <a:pt x="79648" y="134694"/>
                      <a:pt x="73675" y="176128"/>
                    </a:cubicBezTo>
                    <a:cubicBezTo>
                      <a:pt x="70356" y="198893"/>
                      <a:pt x="54712" y="208322"/>
                      <a:pt x="33758" y="205274"/>
                    </a:cubicBezTo>
                    <a:cubicBezTo>
                      <a:pt x="33378" y="207084"/>
                      <a:pt x="33758" y="205274"/>
                      <a:pt x="33758" y="205274"/>
                    </a:cubicBezTo>
                    <a:cubicBezTo>
                      <a:pt x="12804" y="202226"/>
                      <a:pt x="-1324" y="187748"/>
                      <a:pt x="98" y="165460"/>
                    </a:cubicBezTo>
                    <a:lnTo>
                      <a:pt x="98" y="165460"/>
                    </a:lnTo>
                    <a:close/>
                  </a:path>
                </a:pathLst>
              </a:custGeom>
              <a:solidFill>
                <a:srgbClr val="6A8F7F"/>
              </a:solidFill>
              <a:ln w="9460" cap="flat">
                <a:noFill/>
                <a:prstDash val="solid"/>
                <a:miter/>
              </a:ln>
            </p:spPr>
            <p:txBody>
              <a:bodyPr rtlCol="0" anchor="ctr"/>
              <a:lstStyle/>
              <a:p>
                <a:endParaRPr lang="en-US"/>
              </a:p>
            </p:txBody>
          </p:sp>
          <p:sp>
            <p:nvSpPr>
              <p:cNvPr id="773" name="Freeform 5055">
                <a:extLst>
                  <a:ext uri="{FF2B5EF4-FFF2-40B4-BE49-F238E27FC236}">
                    <a16:creationId xmlns:a16="http://schemas.microsoft.com/office/drawing/2014/main" id="{B9D6F794-7FBD-A65E-CA09-BDA980FED5D8}"/>
                  </a:ext>
                </a:extLst>
              </p:cNvPr>
              <p:cNvSpPr/>
              <p:nvPr/>
            </p:nvSpPr>
            <p:spPr>
              <a:xfrm>
                <a:off x="6012370" y="2786576"/>
                <a:ext cx="46369" cy="76028"/>
              </a:xfrm>
              <a:custGeom>
                <a:avLst/>
                <a:gdLst>
                  <a:gd name="connsiteX0" fmla="*/ 22948 w 46369"/>
                  <a:gd name="connsiteY0" fmla="*/ 75972 h 76028"/>
                  <a:gd name="connsiteX1" fmla="*/ 3 w 46369"/>
                  <a:gd name="connsiteY1" fmla="*/ 35967 h 76028"/>
                  <a:gd name="connsiteX2" fmla="*/ 23422 w 46369"/>
                  <a:gd name="connsiteY2" fmla="*/ 57 h 76028"/>
                  <a:gd name="connsiteX3" fmla="*/ 46367 w 46369"/>
                  <a:gd name="connsiteY3" fmla="*/ 40062 h 76028"/>
                  <a:gd name="connsiteX4" fmla="*/ 22948 w 46369"/>
                  <a:gd name="connsiteY4" fmla="*/ 75972 h 76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9" h="76028">
                    <a:moveTo>
                      <a:pt x="22948" y="75972"/>
                    </a:moveTo>
                    <a:cubicBezTo>
                      <a:pt x="10148" y="74829"/>
                      <a:pt x="-187" y="57017"/>
                      <a:pt x="3" y="35967"/>
                    </a:cubicBezTo>
                    <a:cubicBezTo>
                      <a:pt x="3" y="15012"/>
                      <a:pt x="10622" y="-1086"/>
                      <a:pt x="23422" y="57"/>
                    </a:cubicBezTo>
                    <a:cubicBezTo>
                      <a:pt x="36222" y="1200"/>
                      <a:pt x="46557" y="19012"/>
                      <a:pt x="46367" y="40062"/>
                    </a:cubicBezTo>
                    <a:cubicBezTo>
                      <a:pt x="46178" y="61017"/>
                      <a:pt x="35843" y="77115"/>
                      <a:pt x="22948" y="75972"/>
                    </a:cubicBezTo>
                    <a:close/>
                  </a:path>
                </a:pathLst>
              </a:custGeom>
              <a:solidFill>
                <a:srgbClr val="FFFFFF"/>
              </a:solidFill>
              <a:ln w="9460" cap="flat">
                <a:noFill/>
                <a:prstDash val="solid"/>
                <a:miter/>
              </a:ln>
            </p:spPr>
            <p:txBody>
              <a:bodyPr rtlCol="0" anchor="ctr"/>
              <a:lstStyle/>
              <a:p>
                <a:endParaRPr lang="en-US"/>
              </a:p>
            </p:txBody>
          </p:sp>
          <p:sp>
            <p:nvSpPr>
              <p:cNvPr id="774" name="Freeform 5056">
                <a:extLst>
                  <a:ext uri="{FF2B5EF4-FFF2-40B4-BE49-F238E27FC236}">
                    <a16:creationId xmlns:a16="http://schemas.microsoft.com/office/drawing/2014/main" id="{E27C8A75-B950-3A88-EE59-F14E448CC3A9}"/>
                  </a:ext>
                </a:extLst>
              </p:cNvPr>
              <p:cNvSpPr/>
              <p:nvPr/>
            </p:nvSpPr>
            <p:spPr>
              <a:xfrm>
                <a:off x="6072201" y="3187692"/>
                <a:ext cx="91551" cy="186967"/>
              </a:xfrm>
              <a:custGeom>
                <a:avLst/>
                <a:gdLst>
                  <a:gd name="connsiteX0" fmla="*/ 42856 w 91551"/>
                  <a:gd name="connsiteY0" fmla="*/ 119959 h 186967"/>
                  <a:gd name="connsiteX1" fmla="*/ 42762 w 91551"/>
                  <a:gd name="connsiteY1" fmla="*/ 120054 h 186967"/>
                  <a:gd name="connsiteX2" fmla="*/ 75662 w 91551"/>
                  <a:gd name="connsiteY2" fmla="*/ 125579 h 186967"/>
                  <a:gd name="connsiteX3" fmla="*/ 82205 w 91551"/>
                  <a:gd name="connsiteY3" fmla="*/ 128627 h 186967"/>
                  <a:gd name="connsiteX4" fmla="*/ 86187 w 91551"/>
                  <a:gd name="connsiteY4" fmla="*/ 133580 h 186967"/>
                  <a:gd name="connsiteX5" fmla="*/ 91307 w 91551"/>
                  <a:gd name="connsiteY5" fmla="*/ 150629 h 186967"/>
                  <a:gd name="connsiteX6" fmla="*/ 77369 w 91551"/>
                  <a:gd name="connsiteY6" fmla="*/ 165298 h 186967"/>
                  <a:gd name="connsiteX7" fmla="*/ 60492 w 91551"/>
                  <a:gd name="connsiteY7" fmla="*/ 177204 h 186967"/>
                  <a:gd name="connsiteX8" fmla="*/ 53002 w 91551"/>
                  <a:gd name="connsiteY8" fmla="*/ 186634 h 186967"/>
                  <a:gd name="connsiteX9" fmla="*/ 41434 w 91551"/>
                  <a:gd name="connsiteY9" fmla="*/ 181490 h 186967"/>
                  <a:gd name="connsiteX10" fmla="*/ 20859 w 91551"/>
                  <a:gd name="connsiteY10" fmla="*/ 152439 h 186967"/>
                  <a:gd name="connsiteX11" fmla="*/ 18205 w 91551"/>
                  <a:gd name="connsiteY11" fmla="*/ 144248 h 186967"/>
                  <a:gd name="connsiteX12" fmla="*/ 0 w 91551"/>
                  <a:gd name="connsiteY12" fmla="*/ 133865 h 186967"/>
                  <a:gd name="connsiteX13" fmla="*/ 42856 w 91551"/>
                  <a:gd name="connsiteY13" fmla="*/ 119959 h 186967"/>
                  <a:gd name="connsiteX14" fmla="*/ 55751 w 91551"/>
                  <a:gd name="connsiteY14" fmla="*/ 1528 h 186967"/>
                  <a:gd name="connsiteX15" fmla="*/ 75662 w 91551"/>
                  <a:gd name="connsiteY15" fmla="*/ 8802 h 186967"/>
                  <a:gd name="connsiteX16" fmla="*/ 83153 w 91551"/>
                  <a:gd name="connsiteY16" fmla="*/ 25852 h 186967"/>
                  <a:gd name="connsiteX17" fmla="*/ 88367 w 91551"/>
                  <a:gd name="connsiteY17" fmla="*/ 65286 h 186967"/>
                  <a:gd name="connsiteX18" fmla="*/ 72059 w 91551"/>
                  <a:gd name="connsiteY18" fmla="*/ 92527 h 186967"/>
                  <a:gd name="connsiteX19" fmla="*/ 52053 w 91551"/>
                  <a:gd name="connsiteY19" fmla="*/ 88527 h 186967"/>
                  <a:gd name="connsiteX20" fmla="*/ 38021 w 91551"/>
                  <a:gd name="connsiteY20" fmla="*/ 72620 h 186967"/>
                  <a:gd name="connsiteX21" fmla="*/ 30435 w 91551"/>
                  <a:gd name="connsiteY21" fmla="*/ 54046 h 186967"/>
                  <a:gd name="connsiteX22" fmla="*/ 29772 w 91551"/>
                  <a:gd name="connsiteY22" fmla="*/ 48712 h 186967"/>
                  <a:gd name="connsiteX23" fmla="*/ 15929 w 91551"/>
                  <a:gd name="connsiteY23" fmla="*/ 41188 h 186967"/>
                  <a:gd name="connsiteX24" fmla="*/ 14317 w 91551"/>
                  <a:gd name="connsiteY24" fmla="*/ 34996 h 186967"/>
                  <a:gd name="connsiteX25" fmla="*/ 20290 w 91551"/>
                  <a:gd name="connsiteY25" fmla="*/ 14518 h 186967"/>
                  <a:gd name="connsiteX26" fmla="*/ 31384 w 91551"/>
                  <a:gd name="connsiteY26" fmla="*/ 11089 h 186967"/>
                  <a:gd name="connsiteX27" fmla="*/ 31289 w 91551"/>
                  <a:gd name="connsiteY27" fmla="*/ 11184 h 186967"/>
                  <a:gd name="connsiteX28" fmla="*/ 55751 w 91551"/>
                  <a:gd name="connsiteY28" fmla="*/ 1528 h 18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1551" h="186967">
                    <a:moveTo>
                      <a:pt x="42856" y="119959"/>
                    </a:moveTo>
                    <a:lnTo>
                      <a:pt x="42762" y="120054"/>
                    </a:lnTo>
                    <a:cubicBezTo>
                      <a:pt x="53855" y="118911"/>
                      <a:pt x="64948" y="122245"/>
                      <a:pt x="75662" y="125579"/>
                    </a:cubicBezTo>
                    <a:cubicBezTo>
                      <a:pt x="77938" y="126341"/>
                      <a:pt x="80403" y="127103"/>
                      <a:pt x="82205" y="128627"/>
                    </a:cubicBezTo>
                    <a:cubicBezTo>
                      <a:pt x="83911" y="129960"/>
                      <a:pt x="85049" y="131770"/>
                      <a:pt x="86187" y="133580"/>
                    </a:cubicBezTo>
                    <a:cubicBezTo>
                      <a:pt x="89411" y="138723"/>
                      <a:pt x="92445" y="144724"/>
                      <a:pt x="91307" y="150629"/>
                    </a:cubicBezTo>
                    <a:cubicBezTo>
                      <a:pt x="89980" y="157487"/>
                      <a:pt x="83627" y="162059"/>
                      <a:pt x="77369" y="165298"/>
                    </a:cubicBezTo>
                    <a:cubicBezTo>
                      <a:pt x="71111" y="168441"/>
                      <a:pt x="64285" y="171394"/>
                      <a:pt x="60492" y="177204"/>
                    </a:cubicBezTo>
                    <a:cubicBezTo>
                      <a:pt x="58216" y="180633"/>
                      <a:pt x="56794" y="185300"/>
                      <a:pt x="53002" y="186634"/>
                    </a:cubicBezTo>
                    <a:cubicBezTo>
                      <a:pt x="48735" y="188063"/>
                      <a:pt x="44563" y="184634"/>
                      <a:pt x="41434" y="181490"/>
                    </a:cubicBezTo>
                    <a:cubicBezTo>
                      <a:pt x="32996" y="173108"/>
                      <a:pt x="24083" y="164060"/>
                      <a:pt x="20859" y="152439"/>
                    </a:cubicBezTo>
                    <a:cubicBezTo>
                      <a:pt x="20101" y="149677"/>
                      <a:pt x="19532" y="146724"/>
                      <a:pt x="18205" y="144248"/>
                    </a:cubicBezTo>
                    <a:cubicBezTo>
                      <a:pt x="14033" y="136628"/>
                      <a:pt x="5784" y="138247"/>
                      <a:pt x="0" y="133865"/>
                    </a:cubicBezTo>
                    <a:cubicBezTo>
                      <a:pt x="14127" y="129674"/>
                      <a:pt x="27970" y="121388"/>
                      <a:pt x="42856" y="119959"/>
                    </a:cubicBezTo>
                    <a:close/>
                    <a:moveTo>
                      <a:pt x="55751" y="1528"/>
                    </a:moveTo>
                    <a:cubicBezTo>
                      <a:pt x="63692" y="-1199"/>
                      <a:pt x="70874" y="-1104"/>
                      <a:pt x="75662" y="8802"/>
                    </a:cubicBezTo>
                    <a:cubicBezTo>
                      <a:pt x="78222" y="14422"/>
                      <a:pt x="80972" y="19947"/>
                      <a:pt x="83153" y="25852"/>
                    </a:cubicBezTo>
                    <a:cubicBezTo>
                      <a:pt x="87799" y="38330"/>
                      <a:pt x="89695" y="51951"/>
                      <a:pt x="88367" y="65286"/>
                    </a:cubicBezTo>
                    <a:cubicBezTo>
                      <a:pt x="87324" y="76525"/>
                      <a:pt x="82584" y="89003"/>
                      <a:pt x="72059" y="92527"/>
                    </a:cubicBezTo>
                    <a:cubicBezTo>
                      <a:pt x="65422" y="94813"/>
                      <a:pt x="57837" y="92623"/>
                      <a:pt x="52053" y="88527"/>
                    </a:cubicBezTo>
                    <a:cubicBezTo>
                      <a:pt x="46270" y="84431"/>
                      <a:pt x="42003" y="78526"/>
                      <a:pt x="38021" y="72620"/>
                    </a:cubicBezTo>
                    <a:cubicBezTo>
                      <a:pt x="34323" y="67000"/>
                      <a:pt x="30625" y="60809"/>
                      <a:pt x="30435" y="54046"/>
                    </a:cubicBezTo>
                    <a:cubicBezTo>
                      <a:pt x="30341" y="52236"/>
                      <a:pt x="30530" y="50331"/>
                      <a:pt x="29772" y="48712"/>
                    </a:cubicBezTo>
                    <a:cubicBezTo>
                      <a:pt x="27401" y="43759"/>
                      <a:pt x="19247" y="45474"/>
                      <a:pt x="15929" y="41188"/>
                    </a:cubicBezTo>
                    <a:cubicBezTo>
                      <a:pt x="14696" y="39473"/>
                      <a:pt x="14507" y="37187"/>
                      <a:pt x="14317" y="34996"/>
                    </a:cubicBezTo>
                    <a:cubicBezTo>
                      <a:pt x="13843" y="27567"/>
                      <a:pt x="14222" y="18804"/>
                      <a:pt x="20290" y="14518"/>
                    </a:cubicBezTo>
                    <a:cubicBezTo>
                      <a:pt x="23514" y="12231"/>
                      <a:pt x="27496" y="11755"/>
                      <a:pt x="31384" y="11089"/>
                    </a:cubicBezTo>
                    <a:lnTo>
                      <a:pt x="31289" y="11184"/>
                    </a:lnTo>
                    <a:cubicBezTo>
                      <a:pt x="39111" y="9803"/>
                      <a:pt x="47810" y="4255"/>
                      <a:pt x="55751" y="1528"/>
                    </a:cubicBezTo>
                    <a:close/>
                  </a:path>
                </a:pathLst>
              </a:custGeom>
              <a:solidFill>
                <a:srgbClr val="FFFFFF"/>
              </a:solidFill>
              <a:ln w="9460" cap="flat">
                <a:noFill/>
                <a:prstDash val="solid"/>
                <a:miter/>
              </a:ln>
            </p:spPr>
            <p:txBody>
              <a:bodyPr rtlCol="0" anchor="ctr"/>
              <a:lstStyle/>
              <a:p>
                <a:endParaRPr lang="en-US"/>
              </a:p>
            </p:txBody>
          </p:sp>
          <p:sp>
            <p:nvSpPr>
              <p:cNvPr id="775" name="Freeform 5057">
                <a:extLst>
                  <a:ext uri="{FF2B5EF4-FFF2-40B4-BE49-F238E27FC236}">
                    <a16:creationId xmlns:a16="http://schemas.microsoft.com/office/drawing/2014/main" id="{C788BEBA-D3F1-B080-4AB8-DBFAD2B527AC}"/>
                  </a:ext>
                </a:extLst>
              </p:cNvPr>
              <p:cNvSpPr/>
              <p:nvPr/>
            </p:nvSpPr>
            <p:spPr>
              <a:xfrm>
                <a:off x="5934132" y="3086004"/>
                <a:ext cx="34618" cy="45779"/>
              </a:xfrm>
              <a:custGeom>
                <a:avLst/>
                <a:gdLst>
                  <a:gd name="connsiteX0" fmla="*/ 22205 w 34618"/>
                  <a:gd name="connsiteY0" fmla="*/ 45244 h 45779"/>
                  <a:gd name="connsiteX1" fmla="*/ 28083 w 34618"/>
                  <a:gd name="connsiteY1" fmla="*/ 45339 h 45779"/>
                  <a:gd name="connsiteX2" fmla="*/ 34246 w 34618"/>
                  <a:gd name="connsiteY2" fmla="*/ 36671 h 45779"/>
                  <a:gd name="connsiteX3" fmla="*/ 34436 w 34618"/>
                  <a:gd name="connsiteY3" fmla="*/ 33528 h 45779"/>
                  <a:gd name="connsiteX4" fmla="*/ 29031 w 34618"/>
                  <a:gd name="connsiteY4" fmla="*/ 27718 h 45779"/>
                  <a:gd name="connsiteX5" fmla="*/ 29600 w 34618"/>
                  <a:gd name="connsiteY5" fmla="*/ 25051 h 45779"/>
                  <a:gd name="connsiteX6" fmla="*/ 28936 w 34618"/>
                  <a:gd name="connsiteY6" fmla="*/ 14954 h 45779"/>
                  <a:gd name="connsiteX7" fmla="*/ 24765 w 34618"/>
                  <a:gd name="connsiteY7" fmla="*/ 5143 h 45779"/>
                  <a:gd name="connsiteX8" fmla="*/ 15947 w 34618"/>
                  <a:gd name="connsiteY8" fmla="*/ 0 h 45779"/>
                  <a:gd name="connsiteX9" fmla="*/ 3905 w 34618"/>
                  <a:gd name="connsiteY9" fmla="*/ 10192 h 45779"/>
                  <a:gd name="connsiteX10" fmla="*/ 18 w 34618"/>
                  <a:gd name="connsiteY10" fmla="*/ 29718 h 45779"/>
                  <a:gd name="connsiteX11" fmla="*/ 871 w 34618"/>
                  <a:gd name="connsiteY11" fmla="*/ 39052 h 45779"/>
                  <a:gd name="connsiteX12" fmla="*/ 22205 w 34618"/>
                  <a:gd name="connsiteY12" fmla="*/ 45148 h 45779"/>
                  <a:gd name="connsiteX13" fmla="*/ 22205 w 34618"/>
                  <a:gd name="connsiteY13" fmla="*/ 45148 h 45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18" h="45779">
                    <a:moveTo>
                      <a:pt x="22205" y="45244"/>
                    </a:moveTo>
                    <a:cubicBezTo>
                      <a:pt x="24196" y="45529"/>
                      <a:pt x="26187" y="46006"/>
                      <a:pt x="28083" y="45339"/>
                    </a:cubicBezTo>
                    <a:cubicBezTo>
                      <a:pt x="31686" y="44291"/>
                      <a:pt x="33203" y="40196"/>
                      <a:pt x="34246" y="36671"/>
                    </a:cubicBezTo>
                    <a:cubicBezTo>
                      <a:pt x="34530" y="35623"/>
                      <a:pt x="34815" y="34480"/>
                      <a:pt x="34436" y="33528"/>
                    </a:cubicBezTo>
                    <a:cubicBezTo>
                      <a:pt x="33582" y="30956"/>
                      <a:pt x="29316" y="30480"/>
                      <a:pt x="29031" y="27718"/>
                    </a:cubicBezTo>
                    <a:cubicBezTo>
                      <a:pt x="29031" y="26860"/>
                      <a:pt x="29316" y="25908"/>
                      <a:pt x="29600" y="25051"/>
                    </a:cubicBezTo>
                    <a:cubicBezTo>
                      <a:pt x="30548" y="21812"/>
                      <a:pt x="29885" y="18288"/>
                      <a:pt x="28936" y="14954"/>
                    </a:cubicBezTo>
                    <a:cubicBezTo>
                      <a:pt x="27988" y="11430"/>
                      <a:pt x="26945" y="8001"/>
                      <a:pt x="24765" y="5143"/>
                    </a:cubicBezTo>
                    <a:cubicBezTo>
                      <a:pt x="22584" y="2286"/>
                      <a:pt x="19455" y="0"/>
                      <a:pt x="15947" y="0"/>
                    </a:cubicBezTo>
                    <a:cubicBezTo>
                      <a:pt x="10353" y="0"/>
                      <a:pt x="6181" y="5143"/>
                      <a:pt x="3905" y="10192"/>
                    </a:cubicBezTo>
                    <a:cubicBezTo>
                      <a:pt x="1156" y="16288"/>
                      <a:pt x="-172" y="23050"/>
                      <a:pt x="18" y="29718"/>
                    </a:cubicBezTo>
                    <a:cubicBezTo>
                      <a:pt x="18" y="32861"/>
                      <a:pt x="492" y="35909"/>
                      <a:pt x="871" y="39052"/>
                    </a:cubicBezTo>
                    <a:cubicBezTo>
                      <a:pt x="2293" y="50006"/>
                      <a:pt x="14430" y="44005"/>
                      <a:pt x="22205" y="45148"/>
                    </a:cubicBezTo>
                    <a:lnTo>
                      <a:pt x="22205" y="45148"/>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76" name="Freeform 5058">
                <a:extLst>
                  <a:ext uri="{FF2B5EF4-FFF2-40B4-BE49-F238E27FC236}">
                    <a16:creationId xmlns:a16="http://schemas.microsoft.com/office/drawing/2014/main" id="{FF2559F2-584E-7510-817E-5D5372D925AE}"/>
                  </a:ext>
                </a:extLst>
              </p:cNvPr>
              <p:cNvSpPr/>
              <p:nvPr/>
            </p:nvSpPr>
            <p:spPr>
              <a:xfrm>
                <a:off x="6152035" y="3205767"/>
                <a:ext cx="17336" cy="12444"/>
              </a:xfrm>
              <a:custGeom>
                <a:avLst/>
                <a:gdLst>
                  <a:gd name="connsiteX0" fmla="*/ 664 w 17336"/>
                  <a:gd name="connsiteY0" fmla="*/ 6920 h 12444"/>
                  <a:gd name="connsiteX1" fmla="*/ 0 w 17336"/>
                  <a:gd name="connsiteY1" fmla="*/ 8920 h 12444"/>
                  <a:gd name="connsiteX2" fmla="*/ 2370 w 17336"/>
                  <a:gd name="connsiteY2" fmla="*/ 11968 h 12444"/>
                  <a:gd name="connsiteX3" fmla="*/ 3413 w 17336"/>
                  <a:gd name="connsiteY3" fmla="*/ 12349 h 12444"/>
                  <a:gd name="connsiteX4" fmla="*/ 6068 w 17336"/>
                  <a:gd name="connsiteY4" fmla="*/ 11111 h 12444"/>
                  <a:gd name="connsiteX5" fmla="*/ 6921 w 17336"/>
                  <a:gd name="connsiteY5" fmla="*/ 11587 h 12444"/>
                  <a:gd name="connsiteX6" fmla="*/ 10524 w 17336"/>
                  <a:gd name="connsiteY6" fmla="*/ 12445 h 12444"/>
                  <a:gd name="connsiteX7" fmla="*/ 14412 w 17336"/>
                  <a:gd name="connsiteY7" fmla="*/ 12064 h 12444"/>
                  <a:gd name="connsiteX8" fmla="*/ 17162 w 17336"/>
                  <a:gd name="connsiteY8" fmla="*/ 9492 h 12444"/>
                  <a:gd name="connsiteX9" fmla="*/ 14981 w 17336"/>
                  <a:gd name="connsiteY9" fmla="*/ 4158 h 12444"/>
                  <a:gd name="connsiteX10" fmla="*/ 8628 w 17336"/>
                  <a:gd name="connsiteY10" fmla="*/ 729 h 12444"/>
                  <a:gd name="connsiteX11" fmla="*/ 5310 w 17336"/>
                  <a:gd name="connsiteY11" fmla="*/ 62 h 12444"/>
                  <a:gd name="connsiteX12" fmla="*/ 853 w 17336"/>
                  <a:gd name="connsiteY12" fmla="*/ 6920 h 12444"/>
                  <a:gd name="connsiteX13" fmla="*/ 664 w 17336"/>
                  <a:gd name="connsiteY13" fmla="*/ 6920 h 1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36" h="12444">
                    <a:moveTo>
                      <a:pt x="664" y="6920"/>
                    </a:moveTo>
                    <a:cubicBezTo>
                      <a:pt x="379" y="7587"/>
                      <a:pt x="0" y="8158"/>
                      <a:pt x="0" y="8920"/>
                    </a:cubicBezTo>
                    <a:cubicBezTo>
                      <a:pt x="0" y="10254"/>
                      <a:pt x="1233" y="11206"/>
                      <a:pt x="2370" y="11968"/>
                    </a:cubicBezTo>
                    <a:cubicBezTo>
                      <a:pt x="2750" y="12159"/>
                      <a:pt x="3034" y="12445"/>
                      <a:pt x="3413" y="12349"/>
                    </a:cubicBezTo>
                    <a:cubicBezTo>
                      <a:pt x="4361" y="12349"/>
                      <a:pt x="5025" y="10921"/>
                      <a:pt x="6068" y="11111"/>
                    </a:cubicBezTo>
                    <a:cubicBezTo>
                      <a:pt x="6447" y="11111"/>
                      <a:pt x="6637" y="11397"/>
                      <a:pt x="6921" y="11587"/>
                    </a:cubicBezTo>
                    <a:cubicBezTo>
                      <a:pt x="7964" y="12254"/>
                      <a:pt x="9197" y="12445"/>
                      <a:pt x="10524" y="12445"/>
                    </a:cubicBezTo>
                    <a:cubicBezTo>
                      <a:pt x="11852" y="12445"/>
                      <a:pt x="13179" y="12445"/>
                      <a:pt x="14412" y="12064"/>
                    </a:cubicBezTo>
                    <a:cubicBezTo>
                      <a:pt x="15644" y="11683"/>
                      <a:pt x="16782" y="10730"/>
                      <a:pt x="17162" y="9492"/>
                    </a:cubicBezTo>
                    <a:cubicBezTo>
                      <a:pt x="17825" y="7587"/>
                      <a:pt x="16498" y="5491"/>
                      <a:pt x="14981" y="4158"/>
                    </a:cubicBezTo>
                    <a:cubicBezTo>
                      <a:pt x="13179" y="2539"/>
                      <a:pt x="10999" y="1300"/>
                      <a:pt x="8628" y="729"/>
                    </a:cubicBezTo>
                    <a:cubicBezTo>
                      <a:pt x="7585" y="443"/>
                      <a:pt x="6447" y="253"/>
                      <a:pt x="5310" y="62"/>
                    </a:cubicBezTo>
                    <a:cubicBezTo>
                      <a:pt x="1327" y="-605"/>
                      <a:pt x="2181" y="4253"/>
                      <a:pt x="853" y="6920"/>
                    </a:cubicBezTo>
                    <a:lnTo>
                      <a:pt x="664" y="692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77" name="Freeform 5059">
                <a:extLst>
                  <a:ext uri="{FF2B5EF4-FFF2-40B4-BE49-F238E27FC236}">
                    <a16:creationId xmlns:a16="http://schemas.microsoft.com/office/drawing/2014/main" id="{25B1549D-7F20-1B8F-CCD8-BC097F13BE93}"/>
                  </a:ext>
                </a:extLst>
              </p:cNvPr>
              <p:cNvSpPr/>
              <p:nvPr/>
            </p:nvSpPr>
            <p:spPr>
              <a:xfrm>
                <a:off x="5997188" y="3211008"/>
                <a:ext cx="11231" cy="10794"/>
              </a:xfrm>
              <a:custGeom>
                <a:avLst/>
                <a:gdLst>
                  <a:gd name="connsiteX0" fmla="*/ 8168 w 11231"/>
                  <a:gd name="connsiteY0" fmla="*/ 1392 h 10794"/>
                  <a:gd name="connsiteX1" fmla="*/ 7315 w 11231"/>
                  <a:gd name="connsiteY1" fmla="*/ 249 h 10794"/>
                  <a:gd name="connsiteX2" fmla="*/ 4660 w 11231"/>
                  <a:gd name="connsiteY2" fmla="*/ 440 h 10794"/>
                  <a:gd name="connsiteX3" fmla="*/ 3997 w 11231"/>
                  <a:gd name="connsiteY3" fmla="*/ 916 h 10794"/>
                  <a:gd name="connsiteX4" fmla="*/ 3712 w 11231"/>
                  <a:gd name="connsiteY4" fmla="*/ 2916 h 10794"/>
                  <a:gd name="connsiteX5" fmla="*/ 3143 w 11231"/>
                  <a:gd name="connsiteY5" fmla="*/ 3202 h 10794"/>
                  <a:gd name="connsiteX6" fmla="*/ 1342 w 11231"/>
                  <a:gd name="connsiteY6" fmla="*/ 4917 h 10794"/>
                  <a:gd name="connsiteX7" fmla="*/ 109 w 11231"/>
                  <a:gd name="connsiteY7" fmla="*/ 7298 h 10794"/>
                  <a:gd name="connsiteX8" fmla="*/ 583 w 11231"/>
                  <a:gd name="connsiteY8" fmla="*/ 9870 h 10794"/>
                  <a:gd name="connsiteX9" fmla="*/ 4565 w 11231"/>
                  <a:gd name="connsiteY9" fmla="*/ 10632 h 10794"/>
                  <a:gd name="connsiteX10" fmla="*/ 8927 w 11231"/>
                  <a:gd name="connsiteY10" fmla="*/ 8250 h 10794"/>
                  <a:gd name="connsiteX11" fmla="*/ 10634 w 11231"/>
                  <a:gd name="connsiteY11" fmla="*/ 6536 h 10794"/>
                  <a:gd name="connsiteX12" fmla="*/ 8358 w 11231"/>
                  <a:gd name="connsiteY12" fmla="*/ 1297 h 10794"/>
                  <a:gd name="connsiteX13" fmla="*/ 8168 w 11231"/>
                  <a:gd name="connsiteY13" fmla="*/ 1297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31" h="10794">
                    <a:moveTo>
                      <a:pt x="8168" y="1392"/>
                    </a:moveTo>
                    <a:cubicBezTo>
                      <a:pt x="8168" y="1392"/>
                      <a:pt x="7694" y="535"/>
                      <a:pt x="7315" y="249"/>
                    </a:cubicBezTo>
                    <a:cubicBezTo>
                      <a:pt x="6557" y="-227"/>
                      <a:pt x="5514" y="59"/>
                      <a:pt x="4660" y="440"/>
                    </a:cubicBezTo>
                    <a:cubicBezTo>
                      <a:pt x="4376" y="535"/>
                      <a:pt x="4186" y="726"/>
                      <a:pt x="3997" y="916"/>
                    </a:cubicBezTo>
                    <a:cubicBezTo>
                      <a:pt x="3617" y="1488"/>
                      <a:pt x="4186" y="2440"/>
                      <a:pt x="3712" y="2916"/>
                    </a:cubicBezTo>
                    <a:cubicBezTo>
                      <a:pt x="3522" y="3012"/>
                      <a:pt x="3333" y="3202"/>
                      <a:pt x="3143" y="3202"/>
                    </a:cubicBezTo>
                    <a:cubicBezTo>
                      <a:pt x="2385" y="3583"/>
                      <a:pt x="1816" y="4250"/>
                      <a:pt x="1342" y="4917"/>
                    </a:cubicBezTo>
                    <a:cubicBezTo>
                      <a:pt x="868" y="5679"/>
                      <a:pt x="299" y="6441"/>
                      <a:pt x="109" y="7298"/>
                    </a:cubicBezTo>
                    <a:cubicBezTo>
                      <a:pt x="-81" y="8155"/>
                      <a:pt x="-81" y="9203"/>
                      <a:pt x="583" y="9870"/>
                    </a:cubicBezTo>
                    <a:cubicBezTo>
                      <a:pt x="1437" y="10917"/>
                      <a:pt x="3143" y="10917"/>
                      <a:pt x="4565" y="10632"/>
                    </a:cubicBezTo>
                    <a:cubicBezTo>
                      <a:pt x="6177" y="10155"/>
                      <a:pt x="7694" y="9298"/>
                      <a:pt x="8927" y="8250"/>
                    </a:cubicBezTo>
                    <a:cubicBezTo>
                      <a:pt x="9496" y="7774"/>
                      <a:pt x="10065" y="7203"/>
                      <a:pt x="10634" y="6536"/>
                    </a:cubicBezTo>
                    <a:cubicBezTo>
                      <a:pt x="12530" y="4536"/>
                      <a:pt x="9401" y="3107"/>
                      <a:pt x="8358" y="1297"/>
                    </a:cubicBezTo>
                    <a:lnTo>
                      <a:pt x="8168" y="129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78" name="Freeform 5060">
                <a:extLst>
                  <a:ext uri="{FF2B5EF4-FFF2-40B4-BE49-F238E27FC236}">
                    <a16:creationId xmlns:a16="http://schemas.microsoft.com/office/drawing/2014/main" id="{07E3F59A-A933-1792-B056-14FF22F65B59}"/>
                  </a:ext>
                </a:extLst>
              </p:cNvPr>
              <p:cNvSpPr/>
              <p:nvPr/>
            </p:nvSpPr>
            <p:spPr>
              <a:xfrm>
                <a:off x="6048682" y="3281097"/>
                <a:ext cx="36324" cy="56610"/>
              </a:xfrm>
              <a:custGeom>
                <a:avLst/>
                <a:gdLst>
                  <a:gd name="connsiteX0" fmla="*/ 33759 w 36324"/>
                  <a:gd name="connsiteY0" fmla="*/ 45128 h 56610"/>
                  <a:gd name="connsiteX1" fmla="*/ 28639 w 36324"/>
                  <a:gd name="connsiteY1" fmla="*/ 39127 h 56610"/>
                  <a:gd name="connsiteX2" fmla="*/ 27785 w 36324"/>
                  <a:gd name="connsiteY2" fmla="*/ 37508 h 56610"/>
                  <a:gd name="connsiteX3" fmla="*/ 29113 w 36324"/>
                  <a:gd name="connsiteY3" fmla="*/ 33888 h 56610"/>
                  <a:gd name="connsiteX4" fmla="*/ 27406 w 36324"/>
                  <a:gd name="connsiteY4" fmla="*/ 23601 h 56610"/>
                  <a:gd name="connsiteX5" fmla="*/ 20864 w 36324"/>
                  <a:gd name="connsiteY5" fmla="*/ 14933 h 56610"/>
                  <a:gd name="connsiteX6" fmla="*/ 16407 w 36324"/>
                  <a:gd name="connsiteY6" fmla="*/ 4742 h 56610"/>
                  <a:gd name="connsiteX7" fmla="*/ 7305 w 36324"/>
                  <a:gd name="connsiteY7" fmla="*/ 360 h 56610"/>
                  <a:gd name="connsiteX8" fmla="*/ 2659 w 36324"/>
                  <a:gd name="connsiteY8" fmla="*/ 5313 h 56610"/>
                  <a:gd name="connsiteX9" fmla="*/ 4 w 36324"/>
                  <a:gd name="connsiteY9" fmla="*/ 12552 h 56610"/>
                  <a:gd name="connsiteX10" fmla="*/ 4176 w 36324"/>
                  <a:gd name="connsiteY10" fmla="*/ 21220 h 56610"/>
                  <a:gd name="connsiteX11" fmla="*/ 8727 w 36324"/>
                  <a:gd name="connsiteY11" fmla="*/ 36365 h 56610"/>
                  <a:gd name="connsiteX12" fmla="*/ 9107 w 36324"/>
                  <a:gd name="connsiteY12" fmla="*/ 41318 h 56610"/>
                  <a:gd name="connsiteX13" fmla="*/ 20485 w 36324"/>
                  <a:gd name="connsiteY13" fmla="*/ 50271 h 56610"/>
                  <a:gd name="connsiteX14" fmla="*/ 33285 w 36324"/>
                  <a:gd name="connsiteY14" fmla="*/ 56558 h 56610"/>
                  <a:gd name="connsiteX15" fmla="*/ 33948 w 36324"/>
                  <a:gd name="connsiteY15" fmla="*/ 45223 h 56610"/>
                  <a:gd name="connsiteX16" fmla="*/ 33759 w 36324"/>
                  <a:gd name="connsiteY16" fmla="*/ 45223 h 5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324" h="56610">
                    <a:moveTo>
                      <a:pt x="33759" y="45128"/>
                    </a:moveTo>
                    <a:cubicBezTo>
                      <a:pt x="32242" y="43032"/>
                      <a:pt x="30250" y="41127"/>
                      <a:pt x="28639" y="39127"/>
                    </a:cubicBezTo>
                    <a:cubicBezTo>
                      <a:pt x="28259" y="38651"/>
                      <a:pt x="27880" y="38079"/>
                      <a:pt x="27785" y="37508"/>
                    </a:cubicBezTo>
                    <a:cubicBezTo>
                      <a:pt x="27501" y="36174"/>
                      <a:pt x="28544" y="35031"/>
                      <a:pt x="29113" y="33888"/>
                    </a:cubicBezTo>
                    <a:cubicBezTo>
                      <a:pt x="30725" y="30650"/>
                      <a:pt x="29492" y="26649"/>
                      <a:pt x="27406" y="23601"/>
                    </a:cubicBezTo>
                    <a:cubicBezTo>
                      <a:pt x="25415" y="20553"/>
                      <a:pt x="22570" y="18077"/>
                      <a:pt x="20864" y="14933"/>
                    </a:cubicBezTo>
                    <a:cubicBezTo>
                      <a:pt x="19062" y="11695"/>
                      <a:pt x="18304" y="7980"/>
                      <a:pt x="16407" y="4742"/>
                    </a:cubicBezTo>
                    <a:cubicBezTo>
                      <a:pt x="14511" y="1599"/>
                      <a:pt x="10624" y="-973"/>
                      <a:pt x="7305" y="360"/>
                    </a:cubicBezTo>
                    <a:cubicBezTo>
                      <a:pt x="5125" y="1218"/>
                      <a:pt x="3797" y="3313"/>
                      <a:pt x="2659" y="5313"/>
                    </a:cubicBezTo>
                    <a:cubicBezTo>
                      <a:pt x="1332" y="7504"/>
                      <a:pt x="-90" y="9981"/>
                      <a:pt x="4" y="12552"/>
                    </a:cubicBezTo>
                    <a:cubicBezTo>
                      <a:pt x="4" y="15791"/>
                      <a:pt x="2470" y="18458"/>
                      <a:pt x="4176" y="21220"/>
                    </a:cubicBezTo>
                    <a:cubicBezTo>
                      <a:pt x="7021" y="25697"/>
                      <a:pt x="8633" y="31031"/>
                      <a:pt x="8727" y="36365"/>
                    </a:cubicBezTo>
                    <a:cubicBezTo>
                      <a:pt x="8727" y="37984"/>
                      <a:pt x="8727" y="39699"/>
                      <a:pt x="9107" y="41318"/>
                    </a:cubicBezTo>
                    <a:cubicBezTo>
                      <a:pt x="10339" y="46176"/>
                      <a:pt x="15649" y="48557"/>
                      <a:pt x="20485" y="50271"/>
                    </a:cubicBezTo>
                    <a:cubicBezTo>
                      <a:pt x="23708" y="51414"/>
                      <a:pt x="30156" y="57224"/>
                      <a:pt x="33285" y="56558"/>
                    </a:cubicBezTo>
                    <a:cubicBezTo>
                      <a:pt x="38405" y="55415"/>
                      <a:pt x="35939" y="47890"/>
                      <a:pt x="33948" y="45223"/>
                    </a:cubicBezTo>
                    <a:lnTo>
                      <a:pt x="33759" y="45223"/>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79" name="Freeform 5061">
                <a:extLst>
                  <a:ext uri="{FF2B5EF4-FFF2-40B4-BE49-F238E27FC236}">
                    <a16:creationId xmlns:a16="http://schemas.microsoft.com/office/drawing/2014/main" id="{0EE9F067-E365-6753-733E-8939F1D4E437}"/>
                  </a:ext>
                </a:extLst>
              </p:cNvPr>
              <p:cNvSpPr/>
              <p:nvPr/>
            </p:nvSpPr>
            <p:spPr>
              <a:xfrm>
                <a:off x="6232717" y="3461502"/>
                <a:ext cx="26831" cy="18360"/>
              </a:xfrm>
              <a:custGeom>
                <a:avLst/>
                <a:gdLst>
                  <a:gd name="connsiteX0" fmla="*/ 6548 w 26831"/>
                  <a:gd name="connsiteY0" fmla="*/ 359 h 18360"/>
                  <a:gd name="connsiteX1" fmla="*/ 3988 w 26831"/>
                  <a:gd name="connsiteY1" fmla="*/ 1121 h 18360"/>
                  <a:gd name="connsiteX2" fmla="*/ 1997 w 26831"/>
                  <a:gd name="connsiteY2" fmla="*/ 3407 h 18360"/>
                  <a:gd name="connsiteX3" fmla="*/ 6 w 26831"/>
                  <a:gd name="connsiteY3" fmla="*/ 8360 h 18360"/>
                  <a:gd name="connsiteX4" fmla="*/ 3799 w 26831"/>
                  <a:gd name="connsiteY4" fmla="*/ 13694 h 18360"/>
                  <a:gd name="connsiteX5" fmla="*/ 5885 w 26831"/>
                  <a:gd name="connsiteY5" fmla="*/ 14742 h 18360"/>
                  <a:gd name="connsiteX6" fmla="*/ 7686 w 26831"/>
                  <a:gd name="connsiteY6" fmla="*/ 15027 h 18360"/>
                  <a:gd name="connsiteX7" fmla="*/ 15271 w 26831"/>
                  <a:gd name="connsiteY7" fmla="*/ 18361 h 18360"/>
                  <a:gd name="connsiteX8" fmla="*/ 20012 w 26831"/>
                  <a:gd name="connsiteY8" fmla="*/ 16075 h 18360"/>
                  <a:gd name="connsiteX9" fmla="*/ 24658 w 26831"/>
                  <a:gd name="connsiteY9" fmla="*/ 3978 h 18360"/>
                  <a:gd name="connsiteX10" fmla="*/ 6643 w 26831"/>
                  <a:gd name="connsiteY10" fmla="*/ 359 h 18360"/>
                  <a:gd name="connsiteX11" fmla="*/ 6643 w 26831"/>
                  <a:gd name="connsiteY11" fmla="*/ 359 h 1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31" h="18360">
                    <a:moveTo>
                      <a:pt x="6548" y="359"/>
                    </a:moveTo>
                    <a:cubicBezTo>
                      <a:pt x="5695" y="549"/>
                      <a:pt x="4747" y="644"/>
                      <a:pt x="3988" y="1121"/>
                    </a:cubicBezTo>
                    <a:cubicBezTo>
                      <a:pt x="3135" y="1692"/>
                      <a:pt x="2471" y="2549"/>
                      <a:pt x="1997" y="3407"/>
                    </a:cubicBezTo>
                    <a:cubicBezTo>
                      <a:pt x="954" y="4931"/>
                      <a:pt x="-89" y="6550"/>
                      <a:pt x="6" y="8360"/>
                    </a:cubicBezTo>
                    <a:cubicBezTo>
                      <a:pt x="6" y="10646"/>
                      <a:pt x="1902" y="12456"/>
                      <a:pt x="3799" y="13694"/>
                    </a:cubicBezTo>
                    <a:cubicBezTo>
                      <a:pt x="4462" y="14170"/>
                      <a:pt x="5126" y="14551"/>
                      <a:pt x="5885" y="14742"/>
                    </a:cubicBezTo>
                    <a:cubicBezTo>
                      <a:pt x="6453" y="14932"/>
                      <a:pt x="7117" y="14932"/>
                      <a:pt x="7686" y="15027"/>
                    </a:cubicBezTo>
                    <a:cubicBezTo>
                      <a:pt x="10436" y="15599"/>
                      <a:pt x="12522" y="18361"/>
                      <a:pt x="15271" y="18361"/>
                    </a:cubicBezTo>
                    <a:cubicBezTo>
                      <a:pt x="17073" y="18361"/>
                      <a:pt x="18590" y="17218"/>
                      <a:pt x="20012" y="16075"/>
                    </a:cubicBezTo>
                    <a:cubicBezTo>
                      <a:pt x="23710" y="13122"/>
                      <a:pt x="30252" y="7693"/>
                      <a:pt x="24658" y="3978"/>
                    </a:cubicBezTo>
                    <a:cubicBezTo>
                      <a:pt x="18969" y="264"/>
                      <a:pt x="13185" y="-594"/>
                      <a:pt x="6643" y="359"/>
                    </a:cubicBezTo>
                    <a:lnTo>
                      <a:pt x="6643" y="359"/>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780" name="Freeform 5062">
                <a:extLst>
                  <a:ext uri="{FF2B5EF4-FFF2-40B4-BE49-F238E27FC236}">
                    <a16:creationId xmlns:a16="http://schemas.microsoft.com/office/drawing/2014/main" id="{D856C466-9106-E369-C44E-20B54B818911}"/>
                  </a:ext>
                </a:extLst>
              </p:cNvPr>
              <p:cNvSpPr/>
              <p:nvPr/>
            </p:nvSpPr>
            <p:spPr>
              <a:xfrm>
                <a:off x="6439894" y="4735449"/>
                <a:ext cx="568" cy="952"/>
              </a:xfrm>
              <a:custGeom>
                <a:avLst/>
                <a:gdLst>
                  <a:gd name="connsiteX0" fmla="*/ 0 w 568"/>
                  <a:gd name="connsiteY0" fmla="*/ 0 h 952"/>
                  <a:gd name="connsiteX1" fmla="*/ 0 w 568"/>
                  <a:gd name="connsiteY1" fmla="*/ 0 h 952"/>
                  <a:gd name="connsiteX2" fmla="*/ 569 w 568"/>
                  <a:gd name="connsiteY2" fmla="*/ 953 h 952"/>
                  <a:gd name="connsiteX3" fmla="*/ 0 w 568"/>
                  <a:gd name="connsiteY3" fmla="*/ 0 h 952"/>
                </a:gdLst>
                <a:ahLst/>
                <a:cxnLst>
                  <a:cxn ang="0">
                    <a:pos x="connsiteX0" y="connsiteY0"/>
                  </a:cxn>
                  <a:cxn ang="0">
                    <a:pos x="connsiteX1" y="connsiteY1"/>
                  </a:cxn>
                  <a:cxn ang="0">
                    <a:pos x="connsiteX2" y="connsiteY2"/>
                  </a:cxn>
                  <a:cxn ang="0">
                    <a:pos x="connsiteX3" y="connsiteY3"/>
                  </a:cxn>
                </a:cxnLst>
                <a:rect l="l" t="t" r="r" b="b"/>
                <a:pathLst>
                  <a:path w="568" h="952">
                    <a:moveTo>
                      <a:pt x="0" y="0"/>
                    </a:moveTo>
                    <a:lnTo>
                      <a:pt x="0" y="0"/>
                    </a:lnTo>
                    <a:cubicBezTo>
                      <a:pt x="0" y="0"/>
                      <a:pt x="474" y="571"/>
                      <a:pt x="569" y="953"/>
                    </a:cubicBezTo>
                    <a:lnTo>
                      <a:pt x="0" y="0"/>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81" name="Freeform 5063">
                <a:extLst>
                  <a:ext uri="{FF2B5EF4-FFF2-40B4-BE49-F238E27FC236}">
                    <a16:creationId xmlns:a16="http://schemas.microsoft.com/office/drawing/2014/main" id="{792A334C-BB4B-1573-AFB9-40377F1AFBFD}"/>
                  </a:ext>
                </a:extLst>
              </p:cNvPr>
              <p:cNvSpPr/>
              <p:nvPr/>
            </p:nvSpPr>
            <p:spPr>
              <a:xfrm>
                <a:off x="6087460" y="3400996"/>
                <a:ext cx="60894" cy="61069"/>
              </a:xfrm>
              <a:custGeom>
                <a:avLst/>
                <a:gdLst>
                  <a:gd name="connsiteX0" fmla="*/ 43621 w 60894"/>
                  <a:gd name="connsiteY0" fmla="*/ 60674 h 61069"/>
                  <a:gd name="connsiteX1" fmla="*/ 37932 w 60894"/>
                  <a:gd name="connsiteY1" fmla="*/ 52483 h 61069"/>
                  <a:gd name="connsiteX2" fmla="*/ 27786 w 60894"/>
                  <a:gd name="connsiteY2" fmla="*/ 44672 h 61069"/>
                  <a:gd name="connsiteX3" fmla="*/ 24373 w 60894"/>
                  <a:gd name="connsiteY3" fmla="*/ 43434 h 61069"/>
                  <a:gd name="connsiteX4" fmla="*/ 20106 w 60894"/>
                  <a:gd name="connsiteY4" fmla="*/ 44005 h 61069"/>
                  <a:gd name="connsiteX5" fmla="*/ 5315 w 60894"/>
                  <a:gd name="connsiteY5" fmla="*/ 36576 h 61069"/>
                  <a:gd name="connsiteX6" fmla="*/ 2660 w 60894"/>
                  <a:gd name="connsiteY6" fmla="*/ 30766 h 61069"/>
                  <a:gd name="connsiteX7" fmla="*/ 290 w 60894"/>
                  <a:gd name="connsiteY7" fmla="*/ 27146 h 61069"/>
                  <a:gd name="connsiteX8" fmla="*/ 480 w 60894"/>
                  <a:gd name="connsiteY8" fmla="*/ 21907 h 61069"/>
                  <a:gd name="connsiteX9" fmla="*/ 5031 w 60894"/>
                  <a:gd name="connsiteY9" fmla="*/ 2667 h 61069"/>
                  <a:gd name="connsiteX10" fmla="*/ 6453 w 60894"/>
                  <a:gd name="connsiteY10" fmla="*/ 191 h 61069"/>
                  <a:gd name="connsiteX11" fmla="*/ 8160 w 60894"/>
                  <a:gd name="connsiteY11" fmla="*/ 95 h 61069"/>
                  <a:gd name="connsiteX12" fmla="*/ 32053 w 60894"/>
                  <a:gd name="connsiteY12" fmla="*/ 16669 h 61069"/>
                  <a:gd name="connsiteX13" fmla="*/ 49689 w 60894"/>
                  <a:gd name="connsiteY13" fmla="*/ 40957 h 61069"/>
                  <a:gd name="connsiteX14" fmla="*/ 60782 w 60894"/>
                  <a:gd name="connsiteY14" fmla="*/ 53626 h 61069"/>
                  <a:gd name="connsiteX15" fmla="*/ 43621 w 60894"/>
                  <a:gd name="connsiteY15" fmla="*/ 60674 h 61069"/>
                  <a:gd name="connsiteX16" fmla="*/ 43621 w 60894"/>
                  <a:gd name="connsiteY16" fmla="*/ 60674 h 6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894" h="61069">
                    <a:moveTo>
                      <a:pt x="43621" y="60674"/>
                    </a:moveTo>
                    <a:cubicBezTo>
                      <a:pt x="40586" y="59245"/>
                      <a:pt x="39733" y="55340"/>
                      <a:pt x="37932" y="52483"/>
                    </a:cubicBezTo>
                    <a:cubicBezTo>
                      <a:pt x="35656" y="48768"/>
                      <a:pt x="31579" y="46673"/>
                      <a:pt x="27786" y="44672"/>
                    </a:cubicBezTo>
                    <a:cubicBezTo>
                      <a:pt x="26743" y="44101"/>
                      <a:pt x="25606" y="43529"/>
                      <a:pt x="24373" y="43434"/>
                    </a:cubicBezTo>
                    <a:cubicBezTo>
                      <a:pt x="22951" y="43244"/>
                      <a:pt x="21529" y="43815"/>
                      <a:pt x="20106" y="44005"/>
                    </a:cubicBezTo>
                    <a:cubicBezTo>
                      <a:pt x="14323" y="45053"/>
                      <a:pt x="7970" y="41910"/>
                      <a:pt x="5315" y="36576"/>
                    </a:cubicBezTo>
                    <a:cubicBezTo>
                      <a:pt x="4367" y="34671"/>
                      <a:pt x="3798" y="32480"/>
                      <a:pt x="2660" y="30766"/>
                    </a:cubicBezTo>
                    <a:cubicBezTo>
                      <a:pt x="1902" y="29623"/>
                      <a:pt x="764" y="28480"/>
                      <a:pt x="290" y="27146"/>
                    </a:cubicBezTo>
                    <a:cubicBezTo>
                      <a:pt x="-279" y="25432"/>
                      <a:pt x="100" y="23622"/>
                      <a:pt x="480" y="21907"/>
                    </a:cubicBezTo>
                    <a:cubicBezTo>
                      <a:pt x="1997" y="15526"/>
                      <a:pt x="3514" y="9144"/>
                      <a:pt x="5031" y="2667"/>
                    </a:cubicBezTo>
                    <a:cubicBezTo>
                      <a:pt x="5315" y="1715"/>
                      <a:pt x="5600" y="571"/>
                      <a:pt x="6453" y="191"/>
                    </a:cubicBezTo>
                    <a:cubicBezTo>
                      <a:pt x="7022" y="-95"/>
                      <a:pt x="7591" y="0"/>
                      <a:pt x="8160" y="95"/>
                    </a:cubicBezTo>
                    <a:cubicBezTo>
                      <a:pt x="18021" y="1238"/>
                      <a:pt x="26175" y="8668"/>
                      <a:pt x="32053" y="16669"/>
                    </a:cubicBezTo>
                    <a:cubicBezTo>
                      <a:pt x="38121" y="24670"/>
                      <a:pt x="42672" y="33814"/>
                      <a:pt x="49689" y="40957"/>
                    </a:cubicBezTo>
                    <a:cubicBezTo>
                      <a:pt x="52723" y="44101"/>
                      <a:pt x="62015" y="48673"/>
                      <a:pt x="60782" y="53626"/>
                    </a:cubicBezTo>
                    <a:cubicBezTo>
                      <a:pt x="59739" y="57721"/>
                      <a:pt x="47224" y="62484"/>
                      <a:pt x="43621" y="60674"/>
                    </a:cubicBezTo>
                    <a:lnTo>
                      <a:pt x="43621" y="60674"/>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782" name="Freeform 5064">
                <a:extLst>
                  <a:ext uri="{FF2B5EF4-FFF2-40B4-BE49-F238E27FC236}">
                    <a16:creationId xmlns:a16="http://schemas.microsoft.com/office/drawing/2014/main" id="{06E4359C-8AA5-C90D-DE26-0E9C5D7DFCBE}"/>
                  </a:ext>
                </a:extLst>
              </p:cNvPr>
              <p:cNvSpPr/>
              <p:nvPr/>
            </p:nvSpPr>
            <p:spPr>
              <a:xfrm>
                <a:off x="6038419" y="3643026"/>
                <a:ext cx="31187" cy="38100"/>
              </a:xfrm>
              <a:custGeom>
                <a:avLst/>
                <a:gdLst>
                  <a:gd name="connsiteX0" fmla="*/ 2493 w 31187"/>
                  <a:gd name="connsiteY0" fmla="*/ 10478 h 38100"/>
                  <a:gd name="connsiteX1" fmla="*/ 596 w 31187"/>
                  <a:gd name="connsiteY1" fmla="*/ 11811 h 38100"/>
                  <a:gd name="connsiteX2" fmla="*/ 881 w 31187"/>
                  <a:gd name="connsiteY2" fmla="*/ 16478 h 38100"/>
                  <a:gd name="connsiteX3" fmla="*/ 3915 w 31187"/>
                  <a:gd name="connsiteY3" fmla="*/ 20479 h 38100"/>
                  <a:gd name="connsiteX4" fmla="*/ 5716 w 31187"/>
                  <a:gd name="connsiteY4" fmla="*/ 25241 h 38100"/>
                  <a:gd name="connsiteX5" fmla="*/ 9130 w 31187"/>
                  <a:gd name="connsiteY5" fmla="*/ 28670 h 38100"/>
                  <a:gd name="connsiteX6" fmla="*/ 11879 w 31187"/>
                  <a:gd name="connsiteY6" fmla="*/ 29146 h 38100"/>
                  <a:gd name="connsiteX7" fmla="*/ 13112 w 31187"/>
                  <a:gd name="connsiteY7" fmla="*/ 31623 h 38100"/>
                  <a:gd name="connsiteX8" fmla="*/ 14345 w 31187"/>
                  <a:gd name="connsiteY8" fmla="*/ 38100 h 38100"/>
                  <a:gd name="connsiteX9" fmla="*/ 26196 w 31187"/>
                  <a:gd name="connsiteY9" fmla="*/ 23146 h 38100"/>
                  <a:gd name="connsiteX10" fmla="*/ 30368 w 31187"/>
                  <a:gd name="connsiteY10" fmla="*/ 14097 h 38100"/>
                  <a:gd name="connsiteX11" fmla="*/ 31127 w 31187"/>
                  <a:gd name="connsiteY11" fmla="*/ 5810 h 38100"/>
                  <a:gd name="connsiteX12" fmla="*/ 30747 w 31187"/>
                  <a:gd name="connsiteY12" fmla="*/ 0 h 38100"/>
                  <a:gd name="connsiteX13" fmla="*/ 16999 w 31187"/>
                  <a:gd name="connsiteY13" fmla="*/ 5334 h 38100"/>
                  <a:gd name="connsiteX14" fmla="*/ 2682 w 31187"/>
                  <a:gd name="connsiteY14" fmla="*/ 10287 h 38100"/>
                  <a:gd name="connsiteX15" fmla="*/ 2682 w 31187"/>
                  <a:gd name="connsiteY15" fmla="*/ 10478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87" h="38100">
                    <a:moveTo>
                      <a:pt x="2493" y="10478"/>
                    </a:moveTo>
                    <a:cubicBezTo>
                      <a:pt x="1829" y="10858"/>
                      <a:pt x="1070" y="11144"/>
                      <a:pt x="596" y="11811"/>
                    </a:cubicBezTo>
                    <a:cubicBezTo>
                      <a:pt x="-447" y="13145"/>
                      <a:pt x="27" y="15050"/>
                      <a:pt x="881" y="16478"/>
                    </a:cubicBezTo>
                    <a:cubicBezTo>
                      <a:pt x="1734" y="17907"/>
                      <a:pt x="3061" y="19050"/>
                      <a:pt x="3915" y="20479"/>
                    </a:cubicBezTo>
                    <a:cubicBezTo>
                      <a:pt x="4768" y="22003"/>
                      <a:pt x="5053" y="23622"/>
                      <a:pt x="5716" y="25241"/>
                    </a:cubicBezTo>
                    <a:cubicBezTo>
                      <a:pt x="6380" y="26860"/>
                      <a:pt x="7518" y="28384"/>
                      <a:pt x="9130" y="28670"/>
                    </a:cubicBezTo>
                    <a:cubicBezTo>
                      <a:pt x="10078" y="28861"/>
                      <a:pt x="11121" y="28670"/>
                      <a:pt x="11879" y="29146"/>
                    </a:cubicBezTo>
                    <a:cubicBezTo>
                      <a:pt x="12638" y="29623"/>
                      <a:pt x="12922" y="30671"/>
                      <a:pt x="13112" y="31623"/>
                    </a:cubicBezTo>
                    <a:cubicBezTo>
                      <a:pt x="13491" y="33814"/>
                      <a:pt x="13965" y="35909"/>
                      <a:pt x="14345" y="38100"/>
                    </a:cubicBezTo>
                    <a:cubicBezTo>
                      <a:pt x="18801" y="33623"/>
                      <a:pt x="22783" y="28670"/>
                      <a:pt x="26196" y="23146"/>
                    </a:cubicBezTo>
                    <a:cubicBezTo>
                      <a:pt x="27998" y="20288"/>
                      <a:pt x="29515" y="17335"/>
                      <a:pt x="30368" y="14097"/>
                    </a:cubicBezTo>
                    <a:cubicBezTo>
                      <a:pt x="31032" y="11335"/>
                      <a:pt x="31127" y="8572"/>
                      <a:pt x="31127" y="5810"/>
                    </a:cubicBezTo>
                    <a:cubicBezTo>
                      <a:pt x="31127" y="3810"/>
                      <a:pt x="31411" y="1810"/>
                      <a:pt x="30747" y="0"/>
                    </a:cubicBezTo>
                    <a:cubicBezTo>
                      <a:pt x="26386" y="571"/>
                      <a:pt x="21456" y="4000"/>
                      <a:pt x="16999" y="5334"/>
                    </a:cubicBezTo>
                    <a:cubicBezTo>
                      <a:pt x="12164" y="6858"/>
                      <a:pt x="7328" y="8096"/>
                      <a:pt x="2682" y="10287"/>
                    </a:cubicBezTo>
                    <a:lnTo>
                      <a:pt x="2682" y="10478"/>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783" name="Freeform 5065">
                <a:extLst>
                  <a:ext uri="{FF2B5EF4-FFF2-40B4-BE49-F238E27FC236}">
                    <a16:creationId xmlns:a16="http://schemas.microsoft.com/office/drawing/2014/main" id="{6137A319-ABEF-B6A9-76D9-AF19B343CC3A}"/>
                  </a:ext>
                </a:extLst>
              </p:cNvPr>
              <p:cNvSpPr/>
              <p:nvPr/>
            </p:nvSpPr>
            <p:spPr>
              <a:xfrm>
                <a:off x="5872141" y="4283322"/>
                <a:ext cx="18014" cy="20834"/>
              </a:xfrm>
              <a:custGeom>
                <a:avLst/>
                <a:gdLst>
                  <a:gd name="connsiteX0" fmla="*/ 17920 w 18014"/>
                  <a:gd name="connsiteY0" fmla="*/ 2927 h 20834"/>
                  <a:gd name="connsiteX1" fmla="*/ 17920 w 18014"/>
                  <a:gd name="connsiteY1" fmla="*/ 1499 h 20834"/>
                  <a:gd name="connsiteX2" fmla="*/ 15360 w 18014"/>
                  <a:gd name="connsiteY2" fmla="*/ 260 h 20834"/>
                  <a:gd name="connsiteX3" fmla="*/ 12326 w 18014"/>
                  <a:gd name="connsiteY3" fmla="*/ 642 h 20834"/>
                  <a:gd name="connsiteX4" fmla="*/ 9292 w 18014"/>
                  <a:gd name="connsiteY4" fmla="*/ 70 h 20834"/>
                  <a:gd name="connsiteX5" fmla="*/ 6447 w 18014"/>
                  <a:gd name="connsiteY5" fmla="*/ 737 h 20834"/>
                  <a:gd name="connsiteX6" fmla="*/ 5310 w 18014"/>
                  <a:gd name="connsiteY6" fmla="*/ 2070 h 20834"/>
                  <a:gd name="connsiteX7" fmla="*/ 3698 w 18014"/>
                  <a:gd name="connsiteY7" fmla="*/ 1975 h 20834"/>
                  <a:gd name="connsiteX8" fmla="*/ 0 w 18014"/>
                  <a:gd name="connsiteY8" fmla="*/ 546 h 20834"/>
                  <a:gd name="connsiteX9" fmla="*/ 3982 w 18014"/>
                  <a:gd name="connsiteY9" fmla="*/ 11310 h 20834"/>
                  <a:gd name="connsiteX10" fmla="*/ 7301 w 18014"/>
                  <a:gd name="connsiteY10" fmla="*/ 16262 h 20834"/>
                  <a:gd name="connsiteX11" fmla="*/ 11283 w 18014"/>
                  <a:gd name="connsiteY11" fmla="*/ 19215 h 20834"/>
                  <a:gd name="connsiteX12" fmla="*/ 14412 w 18014"/>
                  <a:gd name="connsiteY12" fmla="*/ 20835 h 20834"/>
                  <a:gd name="connsiteX13" fmla="*/ 15929 w 18014"/>
                  <a:gd name="connsiteY13" fmla="*/ 11976 h 20834"/>
                  <a:gd name="connsiteX14" fmla="*/ 17825 w 18014"/>
                  <a:gd name="connsiteY14" fmla="*/ 3023 h 20834"/>
                  <a:gd name="connsiteX15" fmla="*/ 18015 w 18014"/>
                  <a:gd name="connsiteY15" fmla="*/ 3023 h 2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14" h="20834">
                    <a:moveTo>
                      <a:pt x="17920" y="2927"/>
                    </a:moveTo>
                    <a:cubicBezTo>
                      <a:pt x="17920" y="2927"/>
                      <a:pt x="17920" y="1975"/>
                      <a:pt x="17920" y="1499"/>
                    </a:cubicBezTo>
                    <a:cubicBezTo>
                      <a:pt x="17541" y="546"/>
                      <a:pt x="16403" y="165"/>
                      <a:pt x="15360" y="260"/>
                    </a:cubicBezTo>
                    <a:cubicBezTo>
                      <a:pt x="14317" y="260"/>
                      <a:pt x="13369" y="642"/>
                      <a:pt x="12326" y="642"/>
                    </a:cubicBezTo>
                    <a:cubicBezTo>
                      <a:pt x="11283" y="642"/>
                      <a:pt x="10335" y="260"/>
                      <a:pt x="9292" y="70"/>
                    </a:cubicBezTo>
                    <a:cubicBezTo>
                      <a:pt x="8249" y="-121"/>
                      <a:pt x="7111" y="70"/>
                      <a:pt x="6447" y="737"/>
                    </a:cubicBezTo>
                    <a:cubicBezTo>
                      <a:pt x="6068" y="1213"/>
                      <a:pt x="5879" y="1785"/>
                      <a:pt x="5310" y="2070"/>
                    </a:cubicBezTo>
                    <a:cubicBezTo>
                      <a:pt x="4836" y="2356"/>
                      <a:pt x="4172" y="2070"/>
                      <a:pt x="3698" y="1975"/>
                    </a:cubicBezTo>
                    <a:cubicBezTo>
                      <a:pt x="2465" y="1499"/>
                      <a:pt x="1233" y="1118"/>
                      <a:pt x="0" y="546"/>
                    </a:cubicBezTo>
                    <a:cubicBezTo>
                      <a:pt x="853" y="4261"/>
                      <a:pt x="2181" y="7880"/>
                      <a:pt x="3982" y="11310"/>
                    </a:cubicBezTo>
                    <a:cubicBezTo>
                      <a:pt x="4836" y="13119"/>
                      <a:pt x="5879" y="14834"/>
                      <a:pt x="7301" y="16262"/>
                    </a:cubicBezTo>
                    <a:cubicBezTo>
                      <a:pt x="8439" y="17405"/>
                      <a:pt x="9956" y="18358"/>
                      <a:pt x="11283" y="19215"/>
                    </a:cubicBezTo>
                    <a:cubicBezTo>
                      <a:pt x="12326" y="19882"/>
                      <a:pt x="13274" y="20644"/>
                      <a:pt x="14412" y="20835"/>
                    </a:cubicBezTo>
                    <a:cubicBezTo>
                      <a:pt x="15455" y="18358"/>
                      <a:pt x="15265" y="14738"/>
                      <a:pt x="15929" y="11976"/>
                    </a:cubicBezTo>
                    <a:cubicBezTo>
                      <a:pt x="16687" y="9024"/>
                      <a:pt x="17541" y="6071"/>
                      <a:pt x="17825" y="3023"/>
                    </a:cubicBezTo>
                    <a:lnTo>
                      <a:pt x="18015" y="3023"/>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84" name="Freeform 5066">
                <a:extLst>
                  <a:ext uri="{FF2B5EF4-FFF2-40B4-BE49-F238E27FC236}">
                    <a16:creationId xmlns:a16="http://schemas.microsoft.com/office/drawing/2014/main" id="{FCB01669-593D-CF83-672D-AC39F6E3B34B}"/>
                  </a:ext>
                </a:extLst>
              </p:cNvPr>
              <p:cNvSpPr/>
              <p:nvPr/>
            </p:nvSpPr>
            <p:spPr>
              <a:xfrm>
                <a:off x="5954021" y="3979449"/>
                <a:ext cx="21716" cy="30140"/>
              </a:xfrm>
              <a:custGeom>
                <a:avLst/>
                <a:gdLst>
                  <a:gd name="connsiteX0" fmla="*/ 7720 w 21716"/>
                  <a:gd name="connsiteY0" fmla="*/ 95 h 30140"/>
                  <a:gd name="connsiteX1" fmla="*/ 19667 w 21716"/>
                  <a:gd name="connsiteY1" fmla="*/ 11525 h 30140"/>
                  <a:gd name="connsiteX2" fmla="*/ 21468 w 21716"/>
                  <a:gd name="connsiteY2" fmla="*/ 13430 h 30140"/>
                  <a:gd name="connsiteX3" fmla="*/ 21279 w 21716"/>
                  <a:gd name="connsiteY3" fmla="*/ 16669 h 30140"/>
                  <a:gd name="connsiteX4" fmla="*/ 19382 w 21716"/>
                  <a:gd name="connsiteY4" fmla="*/ 23146 h 30140"/>
                  <a:gd name="connsiteX5" fmla="*/ 18434 w 21716"/>
                  <a:gd name="connsiteY5" fmla="*/ 25432 h 30140"/>
                  <a:gd name="connsiteX6" fmla="*/ 15400 w 21716"/>
                  <a:gd name="connsiteY6" fmla="*/ 28004 h 30140"/>
                  <a:gd name="connsiteX7" fmla="*/ 13125 w 21716"/>
                  <a:gd name="connsiteY7" fmla="*/ 29908 h 30140"/>
                  <a:gd name="connsiteX8" fmla="*/ 8763 w 21716"/>
                  <a:gd name="connsiteY8" fmla="*/ 29147 h 30140"/>
                  <a:gd name="connsiteX9" fmla="*/ 6203 w 21716"/>
                  <a:gd name="connsiteY9" fmla="*/ 27813 h 30140"/>
                  <a:gd name="connsiteX10" fmla="*/ 893 w 21716"/>
                  <a:gd name="connsiteY10" fmla="*/ 23622 h 30140"/>
                  <a:gd name="connsiteX11" fmla="*/ 40 w 21716"/>
                  <a:gd name="connsiteY11" fmla="*/ 18002 h 30140"/>
                  <a:gd name="connsiteX12" fmla="*/ 1273 w 21716"/>
                  <a:gd name="connsiteY12" fmla="*/ 12478 h 30140"/>
                  <a:gd name="connsiteX13" fmla="*/ 9901 w 21716"/>
                  <a:gd name="connsiteY13" fmla="*/ 5429 h 30140"/>
                  <a:gd name="connsiteX14" fmla="*/ 7625 w 21716"/>
                  <a:gd name="connsiteY14" fmla="*/ 0 h 30140"/>
                  <a:gd name="connsiteX15" fmla="*/ 7625 w 21716"/>
                  <a:gd name="connsiteY15" fmla="*/ 0 h 3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16" h="30140">
                    <a:moveTo>
                      <a:pt x="7720" y="95"/>
                    </a:moveTo>
                    <a:cubicBezTo>
                      <a:pt x="11228" y="4382"/>
                      <a:pt x="15211" y="8192"/>
                      <a:pt x="19667" y="11525"/>
                    </a:cubicBezTo>
                    <a:cubicBezTo>
                      <a:pt x="20425" y="12097"/>
                      <a:pt x="21184" y="12573"/>
                      <a:pt x="21468" y="13430"/>
                    </a:cubicBezTo>
                    <a:cubicBezTo>
                      <a:pt x="21942" y="14478"/>
                      <a:pt x="21658" y="15621"/>
                      <a:pt x="21279" y="16669"/>
                    </a:cubicBezTo>
                    <a:cubicBezTo>
                      <a:pt x="20615" y="18860"/>
                      <a:pt x="19951" y="20955"/>
                      <a:pt x="19382" y="23146"/>
                    </a:cubicBezTo>
                    <a:cubicBezTo>
                      <a:pt x="19098" y="23908"/>
                      <a:pt x="18908" y="24765"/>
                      <a:pt x="18434" y="25432"/>
                    </a:cubicBezTo>
                    <a:cubicBezTo>
                      <a:pt x="17676" y="26575"/>
                      <a:pt x="16443" y="27146"/>
                      <a:pt x="15400" y="28004"/>
                    </a:cubicBezTo>
                    <a:cubicBezTo>
                      <a:pt x="14642" y="28670"/>
                      <a:pt x="13978" y="29528"/>
                      <a:pt x="13125" y="29908"/>
                    </a:cubicBezTo>
                    <a:cubicBezTo>
                      <a:pt x="11702" y="30480"/>
                      <a:pt x="10090" y="29908"/>
                      <a:pt x="8763" y="29147"/>
                    </a:cubicBezTo>
                    <a:cubicBezTo>
                      <a:pt x="7910" y="28670"/>
                      <a:pt x="7056" y="28289"/>
                      <a:pt x="6203" y="27813"/>
                    </a:cubicBezTo>
                    <a:cubicBezTo>
                      <a:pt x="4212" y="26765"/>
                      <a:pt x="2031" y="25622"/>
                      <a:pt x="893" y="23622"/>
                    </a:cubicBezTo>
                    <a:cubicBezTo>
                      <a:pt x="-55" y="21908"/>
                      <a:pt x="-55" y="19907"/>
                      <a:pt x="40" y="18002"/>
                    </a:cubicBezTo>
                    <a:cubicBezTo>
                      <a:pt x="40" y="16097"/>
                      <a:pt x="419" y="14192"/>
                      <a:pt x="1273" y="12478"/>
                    </a:cubicBezTo>
                    <a:cubicBezTo>
                      <a:pt x="2979" y="9049"/>
                      <a:pt x="6582" y="7049"/>
                      <a:pt x="9901" y="5429"/>
                    </a:cubicBezTo>
                    <a:cubicBezTo>
                      <a:pt x="9901" y="3334"/>
                      <a:pt x="9048" y="1524"/>
                      <a:pt x="7625" y="0"/>
                    </a:cubicBezTo>
                    <a:lnTo>
                      <a:pt x="7625" y="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85" name="Freeform 5067">
                <a:extLst>
                  <a:ext uri="{FF2B5EF4-FFF2-40B4-BE49-F238E27FC236}">
                    <a16:creationId xmlns:a16="http://schemas.microsoft.com/office/drawing/2014/main" id="{D27CF54F-AE2C-7B89-0119-7AE8BC1762B0}"/>
                  </a:ext>
                </a:extLst>
              </p:cNvPr>
              <p:cNvSpPr/>
              <p:nvPr/>
            </p:nvSpPr>
            <p:spPr>
              <a:xfrm>
                <a:off x="5880293" y="3882441"/>
                <a:ext cx="33844" cy="35003"/>
              </a:xfrm>
              <a:custGeom>
                <a:avLst/>
                <a:gdLst>
                  <a:gd name="connsiteX0" fmla="*/ 30722 w 33844"/>
                  <a:gd name="connsiteY0" fmla="*/ 23665 h 35003"/>
                  <a:gd name="connsiteX1" fmla="*/ 29300 w 33844"/>
                  <a:gd name="connsiteY1" fmla="*/ 24618 h 35003"/>
                  <a:gd name="connsiteX2" fmla="*/ 28162 w 33844"/>
                  <a:gd name="connsiteY2" fmla="*/ 27285 h 35003"/>
                  <a:gd name="connsiteX3" fmla="*/ 22758 w 33844"/>
                  <a:gd name="connsiteY3" fmla="*/ 33952 h 35003"/>
                  <a:gd name="connsiteX4" fmla="*/ 15647 w 33844"/>
                  <a:gd name="connsiteY4" fmla="*/ 33952 h 35003"/>
                  <a:gd name="connsiteX5" fmla="*/ 11854 w 33844"/>
                  <a:gd name="connsiteY5" fmla="*/ 35000 h 35003"/>
                  <a:gd name="connsiteX6" fmla="*/ 6450 w 33844"/>
                  <a:gd name="connsiteY6" fmla="*/ 31000 h 35003"/>
                  <a:gd name="connsiteX7" fmla="*/ 3036 w 33844"/>
                  <a:gd name="connsiteY7" fmla="*/ 24904 h 35003"/>
                  <a:gd name="connsiteX8" fmla="*/ 571 w 33844"/>
                  <a:gd name="connsiteY8" fmla="*/ 22523 h 35003"/>
                  <a:gd name="connsiteX9" fmla="*/ 571 w 33844"/>
                  <a:gd name="connsiteY9" fmla="*/ 19379 h 35003"/>
                  <a:gd name="connsiteX10" fmla="*/ 1804 w 33844"/>
                  <a:gd name="connsiteY10" fmla="*/ 18617 h 35003"/>
                  <a:gd name="connsiteX11" fmla="*/ 12707 w 33844"/>
                  <a:gd name="connsiteY11" fmla="*/ 6330 h 35003"/>
                  <a:gd name="connsiteX12" fmla="*/ 23422 w 33844"/>
                  <a:gd name="connsiteY12" fmla="*/ 424 h 35003"/>
                  <a:gd name="connsiteX13" fmla="*/ 30627 w 33844"/>
                  <a:gd name="connsiteY13" fmla="*/ 23570 h 35003"/>
                  <a:gd name="connsiteX14" fmla="*/ 30627 w 33844"/>
                  <a:gd name="connsiteY14" fmla="*/ 23570 h 3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844" h="35003">
                    <a:moveTo>
                      <a:pt x="30722" y="23665"/>
                    </a:moveTo>
                    <a:cubicBezTo>
                      <a:pt x="30722" y="23665"/>
                      <a:pt x="29774" y="24237"/>
                      <a:pt x="29300" y="24618"/>
                    </a:cubicBezTo>
                    <a:cubicBezTo>
                      <a:pt x="28636" y="25285"/>
                      <a:pt x="28447" y="26332"/>
                      <a:pt x="28162" y="27285"/>
                    </a:cubicBezTo>
                    <a:cubicBezTo>
                      <a:pt x="27404" y="30238"/>
                      <a:pt x="25602" y="33190"/>
                      <a:pt x="22758" y="33952"/>
                    </a:cubicBezTo>
                    <a:cubicBezTo>
                      <a:pt x="20482" y="34524"/>
                      <a:pt x="17922" y="33381"/>
                      <a:pt x="15647" y="33952"/>
                    </a:cubicBezTo>
                    <a:cubicBezTo>
                      <a:pt x="14319" y="34238"/>
                      <a:pt x="13181" y="34905"/>
                      <a:pt x="11854" y="35000"/>
                    </a:cubicBezTo>
                    <a:cubicBezTo>
                      <a:pt x="9484" y="35095"/>
                      <a:pt x="7587" y="33095"/>
                      <a:pt x="6450" y="31000"/>
                    </a:cubicBezTo>
                    <a:cubicBezTo>
                      <a:pt x="5312" y="28904"/>
                      <a:pt x="4648" y="26523"/>
                      <a:pt x="3036" y="24904"/>
                    </a:cubicBezTo>
                    <a:cubicBezTo>
                      <a:pt x="2278" y="24142"/>
                      <a:pt x="1235" y="23475"/>
                      <a:pt x="571" y="22523"/>
                    </a:cubicBezTo>
                    <a:cubicBezTo>
                      <a:pt x="-93" y="21570"/>
                      <a:pt x="-282" y="20236"/>
                      <a:pt x="571" y="19379"/>
                    </a:cubicBezTo>
                    <a:cubicBezTo>
                      <a:pt x="950" y="18998"/>
                      <a:pt x="1330" y="18808"/>
                      <a:pt x="1804" y="18617"/>
                    </a:cubicBezTo>
                    <a:cubicBezTo>
                      <a:pt x="7208" y="16236"/>
                      <a:pt x="10147" y="11283"/>
                      <a:pt x="12707" y="6330"/>
                    </a:cubicBezTo>
                    <a:cubicBezTo>
                      <a:pt x="14983" y="2044"/>
                      <a:pt x="18302" y="-1195"/>
                      <a:pt x="23422" y="424"/>
                    </a:cubicBezTo>
                    <a:cubicBezTo>
                      <a:pt x="30533" y="2615"/>
                      <a:pt x="38402" y="18141"/>
                      <a:pt x="30627" y="23570"/>
                    </a:cubicBezTo>
                    <a:lnTo>
                      <a:pt x="30627" y="2357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86" name="Freeform 5068">
                <a:extLst>
                  <a:ext uri="{FF2B5EF4-FFF2-40B4-BE49-F238E27FC236}">
                    <a16:creationId xmlns:a16="http://schemas.microsoft.com/office/drawing/2014/main" id="{57673619-FFCE-DAE5-AA00-563865F31E0B}"/>
                  </a:ext>
                </a:extLst>
              </p:cNvPr>
              <p:cNvSpPr/>
              <p:nvPr/>
            </p:nvSpPr>
            <p:spPr>
              <a:xfrm>
                <a:off x="5940029" y="4544472"/>
                <a:ext cx="79739" cy="79343"/>
              </a:xfrm>
              <a:custGeom>
                <a:avLst/>
                <a:gdLst>
                  <a:gd name="connsiteX0" fmla="*/ 69499 w 79739"/>
                  <a:gd name="connsiteY0" fmla="*/ 6096 h 79343"/>
                  <a:gd name="connsiteX1" fmla="*/ 67224 w 79739"/>
                  <a:gd name="connsiteY1" fmla="*/ 0 h 79343"/>
                  <a:gd name="connsiteX2" fmla="*/ 61061 w 79739"/>
                  <a:gd name="connsiteY2" fmla="*/ 9716 h 79343"/>
                  <a:gd name="connsiteX3" fmla="*/ 0 w 79739"/>
                  <a:gd name="connsiteY3" fmla="*/ 64103 h 79343"/>
                  <a:gd name="connsiteX4" fmla="*/ 0 w 79739"/>
                  <a:gd name="connsiteY4" fmla="*/ 64675 h 79343"/>
                  <a:gd name="connsiteX5" fmla="*/ 2181 w 79739"/>
                  <a:gd name="connsiteY5" fmla="*/ 79343 h 79343"/>
                  <a:gd name="connsiteX6" fmla="*/ 72439 w 79739"/>
                  <a:gd name="connsiteY6" fmla="*/ 18002 h 79343"/>
                  <a:gd name="connsiteX7" fmla="*/ 79739 w 79739"/>
                  <a:gd name="connsiteY7" fmla="*/ 6572 h 79343"/>
                  <a:gd name="connsiteX8" fmla="*/ 73292 w 79739"/>
                  <a:gd name="connsiteY8" fmla="*/ 6763 h 79343"/>
                  <a:gd name="connsiteX9" fmla="*/ 69405 w 79739"/>
                  <a:gd name="connsiteY9" fmla="*/ 6096 h 7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39" h="79343">
                    <a:moveTo>
                      <a:pt x="69499" y="6096"/>
                    </a:moveTo>
                    <a:cubicBezTo>
                      <a:pt x="67508" y="4953"/>
                      <a:pt x="67034" y="2477"/>
                      <a:pt x="67224" y="0"/>
                    </a:cubicBezTo>
                    <a:cubicBezTo>
                      <a:pt x="65517" y="3524"/>
                      <a:pt x="63431" y="6858"/>
                      <a:pt x="61061" y="9716"/>
                    </a:cubicBezTo>
                    <a:cubicBezTo>
                      <a:pt x="41434" y="33242"/>
                      <a:pt x="20290" y="50006"/>
                      <a:pt x="0" y="64103"/>
                    </a:cubicBezTo>
                    <a:cubicBezTo>
                      <a:pt x="0" y="64294"/>
                      <a:pt x="0" y="64484"/>
                      <a:pt x="0" y="64675"/>
                    </a:cubicBezTo>
                    <a:cubicBezTo>
                      <a:pt x="853" y="69533"/>
                      <a:pt x="1517" y="74486"/>
                      <a:pt x="2181" y="79343"/>
                    </a:cubicBezTo>
                    <a:cubicBezTo>
                      <a:pt x="25221" y="63913"/>
                      <a:pt x="49683" y="45339"/>
                      <a:pt x="72439" y="18002"/>
                    </a:cubicBezTo>
                    <a:cubicBezTo>
                      <a:pt x="75378" y="14574"/>
                      <a:pt x="77654" y="10668"/>
                      <a:pt x="79739" y="6572"/>
                    </a:cubicBezTo>
                    <a:cubicBezTo>
                      <a:pt x="77559" y="6763"/>
                      <a:pt x="75378" y="6763"/>
                      <a:pt x="73292" y="6763"/>
                    </a:cubicBezTo>
                    <a:cubicBezTo>
                      <a:pt x="71965" y="6763"/>
                      <a:pt x="70542" y="6763"/>
                      <a:pt x="69405" y="609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87" name="Freeform 5069">
                <a:extLst>
                  <a:ext uri="{FF2B5EF4-FFF2-40B4-BE49-F238E27FC236}">
                    <a16:creationId xmlns:a16="http://schemas.microsoft.com/office/drawing/2014/main" id="{B199CBE1-57BD-7963-D995-785C93758619}"/>
                  </a:ext>
                </a:extLst>
              </p:cNvPr>
              <p:cNvSpPr/>
              <p:nvPr/>
            </p:nvSpPr>
            <p:spPr>
              <a:xfrm>
                <a:off x="5904360" y="4035213"/>
                <a:ext cx="15283" cy="15896"/>
              </a:xfrm>
              <a:custGeom>
                <a:avLst/>
                <a:gdLst>
                  <a:gd name="connsiteX0" fmla="*/ 1061 w 15283"/>
                  <a:gd name="connsiteY0" fmla="*/ 5958 h 15896"/>
                  <a:gd name="connsiteX1" fmla="*/ 18 w 15283"/>
                  <a:gd name="connsiteY1" fmla="*/ 7387 h 15896"/>
                  <a:gd name="connsiteX2" fmla="*/ 587 w 15283"/>
                  <a:gd name="connsiteY2" fmla="*/ 9101 h 15896"/>
                  <a:gd name="connsiteX3" fmla="*/ 2863 w 15283"/>
                  <a:gd name="connsiteY3" fmla="*/ 12340 h 15896"/>
                  <a:gd name="connsiteX4" fmla="*/ 6466 w 15283"/>
                  <a:gd name="connsiteY4" fmla="*/ 13959 h 15896"/>
                  <a:gd name="connsiteX5" fmla="*/ 6940 w 15283"/>
                  <a:gd name="connsiteY5" fmla="*/ 14054 h 15896"/>
                  <a:gd name="connsiteX6" fmla="*/ 7319 w 15283"/>
                  <a:gd name="connsiteY6" fmla="*/ 15293 h 15896"/>
                  <a:gd name="connsiteX7" fmla="*/ 8836 w 15283"/>
                  <a:gd name="connsiteY7" fmla="*/ 15864 h 15896"/>
                  <a:gd name="connsiteX8" fmla="*/ 14904 w 15283"/>
                  <a:gd name="connsiteY8" fmla="*/ 10721 h 15896"/>
                  <a:gd name="connsiteX9" fmla="*/ 15284 w 15283"/>
                  <a:gd name="connsiteY9" fmla="*/ 9863 h 15896"/>
                  <a:gd name="connsiteX10" fmla="*/ 14335 w 15283"/>
                  <a:gd name="connsiteY10" fmla="*/ 8149 h 15896"/>
                  <a:gd name="connsiteX11" fmla="*/ 13672 w 15283"/>
                  <a:gd name="connsiteY11" fmla="*/ 4720 h 15896"/>
                  <a:gd name="connsiteX12" fmla="*/ 13103 w 15283"/>
                  <a:gd name="connsiteY12" fmla="*/ 3958 h 15896"/>
                  <a:gd name="connsiteX13" fmla="*/ 12629 w 15283"/>
                  <a:gd name="connsiteY13" fmla="*/ 243 h 15896"/>
                  <a:gd name="connsiteX14" fmla="*/ 9026 w 15283"/>
                  <a:gd name="connsiteY14" fmla="*/ 1100 h 15896"/>
                  <a:gd name="connsiteX15" fmla="*/ 1251 w 15283"/>
                  <a:gd name="connsiteY15" fmla="*/ 6053 h 15896"/>
                  <a:gd name="connsiteX16" fmla="*/ 1251 w 15283"/>
                  <a:gd name="connsiteY16" fmla="*/ 6053 h 1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83" h="15896">
                    <a:moveTo>
                      <a:pt x="1061" y="5958"/>
                    </a:moveTo>
                    <a:cubicBezTo>
                      <a:pt x="1061" y="5958"/>
                      <a:pt x="113" y="6720"/>
                      <a:pt x="18" y="7387"/>
                    </a:cubicBezTo>
                    <a:cubicBezTo>
                      <a:pt x="-76" y="7958"/>
                      <a:pt x="208" y="8530"/>
                      <a:pt x="587" y="9101"/>
                    </a:cubicBezTo>
                    <a:cubicBezTo>
                      <a:pt x="1251" y="10244"/>
                      <a:pt x="2009" y="11387"/>
                      <a:pt x="2863" y="12340"/>
                    </a:cubicBezTo>
                    <a:cubicBezTo>
                      <a:pt x="3716" y="13292"/>
                      <a:pt x="5044" y="13959"/>
                      <a:pt x="6466" y="13959"/>
                    </a:cubicBezTo>
                    <a:cubicBezTo>
                      <a:pt x="6655" y="13959"/>
                      <a:pt x="6845" y="13959"/>
                      <a:pt x="6940" y="14054"/>
                    </a:cubicBezTo>
                    <a:cubicBezTo>
                      <a:pt x="7319" y="14340"/>
                      <a:pt x="7130" y="14816"/>
                      <a:pt x="7319" y="15293"/>
                    </a:cubicBezTo>
                    <a:cubicBezTo>
                      <a:pt x="7509" y="15864"/>
                      <a:pt x="8267" y="15959"/>
                      <a:pt x="8836" y="15864"/>
                    </a:cubicBezTo>
                    <a:cubicBezTo>
                      <a:pt x="11586" y="15483"/>
                      <a:pt x="13482" y="13007"/>
                      <a:pt x="14904" y="10721"/>
                    </a:cubicBezTo>
                    <a:cubicBezTo>
                      <a:pt x="15094" y="10435"/>
                      <a:pt x="15284" y="10149"/>
                      <a:pt x="15284" y="9863"/>
                    </a:cubicBezTo>
                    <a:cubicBezTo>
                      <a:pt x="15284" y="9197"/>
                      <a:pt x="14715" y="8720"/>
                      <a:pt x="14335" y="8149"/>
                    </a:cubicBezTo>
                    <a:cubicBezTo>
                      <a:pt x="13767" y="7101"/>
                      <a:pt x="14335" y="5672"/>
                      <a:pt x="13672" y="4720"/>
                    </a:cubicBezTo>
                    <a:cubicBezTo>
                      <a:pt x="13482" y="4434"/>
                      <a:pt x="13198" y="4244"/>
                      <a:pt x="13103" y="3958"/>
                    </a:cubicBezTo>
                    <a:cubicBezTo>
                      <a:pt x="12534" y="3005"/>
                      <a:pt x="13482" y="910"/>
                      <a:pt x="12629" y="243"/>
                    </a:cubicBezTo>
                    <a:cubicBezTo>
                      <a:pt x="11775" y="-519"/>
                      <a:pt x="9974" y="719"/>
                      <a:pt x="9026" y="1100"/>
                    </a:cubicBezTo>
                    <a:cubicBezTo>
                      <a:pt x="6181" y="2434"/>
                      <a:pt x="3527" y="4148"/>
                      <a:pt x="1251" y="6053"/>
                    </a:cubicBezTo>
                    <a:lnTo>
                      <a:pt x="1251" y="6053"/>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88" name="Freeform 5070">
                <a:extLst>
                  <a:ext uri="{FF2B5EF4-FFF2-40B4-BE49-F238E27FC236}">
                    <a16:creationId xmlns:a16="http://schemas.microsoft.com/office/drawing/2014/main" id="{FDEBF66F-8B09-D30F-97E5-4981E22EE398}"/>
                  </a:ext>
                </a:extLst>
              </p:cNvPr>
              <p:cNvSpPr/>
              <p:nvPr/>
            </p:nvSpPr>
            <p:spPr>
              <a:xfrm>
                <a:off x="6183609" y="4719923"/>
                <a:ext cx="32161" cy="58241"/>
              </a:xfrm>
              <a:custGeom>
                <a:avLst/>
                <a:gdLst>
                  <a:gd name="connsiteX0" fmla="*/ 0 w 32161"/>
                  <a:gd name="connsiteY0" fmla="*/ 0 h 58241"/>
                  <a:gd name="connsiteX1" fmla="*/ 8059 w 32161"/>
                  <a:gd name="connsiteY1" fmla="*/ 37719 h 58241"/>
                  <a:gd name="connsiteX2" fmla="*/ 6353 w 32161"/>
                  <a:gd name="connsiteY2" fmla="*/ 50673 h 58241"/>
                  <a:gd name="connsiteX3" fmla="*/ 24367 w 32161"/>
                  <a:gd name="connsiteY3" fmla="*/ 57245 h 58241"/>
                  <a:gd name="connsiteX4" fmla="*/ 30910 w 32161"/>
                  <a:gd name="connsiteY4" fmla="*/ 40862 h 58241"/>
                  <a:gd name="connsiteX5" fmla="*/ 21618 w 32161"/>
                  <a:gd name="connsiteY5" fmla="*/ 33623 h 58241"/>
                  <a:gd name="connsiteX6" fmla="*/ 16782 w 32161"/>
                  <a:gd name="connsiteY6" fmla="*/ 15526 h 58241"/>
                  <a:gd name="connsiteX7" fmla="*/ 11567 w 32161"/>
                  <a:gd name="connsiteY7" fmla="*/ 11239 h 58241"/>
                  <a:gd name="connsiteX8" fmla="*/ 95 w 32161"/>
                  <a:gd name="connsiteY8" fmla="*/ 0 h 5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161" h="58241">
                    <a:moveTo>
                      <a:pt x="0" y="0"/>
                    </a:moveTo>
                    <a:cubicBezTo>
                      <a:pt x="1612" y="15240"/>
                      <a:pt x="4836" y="27908"/>
                      <a:pt x="8059" y="37719"/>
                    </a:cubicBezTo>
                    <a:cubicBezTo>
                      <a:pt x="5025" y="41148"/>
                      <a:pt x="4172" y="46196"/>
                      <a:pt x="6353" y="50673"/>
                    </a:cubicBezTo>
                    <a:cubicBezTo>
                      <a:pt x="9482" y="57055"/>
                      <a:pt x="17541" y="59912"/>
                      <a:pt x="24367" y="57245"/>
                    </a:cubicBezTo>
                    <a:cubicBezTo>
                      <a:pt x="31099" y="54483"/>
                      <a:pt x="34039" y="47149"/>
                      <a:pt x="30910" y="40862"/>
                    </a:cubicBezTo>
                    <a:cubicBezTo>
                      <a:pt x="29013" y="37147"/>
                      <a:pt x="25505" y="34576"/>
                      <a:pt x="21618" y="33623"/>
                    </a:cubicBezTo>
                    <a:cubicBezTo>
                      <a:pt x="19627" y="27622"/>
                      <a:pt x="18015" y="21527"/>
                      <a:pt x="16782" y="15526"/>
                    </a:cubicBezTo>
                    <a:cubicBezTo>
                      <a:pt x="14981" y="14288"/>
                      <a:pt x="13274" y="12763"/>
                      <a:pt x="11567" y="11239"/>
                    </a:cubicBezTo>
                    <a:cubicBezTo>
                      <a:pt x="7585" y="7620"/>
                      <a:pt x="3793" y="3905"/>
                      <a:pt x="95" y="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89" name="Freeform 5071">
                <a:extLst>
                  <a:ext uri="{FF2B5EF4-FFF2-40B4-BE49-F238E27FC236}">
                    <a16:creationId xmlns:a16="http://schemas.microsoft.com/office/drawing/2014/main" id="{2DB39E28-41E1-4050-BC6F-A64AEAD838AB}"/>
                  </a:ext>
                </a:extLst>
              </p:cNvPr>
              <p:cNvSpPr/>
              <p:nvPr/>
            </p:nvSpPr>
            <p:spPr>
              <a:xfrm>
                <a:off x="5963732" y="4538091"/>
                <a:ext cx="180898" cy="235674"/>
              </a:xfrm>
              <a:custGeom>
                <a:avLst/>
                <a:gdLst>
                  <a:gd name="connsiteX0" fmla="*/ 137653 w 180898"/>
                  <a:gd name="connsiteY0" fmla="*/ 175690 h 235674"/>
                  <a:gd name="connsiteX1" fmla="*/ 138525 w 180898"/>
                  <a:gd name="connsiteY1" fmla="*/ 183260 h 235674"/>
                  <a:gd name="connsiteX2" fmla="*/ 142602 w 180898"/>
                  <a:gd name="connsiteY2" fmla="*/ 189261 h 235674"/>
                  <a:gd name="connsiteX3" fmla="*/ 144116 w 180898"/>
                  <a:gd name="connsiteY3" fmla="*/ 190811 h 235674"/>
                  <a:gd name="connsiteX4" fmla="*/ 118424 w 180898"/>
                  <a:gd name="connsiteY4" fmla="*/ 220789 h 235674"/>
                  <a:gd name="connsiteX5" fmla="*/ 114252 w 180898"/>
                  <a:gd name="connsiteY5" fmla="*/ 232791 h 235674"/>
                  <a:gd name="connsiteX6" fmla="*/ 95100 w 180898"/>
                  <a:gd name="connsiteY6" fmla="*/ 231172 h 235674"/>
                  <a:gd name="connsiteX7" fmla="*/ 96237 w 180898"/>
                  <a:gd name="connsiteY7" fmla="*/ 213550 h 235674"/>
                  <a:gd name="connsiteX8" fmla="*/ 108279 w 180898"/>
                  <a:gd name="connsiteY8" fmla="*/ 211074 h 235674"/>
                  <a:gd name="connsiteX9" fmla="*/ 136617 w 180898"/>
                  <a:gd name="connsiteY9" fmla="*/ 177868 h 235674"/>
                  <a:gd name="connsiteX10" fmla="*/ 51235 w 180898"/>
                  <a:gd name="connsiteY10" fmla="*/ 130596 h 235674"/>
                  <a:gd name="connsiteX11" fmla="*/ 60725 w 180898"/>
                  <a:gd name="connsiteY11" fmla="*/ 141229 h 235674"/>
                  <a:gd name="connsiteX12" fmla="*/ 48889 w 180898"/>
                  <a:gd name="connsiteY12" fmla="*/ 153079 h 235674"/>
                  <a:gd name="connsiteX13" fmla="*/ 22566 w 180898"/>
                  <a:gd name="connsiteY13" fmla="*/ 187262 h 235674"/>
                  <a:gd name="connsiteX14" fmla="*/ 11283 w 180898"/>
                  <a:gd name="connsiteY14" fmla="*/ 206693 h 235674"/>
                  <a:gd name="connsiteX15" fmla="*/ 0 w 180898"/>
                  <a:gd name="connsiteY15" fmla="*/ 197263 h 235674"/>
                  <a:gd name="connsiteX16" fmla="*/ 10240 w 180898"/>
                  <a:gd name="connsiteY16" fmla="*/ 179737 h 235674"/>
                  <a:gd name="connsiteX17" fmla="*/ 37642 w 180898"/>
                  <a:gd name="connsiteY17" fmla="*/ 144161 h 235674"/>
                  <a:gd name="connsiteX18" fmla="*/ 160237 w 180898"/>
                  <a:gd name="connsiteY18" fmla="*/ 0 h 235674"/>
                  <a:gd name="connsiteX19" fmla="*/ 160427 w 180898"/>
                  <a:gd name="connsiteY19" fmla="*/ 95 h 235674"/>
                  <a:gd name="connsiteX20" fmla="*/ 174270 w 180898"/>
                  <a:gd name="connsiteY20" fmla="*/ 131826 h 235674"/>
                  <a:gd name="connsiteX21" fmla="*/ 172276 w 180898"/>
                  <a:gd name="connsiteY21" fmla="*/ 136016 h 235674"/>
                  <a:gd name="connsiteX22" fmla="*/ 164813 w 180898"/>
                  <a:gd name="connsiteY22" fmla="*/ 129980 h 235674"/>
                  <a:gd name="connsiteX23" fmla="*/ 160429 w 180898"/>
                  <a:gd name="connsiteY23" fmla="*/ 127452 h 235674"/>
                  <a:gd name="connsiteX24" fmla="*/ 166258 w 180898"/>
                  <a:gd name="connsiteY24" fmla="*/ 93309 h 235674"/>
                  <a:gd name="connsiteX25" fmla="*/ 164220 w 180898"/>
                  <a:gd name="connsiteY25" fmla="*/ 57817 h 235674"/>
                  <a:gd name="connsiteX26" fmla="*/ 130276 w 180898"/>
                  <a:gd name="connsiteY26" fmla="*/ 80820 h 235674"/>
                  <a:gd name="connsiteX27" fmla="*/ 86952 w 180898"/>
                  <a:gd name="connsiteY27" fmla="*/ 115647 h 235674"/>
                  <a:gd name="connsiteX28" fmla="*/ 92256 w 180898"/>
                  <a:gd name="connsiteY28" fmla="*/ 102679 h 235674"/>
                  <a:gd name="connsiteX29" fmla="*/ 99581 w 180898"/>
                  <a:gd name="connsiteY29" fmla="*/ 93738 h 235674"/>
                  <a:gd name="connsiteX30" fmla="*/ 103243 w 180898"/>
                  <a:gd name="connsiteY30" fmla="*/ 84690 h 235674"/>
                  <a:gd name="connsiteX31" fmla="*/ 127017 w 180898"/>
                  <a:gd name="connsiteY31" fmla="*/ 65771 h 235674"/>
                  <a:gd name="connsiteX32" fmla="*/ 161186 w 180898"/>
                  <a:gd name="connsiteY32" fmla="*/ 43244 h 235674"/>
                  <a:gd name="connsiteX33" fmla="*/ 149049 w 180898"/>
                  <a:gd name="connsiteY33" fmla="*/ 8954 h 235674"/>
                  <a:gd name="connsiteX34" fmla="*/ 160237 w 180898"/>
                  <a:gd name="connsiteY34" fmla="*/ 0 h 23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0898" h="235674">
                    <a:moveTo>
                      <a:pt x="137653" y="175690"/>
                    </a:moveTo>
                    <a:lnTo>
                      <a:pt x="138525" y="183260"/>
                    </a:lnTo>
                    <a:cubicBezTo>
                      <a:pt x="139378" y="185546"/>
                      <a:pt x="141085" y="187451"/>
                      <a:pt x="142602" y="189261"/>
                    </a:cubicBezTo>
                    <a:lnTo>
                      <a:pt x="144116" y="190811"/>
                    </a:lnTo>
                    <a:lnTo>
                      <a:pt x="118424" y="220789"/>
                    </a:lnTo>
                    <a:cubicBezTo>
                      <a:pt x="119562" y="225171"/>
                      <a:pt x="118045" y="229743"/>
                      <a:pt x="114252" y="232791"/>
                    </a:cubicBezTo>
                    <a:cubicBezTo>
                      <a:pt x="108563" y="237172"/>
                      <a:pt x="100125" y="236506"/>
                      <a:pt x="95100" y="231172"/>
                    </a:cubicBezTo>
                    <a:cubicBezTo>
                      <a:pt x="90074" y="225838"/>
                      <a:pt x="90643" y="217932"/>
                      <a:pt x="96237" y="213550"/>
                    </a:cubicBezTo>
                    <a:cubicBezTo>
                      <a:pt x="99651" y="210788"/>
                      <a:pt x="104107" y="210121"/>
                      <a:pt x="108279" y="211074"/>
                    </a:cubicBezTo>
                    <a:cubicBezTo>
                      <a:pt x="116907" y="202883"/>
                      <a:pt x="127147" y="191762"/>
                      <a:pt x="136617" y="177868"/>
                    </a:cubicBezTo>
                    <a:close/>
                    <a:moveTo>
                      <a:pt x="51235" y="130596"/>
                    </a:moveTo>
                    <a:lnTo>
                      <a:pt x="60725" y="141229"/>
                    </a:lnTo>
                    <a:lnTo>
                      <a:pt x="48889" y="153079"/>
                    </a:lnTo>
                    <a:cubicBezTo>
                      <a:pt x="38708" y="164592"/>
                      <a:pt x="29914" y="176022"/>
                      <a:pt x="22566" y="187262"/>
                    </a:cubicBezTo>
                    <a:cubicBezTo>
                      <a:pt x="18299" y="193738"/>
                      <a:pt x="14507" y="200215"/>
                      <a:pt x="11283" y="206693"/>
                    </a:cubicBezTo>
                    <a:cubicBezTo>
                      <a:pt x="7870" y="203168"/>
                      <a:pt x="3982" y="200025"/>
                      <a:pt x="0" y="197263"/>
                    </a:cubicBezTo>
                    <a:cubicBezTo>
                      <a:pt x="3129" y="191453"/>
                      <a:pt x="6447" y="185642"/>
                      <a:pt x="10240" y="179737"/>
                    </a:cubicBezTo>
                    <a:cubicBezTo>
                      <a:pt x="17920" y="167974"/>
                      <a:pt x="27070" y="156091"/>
                      <a:pt x="37642" y="144161"/>
                    </a:cubicBezTo>
                    <a:close/>
                    <a:moveTo>
                      <a:pt x="160237" y="0"/>
                    </a:moveTo>
                    <a:lnTo>
                      <a:pt x="160427" y="95"/>
                    </a:lnTo>
                    <a:cubicBezTo>
                      <a:pt x="181761" y="45244"/>
                      <a:pt x="186501" y="89345"/>
                      <a:pt x="174270" y="131826"/>
                    </a:cubicBezTo>
                    <a:lnTo>
                      <a:pt x="172276" y="136016"/>
                    </a:lnTo>
                    <a:lnTo>
                      <a:pt x="164813" y="129980"/>
                    </a:lnTo>
                    <a:lnTo>
                      <a:pt x="160429" y="127452"/>
                    </a:lnTo>
                    <a:lnTo>
                      <a:pt x="166258" y="93309"/>
                    </a:lnTo>
                    <a:cubicBezTo>
                      <a:pt x="166898" y="81606"/>
                      <a:pt x="166211" y="69771"/>
                      <a:pt x="164220" y="57817"/>
                    </a:cubicBezTo>
                    <a:cubicBezTo>
                      <a:pt x="156493" y="62675"/>
                      <a:pt x="144451" y="70533"/>
                      <a:pt x="130276" y="80820"/>
                    </a:cubicBezTo>
                    <a:lnTo>
                      <a:pt x="86952" y="115647"/>
                    </a:lnTo>
                    <a:lnTo>
                      <a:pt x="92256" y="102679"/>
                    </a:lnTo>
                    <a:cubicBezTo>
                      <a:pt x="94484" y="99631"/>
                      <a:pt x="97305" y="96774"/>
                      <a:pt x="99581" y="93738"/>
                    </a:cubicBezTo>
                    <a:lnTo>
                      <a:pt x="103243" y="84690"/>
                    </a:lnTo>
                    <a:lnTo>
                      <a:pt x="127017" y="65771"/>
                    </a:lnTo>
                    <a:cubicBezTo>
                      <a:pt x="142650" y="54674"/>
                      <a:pt x="155071" y="46911"/>
                      <a:pt x="161186" y="43244"/>
                    </a:cubicBezTo>
                    <a:cubicBezTo>
                      <a:pt x="158246" y="31909"/>
                      <a:pt x="154264" y="20479"/>
                      <a:pt x="149049" y="8954"/>
                    </a:cubicBezTo>
                    <a:cubicBezTo>
                      <a:pt x="153221" y="6953"/>
                      <a:pt x="157014" y="3715"/>
                      <a:pt x="160237" y="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0" name="Freeform 5072">
                <a:extLst>
                  <a:ext uri="{FF2B5EF4-FFF2-40B4-BE49-F238E27FC236}">
                    <a16:creationId xmlns:a16="http://schemas.microsoft.com/office/drawing/2014/main" id="{C53ACE7A-0909-0E8D-2B85-3E86E4CDCEC2}"/>
                  </a:ext>
                </a:extLst>
              </p:cNvPr>
              <p:cNvSpPr/>
              <p:nvPr/>
            </p:nvSpPr>
            <p:spPr>
              <a:xfrm>
                <a:off x="5967810" y="4890611"/>
                <a:ext cx="9576" cy="18859"/>
              </a:xfrm>
              <a:custGeom>
                <a:avLst/>
                <a:gdLst>
                  <a:gd name="connsiteX0" fmla="*/ 1991 w 9576"/>
                  <a:gd name="connsiteY0" fmla="*/ 11906 h 18859"/>
                  <a:gd name="connsiteX1" fmla="*/ 3224 w 9576"/>
                  <a:gd name="connsiteY1" fmla="*/ 18859 h 18859"/>
                  <a:gd name="connsiteX2" fmla="*/ 9576 w 9576"/>
                  <a:gd name="connsiteY2" fmla="*/ 13716 h 18859"/>
                  <a:gd name="connsiteX3" fmla="*/ 0 w 9576"/>
                  <a:gd name="connsiteY3" fmla="*/ 0 h 18859"/>
                  <a:gd name="connsiteX4" fmla="*/ 2086 w 9576"/>
                  <a:gd name="connsiteY4" fmla="*/ 11906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6" h="18859">
                    <a:moveTo>
                      <a:pt x="1991" y="11906"/>
                    </a:moveTo>
                    <a:cubicBezTo>
                      <a:pt x="2370" y="14288"/>
                      <a:pt x="2844" y="16573"/>
                      <a:pt x="3224" y="18859"/>
                    </a:cubicBezTo>
                    <a:cubicBezTo>
                      <a:pt x="5404" y="17240"/>
                      <a:pt x="7490" y="15526"/>
                      <a:pt x="9576" y="13716"/>
                    </a:cubicBezTo>
                    <a:cubicBezTo>
                      <a:pt x="6068" y="8954"/>
                      <a:pt x="2750" y="4381"/>
                      <a:pt x="0" y="0"/>
                    </a:cubicBezTo>
                    <a:cubicBezTo>
                      <a:pt x="664" y="4000"/>
                      <a:pt x="1422" y="8001"/>
                      <a:pt x="2086" y="11906"/>
                    </a:cubicBezTo>
                    <a:close/>
                  </a:path>
                </a:pathLst>
              </a:custGeom>
              <a:noFill/>
              <a:ln w="4699" cap="flat">
                <a:solidFill>
                  <a:schemeClr val="accent5">
                    <a:lumMod val="75000"/>
                  </a:schemeClr>
                </a:solidFill>
                <a:prstDash val="solid"/>
                <a:miter/>
              </a:ln>
            </p:spPr>
            <p:txBody>
              <a:bodyPr rtlCol="0" anchor="ctr"/>
              <a:lstStyle/>
              <a:p>
                <a:endParaRPr lang="en-US"/>
              </a:p>
            </p:txBody>
          </p:sp>
          <p:sp>
            <p:nvSpPr>
              <p:cNvPr id="791" name="Freeform 5073">
                <a:extLst>
                  <a:ext uri="{FF2B5EF4-FFF2-40B4-BE49-F238E27FC236}">
                    <a16:creationId xmlns:a16="http://schemas.microsoft.com/office/drawing/2014/main" id="{B0DBB9EC-F13F-C099-B4A2-CD8FCD0640D9}"/>
                  </a:ext>
                </a:extLst>
              </p:cNvPr>
              <p:cNvSpPr/>
              <p:nvPr/>
            </p:nvSpPr>
            <p:spPr>
              <a:xfrm>
                <a:off x="6004882" y="4917376"/>
                <a:ext cx="66245" cy="63627"/>
              </a:xfrm>
              <a:custGeom>
                <a:avLst/>
                <a:gdLst>
                  <a:gd name="connsiteX0" fmla="*/ 59734 w 66245"/>
                  <a:gd name="connsiteY0" fmla="*/ 40672 h 63627"/>
                  <a:gd name="connsiteX1" fmla="*/ 47123 w 66245"/>
                  <a:gd name="connsiteY1" fmla="*/ 39529 h 63627"/>
                  <a:gd name="connsiteX2" fmla="*/ 1327 w 66245"/>
                  <a:gd name="connsiteY2" fmla="*/ 0 h 63627"/>
                  <a:gd name="connsiteX3" fmla="*/ 1233 w 66245"/>
                  <a:gd name="connsiteY3" fmla="*/ 7906 h 63627"/>
                  <a:gd name="connsiteX4" fmla="*/ 0 w 66245"/>
                  <a:gd name="connsiteY4" fmla="*/ 18383 h 63627"/>
                  <a:gd name="connsiteX5" fmla="*/ 39064 w 66245"/>
                  <a:gd name="connsiteY5" fmla="*/ 50292 h 63627"/>
                  <a:gd name="connsiteX6" fmla="*/ 45511 w 66245"/>
                  <a:gd name="connsiteY6" fmla="*/ 61531 h 63627"/>
                  <a:gd name="connsiteX7" fmla="*/ 64190 w 66245"/>
                  <a:gd name="connsiteY7" fmla="*/ 58102 h 63627"/>
                  <a:gd name="connsiteX8" fmla="*/ 59828 w 66245"/>
                  <a:gd name="connsiteY8" fmla="*/ 40767 h 6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45" h="63627">
                    <a:moveTo>
                      <a:pt x="59734" y="40672"/>
                    </a:moveTo>
                    <a:cubicBezTo>
                      <a:pt x="55751" y="38290"/>
                      <a:pt x="51105" y="38005"/>
                      <a:pt x="47123" y="39529"/>
                    </a:cubicBezTo>
                    <a:cubicBezTo>
                      <a:pt x="28445" y="26765"/>
                      <a:pt x="13464" y="13145"/>
                      <a:pt x="1327" y="0"/>
                    </a:cubicBezTo>
                    <a:cubicBezTo>
                      <a:pt x="1327" y="2667"/>
                      <a:pt x="1327" y="5239"/>
                      <a:pt x="1233" y="7906"/>
                    </a:cubicBezTo>
                    <a:cubicBezTo>
                      <a:pt x="1043" y="11430"/>
                      <a:pt x="569" y="14954"/>
                      <a:pt x="0" y="18383"/>
                    </a:cubicBezTo>
                    <a:cubicBezTo>
                      <a:pt x="10999" y="29146"/>
                      <a:pt x="23893" y="39910"/>
                      <a:pt x="39064" y="50292"/>
                    </a:cubicBezTo>
                    <a:cubicBezTo>
                      <a:pt x="38874" y="54578"/>
                      <a:pt x="41150" y="58960"/>
                      <a:pt x="45511" y="61531"/>
                    </a:cubicBezTo>
                    <a:cubicBezTo>
                      <a:pt x="51864" y="65341"/>
                      <a:pt x="60208" y="63817"/>
                      <a:pt x="64190" y="58102"/>
                    </a:cubicBezTo>
                    <a:cubicBezTo>
                      <a:pt x="68172" y="52388"/>
                      <a:pt x="66181" y="44577"/>
                      <a:pt x="59828" y="40767"/>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2" name="Freeform 5074">
                <a:extLst>
                  <a:ext uri="{FF2B5EF4-FFF2-40B4-BE49-F238E27FC236}">
                    <a16:creationId xmlns:a16="http://schemas.microsoft.com/office/drawing/2014/main" id="{48EC3A6E-9B43-8AA3-AFB4-C90135189A41}"/>
                  </a:ext>
                </a:extLst>
              </p:cNvPr>
              <p:cNvSpPr/>
              <p:nvPr/>
            </p:nvSpPr>
            <p:spPr>
              <a:xfrm>
                <a:off x="5920303" y="4963477"/>
                <a:ext cx="56703" cy="98543"/>
              </a:xfrm>
              <a:custGeom>
                <a:avLst/>
                <a:gdLst>
                  <a:gd name="connsiteX0" fmla="*/ 52437 w 56703"/>
                  <a:gd name="connsiteY0" fmla="*/ 21241 h 98543"/>
                  <a:gd name="connsiteX1" fmla="*/ 49688 w 56703"/>
                  <a:gd name="connsiteY1" fmla="*/ 9906 h 98543"/>
                  <a:gd name="connsiteX2" fmla="*/ 43430 w 56703"/>
                  <a:gd name="connsiteY2" fmla="*/ 0 h 98543"/>
                  <a:gd name="connsiteX3" fmla="*/ 17071 w 56703"/>
                  <a:gd name="connsiteY3" fmla="*/ 74104 h 98543"/>
                  <a:gd name="connsiteX4" fmla="*/ 5219 w 56703"/>
                  <a:gd name="connsiteY4" fmla="*/ 75914 h 98543"/>
                  <a:gd name="connsiteX5" fmla="*/ 2754 w 56703"/>
                  <a:gd name="connsiteY5" fmla="*/ 93345 h 98543"/>
                  <a:gd name="connsiteX6" fmla="*/ 21812 w 56703"/>
                  <a:gd name="connsiteY6" fmla="*/ 96203 h 98543"/>
                  <a:gd name="connsiteX7" fmla="*/ 26837 w 56703"/>
                  <a:gd name="connsiteY7" fmla="*/ 84201 h 98543"/>
                  <a:gd name="connsiteX8" fmla="*/ 56704 w 56703"/>
                  <a:gd name="connsiteY8" fmla="*/ 25813 h 98543"/>
                  <a:gd name="connsiteX9" fmla="*/ 52437 w 56703"/>
                  <a:gd name="connsiteY9" fmla="*/ 21241 h 9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03" h="98543">
                    <a:moveTo>
                      <a:pt x="52437" y="21241"/>
                    </a:moveTo>
                    <a:cubicBezTo>
                      <a:pt x="50825" y="17621"/>
                      <a:pt x="50825" y="13621"/>
                      <a:pt x="49688" y="9906"/>
                    </a:cubicBezTo>
                    <a:cubicBezTo>
                      <a:pt x="48455" y="6096"/>
                      <a:pt x="46180" y="2953"/>
                      <a:pt x="43430" y="0"/>
                    </a:cubicBezTo>
                    <a:cubicBezTo>
                      <a:pt x="44852" y="29337"/>
                      <a:pt x="39258" y="53626"/>
                      <a:pt x="17071" y="74104"/>
                    </a:cubicBezTo>
                    <a:cubicBezTo>
                      <a:pt x="13089" y="72962"/>
                      <a:pt x="8728" y="73533"/>
                      <a:pt x="5219" y="75914"/>
                    </a:cubicBezTo>
                    <a:cubicBezTo>
                      <a:pt x="-659" y="79915"/>
                      <a:pt x="-1702" y="87725"/>
                      <a:pt x="2754" y="93345"/>
                    </a:cubicBezTo>
                    <a:cubicBezTo>
                      <a:pt x="7305" y="98965"/>
                      <a:pt x="15839" y="100203"/>
                      <a:pt x="21812" y="96203"/>
                    </a:cubicBezTo>
                    <a:cubicBezTo>
                      <a:pt x="25984" y="93345"/>
                      <a:pt x="27691" y="88678"/>
                      <a:pt x="26837" y="84201"/>
                    </a:cubicBezTo>
                    <a:cubicBezTo>
                      <a:pt x="45611" y="67151"/>
                      <a:pt x="54049" y="47530"/>
                      <a:pt x="56704" y="25813"/>
                    </a:cubicBezTo>
                    <a:cubicBezTo>
                      <a:pt x="54808" y="24860"/>
                      <a:pt x="53196" y="23146"/>
                      <a:pt x="52437" y="21241"/>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3" name="Freeform 5075">
                <a:extLst>
                  <a:ext uri="{FF2B5EF4-FFF2-40B4-BE49-F238E27FC236}">
                    <a16:creationId xmlns:a16="http://schemas.microsoft.com/office/drawing/2014/main" id="{549166DE-F1E2-9FF4-3710-9AA9ECFC7CEC}"/>
                  </a:ext>
                </a:extLst>
              </p:cNvPr>
              <p:cNvSpPr/>
              <p:nvPr/>
            </p:nvSpPr>
            <p:spPr>
              <a:xfrm>
                <a:off x="5944485" y="4797933"/>
                <a:ext cx="42571" cy="119443"/>
              </a:xfrm>
              <a:custGeom>
                <a:avLst/>
                <a:gdLst>
                  <a:gd name="connsiteX0" fmla="*/ 25316 w 42571"/>
                  <a:gd name="connsiteY0" fmla="*/ 104585 h 119443"/>
                  <a:gd name="connsiteX1" fmla="*/ 23230 w 42571"/>
                  <a:gd name="connsiteY1" fmla="*/ 92678 h 119443"/>
                  <a:gd name="connsiteX2" fmla="*/ 32806 w 42571"/>
                  <a:gd name="connsiteY2" fmla="*/ 106394 h 119443"/>
                  <a:gd name="connsiteX3" fmla="*/ 42003 w 42571"/>
                  <a:gd name="connsiteY3" fmla="*/ 96679 h 119443"/>
                  <a:gd name="connsiteX4" fmla="*/ 42572 w 42571"/>
                  <a:gd name="connsiteY4" fmla="*/ 96012 h 119443"/>
                  <a:gd name="connsiteX5" fmla="*/ 16972 w 42571"/>
                  <a:gd name="connsiteY5" fmla="*/ 49625 h 119443"/>
                  <a:gd name="connsiteX6" fmla="*/ 14412 w 42571"/>
                  <a:gd name="connsiteY6" fmla="*/ 6763 h 119443"/>
                  <a:gd name="connsiteX7" fmla="*/ 14696 w 42571"/>
                  <a:gd name="connsiteY7" fmla="*/ 0 h 119443"/>
                  <a:gd name="connsiteX8" fmla="*/ 0 w 42571"/>
                  <a:gd name="connsiteY8" fmla="*/ 4953 h 119443"/>
                  <a:gd name="connsiteX9" fmla="*/ 0 w 42571"/>
                  <a:gd name="connsiteY9" fmla="*/ 6191 h 119443"/>
                  <a:gd name="connsiteX10" fmla="*/ 11093 w 42571"/>
                  <a:gd name="connsiteY10" fmla="*/ 106204 h 119443"/>
                  <a:gd name="connsiteX11" fmla="*/ 13369 w 42571"/>
                  <a:gd name="connsiteY11" fmla="*/ 119444 h 119443"/>
                  <a:gd name="connsiteX12" fmla="*/ 26453 w 42571"/>
                  <a:gd name="connsiteY12" fmla="*/ 111633 h 119443"/>
                  <a:gd name="connsiteX13" fmla="*/ 25221 w 42571"/>
                  <a:gd name="connsiteY13" fmla="*/ 104680 h 11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571" h="119443">
                    <a:moveTo>
                      <a:pt x="25316" y="104585"/>
                    </a:moveTo>
                    <a:cubicBezTo>
                      <a:pt x="24652" y="100679"/>
                      <a:pt x="23893" y="96679"/>
                      <a:pt x="23230" y="92678"/>
                    </a:cubicBezTo>
                    <a:cubicBezTo>
                      <a:pt x="26074" y="97060"/>
                      <a:pt x="29298" y="101727"/>
                      <a:pt x="32806" y="106394"/>
                    </a:cubicBezTo>
                    <a:cubicBezTo>
                      <a:pt x="36125" y="103441"/>
                      <a:pt x="39253" y="100203"/>
                      <a:pt x="42003" y="96679"/>
                    </a:cubicBezTo>
                    <a:cubicBezTo>
                      <a:pt x="42193" y="96488"/>
                      <a:pt x="42382" y="96203"/>
                      <a:pt x="42572" y="96012"/>
                    </a:cubicBezTo>
                    <a:cubicBezTo>
                      <a:pt x="25221" y="72009"/>
                      <a:pt x="18204" y="53054"/>
                      <a:pt x="16972" y="49625"/>
                    </a:cubicBezTo>
                    <a:cubicBezTo>
                      <a:pt x="15455" y="35814"/>
                      <a:pt x="14412" y="21431"/>
                      <a:pt x="14412" y="6763"/>
                    </a:cubicBezTo>
                    <a:cubicBezTo>
                      <a:pt x="14412" y="4477"/>
                      <a:pt x="14602" y="2191"/>
                      <a:pt x="14696" y="0"/>
                    </a:cubicBezTo>
                    <a:cubicBezTo>
                      <a:pt x="9956" y="2191"/>
                      <a:pt x="5120" y="3810"/>
                      <a:pt x="0" y="4953"/>
                    </a:cubicBezTo>
                    <a:cubicBezTo>
                      <a:pt x="0" y="5334"/>
                      <a:pt x="0" y="5810"/>
                      <a:pt x="0" y="6191"/>
                    </a:cubicBezTo>
                    <a:cubicBezTo>
                      <a:pt x="0" y="42767"/>
                      <a:pt x="5879" y="76486"/>
                      <a:pt x="11093" y="106204"/>
                    </a:cubicBezTo>
                    <a:cubicBezTo>
                      <a:pt x="11852" y="110680"/>
                      <a:pt x="12610" y="115062"/>
                      <a:pt x="13369" y="119444"/>
                    </a:cubicBezTo>
                    <a:cubicBezTo>
                      <a:pt x="17920" y="117253"/>
                      <a:pt x="22282" y="114586"/>
                      <a:pt x="26453" y="111633"/>
                    </a:cubicBezTo>
                    <a:cubicBezTo>
                      <a:pt x="26074" y="109347"/>
                      <a:pt x="25695" y="106966"/>
                      <a:pt x="25221" y="10468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4" name="Freeform 5076">
                <a:extLst>
                  <a:ext uri="{FF2B5EF4-FFF2-40B4-BE49-F238E27FC236}">
                    <a16:creationId xmlns:a16="http://schemas.microsoft.com/office/drawing/2014/main" id="{DDD90F1B-76D2-5CB4-F8D3-A34E0A4746F8}"/>
                  </a:ext>
                </a:extLst>
              </p:cNvPr>
              <p:cNvSpPr/>
              <p:nvPr/>
            </p:nvSpPr>
            <p:spPr>
              <a:xfrm>
                <a:off x="6348682" y="4697730"/>
                <a:ext cx="91625" cy="54285"/>
              </a:xfrm>
              <a:custGeom>
                <a:avLst/>
                <a:gdLst>
                  <a:gd name="connsiteX0" fmla="*/ 65707 w 91625"/>
                  <a:gd name="connsiteY0" fmla="*/ 36576 h 54285"/>
                  <a:gd name="connsiteX1" fmla="*/ 65517 w 91625"/>
                  <a:gd name="connsiteY1" fmla="*/ 45815 h 54285"/>
                  <a:gd name="connsiteX2" fmla="*/ 82963 w 91625"/>
                  <a:gd name="connsiteY2" fmla="*/ 53626 h 54285"/>
                  <a:gd name="connsiteX3" fmla="*/ 90738 w 91625"/>
                  <a:gd name="connsiteY3" fmla="*/ 37719 h 54285"/>
                  <a:gd name="connsiteX4" fmla="*/ 91212 w 91625"/>
                  <a:gd name="connsiteY4" fmla="*/ 37719 h 54285"/>
                  <a:gd name="connsiteX5" fmla="*/ 78507 w 91625"/>
                  <a:gd name="connsiteY5" fmla="*/ 30194 h 54285"/>
                  <a:gd name="connsiteX6" fmla="*/ 6163 w 91625"/>
                  <a:gd name="connsiteY6" fmla="*/ 0 h 54285"/>
                  <a:gd name="connsiteX7" fmla="*/ 0 w 91625"/>
                  <a:gd name="connsiteY7" fmla="*/ 11906 h 54285"/>
                  <a:gd name="connsiteX8" fmla="*/ 65707 w 91625"/>
                  <a:gd name="connsiteY8" fmla="*/ 36576 h 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25" h="54285">
                    <a:moveTo>
                      <a:pt x="65707" y="36576"/>
                    </a:moveTo>
                    <a:cubicBezTo>
                      <a:pt x="64379" y="39433"/>
                      <a:pt x="64190" y="42672"/>
                      <a:pt x="65517" y="45815"/>
                    </a:cubicBezTo>
                    <a:cubicBezTo>
                      <a:pt x="68172" y="52388"/>
                      <a:pt x="75947" y="55816"/>
                      <a:pt x="82963" y="53626"/>
                    </a:cubicBezTo>
                    <a:cubicBezTo>
                      <a:pt x="89885" y="51435"/>
                      <a:pt x="93393" y="44291"/>
                      <a:pt x="90738" y="37719"/>
                    </a:cubicBezTo>
                    <a:lnTo>
                      <a:pt x="91212" y="37719"/>
                    </a:lnTo>
                    <a:cubicBezTo>
                      <a:pt x="88842" y="33052"/>
                      <a:pt x="83911" y="30194"/>
                      <a:pt x="78507" y="30194"/>
                    </a:cubicBezTo>
                    <a:cubicBezTo>
                      <a:pt x="67319" y="17526"/>
                      <a:pt x="45985" y="3524"/>
                      <a:pt x="6163" y="0"/>
                    </a:cubicBezTo>
                    <a:cubicBezTo>
                      <a:pt x="5120" y="4381"/>
                      <a:pt x="2844" y="8382"/>
                      <a:pt x="0" y="11906"/>
                    </a:cubicBezTo>
                    <a:cubicBezTo>
                      <a:pt x="36788" y="14288"/>
                      <a:pt x="55846" y="26003"/>
                      <a:pt x="65707" y="3657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5" name="Freeform 5077">
                <a:extLst>
                  <a:ext uri="{FF2B5EF4-FFF2-40B4-BE49-F238E27FC236}">
                    <a16:creationId xmlns:a16="http://schemas.microsoft.com/office/drawing/2014/main" id="{9FED3D9C-9545-4157-6BB3-7FD0021C932E}"/>
                  </a:ext>
                </a:extLst>
              </p:cNvPr>
              <p:cNvSpPr/>
              <p:nvPr/>
            </p:nvSpPr>
            <p:spPr>
              <a:xfrm>
                <a:off x="5823487" y="4733163"/>
                <a:ext cx="27059" cy="104419"/>
              </a:xfrm>
              <a:custGeom>
                <a:avLst/>
                <a:gdLst>
                  <a:gd name="connsiteX0" fmla="*/ 2005 w 27059"/>
                  <a:gd name="connsiteY0" fmla="*/ 5048 h 104419"/>
                  <a:gd name="connsiteX1" fmla="*/ 4660 w 27059"/>
                  <a:gd name="connsiteY1" fmla="*/ 82296 h 104419"/>
                  <a:gd name="connsiteX2" fmla="*/ 203 w 27059"/>
                  <a:gd name="connsiteY2" fmla="*/ 93631 h 104419"/>
                  <a:gd name="connsiteX3" fmla="*/ 15848 w 27059"/>
                  <a:gd name="connsiteY3" fmla="*/ 104299 h 104419"/>
                  <a:gd name="connsiteX4" fmla="*/ 26847 w 27059"/>
                  <a:gd name="connsiteY4" fmla="*/ 90202 h 104419"/>
                  <a:gd name="connsiteX5" fmla="*/ 18882 w 27059"/>
                  <a:gd name="connsiteY5" fmla="*/ 80581 h 104419"/>
                  <a:gd name="connsiteX6" fmla="*/ 17365 w 27059"/>
                  <a:gd name="connsiteY6" fmla="*/ 0 h 104419"/>
                  <a:gd name="connsiteX7" fmla="*/ 6082 w 27059"/>
                  <a:gd name="connsiteY7" fmla="*/ 5620 h 104419"/>
                  <a:gd name="connsiteX8" fmla="*/ 2005 w 27059"/>
                  <a:gd name="connsiteY8" fmla="*/ 5048 h 10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9" h="104419">
                    <a:moveTo>
                      <a:pt x="2005" y="5048"/>
                    </a:moveTo>
                    <a:cubicBezTo>
                      <a:pt x="-745" y="25908"/>
                      <a:pt x="-176" y="51054"/>
                      <a:pt x="4660" y="82296"/>
                    </a:cubicBezTo>
                    <a:cubicBezTo>
                      <a:pt x="1246" y="84963"/>
                      <a:pt x="-650" y="89154"/>
                      <a:pt x="203" y="93631"/>
                    </a:cubicBezTo>
                    <a:cubicBezTo>
                      <a:pt x="1531" y="100489"/>
                      <a:pt x="8358" y="105251"/>
                      <a:pt x="15848" y="104299"/>
                    </a:cubicBezTo>
                    <a:cubicBezTo>
                      <a:pt x="23149" y="103346"/>
                      <a:pt x="28174" y="97059"/>
                      <a:pt x="26847" y="90202"/>
                    </a:cubicBezTo>
                    <a:cubicBezTo>
                      <a:pt x="26088" y="85820"/>
                      <a:pt x="22864" y="82296"/>
                      <a:pt x="18882" y="80581"/>
                    </a:cubicBezTo>
                    <a:cubicBezTo>
                      <a:pt x="13667" y="46863"/>
                      <a:pt x="13572" y="20955"/>
                      <a:pt x="17365" y="0"/>
                    </a:cubicBezTo>
                    <a:cubicBezTo>
                      <a:pt x="12814" y="3238"/>
                      <a:pt x="8547" y="5334"/>
                      <a:pt x="6082" y="5620"/>
                    </a:cubicBezTo>
                    <a:cubicBezTo>
                      <a:pt x="4660" y="5715"/>
                      <a:pt x="3332" y="5429"/>
                      <a:pt x="2005" y="5048"/>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6" name="Freeform 5078">
                <a:extLst>
                  <a:ext uri="{FF2B5EF4-FFF2-40B4-BE49-F238E27FC236}">
                    <a16:creationId xmlns:a16="http://schemas.microsoft.com/office/drawing/2014/main" id="{1D06B9E2-0A96-C725-9118-52838186831E}"/>
                  </a:ext>
                </a:extLst>
              </p:cNvPr>
              <p:cNvSpPr/>
              <p:nvPr/>
            </p:nvSpPr>
            <p:spPr>
              <a:xfrm>
                <a:off x="5832034" y="4648200"/>
                <a:ext cx="58595" cy="61817"/>
              </a:xfrm>
              <a:custGeom>
                <a:avLst/>
                <a:gdLst>
                  <a:gd name="connsiteX0" fmla="*/ 58596 w 58595"/>
                  <a:gd name="connsiteY0" fmla="*/ 9906 h 61817"/>
                  <a:gd name="connsiteX1" fmla="*/ 48545 w 58595"/>
                  <a:gd name="connsiteY1" fmla="*/ 0 h 61817"/>
                  <a:gd name="connsiteX2" fmla="*/ 0 w 58595"/>
                  <a:gd name="connsiteY2" fmla="*/ 61817 h 61817"/>
                  <a:gd name="connsiteX3" fmla="*/ 7680 w 58595"/>
                  <a:gd name="connsiteY3" fmla="*/ 59246 h 61817"/>
                  <a:gd name="connsiteX4" fmla="*/ 21049 w 58595"/>
                  <a:gd name="connsiteY4" fmla="*/ 50197 h 61817"/>
                  <a:gd name="connsiteX5" fmla="*/ 58596 w 58595"/>
                  <a:gd name="connsiteY5" fmla="*/ 9906 h 61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5" h="61817">
                    <a:moveTo>
                      <a:pt x="58596" y="9906"/>
                    </a:moveTo>
                    <a:cubicBezTo>
                      <a:pt x="54139" y="7715"/>
                      <a:pt x="50442" y="4381"/>
                      <a:pt x="48545" y="0"/>
                    </a:cubicBezTo>
                    <a:cubicBezTo>
                      <a:pt x="27117" y="15907"/>
                      <a:pt x="9671" y="34195"/>
                      <a:pt x="0" y="61817"/>
                    </a:cubicBezTo>
                    <a:cubicBezTo>
                      <a:pt x="2560" y="61151"/>
                      <a:pt x="5215" y="60293"/>
                      <a:pt x="7680" y="59246"/>
                    </a:cubicBezTo>
                    <a:cubicBezTo>
                      <a:pt x="11473" y="57531"/>
                      <a:pt x="16403" y="51721"/>
                      <a:pt x="21049" y="50197"/>
                    </a:cubicBezTo>
                    <a:cubicBezTo>
                      <a:pt x="30246" y="33719"/>
                      <a:pt x="43236" y="21336"/>
                      <a:pt x="58596" y="990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797" name="Freeform 5079">
                <a:extLst>
                  <a:ext uri="{FF2B5EF4-FFF2-40B4-BE49-F238E27FC236}">
                    <a16:creationId xmlns:a16="http://schemas.microsoft.com/office/drawing/2014/main" id="{881AEEC1-D153-5416-BF07-9DE29A9E7D05}"/>
                  </a:ext>
                </a:extLst>
              </p:cNvPr>
              <p:cNvSpPr/>
              <p:nvPr/>
            </p:nvSpPr>
            <p:spPr>
              <a:xfrm>
                <a:off x="6206066" y="3573435"/>
                <a:ext cx="11231" cy="10794"/>
              </a:xfrm>
              <a:custGeom>
                <a:avLst/>
                <a:gdLst>
                  <a:gd name="connsiteX0" fmla="*/ 8168 w 11231"/>
                  <a:gd name="connsiteY0" fmla="*/ 1392 h 10794"/>
                  <a:gd name="connsiteX1" fmla="*/ 7315 w 11231"/>
                  <a:gd name="connsiteY1" fmla="*/ 249 h 10794"/>
                  <a:gd name="connsiteX2" fmla="*/ 4660 w 11231"/>
                  <a:gd name="connsiteY2" fmla="*/ 440 h 10794"/>
                  <a:gd name="connsiteX3" fmla="*/ 3997 w 11231"/>
                  <a:gd name="connsiteY3" fmla="*/ 916 h 10794"/>
                  <a:gd name="connsiteX4" fmla="*/ 3712 w 11231"/>
                  <a:gd name="connsiteY4" fmla="*/ 2916 h 10794"/>
                  <a:gd name="connsiteX5" fmla="*/ 3143 w 11231"/>
                  <a:gd name="connsiteY5" fmla="*/ 3202 h 10794"/>
                  <a:gd name="connsiteX6" fmla="*/ 1342 w 11231"/>
                  <a:gd name="connsiteY6" fmla="*/ 4917 h 10794"/>
                  <a:gd name="connsiteX7" fmla="*/ 109 w 11231"/>
                  <a:gd name="connsiteY7" fmla="*/ 7298 h 10794"/>
                  <a:gd name="connsiteX8" fmla="*/ 583 w 11231"/>
                  <a:gd name="connsiteY8" fmla="*/ 9870 h 10794"/>
                  <a:gd name="connsiteX9" fmla="*/ 4565 w 11231"/>
                  <a:gd name="connsiteY9" fmla="*/ 10632 h 10794"/>
                  <a:gd name="connsiteX10" fmla="*/ 8927 w 11231"/>
                  <a:gd name="connsiteY10" fmla="*/ 8250 h 10794"/>
                  <a:gd name="connsiteX11" fmla="*/ 10634 w 11231"/>
                  <a:gd name="connsiteY11" fmla="*/ 6536 h 10794"/>
                  <a:gd name="connsiteX12" fmla="*/ 8358 w 11231"/>
                  <a:gd name="connsiteY12" fmla="*/ 1297 h 10794"/>
                  <a:gd name="connsiteX13" fmla="*/ 8168 w 11231"/>
                  <a:gd name="connsiteY13" fmla="*/ 1297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31" h="10794">
                    <a:moveTo>
                      <a:pt x="8168" y="1392"/>
                    </a:moveTo>
                    <a:cubicBezTo>
                      <a:pt x="8168" y="1392"/>
                      <a:pt x="7694" y="535"/>
                      <a:pt x="7315" y="249"/>
                    </a:cubicBezTo>
                    <a:cubicBezTo>
                      <a:pt x="6557" y="-227"/>
                      <a:pt x="5514" y="59"/>
                      <a:pt x="4660" y="440"/>
                    </a:cubicBezTo>
                    <a:cubicBezTo>
                      <a:pt x="4376" y="535"/>
                      <a:pt x="4186" y="726"/>
                      <a:pt x="3997" y="916"/>
                    </a:cubicBezTo>
                    <a:cubicBezTo>
                      <a:pt x="3617" y="1488"/>
                      <a:pt x="4186" y="2440"/>
                      <a:pt x="3712" y="2916"/>
                    </a:cubicBezTo>
                    <a:cubicBezTo>
                      <a:pt x="3522" y="3107"/>
                      <a:pt x="3333" y="3202"/>
                      <a:pt x="3143" y="3202"/>
                    </a:cubicBezTo>
                    <a:cubicBezTo>
                      <a:pt x="2385" y="3583"/>
                      <a:pt x="1816" y="4250"/>
                      <a:pt x="1342" y="4917"/>
                    </a:cubicBezTo>
                    <a:cubicBezTo>
                      <a:pt x="868" y="5679"/>
                      <a:pt x="299" y="6441"/>
                      <a:pt x="109" y="7298"/>
                    </a:cubicBezTo>
                    <a:cubicBezTo>
                      <a:pt x="-81" y="8155"/>
                      <a:pt x="-81" y="9203"/>
                      <a:pt x="583" y="9870"/>
                    </a:cubicBezTo>
                    <a:cubicBezTo>
                      <a:pt x="1437" y="10917"/>
                      <a:pt x="3143" y="10917"/>
                      <a:pt x="4565" y="10632"/>
                    </a:cubicBezTo>
                    <a:cubicBezTo>
                      <a:pt x="6177" y="10155"/>
                      <a:pt x="7694" y="9393"/>
                      <a:pt x="8927" y="8250"/>
                    </a:cubicBezTo>
                    <a:cubicBezTo>
                      <a:pt x="9496" y="7774"/>
                      <a:pt x="10065" y="7203"/>
                      <a:pt x="10634" y="6536"/>
                    </a:cubicBezTo>
                    <a:cubicBezTo>
                      <a:pt x="12530" y="4536"/>
                      <a:pt x="9401" y="3107"/>
                      <a:pt x="8358" y="1297"/>
                    </a:cubicBezTo>
                    <a:lnTo>
                      <a:pt x="8168" y="1297"/>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798" name="Freeform 5080">
                <a:extLst>
                  <a:ext uri="{FF2B5EF4-FFF2-40B4-BE49-F238E27FC236}">
                    <a16:creationId xmlns:a16="http://schemas.microsoft.com/office/drawing/2014/main" id="{5E1BBC8E-90DE-1E1A-0434-F7DCA3F514E6}"/>
                  </a:ext>
                </a:extLst>
              </p:cNvPr>
              <p:cNvSpPr/>
              <p:nvPr/>
            </p:nvSpPr>
            <p:spPr>
              <a:xfrm>
                <a:off x="6018700" y="3877238"/>
                <a:ext cx="12019" cy="8892"/>
              </a:xfrm>
              <a:custGeom>
                <a:avLst/>
                <a:gdLst>
                  <a:gd name="connsiteX0" fmla="*/ 310 w 12019"/>
                  <a:gd name="connsiteY0" fmla="*/ 5342 h 8892"/>
                  <a:gd name="connsiteX1" fmla="*/ 25 w 12019"/>
                  <a:gd name="connsiteY1" fmla="*/ 6771 h 8892"/>
                  <a:gd name="connsiteX2" fmla="*/ 1922 w 12019"/>
                  <a:gd name="connsiteY2" fmla="*/ 8676 h 8892"/>
                  <a:gd name="connsiteX3" fmla="*/ 2680 w 12019"/>
                  <a:gd name="connsiteY3" fmla="*/ 8866 h 8892"/>
                  <a:gd name="connsiteX4" fmla="*/ 4387 w 12019"/>
                  <a:gd name="connsiteY4" fmla="*/ 7723 h 8892"/>
                  <a:gd name="connsiteX5" fmla="*/ 5050 w 12019"/>
                  <a:gd name="connsiteY5" fmla="*/ 8009 h 8892"/>
                  <a:gd name="connsiteX6" fmla="*/ 7610 w 12019"/>
                  <a:gd name="connsiteY6" fmla="*/ 8295 h 8892"/>
                  <a:gd name="connsiteX7" fmla="*/ 10265 w 12019"/>
                  <a:gd name="connsiteY7" fmla="*/ 7723 h 8892"/>
                  <a:gd name="connsiteX8" fmla="*/ 11972 w 12019"/>
                  <a:gd name="connsiteY8" fmla="*/ 5723 h 8892"/>
                  <a:gd name="connsiteX9" fmla="*/ 9981 w 12019"/>
                  <a:gd name="connsiteY9" fmla="*/ 2199 h 8892"/>
                  <a:gd name="connsiteX10" fmla="*/ 5335 w 12019"/>
                  <a:gd name="connsiteY10" fmla="*/ 294 h 8892"/>
                  <a:gd name="connsiteX11" fmla="*/ 3059 w 12019"/>
                  <a:gd name="connsiteY11" fmla="*/ 8 h 8892"/>
                  <a:gd name="connsiteX12" fmla="*/ 499 w 12019"/>
                  <a:gd name="connsiteY12" fmla="*/ 5056 h 8892"/>
                  <a:gd name="connsiteX13" fmla="*/ 499 w 12019"/>
                  <a:gd name="connsiteY13" fmla="*/ 5247 h 8892"/>
                  <a:gd name="connsiteX14" fmla="*/ 310 w 12019"/>
                  <a:gd name="connsiteY14" fmla="*/ 5247 h 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892">
                    <a:moveTo>
                      <a:pt x="310" y="5342"/>
                    </a:moveTo>
                    <a:cubicBezTo>
                      <a:pt x="120" y="5818"/>
                      <a:pt x="-70" y="6294"/>
                      <a:pt x="25" y="6771"/>
                    </a:cubicBezTo>
                    <a:cubicBezTo>
                      <a:pt x="120" y="7723"/>
                      <a:pt x="1068" y="8295"/>
                      <a:pt x="1922" y="8676"/>
                    </a:cubicBezTo>
                    <a:cubicBezTo>
                      <a:pt x="2206" y="8771"/>
                      <a:pt x="2396" y="8961"/>
                      <a:pt x="2680" y="8866"/>
                    </a:cubicBezTo>
                    <a:cubicBezTo>
                      <a:pt x="3344" y="8771"/>
                      <a:pt x="3628" y="7723"/>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03"/>
                      <a:pt x="3723" y="103"/>
                      <a:pt x="3059" y="8"/>
                    </a:cubicBezTo>
                    <a:cubicBezTo>
                      <a:pt x="310" y="-183"/>
                      <a:pt x="1258" y="3151"/>
                      <a:pt x="499" y="5056"/>
                    </a:cubicBezTo>
                    <a:lnTo>
                      <a:pt x="499" y="5247"/>
                    </a:lnTo>
                    <a:lnTo>
                      <a:pt x="310" y="524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799" name="Freeform 5081">
                <a:extLst>
                  <a:ext uri="{FF2B5EF4-FFF2-40B4-BE49-F238E27FC236}">
                    <a16:creationId xmlns:a16="http://schemas.microsoft.com/office/drawing/2014/main" id="{1DAAB501-735D-8614-DD03-28140AB6B37B}"/>
                  </a:ext>
                </a:extLst>
              </p:cNvPr>
              <p:cNvSpPr/>
              <p:nvPr/>
            </p:nvSpPr>
            <p:spPr>
              <a:xfrm>
                <a:off x="5991783" y="4783351"/>
                <a:ext cx="12009" cy="8796"/>
              </a:xfrm>
              <a:custGeom>
                <a:avLst/>
                <a:gdLst>
                  <a:gd name="connsiteX0" fmla="*/ 300 w 12009"/>
                  <a:gd name="connsiteY0" fmla="*/ 5246 h 8796"/>
                  <a:gd name="connsiteX1" fmla="*/ 15 w 12009"/>
                  <a:gd name="connsiteY1" fmla="*/ 6675 h 8796"/>
                  <a:gd name="connsiteX2" fmla="*/ 1912 w 12009"/>
                  <a:gd name="connsiteY2" fmla="*/ 8580 h 8796"/>
                  <a:gd name="connsiteX3" fmla="*/ 2670 w 12009"/>
                  <a:gd name="connsiteY3" fmla="*/ 8771 h 8796"/>
                  <a:gd name="connsiteX4" fmla="*/ 4377 w 12009"/>
                  <a:gd name="connsiteY4" fmla="*/ 7723 h 8796"/>
                  <a:gd name="connsiteX5" fmla="*/ 5040 w 12009"/>
                  <a:gd name="connsiteY5" fmla="*/ 8009 h 8796"/>
                  <a:gd name="connsiteX6" fmla="*/ 7600 w 12009"/>
                  <a:gd name="connsiteY6" fmla="*/ 8295 h 8796"/>
                  <a:gd name="connsiteX7" fmla="*/ 10255 w 12009"/>
                  <a:gd name="connsiteY7" fmla="*/ 7723 h 8796"/>
                  <a:gd name="connsiteX8" fmla="*/ 11962 w 12009"/>
                  <a:gd name="connsiteY8" fmla="*/ 5723 h 8796"/>
                  <a:gd name="connsiteX9" fmla="*/ 9971 w 12009"/>
                  <a:gd name="connsiteY9" fmla="*/ 2199 h 8796"/>
                  <a:gd name="connsiteX10" fmla="*/ 5325 w 12009"/>
                  <a:gd name="connsiteY10" fmla="*/ 294 h 8796"/>
                  <a:gd name="connsiteX11" fmla="*/ 3049 w 12009"/>
                  <a:gd name="connsiteY11" fmla="*/ 8 h 8796"/>
                  <a:gd name="connsiteX12" fmla="*/ 489 w 12009"/>
                  <a:gd name="connsiteY12" fmla="*/ 5056 h 8796"/>
                  <a:gd name="connsiteX13" fmla="*/ 489 w 12009"/>
                  <a:gd name="connsiteY13" fmla="*/ 5246 h 8796"/>
                  <a:gd name="connsiteX14" fmla="*/ 300 w 12009"/>
                  <a:gd name="connsiteY14" fmla="*/ 5246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6">
                    <a:moveTo>
                      <a:pt x="300" y="5246"/>
                    </a:moveTo>
                    <a:cubicBezTo>
                      <a:pt x="300" y="5246"/>
                      <a:pt x="-80" y="6199"/>
                      <a:pt x="15" y="6675"/>
                    </a:cubicBezTo>
                    <a:cubicBezTo>
                      <a:pt x="15" y="7628"/>
                      <a:pt x="1058" y="8199"/>
                      <a:pt x="1912" y="8580"/>
                    </a:cubicBezTo>
                    <a:cubicBezTo>
                      <a:pt x="2196" y="8676"/>
                      <a:pt x="2386" y="8866"/>
                      <a:pt x="2670" y="8771"/>
                    </a:cubicBezTo>
                    <a:cubicBezTo>
                      <a:pt x="3334" y="8676"/>
                      <a:pt x="3618" y="7628"/>
                      <a:pt x="4377" y="7723"/>
                    </a:cubicBezTo>
                    <a:cubicBezTo>
                      <a:pt x="4661" y="7723"/>
                      <a:pt x="4851" y="7913"/>
                      <a:pt x="5040" y="8009"/>
                    </a:cubicBezTo>
                    <a:cubicBezTo>
                      <a:pt x="5799" y="8390"/>
                      <a:pt x="6747" y="8390"/>
                      <a:pt x="7600" y="8295"/>
                    </a:cubicBezTo>
                    <a:cubicBezTo>
                      <a:pt x="8454" y="8295"/>
                      <a:pt x="9402" y="8104"/>
                      <a:pt x="10255" y="7723"/>
                    </a:cubicBezTo>
                    <a:cubicBezTo>
                      <a:pt x="11014" y="7342"/>
                      <a:pt x="11772" y="6675"/>
                      <a:pt x="11962" y="5723"/>
                    </a:cubicBezTo>
                    <a:cubicBezTo>
                      <a:pt x="12246" y="4294"/>
                      <a:pt x="11203" y="3056"/>
                      <a:pt x="9971" y="2199"/>
                    </a:cubicBezTo>
                    <a:cubicBezTo>
                      <a:pt x="8549" y="1246"/>
                      <a:pt x="7032" y="579"/>
                      <a:pt x="5325" y="294"/>
                    </a:cubicBezTo>
                    <a:cubicBezTo>
                      <a:pt x="4566" y="103"/>
                      <a:pt x="3713" y="103"/>
                      <a:pt x="3049" y="8"/>
                    </a:cubicBezTo>
                    <a:cubicBezTo>
                      <a:pt x="300" y="-183"/>
                      <a:pt x="1248" y="3151"/>
                      <a:pt x="489" y="5056"/>
                    </a:cubicBezTo>
                    <a:lnTo>
                      <a:pt x="489" y="5246"/>
                    </a:lnTo>
                    <a:lnTo>
                      <a:pt x="30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0" name="Freeform 5082">
                <a:extLst>
                  <a:ext uri="{FF2B5EF4-FFF2-40B4-BE49-F238E27FC236}">
                    <a16:creationId xmlns:a16="http://schemas.microsoft.com/office/drawing/2014/main" id="{D1F81B92-BE2B-80E2-BA78-02DD353C3F2C}"/>
                  </a:ext>
                </a:extLst>
              </p:cNvPr>
              <p:cNvSpPr/>
              <p:nvPr/>
            </p:nvSpPr>
            <p:spPr>
              <a:xfrm>
                <a:off x="5938771" y="4232140"/>
                <a:ext cx="12019" cy="8790"/>
              </a:xfrm>
              <a:custGeom>
                <a:avLst/>
                <a:gdLst>
                  <a:gd name="connsiteX0" fmla="*/ 310 w 12019"/>
                  <a:gd name="connsiteY0" fmla="*/ 5246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8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056 h 8790"/>
                  <a:gd name="connsiteX14" fmla="*/ 310 w 12019"/>
                  <a:gd name="connsiteY14" fmla="*/ 5246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6"/>
                    </a:moveTo>
                    <a:cubicBezTo>
                      <a:pt x="120" y="5723"/>
                      <a:pt x="-70" y="6199"/>
                      <a:pt x="25" y="6675"/>
                    </a:cubicBezTo>
                    <a:cubicBezTo>
                      <a:pt x="25" y="7628"/>
                      <a:pt x="1068" y="8199"/>
                      <a:pt x="1922" y="8580"/>
                    </a:cubicBezTo>
                    <a:cubicBezTo>
                      <a:pt x="2206" y="8580"/>
                      <a:pt x="2396" y="8866"/>
                      <a:pt x="2680" y="8771"/>
                    </a:cubicBezTo>
                    <a:cubicBezTo>
                      <a:pt x="3344" y="8771"/>
                      <a:pt x="3628" y="7628"/>
                      <a:pt x="4387" y="7723"/>
                    </a:cubicBezTo>
                    <a:cubicBezTo>
                      <a:pt x="4671" y="7723"/>
                      <a:pt x="4861" y="7818"/>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8"/>
                    </a:cubicBezTo>
                    <a:cubicBezTo>
                      <a:pt x="8559" y="1246"/>
                      <a:pt x="7042" y="579"/>
                      <a:pt x="5335" y="294"/>
                    </a:cubicBezTo>
                    <a:cubicBezTo>
                      <a:pt x="4576" y="103"/>
                      <a:pt x="3723" y="103"/>
                      <a:pt x="3059" y="8"/>
                    </a:cubicBezTo>
                    <a:cubicBezTo>
                      <a:pt x="310" y="-183"/>
                      <a:pt x="1258" y="3151"/>
                      <a:pt x="499" y="5056"/>
                    </a:cubicBezTo>
                    <a:lnTo>
                      <a:pt x="499" y="5056"/>
                    </a:lnTo>
                    <a:lnTo>
                      <a:pt x="31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1" name="Freeform 5083">
                <a:extLst>
                  <a:ext uri="{FF2B5EF4-FFF2-40B4-BE49-F238E27FC236}">
                    <a16:creationId xmlns:a16="http://schemas.microsoft.com/office/drawing/2014/main" id="{4EAA8BBC-219D-FA62-2133-8388F4B3C1B1}"/>
                  </a:ext>
                </a:extLst>
              </p:cNvPr>
              <p:cNvSpPr/>
              <p:nvPr/>
            </p:nvSpPr>
            <p:spPr>
              <a:xfrm>
                <a:off x="6337004" y="4659151"/>
                <a:ext cx="12009" cy="8791"/>
              </a:xfrm>
              <a:custGeom>
                <a:avLst/>
                <a:gdLst>
                  <a:gd name="connsiteX0" fmla="*/ 300 w 12009"/>
                  <a:gd name="connsiteY0" fmla="*/ 5241 h 8791"/>
                  <a:gd name="connsiteX1" fmla="*/ 15 w 12009"/>
                  <a:gd name="connsiteY1" fmla="*/ 6670 h 8791"/>
                  <a:gd name="connsiteX2" fmla="*/ 1912 w 12009"/>
                  <a:gd name="connsiteY2" fmla="*/ 8574 h 8791"/>
                  <a:gd name="connsiteX3" fmla="*/ 2670 w 12009"/>
                  <a:gd name="connsiteY3" fmla="*/ 8765 h 8791"/>
                  <a:gd name="connsiteX4" fmla="*/ 4377 w 12009"/>
                  <a:gd name="connsiteY4" fmla="*/ 7717 h 8791"/>
                  <a:gd name="connsiteX5" fmla="*/ 5040 w 12009"/>
                  <a:gd name="connsiteY5" fmla="*/ 8003 h 8791"/>
                  <a:gd name="connsiteX6" fmla="*/ 7600 w 12009"/>
                  <a:gd name="connsiteY6" fmla="*/ 8289 h 8791"/>
                  <a:gd name="connsiteX7" fmla="*/ 10255 w 12009"/>
                  <a:gd name="connsiteY7" fmla="*/ 7717 h 8791"/>
                  <a:gd name="connsiteX8" fmla="*/ 11962 w 12009"/>
                  <a:gd name="connsiteY8" fmla="*/ 5717 h 8791"/>
                  <a:gd name="connsiteX9" fmla="*/ 9971 w 12009"/>
                  <a:gd name="connsiteY9" fmla="*/ 2193 h 8791"/>
                  <a:gd name="connsiteX10" fmla="*/ 5325 w 12009"/>
                  <a:gd name="connsiteY10" fmla="*/ 288 h 8791"/>
                  <a:gd name="connsiteX11" fmla="*/ 3049 w 12009"/>
                  <a:gd name="connsiteY11" fmla="*/ 2 h 8791"/>
                  <a:gd name="connsiteX12" fmla="*/ 489 w 12009"/>
                  <a:gd name="connsiteY12" fmla="*/ 5050 h 8791"/>
                  <a:gd name="connsiteX13" fmla="*/ 489 w 12009"/>
                  <a:gd name="connsiteY13" fmla="*/ 5241 h 8791"/>
                  <a:gd name="connsiteX14" fmla="*/ 300 w 12009"/>
                  <a:gd name="connsiteY14" fmla="*/ 5241 h 8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1">
                    <a:moveTo>
                      <a:pt x="300" y="5241"/>
                    </a:moveTo>
                    <a:cubicBezTo>
                      <a:pt x="300" y="5241"/>
                      <a:pt x="-80" y="6193"/>
                      <a:pt x="15" y="6670"/>
                    </a:cubicBezTo>
                    <a:cubicBezTo>
                      <a:pt x="15" y="7622"/>
                      <a:pt x="1058" y="8194"/>
                      <a:pt x="1912" y="8574"/>
                    </a:cubicBezTo>
                    <a:cubicBezTo>
                      <a:pt x="2196" y="8670"/>
                      <a:pt x="2386" y="8860"/>
                      <a:pt x="2670" y="8765"/>
                    </a:cubicBezTo>
                    <a:cubicBezTo>
                      <a:pt x="3334" y="8670"/>
                      <a:pt x="3618" y="7622"/>
                      <a:pt x="4377" y="7717"/>
                    </a:cubicBezTo>
                    <a:cubicBezTo>
                      <a:pt x="4661" y="7717"/>
                      <a:pt x="4851" y="7908"/>
                      <a:pt x="5040" y="8003"/>
                    </a:cubicBezTo>
                    <a:cubicBezTo>
                      <a:pt x="5799" y="8384"/>
                      <a:pt x="6747" y="8384"/>
                      <a:pt x="7600" y="8289"/>
                    </a:cubicBezTo>
                    <a:cubicBezTo>
                      <a:pt x="8454" y="8289"/>
                      <a:pt x="9402" y="8098"/>
                      <a:pt x="10255" y="7717"/>
                    </a:cubicBezTo>
                    <a:cubicBezTo>
                      <a:pt x="11014" y="7336"/>
                      <a:pt x="11772" y="6670"/>
                      <a:pt x="11962" y="5717"/>
                    </a:cubicBezTo>
                    <a:cubicBezTo>
                      <a:pt x="12246" y="4288"/>
                      <a:pt x="11203" y="3050"/>
                      <a:pt x="9971" y="2193"/>
                    </a:cubicBezTo>
                    <a:cubicBezTo>
                      <a:pt x="8549" y="1240"/>
                      <a:pt x="7032" y="574"/>
                      <a:pt x="5325" y="288"/>
                    </a:cubicBezTo>
                    <a:cubicBezTo>
                      <a:pt x="4566" y="193"/>
                      <a:pt x="3713" y="97"/>
                      <a:pt x="3049" y="2"/>
                    </a:cubicBezTo>
                    <a:cubicBezTo>
                      <a:pt x="300" y="-93"/>
                      <a:pt x="1248" y="3145"/>
                      <a:pt x="489" y="5050"/>
                    </a:cubicBezTo>
                    <a:lnTo>
                      <a:pt x="489" y="5241"/>
                    </a:lnTo>
                    <a:lnTo>
                      <a:pt x="300" y="5241"/>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2" name="Freeform 5084">
                <a:extLst>
                  <a:ext uri="{FF2B5EF4-FFF2-40B4-BE49-F238E27FC236}">
                    <a16:creationId xmlns:a16="http://schemas.microsoft.com/office/drawing/2014/main" id="{F6C06ECD-3AB5-83AE-66C5-6DBBA17B5F4B}"/>
                  </a:ext>
                </a:extLst>
              </p:cNvPr>
              <p:cNvSpPr/>
              <p:nvPr/>
            </p:nvSpPr>
            <p:spPr>
              <a:xfrm>
                <a:off x="5855618" y="4524938"/>
                <a:ext cx="12019" cy="8790"/>
              </a:xfrm>
              <a:custGeom>
                <a:avLst/>
                <a:gdLst>
                  <a:gd name="connsiteX0" fmla="*/ 310 w 12019"/>
                  <a:gd name="connsiteY0" fmla="*/ 5246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9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246 h 8790"/>
                  <a:gd name="connsiteX14" fmla="*/ 310 w 12019"/>
                  <a:gd name="connsiteY14" fmla="*/ 5246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6"/>
                    </a:moveTo>
                    <a:cubicBezTo>
                      <a:pt x="120" y="5723"/>
                      <a:pt x="-70" y="6199"/>
                      <a:pt x="25" y="6675"/>
                    </a:cubicBezTo>
                    <a:cubicBezTo>
                      <a:pt x="25" y="7628"/>
                      <a:pt x="1068" y="8199"/>
                      <a:pt x="1922" y="8580"/>
                    </a:cubicBezTo>
                    <a:cubicBezTo>
                      <a:pt x="2206" y="8580"/>
                      <a:pt x="2396" y="8866"/>
                      <a:pt x="2680" y="8771"/>
                    </a:cubicBezTo>
                    <a:cubicBezTo>
                      <a:pt x="3344" y="8676"/>
                      <a:pt x="3628" y="7628"/>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03"/>
                      <a:pt x="3723" y="103"/>
                      <a:pt x="3059" y="8"/>
                    </a:cubicBezTo>
                    <a:cubicBezTo>
                      <a:pt x="310" y="-183"/>
                      <a:pt x="1258" y="3151"/>
                      <a:pt x="499" y="5056"/>
                    </a:cubicBezTo>
                    <a:lnTo>
                      <a:pt x="499" y="5246"/>
                    </a:lnTo>
                    <a:lnTo>
                      <a:pt x="31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3" name="Freeform 5085">
                <a:extLst>
                  <a:ext uri="{FF2B5EF4-FFF2-40B4-BE49-F238E27FC236}">
                    <a16:creationId xmlns:a16="http://schemas.microsoft.com/office/drawing/2014/main" id="{A6A0ECA0-928D-E847-B5A3-D4C4B83E26DC}"/>
                  </a:ext>
                </a:extLst>
              </p:cNvPr>
              <p:cNvSpPr/>
              <p:nvPr/>
            </p:nvSpPr>
            <p:spPr>
              <a:xfrm>
                <a:off x="5841111" y="4086312"/>
                <a:ext cx="12019" cy="8790"/>
              </a:xfrm>
              <a:custGeom>
                <a:avLst/>
                <a:gdLst>
                  <a:gd name="connsiteX0" fmla="*/ 310 w 12019"/>
                  <a:gd name="connsiteY0" fmla="*/ 5247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9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247 h 8790"/>
                  <a:gd name="connsiteX14" fmla="*/ 310 w 12019"/>
                  <a:gd name="connsiteY14" fmla="*/ 5247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7"/>
                    </a:moveTo>
                    <a:cubicBezTo>
                      <a:pt x="120" y="5723"/>
                      <a:pt x="-70" y="6199"/>
                      <a:pt x="25" y="6675"/>
                    </a:cubicBezTo>
                    <a:cubicBezTo>
                      <a:pt x="25" y="7628"/>
                      <a:pt x="1068" y="8199"/>
                      <a:pt x="1922" y="8580"/>
                    </a:cubicBezTo>
                    <a:cubicBezTo>
                      <a:pt x="2206" y="8580"/>
                      <a:pt x="2396" y="8866"/>
                      <a:pt x="2680" y="8771"/>
                    </a:cubicBezTo>
                    <a:cubicBezTo>
                      <a:pt x="3344" y="8676"/>
                      <a:pt x="3628" y="7628"/>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580"/>
                      <a:pt x="11972" y="5723"/>
                    </a:cubicBezTo>
                    <a:cubicBezTo>
                      <a:pt x="12256" y="4294"/>
                      <a:pt x="11213" y="3056"/>
                      <a:pt x="9981" y="2199"/>
                    </a:cubicBezTo>
                    <a:cubicBezTo>
                      <a:pt x="8559" y="1246"/>
                      <a:pt x="7042" y="579"/>
                      <a:pt x="5335" y="294"/>
                    </a:cubicBezTo>
                    <a:cubicBezTo>
                      <a:pt x="4576" y="198"/>
                      <a:pt x="3723" y="103"/>
                      <a:pt x="3059" y="8"/>
                    </a:cubicBezTo>
                    <a:cubicBezTo>
                      <a:pt x="310" y="-183"/>
                      <a:pt x="1258" y="3151"/>
                      <a:pt x="499" y="5056"/>
                    </a:cubicBezTo>
                    <a:lnTo>
                      <a:pt x="499" y="5247"/>
                    </a:lnTo>
                    <a:lnTo>
                      <a:pt x="310" y="524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804" name="Freeform 5086">
                <a:extLst>
                  <a:ext uri="{FF2B5EF4-FFF2-40B4-BE49-F238E27FC236}">
                    <a16:creationId xmlns:a16="http://schemas.microsoft.com/office/drawing/2014/main" id="{5BB18917-551C-4B74-89AE-D4AB742B336F}"/>
                  </a:ext>
                </a:extLst>
              </p:cNvPr>
              <p:cNvSpPr/>
              <p:nvPr/>
            </p:nvSpPr>
            <p:spPr>
              <a:xfrm>
                <a:off x="6271193" y="4476742"/>
                <a:ext cx="12019" cy="8796"/>
              </a:xfrm>
              <a:custGeom>
                <a:avLst/>
                <a:gdLst>
                  <a:gd name="connsiteX0" fmla="*/ 310 w 12019"/>
                  <a:gd name="connsiteY0" fmla="*/ 5246 h 8796"/>
                  <a:gd name="connsiteX1" fmla="*/ 25 w 12019"/>
                  <a:gd name="connsiteY1" fmla="*/ 6675 h 8796"/>
                  <a:gd name="connsiteX2" fmla="*/ 1922 w 12019"/>
                  <a:gd name="connsiteY2" fmla="*/ 8580 h 8796"/>
                  <a:gd name="connsiteX3" fmla="*/ 2680 w 12019"/>
                  <a:gd name="connsiteY3" fmla="*/ 8771 h 8796"/>
                  <a:gd name="connsiteX4" fmla="*/ 4387 w 12019"/>
                  <a:gd name="connsiteY4" fmla="*/ 7723 h 8796"/>
                  <a:gd name="connsiteX5" fmla="*/ 5050 w 12019"/>
                  <a:gd name="connsiteY5" fmla="*/ 8009 h 8796"/>
                  <a:gd name="connsiteX6" fmla="*/ 7610 w 12019"/>
                  <a:gd name="connsiteY6" fmla="*/ 8295 h 8796"/>
                  <a:gd name="connsiteX7" fmla="*/ 10265 w 12019"/>
                  <a:gd name="connsiteY7" fmla="*/ 7723 h 8796"/>
                  <a:gd name="connsiteX8" fmla="*/ 11972 w 12019"/>
                  <a:gd name="connsiteY8" fmla="*/ 5723 h 8796"/>
                  <a:gd name="connsiteX9" fmla="*/ 9981 w 12019"/>
                  <a:gd name="connsiteY9" fmla="*/ 2199 h 8796"/>
                  <a:gd name="connsiteX10" fmla="*/ 5335 w 12019"/>
                  <a:gd name="connsiteY10" fmla="*/ 294 h 8796"/>
                  <a:gd name="connsiteX11" fmla="*/ 3059 w 12019"/>
                  <a:gd name="connsiteY11" fmla="*/ 8 h 8796"/>
                  <a:gd name="connsiteX12" fmla="*/ 499 w 12019"/>
                  <a:gd name="connsiteY12" fmla="*/ 5056 h 8796"/>
                  <a:gd name="connsiteX13" fmla="*/ 499 w 12019"/>
                  <a:gd name="connsiteY13" fmla="*/ 5246 h 8796"/>
                  <a:gd name="connsiteX14" fmla="*/ 310 w 12019"/>
                  <a:gd name="connsiteY14" fmla="*/ 5246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6">
                    <a:moveTo>
                      <a:pt x="310" y="5246"/>
                    </a:moveTo>
                    <a:cubicBezTo>
                      <a:pt x="120" y="5723"/>
                      <a:pt x="-70" y="6199"/>
                      <a:pt x="25" y="6675"/>
                    </a:cubicBezTo>
                    <a:cubicBezTo>
                      <a:pt x="25" y="7628"/>
                      <a:pt x="1068" y="8199"/>
                      <a:pt x="1922" y="8580"/>
                    </a:cubicBezTo>
                    <a:cubicBezTo>
                      <a:pt x="2206" y="8676"/>
                      <a:pt x="2396" y="8866"/>
                      <a:pt x="2680" y="8771"/>
                    </a:cubicBezTo>
                    <a:cubicBezTo>
                      <a:pt x="3344" y="8771"/>
                      <a:pt x="3628" y="7628"/>
                      <a:pt x="4387" y="7723"/>
                    </a:cubicBezTo>
                    <a:cubicBezTo>
                      <a:pt x="4671" y="7723"/>
                      <a:pt x="4861" y="7913"/>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98"/>
                      <a:pt x="3723" y="103"/>
                      <a:pt x="3059" y="8"/>
                    </a:cubicBezTo>
                    <a:cubicBezTo>
                      <a:pt x="310" y="-183"/>
                      <a:pt x="1258" y="3151"/>
                      <a:pt x="499" y="5056"/>
                    </a:cubicBezTo>
                    <a:lnTo>
                      <a:pt x="499" y="5246"/>
                    </a:lnTo>
                    <a:lnTo>
                      <a:pt x="310" y="5246"/>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805" name="Freeform 5087">
                <a:extLst>
                  <a:ext uri="{FF2B5EF4-FFF2-40B4-BE49-F238E27FC236}">
                    <a16:creationId xmlns:a16="http://schemas.microsoft.com/office/drawing/2014/main" id="{3B44C8AE-FDD1-3797-E0B8-32810931BC09}"/>
                  </a:ext>
                </a:extLst>
              </p:cNvPr>
              <p:cNvSpPr/>
              <p:nvPr/>
            </p:nvSpPr>
            <p:spPr>
              <a:xfrm>
                <a:off x="6005805" y="4630100"/>
                <a:ext cx="12019" cy="8790"/>
              </a:xfrm>
              <a:custGeom>
                <a:avLst/>
                <a:gdLst>
                  <a:gd name="connsiteX0" fmla="*/ 310 w 12019"/>
                  <a:gd name="connsiteY0" fmla="*/ 5241 h 8790"/>
                  <a:gd name="connsiteX1" fmla="*/ 25 w 12019"/>
                  <a:gd name="connsiteY1" fmla="*/ 6669 h 8790"/>
                  <a:gd name="connsiteX2" fmla="*/ 1922 w 12019"/>
                  <a:gd name="connsiteY2" fmla="*/ 8575 h 8790"/>
                  <a:gd name="connsiteX3" fmla="*/ 2680 w 12019"/>
                  <a:gd name="connsiteY3" fmla="*/ 8765 h 8790"/>
                  <a:gd name="connsiteX4" fmla="*/ 4387 w 12019"/>
                  <a:gd name="connsiteY4" fmla="*/ 7717 h 8790"/>
                  <a:gd name="connsiteX5" fmla="*/ 5050 w 12019"/>
                  <a:gd name="connsiteY5" fmla="*/ 8003 h 8790"/>
                  <a:gd name="connsiteX6" fmla="*/ 7610 w 12019"/>
                  <a:gd name="connsiteY6" fmla="*/ 8289 h 8790"/>
                  <a:gd name="connsiteX7" fmla="*/ 10265 w 12019"/>
                  <a:gd name="connsiteY7" fmla="*/ 7717 h 8790"/>
                  <a:gd name="connsiteX8" fmla="*/ 11972 w 12019"/>
                  <a:gd name="connsiteY8" fmla="*/ 5717 h 8790"/>
                  <a:gd name="connsiteX9" fmla="*/ 9981 w 12019"/>
                  <a:gd name="connsiteY9" fmla="*/ 2193 h 8790"/>
                  <a:gd name="connsiteX10" fmla="*/ 5335 w 12019"/>
                  <a:gd name="connsiteY10" fmla="*/ 288 h 8790"/>
                  <a:gd name="connsiteX11" fmla="*/ 3059 w 12019"/>
                  <a:gd name="connsiteY11" fmla="*/ 2 h 8790"/>
                  <a:gd name="connsiteX12" fmla="*/ 499 w 12019"/>
                  <a:gd name="connsiteY12" fmla="*/ 5050 h 8790"/>
                  <a:gd name="connsiteX13" fmla="*/ 499 w 12019"/>
                  <a:gd name="connsiteY13" fmla="*/ 5241 h 8790"/>
                  <a:gd name="connsiteX14" fmla="*/ 310 w 12019"/>
                  <a:gd name="connsiteY14" fmla="*/ 5241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1"/>
                    </a:moveTo>
                    <a:cubicBezTo>
                      <a:pt x="120" y="5717"/>
                      <a:pt x="-70" y="6193"/>
                      <a:pt x="25" y="6669"/>
                    </a:cubicBezTo>
                    <a:cubicBezTo>
                      <a:pt x="25" y="7622"/>
                      <a:pt x="1068" y="8193"/>
                      <a:pt x="1922" y="8575"/>
                    </a:cubicBezTo>
                    <a:cubicBezTo>
                      <a:pt x="2206" y="8670"/>
                      <a:pt x="2396" y="8860"/>
                      <a:pt x="2680" y="8765"/>
                    </a:cubicBezTo>
                    <a:cubicBezTo>
                      <a:pt x="3344" y="8670"/>
                      <a:pt x="3628" y="7622"/>
                      <a:pt x="4387" y="7717"/>
                    </a:cubicBezTo>
                    <a:cubicBezTo>
                      <a:pt x="4671" y="7717"/>
                      <a:pt x="4861" y="7908"/>
                      <a:pt x="5050" y="8003"/>
                    </a:cubicBezTo>
                    <a:cubicBezTo>
                      <a:pt x="5809" y="8384"/>
                      <a:pt x="6757" y="8384"/>
                      <a:pt x="7610" y="8289"/>
                    </a:cubicBezTo>
                    <a:cubicBezTo>
                      <a:pt x="8464" y="8289"/>
                      <a:pt x="9412" y="8098"/>
                      <a:pt x="10265" y="7717"/>
                    </a:cubicBezTo>
                    <a:cubicBezTo>
                      <a:pt x="11024" y="7336"/>
                      <a:pt x="11782" y="6669"/>
                      <a:pt x="11972" y="5717"/>
                    </a:cubicBezTo>
                    <a:cubicBezTo>
                      <a:pt x="12256" y="4288"/>
                      <a:pt x="11213" y="3050"/>
                      <a:pt x="9981" y="2193"/>
                    </a:cubicBezTo>
                    <a:cubicBezTo>
                      <a:pt x="8559" y="1240"/>
                      <a:pt x="7042" y="574"/>
                      <a:pt x="5335" y="288"/>
                    </a:cubicBezTo>
                    <a:cubicBezTo>
                      <a:pt x="4576" y="192"/>
                      <a:pt x="3723" y="97"/>
                      <a:pt x="3059" y="2"/>
                    </a:cubicBezTo>
                    <a:cubicBezTo>
                      <a:pt x="310" y="-93"/>
                      <a:pt x="1258" y="3145"/>
                      <a:pt x="499" y="5050"/>
                    </a:cubicBezTo>
                    <a:lnTo>
                      <a:pt x="499" y="5241"/>
                    </a:lnTo>
                    <a:lnTo>
                      <a:pt x="310" y="5241"/>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6" name="Freeform 5088">
                <a:extLst>
                  <a:ext uri="{FF2B5EF4-FFF2-40B4-BE49-F238E27FC236}">
                    <a16:creationId xmlns:a16="http://schemas.microsoft.com/office/drawing/2014/main" id="{AB38EC8C-BD4D-E1B7-02B6-9ACC6BC86D73}"/>
                  </a:ext>
                </a:extLst>
              </p:cNvPr>
              <p:cNvSpPr/>
              <p:nvPr/>
            </p:nvSpPr>
            <p:spPr>
              <a:xfrm>
                <a:off x="5803385" y="4713914"/>
                <a:ext cx="12009" cy="8796"/>
              </a:xfrm>
              <a:custGeom>
                <a:avLst/>
                <a:gdLst>
                  <a:gd name="connsiteX0" fmla="*/ 300 w 12009"/>
                  <a:gd name="connsiteY0" fmla="*/ 5247 h 8796"/>
                  <a:gd name="connsiteX1" fmla="*/ 15 w 12009"/>
                  <a:gd name="connsiteY1" fmla="*/ 6675 h 8796"/>
                  <a:gd name="connsiteX2" fmla="*/ 1912 w 12009"/>
                  <a:gd name="connsiteY2" fmla="*/ 8580 h 8796"/>
                  <a:gd name="connsiteX3" fmla="*/ 2670 w 12009"/>
                  <a:gd name="connsiteY3" fmla="*/ 8771 h 8796"/>
                  <a:gd name="connsiteX4" fmla="*/ 4377 w 12009"/>
                  <a:gd name="connsiteY4" fmla="*/ 7723 h 8796"/>
                  <a:gd name="connsiteX5" fmla="*/ 5040 w 12009"/>
                  <a:gd name="connsiteY5" fmla="*/ 8009 h 8796"/>
                  <a:gd name="connsiteX6" fmla="*/ 7600 w 12009"/>
                  <a:gd name="connsiteY6" fmla="*/ 8295 h 8796"/>
                  <a:gd name="connsiteX7" fmla="*/ 10255 w 12009"/>
                  <a:gd name="connsiteY7" fmla="*/ 7723 h 8796"/>
                  <a:gd name="connsiteX8" fmla="*/ 11962 w 12009"/>
                  <a:gd name="connsiteY8" fmla="*/ 5723 h 8796"/>
                  <a:gd name="connsiteX9" fmla="*/ 9971 w 12009"/>
                  <a:gd name="connsiteY9" fmla="*/ 2199 h 8796"/>
                  <a:gd name="connsiteX10" fmla="*/ 5325 w 12009"/>
                  <a:gd name="connsiteY10" fmla="*/ 294 h 8796"/>
                  <a:gd name="connsiteX11" fmla="*/ 3049 w 12009"/>
                  <a:gd name="connsiteY11" fmla="*/ 8 h 8796"/>
                  <a:gd name="connsiteX12" fmla="*/ 489 w 12009"/>
                  <a:gd name="connsiteY12" fmla="*/ 5056 h 8796"/>
                  <a:gd name="connsiteX13" fmla="*/ 489 w 12009"/>
                  <a:gd name="connsiteY13" fmla="*/ 5247 h 8796"/>
                  <a:gd name="connsiteX14" fmla="*/ 300 w 12009"/>
                  <a:gd name="connsiteY14" fmla="*/ 5247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6">
                    <a:moveTo>
                      <a:pt x="300" y="5247"/>
                    </a:moveTo>
                    <a:cubicBezTo>
                      <a:pt x="300" y="5247"/>
                      <a:pt x="-80" y="6199"/>
                      <a:pt x="15" y="6675"/>
                    </a:cubicBezTo>
                    <a:cubicBezTo>
                      <a:pt x="15" y="7628"/>
                      <a:pt x="1058" y="8199"/>
                      <a:pt x="1912" y="8580"/>
                    </a:cubicBezTo>
                    <a:cubicBezTo>
                      <a:pt x="2196" y="8676"/>
                      <a:pt x="2386" y="8866"/>
                      <a:pt x="2670" y="8771"/>
                    </a:cubicBezTo>
                    <a:cubicBezTo>
                      <a:pt x="3334" y="8676"/>
                      <a:pt x="3618" y="7628"/>
                      <a:pt x="4377" y="7723"/>
                    </a:cubicBezTo>
                    <a:cubicBezTo>
                      <a:pt x="4661" y="7723"/>
                      <a:pt x="4851" y="7914"/>
                      <a:pt x="5040" y="8009"/>
                    </a:cubicBezTo>
                    <a:cubicBezTo>
                      <a:pt x="5799" y="8390"/>
                      <a:pt x="6747" y="8390"/>
                      <a:pt x="7600" y="8295"/>
                    </a:cubicBezTo>
                    <a:cubicBezTo>
                      <a:pt x="8454" y="8295"/>
                      <a:pt x="9402" y="8104"/>
                      <a:pt x="10255" y="7723"/>
                    </a:cubicBezTo>
                    <a:cubicBezTo>
                      <a:pt x="11014" y="7342"/>
                      <a:pt x="11772" y="6675"/>
                      <a:pt x="11962" y="5723"/>
                    </a:cubicBezTo>
                    <a:cubicBezTo>
                      <a:pt x="12246" y="4294"/>
                      <a:pt x="11203" y="3056"/>
                      <a:pt x="9971" y="2199"/>
                    </a:cubicBezTo>
                    <a:cubicBezTo>
                      <a:pt x="8549" y="1246"/>
                      <a:pt x="7032" y="579"/>
                      <a:pt x="5325" y="294"/>
                    </a:cubicBezTo>
                    <a:cubicBezTo>
                      <a:pt x="4566" y="103"/>
                      <a:pt x="3713" y="103"/>
                      <a:pt x="3049" y="8"/>
                    </a:cubicBezTo>
                    <a:cubicBezTo>
                      <a:pt x="300" y="-183"/>
                      <a:pt x="1248" y="3151"/>
                      <a:pt x="489" y="5056"/>
                    </a:cubicBezTo>
                    <a:lnTo>
                      <a:pt x="489" y="5247"/>
                    </a:lnTo>
                    <a:lnTo>
                      <a:pt x="300" y="5247"/>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7" name="Freeform 5089">
                <a:extLst>
                  <a:ext uri="{FF2B5EF4-FFF2-40B4-BE49-F238E27FC236}">
                    <a16:creationId xmlns:a16="http://schemas.microsoft.com/office/drawing/2014/main" id="{17F02442-2144-1112-1A10-1AC4774EE775}"/>
                  </a:ext>
                </a:extLst>
              </p:cNvPr>
              <p:cNvSpPr/>
              <p:nvPr/>
            </p:nvSpPr>
            <p:spPr>
              <a:xfrm>
                <a:off x="5861611" y="4010917"/>
                <a:ext cx="5599" cy="7028"/>
              </a:xfrm>
              <a:custGeom>
                <a:avLst/>
                <a:gdLst>
                  <a:gd name="connsiteX0" fmla="*/ 2281 w 5599"/>
                  <a:gd name="connsiteY0" fmla="*/ 6537 h 7028"/>
                  <a:gd name="connsiteX1" fmla="*/ 3040 w 5599"/>
                  <a:gd name="connsiteY1" fmla="*/ 7013 h 7028"/>
                  <a:gd name="connsiteX2" fmla="*/ 4462 w 5599"/>
                  <a:gd name="connsiteY2" fmla="*/ 6347 h 7028"/>
                  <a:gd name="connsiteX3" fmla="*/ 4746 w 5599"/>
                  <a:gd name="connsiteY3" fmla="*/ 5966 h 7028"/>
                  <a:gd name="connsiteX4" fmla="*/ 4462 w 5599"/>
                  <a:gd name="connsiteY4" fmla="*/ 4823 h 7028"/>
                  <a:gd name="connsiteX5" fmla="*/ 4746 w 5599"/>
                  <a:gd name="connsiteY5" fmla="*/ 4537 h 7028"/>
                  <a:gd name="connsiteX6" fmla="*/ 5410 w 5599"/>
                  <a:gd name="connsiteY6" fmla="*/ 3108 h 7028"/>
                  <a:gd name="connsiteX7" fmla="*/ 5600 w 5599"/>
                  <a:gd name="connsiteY7" fmla="*/ 1489 h 7028"/>
                  <a:gd name="connsiteX8" fmla="*/ 4841 w 5599"/>
                  <a:gd name="connsiteY8" fmla="*/ 155 h 7028"/>
                  <a:gd name="connsiteX9" fmla="*/ 2565 w 5599"/>
                  <a:gd name="connsiteY9" fmla="*/ 632 h 7028"/>
                  <a:gd name="connsiteX10" fmla="*/ 669 w 5599"/>
                  <a:gd name="connsiteY10" fmla="*/ 2918 h 7028"/>
                  <a:gd name="connsiteX11" fmla="*/ 100 w 5599"/>
                  <a:gd name="connsiteY11" fmla="*/ 4156 h 7028"/>
                  <a:gd name="connsiteX12" fmla="*/ 2565 w 5599"/>
                  <a:gd name="connsiteY12" fmla="*/ 6442 h 7028"/>
                  <a:gd name="connsiteX13" fmla="*/ 2281 w 5599"/>
                  <a:gd name="connsiteY13" fmla="*/ 6442 h 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99" h="7028">
                    <a:moveTo>
                      <a:pt x="2281" y="6537"/>
                    </a:moveTo>
                    <a:cubicBezTo>
                      <a:pt x="2281" y="6537"/>
                      <a:pt x="2755" y="6918"/>
                      <a:pt x="3040" y="7013"/>
                    </a:cubicBezTo>
                    <a:cubicBezTo>
                      <a:pt x="3608" y="7109"/>
                      <a:pt x="4082" y="6728"/>
                      <a:pt x="4462" y="6347"/>
                    </a:cubicBezTo>
                    <a:cubicBezTo>
                      <a:pt x="4462" y="6347"/>
                      <a:pt x="4746" y="6061"/>
                      <a:pt x="4746" y="5966"/>
                    </a:cubicBezTo>
                    <a:cubicBezTo>
                      <a:pt x="4746" y="5585"/>
                      <a:pt x="4272" y="5204"/>
                      <a:pt x="4462" y="4823"/>
                    </a:cubicBezTo>
                    <a:cubicBezTo>
                      <a:pt x="4462" y="4632"/>
                      <a:pt x="4651" y="4632"/>
                      <a:pt x="4746" y="4537"/>
                    </a:cubicBezTo>
                    <a:cubicBezTo>
                      <a:pt x="5125" y="4156"/>
                      <a:pt x="5220" y="3680"/>
                      <a:pt x="5410" y="3108"/>
                    </a:cubicBezTo>
                    <a:cubicBezTo>
                      <a:pt x="5410" y="2632"/>
                      <a:pt x="5600" y="2060"/>
                      <a:pt x="5600" y="1489"/>
                    </a:cubicBezTo>
                    <a:cubicBezTo>
                      <a:pt x="5600" y="917"/>
                      <a:pt x="5220" y="441"/>
                      <a:pt x="4841" y="155"/>
                    </a:cubicBezTo>
                    <a:cubicBezTo>
                      <a:pt x="4082" y="-225"/>
                      <a:pt x="3229" y="155"/>
                      <a:pt x="2565" y="632"/>
                    </a:cubicBezTo>
                    <a:cubicBezTo>
                      <a:pt x="1807" y="1203"/>
                      <a:pt x="1143" y="2060"/>
                      <a:pt x="669" y="2918"/>
                    </a:cubicBezTo>
                    <a:cubicBezTo>
                      <a:pt x="480" y="3299"/>
                      <a:pt x="290" y="3775"/>
                      <a:pt x="100" y="4156"/>
                    </a:cubicBezTo>
                    <a:cubicBezTo>
                      <a:pt x="-469" y="5680"/>
                      <a:pt x="1522" y="5775"/>
                      <a:pt x="2565" y="6442"/>
                    </a:cubicBezTo>
                    <a:lnTo>
                      <a:pt x="2281" y="6442"/>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808" name="Freeform 5090">
                <a:extLst>
                  <a:ext uri="{FF2B5EF4-FFF2-40B4-BE49-F238E27FC236}">
                    <a16:creationId xmlns:a16="http://schemas.microsoft.com/office/drawing/2014/main" id="{29B30256-0C02-1EA0-E14C-3B800E87851E}"/>
                  </a:ext>
                </a:extLst>
              </p:cNvPr>
              <p:cNvSpPr/>
              <p:nvPr/>
            </p:nvSpPr>
            <p:spPr>
              <a:xfrm>
                <a:off x="5909303" y="4355626"/>
                <a:ext cx="5599" cy="6918"/>
              </a:xfrm>
              <a:custGeom>
                <a:avLst/>
                <a:gdLst>
                  <a:gd name="connsiteX0" fmla="*/ 2281 w 5599"/>
                  <a:gd name="connsiteY0" fmla="*/ 6442 h 6918"/>
                  <a:gd name="connsiteX1" fmla="*/ 3040 w 5599"/>
                  <a:gd name="connsiteY1" fmla="*/ 6918 h 6918"/>
                  <a:gd name="connsiteX2" fmla="*/ 4462 w 5599"/>
                  <a:gd name="connsiteY2" fmla="*/ 6252 h 6918"/>
                  <a:gd name="connsiteX3" fmla="*/ 4746 w 5599"/>
                  <a:gd name="connsiteY3" fmla="*/ 5870 h 6918"/>
                  <a:gd name="connsiteX4" fmla="*/ 4462 w 5599"/>
                  <a:gd name="connsiteY4" fmla="*/ 4728 h 6918"/>
                  <a:gd name="connsiteX5" fmla="*/ 4746 w 5599"/>
                  <a:gd name="connsiteY5" fmla="*/ 4442 h 6918"/>
                  <a:gd name="connsiteX6" fmla="*/ 5410 w 5599"/>
                  <a:gd name="connsiteY6" fmla="*/ 3108 h 6918"/>
                  <a:gd name="connsiteX7" fmla="*/ 5600 w 5599"/>
                  <a:gd name="connsiteY7" fmla="*/ 1489 h 6918"/>
                  <a:gd name="connsiteX8" fmla="*/ 4841 w 5599"/>
                  <a:gd name="connsiteY8" fmla="*/ 155 h 6918"/>
                  <a:gd name="connsiteX9" fmla="*/ 2565 w 5599"/>
                  <a:gd name="connsiteY9" fmla="*/ 632 h 6918"/>
                  <a:gd name="connsiteX10" fmla="*/ 669 w 5599"/>
                  <a:gd name="connsiteY10" fmla="*/ 2918 h 6918"/>
                  <a:gd name="connsiteX11" fmla="*/ 100 w 5599"/>
                  <a:gd name="connsiteY11" fmla="*/ 4251 h 6918"/>
                  <a:gd name="connsiteX12" fmla="*/ 2565 w 5599"/>
                  <a:gd name="connsiteY12" fmla="*/ 6537 h 6918"/>
                  <a:gd name="connsiteX13" fmla="*/ 2281 w 5599"/>
                  <a:gd name="connsiteY13" fmla="*/ 6537 h 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99" h="6918">
                    <a:moveTo>
                      <a:pt x="2281" y="6442"/>
                    </a:moveTo>
                    <a:cubicBezTo>
                      <a:pt x="2281" y="6442"/>
                      <a:pt x="2755" y="6823"/>
                      <a:pt x="3040" y="6918"/>
                    </a:cubicBezTo>
                    <a:cubicBezTo>
                      <a:pt x="3608" y="6918"/>
                      <a:pt x="4083" y="6633"/>
                      <a:pt x="4462" y="6252"/>
                    </a:cubicBezTo>
                    <a:cubicBezTo>
                      <a:pt x="4462" y="6252"/>
                      <a:pt x="4746" y="5966"/>
                      <a:pt x="4746" y="5870"/>
                    </a:cubicBezTo>
                    <a:cubicBezTo>
                      <a:pt x="4746" y="5489"/>
                      <a:pt x="4272" y="5109"/>
                      <a:pt x="4462" y="4728"/>
                    </a:cubicBezTo>
                    <a:cubicBezTo>
                      <a:pt x="4462" y="4537"/>
                      <a:pt x="4651" y="4537"/>
                      <a:pt x="4746" y="4442"/>
                    </a:cubicBezTo>
                    <a:cubicBezTo>
                      <a:pt x="5125" y="4061"/>
                      <a:pt x="5220" y="3585"/>
                      <a:pt x="5410" y="3108"/>
                    </a:cubicBezTo>
                    <a:cubicBezTo>
                      <a:pt x="5410" y="2632"/>
                      <a:pt x="5600" y="2061"/>
                      <a:pt x="5600" y="1489"/>
                    </a:cubicBezTo>
                    <a:cubicBezTo>
                      <a:pt x="5600" y="918"/>
                      <a:pt x="5220" y="441"/>
                      <a:pt x="4841" y="155"/>
                    </a:cubicBezTo>
                    <a:cubicBezTo>
                      <a:pt x="4083" y="-225"/>
                      <a:pt x="3229" y="155"/>
                      <a:pt x="2565" y="632"/>
                    </a:cubicBezTo>
                    <a:cubicBezTo>
                      <a:pt x="1807" y="1203"/>
                      <a:pt x="1143" y="1965"/>
                      <a:pt x="669" y="2918"/>
                    </a:cubicBezTo>
                    <a:cubicBezTo>
                      <a:pt x="480" y="3299"/>
                      <a:pt x="290" y="3775"/>
                      <a:pt x="100" y="4251"/>
                    </a:cubicBezTo>
                    <a:cubicBezTo>
                      <a:pt x="-469" y="5775"/>
                      <a:pt x="1523" y="5870"/>
                      <a:pt x="2565" y="6537"/>
                    </a:cubicBezTo>
                    <a:lnTo>
                      <a:pt x="2281" y="6537"/>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09" name="Freeform 5091">
                <a:extLst>
                  <a:ext uri="{FF2B5EF4-FFF2-40B4-BE49-F238E27FC236}">
                    <a16:creationId xmlns:a16="http://schemas.microsoft.com/office/drawing/2014/main" id="{81AE684E-5167-686A-008F-2EFE218B9FE5}"/>
                  </a:ext>
                </a:extLst>
              </p:cNvPr>
              <p:cNvSpPr/>
              <p:nvPr/>
            </p:nvSpPr>
            <p:spPr>
              <a:xfrm>
                <a:off x="6109992" y="4407598"/>
                <a:ext cx="21716" cy="30029"/>
              </a:xfrm>
              <a:custGeom>
                <a:avLst/>
                <a:gdLst>
                  <a:gd name="connsiteX0" fmla="*/ 7720 w 21716"/>
                  <a:gd name="connsiteY0" fmla="*/ 0 h 30029"/>
                  <a:gd name="connsiteX1" fmla="*/ 19667 w 21716"/>
                  <a:gd name="connsiteY1" fmla="*/ 11430 h 30029"/>
                  <a:gd name="connsiteX2" fmla="*/ 21468 w 21716"/>
                  <a:gd name="connsiteY2" fmla="*/ 13335 h 30029"/>
                  <a:gd name="connsiteX3" fmla="*/ 21279 w 21716"/>
                  <a:gd name="connsiteY3" fmla="*/ 16574 h 30029"/>
                  <a:gd name="connsiteX4" fmla="*/ 19382 w 21716"/>
                  <a:gd name="connsiteY4" fmla="*/ 23051 h 30029"/>
                  <a:gd name="connsiteX5" fmla="*/ 18434 w 21716"/>
                  <a:gd name="connsiteY5" fmla="*/ 25337 h 30029"/>
                  <a:gd name="connsiteX6" fmla="*/ 15400 w 21716"/>
                  <a:gd name="connsiteY6" fmla="*/ 27908 h 30029"/>
                  <a:gd name="connsiteX7" fmla="*/ 13125 w 21716"/>
                  <a:gd name="connsiteY7" fmla="*/ 29813 h 30029"/>
                  <a:gd name="connsiteX8" fmla="*/ 8763 w 21716"/>
                  <a:gd name="connsiteY8" fmla="*/ 29051 h 30029"/>
                  <a:gd name="connsiteX9" fmla="*/ 6203 w 21716"/>
                  <a:gd name="connsiteY9" fmla="*/ 27813 h 30029"/>
                  <a:gd name="connsiteX10" fmla="*/ 893 w 21716"/>
                  <a:gd name="connsiteY10" fmla="*/ 23622 h 30029"/>
                  <a:gd name="connsiteX11" fmla="*/ 40 w 21716"/>
                  <a:gd name="connsiteY11" fmla="*/ 18002 h 30029"/>
                  <a:gd name="connsiteX12" fmla="*/ 1273 w 21716"/>
                  <a:gd name="connsiteY12" fmla="*/ 12478 h 30029"/>
                  <a:gd name="connsiteX13" fmla="*/ 9901 w 21716"/>
                  <a:gd name="connsiteY13" fmla="*/ 5429 h 30029"/>
                  <a:gd name="connsiteX14" fmla="*/ 7625 w 21716"/>
                  <a:gd name="connsiteY14" fmla="*/ 0 h 30029"/>
                  <a:gd name="connsiteX15" fmla="*/ 7625 w 21716"/>
                  <a:gd name="connsiteY15" fmla="*/ 0 h 3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16" h="30029">
                    <a:moveTo>
                      <a:pt x="7720" y="0"/>
                    </a:moveTo>
                    <a:cubicBezTo>
                      <a:pt x="11228" y="4286"/>
                      <a:pt x="15210" y="8096"/>
                      <a:pt x="19667" y="11430"/>
                    </a:cubicBezTo>
                    <a:cubicBezTo>
                      <a:pt x="20425" y="12002"/>
                      <a:pt x="21184" y="12478"/>
                      <a:pt x="21468" y="13335"/>
                    </a:cubicBezTo>
                    <a:cubicBezTo>
                      <a:pt x="21942" y="14383"/>
                      <a:pt x="21658" y="15526"/>
                      <a:pt x="21279" y="16574"/>
                    </a:cubicBezTo>
                    <a:cubicBezTo>
                      <a:pt x="20615" y="18764"/>
                      <a:pt x="19951" y="20860"/>
                      <a:pt x="19382" y="23051"/>
                    </a:cubicBezTo>
                    <a:cubicBezTo>
                      <a:pt x="19098" y="23813"/>
                      <a:pt x="18908" y="24670"/>
                      <a:pt x="18434" y="25337"/>
                    </a:cubicBezTo>
                    <a:cubicBezTo>
                      <a:pt x="17676" y="26384"/>
                      <a:pt x="16443" y="27051"/>
                      <a:pt x="15400" y="27908"/>
                    </a:cubicBezTo>
                    <a:cubicBezTo>
                      <a:pt x="14642" y="28575"/>
                      <a:pt x="13978" y="29432"/>
                      <a:pt x="13125" y="29813"/>
                    </a:cubicBezTo>
                    <a:cubicBezTo>
                      <a:pt x="11702" y="30385"/>
                      <a:pt x="10090" y="29718"/>
                      <a:pt x="8763" y="29051"/>
                    </a:cubicBezTo>
                    <a:cubicBezTo>
                      <a:pt x="7910" y="28575"/>
                      <a:pt x="7056" y="28194"/>
                      <a:pt x="6203" y="27813"/>
                    </a:cubicBezTo>
                    <a:cubicBezTo>
                      <a:pt x="4212" y="26765"/>
                      <a:pt x="2031" y="25622"/>
                      <a:pt x="893" y="23622"/>
                    </a:cubicBezTo>
                    <a:cubicBezTo>
                      <a:pt x="-55" y="21908"/>
                      <a:pt x="-55" y="19907"/>
                      <a:pt x="40" y="18002"/>
                    </a:cubicBezTo>
                    <a:cubicBezTo>
                      <a:pt x="40" y="16097"/>
                      <a:pt x="419" y="14192"/>
                      <a:pt x="1273" y="12478"/>
                    </a:cubicBezTo>
                    <a:cubicBezTo>
                      <a:pt x="2979" y="9049"/>
                      <a:pt x="6582" y="7049"/>
                      <a:pt x="9901" y="5429"/>
                    </a:cubicBezTo>
                    <a:cubicBezTo>
                      <a:pt x="9901" y="3334"/>
                      <a:pt x="9048" y="1524"/>
                      <a:pt x="7625" y="0"/>
                    </a:cubicBezTo>
                    <a:lnTo>
                      <a:pt x="7625" y="0"/>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10" name="Freeform 5092">
                <a:extLst>
                  <a:ext uri="{FF2B5EF4-FFF2-40B4-BE49-F238E27FC236}">
                    <a16:creationId xmlns:a16="http://schemas.microsoft.com/office/drawing/2014/main" id="{B529B694-8A0E-B453-F283-75450C0FC6AE}"/>
                  </a:ext>
                </a:extLst>
              </p:cNvPr>
              <p:cNvSpPr/>
              <p:nvPr/>
            </p:nvSpPr>
            <p:spPr>
              <a:xfrm>
                <a:off x="5895510" y="4605623"/>
                <a:ext cx="18855" cy="22383"/>
              </a:xfrm>
              <a:custGeom>
                <a:avLst/>
                <a:gdLst>
                  <a:gd name="connsiteX0" fmla="*/ 1662 w 18855"/>
                  <a:gd name="connsiteY0" fmla="*/ 5334 h 22383"/>
                  <a:gd name="connsiteX1" fmla="*/ 430 w 18855"/>
                  <a:gd name="connsiteY1" fmla="*/ 6096 h 22383"/>
                  <a:gd name="connsiteX2" fmla="*/ 430 w 18855"/>
                  <a:gd name="connsiteY2" fmla="*/ 8954 h 22383"/>
                  <a:gd name="connsiteX3" fmla="*/ 2136 w 18855"/>
                  <a:gd name="connsiteY3" fmla="*/ 11430 h 22383"/>
                  <a:gd name="connsiteX4" fmla="*/ 2990 w 18855"/>
                  <a:gd name="connsiteY4" fmla="*/ 14383 h 22383"/>
                  <a:gd name="connsiteX5" fmla="*/ 4886 w 18855"/>
                  <a:gd name="connsiteY5" fmla="*/ 16573 h 22383"/>
                  <a:gd name="connsiteX6" fmla="*/ 6498 w 18855"/>
                  <a:gd name="connsiteY6" fmla="*/ 16954 h 22383"/>
                  <a:gd name="connsiteX7" fmla="*/ 7161 w 18855"/>
                  <a:gd name="connsiteY7" fmla="*/ 18479 h 22383"/>
                  <a:gd name="connsiteX8" fmla="*/ 7730 w 18855"/>
                  <a:gd name="connsiteY8" fmla="*/ 22384 h 22383"/>
                  <a:gd name="connsiteX9" fmla="*/ 15221 w 18855"/>
                  <a:gd name="connsiteY9" fmla="*/ 13811 h 22383"/>
                  <a:gd name="connsiteX10" fmla="*/ 17970 w 18855"/>
                  <a:gd name="connsiteY10" fmla="*/ 8477 h 22383"/>
                  <a:gd name="connsiteX11" fmla="*/ 18729 w 18855"/>
                  <a:gd name="connsiteY11" fmla="*/ 3524 h 22383"/>
                  <a:gd name="connsiteX12" fmla="*/ 18729 w 18855"/>
                  <a:gd name="connsiteY12" fmla="*/ 0 h 22383"/>
                  <a:gd name="connsiteX13" fmla="*/ 10290 w 18855"/>
                  <a:gd name="connsiteY13" fmla="*/ 2857 h 22383"/>
                  <a:gd name="connsiteX14" fmla="*/ 1567 w 18855"/>
                  <a:gd name="connsiteY14" fmla="*/ 5334 h 22383"/>
                  <a:gd name="connsiteX15" fmla="*/ 1757 w 18855"/>
                  <a:gd name="connsiteY15" fmla="*/ 533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855" h="22383">
                    <a:moveTo>
                      <a:pt x="1662" y="5334"/>
                    </a:moveTo>
                    <a:cubicBezTo>
                      <a:pt x="1662" y="5334"/>
                      <a:pt x="809" y="5715"/>
                      <a:pt x="430" y="6096"/>
                    </a:cubicBezTo>
                    <a:cubicBezTo>
                      <a:pt x="-234" y="6858"/>
                      <a:pt x="-45" y="8096"/>
                      <a:pt x="430" y="8954"/>
                    </a:cubicBezTo>
                    <a:cubicBezTo>
                      <a:pt x="904" y="9811"/>
                      <a:pt x="1662" y="10573"/>
                      <a:pt x="2136" y="11430"/>
                    </a:cubicBezTo>
                    <a:cubicBezTo>
                      <a:pt x="2610" y="12287"/>
                      <a:pt x="2705" y="13335"/>
                      <a:pt x="2990" y="14383"/>
                    </a:cubicBezTo>
                    <a:cubicBezTo>
                      <a:pt x="3274" y="15430"/>
                      <a:pt x="3938" y="16288"/>
                      <a:pt x="4886" y="16573"/>
                    </a:cubicBezTo>
                    <a:cubicBezTo>
                      <a:pt x="5455" y="16669"/>
                      <a:pt x="6118" y="16573"/>
                      <a:pt x="6498" y="16954"/>
                    </a:cubicBezTo>
                    <a:cubicBezTo>
                      <a:pt x="6972" y="17336"/>
                      <a:pt x="7067" y="17907"/>
                      <a:pt x="7161" y="18479"/>
                    </a:cubicBezTo>
                    <a:cubicBezTo>
                      <a:pt x="7351" y="19717"/>
                      <a:pt x="7541" y="21146"/>
                      <a:pt x="7730" y="22384"/>
                    </a:cubicBezTo>
                    <a:cubicBezTo>
                      <a:pt x="10575" y="19812"/>
                      <a:pt x="13135" y="16954"/>
                      <a:pt x="15221" y="13811"/>
                    </a:cubicBezTo>
                    <a:cubicBezTo>
                      <a:pt x="16359" y="12192"/>
                      <a:pt x="17401" y="10478"/>
                      <a:pt x="17970" y="8477"/>
                    </a:cubicBezTo>
                    <a:cubicBezTo>
                      <a:pt x="18444" y="6858"/>
                      <a:pt x="18539" y="5239"/>
                      <a:pt x="18729" y="3524"/>
                    </a:cubicBezTo>
                    <a:cubicBezTo>
                      <a:pt x="18729" y="2286"/>
                      <a:pt x="19013" y="1048"/>
                      <a:pt x="18729" y="0"/>
                    </a:cubicBezTo>
                    <a:cubicBezTo>
                      <a:pt x="16074" y="190"/>
                      <a:pt x="12945" y="2096"/>
                      <a:pt x="10290" y="2857"/>
                    </a:cubicBezTo>
                    <a:cubicBezTo>
                      <a:pt x="7351" y="3620"/>
                      <a:pt x="4317" y="4191"/>
                      <a:pt x="1567" y="5334"/>
                    </a:cubicBezTo>
                    <a:lnTo>
                      <a:pt x="1757" y="5334"/>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11" name="Freeform 5093">
                <a:extLst>
                  <a:ext uri="{FF2B5EF4-FFF2-40B4-BE49-F238E27FC236}">
                    <a16:creationId xmlns:a16="http://schemas.microsoft.com/office/drawing/2014/main" id="{87255BC4-CF32-23FE-2810-5D482AD7F61C}"/>
                  </a:ext>
                </a:extLst>
              </p:cNvPr>
              <p:cNvSpPr/>
              <p:nvPr/>
            </p:nvSpPr>
            <p:spPr>
              <a:xfrm>
                <a:off x="6304877" y="4722018"/>
                <a:ext cx="17814" cy="21335"/>
              </a:xfrm>
              <a:custGeom>
                <a:avLst/>
                <a:gdLst>
                  <a:gd name="connsiteX0" fmla="*/ 17730 w 17814"/>
                  <a:gd name="connsiteY0" fmla="*/ 4001 h 21335"/>
                  <a:gd name="connsiteX1" fmla="*/ 17730 w 17814"/>
                  <a:gd name="connsiteY1" fmla="*/ 2572 h 21335"/>
                  <a:gd name="connsiteX2" fmla="*/ 15360 w 17814"/>
                  <a:gd name="connsiteY2" fmla="*/ 1048 h 21335"/>
                  <a:gd name="connsiteX3" fmla="*/ 12326 w 17814"/>
                  <a:gd name="connsiteY3" fmla="*/ 1143 h 21335"/>
                  <a:gd name="connsiteX4" fmla="*/ 9387 w 17814"/>
                  <a:gd name="connsiteY4" fmla="*/ 381 h 21335"/>
                  <a:gd name="connsiteX5" fmla="*/ 6447 w 17814"/>
                  <a:gd name="connsiteY5" fmla="*/ 857 h 21335"/>
                  <a:gd name="connsiteX6" fmla="*/ 5215 w 17814"/>
                  <a:gd name="connsiteY6" fmla="*/ 2000 h 21335"/>
                  <a:gd name="connsiteX7" fmla="*/ 3603 w 17814"/>
                  <a:gd name="connsiteY7" fmla="*/ 1714 h 21335"/>
                  <a:gd name="connsiteX8" fmla="*/ 0 w 17814"/>
                  <a:gd name="connsiteY8" fmla="*/ 0 h 21335"/>
                  <a:gd name="connsiteX9" fmla="*/ 3034 w 17814"/>
                  <a:gd name="connsiteY9" fmla="*/ 11049 h 21335"/>
                  <a:gd name="connsiteX10" fmla="*/ 5973 w 17814"/>
                  <a:gd name="connsiteY10" fmla="*/ 16288 h 21335"/>
                  <a:gd name="connsiteX11" fmla="*/ 9766 w 17814"/>
                  <a:gd name="connsiteY11" fmla="*/ 19526 h 21335"/>
                  <a:gd name="connsiteX12" fmla="*/ 12705 w 17814"/>
                  <a:gd name="connsiteY12" fmla="*/ 21336 h 21335"/>
                  <a:gd name="connsiteX13" fmla="*/ 14981 w 17814"/>
                  <a:gd name="connsiteY13" fmla="*/ 12668 h 21335"/>
                  <a:gd name="connsiteX14" fmla="*/ 17636 w 17814"/>
                  <a:gd name="connsiteY14" fmla="*/ 3905 h 21335"/>
                  <a:gd name="connsiteX15" fmla="*/ 17730 w 17814"/>
                  <a:gd name="connsiteY15" fmla="*/ 3905 h 2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814" h="21335">
                    <a:moveTo>
                      <a:pt x="17730" y="4001"/>
                    </a:moveTo>
                    <a:cubicBezTo>
                      <a:pt x="17730" y="4001"/>
                      <a:pt x="17920" y="3048"/>
                      <a:pt x="17730" y="2572"/>
                    </a:cubicBezTo>
                    <a:cubicBezTo>
                      <a:pt x="17446" y="1619"/>
                      <a:pt x="16308" y="1143"/>
                      <a:pt x="15360" y="1048"/>
                    </a:cubicBezTo>
                    <a:cubicBezTo>
                      <a:pt x="14412" y="1048"/>
                      <a:pt x="13369" y="1238"/>
                      <a:pt x="12326" y="1143"/>
                    </a:cubicBezTo>
                    <a:cubicBezTo>
                      <a:pt x="11378" y="1048"/>
                      <a:pt x="10430" y="571"/>
                      <a:pt x="9387" y="381"/>
                    </a:cubicBezTo>
                    <a:cubicBezTo>
                      <a:pt x="8439" y="95"/>
                      <a:pt x="7301" y="95"/>
                      <a:pt x="6447" y="857"/>
                    </a:cubicBezTo>
                    <a:cubicBezTo>
                      <a:pt x="5973" y="1238"/>
                      <a:pt x="5784" y="1810"/>
                      <a:pt x="5215" y="2000"/>
                    </a:cubicBezTo>
                    <a:cubicBezTo>
                      <a:pt x="4646" y="2191"/>
                      <a:pt x="4077" y="2000"/>
                      <a:pt x="3603" y="1714"/>
                    </a:cubicBezTo>
                    <a:cubicBezTo>
                      <a:pt x="2370" y="1143"/>
                      <a:pt x="1138" y="667"/>
                      <a:pt x="0" y="0"/>
                    </a:cubicBezTo>
                    <a:cubicBezTo>
                      <a:pt x="569" y="3810"/>
                      <a:pt x="1612" y="7525"/>
                      <a:pt x="3034" y="11049"/>
                    </a:cubicBezTo>
                    <a:cubicBezTo>
                      <a:pt x="3793" y="12859"/>
                      <a:pt x="4646" y="14764"/>
                      <a:pt x="5973" y="16288"/>
                    </a:cubicBezTo>
                    <a:cubicBezTo>
                      <a:pt x="7016" y="17621"/>
                      <a:pt x="8439" y="18574"/>
                      <a:pt x="9766" y="19526"/>
                    </a:cubicBezTo>
                    <a:cubicBezTo>
                      <a:pt x="10714" y="20288"/>
                      <a:pt x="11662" y="21050"/>
                      <a:pt x="12705" y="21336"/>
                    </a:cubicBezTo>
                    <a:cubicBezTo>
                      <a:pt x="14033" y="19050"/>
                      <a:pt x="14127" y="15335"/>
                      <a:pt x="14981" y="12668"/>
                    </a:cubicBezTo>
                    <a:cubicBezTo>
                      <a:pt x="15929" y="9715"/>
                      <a:pt x="17067" y="6953"/>
                      <a:pt x="17636" y="3905"/>
                    </a:cubicBezTo>
                    <a:lnTo>
                      <a:pt x="17730" y="3905"/>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12" name="Freeform 5094">
                <a:extLst>
                  <a:ext uri="{FF2B5EF4-FFF2-40B4-BE49-F238E27FC236}">
                    <a16:creationId xmlns:a16="http://schemas.microsoft.com/office/drawing/2014/main" id="{0835F48B-5ED6-41F7-774C-A38004E07D97}"/>
                  </a:ext>
                </a:extLst>
              </p:cNvPr>
              <p:cNvSpPr/>
              <p:nvPr/>
            </p:nvSpPr>
            <p:spPr>
              <a:xfrm>
                <a:off x="5930446" y="4749949"/>
                <a:ext cx="26831" cy="18360"/>
              </a:xfrm>
              <a:custGeom>
                <a:avLst/>
                <a:gdLst>
                  <a:gd name="connsiteX0" fmla="*/ 6548 w 26831"/>
                  <a:gd name="connsiteY0" fmla="*/ 359 h 18360"/>
                  <a:gd name="connsiteX1" fmla="*/ 3988 w 26831"/>
                  <a:gd name="connsiteY1" fmla="*/ 1121 h 18360"/>
                  <a:gd name="connsiteX2" fmla="*/ 1997 w 26831"/>
                  <a:gd name="connsiteY2" fmla="*/ 3407 h 18360"/>
                  <a:gd name="connsiteX3" fmla="*/ 6 w 26831"/>
                  <a:gd name="connsiteY3" fmla="*/ 8360 h 18360"/>
                  <a:gd name="connsiteX4" fmla="*/ 3799 w 26831"/>
                  <a:gd name="connsiteY4" fmla="*/ 13694 h 18360"/>
                  <a:gd name="connsiteX5" fmla="*/ 5885 w 26831"/>
                  <a:gd name="connsiteY5" fmla="*/ 14742 h 18360"/>
                  <a:gd name="connsiteX6" fmla="*/ 7686 w 26831"/>
                  <a:gd name="connsiteY6" fmla="*/ 15027 h 18360"/>
                  <a:gd name="connsiteX7" fmla="*/ 15271 w 26831"/>
                  <a:gd name="connsiteY7" fmla="*/ 18361 h 18360"/>
                  <a:gd name="connsiteX8" fmla="*/ 20012 w 26831"/>
                  <a:gd name="connsiteY8" fmla="*/ 16075 h 18360"/>
                  <a:gd name="connsiteX9" fmla="*/ 24658 w 26831"/>
                  <a:gd name="connsiteY9" fmla="*/ 3978 h 18360"/>
                  <a:gd name="connsiteX10" fmla="*/ 6643 w 26831"/>
                  <a:gd name="connsiteY10" fmla="*/ 359 h 18360"/>
                  <a:gd name="connsiteX11" fmla="*/ 6643 w 26831"/>
                  <a:gd name="connsiteY11" fmla="*/ 359 h 1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31" h="18360">
                    <a:moveTo>
                      <a:pt x="6548" y="359"/>
                    </a:moveTo>
                    <a:cubicBezTo>
                      <a:pt x="5695" y="549"/>
                      <a:pt x="4747" y="645"/>
                      <a:pt x="3988" y="1121"/>
                    </a:cubicBezTo>
                    <a:cubicBezTo>
                      <a:pt x="3135" y="1692"/>
                      <a:pt x="2471" y="2550"/>
                      <a:pt x="1997" y="3407"/>
                    </a:cubicBezTo>
                    <a:cubicBezTo>
                      <a:pt x="954" y="4931"/>
                      <a:pt x="-89" y="6550"/>
                      <a:pt x="6" y="8360"/>
                    </a:cubicBezTo>
                    <a:cubicBezTo>
                      <a:pt x="101" y="10646"/>
                      <a:pt x="1902" y="12455"/>
                      <a:pt x="3799" y="13694"/>
                    </a:cubicBezTo>
                    <a:cubicBezTo>
                      <a:pt x="4462" y="14170"/>
                      <a:pt x="5126" y="14551"/>
                      <a:pt x="5885" y="14742"/>
                    </a:cubicBezTo>
                    <a:cubicBezTo>
                      <a:pt x="6453" y="14932"/>
                      <a:pt x="7117" y="14932"/>
                      <a:pt x="7686" y="15027"/>
                    </a:cubicBezTo>
                    <a:cubicBezTo>
                      <a:pt x="10436" y="15599"/>
                      <a:pt x="12522" y="18361"/>
                      <a:pt x="15271" y="18361"/>
                    </a:cubicBezTo>
                    <a:cubicBezTo>
                      <a:pt x="17073" y="18361"/>
                      <a:pt x="18590" y="17218"/>
                      <a:pt x="20012" y="16075"/>
                    </a:cubicBezTo>
                    <a:cubicBezTo>
                      <a:pt x="23710" y="13122"/>
                      <a:pt x="30252" y="7693"/>
                      <a:pt x="24658" y="3978"/>
                    </a:cubicBezTo>
                    <a:cubicBezTo>
                      <a:pt x="18969" y="263"/>
                      <a:pt x="13185" y="-594"/>
                      <a:pt x="6643" y="359"/>
                    </a:cubicBezTo>
                    <a:lnTo>
                      <a:pt x="6643" y="359"/>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813" name="Freeform 5095">
                <a:extLst>
                  <a:ext uri="{FF2B5EF4-FFF2-40B4-BE49-F238E27FC236}">
                    <a16:creationId xmlns:a16="http://schemas.microsoft.com/office/drawing/2014/main" id="{7BF3AD3E-BCBB-E7A4-EDD7-FEEBEE181B4B}"/>
                  </a:ext>
                </a:extLst>
              </p:cNvPr>
              <p:cNvSpPr/>
              <p:nvPr/>
            </p:nvSpPr>
            <p:spPr>
              <a:xfrm>
                <a:off x="5965825" y="2968625"/>
                <a:ext cx="117475" cy="184150"/>
              </a:xfrm>
              <a:custGeom>
                <a:avLst/>
                <a:gdLst>
                  <a:gd name="connsiteX0" fmla="*/ 28575 w 117475"/>
                  <a:gd name="connsiteY0" fmla="*/ 0 h 184150"/>
                  <a:gd name="connsiteX1" fmla="*/ 73025 w 117475"/>
                  <a:gd name="connsiteY1" fmla="*/ 6350 h 184150"/>
                  <a:gd name="connsiteX2" fmla="*/ 117475 w 117475"/>
                  <a:gd name="connsiteY2" fmla="*/ 57150 h 184150"/>
                  <a:gd name="connsiteX3" fmla="*/ 101600 w 117475"/>
                  <a:gd name="connsiteY3" fmla="*/ 168275 h 184150"/>
                  <a:gd name="connsiteX4" fmla="*/ 38100 w 117475"/>
                  <a:gd name="connsiteY4" fmla="*/ 184150 h 184150"/>
                  <a:gd name="connsiteX5" fmla="*/ 0 w 117475"/>
                  <a:gd name="connsiteY5" fmla="*/ 60325 h 184150"/>
                  <a:gd name="connsiteX6" fmla="*/ 28575 w 117475"/>
                  <a:gd name="connsiteY6" fmla="*/ 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475" h="184150">
                    <a:moveTo>
                      <a:pt x="28575" y="0"/>
                    </a:moveTo>
                    <a:lnTo>
                      <a:pt x="73025" y="6350"/>
                    </a:lnTo>
                    <a:lnTo>
                      <a:pt x="117475" y="57150"/>
                    </a:lnTo>
                    <a:lnTo>
                      <a:pt x="101600" y="168275"/>
                    </a:lnTo>
                    <a:lnTo>
                      <a:pt x="38100" y="184150"/>
                    </a:lnTo>
                    <a:lnTo>
                      <a:pt x="0" y="60325"/>
                    </a:lnTo>
                    <a:lnTo>
                      <a:pt x="285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Freeform 5096">
                <a:extLst>
                  <a:ext uri="{FF2B5EF4-FFF2-40B4-BE49-F238E27FC236}">
                    <a16:creationId xmlns:a16="http://schemas.microsoft.com/office/drawing/2014/main" id="{AA37581A-BDD9-743B-61CB-9A9D0664C2A9}"/>
                  </a:ext>
                </a:extLst>
              </p:cNvPr>
              <p:cNvSpPr/>
              <p:nvPr/>
            </p:nvSpPr>
            <p:spPr>
              <a:xfrm>
                <a:off x="5982709" y="2958339"/>
                <a:ext cx="98841" cy="198253"/>
              </a:xfrm>
              <a:custGeom>
                <a:avLst/>
                <a:gdLst>
                  <a:gd name="connsiteX0" fmla="*/ 20373 w 98841"/>
                  <a:gd name="connsiteY0" fmla="*/ 67140 h 198253"/>
                  <a:gd name="connsiteX1" fmla="*/ 20373 w 98841"/>
                  <a:gd name="connsiteY1" fmla="*/ 73220 h 198253"/>
                  <a:gd name="connsiteX2" fmla="*/ 18358 w 98841"/>
                  <a:gd name="connsiteY2" fmla="*/ 74076 h 198253"/>
                  <a:gd name="connsiteX3" fmla="*/ 16624 w 98841"/>
                  <a:gd name="connsiteY3" fmla="*/ 77700 h 198253"/>
                  <a:gd name="connsiteX4" fmla="*/ 13380 w 98841"/>
                  <a:gd name="connsiteY4" fmla="*/ 80327 h 198253"/>
                  <a:gd name="connsiteX5" fmla="*/ 13317 w 98841"/>
                  <a:gd name="connsiteY5" fmla="*/ 80893 h 198253"/>
                  <a:gd name="connsiteX6" fmla="*/ 12989 w 98841"/>
                  <a:gd name="connsiteY6" fmla="*/ 81161 h 198253"/>
                  <a:gd name="connsiteX7" fmla="*/ 12964 w 98841"/>
                  <a:gd name="connsiteY7" fmla="*/ 81386 h 198253"/>
                  <a:gd name="connsiteX8" fmla="*/ 12657 w 98841"/>
                  <a:gd name="connsiteY8" fmla="*/ 81637 h 198253"/>
                  <a:gd name="connsiteX9" fmla="*/ 12633 w 98841"/>
                  <a:gd name="connsiteY9" fmla="*/ 81851 h 198253"/>
                  <a:gd name="connsiteX10" fmla="*/ 12515 w 98841"/>
                  <a:gd name="connsiteY10" fmla="*/ 81947 h 198253"/>
                  <a:gd name="connsiteX11" fmla="*/ 12502 w 98841"/>
                  <a:gd name="connsiteY11" fmla="*/ 82068 h 198253"/>
                  <a:gd name="connsiteX12" fmla="*/ 12432 w 98841"/>
                  <a:gd name="connsiteY12" fmla="*/ 82125 h 198253"/>
                  <a:gd name="connsiteX13" fmla="*/ 12428 w 98841"/>
                  <a:gd name="connsiteY13" fmla="*/ 82159 h 198253"/>
                  <a:gd name="connsiteX14" fmla="*/ 12338 w 98841"/>
                  <a:gd name="connsiteY14" fmla="*/ 82232 h 198253"/>
                  <a:gd name="connsiteX15" fmla="*/ 12326 w 98841"/>
                  <a:gd name="connsiteY15" fmla="*/ 82335 h 198253"/>
                  <a:gd name="connsiteX16" fmla="*/ 11970 w 98841"/>
                  <a:gd name="connsiteY16" fmla="*/ 82625 h 198253"/>
                  <a:gd name="connsiteX17" fmla="*/ 11947 w 98841"/>
                  <a:gd name="connsiteY17" fmla="*/ 82827 h 198253"/>
                  <a:gd name="connsiteX18" fmla="*/ 11947 w 98841"/>
                  <a:gd name="connsiteY18" fmla="*/ 82828 h 198253"/>
                  <a:gd name="connsiteX19" fmla="*/ 11945 w 98841"/>
                  <a:gd name="connsiteY19" fmla="*/ 82846 h 198253"/>
                  <a:gd name="connsiteX20" fmla="*/ 11733 w 98841"/>
                  <a:gd name="connsiteY20" fmla="*/ 83018 h 198253"/>
                  <a:gd name="connsiteX21" fmla="*/ 11708 w 98841"/>
                  <a:gd name="connsiteY21" fmla="*/ 83242 h 198253"/>
                  <a:gd name="connsiteX22" fmla="*/ 11662 w 98841"/>
                  <a:gd name="connsiteY22" fmla="*/ 83280 h 198253"/>
                  <a:gd name="connsiteX23" fmla="*/ 10946 w 98841"/>
                  <a:gd name="connsiteY23" fmla="*/ 89567 h 198253"/>
                  <a:gd name="connsiteX24" fmla="*/ 9943 w 98841"/>
                  <a:gd name="connsiteY24" fmla="*/ 91662 h 198253"/>
                  <a:gd name="connsiteX25" fmla="*/ 10004 w 98841"/>
                  <a:gd name="connsiteY25" fmla="*/ 91800 h 198253"/>
                  <a:gd name="connsiteX26" fmla="*/ 9658 w 98841"/>
                  <a:gd name="connsiteY26" fmla="*/ 92519 h 198253"/>
                  <a:gd name="connsiteX27" fmla="*/ 9675 w 98841"/>
                  <a:gd name="connsiteY27" fmla="*/ 92558 h 198253"/>
                  <a:gd name="connsiteX28" fmla="*/ 9374 w 98841"/>
                  <a:gd name="connsiteY28" fmla="*/ 93185 h 198253"/>
                  <a:gd name="connsiteX29" fmla="*/ 9393 w 98841"/>
                  <a:gd name="connsiteY29" fmla="*/ 93228 h 198253"/>
                  <a:gd name="connsiteX30" fmla="*/ 9184 w 98841"/>
                  <a:gd name="connsiteY30" fmla="*/ 93662 h 198253"/>
                  <a:gd name="connsiteX31" fmla="*/ 9247 w 98841"/>
                  <a:gd name="connsiteY31" fmla="*/ 93804 h 198253"/>
                  <a:gd name="connsiteX32" fmla="*/ 8995 w 98841"/>
                  <a:gd name="connsiteY32" fmla="*/ 94329 h 198253"/>
                  <a:gd name="connsiteX33" fmla="*/ 9069 w 98841"/>
                  <a:gd name="connsiteY33" fmla="*/ 94495 h 198253"/>
                  <a:gd name="connsiteX34" fmla="*/ 8142 w 98841"/>
                  <a:gd name="connsiteY34" fmla="*/ 96424 h 198253"/>
                  <a:gd name="connsiteX35" fmla="*/ 8162 w 98841"/>
                  <a:gd name="connsiteY35" fmla="*/ 96470 h 198253"/>
                  <a:gd name="connsiteX36" fmla="*/ 8047 w 98841"/>
                  <a:gd name="connsiteY36" fmla="*/ 96710 h 198253"/>
                  <a:gd name="connsiteX37" fmla="*/ 8077 w 98841"/>
                  <a:gd name="connsiteY37" fmla="*/ 96778 h 198253"/>
                  <a:gd name="connsiteX38" fmla="*/ 7288 w 98841"/>
                  <a:gd name="connsiteY38" fmla="*/ 98424 h 198253"/>
                  <a:gd name="connsiteX39" fmla="*/ 9398 w 98841"/>
                  <a:gd name="connsiteY39" fmla="*/ 103151 h 198253"/>
                  <a:gd name="connsiteX40" fmla="*/ 8711 w 98841"/>
                  <a:gd name="connsiteY40" fmla="*/ 109188 h 198253"/>
                  <a:gd name="connsiteX41" fmla="*/ 14898 w 98841"/>
                  <a:gd name="connsiteY41" fmla="*/ 115468 h 198253"/>
                  <a:gd name="connsiteX42" fmla="*/ 17505 w 98841"/>
                  <a:gd name="connsiteY42" fmla="*/ 121308 h 198253"/>
                  <a:gd name="connsiteX43" fmla="*/ 19961 w 98841"/>
                  <a:gd name="connsiteY43" fmla="*/ 122080 h 198253"/>
                  <a:gd name="connsiteX44" fmla="*/ 19781 w 98841"/>
                  <a:gd name="connsiteY44" fmla="*/ 122225 h 198253"/>
                  <a:gd name="connsiteX45" fmla="*/ 6474 w 98841"/>
                  <a:gd name="connsiteY45" fmla="*/ 131205 h 198253"/>
                  <a:gd name="connsiteX46" fmla="*/ 0 w 98841"/>
                  <a:gd name="connsiteY46" fmla="*/ 98389 h 198253"/>
                  <a:gd name="connsiteX47" fmla="*/ 3271 w 98841"/>
                  <a:gd name="connsiteY47" fmla="*/ 67598 h 198253"/>
                  <a:gd name="connsiteX48" fmla="*/ 12693 w 98841"/>
                  <a:gd name="connsiteY48" fmla="*/ 67659 h 198253"/>
                  <a:gd name="connsiteX49" fmla="*/ 51378 w 98841"/>
                  <a:gd name="connsiteY49" fmla="*/ 1555 h 198253"/>
                  <a:gd name="connsiteX50" fmla="*/ 83330 w 98841"/>
                  <a:gd name="connsiteY50" fmla="*/ 46037 h 198253"/>
                  <a:gd name="connsiteX51" fmla="*/ 83236 w 98841"/>
                  <a:gd name="connsiteY51" fmla="*/ 46037 h 198253"/>
                  <a:gd name="connsiteX52" fmla="*/ 96130 w 98841"/>
                  <a:gd name="connsiteY52" fmla="*/ 155098 h 198253"/>
                  <a:gd name="connsiteX53" fmla="*/ 70815 w 98841"/>
                  <a:gd name="connsiteY53" fmla="*/ 197389 h 198253"/>
                  <a:gd name="connsiteX54" fmla="*/ 42418 w 98841"/>
                  <a:gd name="connsiteY54" fmla="*/ 194388 h 198253"/>
                  <a:gd name="connsiteX55" fmla="*/ 30448 w 98841"/>
                  <a:gd name="connsiteY55" fmla="*/ 179912 h 198253"/>
                  <a:gd name="connsiteX56" fmla="*/ 36112 w 98841"/>
                  <a:gd name="connsiteY56" fmla="*/ 180054 h 198253"/>
                  <a:gd name="connsiteX57" fmla="*/ 44551 w 98841"/>
                  <a:gd name="connsiteY57" fmla="*/ 179768 h 198253"/>
                  <a:gd name="connsiteX58" fmla="*/ 53464 w 98841"/>
                  <a:gd name="connsiteY58" fmla="*/ 173768 h 198253"/>
                  <a:gd name="connsiteX59" fmla="*/ 69203 w 98841"/>
                  <a:gd name="connsiteY59" fmla="*/ 146336 h 198253"/>
                  <a:gd name="connsiteX60" fmla="*/ 68357 w 98841"/>
                  <a:gd name="connsiteY60" fmla="*/ 134810 h 198253"/>
                  <a:gd name="connsiteX61" fmla="*/ 69298 w 98841"/>
                  <a:gd name="connsiteY61" fmla="*/ 134810 h 198253"/>
                  <a:gd name="connsiteX62" fmla="*/ 69298 w 98841"/>
                  <a:gd name="connsiteY62" fmla="*/ 118463 h 198253"/>
                  <a:gd name="connsiteX63" fmla="*/ 70080 w 98841"/>
                  <a:gd name="connsiteY63" fmla="*/ 118130 h 198253"/>
                  <a:gd name="connsiteX64" fmla="*/ 71799 w 98841"/>
                  <a:gd name="connsiteY64" fmla="*/ 114543 h 198253"/>
                  <a:gd name="connsiteX65" fmla="*/ 77914 w 98841"/>
                  <a:gd name="connsiteY65" fmla="*/ 109569 h 198253"/>
                  <a:gd name="connsiteX66" fmla="*/ 79076 w 98841"/>
                  <a:gd name="connsiteY66" fmla="*/ 99363 h 198253"/>
                  <a:gd name="connsiteX67" fmla="*/ 81718 w 98841"/>
                  <a:gd name="connsiteY67" fmla="*/ 93852 h 198253"/>
                  <a:gd name="connsiteX68" fmla="*/ 80114 w 98841"/>
                  <a:gd name="connsiteY68" fmla="*/ 90258 h 198253"/>
                  <a:gd name="connsiteX69" fmla="*/ 80865 w 98841"/>
                  <a:gd name="connsiteY69" fmla="*/ 83661 h 198253"/>
                  <a:gd name="connsiteX70" fmla="*/ 74105 w 98841"/>
                  <a:gd name="connsiteY70" fmla="*/ 76799 h 198253"/>
                  <a:gd name="connsiteX71" fmla="*/ 71502 w 98841"/>
                  <a:gd name="connsiteY71" fmla="*/ 70969 h 198253"/>
                  <a:gd name="connsiteX72" fmla="*/ 69298 w 98841"/>
                  <a:gd name="connsiteY72" fmla="*/ 70276 h 198253"/>
                  <a:gd name="connsiteX73" fmla="*/ 69298 w 98841"/>
                  <a:gd name="connsiteY73" fmla="*/ 57848 h 198253"/>
                  <a:gd name="connsiteX74" fmla="*/ 47676 w 98841"/>
                  <a:gd name="connsiteY74" fmla="*/ 57848 h 198253"/>
                  <a:gd name="connsiteX75" fmla="*/ 54791 w 98841"/>
                  <a:gd name="connsiteY75" fmla="*/ 54705 h 198253"/>
                  <a:gd name="connsiteX76" fmla="*/ 57825 w 98841"/>
                  <a:gd name="connsiteY76" fmla="*/ 52514 h 198253"/>
                  <a:gd name="connsiteX77" fmla="*/ 58299 w 98841"/>
                  <a:gd name="connsiteY77" fmla="*/ 49180 h 198253"/>
                  <a:gd name="connsiteX78" fmla="*/ 57825 w 98841"/>
                  <a:gd name="connsiteY78" fmla="*/ 38798 h 198253"/>
                  <a:gd name="connsiteX79" fmla="*/ 57161 w 98841"/>
                  <a:gd name="connsiteY79" fmla="*/ 34607 h 198253"/>
                  <a:gd name="connsiteX80" fmla="*/ 43982 w 98841"/>
                  <a:gd name="connsiteY80" fmla="*/ 27368 h 198253"/>
                  <a:gd name="connsiteX81" fmla="*/ 43887 w 98841"/>
                  <a:gd name="connsiteY81" fmla="*/ 27272 h 198253"/>
                  <a:gd name="connsiteX82" fmla="*/ 27907 w 98841"/>
                  <a:gd name="connsiteY82" fmla="*/ 16027 h 198253"/>
                  <a:gd name="connsiteX83" fmla="*/ 18762 w 98841"/>
                  <a:gd name="connsiteY83" fmla="*/ 11205 h 198253"/>
                  <a:gd name="connsiteX84" fmla="*/ 24012 w 98841"/>
                  <a:gd name="connsiteY84" fmla="*/ 3043 h 198253"/>
                  <a:gd name="connsiteX85" fmla="*/ 51378 w 98841"/>
                  <a:gd name="connsiteY85" fmla="*/ 1555 h 1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98841" h="198253">
                    <a:moveTo>
                      <a:pt x="20373" y="67140"/>
                    </a:moveTo>
                    <a:lnTo>
                      <a:pt x="20373" y="73220"/>
                    </a:lnTo>
                    <a:lnTo>
                      <a:pt x="18358" y="74076"/>
                    </a:lnTo>
                    <a:lnTo>
                      <a:pt x="16624" y="77700"/>
                    </a:lnTo>
                    <a:lnTo>
                      <a:pt x="13380" y="80327"/>
                    </a:lnTo>
                    <a:lnTo>
                      <a:pt x="13317" y="80893"/>
                    </a:lnTo>
                    <a:lnTo>
                      <a:pt x="12989" y="81161"/>
                    </a:lnTo>
                    <a:lnTo>
                      <a:pt x="12964" y="81386"/>
                    </a:lnTo>
                    <a:lnTo>
                      <a:pt x="12657" y="81637"/>
                    </a:lnTo>
                    <a:lnTo>
                      <a:pt x="12633" y="81851"/>
                    </a:lnTo>
                    <a:lnTo>
                      <a:pt x="12515" y="81947"/>
                    </a:lnTo>
                    <a:lnTo>
                      <a:pt x="12502" y="82068"/>
                    </a:lnTo>
                    <a:lnTo>
                      <a:pt x="12432" y="82125"/>
                    </a:lnTo>
                    <a:lnTo>
                      <a:pt x="12428" y="82159"/>
                    </a:lnTo>
                    <a:lnTo>
                      <a:pt x="12338" y="82232"/>
                    </a:lnTo>
                    <a:lnTo>
                      <a:pt x="12326" y="82335"/>
                    </a:lnTo>
                    <a:lnTo>
                      <a:pt x="11970" y="82625"/>
                    </a:lnTo>
                    <a:lnTo>
                      <a:pt x="11947" y="82827"/>
                    </a:lnTo>
                    <a:lnTo>
                      <a:pt x="11947" y="82828"/>
                    </a:lnTo>
                    <a:lnTo>
                      <a:pt x="11945" y="82846"/>
                    </a:lnTo>
                    <a:lnTo>
                      <a:pt x="11733" y="83018"/>
                    </a:lnTo>
                    <a:lnTo>
                      <a:pt x="11708" y="83242"/>
                    </a:lnTo>
                    <a:lnTo>
                      <a:pt x="11662" y="83280"/>
                    </a:lnTo>
                    <a:lnTo>
                      <a:pt x="10946" y="89567"/>
                    </a:lnTo>
                    <a:lnTo>
                      <a:pt x="9943" y="91662"/>
                    </a:lnTo>
                    <a:lnTo>
                      <a:pt x="10004" y="91800"/>
                    </a:lnTo>
                    <a:lnTo>
                      <a:pt x="9658" y="92519"/>
                    </a:lnTo>
                    <a:lnTo>
                      <a:pt x="9675" y="92558"/>
                    </a:lnTo>
                    <a:lnTo>
                      <a:pt x="9374" y="93185"/>
                    </a:lnTo>
                    <a:lnTo>
                      <a:pt x="9393" y="93228"/>
                    </a:lnTo>
                    <a:lnTo>
                      <a:pt x="9184" y="93662"/>
                    </a:lnTo>
                    <a:lnTo>
                      <a:pt x="9247" y="93804"/>
                    </a:lnTo>
                    <a:lnTo>
                      <a:pt x="8995" y="94329"/>
                    </a:lnTo>
                    <a:lnTo>
                      <a:pt x="9069" y="94495"/>
                    </a:lnTo>
                    <a:lnTo>
                      <a:pt x="8142" y="96424"/>
                    </a:lnTo>
                    <a:lnTo>
                      <a:pt x="8162" y="96470"/>
                    </a:lnTo>
                    <a:lnTo>
                      <a:pt x="8047" y="96710"/>
                    </a:lnTo>
                    <a:lnTo>
                      <a:pt x="8077" y="96778"/>
                    </a:lnTo>
                    <a:lnTo>
                      <a:pt x="7288" y="98424"/>
                    </a:lnTo>
                    <a:lnTo>
                      <a:pt x="9398" y="103151"/>
                    </a:lnTo>
                    <a:lnTo>
                      <a:pt x="8711" y="109188"/>
                    </a:lnTo>
                    <a:lnTo>
                      <a:pt x="14898" y="115468"/>
                    </a:lnTo>
                    <a:lnTo>
                      <a:pt x="17505" y="121308"/>
                    </a:lnTo>
                    <a:lnTo>
                      <a:pt x="19961" y="122080"/>
                    </a:lnTo>
                    <a:lnTo>
                      <a:pt x="19781" y="122225"/>
                    </a:lnTo>
                    <a:lnTo>
                      <a:pt x="6474" y="131205"/>
                    </a:lnTo>
                    <a:lnTo>
                      <a:pt x="0" y="98389"/>
                    </a:lnTo>
                    <a:lnTo>
                      <a:pt x="3271" y="67598"/>
                    </a:lnTo>
                    <a:lnTo>
                      <a:pt x="12693" y="67659"/>
                    </a:lnTo>
                    <a:close/>
                    <a:moveTo>
                      <a:pt x="51378" y="1555"/>
                    </a:moveTo>
                    <a:cubicBezTo>
                      <a:pt x="72995" y="5936"/>
                      <a:pt x="86649" y="20891"/>
                      <a:pt x="83330" y="46037"/>
                    </a:cubicBezTo>
                    <a:lnTo>
                      <a:pt x="83236" y="46037"/>
                    </a:lnTo>
                    <a:cubicBezTo>
                      <a:pt x="76978" y="91757"/>
                      <a:pt x="80770" y="107663"/>
                      <a:pt x="96130" y="155098"/>
                    </a:cubicBezTo>
                    <a:cubicBezTo>
                      <a:pt x="104569" y="181196"/>
                      <a:pt x="92527" y="194246"/>
                      <a:pt x="70815" y="197389"/>
                    </a:cubicBezTo>
                    <a:cubicBezTo>
                      <a:pt x="59959" y="198961"/>
                      <a:pt x="50643" y="198627"/>
                      <a:pt x="42418" y="194388"/>
                    </a:cubicBezTo>
                    <a:lnTo>
                      <a:pt x="30448" y="179912"/>
                    </a:lnTo>
                    <a:lnTo>
                      <a:pt x="36112" y="180054"/>
                    </a:lnTo>
                    <a:cubicBezTo>
                      <a:pt x="38957" y="180340"/>
                      <a:pt x="41896" y="180626"/>
                      <a:pt x="44551" y="179768"/>
                    </a:cubicBezTo>
                    <a:cubicBezTo>
                      <a:pt x="48059" y="178816"/>
                      <a:pt x="50998" y="176339"/>
                      <a:pt x="53464" y="173768"/>
                    </a:cubicBezTo>
                    <a:cubicBezTo>
                      <a:pt x="61144" y="166243"/>
                      <a:pt x="68350" y="157004"/>
                      <a:pt x="69203" y="146336"/>
                    </a:cubicBezTo>
                    <a:lnTo>
                      <a:pt x="68357" y="134810"/>
                    </a:lnTo>
                    <a:lnTo>
                      <a:pt x="69298" y="134810"/>
                    </a:lnTo>
                    <a:lnTo>
                      <a:pt x="69298" y="118463"/>
                    </a:lnTo>
                    <a:lnTo>
                      <a:pt x="70080" y="118130"/>
                    </a:lnTo>
                    <a:lnTo>
                      <a:pt x="71799" y="114543"/>
                    </a:lnTo>
                    <a:lnTo>
                      <a:pt x="77914" y="109569"/>
                    </a:lnTo>
                    <a:lnTo>
                      <a:pt x="79076" y="99363"/>
                    </a:lnTo>
                    <a:lnTo>
                      <a:pt x="81718" y="93852"/>
                    </a:lnTo>
                    <a:lnTo>
                      <a:pt x="80114" y="90258"/>
                    </a:lnTo>
                    <a:lnTo>
                      <a:pt x="80865" y="83661"/>
                    </a:lnTo>
                    <a:lnTo>
                      <a:pt x="74105" y="76799"/>
                    </a:lnTo>
                    <a:lnTo>
                      <a:pt x="71502" y="70969"/>
                    </a:lnTo>
                    <a:lnTo>
                      <a:pt x="69298" y="70276"/>
                    </a:lnTo>
                    <a:lnTo>
                      <a:pt x="69298" y="57848"/>
                    </a:lnTo>
                    <a:lnTo>
                      <a:pt x="47676" y="57848"/>
                    </a:lnTo>
                    <a:lnTo>
                      <a:pt x="54791" y="54705"/>
                    </a:lnTo>
                    <a:cubicBezTo>
                      <a:pt x="55928" y="54228"/>
                      <a:pt x="57161" y="53562"/>
                      <a:pt x="57825" y="52514"/>
                    </a:cubicBezTo>
                    <a:cubicBezTo>
                      <a:pt x="58393" y="51561"/>
                      <a:pt x="58299" y="50323"/>
                      <a:pt x="58299" y="49180"/>
                    </a:cubicBezTo>
                    <a:cubicBezTo>
                      <a:pt x="58109" y="45751"/>
                      <a:pt x="58014" y="42227"/>
                      <a:pt x="57825" y="38798"/>
                    </a:cubicBezTo>
                    <a:cubicBezTo>
                      <a:pt x="57730" y="37369"/>
                      <a:pt x="57730" y="35940"/>
                      <a:pt x="57161" y="34607"/>
                    </a:cubicBezTo>
                    <a:cubicBezTo>
                      <a:pt x="55170" y="29749"/>
                      <a:pt x="48817" y="29273"/>
                      <a:pt x="43982" y="27368"/>
                    </a:cubicBezTo>
                    <a:lnTo>
                      <a:pt x="43887" y="27272"/>
                    </a:lnTo>
                    <a:cubicBezTo>
                      <a:pt x="38981" y="25379"/>
                      <a:pt x="33527" y="20512"/>
                      <a:pt x="27907" y="16027"/>
                    </a:cubicBezTo>
                    <a:lnTo>
                      <a:pt x="18762" y="11205"/>
                    </a:lnTo>
                    <a:lnTo>
                      <a:pt x="24012" y="3043"/>
                    </a:lnTo>
                    <a:cubicBezTo>
                      <a:pt x="31372" y="-827"/>
                      <a:pt x="40522" y="-636"/>
                      <a:pt x="51378" y="1555"/>
                    </a:cubicBezTo>
                    <a:close/>
                  </a:path>
                </a:pathLst>
              </a:custGeom>
              <a:solidFill>
                <a:srgbClr val="698F7F"/>
              </a:solidFill>
              <a:ln w="9460" cap="flat">
                <a:noFill/>
                <a:prstDash val="solid"/>
                <a:miter/>
              </a:ln>
            </p:spPr>
            <p:txBody>
              <a:bodyPr rtlCol="0" anchor="ctr"/>
              <a:lstStyle/>
              <a:p>
                <a:endParaRPr lang="en-US"/>
              </a:p>
            </p:txBody>
          </p:sp>
        </p:grpSp>
        <p:grpSp>
          <p:nvGrpSpPr>
            <p:cNvPr id="402" name="Group 401">
              <a:extLst>
                <a:ext uri="{FF2B5EF4-FFF2-40B4-BE49-F238E27FC236}">
                  <a16:creationId xmlns:a16="http://schemas.microsoft.com/office/drawing/2014/main" id="{837D76F0-73A8-95E1-77FB-CA0D64EEA59C}"/>
                </a:ext>
              </a:extLst>
            </p:cNvPr>
            <p:cNvGrpSpPr/>
            <p:nvPr/>
          </p:nvGrpSpPr>
          <p:grpSpPr>
            <a:xfrm>
              <a:off x="5469373" y="2105038"/>
              <a:ext cx="125820" cy="145738"/>
              <a:chOff x="1836631" y="1980208"/>
              <a:chExt cx="427908" cy="495663"/>
            </a:xfrm>
            <a:solidFill>
              <a:schemeClr val="tx1"/>
            </a:solidFill>
          </p:grpSpPr>
          <p:grpSp>
            <p:nvGrpSpPr>
              <p:cNvPr id="695" name="Graphic 3409">
                <a:extLst>
                  <a:ext uri="{FF2B5EF4-FFF2-40B4-BE49-F238E27FC236}">
                    <a16:creationId xmlns:a16="http://schemas.microsoft.com/office/drawing/2014/main" id="{5202A1D4-ECE6-F120-EDE1-325ACCB01311}"/>
                  </a:ext>
                </a:extLst>
              </p:cNvPr>
              <p:cNvGrpSpPr/>
              <p:nvPr/>
            </p:nvGrpSpPr>
            <p:grpSpPr>
              <a:xfrm>
                <a:off x="1972726" y="1980208"/>
                <a:ext cx="215412" cy="96851"/>
                <a:chOff x="1972726" y="1980208"/>
                <a:chExt cx="215412" cy="96851"/>
              </a:xfrm>
              <a:grpFill/>
            </p:grpSpPr>
            <p:sp>
              <p:nvSpPr>
                <p:cNvPr id="763" name="Freeform 331">
                  <a:extLst>
                    <a:ext uri="{FF2B5EF4-FFF2-40B4-BE49-F238E27FC236}">
                      <a16:creationId xmlns:a16="http://schemas.microsoft.com/office/drawing/2014/main" id="{D31EDFC1-3F3F-6B52-76E0-DF236F185D53}"/>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4" name="Freeform 332">
                  <a:extLst>
                    <a:ext uri="{FF2B5EF4-FFF2-40B4-BE49-F238E27FC236}">
                      <a16:creationId xmlns:a16="http://schemas.microsoft.com/office/drawing/2014/main" id="{8B3A2FB2-10B9-F074-F814-2640E55CE662}"/>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5" name="Freeform 333">
                  <a:extLst>
                    <a:ext uri="{FF2B5EF4-FFF2-40B4-BE49-F238E27FC236}">
                      <a16:creationId xmlns:a16="http://schemas.microsoft.com/office/drawing/2014/main" id="{38E39CF6-BEE9-C6A7-05F1-1CFB525AB4E3}"/>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96" name="Graphic 3409">
                <a:extLst>
                  <a:ext uri="{FF2B5EF4-FFF2-40B4-BE49-F238E27FC236}">
                    <a16:creationId xmlns:a16="http://schemas.microsoft.com/office/drawing/2014/main" id="{1FB1D89A-4566-88D0-923C-238BA8C8E307}"/>
                  </a:ext>
                </a:extLst>
              </p:cNvPr>
              <p:cNvGrpSpPr/>
              <p:nvPr/>
            </p:nvGrpSpPr>
            <p:grpSpPr>
              <a:xfrm>
                <a:off x="2143985" y="2003459"/>
                <a:ext cx="100116" cy="210569"/>
                <a:chOff x="2143985" y="2003459"/>
                <a:chExt cx="100116" cy="210569"/>
              </a:xfrm>
              <a:grpFill/>
            </p:grpSpPr>
            <p:sp>
              <p:nvSpPr>
                <p:cNvPr id="760" name="Freeform 328">
                  <a:extLst>
                    <a:ext uri="{FF2B5EF4-FFF2-40B4-BE49-F238E27FC236}">
                      <a16:creationId xmlns:a16="http://schemas.microsoft.com/office/drawing/2014/main" id="{2687837F-7570-8950-7652-5A1A78B1CAF8}"/>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1" name="Freeform 329">
                  <a:extLst>
                    <a:ext uri="{FF2B5EF4-FFF2-40B4-BE49-F238E27FC236}">
                      <a16:creationId xmlns:a16="http://schemas.microsoft.com/office/drawing/2014/main" id="{DA812747-A603-358E-2289-79DA32E4EFE4}"/>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62" name="Freeform 330">
                  <a:extLst>
                    <a:ext uri="{FF2B5EF4-FFF2-40B4-BE49-F238E27FC236}">
                      <a16:creationId xmlns:a16="http://schemas.microsoft.com/office/drawing/2014/main" id="{52C5DD21-9CB2-3192-C3C3-BEBC8C929008}"/>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97" name="Graphic 3409">
                <a:extLst>
                  <a:ext uri="{FF2B5EF4-FFF2-40B4-BE49-F238E27FC236}">
                    <a16:creationId xmlns:a16="http://schemas.microsoft.com/office/drawing/2014/main" id="{FC6FCABF-88D6-BFDD-4261-172B06855C16}"/>
                  </a:ext>
                </a:extLst>
              </p:cNvPr>
              <p:cNvGrpSpPr/>
              <p:nvPr/>
            </p:nvGrpSpPr>
            <p:grpSpPr>
              <a:xfrm>
                <a:off x="2030103" y="2238886"/>
                <a:ext cx="158399" cy="121733"/>
                <a:chOff x="2030103" y="2238886"/>
                <a:chExt cx="158399" cy="121733"/>
              </a:xfrm>
              <a:grpFill/>
            </p:grpSpPr>
            <p:sp>
              <p:nvSpPr>
                <p:cNvPr id="757" name="Freeform 325">
                  <a:extLst>
                    <a:ext uri="{FF2B5EF4-FFF2-40B4-BE49-F238E27FC236}">
                      <a16:creationId xmlns:a16="http://schemas.microsoft.com/office/drawing/2014/main" id="{CED20D11-C5AE-D754-0B89-A50C23E5BF68}"/>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8" name="Freeform 326">
                  <a:extLst>
                    <a:ext uri="{FF2B5EF4-FFF2-40B4-BE49-F238E27FC236}">
                      <a16:creationId xmlns:a16="http://schemas.microsoft.com/office/drawing/2014/main" id="{A3FACCFB-DA5D-5AA2-435A-CDCB8401CAEF}"/>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9" name="Freeform 327">
                  <a:extLst>
                    <a:ext uri="{FF2B5EF4-FFF2-40B4-BE49-F238E27FC236}">
                      <a16:creationId xmlns:a16="http://schemas.microsoft.com/office/drawing/2014/main" id="{69CFBB11-6219-A48D-9EA4-E1712DFF869C}"/>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98" name="Graphic 3409">
                <a:extLst>
                  <a:ext uri="{FF2B5EF4-FFF2-40B4-BE49-F238E27FC236}">
                    <a16:creationId xmlns:a16="http://schemas.microsoft.com/office/drawing/2014/main" id="{D16E2E08-17D3-A13A-B4B8-489BFAA55083}"/>
                  </a:ext>
                </a:extLst>
              </p:cNvPr>
              <p:cNvGrpSpPr/>
              <p:nvPr/>
            </p:nvGrpSpPr>
            <p:grpSpPr>
              <a:xfrm>
                <a:off x="1836631" y="2203682"/>
                <a:ext cx="182694" cy="85214"/>
                <a:chOff x="1836631" y="2203682"/>
                <a:chExt cx="182694" cy="85214"/>
              </a:xfrm>
              <a:grpFill/>
            </p:grpSpPr>
            <p:sp>
              <p:nvSpPr>
                <p:cNvPr id="754" name="Freeform 322">
                  <a:extLst>
                    <a:ext uri="{FF2B5EF4-FFF2-40B4-BE49-F238E27FC236}">
                      <a16:creationId xmlns:a16="http://schemas.microsoft.com/office/drawing/2014/main" id="{729B41EB-B2DA-3568-E09C-CFB79E3E3017}"/>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5" name="Freeform 323">
                  <a:extLst>
                    <a:ext uri="{FF2B5EF4-FFF2-40B4-BE49-F238E27FC236}">
                      <a16:creationId xmlns:a16="http://schemas.microsoft.com/office/drawing/2014/main" id="{526D322B-9604-DEF2-310B-45D3FAFD6368}"/>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6" name="Freeform 324">
                  <a:extLst>
                    <a:ext uri="{FF2B5EF4-FFF2-40B4-BE49-F238E27FC236}">
                      <a16:creationId xmlns:a16="http://schemas.microsoft.com/office/drawing/2014/main" id="{1C54AE4E-3824-5468-2E74-6D41AD7CF311}"/>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99" name="Graphic 3409">
                <a:extLst>
                  <a:ext uri="{FF2B5EF4-FFF2-40B4-BE49-F238E27FC236}">
                    <a16:creationId xmlns:a16="http://schemas.microsoft.com/office/drawing/2014/main" id="{85D7E54A-631C-485B-2772-B9705F1C3E0C}"/>
                  </a:ext>
                </a:extLst>
              </p:cNvPr>
              <p:cNvGrpSpPr/>
              <p:nvPr/>
            </p:nvGrpSpPr>
            <p:grpSpPr>
              <a:xfrm>
                <a:off x="2074298" y="1983822"/>
                <a:ext cx="54520" cy="168389"/>
                <a:chOff x="2074298" y="1983822"/>
                <a:chExt cx="54520" cy="168389"/>
              </a:xfrm>
              <a:grpFill/>
            </p:grpSpPr>
            <p:sp>
              <p:nvSpPr>
                <p:cNvPr id="751" name="Freeform 319">
                  <a:extLst>
                    <a:ext uri="{FF2B5EF4-FFF2-40B4-BE49-F238E27FC236}">
                      <a16:creationId xmlns:a16="http://schemas.microsoft.com/office/drawing/2014/main" id="{E80D3990-4557-954C-98EB-8F90DCBD286D}"/>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2" name="Freeform 320">
                  <a:extLst>
                    <a:ext uri="{FF2B5EF4-FFF2-40B4-BE49-F238E27FC236}">
                      <a16:creationId xmlns:a16="http://schemas.microsoft.com/office/drawing/2014/main" id="{B717F29B-BB9C-5594-6BF7-C00E72208E10}"/>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3" name="Freeform 321">
                  <a:extLst>
                    <a:ext uri="{FF2B5EF4-FFF2-40B4-BE49-F238E27FC236}">
                      <a16:creationId xmlns:a16="http://schemas.microsoft.com/office/drawing/2014/main" id="{BF706108-1B12-D3D7-A417-D227C141CFC6}"/>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0" name="Graphic 3409">
                <a:extLst>
                  <a:ext uri="{FF2B5EF4-FFF2-40B4-BE49-F238E27FC236}">
                    <a16:creationId xmlns:a16="http://schemas.microsoft.com/office/drawing/2014/main" id="{D9326524-3B92-622E-2C0D-DB05CBA73861}"/>
                  </a:ext>
                </a:extLst>
              </p:cNvPr>
              <p:cNvGrpSpPr/>
              <p:nvPr/>
            </p:nvGrpSpPr>
            <p:grpSpPr>
              <a:xfrm>
                <a:off x="1877606" y="2045258"/>
                <a:ext cx="151191" cy="107906"/>
                <a:chOff x="1877606" y="2045258"/>
                <a:chExt cx="151191" cy="107906"/>
              </a:xfrm>
              <a:grpFill/>
            </p:grpSpPr>
            <p:sp>
              <p:nvSpPr>
                <p:cNvPr id="748" name="Freeform 764">
                  <a:extLst>
                    <a:ext uri="{FF2B5EF4-FFF2-40B4-BE49-F238E27FC236}">
                      <a16:creationId xmlns:a16="http://schemas.microsoft.com/office/drawing/2014/main" id="{CD0380A7-2111-9903-4DF5-024C169ACEEB}"/>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9" name="Freeform 765">
                  <a:extLst>
                    <a:ext uri="{FF2B5EF4-FFF2-40B4-BE49-F238E27FC236}">
                      <a16:creationId xmlns:a16="http://schemas.microsoft.com/office/drawing/2014/main" id="{49250013-0D8F-12C5-2B38-9ABE9F7C78FB}"/>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50" name="Freeform 766">
                  <a:extLst>
                    <a:ext uri="{FF2B5EF4-FFF2-40B4-BE49-F238E27FC236}">
                      <a16:creationId xmlns:a16="http://schemas.microsoft.com/office/drawing/2014/main" id="{03A243A2-7F84-C5CE-D159-443D77CE9CFB}"/>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1" name="Graphic 3409">
                <a:extLst>
                  <a:ext uri="{FF2B5EF4-FFF2-40B4-BE49-F238E27FC236}">
                    <a16:creationId xmlns:a16="http://schemas.microsoft.com/office/drawing/2014/main" id="{F107A56D-451D-227D-686F-FA83F3B2EB30}"/>
                  </a:ext>
                </a:extLst>
              </p:cNvPr>
              <p:cNvGrpSpPr/>
              <p:nvPr/>
            </p:nvGrpSpPr>
            <p:grpSpPr>
              <a:xfrm>
                <a:off x="1977236" y="2004167"/>
                <a:ext cx="96903" cy="160331"/>
                <a:chOff x="1977236" y="2004167"/>
                <a:chExt cx="96903" cy="160331"/>
              </a:xfrm>
              <a:grpFill/>
            </p:grpSpPr>
            <p:sp>
              <p:nvSpPr>
                <p:cNvPr id="745" name="Freeform 760">
                  <a:extLst>
                    <a:ext uri="{FF2B5EF4-FFF2-40B4-BE49-F238E27FC236}">
                      <a16:creationId xmlns:a16="http://schemas.microsoft.com/office/drawing/2014/main" id="{685CC9A6-636A-B4C8-3371-6135B1639E34}"/>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6" name="Freeform 761">
                  <a:extLst>
                    <a:ext uri="{FF2B5EF4-FFF2-40B4-BE49-F238E27FC236}">
                      <a16:creationId xmlns:a16="http://schemas.microsoft.com/office/drawing/2014/main" id="{8AF6CB13-EC77-ABDD-6D0A-9B374888B2F4}"/>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7" name="Freeform 762">
                  <a:extLst>
                    <a:ext uri="{FF2B5EF4-FFF2-40B4-BE49-F238E27FC236}">
                      <a16:creationId xmlns:a16="http://schemas.microsoft.com/office/drawing/2014/main" id="{7258B39D-AFBE-9CDE-1D57-43490435C82B}"/>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2" name="Graphic 3409">
                <a:extLst>
                  <a:ext uri="{FF2B5EF4-FFF2-40B4-BE49-F238E27FC236}">
                    <a16:creationId xmlns:a16="http://schemas.microsoft.com/office/drawing/2014/main" id="{1EA7CE3C-494C-88F4-15CB-0DB224464807}"/>
                  </a:ext>
                </a:extLst>
              </p:cNvPr>
              <p:cNvGrpSpPr/>
              <p:nvPr/>
            </p:nvGrpSpPr>
            <p:grpSpPr>
              <a:xfrm>
                <a:off x="2104208" y="2027932"/>
                <a:ext cx="117614" cy="140567"/>
                <a:chOff x="2104208" y="2027932"/>
                <a:chExt cx="117614" cy="140567"/>
              </a:xfrm>
              <a:grpFill/>
            </p:grpSpPr>
            <p:sp>
              <p:nvSpPr>
                <p:cNvPr id="742" name="Freeform 757">
                  <a:extLst>
                    <a:ext uri="{FF2B5EF4-FFF2-40B4-BE49-F238E27FC236}">
                      <a16:creationId xmlns:a16="http://schemas.microsoft.com/office/drawing/2014/main" id="{60E7B66B-EF79-5EF8-5A40-974A1838469D}"/>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3" name="Freeform 758">
                  <a:extLst>
                    <a:ext uri="{FF2B5EF4-FFF2-40B4-BE49-F238E27FC236}">
                      <a16:creationId xmlns:a16="http://schemas.microsoft.com/office/drawing/2014/main" id="{FF6FDD50-9ADF-7439-EE18-71EB70BC6E01}"/>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4" name="Freeform 759">
                  <a:extLst>
                    <a:ext uri="{FF2B5EF4-FFF2-40B4-BE49-F238E27FC236}">
                      <a16:creationId xmlns:a16="http://schemas.microsoft.com/office/drawing/2014/main" id="{22A55F02-ECCE-643A-2599-A67BEC55D0F6}"/>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3" name="Graphic 3409">
                <a:extLst>
                  <a:ext uri="{FF2B5EF4-FFF2-40B4-BE49-F238E27FC236}">
                    <a16:creationId xmlns:a16="http://schemas.microsoft.com/office/drawing/2014/main" id="{D9D1EA46-400A-A3F7-75E4-E2A308589C7A}"/>
                  </a:ext>
                </a:extLst>
              </p:cNvPr>
              <p:cNvGrpSpPr/>
              <p:nvPr/>
            </p:nvGrpSpPr>
            <p:grpSpPr>
              <a:xfrm>
                <a:off x="1877002" y="2122197"/>
                <a:ext cx="150320" cy="98880"/>
                <a:chOff x="1877002" y="2122197"/>
                <a:chExt cx="150320" cy="98880"/>
              </a:xfrm>
              <a:grpFill/>
            </p:grpSpPr>
            <p:sp>
              <p:nvSpPr>
                <p:cNvPr id="739" name="Freeform 680">
                  <a:extLst>
                    <a:ext uri="{FF2B5EF4-FFF2-40B4-BE49-F238E27FC236}">
                      <a16:creationId xmlns:a16="http://schemas.microsoft.com/office/drawing/2014/main" id="{406CA935-3A52-8597-BA1F-D47418DB7BDC}"/>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0" name="Freeform 681">
                  <a:extLst>
                    <a:ext uri="{FF2B5EF4-FFF2-40B4-BE49-F238E27FC236}">
                      <a16:creationId xmlns:a16="http://schemas.microsoft.com/office/drawing/2014/main" id="{1F8B56AE-3309-000A-BB56-73C5F453C2B8}"/>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41" name="Freeform 754">
                  <a:extLst>
                    <a:ext uri="{FF2B5EF4-FFF2-40B4-BE49-F238E27FC236}">
                      <a16:creationId xmlns:a16="http://schemas.microsoft.com/office/drawing/2014/main" id="{0187583E-794A-75D9-27A3-DADCF7577149}"/>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4" name="Graphic 3409">
                <a:extLst>
                  <a:ext uri="{FF2B5EF4-FFF2-40B4-BE49-F238E27FC236}">
                    <a16:creationId xmlns:a16="http://schemas.microsoft.com/office/drawing/2014/main" id="{3A4932CD-1B26-17DD-884F-1246DE82D149}"/>
                  </a:ext>
                </a:extLst>
              </p:cNvPr>
              <p:cNvGrpSpPr/>
              <p:nvPr/>
            </p:nvGrpSpPr>
            <p:grpSpPr>
              <a:xfrm>
                <a:off x="2099814" y="2185126"/>
                <a:ext cx="164725" cy="59764"/>
                <a:chOff x="2099814" y="2185126"/>
                <a:chExt cx="164725" cy="59764"/>
              </a:xfrm>
              <a:grpFill/>
            </p:grpSpPr>
            <p:sp>
              <p:nvSpPr>
                <p:cNvPr id="736" name="Freeform 677">
                  <a:extLst>
                    <a:ext uri="{FF2B5EF4-FFF2-40B4-BE49-F238E27FC236}">
                      <a16:creationId xmlns:a16="http://schemas.microsoft.com/office/drawing/2014/main" id="{210099A1-37A5-6753-DF35-36FF86D650A9}"/>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7" name="Freeform 678">
                  <a:extLst>
                    <a:ext uri="{FF2B5EF4-FFF2-40B4-BE49-F238E27FC236}">
                      <a16:creationId xmlns:a16="http://schemas.microsoft.com/office/drawing/2014/main" id="{F8B612A9-84A9-4A1A-35D8-7E22B2A692D3}"/>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8" name="Freeform 679">
                  <a:extLst>
                    <a:ext uri="{FF2B5EF4-FFF2-40B4-BE49-F238E27FC236}">
                      <a16:creationId xmlns:a16="http://schemas.microsoft.com/office/drawing/2014/main" id="{6784122B-30CB-BA16-2FB5-1AB230112955}"/>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5" name="Graphic 3409">
                <a:extLst>
                  <a:ext uri="{FF2B5EF4-FFF2-40B4-BE49-F238E27FC236}">
                    <a16:creationId xmlns:a16="http://schemas.microsoft.com/office/drawing/2014/main" id="{7C970D39-BF8D-D5CF-2861-CE2F9299D295}"/>
                  </a:ext>
                </a:extLst>
              </p:cNvPr>
              <p:cNvGrpSpPr/>
              <p:nvPr/>
            </p:nvGrpSpPr>
            <p:grpSpPr>
              <a:xfrm>
                <a:off x="1981225" y="2119702"/>
                <a:ext cx="203065" cy="113186"/>
                <a:chOff x="1981225" y="2119702"/>
                <a:chExt cx="203065" cy="113186"/>
              </a:xfrm>
              <a:grpFill/>
            </p:grpSpPr>
            <p:sp>
              <p:nvSpPr>
                <p:cNvPr id="733" name="Freeform 674">
                  <a:extLst>
                    <a:ext uri="{FF2B5EF4-FFF2-40B4-BE49-F238E27FC236}">
                      <a16:creationId xmlns:a16="http://schemas.microsoft.com/office/drawing/2014/main" id="{2215D505-280F-17FC-1F15-9BBF13C19F30}"/>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4" name="Freeform 675">
                  <a:extLst>
                    <a:ext uri="{FF2B5EF4-FFF2-40B4-BE49-F238E27FC236}">
                      <a16:creationId xmlns:a16="http://schemas.microsoft.com/office/drawing/2014/main" id="{7CA4BAC8-0E36-9FC0-F57D-BDC6CE62A56C}"/>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5" name="Freeform 676">
                  <a:extLst>
                    <a:ext uri="{FF2B5EF4-FFF2-40B4-BE49-F238E27FC236}">
                      <a16:creationId xmlns:a16="http://schemas.microsoft.com/office/drawing/2014/main" id="{B146C716-DF25-6147-3F92-3C2458E7063A}"/>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6" name="Graphic 3409">
                <a:extLst>
                  <a:ext uri="{FF2B5EF4-FFF2-40B4-BE49-F238E27FC236}">
                    <a16:creationId xmlns:a16="http://schemas.microsoft.com/office/drawing/2014/main" id="{946C93E0-FA0F-158E-A2E2-FED903652D3E}"/>
                  </a:ext>
                </a:extLst>
              </p:cNvPr>
              <p:cNvGrpSpPr/>
              <p:nvPr/>
            </p:nvGrpSpPr>
            <p:grpSpPr>
              <a:xfrm>
                <a:off x="1873621" y="2140301"/>
                <a:ext cx="198514" cy="122496"/>
                <a:chOff x="1873621" y="2140301"/>
                <a:chExt cx="198514" cy="122496"/>
              </a:xfrm>
              <a:grpFill/>
            </p:grpSpPr>
            <p:sp>
              <p:nvSpPr>
                <p:cNvPr id="730" name="Freeform 61">
                  <a:extLst>
                    <a:ext uri="{FF2B5EF4-FFF2-40B4-BE49-F238E27FC236}">
                      <a16:creationId xmlns:a16="http://schemas.microsoft.com/office/drawing/2014/main" id="{E7734BA7-0C03-57BC-F2AE-E2FFC100FECE}"/>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1" name="Freeform 62">
                  <a:extLst>
                    <a:ext uri="{FF2B5EF4-FFF2-40B4-BE49-F238E27FC236}">
                      <a16:creationId xmlns:a16="http://schemas.microsoft.com/office/drawing/2014/main" id="{EB00F8AA-6F4E-1FE4-262E-B18AE3B9E85D}"/>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32" name="Freeform 657">
                  <a:extLst>
                    <a:ext uri="{FF2B5EF4-FFF2-40B4-BE49-F238E27FC236}">
                      <a16:creationId xmlns:a16="http://schemas.microsoft.com/office/drawing/2014/main" id="{D0DA56CE-12AC-A7DD-9350-E5A2BDA843E7}"/>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7" name="Graphic 3409">
                <a:extLst>
                  <a:ext uri="{FF2B5EF4-FFF2-40B4-BE49-F238E27FC236}">
                    <a16:creationId xmlns:a16="http://schemas.microsoft.com/office/drawing/2014/main" id="{797AD51E-DFEC-7150-072B-C309A43FF1BD}"/>
                  </a:ext>
                </a:extLst>
              </p:cNvPr>
              <p:cNvGrpSpPr/>
              <p:nvPr/>
            </p:nvGrpSpPr>
            <p:grpSpPr>
              <a:xfrm>
                <a:off x="2020402" y="2258430"/>
                <a:ext cx="102453" cy="217441"/>
                <a:chOff x="2020402" y="2258430"/>
                <a:chExt cx="102453" cy="217441"/>
              </a:xfrm>
              <a:grpFill/>
            </p:grpSpPr>
            <p:sp>
              <p:nvSpPr>
                <p:cNvPr id="727" name="Freeform 58">
                  <a:extLst>
                    <a:ext uri="{FF2B5EF4-FFF2-40B4-BE49-F238E27FC236}">
                      <a16:creationId xmlns:a16="http://schemas.microsoft.com/office/drawing/2014/main" id="{154FF1A1-51FB-985E-F61D-445CD8261EFB}"/>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8" name="Freeform 59">
                  <a:extLst>
                    <a:ext uri="{FF2B5EF4-FFF2-40B4-BE49-F238E27FC236}">
                      <a16:creationId xmlns:a16="http://schemas.microsoft.com/office/drawing/2014/main" id="{BC243C08-2B8A-1C40-98F2-48B2D45F2C3F}"/>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9" name="Freeform 60">
                  <a:extLst>
                    <a:ext uri="{FF2B5EF4-FFF2-40B4-BE49-F238E27FC236}">
                      <a16:creationId xmlns:a16="http://schemas.microsoft.com/office/drawing/2014/main" id="{78A80A44-156E-FF01-7100-3217B67C3014}"/>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8" name="Graphic 3409">
                <a:extLst>
                  <a:ext uri="{FF2B5EF4-FFF2-40B4-BE49-F238E27FC236}">
                    <a16:creationId xmlns:a16="http://schemas.microsoft.com/office/drawing/2014/main" id="{2948DFFE-5100-6AD4-696A-94AB05F3D366}"/>
                  </a:ext>
                </a:extLst>
              </p:cNvPr>
              <p:cNvGrpSpPr/>
              <p:nvPr/>
            </p:nvGrpSpPr>
            <p:grpSpPr>
              <a:xfrm>
                <a:off x="2006259" y="2174477"/>
                <a:ext cx="198514" cy="122514"/>
                <a:chOff x="2006259" y="2174477"/>
                <a:chExt cx="198514" cy="122514"/>
              </a:xfrm>
              <a:grpFill/>
            </p:grpSpPr>
            <p:sp>
              <p:nvSpPr>
                <p:cNvPr id="724" name="Freeform 55">
                  <a:extLst>
                    <a:ext uri="{FF2B5EF4-FFF2-40B4-BE49-F238E27FC236}">
                      <a16:creationId xmlns:a16="http://schemas.microsoft.com/office/drawing/2014/main" id="{F0D066B9-1C7A-EDB6-4403-5AE1BCB3B3A5}"/>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5" name="Freeform 56">
                  <a:extLst>
                    <a:ext uri="{FF2B5EF4-FFF2-40B4-BE49-F238E27FC236}">
                      <a16:creationId xmlns:a16="http://schemas.microsoft.com/office/drawing/2014/main" id="{2C250DC1-163A-ED86-6B61-9673457ADC5E}"/>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6" name="Freeform 57">
                  <a:extLst>
                    <a:ext uri="{FF2B5EF4-FFF2-40B4-BE49-F238E27FC236}">
                      <a16:creationId xmlns:a16="http://schemas.microsoft.com/office/drawing/2014/main" id="{C17E0B5A-D337-0550-29A2-F998BF27108F}"/>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09" name="Graphic 3409">
                <a:extLst>
                  <a:ext uri="{FF2B5EF4-FFF2-40B4-BE49-F238E27FC236}">
                    <a16:creationId xmlns:a16="http://schemas.microsoft.com/office/drawing/2014/main" id="{A5779712-C628-8201-8986-4BE129F9AAA5}"/>
                  </a:ext>
                </a:extLst>
              </p:cNvPr>
              <p:cNvGrpSpPr/>
              <p:nvPr/>
            </p:nvGrpSpPr>
            <p:grpSpPr>
              <a:xfrm>
                <a:off x="1873715" y="2290320"/>
                <a:ext cx="198514" cy="122591"/>
                <a:chOff x="1873715" y="2290320"/>
                <a:chExt cx="198514" cy="122591"/>
              </a:xfrm>
              <a:grpFill/>
            </p:grpSpPr>
            <p:sp>
              <p:nvSpPr>
                <p:cNvPr id="721" name="Freeform 52">
                  <a:extLst>
                    <a:ext uri="{FF2B5EF4-FFF2-40B4-BE49-F238E27FC236}">
                      <a16:creationId xmlns:a16="http://schemas.microsoft.com/office/drawing/2014/main" id="{4B681E03-4BD1-F90D-9521-75E125800A5F}"/>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2" name="Freeform 53">
                  <a:extLst>
                    <a:ext uri="{FF2B5EF4-FFF2-40B4-BE49-F238E27FC236}">
                      <a16:creationId xmlns:a16="http://schemas.microsoft.com/office/drawing/2014/main" id="{FA75A998-9A79-4BFE-A548-BB76F5CA825F}"/>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3" name="Freeform 54">
                  <a:extLst>
                    <a:ext uri="{FF2B5EF4-FFF2-40B4-BE49-F238E27FC236}">
                      <a16:creationId xmlns:a16="http://schemas.microsoft.com/office/drawing/2014/main" id="{C8178FE3-0A1A-7E21-42CE-DFEB1E87AD72}"/>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10" name="Graphic 3409">
                <a:extLst>
                  <a:ext uri="{FF2B5EF4-FFF2-40B4-BE49-F238E27FC236}">
                    <a16:creationId xmlns:a16="http://schemas.microsoft.com/office/drawing/2014/main" id="{12798302-0722-3575-78CF-F1E22B26DA3F}"/>
                  </a:ext>
                </a:extLst>
              </p:cNvPr>
              <p:cNvGrpSpPr/>
              <p:nvPr/>
            </p:nvGrpSpPr>
            <p:grpSpPr>
              <a:xfrm>
                <a:off x="2054216" y="2105002"/>
                <a:ext cx="167919" cy="93691"/>
                <a:chOff x="2054216" y="2105002"/>
                <a:chExt cx="167919" cy="93691"/>
              </a:xfrm>
              <a:grpFill/>
            </p:grpSpPr>
            <p:sp>
              <p:nvSpPr>
                <p:cNvPr id="715" name="Freeform 46">
                  <a:extLst>
                    <a:ext uri="{FF2B5EF4-FFF2-40B4-BE49-F238E27FC236}">
                      <a16:creationId xmlns:a16="http://schemas.microsoft.com/office/drawing/2014/main" id="{739AFAAC-F42A-58C2-DF57-C86469B645D1}"/>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6" name="Freeform 47">
                  <a:extLst>
                    <a:ext uri="{FF2B5EF4-FFF2-40B4-BE49-F238E27FC236}">
                      <a16:creationId xmlns:a16="http://schemas.microsoft.com/office/drawing/2014/main" id="{0656983F-C228-7EE5-2319-1A40DFCBD0F1}"/>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7" name="Freeform 48">
                  <a:extLst>
                    <a:ext uri="{FF2B5EF4-FFF2-40B4-BE49-F238E27FC236}">
                      <a16:creationId xmlns:a16="http://schemas.microsoft.com/office/drawing/2014/main" id="{42E794D6-9330-9BBC-41C3-9E6A19DA0F85}"/>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8" name="Freeform 49">
                  <a:extLst>
                    <a:ext uri="{FF2B5EF4-FFF2-40B4-BE49-F238E27FC236}">
                      <a16:creationId xmlns:a16="http://schemas.microsoft.com/office/drawing/2014/main" id="{0ACB57A2-5C53-5126-8884-647AF5919ED2}"/>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9" name="Freeform 50">
                  <a:extLst>
                    <a:ext uri="{FF2B5EF4-FFF2-40B4-BE49-F238E27FC236}">
                      <a16:creationId xmlns:a16="http://schemas.microsoft.com/office/drawing/2014/main" id="{67C5E5E3-C1A2-E6C0-E1AD-BA0F7078CB07}"/>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20" name="Freeform 51">
                  <a:extLst>
                    <a:ext uri="{FF2B5EF4-FFF2-40B4-BE49-F238E27FC236}">
                      <a16:creationId xmlns:a16="http://schemas.microsoft.com/office/drawing/2014/main" id="{CBFC4C14-534D-043A-9CC0-E2179BCF0EEF}"/>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711" name="Graphic 3409">
                <a:extLst>
                  <a:ext uri="{FF2B5EF4-FFF2-40B4-BE49-F238E27FC236}">
                    <a16:creationId xmlns:a16="http://schemas.microsoft.com/office/drawing/2014/main" id="{54261383-0CEA-8052-6D8B-02B5A42CE196}"/>
                  </a:ext>
                </a:extLst>
              </p:cNvPr>
              <p:cNvGrpSpPr/>
              <p:nvPr/>
            </p:nvGrpSpPr>
            <p:grpSpPr>
              <a:xfrm>
                <a:off x="1868698" y="2229447"/>
                <a:ext cx="206824" cy="124408"/>
                <a:chOff x="1868698" y="2229447"/>
                <a:chExt cx="206824" cy="124408"/>
              </a:xfrm>
              <a:grpFill/>
            </p:grpSpPr>
            <p:sp>
              <p:nvSpPr>
                <p:cNvPr id="712" name="Freeform 43">
                  <a:extLst>
                    <a:ext uri="{FF2B5EF4-FFF2-40B4-BE49-F238E27FC236}">
                      <a16:creationId xmlns:a16="http://schemas.microsoft.com/office/drawing/2014/main" id="{96BCD1FA-60C1-0ADC-05E1-37408E078910}"/>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3" name="Freeform 44">
                  <a:extLst>
                    <a:ext uri="{FF2B5EF4-FFF2-40B4-BE49-F238E27FC236}">
                      <a16:creationId xmlns:a16="http://schemas.microsoft.com/office/drawing/2014/main" id="{1901679D-148B-C906-8B85-10254A66D2ED}"/>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714" name="Freeform 45">
                  <a:extLst>
                    <a:ext uri="{FF2B5EF4-FFF2-40B4-BE49-F238E27FC236}">
                      <a16:creationId xmlns:a16="http://schemas.microsoft.com/office/drawing/2014/main" id="{995DE68B-E1BA-C6C1-AB59-B20E4C6D8C98}"/>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403" name="Graphic 402">
              <a:extLst>
                <a:ext uri="{FF2B5EF4-FFF2-40B4-BE49-F238E27FC236}">
                  <a16:creationId xmlns:a16="http://schemas.microsoft.com/office/drawing/2014/main" id="{68B45017-4E7E-C0B3-5775-8DB4D0BF90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67196" y="1853822"/>
              <a:ext cx="188574" cy="197344"/>
            </a:xfrm>
            <a:prstGeom prst="rect">
              <a:avLst/>
            </a:prstGeom>
          </p:spPr>
        </p:pic>
        <p:grpSp>
          <p:nvGrpSpPr>
            <p:cNvPr id="404" name="Group 403">
              <a:extLst>
                <a:ext uri="{FF2B5EF4-FFF2-40B4-BE49-F238E27FC236}">
                  <a16:creationId xmlns:a16="http://schemas.microsoft.com/office/drawing/2014/main" id="{5F96314C-43B2-550C-220F-47C8230493FF}"/>
                </a:ext>
              </a:extLst>
            </p:cNvPr>
            <p:cNvGrpSpPr/>
            <p:nvPr/>
          </p:nvGrpSpPr>
          <p:grpSpPr>
            <a:xfrm>
              <a:off x="5081573" y="1830700"/>
              <a:ext cx="125820" cy="145738"/>
              <a:chOff x="1836631" y="1980208"/>
              <a:chExt cx="427908" cy="495663"/>
            </a:xfrm>
            <a:solidFill>
              <a:schemeClr val="tx1"/>
            </a:solidFill>
          </p:grpSpPr>
          <p:grpSp>
            <p:nvGrpSpPr>
              <p:cNvPr id="624" name="Graphic 3409">
                <a:extLst>
                  <a:ext uri="{FF2B5EF4-FFF2-40B4-BE49-F238E27FC236}">
                    <a16:creationId xmlns:a16="http://schemas.microsoft.com/office/drawing/2014/main" id="{950A8EED-F60B-287E-C252-86B1FD18F8B2}"/>
                  </a:ext>
                </a:extLst>
              </p:cNvPr>
              <p:cNvGrpSpPr/>
              <p:nvPr/>
            </p:nvGrpSpPr>
            <p:grpSpPr>
              <a:xfrm>
                <a:off x="1972726" y="1980208"/>
                <a:ext cx="215412" cy="96851"/>
                <a:chOff x="1972726" y="1980208"/>
                <a:chExt cx="215412" cy="96851"/>
              </a:xfrm>
              <a:grpFill/>
            </p:grpSpPr>
            <p:sp>
              <p:nvSpPr>
                <p:cNvPr id="692" name="Freeform 331">
                  <a:extLst>
                    <a:ext uri="{FF2B5EF4-FFF2-40B4-BE49-F238E27FC236}">
                      <a16:creationId xmlns:a16="http://schemas.microsoft.com/office/drawing/2014/main" id="{934FC124-6794-CE6E-0A37-6E997684012B}"/>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3" name="Freeform 332">
                  <a:extLst>
                    <a:ext uri="{FF2B5EF4-FFF2-40B4-BE49-F238E27FC236}">
                      <a16:creationId xmlns:a16="http://schemas.microsoft.com/office/drawing/2014/main" id="{9CF51D9E-B9D1-2B9F-4882-FFE4EB682539}"/>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4" name="Freeform 333">
                  <a:extLst>
                    <a:ext uri="{FF2B5EF4-FFF2-40B4-BE49-F238E27FC236}">
                      <a16:creationId xmlns:a16="http://schemas.microsoft.com/office/drawing/2014/main" id="{18EC424B-5311-246E-113A-2481AD1F00A9}"/>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25" name="Graphic 3409">
                <a:extLst>
                  <a:ext uri="{FF2B5EF4-FFF2-40B4-BE49-F238E27FC236}">
                    <a16:creationId xmlns:a16="http://schemas.microsoft.com/office/drawing/2014/main" id="{DF3A81B0-4F1D-0B39-9A06-DAB1B92140A4}"/>
                  </a:ext>
                </a:extLst>
              </p:cNvPr>
              <p:cNvGrpSpPr/>
              <p:nvPr/>
            </p:nvGrpSpPr>
            <p:grpSpPr>
              <a:xfrm>
                <a:off x="2143985" y="2003459"/>
                <a:ext cx="100116" cy="210569"/>
                <a:chOff x="2143985" y="2003459"/>
                <a:chExt cx="100116" cy="210569"/>
              </a:xfrm>
              <a:grpFill/>
            </p:grpSpPr>
            <p:sp>
              <p:nvSpPr>
                <p:cNvPr id="689" name="Freeform 328">
                  <a:extLst>
                    <a:ext uri="{FF2B5EF4-FFF2-40B4-BE49-F238E27FC236}">
                      <a16:creationId xmlns:a16="http://schemas.microsoft.com/office/drawing/2014/main" id="{1E2F0331-A524-8215-5004-6CAB8E1BA780}"/>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0" name="Freeform 329">
                  <a:extLst>
                    <a:ext uri="{FF2B5EF4-FFF2-40B4-BE49-F238E27FC236}">
                      <a16:creationId xmlns:a16="http://schemas.microsoft.com/office/drawing/2014/main" id="{7C110F75-07C0-E567-E7EC-5A423B98C9B0}"/>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91" name="Freeform 330">
                  <a:extLst>
                    <a:ext uri="{FF2B5EF4-FFF2-40B4-BE49-F238E27FC236}">
                      <a16:creationId xmlns:a16="http://schemas.microsoft.com/office/drawing/2014/main" id="{1C57070D-21F5-2AB6-AAF6-E6DECBD3CF1E}"/>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26" name="Graphic 3409">
                <a:extLst>
                  <a:ext uri="{FF2B5EF4-FFF2-40B4-BE49-F238E27FC236}">
                    <a16:creationId xmlns:a16="http://schemas.microsoft.com/office/drawing/2014/main" id="{6199A7C8-41A4-8DF7-99B7-2ED72D931356}"/>
                  </a:ext>
                </a:extLst>
              </p:cNvPr>
              <p:cNvGrpSpPr/>
              <p:nvPr/>
            </p:nvGrpSpPr>
            <p:grpSpPr>
              <a:xfrm>
                <a:off x="2030103" y="2238886"/>
                <a:ext cx="158399" cy="121733"/>
                <a:chOff x="2030103" y="2238886"/>
                <a:chExt cx="158399" cy="121733"/>
              </a:xfrm>
              <a:grpFill/>
            </p:grpSpPr>
            <p:sp>
              <p:nvSpPr>
                <p:cNvPr id="686" name="Freeform 325">
                  <a:extLst>
                    <a:ext uri="{FF2B5EF4-FFF2-40B4-BE49-F238E27FC236}">
                      <a16:creationId xmlns:a16="http://schemas.microsoft.com/office/drawing/2014/main" id="{A45C9230-AC0D-BEFB-FDAA-773CA282BA26}"/>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7" name="Freeform 326">
                  <a:extLst>
                    <a:ext uri="{FF2B5EF4-FFF2-40B4-BE49-F238E27FC236}">
                      <a16:creationId xmlns:a16="http://schemas.microsoft.com/office/drawing/2014/main" id="{ED7D4363-5499-F323-9CEE-FAF57F4CBFAC}"/>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8" name="Freeform 327">
                  <a:extLst>
                    <a:ext uri="{FF2B5EF4-FFF2-40B4-BE49-F238E27FC236}">
                      <a16:creationId xmlns:a16="http://schemas.microsoft.com/office/drawing/2014/main" id="{073E9FD7-9C95-86F2-9A6E-ACB01E8189DA}"/>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27" name="Graphic 3409">
                <a:extLst>
                  <a:ext uri="{FF2B5EF4-FFF2-40B4-BE49-F238E27FC236}">
                    <a16:creationId xmlns:a16="http://schemas.microsoft.com/office/drawing/2014/main" id="{CD5DFBC9-B78C-6ADB-1FE1-663908ADFFD2}"/>
                  </a:ext>
                </a:extLst>
              </p:cNvPr>
              <p:cNvGrpSpPr/>
              <p:nvPr/>
            </p:nvGrpSpPr>
            <p:grpSpPr>
              <a:xfrm>
                <a:off x="1836631" y="2203682"/>
                <a:ext cx="182694" cy="85214"/>
                <a:chOff x="1836631" y="2203682"/>
                <a:chExt cx="182694" cy="85214"/>
              </a:xfrm>
              <a:grpFill/>
            </p:grpSpPr>
            <p:sp>
              <p:nvSpPr>
                <p:cNvPr id="683" name="Freeform 322">
                  <a:extLst>
                    <a:ext uri="{FF2B5EF4-FFF2-40B4-BE49-F238E27FC236}">
                      <a16:creationId xmlns:a16="http://schemas.microsoft.com/office/drawing/2014/main" id="{9B5240AD-CEA5-E9A1-12F4-342BB052E246}"/>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4" name="Freeform 323">
                  <a:extLst>
                    <a:ext uri="{FF2B5EF4-FFF2-40B4-BE49-F238E27FC236}">
                      <a16:creationId xmlns:a16="http://schemas.microsoft.com/office/drawing/2014/main" id="{CC8D50AF-2C0A-6C37-6717-713510B2E380}"/>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5" name="Freeform 324">
                  <a:extLst>
                    <a:ext uri="{FF2B5EF4-FFF2-40B4-BE49-F238E27FC236}">
                      <a16:creationId xmlns:a16="http://schemas.microsoft.com/office/drawing/2014/main" id="{AEB184C8-5CDB-CB71-032E-DD2548BD34FD}"/>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28" name="Graphic 3409">
                <a:extLst>
                  <a:ext uri="{FF2B5EF4-FFF2-40B4-BE49-F238E27FC236}">
                    <a16:creationId xmlns:a16="http://schemas.microsoft.com/office/drawing/2014/main" id="{2B1B41A9-182A-89D3-1C6B-682FAD78C142}"/>
                  </a:ext>
                </a:extLst>
              </p:cNvPr>
              <p:cNvGrpSpPr/>
              <p:nvPr/>
            </p:nvGrpSpPr>
            <p:grpSpPr>
              <a:xfrm>
                <a:off x="2074298" y="1983822"/>
                <a:ext cx="54520" cy="168389"/>
                <a:chOff x="2074298" y="1983822"/>
                <a:chExt cx="54520" cy="168389"/>
              </a:xfrm>
              <a:grpFill/>
            </p:grpSpPr>
            <p:sp>
              <p:nvSpPr>
                <p:cNvPr id="680" name="Freeform 319">
                  <a:extLst>
                    <a:ext uri="{FF2B5EF4-FFF2-40B4-BE49-F238E27FC236}">
                      <a16:creationId xmlns:a16="http://schemas.microsoft.com/office/drawing/2014/main" id="{2F6A3CB5-79AE-8302-EBBF-7184BD02F00F}"/>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1" name="Freeform 320">
                  <a:extLst>
                    <a:ext uri="{FF2B5EF4-FFF2-40B4-BE49-F238E27FC236}">
                      <a16:creationId xmlns:a16="http://schemas.microsoft.com/office/drawing/2014/main" id="{96167C41-83FA-FF43-9670-25C2FB930272}"/>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82" name="Freeform 321">
                  <a:extLst>
                    <a:ext uri="{FF2B5EF4-FFF2-40B4-BE49-F238E27FC236}">
                      <a16:creationId xmlns:a16="http://schemas.microsoft.com/office/drawing/2014/main" id="{826E74DA-A8AA-32FE-315E-71CBCF75EA87}"/>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29" name="Graphic 3409">
                <a:extLst>
                  <a:ext uri="{FF2B5EF4-FFF2-40B4-BE49-F238E27FC236}">
                    <a16:creationId xmlns:a16="http://schemas.microsoft.com/office/drawing/2014/main" id="{D950D79A-36D0-4F5C-9BD1-A7E7B281ABBF}"/>
                  </a:ext>
                </a:extLst>
              </p:cNvPr>
              <p:cNvGrpSpPr/>
              <p:nvPr/>
            </p:nvGrpSpPr>
            <p:grpSpPr>
              <a:xfrm>
                <a:off x="1877606" y="2045258"/>
                <a:ext cx="151191" cy="107906"/>
                <a:chOff x="1877606" y="2045258"/>
                <a:chExt cx="151191" cy="107906"/>
              </a:xfrm>
              <a:grpFill/>
            </p:grpSpPr>
            <p:sp>
              <p:nvSpPr>
                <p:cNvPr id="677" name="Freeform 764">
                  <a:extLst>
                    <a:ext uri="{FF2B5EF4-FFF2-40B4-BE49-F238E27FC236}">
                      <a16:creationId xmlns:a16="http://schemas.microsoft.com/office/drawing/2014/main" id="{C5F52F8E-F68F-6E95-9A77-E03029F6F998}"/>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8" name="Freeform 765">
                  <a:extLst>
                    <a:ext uri="{FF2B5EF4-FFF2-40B4-BE49-F238E27FC236}">
                      <a16:creationId xmlns:a16="http://schemas.microsoft.com/office/drawing/2014/main" id="{21BB85DF-C023-BE53-C3EC-96F705DC1874}"/>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9" name="Freeform 766">
                  <a:extLst>
                    <a:ext uri="{FF2B5EF4-FFF2-40B4-BE49-F238E27FC236}">
                      <a16:creationId xmlns:a16="http://schemas.microsoft.com/office/drawing/2014/main" id="{63A975C1-2587-42D2-5663-49C6AF86FFCA}"/>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0" name="Graphic 3409">
                <a:extLst>
                  <a:ext uri="{FF2B5EF4-FFF2-40B4-BE49-F238E27FC236}">
                    <a16:creationId xmlns:a16="http://schemas.microsoft.com/office/drawing/2014/main" id="{9449C33E-3837-F9E3-DA9E-910AD55BEC39}"/>
                  </a:ext>
                </a:extLst>
              </p:cNvPr>
              <p:cNvGrpSpPr/>
              <p:nvPr/>
            </p:nvGrpSpPr>
            <p:grpSpPr>
              <a:xfrm>
                <a:off x="1977236" y="2004167"/>
                <a:ext cx="96903" cy="160331"/>
                <a:chOff x="1977236" y="2004167"/>
                <a:chExt cx="96903" cy="160331"/>
              </a:xfrm>
              <a:grpFill/>
            </p:grpSpPr>
            <p:sp>
              <p:nvSpPr>
                <p:cNvPr id="674" name="Freeform 760">
                  <a:extLst>
                    <a:ext uri="{FF2B5EF4-FFF2-40B4-BE49-F238E27FC236}">
                      <a16:creationId xmlns:a16="http://schemas.microsoft.com/office/drawing/2014/main" id="{722C350C-DC0C-85D0-D44D-17005DA42688}"/>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5" name="Freeform 761">
                  <a:extLst>
                    <a:ext uri="{FF2B5EF4-FFF2-40B4-BE49-F238E27FC236}">
                      <a16:creationId xmlns:a16="http://schemas.microsoft.com/office/drawing/2014/main" id="{684D70E3-3727-EF4C-EBD6-252AF9EBB9F6}"/>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6" name="Freeform 762">
                  <a:extLst>
                    <a:ext uri="{FF2B5EF4-FFF2-40B4-BE49-F238E27FC236}">
                      <a16:creationId xmlns:a16="http://schemas.microsoft.com/office/drawing/2014/main" id="{A0FD9218-F349-B17C-1458-49D17B6636DE}"/>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1" name="Graphic 3409">
                <a:extLst>
                  <a:ext uri="{FF2B5EF4-FFF2-40B4-BE49-F238E27FC236}">
                    <a16:creationId xmlns:a16="http://schemas.microsoft.com/office/drawing/2014/main" id="{712396CD-1B2B-FC7C-4738-AEBE59C5CA93}"/>
                  </a:ext>
                </a:extLst>
              </p:cNvPr>
              <p:cNvGrpSpPr/>
              <p:nvPr/>
            </p:nvGrpSpPr>
            <p:grpSpPr>
              <a:xfrm>
                <a:off x="2104208" y="2027932"/>
                <a:ext cx="117614" cy="140567"/>
                <a:chOff x="2104208" y="2027932"/>
                <a:chExt cx="117614" cy="140567"/>
              </a:xfrm>
              <a:grpFill/>
            </p:grpSpPr>
            <p:sp>
              <p:nvSpPr>
                <p:cNvPr id="671" name="Freeform 757">
                  <a:extLst>
                    <a:ext uri="{FF2B5EF4-FFF2-40B4-BE49-F238E27FC236}">
                      <a16:creationId xmlns:a16="http://schemas.microsoft.com/office/drawing/2014/main" id="{534FFE2E-6ED8-9B52-8009-EBC7D3470E6F}"/>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2" name="Freeform 758">
                  <a:extLst>
                    <a:ext uri="{FF2B5EF4-FFF2-40B4-BE49-F238E27FC236}">
                      <a16:creationId xmlns:a16="http://schemas.microsoft.com/office/drawing/2014/main" id="{B04C4AAC-BE84-B2AD-F813-D72DD00DCBA5}"/>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3" name="Freeform 759">
                  <a:extLst>
                    <a:ext uri="{FF2B5EF4-FFF2-40B4-BE49-F238E27FC236}">
                      <a16:creationId xmlns:a16="http://schemas.microsoft.com/office/drawing/2014/main" id="{394E5E52-8CAB-9D28-8D0C-8D759A09149E}"/>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2" name="Graphic 3409">
                <a:extLst>
                  <a:ext uri="{FF2B5EF4-FFF2-40B4-BE49-F238E27FC236}">
                    <a16:creationId xmlns:a16="http://schemas.microsoft.com/office/drawing/2014/main" id="{1DE07290-FFFF-FFD7-94D6-E7A16DE92150}"/>
                  </a:ext>
                </a:extLst>
              </p:cNvPr>
              <p:cNvGrpSpPr/>
              <p:nvPr/>
            </p:nvGrpSpPr>
            <p:grpSpPr>
              <a:xfrm>
                <a:off x="1877002" y="2122197"/>
                <a:ext cx="150320" cy="98880"/>
                <a:chOff x="1877002" y="2122197"/>
                <a:chExt cx="150320" cy="98880"/>
              </a:xfrm>
              <a:grpFill/>
            </p:grpSpPr>
            <p:sp>
              <p:nvSpPr>
                <p:cNvPr id="668" name="Freeform 680">
                  <a:extLst>
                    <a:ext uri="{FF2B5EF4-FFF2-40B4-BE49-F238E27FC236}">
                      <a16:creationId xmlns:a16="http://schemas.microsoft.com/office/drawing/2014/main" id="{4C0059F2-F7B3-C96B-AB43-62E31A946319}"/>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9" name="Freeform 681">
                  <a:extLst>
                    <a:ext uri="{FF2B5EF4-FFF2-40B4-BE49-F238E27FC236}">
                      <a16:creationId xmlns:a16="http://schemas.microsoft.com/office/drawing/2014/main" id="{B59B7781-B0A4-F6C0-16E2-EE29FCA38572}"/>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70" name="Freeform 754">
                  <a:extLst>
                    <a:ext uri="{FF2B5EF4-FFF2-40B4-BE49-F238E27FC236}">
                      <a16:creationId xmlns:a16="http://schemas.microsoft.com/office/drawing/2014/main" id="{124B39A1-888E-85E2-E57D-74453D5CC754}"/>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3" name="Graphic 3409">
                <a:extLst>
                  <a:ext uri="{FF2B5EF4-FFF2-40B4-BE49-F238E27FC236}">
                    <a16:creationId xmlns:a16="http://schemas.microsoft.com/office/drawing/2014/main" id="{551F7FDF-3DB1-F252-DBA5-E416C0C540B7}"/>
                  </a:ext>
                </a:extLst>
              </p:cNvPr>
              <p:cNvGrpSpPr/>
              <p:nvPr/>
            </p:nvGrpSpPr>
            <p:grpSpPr>
              <a:xfrm>
                <a:off x="2099814" y="2185126"/>
                <a:ext cx="164725" cy="59764"/>
                <a:chOff x="2099814" y="2185126"/>
                <a:chExt cx="164725" cy="59764"/>
              </a:xfrm>
              <a:grpFill/>
            </p:grpSpPr>
            <p:sp>
              <p:nvSpPr>
                <p:cNvPr id="665" name="Freeform 677">
                  <a:extLst>
                    <a:ext uri="{FF2B5EF4-FFF2-40B4-BE49-F238E27FC236}">
                      <a16:creationId xmlns:a16="http://schemas.microsoft.com/office/drawing/2014/main" id="{65DF5DA1-3104-BE34-365A-F12F13CE486F}"/>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6" name="Freeform 678">
                  <a:extLst>
                    <a:ext uri="{FF2B5EF4-FFF2-40B4-BE49-F238E27FC236}">
                      <a16:creationId xmlns:a16="http://schemas.microsoft.com/office/drawing/2014/main" id="{8372B335-23D6-8F16-D6F8-67166DD22B66}"/>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7" name="Freeform 679">
                  <a:extLst>
                    <a:ext uri="{FF2B5EF4-FFF2-40B4-BE49-F238E27FC236}">
                      <a16:creationId xmlns:a16="http://schemas.microsoft.com/office/drawing/2014/main" id="{3CB12CC9-4EC3-6E53-C770-14EB6EFA3802}"/>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4" name="Graphic 3409">
                <a:extLst>
                  <a:ext uri="{FF2B5EF4-FFF2-40B4-BE49-F238E27FC236}">
                    <a16:creationId xmlns:a16="http://schemas.microsoft.com/office/drawing/2014/main" id="{271A6F92-E6D3-1460-ED56-E09BAC9452F6}"/>
                  </a:ext>
                </a:extLst>
              </p:cNvPr>
              <p:cNvGrpSpPr/>
              <p:nvPr/>
            </p:nvGrpSpPr>
            <p:grpSpPr>
              <a:xfrm>
                <a:off x="1981225" y="2119702"/>
                <a:ext cx="203065" cy="113186"/>
                <a:chOff x="1981225" y="2119702"/>
                <a:chExt cx="203065" cy="113186"/>
              </a:xfrm>
              <a:grpFill/>
            </p:grpSpPr>
            <p:sp>
              <p:nvSpPr>
                <p:cNvPr id="662" name="Freeform 674">
                  <a:extLst>
                    <a:ext uri="{FF2B5EF4-FFF2-40B4-BE49-F238E27FC236}">
                      <a16:creationId xmlns:a16="http://schemas.microsoft.com/office/drawing/2014/main" id="{B7E1F660-AD01-0CAA-98B7-9EBC0813A97F}"/>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3" name="Freeform 675">
                  <a:extLst>
                    <a:ext uri="{FF2B5EF4-FFF2-40B4-BE49-F238E27FC236}">
                      <a16:creationId xmlns:a16="http://schemas.microsoft.com/office/drawing/2014/main" id="{EC597836-55B5-F2F5-99CB-E3D92A0DAD91}"/>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4" name="Freeform 676">
                  <a:extLst>
                    <a:ext uri="{FF2B5EF4-FFF2-40B4-BE49-F238E27FC236}">
                      <a16:creationId xmlns:a16="http://schemas.microsoft.com/office/drawing/2014/main" id="{82481572-B1D6-00BA-E075-E4063C744A0F}"/>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5" name="Graphic 3409">
                <a:extLst>
                  <a:ext uri="{FF2B5EF4-FFF2-40B4-BE49-F238E27FC236}">
                    <a16:creationId xmlns:a16="http://schemas.microsoft.com/office/drawing/2014/main" id="{1216D20D-8076-60BF-9CE2-5F3C297403A4}"/>
                  </a:ext>
                </a:extLst>
              </p:cNvPr>
              <p:cNvGrpSpPr/>
              <p:nvPr/>
            </p:nvGrpSpPr>
            <p:grpSpPr>
              <a:xfrm>
                <a:off x="1873621" y="2140301"/>
                <a:ext cx="198514" cy="122496"/>
                <a:chOff x="1873621" y="2140301"/>
                <a:chExt cx="198514" cy="122496"/>
              </a:xfrm>
              <a:grpFill/>
            </p:grpSpPr>
            <p:sp>
              <p:nvSpPr>
                <p:cNvPr id="659" name="Freeform 61">
                  <a:extLst>
                    <a:ext uri="{FF2B5EF4-FFF2-40B4-BE49-F238E27FC236}">
                      <a16:creationId xmlns:a16="http://schemas.microsoft.com/office/drawing/2014/main" id="{2734000C-3318-A3E3-3383-1856083FAB06}"/>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0" name="Freeform 62">
                  <a:extLst>
                    <a:ext uri="{FF2B5EF4-FFF2-40B4-BE49-F238E27FC236}">
                      <a16:creationId xmlns:a16="http://schemas.microsoft.com/office/drawing/2014/main" id="{7F6D4290-6979-04FD-2985-6EB0DB35C51E}"/>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61" name="Freeform 657">
                  <a:extLst>
                    <a:ext uri="{FF2B5EF4-FFF2-40B4-BE49-F238E27FC236}">
                      <a16:creationId xmlns:a16="http://schemas.microsoft.com/office/drawing/2014/main" id="{373B01FA-2602-0FB2-B3F8-5D41D1FEB549}"/>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6" name="Graphic 3409">
                <a:extLst>
                  <a:ext uri="{FF2B5EF4-FFF2-40B4-BE49-F238E27FC236}">
                    <a16:creationId xmlns:a16="http://schemas.microsoft.com/office/drawing/2014/main" id="{0538F198-DF49-02DB-81F3-11A918ADE319}"/>
                  </a:ext>
                </a:extLst>
              </p:cNvPr>
              <p:cNvGrpSpPr/>
              <p:nvPr/>
            </p:nvGrpSpPr>
            <p:grpSpPr>
              <a:xfrm>
                <a:off x="2020402" y="2258430"/>
                <a:ext cx="102453" cy="217441"/>
                <a:chOff x="2020402" y="2258430"/>
                <a:chExt cx="102453" cy="217441"/>
              </a:xfrm>
              <a:grpFill/>
            </p:grpSpPr>
            <p:sp>
              <p:nvSpPr>
                <p:cNvPr id="656" name="Freeform 58">
                  <a:extLst>
                    <a:ext uri="{FF2B5EF4-FFF2-40B4-BE49-F238E27FC236}">
                      <a16:creationId xmlns:a16="http://schemas.microsoft.com/office/drawing/2014/main" id="{A9234C1A-704F-7AFD-3362-FCA6EB259206}"/>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7" name="Freeform 59">
                  <a:extLst>
                    <a:ext uri="{FF2B5EF4-FFF2-40B4-BE49-F238E27FC236}">
                      <a16:creationId xmlns:a16="http://schemas.microsoft.com/office/drawing/2014/main" id="{97953390-5AF0-1CCD-3508-E202BC423A02}"/>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8" name="Freeform 60">
                  <a:extLst>
                    <a:ext uri="{FF2B5EF4-FFF2-40B4-BE49-F238E27FC236}">
                      <a16:creationId xmlns:a16="http://schemas.microsoft.com/office/drawing/2014/main" id="{BF7238A4-C1DB-D33C-5490-857B0F802E9A}"/>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7" name="Graphic 3409">
                <a:extLst>
                  <a:ext uri="{FF2B5EF4-FFF2-40B4-BE49-F238E27FC236}">
                    <a16:creationId xmlns:a16="http://schemas.microsoft.com/office/drawing/2014/main" id="{FBDC6927-AE19-7E11-6050-CBD026A95A50}"/>
                  </a:ext>
                </a:extLst>
              </p:cNvPr>
              <p:cNvGrpSpPr/>
              <p:nvPr/>
            </p:nvGrpSpPr>
            <p:grpSpPr>
              <a:xfrm>
                <a:off x="2006259" y="2174477"/>
                <a:ext cx="198514" cy="122514"/>
                <a:chOff x="2006259" y="2174477"/>
                <a:chExt cx="198514" cy="122514"/>
              </a:xfrm>
              <a:grpFill/>
            </p:grpSpPr>
            <p:sp>
              <p:nvSpPr>
                <p:cNvPr id="653" name="Freeform 55">
                  <a:extLst>
                    <a:ext uri="{FF2B5EF4-FFF2-40B4-BE49-F238E27FC236}">
                      <a16:creationId xmlns:a16="http://schemas.microsoft.com/office/drawing/2014/main" id="{02AD86E5-5299-CB5A-6029-1BE0F41D7EEF}"/>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4" name="Freeform 56">
                  <a:extLst>
                    <a:ext uri="{FF2B5EF4-FFF2-40B4-BE49-F238E27FC236}">
                      <a16:creationId xmlns:a16="http://schemas.microsoft.com/office/drawing/2014/main" id="{276307BF-8EC3-B3E2-2707-DD86C631F12A}"/>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5" name="Freeform 57">
                  <a:extLst>
                    <a:ext uri="{FF2B5EF4-FFF2-40B4-BE49-F238E27FC236}">
                      <a16:creationId xmlns:a16="http://schemas.microsoft.com/office/drawing/2014/main" id="{434C7849-0B32-6E91-8D70-03FE5B18F28A}"/>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8" name="Graphic 3409">
                <a:extLst>
                  <a:ext uri="{FF2B5EF4-FFF2-40B4-BE49-F238E27FC236}">
                    <a16:creationId xmlns:a16="http://schemas.microsoft.com/office/drawing/2014/main" id="{7BA5ECE3-F085-FD64-3FD6-AA325ED515DA}"/>
                  </a:ext>
                </a:extLst>
              </p:cNvPr>
              <p:cNvGrpSpPr/>
              <p:nvPr/>
            </p:nvGrpSpPr>
            <p:grpSpPr>
              <a:xfrm>
                <a:off x="1873715" y="2290320"/>
                <a:ext cx="198514" cy="122591"/>
                <a:chOff x="1873715" y="2290320"/>
                <a:chExt cx="198514" cy="122591"/>
              </a:xfrm>
              <a:grpFill/>
            </p:grpSpPr>
            <p:sp>
              <p:nvSpPr>
                <p:cNvPr id="650" name="Freeform 52">
                  <a:extLst>
                    <a:ext uri="{FF2B5EF4-FFF2-40B4-BE49-F238E27FC236}">
                      <a16:creationId xmlns:a16="http://schemas.microsoft.com/office/drawing/2014/main" id="{33834D82-E72C-572D-D460-C2CC82AA83DF}"/>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1" name="Freeform 53">
                  <a:extLst>
                    <a:ext uri="{FF2B5EF4-FFF2-40B4-BE49-F238E27FC236}">
                      <a16:creationId xmlns:a16="http://schemas.microsoft.com/office/drawing/2014/main" id="{CF1712E2-0F66-E18F-EA61-7C3599FEFD36}"/>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52" name="Freeform 54">
                  <a:extLst>
                    <a:ext uri="{FF2B5EF4-FFF2-40B4-BE49-F238E27FC236}">
                      <a16:creationId xmlns:a16="http://schemas.microsoft.com/office/drawing/2014/main" id="{243DF7BD-654B-535D-56F0-1A0E04D29E80}"/>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39" name="Graphic 3409">
                <a:extLst>
                  <a:ext uri="{FF2B5EF4-FFF2-40B4-BE49-F238E27FC236}">
                    <a16:creationId xmlns:a16="http://schemas.microsoft.com/office/drawing/2014/main" id="{BFC4B655-2A1F-E867-7137-807F514C2D08}"/>
                  </a:ext>
                </a:extLst>
              </p:cNvPr>
              <p:cNvGrpSpPr/>
              <p:nvPr/>
            </p:nvGrpSpPr>
            <p:grpSpPr>
              <a:xfrm>
                <a:off x="2054216" y="2105002"/>
                <a:ext cx="167919" cy="93691"/>
                <a:chOff x="2054216" y="2105002"/>
                <a:chExt cx="167919" cy="93691"/>
              </a:xfrm>
              <a:grpFill/>
            </p:grpSpPr>
            <p:sp>
              <p:nvSpPr>
                <p:cNvPr id="644" name="Freeform 46">
                  <a:extLst>
                    <a:ext uri="{FF2B5EF4-FFF2-40B4-BE49-F238E27FC236}">
                      <a16:creationId xmlns:a16="http://schemas.microsoft.com/office/drawing/2014/main" id="{6EF6B33E-2937-1AF2-CE4F-4A59B1208669}"/>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5" name="Freeform 47">
                  <a:extLst>
                    <a:ext uri="{FF2B5EF4-FFF2-40B4-BE49-F238E27FC236}">
                      <a16:creationId xmlns:a16="http://schemas.microsoft.com/office/drawing/2014/main" id="{CB7C1DD7-D83E-D7C5-1045-F9EAAFA071B7}"/>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6" name="Freeform 48">
                  <a:extLst>
                    <a:ext uri="{FF2B5EF4-FFF2-40B4-BE49-F238E27FC236}">
                      <a16:creationId xmlns:a16="http://schemas.microsoft.com/office/drawing/2014/main" id="{F4FB4EC3-05AD-48D6-0B98-99E30CCCC0E7}"/>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7" name="Freeform 49">
                  <a:extLst>
                    <a:ext uri="{FF2B5EF4-FFF2-40B4-BE49-F238E27FC236}">
                      <a16:creationId xmlns:a16="http://schemas.microsoft.com/office/drawing/2014/main" id="{6F5E9D7A-897B-81F2-E95A-37D55F424B64}"/>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8" name="Freeform 50">
                  <a:extLst>
                    <a:ext uri="{FF2B5EF4-FFF2-40B4-BE49-F238E27FC236}">
                      <a16:creationId xmlns:a16="http://schemas.microsoft.com/office/drawing/2014/main" id="{51EE6156-25A1-8AFB-EFF2-FFFAC5AC3C0A}"/>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9" name="Freeform 51">
                  <a:extLst>
                    <a:ext uri="{FF2B5EF4-FFF2-40B4-BE49-F238E27FC236}">
                      <a16:creationId xmlns:a16="http://schemas.microsoft.com/office/drawing/2014/main" id="{FE3222E2-C946-557D-F466-35CC9B360C73}"/>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640" name="Graphic 3409">
                <a:extLst>
                  <a:ext uri="{FF2B5EF4-FFF2-40B4-BE49-F238E27FC236}">
                    <a16:creationId xmlns:a16="http://schemas.microsoft.com/office/drawing/2014/main" id="{D1EDE901-8283-E6A8-9F97-7754D7EB2DC6}"/>
                  </a:ext>
                </a:extLst>
              </p:cNvPr>
              <p:cNvGrpSpPr/>
              <p:nvPr/>
            </p:nvGrpSpPr>
            <p:grpSpPr>
              <a:xfrm>
                <a:off x="1868698" y="2229447"/>
                <a:ext cx="206824" cy="124408"/>
                <a:chOff x="1868698" y="2229447"/>
                <a:chExt cx="206824" cy="124408"/>
              </a:xfrm>
              <a:grpFill/>
            </p:grpSpPr>
            <p:sp>
              <p:nvSpPr>
                <p:cNvPr id="641" name="Freeform 43">
                  <a:extLst>
                    <a:ext uri="{FF2B5EF4-FFF2-40B4-BE49-F238E27FC236}">
                      <a16:creationId xmlns:a16="http://schemas.microsoft.com/office/drawing/2014/main" id="{257DCE85-BDF3-CAED-E254-113299E92E06}"/>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2" name="Freeform 44">
                  <a:extLst>
                    <a:ext uri="{FF2B5EF4-FFF2-40B4-BE49-F238E27FC236}">
                      <a16:creationId xmlns:a16="http://schemas.microsoft.com/office/drawing/2014/main" id="{4C690DB2-7D2F-C14C-4195-DF991BB7C416}"/>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43" name="Freeform 45">
                  <a:extLst>
                    <a:ext uri="{FF2B5EF4-FFF2-40B4-BE49-F238E27FC236}">
                      <a16:creationId xmlns:a16="http://schemas.microsoft.com/office/drawing/2014/main" id="{5596862D-3750-8591-082C-5FEE93B813F9}"/>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405" name="Graphic 404">
              <a:extLst>
                <a:ext uri="{FF2B5EF4-FFF2-40B4-BE49-F238E27FC236}">
                  <a16:creationId xmlns:a16="http://schemas.microsoft.com/office/drawing/2014/main" id="{15395A37-24B0-AB73-C22D-17AF83674B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45402" y="2094336"/>
              <a:ext cx="188574" cy="197344"/>
            </a:xfrm>
            <a:prstGeom prst="rect">
              <a:avLst/>
            </a:prstGeom>
          </p:spPr>
        </p:pic>
        <p:grpSp>
          <p:nvGrpSpPr>
            <p:cNvPr id="406" name="Group 405">
              <a:extLst>
                <a:ext uri="{FF2B5EF4-FFF2-40B4-BE49-F238E27FC236}">
                  <a16:creationId xmlns:a16="http://schemas.microsoft.com/office/drawing/2014/main" id="{0F06A501-BABC-7F41-6EA8-D15B8CEC2162}"/>
                </a:ext>
              </a:extLst>
            </p:cNvPr>
            <p:cNvGrpSpPr/>
            <p:nvPr/>
          </p:nvGrpSpPr>
          <p:grpSpPr>
            <a:xfrm>
              <a:off x="5892598" y="1674699"/>
              <a:ext cx="125820" cy="145738"/>
              <a:chOff x="1836631" y="1980208"/>
              <a:chExt cx="427908" cy="495663"/>
            </a:xfrm>
            <a:solidFill>
              <a:schemeClr val="tx1"/>
            </a:solidFill>
          </p:grpSpPr>
          <p:grpSp>
            <p:nvGrpSpPr>
              <p:cNvPr id="553" name="Graphic 3409">
                <a:extLst>
                  <a:ext uri="{FF2B5EF4-FFF2-40B4-BE49-F238E27FC236}">
                    <a16:creationId xmlns:a16="http://schemas.microsoft.com/office/drawing/2014/main" id="{1021F283-4F10-03CC-4BFF-D55DFEE96547}"/>
                  </a:ext>
                </a:extLst>
              </p:cNvPr>
              <p:cNvGrpSpPr/>
              <p:nvPr/>
            </p:nvGrpSpPr>
            <p:grpSpPr>
              <a:xfrm>
                <a:off x="1972726" y="1980208"/>
                <a:ext cx="215412" cy="96851"/>
                <a:chOff x="1972726" y="1980208"/>
                <a:chExt cx="215412" cy="96851"/>
              </a:xfrm>
              <a:grpFill/>
            </p:grpSpPr>
            <p:sp>
              <p:nvSpPr>
                <p:cNvPr id="621" name="Freeform 331">
                  <a:extLst>
                    <a:ext uri="{FF2B5EF4-FFF2-40B4-BE49-F238E27FC236}">
                      <a16:creationId xmlns:a16="http://schemas.microsoft.com/office/drawing/2014/main" id="{D1429D4F-6707-5666-2AC7-372A910A0B58}"/>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22" name="Freeform 332">
                  <a:extLst>
                    <a:ext uri="{FF2B5EF4-FFF2-40B4-BE49-F238E27FC236}">
                      <a16:creationId xmlns:a16="http://schemas.microsoft.com/office/drawing/2014/main" id="{A18F817A-F493-FE69-6882-8CB0A1F0B153}"/>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23" name="Freeform 333">
                  <a:extLst>
                    <a:ext uri="{FF2B5EF4-FFF2-40B4-BE49-F238E27FC236}">
                      <a16:creationId xmlns:a16="http://schemas.microsoft.com/office/drawing/2014/main" id="{7221AEC4-9820-717B-B3D9-9436BA58B993}"/>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4" name="Graphic 3409">
                <a:extLst>
                  <a:ext uri="{FF2B5EF4-FFF2-40B4-BE49-F238E27FC236}">
                    <a16:creationId xmlns:a16="http://schemas.microsoft.com/office/drawing/2014/main" id="{8C479D81-0E02-190E-E072-A766BEA377A8}"/>
                  </a:ext>
                </a:extLst>
              </p:cNvPr>
              <p:cNvGrpSpPr/>
              <p:nvPr/>
            </p:nvGrpSpPr>
            <p:grpSpPr>
              <a:xfrm>
                <a:off x="2143985" y="2003459"/>
                <a:ext cx="100116" cy="210569"/>
                <a:chOff x="2143985" y="2003459"/>
                <a:chExt cx="100116" cy="210569"/>
              </a:xfrm>
              <a:grpFill/>
            </p:grpSpPr>
            <p:sp>
              <p:nvSpPr>
                <p:cNvPr id="618" name="Freeform 328">
                  <a:extLst>
                    <a:ext uri="{FF2B5EF4-FFF2-40B4-BE49-F238E27FC236}">
                      <a16:creationId xmlns:a16="http://schemas.microsoft.com/office/drawing/2014/main" id="{AEE153E9-3583-ED00-641B-0ECBD0F21CB6}"/>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9" name="Freeform 329">
                  <a:extLst>
                    <a:ext uri="{FF2B5EF4-FFF2-40B4-BE49-F238E27FC236}">
                      <a16:creationId xmlns:a16="http://schemas.microsoft.com/office/drawing/2014/main" id="{9FA0EB5C-4BF4-9734-BB0A-5406424C108E}"/>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20" name="Freeform 330">
                  <a:extLst>
                    <a:ext uri="{FF2B5EF4-FFF2-40B4-BE49-F238E27FC236}">
                      <a16:creationId xmlns:a16="http://schemas.microsoft.com/office/drawing/2014/main" id="{971573EA-5735-AEC2-6519-7508E8257039}"/>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5" name="Graphic 3409">
                <a:extLst>
                  <a:ext uri="{FF2B5EF4-FFF2-40B4-BE49-F238E27FC236}">
                    <a16:creationId xmlns:a16="http://schemas.microsoft.com/office/drawing/2014/main" id="{36327EEF-1A1A-7E97-D1E3-2742E2310E34}"/>
                  </a:ext>
                </a:extLst>
              </p:cNvPr>
              <p:cNvGrpSpPr/>
              <p:nvPr/>
            </p:nvGrpSpPr>
            <p:grpSpPr>
              <a:xfrm>
                <a:off x="2030103" y="2238886"/>
                <a:ext cx="158399" cy="121733"/>
                <a:chOff x="2030103" y="2238886"/>
                <a:chExt cx="158399" cy="121733"/>
              </a:xfrm>
              <a:grpFill/>
            </p:grpSpPr>
            <p:sp>
              <p:nvSpPr>
                <p:cNvPr id="615" name="Freeform 325">
                  <a:extLst>
                    <a:ext uri="{FF2B5EF4-FFF2-40B4-BE49-F238E27FC236}">
                      <a16:creationId xmlns:a16="http://schemas.microsoft.com/office/drawing/2014/main" id="{DCB51083-FF37-09D9-62CA-210EFC87C4EE}"/>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6" name="Freeform 326">
                  <a:extLst>
                    <a:ext uri="{FF2B5EF4-FFF2-40B4-BE49-F238E27FC236}">
                      <a16:creationId xmlns:a16="http://schemas.microsoft.com/office/drawing/2014/main" id="{84871353-237E-CF1E-7707-C69268EBBA7F}"/>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7" name="Freeform 327">
                  <a:extLst>
                    <a:ext uri="{FF2B5EF4-FFF2-40B4-BE49-F238E27FC236}">
                      <a16:creationId xmlns:a16="http://schemas.microsoft.com/office/drawing/2014/main" id="{AAD49E23-9088-AF7E-FE48-F54575CEB124}"/>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6" name="Graphic 3409">
                <a:extLst>
                  <a:ext uri="{FF2B5EF4-FFF2-40B4-BE49-F238E27FC236}">
                    <a16:creationId xmlns:a16="http://schemas.microsoft.com/office/drawing/2014/main" id="{D103CB8F-0215-B3E0-0925-9CFF27456D15}"/>
                  </a:ext>
                </a:extLst>
              </p:cNvPr>
              <p:cNvGrpSpPr/>
              <p:nvPr/>
            </p:nvGrpSpPr>
            <p:grpSpPr>
              <a:xfrm>
                <a:off x="1836631" y="2203682"/>
                <a:ext cx="182694" cy="85214"/>
                <a:chOff x="1836631" y="2203682"/>
                <a:chExt cx="182694" cy="85214"/>
              </a:xfrm>
              <a:grpFill/>
            </p:grpSpPr>
            <p:sp>
              <p:nvSpPr>
                <p:cNvPr id="612" name="Freeform 322">
                  <a:extLst>
                    <a:ext uri="{FF2B5EF4-FFF2-40B4-BE49-F238E27FC236}">
                      <a16:creationId xmlns:a16="http://schemas.microsoft.com/office/drawing/2014/main" id="{8EE1F331-766B-92B0-CE62-A8FE61BE6C7F}"/>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3" name="Freeform 323">
                  <a:extLst>
                    <a:ext uri="{FF2B5EF4-FFF2-40B4-BE49-F238E27FC236}">
                      <a16:creationId xmlns:a16="http://schemas.microsoft.com/office/drawing/2014/main" id="{65F5AB10-6272-D04F-42D1-57CEE9BA1C66}"/>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4" name="Freeform 324">
                  <a:extLst>
                    <a:ext uri="{FF2B5EF4-FFF2-40B4-BE49-F238E27FC236}">
                      <a16:creationId xmlns:a16="http://schemas.microsoft.com/office/drawing/2014/main" id="{067F1690-3B01-DC67-F9F8-3AE683C4EFD3}"/>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7" name="Graphic 3409">
                <a:extLst>
                  <a:ext uri="{FF2B5EF4-FFF2-40B4-BE49-F238E27FC236}">
                    <a16:creationId xmlns:a16="http://schemas.microsoft.com/office/drawing/2014/main" id="{57CF8AF2-6444-DBB2-2FB2-E084F74B6B8A}"/>
                  </a:ext>
                </a:extLst>
              </p:cNvPr>
              <p:cNvGrpSpPr/>
              <p:nvPr/>
            </p:nvGrpSpPr>
            <p:grpSpPr>
              <a:xfrm>
                <a:off x="2074298" y="1983822"/>
                <a:ext cx="54520" cy="168389"/>
                <a:chOff x="2074298" y="1983822"/>
                <a:chExt cx="54520" cy="168389"/>
              </a:xfrm>
              <a:grpFill/>
            </p:grpSpPr>
            <p:sp>
              <p:nvSpPr>
                <p:cNvPr id="609" name="Freeform 319">
                  <a:extLst>
                    <a:ext uri="{FF2B5EF4-FFF2-40B4-BE49-F238E27FC236}">
                      <a16:creationId xmlns:a16="http://schemas.microsoft.com/office/drawing/2014/main" id="{D182E7F1-ADF8-3EB1-18C1-F06A538FF635}"/>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0" name="Freeform 320">
                  <a:extLst>
                    <a:ext uri="{FF2B5EF4-FFF2-40B4-BE49-F238E27FC236}">
                      <a16:creationId xmlns:a16="http://schemas.microsoft.com/office/drawing/2014/main" id="{51CCD11A-BDA9-C9BC-2F78-110C75DC2517}"/>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11" name="Freeform 321">
                  <a:extLst>
                    <a:ext uri="{FF2B5EF4-FFF2-40B4-BE49-F238E27FC236}">
                      <a16:creationId xmlns:a16="http://schemas.microsoft.com/office/drawing/2014/main" id="{E7A92438-9A3F-314C-AE5F-CAA45C1D6FB3}"/>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8" name="Graphic 3409">
                <a:extLst>
                  <a:ext uri="{FF2B5EF4-FFF2-40B4-BE49-F238E27FC236}">
                    <a16:creationId xmlns:a16="http://schemas.microsoft.com/office/drawing/2014/main" id="{9D351137-5FD4-23B2-66BE-1A73CAF46458}"/>
                  </a:ext>
                </a:extLst>
              </p:cNvPr>
              <p:cNvGrpSpPr/>
              <p:nvPr/>
            </p:nvGrpSpPr>
            <p:grpSpPr>
              <a:xfrm>
                <a:off x="1877606" y="2045258"/>
                <a:ext cx="151191" cy="107906"/>
                <a:chOff x="1877606" y="2045258"/>
                <a:chExt cx="151191" cy="107906"/>
              </a:xfrm>
              <a:grpFill/>
            </p:grpSpPr>
            <p:sp>
              <p:nvSpPr>
                <p:cNvPr id="606" name="Freeform 764">
                  <a:extLst>
                    <a:ext uri="{FF2B5EF4-FFF2-40B4-BE49-F238E27FC236}">
                      <a16:creationId xmlns:a16="http://schemas.microsoft.com/office/drawing/2014/main" id="{E9340060-9337-81D4-2DB1-4EE02A8526F5}"/>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7" name="Freeform 765">
                  <a:extLst>
                    <a:ext uri="{FF2B5EF4-FFF2-40B4-BE49-F238E27FC236}">
                      <a16:creationId xmlns:a16="http://schemas.microsoft.com/office/drawing/2014/main" id="{B139D294-5834-D11E-9558-5E1CF5310E8C}"/>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8" name="Freeform 766">
                  <a:extLst>
                    <a:ext uri="{FF2B5EF4-FFF2-40B4-BE49-F238E27FC236}">
                      <a16:creationId xmlns:a16="http://schemas.microsoft.com/office/drawing/2014/main" id="{3D574912-47B0-4579-BA5B-3722810F6166}"/>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59" name="Graphic 3409">
                <a:extLst>
                  <a:ext uri="{FF2B5EF4-FFF2-40B4-BE49-F238E27FC236}">
                    <a16:creationId xmlns:a16="http://schemas.microsoft.com/office/drawing/2014/main" id="{B4BAF65E-DC2A-E4C8-CBF4-90D1F1505B9E}"/>
                  </a:ext>
                </a:extLst>
              </p:cNvPr>
              <p:cNvGrpSpPr/>
              <p:nvPr/>
            </p:nvGrpSpPr>
            <p:grpSpPr>
              <a:xfrm>
                <a:off x="1977236" y="2004167"/>
                <a:ext cx="96903" cy="160331"/>
                <a:chOff x="1977236" y="2004167"/>
                <a:chExt cx="96903" cy="160331"/>
              </a:xfrm>
              <a:grpFill/>
            </p:grpSpPr>
            <p:sp>
              <p:nvSpPr>
                <p:cNvPr id="603" name="Freeform 760">
                  <a:extLst>
                    <a:ext uri="{FF2B5EF4-FFF2-40B4-BE49-F238E27FC236}">
                      <a16:creationId xmlns:a16="http://schemas.microsoft.com/office/drawing/2014/main" id="{EE07C95A-9F24-B462-3B31-1FB19B1A31E5}"/>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4" name="Freeform 761">
                  <a:extLst>
                    <a:ext uri="{FF2B5EF4-FFF2-40B4-BE49-F238E27FC236}">
                      <a16:creationId xmlns:a16="http://schemas.microsoft.com/office/drawing/2014/main" id="{6594622E-1044-733B-585B-A0BDA7B49158}"/>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5" name="Freeform 762">
                  <a:extLst>
                    <a:ext uri="{FF2B5EF4-FFF2-40B4-BE49-F238E27FC236}">
                      <a16:creationId xmlns:a16="http://schemas.microsoft.com/office/drawing/2014/main" id="{5D9C0D72-B2AB-243B-4C8D-A72D7664C7CE}"/>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0" name="Graphic 3409">
                <a:extLst>
                  <a:ext uri="{FF2B5EF4-FFF2-40B4-BE49-F238E27FC236}">
                    <a16:creationId xmlns:a16="http://schemas.microsoft.com/office/drawing/2014/main" id="{B3E77A5B-DCA0-D5A3-267A-48BE37B28A76}"/>
                  </a:ext>
                </a:extLst>
              </p:cNvPr>
              <p:cNvGrpSpPr/>
              <p:nvPr/>
            </p:nvGrpSpPr>
            <p:grpSpPr>
              <a:xfrm>
                <a:off x="2104208" y="2027932"/>
                <a:ext cx="117614" cy="140567"/>
                <a:chOff x="2104208" y="2027932"/>
                <a:chExt cx="117614" cy="140567"/>
              </a:xfrm>
              <a:grpFill/>
            </p:grpSpPr>
            <p:sp>
              <p:nvSpPr>
                <p:cNvPr id="600" name="Freeform 757">
                  <a:extLst>
                    <a:ext uri="{FF2B5EF4-FFF2-40B4-BE49-F238E27FC236}">
                      <a16:creationId xmlns:a16="http://schemas.microsoft.com/office/drawing/2014/main" id="{B1862E39-28B0-AA27-FDE8-89048B2224D9}"/>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1" name="Freeform 758">
                  <a:extLst>
                    <a:ext uri="{FF2B5EF4-FFF2-40B4-BE49-F238E27FC236}">
                      <a16:creationId xmlns:a16="http://schemas.microsoft.com/office/drawing/2014/main" id="{19BB0021-95B6-CEEA-2A6F-E138026DA6BE}"/>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602" name="Freeform 759">
                  <a:extLst>
                    <a:ext uri="{FF2B5EF4-FFF2-40B4-BE49-F238E27FC236}">
                      <a16:creationId xmlns:a16="http://schemas.microsoft.com/office/drawing/2014/main" id="{4C2A1FD3-8B61-7014-D5BE-AB556E3EC450}"/>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1" name="Graphic 3409">
                <a:extLst>
                  <a:ext uri="{FF2B5EF4-FFF2-40B4-BE49-F238E27FC236}">
                    <a16:creationId xmlns:a16="http://schemas.microsoft.com/office/drawing/2014/main" id="{99FFE9B5-D8EA-CBC0-4DF1-EB19BD57F74E}"/>
                  </a:ext>
                </a:extLst>
              </p:cNvPr>
              <p:cNvGrpSpPr/>
              <p:nvPr/>
            </p:nvGrpSpPr>
            <p:grpSpPr>
              <a:xfrm>
                <a:off x="1877002" y="2122197"/>
                <a:ext cx="150320" cy="98880"/>
                <a:chOff x="1877002" y="2122197"/>
                <a:chExt cx="150320" cy="98880"/>
              </a:xfrm>
              <a:grpFill/>
            </p:grpSpPr>
            <p:sp>
              <p:nvSpPr>
                <p:cNvPr id="597" name="Freeform 680">
                  <a:extLst>
                    <a:ext uri="{FF2B5EF4-FFF2-40B4-BE49-F238E27FC236}">
                      <a16:creationId xmlns:a16="http://schemas.microsoft.com/office/drawing/2014/main" id="{7AD8D775-DF02-400F-3616-C20E140178AB}"/>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8" name="Freeform 681">
                  <a:extLst>
                    <a:ext uri="{FF2B5EF4-FFF2-40B4-BE49-F238E27FC236}">
                      <a16:creationId xmlns:a16="http://schemas.microsoft.com/office/drawing/2014/main" id="{F5BFA91C-EAF4-A112-9106-B2E7DB865366}"/>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9" name="Freeform 754">
                  <a:extLst>
                    <a:ext uri="{FF2B5EF4-FFF2-40B4-BE49-F238E27FC236}">
                      <a16:creationId xmlns:a16="http://schemas.microsoft.com/office/drawing/2014/main" id="{87157AFD-E7B3-74D0-4AC5-82405F11E3D7}"/>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2" name="Graphic 3409">
                <a:extLst>
                  <a:ext uri="{FF2B5EF4-FFF2-40B4-BE49-F238E27FC236}">
                    <a16:creationId xmlns:a16="http://schemas.microsoft.com/office/drawing/2014/main" id="{E442E689-5552-FD4C-DEEE-9ADDE692D7D0}"/>
                  </a:ext>
                </a:extLst>
              </p:cNvPr>
              <p:cNvGrpSpPr/>
              <p:nvPr/>
            </p:nvGrpSpPr>
            <p:grpSpPr>
              <a:xfrm>
                <a:off x="2099814" y="2185126"/>
                <a:ext cx="164725" cy="59764"/>
                <a:chOff x="2099814" y="2185126"/>
                <a:chExt cx="164725" cy="59764"/>
              </a:xfrm>
              <a:grpFill/>
            </p:grpSpPr>
            <p:sp>
              <p:nvSpPr>
                <p:cNvPr id="594" name="Freeform 677">
                  <a:extLst>
                    <a:ext uri="{FF2B5EF4-FFF2-40B4-BE49-F238E27FC236}">
                      <a16:creationId xmlns:a16="http://schemas.microsoft.com/office/drawing/2014/main" id="{9BC0D60B-75C6-AA2D-3FEB-671F01872DDA}"/>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5" name="Freeform 678">
                  <a:extLst>
                    <a:ext uri="{FF2B5EF4-FFF2-40B4-BE49-F238E27FC236}">
                      <a16:creationId xmlns:a16="http://schemas.microsoft.com/office/drawing/2014/main" id="{09C406F2-3A21-D1AC-1D8B-22F6DCD60220}"/>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6" name="Freeform 679">
                  <a:extLst>
                    <a:ext uri="{FF2B5EF4-FFF2-40B4-BE49-F238E27FC236}">
                      <a16:creationId xmlns:a16="http://schemas.microsoft.com/office/drawing/2014/main" id="{DD3A3A8B-874E-74C1-3397-22AAB06E0392}"/>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3" name="Graphic 3409">
                <a:extLst>
                  <a:ext uri="{FF2B5EF4-FFF2-40B4-BE49-F238E27FC236}">
                    <a16:creationId xmlns:a16="http://schemas.microsoft.com/office/drawing/2014/main" id="{FFEC692C-B0D4-5048-D397-D05D3A1F6EB8}"/>
                  </a:ext>
                </a:extLst>
              </p:cNvPr>
              <p:cNvGrpSpPr/>
              <p:nvPr/>
            </p:nvGrpSpPr>
            <p:grpSpPr>
              <a:xfrm>
                <a:off x="1981225" y="2119702"/>
                <a:ext cx="203065" cy="113186"/>
                <a:chOff x="1981225" y="2119702"/>
                <a:chExt cx="203065" cy="113186"/>
              </a:xfrm>
              <a:grpFill/>
            </p:grpSpPr>
            <p:sp>
              <p:nvSpPr>
                <p:cNvPr id="591" name="Freeform 674">
                  <a:extLst>
                    <a:ext uri="{FF2B5EF4-FFF2-40B4-BE49-F238E27FC236}">
                      <a16:creationId xmlns:a16="http://schemas.microsoft.com/office/drawing/2014/main" id="{A51EC932-D496-271D-E50F-7759550AFE82}"/>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2" name="Freeform 675">
                  <a:extLst>
                    <a:ext uri="{FF2B5EF4-FFF2-40B4-BE49-F238E27FC236}">
                      <a16:creationId xmlns:a16="http://schemas.microsoft.com/office/drawing/2014/main" id="{8950A82B-5FA4-4B78-13CC-6439CD7E5E22}"/>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3" name="Freeform 676">
                  <a:extLst>
                    <a:ext uri="{FF2B5EF4-FFF2-40B4-BE49-F238E27FC236}">
                      <a16:creationId xmlns:a16="http://schemas.microsoft.com/office/drawing/2014/main" id="{E6FD4D6C-3051-143C-9450-B2A950EC5B48}"/>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4" name="Graphic 3409">
                <a:extLst>
                  <a:ext uri="{FF2B5EF4-FFF2-40B4-BE49-F238E27FC236}">
                    <a16:creationId xmlns:a16="http://schemas.microsoft.com/office/drawing/2014/main" id="{2235747D-B7FA-69F8-FADA-E4116DED2E43}"/>
                  </a:ext>
                </a:extLst>
              </p:cNvPr>
              <p:cNvGrpSpPr/>
              <p:nvPr/>
            </p:nvGrpSpPr>
            <p:grpSpPr>
              <a:xfrm>
                <a:off x="1873621" y="2140301"/>
                <a:ext cx="198514" cy="122496"/>
                <a:chOff x="1873621" y="2140301"/>
                <a:chExt cx="198514" cy="122496"/>
              </a:xfrm>
              <a:grpFill/>
            </p:grpSpPr>
            <p:sp>
              <p:nvSpPr>
                <p:cNvPr id="588" name="Freeform 61">
                  <a:extLst>
                    <a:ext uri="{FF2B5EF4-FFF2-40B4-BE49-F238E27FC236}">
                      <a16:creationId xmlns:a16="http://schemas.microsoft.com/office/drawing/2014/main" id="{56CB17B1-2E9C-8940-D58B-E1C056438ADD}"/>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9" name="Freeform 62">
                  <a:extLst>
                    <a:ext uri="{FF2B5EF4-FFF2-40B4-BE49-F238E27FC236}">
                      <a16:creationId xmlns:a16="http://schemas.microsoft.com/office/drawing/2014/main" id="{57348C90-0742-E6E9-5576-DA6E9E2038FF}"/>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90" name="Freeform 657">
                  <a:extLst>
                    <a:ext uri="{FF2B5EF4-FFF2-40B4-BE49-F238E27FC236}">
                      <a16:creationId xmlns:a16="http://schemas.microsoft.com/office/drawing/2014/main" id="{EA237FDD-1C07-CF06-460D-70D3AB057AD5}"/>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5" name="Graphic 3409">
                <a:extLst>
                  <a:ext uri="{FF2B5EF4-FFF2-40B4-BE49-F238E27FC236}">
                    <a16:creationId xmlns:a16="http://schemas.microsoft.com/office/drawing/2014/main" id="{E3BF056B-B75F-597E-B468-B21214053045}"/>
                  </a:ext>
                </a:extLst>
              </p:cNvPr>
              <p:cNvGrpSpPr/>
              <p:nvPr/>
            </p:nvGrpSpPr>
            <p:grpSpPr>
              <a:xfrm>
                <a:off x="2020402" y="2258430"/>
                <a:ext cx="102453" cy="217441"/>
                <a:chOff x="2020402" y="2258430"/>
                <a:chExt cx="102453" cy="217441"/>
              </a:xfrm>
              <a:grpFill/>
            </p:grpSpPr>
            <p:sp>
              <p:nvSpPr>
                <p:cNvPr id="585" name="Freeform 58">
                  <a:extLst>
                    <a:ext uri="{FF2B5EF4-FFF2-40B4-BE49-F238E27FC236}">
                      <a16:creationId xmlns:a16="http://schemas.microsoft.com/office/drawing/2014/main" id="{EBF92337-06E3-49F7-2FE4-7E733C74D5D9}"/>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6" name="Freeform 59">
                  <a:extLst>
                    <a:ext uri="{FF2B5EF4-FFF2-40B4-BE49-F238E27FC236}">
                      <a16:creationId xmlns:a16="http://schemas.microsoft.com/office/drawing/2014/main" id="{BFD4E68A-7920-75E9-5EB5-A141A32FD925}"/>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7" name="Freeform 60">
                  <a:extLst>
                    <a:ext uri="{FF2B5EF4-FFF2-40B4-BE49-F238E27FC236}">
                      <a16:creationId xmlns:a16="http://schemas.microsoft.com/office/drawing/2014/main" id="{ED4E82BE-0A6E-E312-05F4-106175466793}"/>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6" name="Graphic 3409">
                <a:extLst>
                  <a:ext uri="{FF2B5EF4-FFF2-40B4-BE49-F238E27FC236}">
                    <a16:creationId xmlns:a16="http://schemas.microsoft.com/office/drawing/2014/main" id="{B429ECE5-6DB1-E347-372F-C63BD5AFB6BB}"/>
                  </a:ext>
                </a:extLst>
              </p:cNvPr>
              <p:cNvGrpSpPr/>
              <p:nvPr/>
            </p:nvGrpSpPr>
            <p:grpSpPr>
              <a:xfrm>
                <a:off x="2006259" y="2174477"/>
                <a:ext cx="198514" cy="122514"/>
                <a:chOff x="2006259" y="2174477"/>
                <a:chExt cx="198514" cy="122514"/>
              </a:xfrm>
              <a:grpFill/>
            </p:grpSpPr>
            <p:sp>
              <p:nvSpPr>
                <p:cNvPr id="582" name="Freeform 55">
                  <a:extLst>
                    <a:ext uri="{FF2B5EF4-FFF2-40B4-BE49-F238E27FC236}">
                      <a16:creationId xmlns:a16="http://schemas.microsoft.com/office/drawing/2014/main" id="{3A40C518-F05D-F703-7002-5DCAF0397BF8}"/>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3" name="Freeform 56">
                  <a:extLst>
                    <a:ext uri="{FF2B5EF4-FFF2-40B4-BE49-F238E27FC236}">
                      <a16:creationId xmlns:a16="http://schemas.microsoft.com/office/drawing/2014/main" id="{BEB1B5C5-BF98-5DFC-482A-75E9D23A7E8F}"/>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4" name="Freeform 57">
                  <a:extLst>
                    <a:ext uri="{FF2B5EF4-FFF2-40B4-BE49-F238E27FC236}">
                      <a16:creationId xmlns:a16="http://schemas.microsoft.com/office/drawing/2014/main" id="{618D07E6-D143-184C-2D69-0EFD3E8BD87E}"/>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7" name="Graphic 3409">
                <a:extLst>
                  <a:ext uri="{FF2B5EF4-FFF2-40B4-BE49-F238E27FC236}">
                    <a16:creationId xmlns:a16="http://schemas.microsoft.com/office/drawing/2014/main" id="{8CFDD948-CB5C-C436-3301-0A750F49D92E}"/>
                  </a:ext>
                </a:extLst>
              </p:cNvPr>
              <p:cNvGrpSpPr/>
              <p:nvPr/>
            </p:nvGrpSpPr>
            <p:grpSpPr>
              <a:xfrm>
                <a:off x="1873715" y="2290320"/>
                <a:ext cx="198514" cy="122591"/>
                <a:chOff x="1873715" y="2290320"/>
                <a:chExt cx="198514" cy="122591"/>
              </a:xfrm>
              <a:grpFill/>
            </p:grpSpPr>
            <p:sp>
              <p:nvSpPr>
                <p:cNvPr id="579" name="Freeform 52">
                  <a:extLst>
                    <a:ext uri="{FF2B5EF4-FFF2-40B4-BE49-F238E27FC236}">
                      <a16:creationId xmlns:a16="http://schemas.microsoft.com/office/drawing/2014/main" id="{4C28BEF4-2608-E668-1E66-93411395EAFD}"/>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0" name="Freeform 53">
                  <a:extLst>
                    <a:ext uri="{FF2B5EF4-FFF2-40B4-BE49-F238E27FC236}">
                      <a16:creationId xmlns:a16="http://schemas.microsoft.com/office/drawing/2014/main" id="{E2DB7452-060B-A07E-0C3E-E4F8FF69CEBF}"/>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81" name="Freeform 54">
                  <a:extLst>
                    <a:ext uri="{FF2B5EF4-FFF2-40B4-BE49-F238E27FC236}">
                      <a16:creationId xmlns:a16="http://schemas.microsoft.com/office/drawing/2014/main" id="{1ED9BFD0-7899-119C-22E5-B16FAB433AE2}"/>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8" name="Graphic 3409">
                <a:extLst>
                  <a:ext uri="{FF2B5EF4-FFF2-40B4-BE49-F238E27FC236}">
                    <a16:creationId xmlns:a16="http://schemas.microsoft.com/office/drawing/2014/main" id="{7B39C6D2-5ED8-1BA2-F56E-503B8AF20BBA}"/>
                  </a:ext>
                </a:extLst>
              </p:cNvPr>
              <p:cNvGrpSpPr/>
              <p:nvPr/>
            </p:nvGrpSpPr>
            <p:grpSpPr>
              <a:xfrm>
                <a:off x="2054216" y="2105002"/>
                <a:ext cx="167919" cy="93691"/>
                <a:chOff x="2054216" y="2105002"/>
                <a:chExt cx="167919" cy="93691"/>
              </a:xfrm>
              <a:grpFill/>
            </p:grpSpPr>
            <p:sp>
              <p:nvSpPr>
                <p:cNvPr id="573" name="Freeform 46">
                  <a:extLst>
                    <a:ext uri="{FF2B5EF4-FFF2-40B4-BE49-F238E27FC236}">
                      <a16:creationId xmlns:a16="http://schemas.microsoft.com/office/drawing/2014/main" id="{53DB1D6A-C220-5B6B-6C48-F921AD6FD4DC}"/>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4" name="Freeform 47">
                  <a:extLst>
                    <a:ext uri="{FF2B5EF4-FFF2-40B4-BE49-F238E27FC236}">
                      <a16:creationId xmlns:a16="http://schemas.microsoft.com/office/drawing/2014/main" id="{DF138DD8-A1F6-00AD-E704-8222383C2954}"/>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5" name="Freeform 48">
                  <a:extLst>
                    <a:ext uri="{FF2B5EF4-FFF2-40B4-BE49-F238E27FC236}">
                      <a16:creationId xmlns:a16="http://schemas.microsoft.com/office/drawing/2014/main" id="{61C27F5A-665B-A18E-5FE7-B431225C91BC}"/>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6" name="Freeform 49">
                  <a:extLst>
                    <a:ext uri="{FF2B5EF4-FFF2-40B4-BE49-F238E27FC236}">
                      <a16:creationId xmlns:a16="http://schemas.microsoft.com/office/drawing/2014/main" id="{0C3022B9-C816-7929-921D-274CC63F1106}"/>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7" name="Freeform 50">
                  <a:extLst>
                    <a:ext uri="{FF2B5EF4-FFF2-40B4-BE49-F238E27FC236}">
                      <a16:creationId xmlns:a16="http://schemas.microsoft.com/office/drawing/2014/main" id="{93500540-29B1-C2DC-C756-48866ADE2ADA}"/>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8" name="Freeform 51">
                  <a:extLst>
                    <a:ext uri="{FF2B5EF4-FFF2-40B4-BE49-F238E27FC236}">
                      <a16:creationId xmlns:a16="http://schemas.microsoft.com/office/drawing/2014/main" id="{E19A5AB3-7963-0255-F5F7-49D09A4E1700}"/>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69" name="Graphic 3409">
                <a:extLst>
                  <a:ext uri="{FF2B5EF4-FFF2-40B4-BE49-F238E27FC236}">
                    <a16:creationId xmlns:a16="http://schemas.microsoft.com/office/drawing/2014/main" id="{5EBB573E-DC76-1385-1D25-00C906409552}"/>
                  </a:ext>
                </a:extLst>
              </p:cNvPr>
              <p:cNvGrpSpPr/>
              <p:nvPr/>
            </p:nvGrpSpPr>
            <p:grpSpPr>
              <a:xfrm>
                <a:off x="1868698" y="2229447"/>
                <a:ext cx="206824" cy="124408"/>
                <a:chOff x="1868698" y="2229447"/>
                <a:chExt cx="206824" cy="124408"/>
              </a:xfrm>
              <a:grpFill/>
            </p:grpSpPr>
            <p:sp>
              <p:nvSpPr>
                <p:cNvPr id="570" name="Freeform 43">
                  <a:extLst>
                    <a:ext uri="{FF2B5EF4-FFF2-40B4-BE49-F238E27FC236}">
                      <a16:creationId xmlns:a16="http://schemas.microsoft.com/office/drawing/2014/main" id="{621CAFB7-8C7B-F34F-122B-9FEED790EAC7}"/>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1" name="Freeform 44">
                  <a:extLst>
                    <a:ext uri="{FF2B5EF4-FFF2-40B4-BE49-F238E27FC236}">
                      <a16:creationId xmlns:a16="http://schemas.microsoft.com/office/drawing/2014/main" id="{985A0F23-6529-3F4F-70A8-B9C6BA2C25AA}"/>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72" name="Freeform 45">
                  <a:extLst>
                    <a:ext uri="{FF2B5EF4-FFF2-40B4-BE49-F238E27FC236}">
                      <a16:creationId xmlns:a16="http://schemas.microsoft.com/office/drawing/2014/main" id="{F7DDD83D-1AF0-D6A0-E938-77104EAD8F0E}"/>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407" name="Graphic 406">
              <a:extLst>
                <a:ext uri="{FF2B5EF4-FFF2-40B4-BE49-F238E27FC236}">
                  <a16:creationId xmlns:a16="http://schemas.microsoft.com/office/drawing/2014/main" id="{37F4749C-010C-A91E-22CC-58DFAEC1DD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6758" y="2437657"/>
              <a:ext cx="188574" cy="197344"/>
            </a:xfrm>
            <a:prstGeom prst="rect">
              <a:avLst/>
            </a:prstGeom>
          </p:spPr>
        </p:pic>
        <p:pic>
          <p:nvPicPr>
            <p:cNvPr id="408" name="Graphic 407">
              <a:extLst>
                <a:ext uri="{FF2B5EF4-FFF2-40B4-BE49-F238E27FC236}">
                  <a16:creationId xmlns:a16="http://schemas.microsoft.com/office/drawing/2014/main" id="{C9FBAD38-94E5-6B59-CA8C-D8E9D6D946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8430" y="3198372"/>
              <a:ext cx="188574" cy="197344"/>
            </a:xfrm>
            <a:prstGeom prst="rect">
              <a:avLst/>
            </a:prstGeom>
          </p:spPr>
        </p:pic>
        <p:grpSp>
          <p:nvGrpSpPr>
            <p:cNvPr id="409" name="Group 408">
              <a:extLst>
                <a:ext uri="{FF2B5EF4-FFF2-40B4-BE49-F238E27FC236}">
                  <a16:creationId xmlns:a16="http://schemas.microsoft.com/office/drawing/2014/main" id="{EDB7E43D-1F63-F7BB-CD5A-4ECFE07E87CF}"/>
                </a:ext>
              </a:extLst>
            </p:cNvPr>
            <p:cNvGrpSpPr/>
            <p:nvPr/>
          </p:nvGrpSpPr>
          <p:grpSpPr>
            <a:xfrm>
              <a:off x="5782025" y="4264320"/>
              <a:ext cx="125820" cy="145738"/>
              <a:chOff x="1836631" y="1980208"/>
              <a:chExt cx="427908" cy="495663"/>
            </a:xfrm>
            <a:solidFill>
              <a:schemeClr val="tx1"/>
            </a:solidFill>
          </p:grpSpPr>
          <p:grpSp>
            <p:nvGrpSpPr>
              <p:cNvPr id="482" name="Graphic 3409">
                <a:extLst>
                  <a:ext uri="{FF2B5EF4-FFF2-40B4-BE49-F238E27FC236}">
                    <a16:creationId xmlns:a16="http://schemas.microsoft.com/office/drawing/2014/main" id="{F9BE800F-4BA2-8C1D-A4D4-DAEE4D76EDC8}"/>
                  </a:ext>
                </a:extLst>
              </p:cNvPr>
              <p:cNvGrpSpPr/>
              <p:nvPr/>
            </p:nvGrpSpPr>
            <p:grpSpPr>
              <a:xfrm>
                <a:off x="1972726" y="1980208"/>
                <a:ext cx="215412" cy="96851"/>
                <a:chOff x="1972726" y="1980208"/>
                <a:chExt cx="215412" cy="96851"/>
              </a:xfrm>
              <a:grpFill/>
            </p:grpSpPr>
            <p:sp>
              <p:nvSpPr>
                <p:cNvPr id="550" name="Freeform 331">
                  <a:extLst>
                    <a:ext uri="{FF2B5EF4-FFF2-40B4-BE49-F238E27FC236}">
                      <a16:creationId xmlns:a16="http://schemas.microsoft.com/office/drawing/2014/main" id="{8F032621-B2EF-0627-4DCA-14CF48B0863D}"/>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51" name="Freeform 332">
                  <a:extLst>
                    <a:ext uri="{FF2B5EF4-FFF2-40B4-BE49-F238E27FC236}">
                      <a16:creationId xmlns:a16="http://schemas.microsoft.com/office/drawing/2014/main" id="{B3A8E760-F804-718F-5049-9D2B969EF5C9}"/>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52" name="Freeform 333">
                  <a:extLst>
                    <a:ext uri="{FF2B5EF4-FFF2-40B4-BE49-F238E27FC236}">
                      <a16:creationId xmlns:a16="http://schemas.microsoft.com/office/drawing/2014/main" id="{AB28A657-DD47-7C48-38B2-7974A9E3D492}"/>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3" name="Graphic 3409">
                <a:extLst>
                  <a:ext uri="{FF2B5EF4-FFF2-40B4-BE49-F238E27FC236}">
                    <a16:creationId xmlns:a16="http://schemas.microsoft.com/office/drawing/2014/main" id="{6B997210-1839-C543-6FF7-677E9EE11B6A}"/>
                  </a:ext>
                </a:extLst>
              </p:cNvPr>
              <p:cNvGrpSpPr/>
              <p:nvPr/>
            </p:nvGrpSpPr>
            <p:grpSpPr>
              <a:xfrm>
                <a:off x="2143985" y="2003459"/>
                <a:ext cx="100116" cy="210569"/>
                <a:chOff x="2143985" y="2003459"/>
                <a:chExt cx="100116" cy="210569"/>
              </a:xfrm>
              <a:grpFill/>
            </p:grpSpPr>
            <p:sp>
              <p:nvSpPr>
                <p:cNvPr id="547" name="Freeform 328">
                  <a:extLst>
                    <a:ext uri="{FF2B5EF4-FFF2-40B4-BE49-F238E27FC236}">
                      <a16:creationId xmlns:a16="http://schemas.microsoft.com/office/drawing/2014/main" id="{7F343D0B-A1DA-B996-FC6E-39636B615B08}"/>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8" name="Freeform 329">
                  <a:extLst>
                    <a:ext uri="{FF2B5EF4-FFF2-40B4-BE49-F238E27FC236}">
                      <a16:creationId xmlns:a16="http://schemas.microsoft.com/office/drawing/2014/main" id="{4F79B522-0CB5-77D3-4FDC-1D798AD218DC}"/>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9" name="Freeform 330">
                  <a:extLst>
                    <a:ext uri="{FF2B5EF4-FFF2-40B4-BE49-F238E27FC236}">
                      <a16:creationId xmlns:a16="http://schemas.microsoft.com/office/drawing/2014/main" id="{11420576-B0FA-A7A4-2FBE-3D4AA492D042}"/>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4" name="Graphic 3409">
                <a:extLst>
                  <a:ext uri="{FF2B5EF4-FFF2-40B4-BE49-F238E27FC236}">
                    <a16:creationId xmlns:a16="http://schemas.microsoft.com/office/drawing/2014/main" id="{19C4C313-5E7E-0957-886C-5892A871F211}"/>
                  </a:ext>
                </a:extLst>
              </p:cNvPr>
              <p:cNvGrpSpPr/>
              <p:nvPr/>
            </p:nvGrpSpPr>
            <p:grpSpPr>
              <a:xfrm>
                <a:off x="2030103" y="2238886"/>
                <a:ext cx="158399" cy="121733"/>
                <a:chOff x="2030103" y="2238886"/>
                <a:chExt cx="158399" cy="121733"/>
              </a:xfrm>
              <a:grpFill/>
            </p:grpSpPr>
            <p:sp>
              <p:nvSpPr>
                <p:cNvPr id="544" name="Freeform 325">
                  <a:extLst>
                    <a:ext uri="{FF2B5EF4-FFF2-40B4-BE49-F238E27FC236}">
                      <a16:creationId xmlns:a16="http://schemas.microsoft.com/office/drawing/2014/main" id="{A4F35FF0-F769-EAF1-60E6-37B48D9D122B}"/>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5" name="Freeform 326">
                  <a:extLst>
                    <a:ext uri="{FF2B5EF4-FFF2-40B4-BE49-F238E27FC236}">
                      <a16:creationId xmlns:a16="http://schemas.microsoft.com/office/drawing/2014/main" id="{907035B5-8DAE-8BC4-62AF-B237E959D98B}"/>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6" name="Freeform 327">
                  <a:extLst>
                    <a:ext uri="{FF2B5EF4-FFF2-40B4-BE49-F238E27FC236}">
                      <a16:creationId xmlns:a16="http://schemas.microsoft.com/office/drawing/2014/main" id="{D5DFDBD3-8894-4D94-7590-696DB137C212}"/>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5" name="Graphic 3409">
                <a:extLst>
                  <a:ext uri="{FF2B5EF4-FFF2-40B4-BE49-F238E27FC236}">
                    <a16:creationId xmlns:a16="http://schemas.microsoft.com/office/drawing/2014/main" id="{00236D7F-B4B0-D36B-6DFE-FA01ABD0B693}"/>
                  </a:ext>
                </a:extLst>
              </p:cNvPr>
              <p:cNvGrpSpPr/>
              <p:nvPr/>
            </p:nvGrpSpPr>
            <p:grpSpPr>
              <a:xfrm>
                <a:off x="1836631" y="2203682"/>
                <a:ext cx="182694" cy="85214"/>
                <a:chOff x="1836631" y="2203682"/>
                <a:chExt cx="182694" cy="85214"/>
              </a:xfrm>
              <a:grpFill/>
            </p:grpSpPr>
            <p:sp>
              <p:nvSpPr>
                <p:cNvPr id="541" name="Freeform 322">
                  <a:extLst>
                    <a:ext uri="{FF2B5EF4-FFF2-40B4-BE49-F238E27FC236}">
                      <a16:creationId xmlns:a16="http://schemas.microsoft.com/office/drawing/2014/main" id="{3296745E-2870-290C-D2A1-E40496E196C1}"/>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2" name="Freeform 323">
                  <a:extLst>
                    <a:ext uri="{FF2B5EF4-FFF2-40B4-BE49-F238E27FC236}">
                      <a16:creationId xmlns:a16="http://schemas.microsoft.com/office/drawing/2014/main" id="{5F1746F3-E132-00BB-8947-03DFE8823AFB}"/>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3" name="Freeform 324">
                  <a:extLst>
                    <a:ext uri="{FF2B5EF4-FFF2-40B4-BE49-F238E27FC236}">
                      <a16:creationId xmlns:a16="http://schemas.microsoft.com/office/drawing/2014/main" id="{D37EF9DC-E404-7380-AD22-75F8702DB6B7}"/>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6" name="Graphic 3409">
                <a:extLst>
                  <a:ext uri="{FF2B5EF4-FFF2-40B4-BE49-F238E27FC236}">
                    <a16:creationId xmlns:a16="http://schemas.microsoft.com/office/drawing/2014/main" id="{51F25F75-22FF-04CA-889D-38A9A886C687}"/>
                  </a:ext>
                </a:extLst>
              </p:cNvPr>
              <p:cNvGrpSpPr/>
              <p:nvPr/>
            </p:nvGrpSpPr>
            <p:grpSpPr>
              <a:xfrm>
                <a:off x="2074298" y="1983822"/>
                <a:ext cx="54520" cy="168389"/>
                <a:chOff x="2074298" y="1983822"/>
                <a:chExt cx="54520" cy="168389"/>
              </a:xfrm>
              <a:grpFill/>
            </p:grpSpPr>
            <p:sp>
              <p:nvSpPr>
                <p:cNvPr id="538" name="Freeform 319">
                  <a:extLst>
                    <a:ext uri="{FF2B5EF4-FFF2-40B4-BE49-F238E27FC236}">
                      <a16:creationId xmlns:a16="http://schemas.microsoft.com/office/drawing/2014/main" id="{C3347C35-169A-9BC7-37DF-FC81D7E9522A}"/>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9" name="Freeform 320">
                  <a:extLst>
                    <a:ext uri="{FF2B5EF4-FFF2-40B4-BE49-F238E27FC236}">
                      <a16:creationId xmlns:a16="http://schemas.microsoft.com/office/drawing/2014/main" id="{904BE3CE-20DF-53E3-6501-709BC23291B7}"/>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40" name="Freeform 321">
                  <a:extLst>
                    <a:ext uri="{FF2B5EF4-FFF2-40B4-BE49-F238E27FC236}">
                      <a16:creationId xmlns:a16="http://schemas.microsoft.com/office/drawing/2014/main" id="{EB268041-71A9-3651-2489-5C83321DC2AC}"/>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7" name="Graphic 3409">
                <a:extLst>
                  <a:ext uri="{FF2B5EF4-FFF2-40B4-BE49-F238E27FC236}">
                    <a16:creationId xmlns:a16="http://schemas.microsoft.com/office/drawing/2014/main" id="{3035AE66-71D7-D5C0-DCE4-2C79D5C2DA28}"/>
                  </a:ext>
                </a:extLst>
              </p:cNvPr>
              <p:cNvGrpSpPr/>
              <p:nvPr/>
            </p:nvGrpSpPr>
            <p:grpSpPr>
              <a:xfrm>
                <a:off x="1877606" y="2045258"/>
                <a:ext cx="151191" cy="107906"/>
                <a:chOff x="1877606" y="2045258"/>
                <a:chExt cx="151191" cy="107906"/>
              </a:xfrm>
              <a:grpFill/>
            </p:grpSpPr>
            <p:sp>
              <p:nvSpPr>
                <p:cNvPr id="535" name="Freeform 764">
                  <a:extLst>
                    <a:ext uri="{FF2B5EF4-FFF2-40B4-BE49-F238E27FC236}">
                      <a16:creationId xmlns:a16="http://schemas.microsoft.com/office/drawing/2014/main" id="{45BC0462-CF48-3AD3-6C68-F3DD65D09D11}"/>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6" name="Freeform 765">
                  <a:extLst>
                    <a:ext uri="{FF2B5EF4-FFF2-40B4-BE49-F238E27FC236}">
                      <a16:creationId xmlns:a16="http://schemas.microsoft.com/office/drawing/2014/main" id="{A0810342-439C-6500-A991-D417950B3CFF}"/>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7" name="Freeform 766">
                  <a:extLst>
                    <a:ext uri="{FF2B5EF4-FFF2-40B4-BE49-F238E27FC236}">
                      <a16:creationId xmlns:a16="http://schemas.microsoft.com/office/drawing/2014/main" id="{141BDFA5-277C-67FA-DB73-6E072E2AB4BD}"/>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8" name="Graphic 3409">
                <a:extLst>
                  <a:ext uri="{FF2B5EF4-FFF2-40B4-BE49-F238E27FC236}">
                    <a16:creationId xmlns:a16="http://schemas.microsoft.com/office/drawing/2014/main" id="{B95174E3-BB15-EBB6-0294-298DBFBA7289}"/>
                  </a:ext>
                </a:extLst>
              </p:cNvPr>
              <p:cNvGrpSpPr/>
              <p:nvPr/>
            </p:nvGrpSpPr>
            <p:grpSpPr>
              <a:xfrm>
                <a:off x="1977236" y="2004167"/>
                <a:ext cx="96903" cy="160331"/>
                <a:chOff x="1977236" y="2004167"/>
                <a:chExt cx="96903" cy="160331"/>
              </a:xfrm>
              <a:grpFill/>
            </p:grpSpPr>
            <p:sp>
              <p:nvSpPr>
                <p:cNvPr id="532" name="Freeform 760">
                  <a:extLst>
                    <a:ext uri="{FF2B5EF4-FFF2-40B4-BE49-F238E27FC236}">
                      <a16:creationId xmlns:a16="http://schemas.microsoft.com/office/drawing/2014/main" id="{20AF3A79-7F22-196D-E21A-F8B223BA5920}"/>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3" name="Freeform 761">
                  <a:extLst>
                    <a:ext uri="{FF2B5EF4-FFF2-40B4-BE49-F238E27FC236}">
                      <a16:creationId xmlns:a16="http://schemas.microsoft.com/office/drawing/2014/main" id="{505983FC-E262-81AC-8087-16B2641F283B}"/>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4" name="Freeform 762">
                  <a:extLst>
                    <a:ext uri="{FF2B5EF4-FFF2-40B4-BE49-F238E27FC236}">
                      <a16:creationId xmlns:a16="http://schemas.microsoft.com/office/drawing/2014/main" id="{67E8D8A9-0C97-A5CC-412F-CD79C4E2A3B4}"/>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89" name="Graphic 3409">
                <a:extLst>
                  <a:ext uri="{FF2B5EF4-FFF2-40B4-BE49-F238E27FC236}">
                    <a16:creationId xmlns:a16="http://schemas.microsoft.com/office/drawing/2014/main" id="{2CBFD31A-79DB-FBE5-028B-9D32356D0F26}"/>
                  </a:ext>
                </a:extLst>
              </p:cNvPr>
              <p:cNvGrpSpPr/>
              <p:nvPr/>
            </p:nvGrpSpPr>
            <p:grpSpPr>
              <a:xfrm>
                <a:off x="2104208" y="2027932"/>
                <a:ext cx="117614" cy="140567"/>
                <a:chOff x="2104208" y="2027932"/>
                <a:chExt cx="117614" cy="140567"/>
              </a:xfrm>
              <a:grpFill/>
            </p:grpSpPr>
            <p:sp>
              <p:nvSpPr>
                <p:cNvPr id="529" name="Freeform 757">
                  <a:extLst>
                    <a:ext uri="{FF2B5EF4-FFF2-40B4-BE49-F238E27FC236}">
                      <a16:creationId xmlns:a16="http://schemas.microsoft.com/office/drawing/2014/main" id="{E3846493-8F78-DF8C-DCDE-0455DF477BD9}"/>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0" name="Freeform 758">
                  <a:extLst>
                    <a:ext uri="{FF2B5EF4-FFF2-40B4-BE49-F238E27FC236}">
                      <a16:creationId xmlns:a16="http://schemas.microsoft.com/office/drawing/2014/main" id="{11B6B29F-8AD1-9306-46C8-F21C0037A2EE}"/>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31" name="Freeform 759">
                  <a:extLst>
                    <a:ext uri="{FF2B5EF4-FFF2-40B4-BE49-F238E27FC236}">
                      <a16:creationId xmlns:a16="http://schemas.microsoft.com/office/drawing/2014/main" id="{BA187261-06A5-19F7-4982-A66A7DB513D0}"/>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0" name="Graphic 3409">
                <a:extLst>
                  <a:ext uri="{FF2B5EF4-FFF2-40B4-BE49-F238E27FC236}">
                    <a16:creationId xmlns:a16="http://schemas.microsoft.com/office/drawing/2014/main" id="{F9DB7767-9163-55A1-EA39-BB6C61143158}"/>
                  </a:ext>
                </a:extLst>
              </p:cNvPr>
              <p:cNvGrpSpPr/>
              <p:nvPr/>
            </p:nvGrpSpPr>
            <p:grpSpPr>
              <a:xfrm>
                <a:off x="1877002" y="2122197"/>
                <a:ext cx="150320" cy="98880"/>
                <a:chOff x="1877002" y="2122197"/>
                <a:chExt cx="150320" cy="98880"/>
              </a:xfrm>
              <a:grpFill/>
            </p:grpSpPr>
            <p:sp>
              <p:nvSpPr>
                <p:cNvPr id="526" name="Freeform 680">
                  <a:extLst>
                    <a:ext uri="{FF2B5EF4-FFF2-40B4-BE49-F238E27FC236}">
                      <a16:creationId xmlns:a16="http://schemas.microsoft.com/office/drawing/2014/main" id="{E658992C-752B-CFE9-3871-4F022038C437}"/>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7" name="Freeform 681">
                  <a:extLst>
                    <a:ext uri="{FF2B5EF4-FFF2-40B4-BE49-F238E27FC236}">
                      <a16:creationId xmlns:a16="http://schemas.microsoft.com/office/drawing/2014/main" id="{20B4CE25-C53C-5B47-B1DC-C65E099C2EDF}"/>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8" name="Freeform 754">
                  <a:extLst>
                    <a:ext uri="{FF2B5EF4-FFF2-40B4-BE49-F238E27FC236}">
                      <a16:creationId xmlns:a16="http://schemas.microsoft.com/office/drawing/2014/main" id="{72645BBE-B83A-6703-B776-9A64491CCA33}"/>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1" name="Graphic 3409">
                <a:extLst>
                  <a:ext uri="{FF2B5EF4-FFF2-40B4-BE49-F238E27FC236}">
                    <a16:creationId xmlns:a16="http://schemas.microsoft.com/office/drawing/2014/main" id="{D93338BF-9A02-2F9B-BB14-0971AD5E4C3F}"/>
                  </a:ext>
                </a:extLst>
              </p:cNvPr>
              <p:cNvGrpSpPr/>
              <p:nvPr/>
            </p:nvGrpSpPr>
            <p:grpSpPr>
              <a:xfrm>
                <a:off x="2099814" y="2185126"/>
                <a:ext cx="164725" cy="59764"/>
                <a:chOff x="2099814" y="2185126"/>
                <a:chExt cx="164725" cy="59764"/>
              </a:xfrm>
              <a:grpFill/>
            </p:grpSpPr>
            <p:sp>
              <p:nvSpPr>
                <p:cNvPr id="523" name="Freeform 677">
                  <a:extLst>
                    <a:ext uri="{FF2B5EF4-FFF2-40B4-BE49-F238E27FC236}">
                      <a16:creationId xmlns:a16="http://schemas.microsoft.com/office/drawing/2014/main" id="{E9EFD22C-A4FC-6FEB-026B-02F0C1C14A1E}"/>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4" name="Freeform 678">
                  <a:extLst>
                    <a:ext uri="{FF2B5EF4-FFF2-40B4-BE49-F238E27FC236}">
                      <a16:creationId xmlns:a16="http://schemas.microsoft.com/office/drawing/2014/main" id="{C4E1EE93-374A-C0D1-9CA2-47CBCE1FB1D9}"/>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5" name="Freeform 679">
                  <a:extLst>
                    <a:ext uri="{FF2B5EF4-FFF2-40B4-BE49-F238E27FC236}">
                      <a16:creationId xmlns:a16="http://schemas.microsoft.com/office/drawing/2014/main" id="{E298726F-9B12-0B31-936D-603F2E31D9B1}"/>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2" name="Graphic 3409">
                <a:extLst>
                  <a:ext uri="{FF2B5EF4-FFF2-40B4-BE49-F238E27FC236}">
                    <a16:creationId xmlns:a16="http://schemas.microsoft.com/office/drawing/2014/main" id="{85619AD9-BAC6-7273-E152-BD1430AC79A0}"/>
                  </a:ext>
                </a:extLst>
              </p:cNvPr>
              <p:cNvGrpSpPr/>
              <p:nvPr/>
            </p:nvGrpSpPr>
            <p:grpSpPr>
              <a:xfrm>
                <a:off x="1981225" y="2119702"/>
                <a:ext cx="203065" cy="113186"/>
                <a:chOff x="1981225" y="2119702"/>
                <a:chExt cx="203065" cy="113186"/>
              </a:xfrm>
              <a:grpFill/>
            </p:grpSpPr>
            <p:sp>
              <p:nvSpPr>
                <p:cNvPr id="520" name="Freeform 674">
                  <a:extLst>
                    <a:ext uri="{FF2B5EF4-FFF2-40B4-BE49-F238E27FC236}">
                      <a16:creationId xmlns:a16="http://schemas.microsoft.com/office/drawing/2014/main" id="{7AC57185-49B5-ED78-68C4-7329B8496795}"/>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1" name="Freeform 675">
                  <a:extLst>
                    <a:ext uri="{FF2B5EF4-FFF2-40B4-BE49-F238E27FC236}">
                      <a16:creationId xmlns:a16="http://schemas.microsoft.com/office/drawing/2014/main" id="{492FF4BD-DE85-44ED-A083-5ADF650C62E1}"/>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22" name="Freeform 676">
                  <a:extLst>
                    <a:ext uri="{FF2B5EF4-FFF2-40B4-BE49-F238E27FC236}">
                      <a16:creationId xmlns:a16="http://schemas.microsoft.com/office/drawing/2014/main" id="{067CD317-BCCB-12AD-8508-8AB90565034A}"/>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3" name="Graphic 3409">
                <a:extLst>
                  <a:ext uri="{FF2B5EF4-FFF2-40B4-BE49-F238E27FC236}">
                    <a16:creationId xmlns:a16="http://schemas.microsoft.com/office/drawing/2014/main" id="{950687F9-B85F-1C24-FC93-774EAAF52493}"/>
                  </a:ext>
                </a:extLst>
              </p:cNvPr>
              <p:cNvGrpSpPr/>
              <p:nvPr/>
            </p:nvGrpSpPr>
            <p:grpSpPr>
              <a:xfrm>
                <a:off x="1873621" y="2140301"/>
                <a:ext cx="198514" cy="122496"/>
                <a:chOff x="1873621" y="2140301"/>
                <a:chExt cx="198514" cy="122496"/>
              </a:xfrm>
              <a:grpFill/>
            </p:grpSpPr>
            <p:sp>
              <p:nvSpPr>
                <p:cNvPr id="517" name="Freeform 61">
                  <a:extLst>
                    <a:ext uri="{FF2B5EF4-FFF2-40B4-BE49-F238E27FC236}">
                      <a16:creationId xmlns:a16="http://schemas.microsoft.com/office/drawing/2014/main" id="{F7489358-1740-DF73-4156-959FC48CA6A3}"/>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8" name="Freeform 62">
                  <a:extLst>
                    <a:ext uri="{FF2B5EF4-FFF2-40B4-BE49-F238E27FC236}">
                      <a16:creationId xmlns:a16="http://schemas.microsoft.com/office/drawing/2014/main" id="{29493E85-802D-1821-4D92-86F8BFA1B570}"/>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9" name="Freeform 657">
                  <a:extLst>
                    <a:ext uri="{FF2B5EF4-FFF2-40B4-BE49-F238E27FC236}">
                      <a16:creationId xmlns:a16="http://schemas.microsoft.com/office/drawing/2014/main" id="{E2FC0B8A-C71C-538E-6E85-CF716898A123}"/>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4" name="Graphic 3409">
                <a:extLst>
                  <a:ext uri="{FF2B5EF4-FFF2-40B4-BE49-F238E27FC236}">
                    <a16:creationId xmlns:a16="http://schemas.microsoft.com/office/drawing/2014/main" id="{3BBDB4C0-D5D8-811B-2194-66CF886D845A}"/>
                  </a:ext>
                </a:extLst>
              </p:cNvPr>
              <p:cNvGrpSpPr/>
              <p:nvPr/>
            </p:nvGrpSpPr>
            <p:grpSpPr>
              <a:xfrm>
                <a:off x="2020402" y="2258430"/>
                <a:ext cx="102453" cy="217441"/>
                <a:chOff x="2020402" y="2258430"/>
                <a:chExt cx="102453" cy="217441"/>
              </a:xfrm>
              <a:grpFill/>
            </p:grpSpPr>
            <p:sp>
              <p:nvSpPr>
                <p:cNvPr id="514" name="Freeform 58">
                  <a:extLst>
                    <a:ext uri="{FF2B5EF4-FFF2-40B4-BE49-F238E27FC236}">
                      <a16:creationId xmlns:a16="http://schemas.microsoft.com/office/drawing/2014/main" id="{D9639FCA-2AB6-DC77-A3F6-A71F0A22B7AE}"/>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5" name="Freeform 59">
                  <a:extLst>
                    <a:ext uri="{FF2B5EF4-FFF2-40B4-BE49-F238E27FC236}">
                      <a16:creationId xmlns:a16="http://schemas.microsoft.com/office/drawing/2014/main" id="{282A54C1-CB2E-8130-4D80-04A0E1E701F4}"/>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6" name="Freeform 60">
                  <a:extLst>
                    <a:ext uri="{FF2B5EF4-FFF2-40B4-BE49-F238E27FC236}">
                      <a16:creationId xmlns:a16="http://schemas.microsoft.com/office/drawing/2014/main" id="{10F273D4-4773-B02A-E013-CBB1AD0193F3}"/>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5" name="Graphic 3409">
                <a:extLst>
                  <a:ext uri="{FF2B5EF4-FFF2-40B4-BE49-F238E27FC236}">
                    <a16:creationId xmlns:a16="http://schemas.microsoft.com/office/drawing/2014/main" id="{C2207228-979D-11A5-5528-5DB70480DF03}"/>
                  </a:ext>
                </a:extLst>
              </p:cNvPr>
              <p:cNvGrpSpPr/>
              <p:nvPr/>
            </p:nvGrpSpPr>
            <p:grpSpPr>
              <a:xfrm>
                <a:off x="2006259" y="2174477"/>
                <a:ext cx="198514" cy="122514"/>
                <a:chOff x="2006259" y="2174477"/>
                <a:chExt cx="198514" cy="122514"/>
              </a:xfrm>
              <a:grpFill/>
            </p:grpSpPr>
            <p:sp>
              <p:nvSpPr>
                <p:cNvPr id="511" name="Freeform 55">
                  <a:extLst>
                    <a:ext uri="{FF2B5EF4-FFF2-40B4-BE49-F238E27FC236}">
                      <a16:creationId xmlns:a16="http://schemas.microsoft.com/office/drawing/2014/main" id="{671241FA-445B-F103-B525-EBEA1AEEF706}"/>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2" name="Freeform 56">
                  <a:extLst>
                    <a:ext uri="{FF2B5EF4-FFF2-40B4-BE49-F238E27FC236}">
                      <a16:creationId xmlns:a16="http://schemas.microsoft.com/office/drawing/2014/main" id="{247B92AF-64A6-64A2-6727-3AF23887A5BE}"/>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3" name="Freeform 57">
                  <a:extLst>
                    <a:ext uri="{FF2B5EF4-FFF2-40B4-BE49-F238E27FC236}">
                      <a16:creationId xmlns:a16="http://schemas.microsoft.com/office/drawing/2014/main" id="{938D9173-BA8C-652A-7C55-206538888E09}"/>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6" name="Graphic 3409">
                <a:extLst>
                  <a:ext uri="{FF2B5EF4-FFF2-40B4-BE49-F238E27FC236}">
                    <a16:creationId xmlns:a16="http://schemas.microsoft.com/office/drawing/2014/main" id="{E2870768-FBFE-7970-838C-19756BD7D506}"/>
                  </a:ext>
                </a:extLst>
              </p:cNvPr>
              <p:cNvGrpSpPr/>
              <p:nvPr/>
            </p:nvGrpSpPr>
            <p:grpSpPr>
              <a:xfrm>
                <a:off x="1873715" y="2290320"/>
                <a:ext cx="198514" cy="122591"/>
                <a:chOff x="1873715" y="2290320"/>
                <a:chExt cx="198514" cy="122591"/>
              </a:xfrm>
              <a:grpFill/>
            </p:grpSpPr>
            <p:sp>
              <p:nvSpPr>
                <p:cNvPr id="508" name="Freeform 52">
                  <a:extLst>
                    <a:ext uri="{FF2B5EF4-FFF2-40B4-BE49-F238E27FC236}">
                      <a16:creationId xmlns:a16="http://schemas.microsoft.com/office/drawing/2014/main" id="{1134F12F-4B93-027D-B53B-FDF7D5DB69D5}"/>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9" name="Freeform 53">
                  <a:extLst>
                    <a:ext uri="{FF2B5EF4-FFF2-40B4-BE49-F238E27FC236}">
                      <a16:creationId xmlns:a16="http://schemas.microsoft.com/office/drawing/2014/main" id="{48EB0C05-1E8C-5CA5-9817-5B9E9FDCC3DA}"/>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10" name="Freeform 54">
                  <a:extLst>
                    <a:ext uri="{FF2B5EF4-FFF2-40B4-BE49-F238E27FC236}">
                      <a16:creationId xmlns:a16="http://schemas.microsoft.com/office/drawing/2014/main" id="{18E37EB4-FCF3-F9F8-51BA-0E04C5C70D47}"/>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7" name="Graphic 3409">
                <a:extLst>
                  <a:ext uri="{FF2B5EF4-FFF2-40B4-BE49-F238E27FC236}">
                    <a16:creationId xmlns:a16="http://schemas.microsoft.com/office/drawing/2014/main" id="{7C3292E7-2E0D-ED11-CC2E-85B0893181B6}"/>
                  </a:ext>
                </a:extLst>
              </p:cNvPr>
              <p:cNvGrpSpPr/>
              <p:nvPr/>
            </p:nvGrpSpPr>
            <p:grpSpPr>
              <a:xfrm>
                <a:off x="2054216" y="2105002"/>
                <a:ext cx="167919" cy="93691"/>
                <a:chOff x="2054216" y="2105002"/>
                <a:chExt cx="167919" cy="93691"/>
              </a:xfrm>
              <a:grpFill/>
            </p:grpSpPr>
            <p:sp>
              <p:nvSpPr>
                <p:cNvPr id="502" name="Freeform 46">
                  <a:extLst>
                    <a:ext uri="{FF2B5EF4-FFF2-40B4-BE49-F238E27FC236}">
                      <a16:creationId xmlns:a16="http://schemas.microsoft.com/office/drawing/2014/main" id="{F2D7FC9E-DEA6-E4A0-BBFB-560D0144925E}"/>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3" name="Freeform 47">
                  <a:extLst>
                    <a:ext uri="{FF2B5EF4-FFF2-40B4-BE49-F238E27FC236}">
                      <a16:creationId xmlns:a16="http://schemas.microsoft.com/office/drawing/2014/main" id="{27482F47-8533-2E4B-8F9E-90FEDD3075F1}"/>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4" name="Freeform 48">
                  <a:extLst>
                    <a:ext uri="{FF2B5EF4-FFF2-40B4-BE49-F238E27FC236}">
                      <a16:creationId xmlns:a16="http://schemas.microsoft.com/office/drawing/2014/main" id="{6C71ACDF-1025-BB16-FEB9-948EDF5A8874}"/>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5" name="Freeform 49">
                  <a:extLst>
                    <a:ext uri="{FF2B5EF4-FFF2-40B4-BE49-F238E27FC236}">
                      <a16:creationId xmlns:a16="http://schemas.microsoft.com/office/drawing/2014/main" id="{84F10F0E-805E-E25B-367D-142BD04A0257}"/>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6" name="Freeform 50">
                  <a:extLst>
                    <a:ext uri="{FF2B5EF4-FFF2-40B4-BE49-F238E27FC236}">
                      <a16:creationId xmlns:a16="http://schemas.microsoft.com/office/drawing/2014/main" id="{D1D1C838-790E-50BE-50F9-9B9F76D5B1E7}"/>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7" name="Freeform 51">
                  <a:extLst>
                    <a:ext uri="{FF2B5EF4-FFF2-40B4-BE49-F238E27FC236}">
                      <a16:creationId xmlns:a16="http://schemas.microsoft.com/office/drawing/2014/main" id="{61CD5FF1-CC02-9AB0-BCB3-EE273186D257}"/>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98" name="Graphic 3409">
                <a:extLst>
                  <a:ext uri="{FF2B5EF4-FFF2-40B4-BE49-F238E27FC236}">
                    <a16:creationId xmlns:a16="http://schemas.microsoft.com/office/drawing/2014/main" id="{3E43B86F-9CD8-AA8F-7DD9-CCE9342E2E14}"/>
                  </a:ext>
                </a:extLst>
              </p:cNvPr>
              <p:cNvGrpSpPr/>
              <p:nvPr/>
            </p:nvGrpSpPr>
            <p:grpSpPr>
              <a:xfrm>
                <a:off x="1868698" y="2229447"/>
                <a:ext cx="206824" cy="124408"/>
                <a:chOff x="1868698" y="2229447"/>
                <a:chExt cx="206824" cy="124408"/>
              </a:xfrm>
              <a:grpFill/>
            </p:grpSpPr>
            <p:sp>
              <p:nvSpPr>
                <p:cNvPr id="499" name="Freeform 43">
                  <a:extLst>
                    <a:ext uri="{FF2B5EF4-FFF2-40B4-BE49-F238E27FC236}">
                      <a16:creationId xmlns:a16="http://schemas.microsoft.com/office/drawing/2014/main" id="{6EC36F54-248A-51F5-5423-081903C11E6F}"/>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0" name="Freeform 44">
                  <a:extLst>
                    <a:ext uri="{FF2B5EF4-FFF2-40B4-BE49-F238E27FC236}">
                      <a16:creationId xmlns:a16="http://schemas.microsoft.com/office/drawing/2014/main" id="{8EFABFAA-8FE0-69CD-0ACD-C5A1193792F0}"/>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501" name="Freeform 45">
                  <a:extLst>
                    <a:ext uri="{FF2B5EF4-FFF2-40B4-BE49-F238E27FC236}">
                      <a16:creationId xmlns:a16="http://schemas.microsoft.com/office/drawing/2014/main" id="{B5D4410A-4B0F-549A-8866-152E1E122972}"/>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nvGrpSpPr>
            <p:cNvPr id="410" name="Group 409">
              <a:extLst>
                <a:ext uri="{FF2B5EF4-FFF2-40B4-BE49-F238E27FC236}">
                  <a16:creationId xmlns:a16="http://schemas.microsoft.com/office/drawing/2014/main" id="{ADBE6934-8C63-9762-D289-92F70B71065D}"/>
                </a:ext>
              </a:extLst>
            </p:cNvPr>
            <p:cNvGrpSpPr/>
            <p:nvPr/>
          </p:nvGrpSpPr>
          <p:grpSpPr>
            <a:xfrm>
              <a:off x="5538246" y="4461713"/>
              <a:ext cx="125820" cy="145738"/>
              <a:chOff x="1836631" y="1980208"/>
              <a:chExt cx="427908" cy="495663"/>
            </a:xfrm>
            <a:solidFill>
              <a:schemeClr val="tx1"/>
            </a:solidFill>
          </p:grpSpPr>
          <p:grpSp>
            <p:nvGrpSpPr>
              <p:cNvPr id="411" name="Graphic 3409">
                <a:extLst>
                  <a:ext uri="{FF2B5EF4-FFF2-40B4-BE49-F238E27FC236}">
                    <a16:creationId xmlns:a16="http://schemas.microsoft.com/office/drawing/2014/main" id="{086F6818-9D73-992D-0B9F-C7F514F4D11D}"/>
                  </a:ext>
                </a:extLst>
              </p:cNvPr>
              <p:cNvGrpSpPr/>
              <p:nvPr/>
            </p:nvGrpSpPr>
            <p:grpSpPr>
              <a:xfrm>
                <a:off x="1972726" y="1980208"/>
                <a:ext cx="215412" cy="96851"/>
                <a:chOff x="1972726" y="1980208"/>
                <a:chExt cx="215412" cy="96851"/>
              </a:xfrm>
              <a:grpFill/>
            </p:grpSpPr>
            <p:sp>
              <p:nvSpPr>
                <p:cNvPr id="479" name="Freeform 331">
                  <a:extLst>
                    <a:ext uri="{FF2B5EF4-FFF2-40B4-BE49-F238E27FC236}">
                      <a16:creationId xmlns:a16="http://schemas.microsoft.com/office/drawing/2014/main" id="{BFD2043E-8113-5C57-699D-CDD77B9B5E5B}"/>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80" name="Freeform 332">
                  <a:extLst>
                    <a:ext uri="{FF2B5EF4-FFF2-40B4-BE49-F238E27FC236}">
                      <a16:creationId xmlns:a16="http://schemas.microsoft.com/office/drawing/2014/main" id="{7915F755-3F45-FEFB-9CD7-625F4D1A4CA9}"/>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81" name="Freeform 333">
                  <a:extLst>
                    <a:ext uri="{FF2B5EF4-FFF2-40B4-BE49-F238E27FC236}">
                      <a16:creationId xmlns:a16="http://schemas.microsoft.com/office/drawing/2014/main" id="{A193277A-4CC5-0E5E-A288-1841A2747282}"/>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2" name="Graphic 3409">
                <a:extLst>
                  <a:ext uri="{FF2B5EF4-FFF2-40B4-BE49-F238E27FC236}">
                    <a16:creationId xmlns:a16="http://schemas.microsoft.com/office/drawing/2014/main" id="{2547802F-E8DA-E978-3820-428DE0240441}"/>
                  </a:ext>
                </a:extLst>
              </p:cNvPr>
              <p:cNvGrpSpPr/>
              <p:nvPr/>
            </p:nvGrpSpPr>
            <p:grpSpPr>
              <a:xfrm>
                <a:off x="2143985" y="2003459"/>
                <a:ext cx="100116" cy="210569"/>
                <a:chOff x="2143985" y="2003459"/>
                <a:chExt cx="100116" cy="210569"/>
              </a:xfrm>
              <a:grpFill/>
            </p:grpSpPr>
            <p:sp>
              <p:nvSpPr>
                <p:cNvPr id="476" name="Freeform 328">
                  <a:extLst>
                    <a:ext uri="{FF2B5EF4-FFF2-40B4-BE49-F238E27FC236}">
                      <a16:creationId xmlns:a16="http://schemas.microsoft.com/office/drawing/2014/main" id="{43D9368E-B378-C4C3-31E1-8BB8FD7AC870}"/>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7" name="Freeform 329">
                  <a:extLst>
                    <a:ext uri="{FF2B5EF4-FFF2-40B4-BE49-F238E27FC236}">
                      <a16:creationId xmlns:a16="http://schemas.microsoft.com/office/drawing/2014/main" id="{533A4AF0-F64A-A3ED-3176-92FA71D39CFA}"/>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8" name="Freeform 330">
                  <a:extLst>
                    <a:ext uri="{FF2B5EF4-FFF2-40B4-BE49-F238E27FC236}">
                      <a16:creationId xmlns:a16="http://schemas.microsoft.com/office/drawing/2014/main" id="{C131C773-B84D-6C02-CD72-A0885FEDA840}"/>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3" name="Graphic 3409">
                <a:extLst>
                  <a:ext uri="{FF2B5EF4-FFF2-40B4-BE49-F238E27FC236}">
                    <a16:creationId xmlns:a16="http://schemas.microsoft.com/office/drawing/2014/main" id="{C0A91B7B-5C09-1F33-E1A5-10826710AD70}"/>
                  </a:ext>
                </a:extLst>
              </p:cNvPr>
              <p:cNvGrpSpPr/>
              <p:nvPr/>
            </p:nvGrpSpPr>
            <p:grpSpPr>
              <a:xfrm>
                <a:off x="2030103" y="2238886"/>
                <a:ext cx="158399" cy="121733"/>
                <a:chOff x="2030103" y="2238886"/>
                <a:chExt cx="158399" cy="121733"/>
              </a:xfrm>
              <a:grpFill/>
            </p:grpSpPr>
            <p:sp>
              <p:nvSpPr>
                <p:cNvPr id="473" name="Freeform 325">
                  <a:extLst>
                    <a:ext uri="{FF2B5EF4-FFF2-40B4-BE49-F238E27FC236}">
                      <a16:creationId xmlns:a16="http://schemas.microsoft.com/office/drawing/2014/main" id="{5A12DFC2-7865-A6E5-D2DF-43F0A596CEB1}"/>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4" name="Freeform 326">
                  <a:extLst>
                    <a:ext uri="{FF2B5EF4-FFF2-40B4-BE49-F238E27FC236}">
                      <a16:creationId xmlns:a16="http://schemas.microsoft.com/office/drawing/2014/main" id="{8346D91A-F3BF-FC87-F529-98814DB81F59}"/>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5" name="Freeform 327">
                  <a:extLst>
                    <a:ext uri="{FF2B5EF4-FFF2-40B4-BE49-F238E27FC236}">
                      <a16:creationId xmlns:a16="http://schemas.microsoft.com/office/drawing/2014/main" id="{93A38FE8-C412-08E3-C93B-2AAB4979C4D9}"/>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4" name="Graphic 3409">
                <a:extLst>
                  <a:ext uri="{FF2B5EF4-FFF2-40B4-BE49-F238E27FC236}">
                    <a16:creationId xmlns:a16="http://schemas.microsoft.com/office/drawing/2014/main" id="{E5F7023B-03CE-E9C1-1904-B8377483F35F}"/>
                  </a:ext>
                </a:extLst>
              </p:cNvPr>
              <p:cNvGrpSpPr/>
              <p:nvPr/>
            </p:nvGrpSpPr>
            <p:grpSpPr>
              <a:xfrm>
                <a:off x="1836631" y="2203682"/>
                <a:ext cx="182694" cy="85214"/>
                <a:chOff x="1836631" y="2203682"/>
                <a:chExt cx="182694" cy="85214"/>
              </a:xfrm>
              <a:grpFill/>
            </p:grpSpPr>
            <p:sp>
              <p:nvSpPr>
                <p:cNvPr id="470" name="Freeform 322">
                  <a:extLst>
                    <a:ext uri="{FF2B5EF4-FFF2-40B4-BE49-F238E27FC236}">
                      <a16:creationId xmlns:a16="http://schemas.microsoft.com/office/drawing/2014/main" id="{8CC59119-3903-A0CD-FCCA-882DB5C8B633}"/>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1" name="Freeform 323">
                  <a:extLst>
                    <a:ext uri="{FF2B5EF4-FFF2-40B4-BE49-F238E27FC236}">
                      <a16:creationId xmlns:a16="http://schemas.microsoft.com/office/drawing/2014/main" id="{78C8FFF0-4C99-AA07-E761-51ECD84E345E}"/>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72" name="Freeform 324">
                  <a:extLst>
                    <a:ext uri="{FF2B5EF4-FFF2-40B4-BE49-F238E27FC236}">
                      <a16:creationId xmlns:a16="http://schemas.microsoft.com/office/drawing/2014/main" id="{7F49BC3D-3961-7E17-F1B0-68B7AEA3995D}"/>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5" name="Graphic 3409">
                <a:extLst>
                  <a:ext uri="{FF2B5EF4-FFF2-40B4-BE49-F238E27FC236}">
                    <a16:creationId xmlns:a16="http://schemas.microsoft.com/office/drawing/2014/main" id="{50409ED8-90AE-6117-B9A5-A5DEFE52787D}"/>
                  </a:ext>
                </a:extLst>
              </p:cNvPr>
              <p:cNvGrpSpPr/>
              <p:nvPr/>
            </p:nvGrpSpPr>
            <p:grpSpPr>
              <a:xfrm>
                <a:off x="2074298" y="1983822"/>
                <a:ext cx="54520" cy="168389"/>
                <a:chOff x="2074298" y="1983822"/>
                <a:chExt cx="54520" cy="168389"/>
              </a:xfrm>
              <a:grpFill/>
            </p:grpSpPr>
            <p:sp>
              <p:nvSpPr>
                <p:cNvPr id="467" name="Freeform 319">
                  <a:extLst>
                    <a:ext uri="{FF2B5EF4-FFF2-40B4-BE49-F238E27FC236}">
                      <a16:creationId xmlns:a16="http://schemas.microsoft.com/office/drawing/2014/main" id="{64BD98CE-3B62-59FA-F805-89275723CD85}"/>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8" name="Freeform 320">
                  <a:extLst>
                    <a:ext uri="{FF2B5EF4-FFF2-40B4-BE49-F238E27FC236}">
                      <a16:creationId xmlns:a16="http://schemas.microsoft.com/office/drawing/2014/main" id="{0BB46860-34CF-90C9-635D-F1BB3DE94C4E}"/>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9" name="Freeform 321">
                  <a:extLst>
                    <a:ext uri="{FF2B5EF4-FFF2-40B4-BE49-F238E27FC236}">
                      <a16:creationId xmlns:a16="http://schemas.microsoft.com/office/drawing/2014/main" id="{8186C973-A335-FA15-4E6E-716A10C89066}"/>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6" name="Graphic 3409">
                <a:extLst>
                  <a:ext uri="{FF2B5EF4-FFF2-40B4-BE49-F238E27FC236}">
                    <a16:creationId xmlns:a16="http://schemas.microsoft.com/office/drawing/2014/main" id="{FBD1EFEB-7DCB-5D02-1AD4-882C969CEEF8}"/>
                  </a:ext>
                </a:extLst>
              </p:cNvPr>
              <p:cNvGrpSpPr/>
              <p:nvPr/>
            </p:nvGrpSpPr>
            <p:grpSpPr>
              <a:xfrm>
                <a:off x="1877606" y="2045258"/>
                <a:ext cx="151191" cy="107906"/>
                <a:chOff x="1877606" y="2045258"/>
                <a:chExt cx="151191" cy="107906"/>
              </a:xfrm>
              <a:grpFill/>
            </p:grpSpPr>
            <p:sp>
              <p:nvSpPr>
                <p:cNvPr id="464" name="Freeform 764">
                  <a:extLst>
                    <a:ext uri="{FF2B5EF4-FFF2-40B4-BE49-F238E27FC236}">
                      <a16:creationId xmlns:a16="http://schemas.microsoft.com/office/drawing/2014/main" id="{9CE77790-04AB-DF9E-B200-3D04945EBA43}"/>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5" name="Freeform 765">
                  <a:extLst>
                    <a:ext uri="{FF2B5EF4-FFF2-40B4-BE49-F238E27FC236}">
                      <a16:creationId xmlns:a16="http://schemas.microsoft.com/office/drawing/2014/main" id="{B6FD346F-7591-81D3-07A4-17DC2863AA5D}"/>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6" name="Freeform 766">
                  <a:extLst>
                    <a:ext uri="{FF2B5EF4-FFF2-40B4-BE49-F238E27FC236}">
                      <a16:creationId xmlns:a16="http://schemas.microsoft.com/office/drawing/2014/main" id="{8EC2D4C6-BC9A-B419-022A-D83B0206B6B4}"/>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7" name="Graphic 3409">
                <a:extLst>
                  <a:ext uri="{FF2B5EF4-FFF2-40B4-BE49-F238E27FC236}">
                    <a16:creationId xmlns:a16="http://schemas.microsoft.com/office/drawing/2014/main" id="{65B66DB8-86CD-D46D-B655-D178AB5F33AC}"/>
                  </a:ext>
                </a:extLst>
              </p:cNvPr>
              <p:cNvGrpSpPr/>
              <p:nvPr/>
            </p:nvGrpSpPr>
            <p:grpSpPr>
              <a:xfrm>
                <a:off x="1977236" y="2004167"/>
                <a:ext cx="96903" cy="160331"/>
                <a:chOff x="1977236" y="2004167"/>
                <a:chExt cx="96903" cy="160331"/>
              </a:xfrm>
              <a:grpFill/>
            </p:grpSpPr>
            <p:sp>
              <p:nvSpPr>
                <p:cNvPr id="461" name="Freeform 760">
                  <a:extLst>
                    <a:ext uri="{FF2B5EF4-FFF2-40B4-BE49-F238E27FC236}">
                      <a16:creationId xmlns:a16="http://schemas.microsoft.com/office/drawing/2014/main" id="{B4B01AF8-8EA9-943B-3A55-A053BFBD7C7E}"/>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2" name="Freeform 761">
                  <a:extLst>
                    <a:ext uri="{FF2B5EF4-FFF2-40B4-BE49-F238E27FC236}">
                      <a16:creationId xmlns:a16="http://schemas.microsoft.com/office/drawing/2014/main" id="{36EF47DE-BF56-8129-D568-A55B5127A19F}"/>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3" name="Freeform 762">
                  <a:extLst>
                    <a:ext uri="{FF2B5EF4-FFF2-40B4-BE49-F238E27FC236}">
                      <a16:creationId xmlns:a16="http://schemas.microsoft.com/office/drawing/2014/main" id="{D07EBE4C-A198-6520-86DE-BF70FA5F6B4E}"/>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8" name="Graphic 3409">
                <a:extLst>
                  <a:ext uri="{FF2B5EF4-FFF2-40B4-BE49-F238E27FC236}">
                    <a16:creationId xmlns:a16="http://schemas.microsoft.com/office/drawing/2014/main" id="{C97DA683-10BA-A97A-5FA1-F4903C1019F6}"/>
                  </a:ext>
                </a:extLst>
              </p:cNvPr>
              <p:cNvGrpSpPr/>
              <p:nvPr/>
            </p:nvGrpSpPr>
            <p:grpSpPr>
              <a:xfrm>
                <a:off x="2104208" y="2027932"/>
                <a:ext cx="117614" cy="140567"/>
                <a:chOff x="2104208" y="2027932"/>
                <a:chExt cx="117614" cy="140567"/>
              </a:xfrm>
              <a:grpFill/>
            </p:grpSpPr>
            <p:sp>
              <p:nvSpPr>
                <p:cNvPr id="458" name="Freeform 757">
                  <a:extLst>
                    <a:ext uri="{FF2B5EF4-FFF2-40B4-BE49-F238E27FC236}">
                      <a16:creationId xmlns:a16="http://schemas.microsoft.com/office/drawing/2014/main" id="{408346AE-AA2D-07D4-C6E1-133012E0707B}"/>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9" name="Freeform 758">
                  <a:extLst>
                    <a:ext uri="{FF2B5EF4-FFF2-40B4-BE49-F238E27FC236}">
                      <a16:creationId xmlns:a16="http://schemas.microsoft.com/office/drawing/2014/main" id="{3342EC3D-D5EE-EB75-DB5E-8D8B0427C5B0}"/>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0" name="Freeform 759">
                  <a:extLst>
                    <a:ext uri="{FF2B5EF4-FFF2-40B4-BE49-F238E27FC236}">
                      <a16:creationId xmlns:a16="http://schemas.microsoft.com/office/drawing/2014/main" id="{C2B37CD3-C3EB-B85A-652D-058365F24A71}"/>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19" name="Graphic 3409">
                <a:extLst>
                  <a:ext uri="{FF2B5EF4-FFF2-40B4-BE49-F238E27FC236}">
                    <a16:creationId xmlns:a16="http://schemas.microsoft.com/office/drawing/2014/main" id="{9CDDAE8E-D22B-9DAB-A2D3-EC9B190EF819}"/>
                  </a:ext>
                </a:extLst>
              </p:cNvPr>
              <p:cNvGrpSpPr/>
              <p:nvPr/>
            </p:nvGrpSpPr>
            <p:grpSpPr>
              <a:xfrm>
                <a:off x="1877002" y="2122197"/>
                <a:ext cx="150320" cy="98880"/>
                <a:chOff x="1877002" y="2122197"/>
                <a:chExt cx="150320" cy="98880"/>
              </a:xfrm>
              <a:grpFill/>
            </p:grpSpPr>
            <p:sp>
              <p:nvSpPr>
                <p:cNvPr id="455" name="Freeform 680">
                  <a:extLst>
                    <a:ext uri="{FF2B5EF4-FFF2-40B4-BE49-F238E27FC236}">
                      <a16:creationId xmlns:a16="http://schemas.microsoft.com/office/drawing/2014/main" id="{8DAD7E0D-1BBB-B2D5-47DB-F6F7DDF349E7}"/>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6" name="Freeform 681">
                  <a:extLst>
                    <a:ext uri="{FF2B5EF4-FFF2-40B4-BE49-F238E27FC236}">
                      <a16:creationId xmlns:a16="http://schemas.microsoft.com/office/drawing/2014/main" id="{D3C538BA-04E3-CC5A-750D-1F748556276C}"/>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7" name="Freeform 754">
                  <a:extLst>
                    <a:ext uri="{FF2B5EF4-FFF2-40B4-BE49-F238E27FC236}">
                      <a16:creationId xmlns:a16="http://schemas.microsoft.com/office/drawing/2014/main" id="{21D2F8CE-E8CC-F24C-8122-0153685DBBFC}"/>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0" name="Graphic 3409">
                <a:extLst>
                  <a:ext uri="{FF2B5EF4-FFF2-40B4-BE49-F238E27FC236}">
                    <a16:creationId xmlns:a16="http://schemas.microsoft.com/office/drawing/2014/main" id="{4A65A7FB-D28A-8646-A664-C59D17A719A9}"/>
                  </a:ext>
                </a:extLst>
              </p:cNvPr>
              <p:cNvGrpSpPr/>
              <p:nvPr/>
            </p:nvGrpSpPr>
            <p:grpSpPr>
              <a:xfrm>
                <a:off x="2099814" y="2185126"/>
                <a:ext cx="164725" cy="59764"/>
                <a:chOff x="2099814" y="2185126"/>
                <a:chExt cx="164725" cy="59764"/>
              </a:xfrm>
              <a:grpFill/>
            </p:grpSpPr>
            <p:sp>
              <p:nvSpPr>
                <p:cNvPr id="452" name="Freeform 677">
                  <a:extLst>
                    <a:ext uri="{FF2B5EF4-FFF2-40B4-BE49-F238E27FC236}">
                      <a16:creationId xmlns:a16="http://schemas.microsoft.com/office/drawing/2014/main" id="{5CC8E182-E5BF-1DBB-EFBA-5F3ED58A29EB}"/>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3" name="Freeform 678">
                  <a:extLst>
                    <a:ext uri="{FF2B5EF4-FFF2-40B4-BE49-F238E27FC236}">
                      <a16:creationId xmlns:a16="http://schemas.microsoft.com/office/drawing/2014/main" id="{33BCD690-CAC0-BEFF-21EE-6D4E15C973F4}"/>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4" name="Freeform 679">
                  <a:extLst>
                    <a:ext uri="{FF2B5EF4-FFF2-40B4-BE49-F238E27FC236}">
                      <a16:creationId xmlns:a16="http://schemas.microsoft.com/office/drawing/2014/main" id="{23857A40-63BD-471A-6AC1-7B357D37FC7D}"/>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1" name="Graphic 3409">
                <a:extLst>
                  <a:ext uri="{FF2B5EF4-FFF2-40B4-BE49-F238E27FC236}">
                    <a16:creationId xmlns:a16="http://schemas.microsoft.com/office/drawing/2014/main" id="{DEC69D0B-27EF-B4E0-AF73-31DCE663AB79}"/>
                  </a:ext>
                </a:extLst>
              </p:cNvPr>
              <p:cNvGrpSpPr/>
              <p:nvPr/>
            </p:nvGrpSpPr>
            <p:grpSpPr>
              <a:xfrm>
                <a:off x="1981225" y="2119702"/>
                <a:ext cx="203065" cy="113186"/>
                <a:chOff x="1981225" y="2119702"/>
                <a:chExt cx="203065" cy="113186"/>
              </a:xfrm>
              <a:grpFill/>
            </p:grpSpPr>
            <p:sp>
              <p:nvSpPr>
                <p:cNvPr id="449" name="Freeform 674">
                  <a:extLst>
                    <a:ext uri="{FF2B5EF4-FFF2-40B4-BE49-F238E27FC236}">
                      <a16:creationId xmlns:a16="http://schemas.microsoft.com/office/drawing/2014/main" id="{5103F4E0-E37F-29A7-5244-14E93A651B43}"/>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0" name="Freeform 675">
                  <a:extLst>
                    <a:ext uri="{FF2B5EF4-FFF2-40B4-BE49-F238E27FC236}">
                      <a16:creationId xmlns:a16="http://schemas.microsoft.com/office/drawing/2014/main" id="{A47FBBCC-F5AC-7DB7-EBC3-6531003AC337}"/>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1" name="Freeform 676">
                  <a:extLst>
                    <a:ext uri="{FF2B5EF4-FFF2-40B4-BE49-F238E27FC236}">
                      <a16:creationId xmlns:a16="http://schemas.microsoft.com/office/drawing/2014/main" id="{5F4955E2-CB89-C341-5B2E-675D86A1671D}"/>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2" name="Graphic 3409">
                <a:extLst>
                  <a:ext uri="{FF2B5EF4-FFF2-40B4-BE49-F238E27FC236}">
                    <a16:creationId xmlns:a16="http://schemas.microsoft.com/office/drawing/2014/main" id="{D8E9028E-1DDE-D130-21EE-970D1F356529}"/>
                  </a:ext>
                </a:extLst>
              </p:cNvPr>
              <p:cNvGrpSpPr/>
              <p:nvPr/>
            </p:nvGrpSpPr>
            <p:grpSpPr>
              <a:xfrm>
                <a:off x="1873621" y="2140301"/>
                <a:ext cx="198514" cy="122496"/>
                <a:chOff x="1873621" y="2140301"/>
                <a:chExt cx="198514" cy="122496"/>
              </a:xfrm>
              <a:grpFill/>
            </p:grpSpPr>
            <p:sp>
              <p:nvSpPr>
                <p:cNvPr id="446" name="Freeform 61">
                  <a:extLst>
                    <a:ext uri="{FF2B5EF4-FFF2-40B4-BE49-F238E27FC236}">
                      <a16:creationId xmlns:a16="http://schemas.microsoft.com/office/drawing/2014/main" id="{0173F115-C830-B18E-528C-A0CACDEF55F1}"/>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7" name="Freeform 62">
                  <a:extLst>
                    <a:ext uri="{FF2B5EF4-FFF2-40B4-BE49-F238E27FC236}">
                      <a16:creationId xmlns:a16="http://schemas.microsoft.com/office/drawing/2014/main" id="{A1C677BD-7269-D020-4090-6E62AA236273}"/>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8" name="Freeform 657">
                  <a:extLst>
                    <a:ext uri="{FF2B5EF4-FFF2-40B4-BE49-F238E27FC236}">
                      <a16:creationId xmlns:a16="http://schemas.microsoft.com/office/drawing/2014/main" id="{5A66F4F1-0097-C009-6D6E-9C5F28A5A259}"/>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3" name="Graphic 3409">
                <a:extLst>
                  <a:ext uri="{FF2B5EF4-FFF2-40B4-BE49-F238E27FC236}">
                    <a16:creationId xmlns:a16="http://schemas.microsoft.com/office/drawing/2014/main" id="{BDE802ED-2FA5-E87F-7E33-E0B2E4A4E9D4}"/>
                  </a:ext>
                </a:extLst>
              </p:cNvPr>
              <p:cNvGrpSpPr/>
              <p:nvPr/>
            </p:nvGrpSpPr>
            <p:grpSpPr>
              <a:xfrm>
                <a:off x="2020402" y="2258430"/>
                <a:ext cx="102453" cy="217441"/>
                <a:chOff x="2020402" y="2258430"/>
                <a:chExt cx="102453" cy="217441"/>
              </a:xfrm>
              <a:grpFill/>
            </p:grpSpPr>
            <p:sp>
              <p:nvSpPr>
                <p:cNvPr id="443" name="Freeform 58">
                  <a:extLst>
                    <a:ext uri="{FF2B5EF4-FFF2-40B4-BE49-F238E27FC236}">
                      <a16:creationId xmlns:a16="http://schemas.microsoft.com/office/drawing/2014/main" id="{770F0734-B971-EC50-08AC-61F5503DF00F}"/>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4" name="Freeform 59">
                  <a:extLst>
                    <a:ext uri="{FF2B5EF4-FFF2-40B4-BE49-F238E27FC236}">
                      <a16:creationId xmlns:a16="http://schemas.microsoft.com/office/drawing/2014/main" id="{BEB0A900-F11F-32B9-B998-94CD0E77B6A1}"/>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5" name="Freeform 60">
                  <a:extLst>
                    <a:ext uri="{FF2B5EF4-FFF2-40B4-BE49-F238E27FC236}">
                      <a16:creationId xmlns:a16="http://schemas.microsoft.com/office/drawing/2014/main" id="{18C0BB8F-1DAD-D239-D979-01B34954EE4E}"/>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4" name="Graphic 3409">
                <a:extLst>
                  <a:ext uri="{FF2B5EF4-FFF2-40B4-BE49-F238E27FC236}">
                    <a16:creationId xmlns:a16="http://schemas.microsoft.com/office/drawing/2014/main" id="{D9C97C8F-872F-810F-93CB-ED7B159B07DF}"/>
                  </a:ext>
                </a:extLst>
              </p:cNvPr>
              <p:cNvGrpSpPr/>
              <p:nvPr/>
            </p:nvGrpSpPr>
            <p:grpSpPr>
              <a:xfrm>
                <a:off x="2006259" y="2174477"/>
                <a:ext cx="198514" cy="122514"/>
                <a:chOff x="2006259" y="2174477"/>
                <a:chExt cx="198514" cy="122514"/>
              </a:xfrm>
              <a:grpFill/>
            </p:grpSpPr>
            <p:sp>
              <p:nvSpPr>
                <p:cNvPr id="440" name="Freeform 55">
                  <a:extLst>
                    <a:ext uri="{FF2B5EF4-FFF2-40B4-BE49-F238E27FC236}">
                      <a16:creationId xmlns:a16="http://schemas.microsoft.com/office/drawing/2014/main" id="{2B77D5A6-EF71-CAC8-5728-B0FF71839213}"/>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1" name="Freeform 56">
                  <a:extLst>
                    <a:ext uri="{FF2B5EF4-FFF2-40B4-BE49-F238E27FC236}">
                      <a16:creationId xmlns:a16="http://schemas.microsoft.com/office/drawing/2014/main" id="{FE158E67-D474-9C9E-C3E4-723708CB69A3}"/>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2" name="Freeform 57">
                  <a:extLst>
                    <a:ext uri="{FF2B5EF4-FFF2-40B4-BE49-F238E27FC236}">
                      <a16:creationId xmlns:a16="http://schemas.microsoft.com/office/drawing/2014/main" id="{38B27C06-31DD-900F-E935-7FC5DC9D3C80}"/>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5" name="Graphic 3409">
                <a:extLst>
                  <a:ext uri="{FF2B5EF4-FFF2-40B4-BE49-F238E27FC236}">
                    <a16:creationId xmlns:a16="http://schemas.microsoft.com/office/drawing/2014/main" id="{49AB278B-FCD3-0BFD-9B88-A5BFDEAD3071}"/>
                  </a:ext>
                </a:extLst>
              </p:cNvPr>
              <p:cNvGrpSpPr/>
              <p:nvPr/>
            </p:nvGrpSpPr>
            <p:grpSpPr>
              <a:xfrm>
                <a:off x="1873715" y="2290320"/>
                <a:ext cx="198514" cy="122591"/>
                <a:chOff x="1873715" y="2290320"/>
                <a:chExt cx="198514" cy="122591"/>
              </a:xfrm>
              <a:grpFill/>
            </p:grpSpPr>
            <p:sp>
              <p:nvSpPr>
                <p:cNvPr id="437" name="Freeform 52">
                  <a:extLst>
                    <a:ext uri="{FF2B5EF4-FFF2-40B4-BE49-F238E27FC236}">
                      <a16:creationId xmlns:a16="http://schemas.microsoft.com/office/drawing/2014/main" id="{DD4402C0-C349-F187-1512-B3CDA5082107}"/>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8" name="Freeform 53">
                  <a:extLst>
                    <a:ext uri="{FF2B5EF4-FFF2-40B4-BE49-F238E27FC236}">
                      <a16:creationId xmlns:a16="http://schemas.microsoft.com/office/drawing/2014/main" id="{2F5C445E-544E-ED47-5191-6803C66B962C}"/>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9" name="Freeform 54">
                  <a:extLst>
                    <a:ext uri="{FF2B5EF4-FFF2-40B4-BE49-F238E27FC236}">
                      <a16:creationId xmlns:a16="http://schemas.microsoft.com/office/drawing/2014/main" id="{098C487C-71DA-AFB1-1EBD-E167A793AF26}"/>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6" name="Graphic 3409">
                <a:extLst>
                  <a:ext uri="{FF2B5EF4-FFF2-40B4-BE49-F238E27FC236}">
                    <a16:creationId xmlns:a16="http://schemas.microsoft.com/office/drawing/2014/main" id="{A79012BF-B1E7-989A-D4BD-5E9E1185B0EE}"/>
                  </a:ext>
                </a:extLst>
              </p:cNvPr>
              <p:cNvGrpSpPr/>
              <p:nvPr/>
            </p:nvGrpSpPr>
            <p:grpSpPr>
              <a:xfrm>
                <a:off x="2054216" y="2105002"/>
                <a:ext cx="167919" cy="93691"/>
                <a:chOff x="2054216" y="2105002"/>
                <a:chExt cx="167919" cy="93691"/>
              </a:xfrm>
              <a:grpFill/>
            </p:grpSpPr>
            <p:sp>
              <p:nvSpPr>
                <p:cNvPr id="431" name="Freeform 46">
                  <a:extLst>
                    <a:ext uri="{FF2B5EF4-FFF2-40B4-BE49-F238E27FC236}">
                      <a16:creationId xmlns:a16="http://schemas.microsoft.com/office/drawing/2014/main" id="{586AAC37-6053-F7DE-1858-350A18934AC6}"/>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2" name="Freeform 47">
                  <a:extLst>
                    <a:ext uri="{FF2B5EF4-FFF2-40B4-BE49-F238E27FC236}">
                      <a16:creationId xmlns:a16="http://schemas.microsoft.com/office/drawing/2014/main" id="{02932BFE-5D63-CFAE-C95B-7C32BFDA674F}"/>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3" name="Freeform 48">
                  <a:extLst>
                    <a:ext uri="{FF2B5EF4-FFF2-40B4-BE49-F238E27FC236}">
                      <a16:creationId xmlns:a16="http://schemas.microsoft.com/office/drawing/2014/main" id="{6038AEE8-535F-C6BC-4A8A-EC8FD48367F5}"/>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4" name="Freeform 49">
                  <a:extLst>
                    <a:ext uri="{FF2B5EF4-FFF2-40B4-BE49-F238E27FC236}">
                      <a16:creationId xmlns:a16="http://schemas.microsoft.com/office/drawing/2014/main" id="{4F64AD44-7466-A23E-9A42-CDB1ACE89C1C}"/>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5" name="Freeform 50">
                  <a:extLst>
                    <a:ext uri="{FF2B5EF4-FFF2-40B4-BE49-F238E27FC236}">
                      <a16:creationId xmlns:a16="http://schemas.microsoft.com/office/drawing/2014/main" id="{88063DFE-E7EB-838F-C983-44D805CBA979}"/>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6" name="Freeform 51">
                  <a:extLst>
                    <a:ext uri="{FF2B5EF4-FFF2-40B4-BE49-F238E27FC236}">
                      <a16:creationId xmlns:a16="http://schemas.microsoft.com/office/drawing/2014/main" id="{8E7C3740-BC79-1048-4805-93BA0B94F67C}"/>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27" name="Graphic 3409">
                <a:extLst>
                  <a:ext uri="{FF2B5EF4-FFF2-40B4-BE49-F238E27FC236}">
                    <a16:creationId xmlns:a16="http://schemas.microsoft.com/office/drawing/2014/main" id="{3BA18F78-8EE7-1F6D-71B0-DFB56B55410C}"/>
                  </a:ext>
                </a:extLst>
              </p:cNvPr>
              <p:cNvGrpSpPr/>
              <p:nvPr/>
            </p:nvGrpSpPr>
            <p:grpSpPr>
              <a:xfrm>
                <a:off x="1868698" y="2229447"/>
                <a:ext cx="206824" cy="124408"/>
                <a:chOff x="1868698" y="2229447"/>
                <a:chExt cx="206824" cy="124408"/>
              </a:xfrm>
              <a:grpFill/>
            </p:grpSpPr>
            <p:sp>
              <p:nvSpPr>
                <p:cNvPr id="428" name="Freeform 43">
                  <a:extLst>
                    <a:ext uri="{FF2B5EF4-FFF2-40B4-BE49-F238E27FC236}">
                      <a16:creationId xmlns:a16="http://schemas.microsoft.com/office/drawing/2014/main" id="{A449E485-F2F1-E5A7-8AFC-9A7B0103232B}"/>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9" name="Freeform 44">
                  <a:extLst>
                    <a:ext uri="{FF2B5EF4-FFF2-40B4-BE49-F238E27FC236}">
                      <a16:creationId xmlns:a16="http://schemas.microsoft.com/office/drawing/2014/main" id="{E862AF8C-DA7D-6749-AB43-4E7A7004A656}"/>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0" name="Freeform 45">
                  <a:extLst>
                    <a:ext uri="{FF2B5EF4-FFF2-40B4-BE49-F238E27FC236}">
                      <a16:creationId xmlns:a16="http://schemas.microsoft.com/office/drawing/2014/main" id="{001FE277-09D0-0DDD-B60C-3440794FCAE3}"/>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spTree>
    <p:extLst>
      <p:ext uri="{BB962C8B-B14F-4D97-AF65-F5344CB8AC3E}">
        <p14:creationId xmlns:p14="http://schemas.microsoft.com/office/powerpoint/2010/main" val="779590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GB" dirty="0"/>
              <a:t>Specialized biomarkers</a:t>
            </a:r>
            <a:r>
              <a:rPr lang="en-US" dirty="0"/>
              <a:t>: Use of [</a:t>
            </a:r>
            <a:r>
              <a:rPr lang="en-US" baseline="30000" dirty="0"/>
              <a:t>18</a:t>
            </a:r>
            <a:r>
              <a:rPr lang="en-US" dirty="0"/>
              <a:t>F]FDG-PET imaging</a:t>
            </a:r>
            <a:endParaRPr lang="en-GB" dirty="0">
              <a:cs typeface="Arial"/>
            </a:endParaRPr>
          </a:p>
        </p:txBody>
      </p:sp>
      <p:sp>
        <p:nvSpPr>
          <p:cNvPr id="10" name="Content Placeholder 5"/>
          <p:cNvSpPr>
            <a:spLocks noGrp="1"/>
          </p:cNvSpPr>
          <p:nvPr>
            <p:ph idx="19"/>
          </p:nvPr>
        </p:nvSpPr>
        <p:spPr>
          <a:xfrm>
            <a:off x="539752" y="1416785"/>
            <a:ext cx="5922464" cy="4415215"/>
          </a:xfrm>
        </p:spPr>
        <p:txBody>
          <a:bodyPr vert="horz" lIns="0" tIns="0" rIns="0" bIns="0" rtlCol="0" anchor="t">
            <a:noAutofit/>
          </a:bodyPr>
          <a:lstStyle/>
          <a:p>
            <a:r>
              <a:rPr lang="en-GB" sz="1500" dirty="0"/>
              <a:t>The measurement of brain metabolism with </a:t>
            </a:r>
            <a:r>
              <a:rPr lang="en-GB" sz="1500" dirty="0">
                <a:cs typeface="Arial"/>
              </a:rPr>
              <a:t>[</a:t>
            </a:r>
            <a:r>
              <a:rPr lang="en-GB" sz="1500" baseline="30000" dirty="0">
                <a:cs typeface="Arial"/>
              </a:rPr>
              <a:t>18</a:t>
            </a:r>
            <a:r>
              <a:rPr lang="en-GB" sz="1500" dirty="0">
                <a:cs typeface="Arial"/>
              </a:rPr>
              <a:t>F]FDG-PET </a:t>
            </a:r>
            <a:r>
              <a:rPr lang="en-GB" sz="1500" dirty="0"/>
              <a:t>is used as a clinical tool in identifying neurodegeneration</a:t>
            </a:r>
            <a:r>
              <a:rPr lang="en-GB" sz="1500" baseline="30000" dirty="0"/>
              <a:t>1</a:t>
            </a:r>
          </a:p>
          <a:p>
            <a:r>
              <a:rPr lang="en-GB" sz="1500" dirty="0"/>
              <a:t>Hypometabolism is a sign of brain synaptic dysfunction in neurons and astrocytes</a:t>
            </a:r>
            <a:r>
              <a:rPr lang="en-GB" sz="1500" baseline="30000" dirty="0"/>
              <a:t>1</a:t>
            </a:r>
            <a:r>
              <a:rPr lang="en-GB" sz="1500" dirty="0"/>
              <a:t> </a:t>
            </a:r>
          </a:p>
          <a:p>
            <a:r>
              <a:rPr lang="en-GB" sz="1500" dirty="0">
                <a:cs typeface="Arial"/>
              </a:rPr>
              <a:t>Because patterns of neurodegeneration revealed by [</a:t>
            </a:r>
            <a:r>
              <a:rPr lang="en-GB" sz="1500" baseline="30000" dirty="0">
                <a:cs typeface="Arial"/>
              </a:rPr>
              <a:t>18</a:t>
            </a:r>
            <a:r>
              <a:rPr lang="en-GB" sz="1500" dirty="0">
                <a:cs typeface="Arial"/>
              </a:rPr>
              <a:t>F]FDG-PET are a feature of several different neurodegenerative diseases, </a:t>
            </a:r>
            <a:br>
              <a:rPr lang="en-GB" sz="1500" dirty="0">
                <a:cs typeface="Arial"/>
              </a:rPr>
            </a:br>
            <a:r>
              <a:rPr lang="en-GB" sz="1500" dirty="0">
                <a:cs typeface="Arial"/>
              </a:rPr>
              <a:t>there are many potential uses for [</a:t>
            </a:r>
            <a:r>
              <a:rPr lang="en-GB" sz="1500" baseline="30000" dirty="0">
                <a:cs typeface="Arial"/>
              </a:rPr>
              <a:t>18</a:t>
            </a:r>
            <a:r>
              <a:rPr lang="en-GB" sz="1500" dirty="0">
                <a:cs typeface="Arial"/>
              </a:rPr>
              <a:t>F]FDG-PET in the differential diagnosis of dementia</a:t>
            </a:r>
            <a:r>
              <a:rPr lang="en-GB" sz="1500" baseline="30000" dirty="0">
                <a:cs typeface="Arial"/>
              </a:rPr>
              <a:t>2</a:t>
            </a:r>
          </a:p>
          <a:p>
            <a:r>
              <a:rPr lang="en-GB" sz="1500" dirty="0">
                <a:cs typeface="Arial"/>
              </a:rPr>
              <a:t>[</a:t>
            </a:r>
            <a:r>
              <a:rPr lang="en-GB" sz="1500" baseline="30000" dirty="0">
                <a:cs typeface="Arial"/>
              </a:rPr>
              <a:t>18</a:t>
            </a:r>
            <a:r>
              <a:rPr lang="en-GB" sz="1500" dirty="0">
                <a:cs typeface="Arial"/>
              </a:rPr>
              <a:t>F]FDG-PET is recommended in individuals with MCI suspected </a:t>
            </a:r>
            <a:br>
              <a:rPr lang="en-GB" sz="1500" dirty="0">
                <a:cs typeface="Arial"/>
              </a:rPr>
            </a:br>
            <a:r>
              <a:rPr lang="en-GB" sz="1500" dirty="0">
                <a:cs typeface="Arial"/>
              </a:rPr>
              <a:t>of having AD as the underlying aetiology</a:t>
            </a:r>
            <a:r>
              <a:rPr lang="en-GB" sz="1500" baseline="30000" dirty="0">
                <a:cs typeface="Arial"/>
              </a:rPr>
              <a:t>2</a:t>
            </a:r>
            <a:r>
              <a:rPr lang="en-GB" sz="1500" dirty="0">
                <a:cs typeface="Arial"/>
              </a:rPr>
              <a:t> </a:t>
            </a:r>
            <a:endParaRPr lang="en-GB" sz="1500" dirty="0"/>
          </a:p>
          <a:p>
            <a:pPr marL="179705" indent="-179705"/>
            <a:r>
              <a:rPr lang="en-GB" sz="1500" dirty="0">
                <a:cs typeface="Arial"/>
              </a:rPr>
              <a:t>[</a:t>
            </a:r>
            <a:r>
              <a:rPr lang="en-GB" sz="1500" baseline="30000" dirty="0">
                <a:cs typeface="Arial"/>
              </a:rPr>
              <a:t>18</a:t>
            </a:r>
            <a:r>
              <a:rPr lang="en-GB" sz="1500" dirty="0">
                <a:cs typeface="Arial"/>
              </a:rPr>
              <a:t>F]FDG-PET scans are also part of the diagnostic criteria </a:t>
            </a:r>
            <a:br>
              <a:rPr lang="en-GB" sz="1500" dirty="0">
                <a:cs typeface="Arial"/>
              </a:rPr>
            </a:br>
            <a:r>
              <a:rPr lang="en-GB" sz="1500" dirty="0">
                <a:cs typeface="Arial"/>
              </a:rPr>
              <a:t>for frontotemporal dementia, primary progressive aphasia, </a:t>
            </a:r>
            <a:br>
              <a:rPr lang="en-GB" sz="1500" dirty="0">
                <a:cs typeface="Arial"/>
              </a:rPr>
            </a:br>
            <a:r>
              <a:rPr lang="en-GB" sz="1500" dirty="0">
                <a:cs typeface="Arial"/>
              </a:rPr>
              <a:t>dementia with Lewy bodies, and progressive supranuclear palsy, each with their characteristic pattern of brain hypometabolism</a:t>
            </a:r>
            <a:r>
              <a:rPr lang="en-GB" sz="1500" baseline="30000" dirty="0">
                <a:cs typeface="Arial"/>
              </a:rPr>
              <a:t>2</a:t>
            </a:r>
            <a:endParaRPr lang="en-GB" sz="1500" dirty="0"/>
          </a:p>
        </p:txBody>
      </p:sp>
      <p:sp>
        <p:nvSpPr>
          <p:cNvPr id="3" name="Pladsholder til tekst 2">
            <a:extLst>
              <a:ext uri="{FF2B5EF4-FFF2-40B4-BE49-F238E27FC236}">
                <a16:creationId xmlns:a16="http://schemas.microsoft.com/office/drawing/2014/main" id="{63F1F621-8C24-4E3E-9140-E9B6BC322082}"/>
              </a:ext>
            </a:extLst>
          </p:cNvPr>
          <p:cNvSpPr>
            <a:spLocks noGrp="1"/>
          </p:cNvSpPr>
          <p:nvPr>
            <p:ph type="body" sz="quarter" idx="18"/>
          </p:nvPr>
        </p:nvSpPr>
        <p:spPr/>
        <p:txBody>
          <a:bodyPr/>
          <a:lstStyle/>
          <a:p>
            <a:pPr marL="143510" indent="-143510"/>
            <a:endParaRPr lang="en-GB" sz="900" dirty="0">
              <a:latin typeface="Times New Roman"/>
              <a:cs typeface="Times New Roman"/>
            </a:endParaRPr>
          </a:p>
          <a:p>
            <a:pPr indent="-143510"/>
            <a:r>
              <a:rPr lang="en-GB" dirty="0">
                <a:latin typeface="Times New Roman"/>
                <a:cs typeface="Times New Roman"/>
              </a:rPr>
              <a:t>[</a:t>
            </a:r>
            <a:r>
              <a:rPr lang="en-GB" baseline="30000" dirty="0">
                <a:latin typeface="Times New Roman"/>
                <a:cs typeface="Times New Roman"/>
              </a:rPr>
              <a:t>18</a:t>
            </a:r>
            <a:r>
              <a:rPr lang="en-GB" dirty="0">
                <a:latin typeface="Times New Roman"/>
                <a:cs typeface="Times New Roman"/>
              </a:rPr>
              <a:t>F]FDG-PET=[</a:t>
            </a:r>
            <a:r>
              <a:rPr lang="en-GB" baseline="30000" dirty="0">
                <a:latin typeface="Times New Roman"/>
                <a:cs typeface="Times New Roman"/>
              </a:rPr>
              <a:t>18</a:t>
            </a:r>
            <a:r>
              <a:rPr lang="en-GB" dirty="0">
                <a:latin typeface="Times New Roman"/>
                <a:cs typeface="Times New Roman"/>
              </a:rPr>
              <a:t>F]fluorodeoxyglucose-positron emission tomography; MCI=mild cognitive impairment; SUVR=standardized uptake value ratio</a:t>
            </a:r>
            <a:br>
              <a:rPr lang="en-GB" dirty="0">
                <a:latin typeface="Times New Roman"/>
                <a:cs typeface="Times New Roman"/>
              </a:rPr>
            </a:br>
            <a:br>
              <a:rPr lang="en-GB" dirty="0">
                <a:latin typeface="Times New Roman"/>
                <a:cs typeface="Times New Roman"/>
              </a:rPr>
            </a:br>
            <a:r>
              <a:rPr lang="en-GB" dirty="0">
                <a:latin typeface="Times New Roman"/>
                <a:cs typeface="Times New Roman"/>
              </a:rPr>
              <a:t>1. Gauthier et al. World Alzheimer Report 2021; 2. </a:t>
            </a:r>
            <a:r>
              <a:rPr lang="en-GB" dirty="0" err="1">
                <a:latin typeface="Times New Roman"/>
                <a:cs typeface="Times New Roman"/>
              </a:rPr>
              <a:t>Chételat</a:t>
            </a:r>
            <a:r>
              <a:rPr lang="en-GB" dirty="0">
                <a:latin typeface="Times New Roman"/>
                <a:cs typeface="Times New Roman"/>
              </a:rPr>
              <a:t> et al. </a:t>
            </a:r>
            <a:r>
              <a:rPr lang="fr-FR" dirty="0">
                <a:latin typeface="Times New Roman"/>
                <a:cs typeface="Times New Roman"/>
              </a:rPr>
              <a:t>Lancet </a:t>
            </a:r>
            <a:r>
              <a:rPr lang="fr-FR" dirty="0" err="1">
                <a:latin typeface="Times New Roman"/>
                <a:cs typeface="Times New Roman"/>
              </a:rPr>
              <a:t>Neurol</a:t>
            </a:r>
            <a:r>
              <a:rPr lang="fr-FR" dirty="0">
                <a:latin typeface="Times New Roman"/>
                <a:cs typeface="Times New Roman"/>
              </a:rPr>
              <a:t> 2020;19(11):951–962</a:t>
            </a:r>
            <a:endParaRPr lang="en-GB" dirty="0"/>
          </a:p>
        </p:txBody>
      </p:sp>
      <p:pic>
        <p:nvPicPr>
          <p:cNvPr id="5" name="Picture 4" descr="A close-up of a computer screen&#10;&#10;Description automatically generated">
            <a:extLst>
              <a:ext uri="{FF2B5EF4-FFF2-40B4-BE49-F238E27FC236}">
                <a16:creationId xmlns:a16="http://schemas.microsoft.com/office/drawing/2014/main" id="{6D7A6C8D-0361-C6C4-FF9C-0CF43B871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457" y="1987905"/>
            <a:ext cx="5259543" cy="3600000"/>
          </a:xfrm>
          <a:prstGeom prst="rect">
            <a:avLst/>
          </a:prstGeom>
        </p:spPr>
      </p:pic>
    </p:spTree>
    <p:extLst>
      <p:ext uri="{BB962C8B-B14F-4D97-AF65-F5344CB8AC3E}">
        <p14:creationId xmlns:p14="http://schemas.microsoft.com/office/powerpoint/2010/main" val="3427696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p:cNvSpPr>
            <a:spLocks noGrp="1"/>
          </p:cNvSpPr>
          <p:nvPr>
            <p:ph type="body" sz="quarter" idx="17"/>
          </p:nvPr>
        </p:nvSpPr>
        <p:spPr>
          <a:xfrm>
            <a:off x="539749" y="539750"/>
            <a:ext cx="9213851" cy="266676"/>
          </a:xfrm>
        </p:spPr>
        <p:txBody>
          <a:bodyPr/>
          <a:lstStyle/>
          <a:p>
            <a:r>
              <a:rPr lang="da-DK" dirty="0"/>
              <a:t>Alzheimer’s disease (AD) – History, definitions and diagnosis </a:t>
            </a:r>
          </a:p>
        </p:txBody>
      </p:sp>
      <p:sp>
        <p:nvSpPr>
          <p:cNvPr id="2" name="Title 1"/>
          <p:cNvSpPr>
            <a:spLocks noGrp="1"/>
          </p:cNvSpPr>
          <p:nvPr>
            <p:ph type="title"/>
          </p:nvPr>
        </p:nvSpPr>
        <p:spPr>
          <a:xfrm>
            <a:off x="539749" y="814386"/>
            <a:ext cx="9213851" cy="332399"/>
          </a:xfrm>
        </p:spPr>
        <p:txBody>
          <a:bodyPr/>
          <a:lstStyle/>
          <a:p>
            <a:r>
              <a:rPr lang="en-GB" dirty="0"/>
              <a:t>Specialized biomarkers</a:t>
            </a:r>
            <a:r>
              <a:rPr lang="en-US" dirty="0"/>
              <a:t>: Use of amyloid-PET imaging</a:t>
            </a:r>
            <a:endParaRPr lang="en-GB" dirty="0"/>
          </a:p>
        </p:txBody>
      </p:sp>
      <p:sp>
        <p:nvSpPr>
          <p:cNvPr id="10" name="Content Placeholder 5"/>
          <p:cNvSpPr>
            <a:spLocks noGrp="1"/>
          </p:cNvSpPr>
          <p:nvPr>
            <p:ph idx="19"/>
          </p:nvPr>
        </p:nvSpPr>
        <p:spPr>
          <a:xfrm>
            <a:off x="539750" y="1416050"/>
            <a:ext cx="6061075" cy="4416425"/>
          </a:xfrm>
        </p:spPr>
        <p:txBody>
          <a:bodyPr vert="horz" lIns="0" tIns="0" rIns="0" bIns="0" rtlCol="0" anchor="t">
            <a:normAutofit/>
          </a:bodyPr>
          <a:lstStyle/>
          <a:p>
            <a:r>
              <a:rPr lang="en-GB" dirty="0">
                <a:solidFill>
                  <a:schemeClr val="tx1"/>
                </a:solidFill>
              </a:rPr>
              <a:t>Amyloid-PET imaging has high sensitivity and specificity </a:t>
            </a:r>
            <a:br>
              <a:rPr lang="en-GB" dirty="0">
                <a:solidFill>
                  <a:schemeClr val="tx1"/>
                </a:solidFill>
              </a:rPr>
            </a:br>
            <a:r>
              <a:rPr lang="en-GB" dirty="0">
                <a:solidFill>
                  <a:schemeClr val="tx1"/>
                </a:solidFill>
              </a:rPr>
              <a:t>for the presence of amyloid-beta plaques at autopsy</a:t>
            </a:r>
            <a:r>
              <a:rPr lang="en-GB" baseline="30000" dirty="0">
                <a:solidFill>
                  <a:schemeClr val="tx1"/>
                </a:solidFill>
              </a:rPr>
              <a:t>1,2</a:t>
            </a:r>
          </a:p>
          <a:p>
            <a:r>
              <a:rPr lang="en-GB" dirty="0">
                <a:solidFill>
                  <a:schemeClr val="tx1"/>
                </a:solidFill>
              </a:rPr>
              <a:t>Amyloid-PET imaging is sometimes used in differential diagnosis and considered appropriate in the following circumstances:</a:t>
            </a:r>
            <a:r>
              <a:rPr lang="en-GB" baseline="30000" dirty="0">
                <a:solidFill>
                  <a:schemeClr val="tx1"/>
                </a:solidFill>
              </a:rPr>
              <a:t>3</a:t>
            </a:r>
          </a:p>
          <a:p>
            <a:pPr lvl="1"/>
            <a:r>
              <a:rPr lang="en-GB" dirty="0">
                <a:solidFill>
                  <a:schemeClr val="tx1"/>
                </a:solidFill>
              </a:rPr>
              <a:t>In individuals with persistent or progressive MCI with unknown cause</a:t>
            </a:r>
          </a:p>
          <a:p>
            <a:pPr lvl="1"/>
            <a:r>
              <a:rPr lang="en-GB" dirty="0">
                <a:solidFill>
                  <a:schemeClr val="tx1"/>
                </a:solidFill>
              </a:rPr>
              <a:t>In patients who meet core clinical criteria for possible AD </a:t>
            </a:r>
            <a:br>
              <a:rPr lang="en-GB" dirty="0">
                <a:solidFill>
                  <a:schemeClr val="tx1"/>
                </a:solidFill>
              </a:rPr>
            </a:br>
            <a:r>
              <a:rPr lang="en-GB" dirty="0">
                <a:solidFill>
                  <a:schemeClr val="tx1"/>
                </a:solidFill>
              </a:rPr>
              <a:t>but with an atypical clinical presentation or clinical course</a:t>
            </a:r>
          </a:p>
          <a:p>
            <a:pPr lvl="1"/>
            <a:r>
              <a:rPr lang="en-GB" dirty="0">
                <a:solidFill>
                  <a:schemeClr val="tx1"/>
                </a:solidFill>
              </a:rPr>
              <a:t>In patients with early-onset progressive dementia (≤65 years)</a:t>
            </a:r>
          </a:p>
          <a:p>
            <a:r>
              <a:rPr lang="en-GB" dirty="0">
                <a:solidFill>
                  <a:schemeClr val="tx1"/>
                </a:solidFill>
              </a:rPr>
              <a:t>Amyloid-PET imaging may be required before prescription </a:t>
            </a:r>
            <a:br>
              <a:rPr lang="en-GB" dirty="0">
                <a:solidFill>
                  <a:schemeClr val="tx1"/>
                </a:solidFill>
              </a:rPr>
            </a:br>
            <a:r>
              <a:rPr lang="en-GB" dirty="0">
                <a:solidFill>
                  <a:schemeClr val="tx1"/>
                </a:solidFill>
              </a:rPr>
              <a:t>of the monoclonal antibody treatments</a:t>
            </a:r>
            <a:r>
              <a:rPr lang="en-GB" baseline="30000" dirty="0">
                <a:solidFill>
                  <a:schemeClr val="tx1"/>
                </a:solidFill>
              </a:rPr>
              <a:t>4</a:t>
            </a:r>
          </a:p>
        </p:txBody>
      </p:sp>
      <p:sp>
        <p:nvSpPr>
          <p:cNvPr id="3" name="Pladsholder til tekst 2">
            <a:extLst>
              <a:ext uri="{FF2B5EF4-FFF2-40B4-BE49-F238E27FC236}">
                <a16:creationId xmlns:a16="http://schemas.microsoft.com/office/drawing/2014/main" id="{63F1F621-8C24-4E3E-9140-E9B6BC322082}"/>
              </a:ext>
            </a:extLst>
          </p:cNvPr>
          <p:cNvSpPr>
            <a:spLocks noGrp="1"/>
          </p:cNvSpPr>
          <p:nvPr>
            <p:ph type="body" sz="quarter" idx="18"/>
          </p:nvPr>
        </p:nvSpPr>
        <p:spPr>
          <a:xfrm>
            <a:off x="539750" y="6102000"/>
            <a:ext cx="9213849" cy="619200"/>
          </a:xfrm>
        </p:spPr>
        <p:txBody>
          <a:bodyPr/>
          <a:lstStyle/>
          <a:p>
            <a:r>
              <a:rPr lang="en-GB" dirty="0"/>
              <a:t>MCI=mild cognitive impairment; PET=positron emission tomography; SUVR=standardized uptake value ratio</a:t>
            </a:r>
            <a:br>
              <a:rPr lang="en-GB" dirty="0"/>
            </a:br>
            <a:br>
              <a:rPr lang="en-GB" dirty="0"/>
            </a:br>
            <a:r>
              <a:rPr lang="en-GB" dirty="0"/>
              <a:t>1. La Joie et al. Alzheimers Dement 2019;15(2):205–216;</a:t>
            </a:r>
            <a:r>
              <a:rPr lang="en-US" dirty="0"/>
              <a:t> 2. </a:t>
            </a:r>
            <a:r>
              <a:rPr lang="en-GB" dirty="0" err="1"/>
              <a:t>Chételat</a:t>
            </a:r>
            <a:r>
              <a:rPr lang="en-GB" dirty="0"/>
              <a:t> et al. </a:t>
            </a:r>
            <a:r>
              <a:rPr lang="fr-FR" dirty="0"/>
              <a:t>Lancet </a:t>
            </a:r>
            <a:r>
              <a:rPr lang="fr-FR" dirty="0" err="1"/>
              <a:t>Neurol</a:t>
            </a:r>
            <a:r>
              <a:rPr lang="fr-FR" dirty="0"/>
              <a:t> 2020;19(11):951–962</a:t>
            </a:r>
            <a:r>
              <a:rPr lang="en-GB" dirty="0"/>
              <a:t>; </a:t>
            </a:r>
            <a:br>
              <a:rPr lang="en-GB" dirty="0"/>
            </a:br>
            <a:r>
              <a:rPr lang="en-GB" dirty="0"/>
              <a:t>3. Johnson et al. Alzheimers Dement 2013;9(1):e1–16; 4. Cummings et al. Drugs 2023;83(7):569–576</a:t>
            </a:r>
          </a:p>
        </p:txBody>
      </p:sp>
      <p:pic>
        <p:nvPicPr>
          <p:cNvPr id="5" name="Picture 4" descr="A close-up of a brain scan&#10;&#10;Description automatically generated">
            <a:extLst>
              <a:ext uri="{FF2B5EF4-FFF2-40B4-BE49-F238E27FC236}">
                <a16:creationId xmlns:a16="http://schemas.microsoft.com/office/drawing/2014/main" id="{9A145B15-7AA7-EF4F-12CA-E6D2EA853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1874" y="1824392"/>
            <a:ext cx="4864500" cy="3600000"/>
          </a:xfrm>
          <a:prstGeom prst="rect">
            <a:avLst/>
          </a:prstGeom>
        </p:spPr>
      </p:pic>
    </p:spTree>
    <p:extLst>
      <p:ext uri="{BB962C8B-B14F-4D97-AF65-F5344CB8AC3E}">
        <p14:creationId xmlns:p14="http://schemas.microsoft.com/office/powerpoint/2010/main" val="548367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3229CF-0E9C-7C42-B1CF-290747B98AA7}"/>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C25654B9-31E8-9746-2335-43A93C6806EA}"/>
              </a:ext>
            </a:extLst>
          </p:cNvPr>
          <p:cNvSpPr>
            <a:spLocks noGrp="1"/>
          </p:cNvSpPr>
          <p:nvPr>
            <p:ph type="title"/>
          </p:nvPr>
        </p:nvSpPr>
        <p:spPr/>
        <p:txBody>
          <a:bodyPr/>
          <a:lstStyle/>
          <a:p>
            <a:r>
              <a:rPr lang="en-GB" dirty="0"/>
              <a:t>Specialized biomarkers</a:t>
            </a:r>
            <a:r>
              <a:rPr lang="en-US" dirty="0">
                <a:cs typeface="Arial"/>
              </a:rPr>
              <a:t>: Use of lumbar puncture</a:t>
            </a:r>
            <a:endParaRPr lang="en-US" dirty="0"/>
          </a:p>
        </p:txBody>
      </p:sp>
      <p:sp>
        <p:nvSpPr>
          <p:cNvPr id="4" name="Content Placeholder 3">
            <a:extLst>
              <a:ext uri="{FF2B5EF4-FFF2-40B4-BE49-F238E27FC236}">
                <a16:creationId xmlns:a16="http://schemas.microsoft.com/office/drawing/2014/main" id="{BD178739-458E-AEB6-A968-4A7189693F58}"/>
              </a:ext>
            </a:extLst>
          </p:cNvPr>
          <p:cNvSpPr>
            <a:spLocks noGrp="1"/>
          </p:cNvSpPr>
          <p:nvPr>
            <p:ph idx="19"/>
          </p:nvPr>
        </p:nvSpPr>
        <p:spPr>
          <a:xfrm>
            <a:off x="539751" y="1416786"/>
            <a:ext cx="2298042" cy="1736318"/>
          </a:xfrm>
        </p:spPr>
        <p:txBody>
          <a:bodyPr vert="horz" lIns="0" tIns="0" rIns="0" bIns="0" rtlCol="0" anchor="t">
            <a:noAutofit/>
          </a:bodyPr>
          <a:lstStyle/>
          <a:p>
            <a:pPr marL="0" indent="0">
              <a:buNone/>
            </a:pPr>
            <a:r>
              <a:rPr lang="en-US" dirty="0">
                <a:cs typeface="Arial"/>
              </a:rPr>
              <a:t>Appropriate use criteria have been developed for lumbar puncture and CSF testing in the diagnosis of AD</a:t>
            </a:r>
            <a:endParaRPr lang="en-US" baseline="30000" dirty="0">
              <a:cs typeface="Arial"/>
            </a:endParaRPr>
          </a:p>
          <a:p>
            <a:pPr marL="0" indent="0">
              <a:buNone/>
            </a:pPr>
            <a:endParaRPr lang="en-US" dirty="0">
              <a:cs typeface="Arial"/>
            </a:endParaRPr>
          </a:p>
        </p:txBody>
      </p:sp>
      <p:sp>
        <p:nvSpPr>
          <p:cNvPr id="5" name="Text Placeholder 4">
            <a:extLst>
              <a:ext uri="{FF2B5EF4-FFF2-40B4-BE49-F238E27FC236}">
                <a16:creationId xmlns:a16="http://schemas.microsoft.com/office/drawing/2014/main" id="{E5D2F25A-C9C4-3386-6C7E-854A2D45C3A9}"/>
              </a:ext>
            </a:extLst>
          </p:cNvPr>
          <p:cNvSpPr>
            <a:spLocks noGrp="1"/>
          </p:cNvSpPr>
          <p:nvPr>
            <p:ph type="body" sz="quarter" idx="18"/>
          </p:nvPr>
        </p:nvSpPr>
        <p:spPr>
          <a:xfrm>
            <a:off x="539749" y="6102000"/>
            <a:ext cx="9891184" cy="619200"/>
          </a:xfrm>
        </p:spPr>
        <p:txBody>
          <a:bodyPr/>
          <a:lstStyle/>
          <a:p>
            <a:pPr indent="-143510"/>
            <a:r>
              <a:rPr lang="en-US" dirty="0">
                <a:latin typeface="Times New Roman"/>
                <a:cs typeface="Times New Roman"/>
              </a:rPr>
              <a:t>ADAD=autosomal dominant AD; APOE=apolipoprotein E; CSF=cerebrospinal fluid; LP=lumbar puncture; MCI=mild cognitive impairment; REM=rapid eye movement; SCD=subjective cognitive decline </a:t>
            </a:r>
            <a:br>
              <a:rPr lang="en-US" dirty="0">
                <a:latin typeface="Times New Roman"/>
                <a:cs typeface="Times New Roman"/>
              </a:rPr>
            </a:br>
            <a:br>
              <a:rPr lang="en-US" dirty="0">
                <a:latin typeface="Times New Roman"/>
                <a:cs typeface="Times New Roman"/>
              </a:rPr>
            </a:br>
            <a:r>
              <a:rPr lang="en-US" dirty="0">
                <a:latin typeface="Times New Roman"/>
                <a:cs typeface="Times New Roman"/>
              </a:rPr>
              <a:t>Shaw et al. </a:t>
            </a:r>
            <a:r>
              <a:rPr lang="fr-FR" dirty="0" err="1">
                <a:latin typeface="Times New Roman"/>
                <a:cs typeface="Times New Roman"/>
              </a:rPr>
              <a:t>Alzheimers</a:t>
            </a:r>
            <a:r>
              <a:rPr lang="fr-FR" dirty="0">
                <a:latin typeface="Times New Roman"/>
                <a:cs typeface="Times New Roman"/>
              </a:rPr>
              <a:t> </a:t>
            </a:r>
            <a:r>
              <a:rPr lang="fr-FR" dirty="0" err="1">
                <a:latin typeface="Times New Roman"/>
                <a:cs typeface="Times New Roman"/>
              </a:rPr>
              <a:t>Dement</a:t>
            </a:r>
            <a:r>
              <a:rPr lang="fr-FR" dirty="0">
                <a:latin typeface="Times New Roman"/>
                <a:cs typeface="Times New Roman"/>
              </a:rPr>
              <a:t> 2018;14(11):1505–1521</a:t>
            </a:r>
            <a:endParaRPr lang="en-US" i="1" dirty="0"/>
          </a:p>
        </p:txBody>
      </p:sp>
      <p:graphicFrame>
        <p:nvGraphicFramePr>
          <p:cNvPr id="7" name="Table 8">
            <a:extLst>
              <a:ext uri="{FF2B5EF4-FFF2-40B4-BE49-F238E27FC236}">
                <a16:creationId xmlns:a16="http://schemas.microsoft.com/office/drawing/2014/main" id="{5913B6DA-54BE-3D1C-C174-734099B456BF}"/>
              </a:ext>
            </a:extLst>
          </p:cNvPr>
          <p:cNvGraphicFramePr>
            <a:graphicFrameLocks noGrp="1"/>
          </p:cNvGraphicFramePr>
          <p:nvPr/>
        </p:nvGraphicFramePr>
        <p:xfrm>
          <a:off x="3191933" y="1221439"/>
          <a:ext cx="8610600" cy="5029200"/>
        </p:xfrm>
        <a:graphic>
          <a:graphicData uri="http://schemas.openxmlformats.org/drawingml/2006/table">
            <a:tbl>
              <a:tblPr firstRow="1" bandRow="1">
                <a:tableStyleId>{5C22544A-7EE6-4342-B048-85BDC9FD1C3A}</a:tableStyleId>
              </a:tblPr>
              <a:tblGrid>
                <a:gridCol w="7467600">
                  <a:extLst>
                    <a:ext uri="{9D8B030D-6E8A-4147-A177-3AD203B41FA5}">
                      <a16:colId xmlns:a16="http://schemas.microsoft.com/office/drawing/2014/main" val="1860682324"/>
                    </a:ext>
                  </a:extLst>
                </a:gridCol>
                <a:gridCol w="1143000">
                  <a:extLst>
                    <a:ext uri="{9D8B030D-6E8A-4147-A177-3AD203B41FA5}">
                      <a16:colId xmlns:a16="http://schemas.microsoft.com/office/drawing/2014/main" val="2517205907"/>
                    </a:ext>
                  </a:extLst>
                </a:gridCol>
              </a:tblGrid>
              <a:tr h="192808">
                <a:tc>
                  <a:txBody>
                    <a:bodyPr/>
                    <a:lstStyle/>
                    <a:p>
                      <a:r>
                        <a:rPr lang="en-GB" sz="1200" dirty="0">
                          <a:solidFill>
                            <a:schemeClr val="tx1"/>
                          </a:solidFill>
                        </a:rPr>
                        <a:t>LP and CSF testing is considered appropriate/inappropriate for the following indications:</a:t>
                      </a:r>
                    </a:p>
                  </a:txBody>
                  <a:tcPr>
                    <a:solidFill>
                      <a:schemeClr val="accent6"/>
                    </a:solidFill>
                  </a:tcPr>
                </a:tc>
                <a:tc>
                  <a:txBody>
                    <a:bodyPr/>
                    <a:lstStyle/>
                    <a:p>
                      <a:r>
                        <a:rPr lang="en-GB" sz="1200" dirty="0">
                          <a:solidFill>
                            <a:schemeClr val="tx1"/>
                          </a:solidFill>
                        </a:rPr>
                        <a:t>Ratings</a:t>
                      </a:r>
                    </a:p>
                  </a:txBody>
                  <a:tcPr>
                    <a:solidFill>
                      <a:schemeClr val="accent6"/>
                    </a:solidFill>
                  </a:tcPr>
                </a:tc>
                <a:extLst>
                  <a:ext uri="{0D108BD9-81ED-4DB2-BD59-A6C34878D82A}">
                    <a16:rowId xmlns:a16="http://schemas.microsoft.com/office/drawing/2014/main" val="2564211339"/>
                  </a:ext>
                </a:extLst>
              </a:tr>
              <a:tr h="321346">
                <a:tc>
                  <a:txBody>
                    <a:bodyPr/>
                    <a:lstStyle/>
                    <a:p>
                      <a:r>
                        <a:rPr lang="en-US" sz="1200" dirty="0">
                          <a:solidFill>
                            <a:schemeClr val="tx1"/>
                          </a:solidFill>
                        </a:rPr>
                        <a:t>Cognitively unimpaired and within normal range functioning for age as established by objective testing; </a:t>
                      </a:r>
                      <a:br>
                        <a:rPr lang="en-US" sz="1200" dirty="0">
                          <a:solidFill>
                            <a:schemeClr val="tx1"/>
                          </a:solidFill>
                        </a:rPr>
                      </a:br>
                      <a:r>
                        <a:rPr lang="en-US" sz="1200" dirty="0">
                          <a:solidFill>
                            <a:schemeClr val="tx1"/>
                          </a:solidFill>
                        </a:rPr>
                        <a:t>no conditions suggesting high risk and no SCD or expressed concern about developing AD</a:t>
                      </a:r>
                      <a:endParaRPr lang="en-GB" sz="1200" dirty="0">
                        <a:solidFill>
                          <a:schemeClr val="tx1"/>
                        </a:solidFill>
                      </a:endParaRPr>
                    </a:p>
                  </a:txBody>
                  <a:tcPr>
                    <a:solidFill>
                      <a:schemeClr val="accent4">
                        <a:lumMod val="20000"/>
                        <a:lumOff val="80000"/>
                      </a:schemeClr>
                    </a:solidFill>
                  </a:tcPr>
                </a:tc>
                <a:tc>
                  <a:txBody>
                    <a:bodyPr/>
                    <a:lstStyle/>
                    <a:p>
                      <a:r>
                        <a:rPr lang="en-GB" sz="1200" dirty="0">
                          <a:solidFill>
                            <a:schemeClr val="tx1"/>
                          </a:solidFill>
                        </a:rPr>
                        <a:t>Inappropriate</a:t>
                      </a:r>
                    </a:p>
                  </a:txBody>
                  <a:tcPr>
                    <a:solidFill>
                      <a:schemeClr val="accent4">
                        <a:lumMod val="20000"/>
                        <a:lumOff val="80000"/>
                      </a:schemeClr>
                    </a:solidFill>
                  </a:tcPr>
                </a:tc>
                <a:extLst>
                  <a:ext uri="{0D108BD9-81ED-4DB2-BD59-A6C34878D82A}">
                    <a16:rowId xmlns:a16="http://schemas.microsoft.com/office/drawing/2014/main" val="1034135348"/>
                  </a:ext>
                </a:extLst>
              </a:tr>
              <a:tr h="321346">
                <a:tc>
                  <a:txBody>
                    <a:bodyPr/>
                    <a:lstStyle/>
                    <a:p>
                      <a:r>
                        <a:rPr lang="en-US" sz="1200" dirty="0">
                          <a:solidFill>
                            <a:schemeClr val="tx1"/>
                          </a:solidFill>
                        </a:rPr>
                        <a:t>Cognitively unimpaired patient based on objective testing, but considered by patient, family informant, and/or clinician to be at risk for AD based on family history</a:t>
                      </a:r>
                      <a:endParaRPr lang="en-GB" sz="12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bg1"/>
                    </a:solidFill>
                  </a:tcPr>
                </a:tc>
                <a:extLst>
                  <a:ext uri="{0D108BD9-81ED-4DB2-BD59-A6C34878D82A}">
                    <a16:rowId xmlns:a16="http://schemas.microsoft.com/office/drawing/2014/main" val="2021023335"/>
                  </a:ext>
                </a:extLst>
              </a:tr>
              <a:tr h="321346">
                <a:tc>
                  <a:txBody>
                    <a:bodyPr/>
                    <a:lstStyle/>
                    <a:p>
                      <a:r>
                        <a:rPr lang="en-US" sz="1200" dirty="0">
                          <a:solidFill>
                            <a:schemeClr val="tx1"/>
                          </a:solidFill>
                        </a:rPr>
                        <a:t>Patients with SCD (cognitively unimpaired based on objective testing) who are considered to be </a:t>
                      </a:r>
                      <a:br>
                        <a:rPr lang="en-US" sz="1200" dirty="0">
                          <a:solidFill>
                            <a:schemeClr val="tx1"/>
                          </a:solidFill>
                        </a:rPr>
                      </a:br>
                      <a:r>
                        <a:rPr lang="en-US" sz="1200" dirty="0">
                          <a:solidFill>
                            <a:schemeClr val="tx1"/>
                          </a:solidFill>
                        </a:rPr>
                        <a:t>at increased risk for AD</a:t>
                      </a:r>
                      <a:endParaRPr lang="en-GB" sz="1200" dirty="0">
                        <a:solidFill>
                          <a:schemeClr val="tx1"/>
                        </a:solidFill>
                      </a:endParaRPr>
                    </a:p>
                  </a:txBody>
                  <a:tcPr>
                    <a:solidFill>
                      <a:schemeClr val="accent4">
                        <a:lumMod val="20000"/>
                        <a:lumOff val="80000"/>
                      </a:schemeClr>
                    </a:solidFill>
                  </a:tcPr>
                </a:tc>
                <a:tc>
                  <a:txBody>
                    <a:bodyPr/>
                    <a:lstStyle/>
                    <a:p>
                      <a:r>
                        <a:rPr lang="en-GB" sz="1200" dirty="0">
                          <a:solidFill>
                            <a:schemeClr val="tx1"/>
                          </a:solidFill>
                        </a:rPr>
                        <a:t>Appropriate</a:t>
                      </a:r>
                    </a:p>
                  </a:txBody>
                  <a:tcPr>
                    <a:solidFill>
                      <a:schemeClr val="accent4">
                        <a:lumMod val="20000"/>
                        <a:lumOff val="80000"/>
                      </a:schemeClr>
                    </a:solidFill>
                  </a:tcPr>
                </a:tc>
                <a:extLst>
                  <a:ext uri="{0D108BD9-81ED-4DB2-BD59-A6C34878D82A}">
                    <a16:rowId xmlns:a16="http://schemas.microsoft.com/office/drawing/2014/main" val="482175797"/>
                  </a:ext>
                </a:extLst>
              </a:tr>
              <a:tr h="321346">
                <a:tc>
                  <a:txBody>
                    <a:bodyPr/>
                    <a:lstStyle/>
                    <a:p>
                      <a:r>
                        <a:rPr lang="en-US" sz="1200" dirty="0">
                          <a:solidFill>
                            <a:schemeClr val="tx1"/>
                          </a:solidFill>
                        </a:rPr>
                        <a:t>Patients with SCD (cognitively unimpaired based on objective testing) who are not considered to be </a:t>
                      </a:r>
                      <a:br>
                        <a:rPr lang="en-US" sz="1200" dirty="0">
                          <a:solidFill>
                            <a:schemeClr val="tx1"/>
                          </a:solidFill>
                        </a:rPr>
                      </a:br>
                      <a:r>
                        <a:rPr lang="en-US" sz="1200" dirty="0">
                          <a:solidFill>
                            <a:schemeClr val="tx1"/>
                          </a:solidFill>
                        </a:rPr>
                        <a:t>at increased risk for AD</a:t>
                      </a:r>
                      <a:endParaRPr lang="en-GB" sz="12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bg1"/>
                    </a:solidFill>
                  </a:tcPr>
                </a:tc>
                <a:extLst>
                  <a:ext uri="{0D108BD9-81ED-4DB2-BD59-A6C34878D82A}">
                    <a16:rowId xmlns:a16="http://schemas.microsoft.com/office/drawing/2014/main" val="3643945495"/>
                  </a:ext>
                </a:extLst>
              </a:tr>
              <a:tr h="192808">
                <a:tc>
                  <a:txBody>
                    <a:bodyPr/>
                    <a:lstStyle/>
                    <a:p>
                      <a:r>
                        <a:rPr lang="en-US" sz="1200" dirty="0">
                          <a:solidFill>
                            <a:schemeClr val="tx1"/>
                          </a:solidFill>
                        </a:rPr>
                        <a:t>MCI that is persistent, progressing, and unexplained</a:t>
                      </a:r>
                      <a:endParaRPr lang="en-GB" sz="1200" dirty="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Appropriate</a:t>
                      </a:r>
                    </a:p>
                  </a:txBody>
                  <a:tcPr>
                    <a:solidFill>
                      <a:schemeClr val="accent4">
                        <a:lumMod val="20000"/>
                        <a:lumOff val="80000"/>
                      </a:schemeClr>
                    </a:solidFill>
                  </a:tcPr>
                </a:tc>
                <a:extLst>
                  <a:ext uri="{0D108BD9-81ED-4DB2-BD59-A6C34878D82A}">
                    <a16:rowId xmlns:a16="http://schemas.microsoft.com/office/drawing/2014/main" val="2860612911"/>
                  </a:ext>
                </a:extLst>
              </a:tr>
              <a:tr h="192808">
                <a:tc>
                  <a:txBody>
                    <a:bodyPr/>
                    <a:lstStyle/>
                    <a:p>
                      <a:r>
                        <a:rPr lang="en-US" sz="1200" dirty="0">
                          <a:solidFill>
                            <a:schemeClr val="tx1"/>
                          </a:solidFill>
                        </a:rPr>
                        <a:t>Patients with symptoms that suggest possible AD</a:t>
                      </a:r>
                      <a:endParaRPr lang="en-GB" sz="12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Appropriate</a:t>
                      </a:r>
                    </a:p>
                  </a:txBody>
                  <a:tcPr>
                    <a:solidFill>
                      <a:schemeClr val="bg1"/>
                    </a:solidFill>
                  </a:tcPr>
                </a:tc>
                <a:extLst>
                  <a:ext uri="{0D108BD9-81ED-4DB2-BD59-A6C34878D82A}">
                    <a16:rowId xmlns:a16="http://schemas.microsoft.com/office/drawing/2014/main" val="2812653060"/>
                  </a:ext>
                </a:extLst>
              </a:tr>
              <a:tr h="192808">
                <a:tc>
                  <a:txBody>
                    <a:bodyPr/>
                    <a:lstStyle/>
                    <a:p>
                      <a:r>
                        <a:rPr lang="en-US" sz="1200" dirty="0">
                          <a:solidFill>
                            <a:schemeClr val="tx1"/>
                          </a:solidFill>
                        </a:rPr>
                        <a:t>MCI or dementia with an onset at an early age (&lt;65)</a:t>
                      </a:r>
                      <a:endParaRPr lang="en-GB" sz="1200" dirty="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Appropriate</a:t>
                      </a:r>
                    </a:p>
                  </a:txBody>
                  <a:tcPr>
                    <a:solidFill>
                      <a:schemeClr val="accent4">
                        <a:lumMod val="20000"/>
                        <a:lumOff val="80000"/>
                      </a:schemeClr>
                    </a:solidFill>
                  </a:tcPr>
                </a:tc>
                <a:extLst>
                  <a:ext uri="{0D108BD9-81ED-4DB2-BD59-A6C34878D82A}">
                    <a16:rowId xmlns:a16="http://schemas.microsoft.com/office/drawing/2014/main" val="3487637637"/>
                  </a:ext>
                </a:extLst>
              </a:tr>
              <a:tr h="192808">
                <a:tc>
                  <a:txBody>
                    <a:bodyPr/>
                    <a:lstStyle/>
                    <a:p>
                      <a:r>
                        <a:rPr lang="en-US" sz="1200" dirty="0">
                          <a:solidFill>
                            <a:schemeClr val="tx1"/>
                          </a:solidFill>
                        </a:rPr>
                        <a:t>Meeting core clinical criteria for probable AD with typical age of onset</a:t>
                      </a:r>
                      <a:endParaRPr lang="en-GB" sz="12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Appropriate</a:t>
                      </a:r>
                    </a:p>
                  </a:txBody>
                  <a:tcPr>
                    <a:solidFill>
                      <a:schemeClr val="bg1"/>
                    </a:solidFill>
                  </a:tcPr>
                </a:tc>
                <a:extLst>
                  <a:ext uri="{0D108BD9-81ED-4DB2-BD59-A6C34878D82A}">
                    <a16:rowId xmlns:a16="http://schemas.microsoft.com/office/drawing/2014/main" val="1679498309"/>
                  </a:ext>
                </a:extLst>
              </a:tr>
              <a:tr h="192808">
                <a:tc>
                  <a:txBody>
                    <a:bodyPr/>
                    <a:lstStyle/>
                    <a:p>
                      <a:r>
                        <a:rPr lang="en-US" sz="1200" dirty="0">
                          <a:solidFill>
                            <a:schemeClr val="tx1"/>
                          </a:solidFill>
                        </a:rPr>
                        <a:t>Symptoms of REM sleep </a:t>
                      </a:r>
                      <a:r>
                        <a:rPr lang="en-US" sz="1200" dirty="0" err="1">
                          <a:solidFill>
                            <a:schemeClr val="tx1"/>
                          </a:solidFill>
                        </a:rPr>
                        <a:t>behaviour</a:t>
                      </a:r>
                      <a:r>
                        <a:rPr lang="en-US" sz="1200" dirty="0">
                          <a:solidFill>
                            <a:schemeClr val="tx1"/>
                          </a:solidFill>
                        </a:rPr>
                        <a:t> disorder</a:t>
                      </a:r>
                      <a:endParaRPr lang="en-GB" sz="1200" dirty="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accent4">
                        <a:lumMod val="20000"/>
                        <a:lumOff val="80000"/>
                      </a:schemeClr>
                    </a:solidFill>
                  </a:tcPr>
                </a:tc>
                <a:extLst>
                  <a:ext uri="{0D108BD9-81ED-4DB2-BD59-A6C34878D82A}">
                    <a16:rowId xmlns:a16="http://schemas.microsoft.com/office/drawing/2014/main" val="326925192"/>
                  </a:ext>
                </a:extLst>
              </a:tr>
              <a:tr h="321346">
                <a:tc>
                  <a:txBody>
                    <a:bodyPr/>
                    <a:lstStyle/>
                    <a:p>
                      <a:r>
                        <a:rPr lang="en-GB" sz="1200" dirty="0">
                          <a:solidFill>
                            <a:schemeClr val="tx1"/>
                          </a:solidFill>
                        </a:rPr>
                        <a:t>Patients whose dominant symptom is a change in behaviour (e.g., Capgras syndrome, paranoid delusions, unexplained delirium, combative symptoms, and depression) and where AD diagnosis is being considered</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Appropriate</a:t>
                      </a:r>
                    </a:p>
                  </a:txBody>
                  <a:tcPr>
                    <a:solidFill>
                      <a:schemeClr val="bg1"/>
                    </a:solidFill>
                  </a:tcPr>
                </a:tc>
                <a:extLst>
                  <a:ext uri="{0D108BD9-81ED-4DB2-BD59-A6C34878D82A}">
                    <a16:rowId xmlns:a16="http://schemas.microsoft.com/office/drawing/2014/main" val="3365823550"/>
                  </a:ext>
                </a:extLst>
              </a:tr>
              <a:tr h="192808">
                <a:tc>
                  <a:txBody>
                    <a:bodyPr/>
                    <a:lstStyle/>
                    <a:p>
                      <a:r>
                        <a:rPr lang="en-US" sz="1200" dirty="0">
                          <a:solidFill>
                            <a:schemeClr val="tx1"/>
                          </a:solidFill>
                        </a:rPr>
                        <a:t>Use to determine disease severity in patients having already received a diagnosis of AD</a:t>
                      </a:r>
                      <a:endParaRPr lang="en-GB" sz="1200" dirty="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accent4">
                        <a:lumMod val="20000"/>
                        <a:lumOff val="80000"/>
                      </a:schemeClr>
                    </a:solidFill>
                  </a:tcPr>
                </a:tc>
                <a:extLst>
                  <a:ext uri="{0D108BD9-81ED-4DB2-BD59-A6C34878D82A}">
                    <a16:rowId xmlns:a16="http://schemas.microsoft.com/office/drawing/2014/main" val="308821297"/>
                  </a:ext>
                </a:extLst>
              </a:tr>
              <a:tr h="192808">
                <a:tc>
                  <a:txBody>
                    <a:bodyPr/>
                    <a:lstStyle/>
                    <a:p>
                      <a:r>
                        <a:rPr lang="en-US" sz="1200" dirty="0">
                          <a:solidFill>
                            <a:schemeClr val="tx1"/>
                          </a:solidFill>
                        </a:rPr>
                        <a:t>Individuals who are APOE ε4 carriers with no cognitive impairment</a:t>
                      </a:r>
                      <a:endParaRPr lang="en-GB" sz="12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bg1"/>
                    </a:solidFill>
                  </a:tcPr>
                </a:tc>
                <a:extLst>
                  <a:ext uri="{0D108BD9-81ED-4DB2-BD59-A6C34878D82A}">
                    <a16:rowId xmlns:a16="http://schemas.microsoft.com/office/drawing/2014/main" val="2133941187"/>
                  </a:ext>
                </a:extLst>
              </a:tr>
              <a:tr h="192808">
                <a:tc>
                  <a:txBody>
                    <a:bodyPr/>
                    <a:lstStyle/>
                    <a:p>
                      <a:r>
                        <a:rPr lang="en-US" sz="1200" dirty="0">
                          <a:solidFill>
                            <a:schemeClr val="tx1"/>
                          </a:solidFill>
                        </a:rPr>
                        <a:t>Use of LP in lieu of genotyping for suspected ADAD mutation carriers</a:t>
                      </a:r>
                      <a:endParaRPr lang="en-GB" sz="1200" dirty="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solidFill>
                      <a:schemeClr val="accent4">
                        <a:lumMod val="20000"/>
                        <a:lumOff val="80000"/>
                      </a:schemeClr>
                    </a:solidFill>
                  </a:tcPr>
                </a:tc>
                <a:extLst>
                  <a:ext uri="{0D108BD9-81ED-4DB2-BD59-A6C34878D82A}">
                    <a16:rowId xmlns:a16="http://schemas.microsoft.com/office/drawing/2014/main" val="2649490917"/>
                  </a:ext>
                </a:extLst>
              </a:tr>
              <a:tr h="192808">
                <a:tc>
                  <a:txBody>
                    <a:bodyPr/>
                    <a:lstStyle/>
                    <a:p>
                      <a:r>
                        <a:rPr lang="en-US" sz="1200" dirty="0">
                          <a:solidFill>
                            <a:schemeClr val="tx1"/>
                          </a:solidFill>
                        </a:rPr>
                        <a:t>ADAD mutation carriers, with or without symptoms</a:t>
                      </a:r>
                      <a:endParaRPr lang="en-GB" sz="1200" dirty="0">
                        <a:solidFill>
                          <a:schemeClr val="tx1"/>
                        </a:solidFill>
                      </a:endParaRPr>
                    </a:p>
                  </a:txBody>
                  <a:tcPr>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Inappropriate</a:t>
                      </a:r>
                    </a:p>
                  </a:txBody>
                  <a:tcPr>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2069844544"/>
                  </a:ext>
                </a:extLst>
              </a:tr>
            </a:tbl>
          </a:graphicData>
        </a:graphic>
      </p:graphicFrame>
    </p:spTree>
    <p:extLst>
      <p:ext uri="{BB962C8B-B14F-4D97-AF65-F5344CB8AC3E}">
        <p14:creationId xmlns:p14="http://schemas.microsoft.com/office/powerpoint/2010/main" val="582479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a-DK" sz="4000" dirty="0"/>
              <a:t>Diagnostic criteria for </a:t>
            </a:r>
            <a:br>
              <a:rPr lang="da-DK" sz="4000" dirty="0"/>
            </a:br>
            <a:r>
              <a:rPr lang="da-DK" sz="4000" dirty="0"/>
              <a:t>Alzheimer’s disease</a:t>
            </a:r>
            <a:endParaRPr lang="da-DK" sz="4000" dirty="0">
              <a:cs typeface="Arial"/>
            </a:endParaRPr>
          </a:p>
        </p:txBody>
      </p:sp>
      <p:sp>
        <p:nvSpPr>
          <p:cNvPr id="3" name="Pladsholder til tekst 2">
            <a:extLst>
              <a:ext uri="{FF2B5EF4-FFF2-40B4-BE49-F238E27FC236}">
                <a16:creationId xmlns:a16="http://schemas.microsoft.com/office/drawing/2014/main" id="{27E1B130-A77D-42F4-89A0-4F7C0A89EAF0}"/>
              </a:ext>
            </a:extLst>
          </p:cNvPr>
          <p:cNvSpPr>
            <a:spLocks noGrp="1"/>
          </p:cNvSpPr>
          <p:nvPr>
            <p:ph type="body" idx="1"/>
          </p:nvPr>
        </p:nvSpPr>
        <p:spPr/>
        <p:txBody>
          <a:bodyPr/>
          <a:lstStyle/>
          <a:p>
            <a:r>
              <a:rPr lang="da-DK" i="1" dirty="0"/>
              <a:t>Alzheimer’s disease (AD)</a:t>
            </a:r>
            <a:endParaRPr lang="en-US" i="1" dirty="0"/>
          </a:p>
          <a:p>
            <a:endParaRPr lang="da-DK" i="1" dirty="0"/>
          </a:p>
        </p:txBody>
      </p:sp>
    </p:spTree>
    <p:extLst>
      <p:ext uri="{BB962C8B-B14F-4D97-AF65-F5344CB8AC3E}">
        <p14:creationId xmlns:p14="http://schemas.microsoft.com/office/powerpoint/2010/main" val="418992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D70D43-D483-1315-A50E-C111A2AACF1B}"/>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A72740FE-86AB-1E59-2540-279C3ADD4DED}"/>
              </a:ext>
            </a:extLst>
          </p:cNvPr>
          <p:cNvSpPr>
            <a:spLocks noGrp="1"/>
          </p:cNvSpPr>
          <p:nvPr>
            <p:ph type="title"/>
          </p:nvPr>
        </p:nvSpPr>
        <p:spPr/>
        <p:txBody>
          <a:bodyPr/>
          <a:lstStyle/>
          <a:p>
            <a:r>
              <a:rPr lang="en-US" dirty="0">
                <a:cs typeface="Arial"/>
              </a:rPr>
              <a:t>Clinical diagnosis of dementia: </a:t>
            </a:r>
            <a:r>
              <a:rPr lang="da-DK" dirty="0">
                <a:cs typeface="Arial"/>
              </a:rPr>
              <a:t>c</a:t>
            </a:r>
            <a:r>
              <a:rPr lang="da-DK" dirty="0"/>
              <a:t>ore clinical criteria</a:t>
            </a:r>
            <a:endParaRPr lang="en-US" dirty="0"/>
          </a:p>
        </p:txBody>
      </p:sp>
      <p:sp>
        <p:nvSpPr>
          <p:cNvPr id="5" name="Text Placeholder 4">
            <a:extLst>
              <a:ext uri="{FF2B5EF4-FFF2-40B4-BE49-F238E27FC236}">
                <a16:creationId xmlns:a16="http://schemas.microsoft.com/office/drawing/2014/main" id="{3D00901E-2746-01CE-3A70-A3AB88AEE579}"/>
              </a:ext>
            </a:extLst>
          </p:cNvPr>
          <p:cNvSpPr>
            <a:spLocks noGrp="1"/>
          </p:cNvSpPr>
          <p:nvPr>
            <p:ph type="body" sz="quarter" idx="18"/>
          </p:nvPr>
        </p:nvSpPr>
        <p:spPr/>
        <p:txBody>
          <a:bodyPr/>
          <a:lstStyle/>
          <a:p>
            <a:pPr marL="143510" indent="-143510"/>
            <a:r>
              <a:rPr lang="en-US" dirty="0" err="1">
                <a:latin typeface="Times New Roman"/>
                <a:cs typeface="Times New Roman"/>
              </a:rPr>
              <a:t>McKhann</a:t>
            </a:r>
            <a:r>
              <a:rPr lang="en-US" dirty="0">
                <a:latin typeface="Times New Roman"/>
                <a:cs typeface="Times New Roman"/>
              </a:rPr>
              <a:t> et al. </a:t>
            </a:r>
            <a:r>
              <a:rPr lang="en-US" dirty="0" err="1">
                <a:latin typeface="Times New Roman"/>
                <a:cs typeface="Times New Roman"/>
              </a:rPr>
              <a:t>Alzheimers</a:t>
            </a:r>
            <a:r>
              <a:rPr lang="en-US" dirty="0">
                <a:latin typeface="Times New Roman"/>
                <a:cs typeface="Times New Roman"/>
              </a:rPr>
              <a:t> Dement 2011;7(3):263–269</a:t>
            </a:r>
            <a:endParaRPr lang="en-US" dirty="0"/>
          </a:p>
        </p:txBody>
      </p:sp>
      <p:sp>
        <p:nvSpPr>
          <p:cNvPr id="7" name="Rectangle: Diagonal Corners Rounded 6">
            <a:extLst>
              <a:ext uri="{FF2B5EF4-FFF2-40B4-BE49-F238E27FC236}">
                <a16:creationId xmlns:a16="http://schemas.microsoft.com/office/drawing/2014/main" id="{E98225BA-0352-DA05-41B6-723743162FDD}"/>
              </a:ext>
            </a:extLst>
          </p:cNvPr>
          <p:cNvSpPr/>
          <p:nvPr/>
        </p:nvSpPr>
        <p:spPr>
          <a:xfrm flipH="1">
            <a:off x="876300" y="1416785"/>
            <a:ext cx="10233660" cy="480060"/>
          </a:xfrm>
          <a:prstGeom prst="round2Diag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a:rPr>
              <a:t>Dementia is diagnosed when there are cognitive or </a:t>
            </a:r>
            <a:r>
              <a:rPr lang="en-US" dirty="0" err="1">
                <a:cs typeface="Arial"/>
              </a:rPr>
              <a:t>behavioural</a:t>
            </a:r>
            <a:r>
              <a:rPr lang="en-US" dirty="0">
                <a:cs typeface="Arial"/>
              </a:rPr>
              <a:t> symptoms that:</a:t>
            </a:r>
            <a:endParaRPr lang="en-US" baseline="30000" dirty="0">
              <a:cs typeface="Arial"/>
            </a:endParaRPr>
          </a:p>
        </p:txBody>
      </p:sp>
      <p:sp>
        <p:nvSpPr>
          <p:cNvPr id="8" name="Rectangle 7">
            <a:extLst>
              <a:ext uri="{FF2B5EF4-FFF2-40B4-BE49-F238E27FC236}">
                <a16:creationId xmlns:a16="http://schemas.microsoft.com/office/drawing/2014/main" id="{C6DB70C8-DF49-026E-7DCE-F97BC58A0178}"/>
              </a:ext>
            </a:extLst>
          </p:cNvPr>
          <p:cNvSpPr/>
          <p:nvPr/>
        </p:nvSpPr>
        <p:spPr>
          <a:xfrm>
            <a:off x="876300" y="2057400"/>
            <a:ext cx="3870960" cy="110490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64000"/>
            <a:r>
              <a:rPr lang="en-US" sz="1400" dirty="0">
                <a:solidFill>
                  <a:schemeClr val="tx1"/>
                </a:solidFill>
                <a:cs typeface="Arial"/>
              </a:rPr>
              <a:t>Interfere with ability to perform work or usual activities</a:t>
            </a:r>
          </a:p>
        </p:txBody>
      </p:sp>
      <p:sp>
        <p:nvSpPr>
          <p:cNvPr id="9" name="Rectangle 8">
            <a:extLst>
              <a:ext uri="{FF2B5EF4-FFF2-40B4-BE49-F238E27FC236}">
                <a16:creationId xmlns:a16="http://schemas.microsoft.com/office/drawing/2014/main" id="{6ED55242-001B-9FEB-047F-609793640217}"/>
              </a:ext>
            </a:extLst>
          </p:cNvPr>
          <p:cNvSpPr/>
          <p:nvPr/>
        </p:nvSpPr>
        <p:spPr>
          <a:xfrm>
            <a:off x="876300" y="3296726"/>
            <a:ext cx="3870960" cy="110490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64000"/>
            <a:r>
              <a:rPr lang="en-US" sz="1400" dirty="0">
                <a:solidFill>
                  <a:schemeClr val="tx1"/>
                </a:solidFill>
                <a:cs typeface="Arial"/>
              </a:rPr>
              <a:t>Are a decline from previous level </a:t>
            </a:r>
            <a:br>
              <a:rPr lang="en-US" sz="1400" dirty="0">
                <a:solidFill>
                  <a:schemeClr val="tx1"/>
                </a:solidFill>
                <a:cs typeface="Arial"/>
              </a:rPr>
            </a:br>
            <a:r>
              <a:rPr lang="en-US" sz="1400" dirty="0">
                <a:solidFill>
                  <a:schemeClr val="tx1"/>
                </a:solidFill>
                <a:cs typeface="Arial"/>
              </a:rPr>
              <a:t>of functioning</a:t>
            </a:r>
          </a:p>
        </p:txBody>
      </p:sp>
      <p:sp>
        <p:nvSpPr>
          <p:cNvPr id="10" name="Rectangle 9">
            <a:extLst>
              <a:ext uri="{FF2B5EF4-FFF2-40B4-BE49-F238E27FC236}">
                <a16:creationId xmlns:a16="http://schemas.microsoft.com/office/drawing/2014/main" id="{C935BE1F-DBAD-C339-B685-ABBA4070207E}"/>
              </a:ext>
            </a:extLst>
          </p:cNvPr>
          <p:cNvSpPr/>
          <p:nvPr/>
        </p:nvSpPr>
        <p:spPr>
          <a:xfrm>
            <a:off x="876300" y="4536053"/>
            <a:ext cx="3870960" cy="110490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64000"/>
            <a:r>
              <a:rPr lang="en-US" sz="1400" dirty="0">
                <a:solidFill>
                  <a:schemeClr val="tx1"/>
                </a:solidFill>
                <a:cs typeface="Arial"/>
              </a:rPr>
              <a:t>Are </a:t>
            </a:r>
            <a:r>
              <a:rPr lang="en-US" sz="1400" u="sng" dirty="0">
                <a:solidFill>
                  <a:schemeClr val="tx1"/>
                </a:solidFill>
                <a:cs typeface="Arial"/>
              </a:rPr>
              <a:t>not</a:t>
            </a:r>
            <a:r>
              <a:rPr lang="en-US" sz="1400" dirty="0">
                <a:solidFill>
                  <a:schemeClr val="tx1"/>
                </a:solidFill>
                <a:cs typeface="Arial"/>
              </a:rPr>
              <a:t> better explained by delirium </a:t>
            </a:r>
            <a:br>
              <a:rPr lang="en-US" sz="1400" dirty="0">
                <a:solidFill>
                  <a:schemeClr val="tx1"/>
                </a:solidFill>
                <a:cs typeface="Arial"/>
              </a:rPr>
            </a:br>
            <a:r>
              <a:rPr lang="en-US" sz="1400" dirty="0">
                <a:solidFill>
                  <a:schemeClr val="tx1"/>
                </a:solidFill>
                <a:cs typeface="Arial"/>
              </a:rPr>
              <a:t>or major psychiatric disorder</a:t>
            </a:r>
          </a:p>
        </p:txBody>
      </p:sp>
      <p:sp>
        <p:nvSpPr>
          <p:cNvPr id="11" name="Rectangle 10">
            <a:extLst>
              <a:ext uri="{FF2B5EF4-FFF2-40B4-BE49-F238E27FC236}">
                <a16:creationId xmlns:a16="http://schemas.microsoft.com/office/drawing/2014/main" id="{FF895E56-4725-F3F5-BD2D-B5B47F397713}"/>
              </a:ext>
            </a:extLst>
          </p:cNvPr>
          <p:cNvSpPr/>
          <p:nvPr/>
        </p:nvSpPr>
        <p:spPr>
          <a:xfrm>
            <a:off x="4853940" y="2054245"/>
            <a:ext cx="2956560" cy="3586708"/>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br>
              <a:rPr lang="en-US" sz="1400" dirty="0">
                <a:solidFill>
                  <a:schemeClr val="tx1"/>
                </a:solidFill>
                <a:cs typeface="Arial"/>
              </a:rPr>
            </a:br>
            <a:br>
              <a:rPr lang="en-US" sz="1400" dirty="0">
                <a:solidFill>
                  <a:schemeClr val="tx1"/>
                </a:solidFill>
                <a:cs typeface="Arial"/>
              </a:rPr>
            </a:br>
            <a:r>
              <a:rPr lang="en-US" sz="1400" dirty="0">
                <a:solidFill>
                  <a:schemeClr val="tx1"/>
                </a:solidFill>
                <a:cs typeface="Arial"/>
              </a:rPr>
              <a:t>Cognitive impairment is detected by combination of history-taking from the patient and knowledgeable informant and objective cognitive assessment (either mental status examination or neuropsychological testing). Neuropsychological testing is </a:t>
            </a:r>
            <a:br>
              <a:rPr lang="en-US" sz="1400" dirty="0">
                <a:solidFill>
                  <a:schemeClr val="tx1"/>
                </a:solidFill>
                <a:cs typeface="Arial"/>
              </a:rPr>
            </a:br>
            <a:r>
              <a:rPr lang="en-US" sz="1400" dirty="0">
                <a:solidFill>
                  <a:schemeClr val="tx1"/>
                </a:solidFill>
                <a:cs typeface="Arial"/>
              </a:rPr>
              <a:t>to be performed when the routine history and mental status examination cannot provide </a:t>
            </a:r>
            <a:br>
              <a:rPr lang="en-US" sz="1400" dirty="0">
                <a:solidFill>
                  <a:schemeClr val="tx1"/>
                </a:solidFill>
                <a:cs typeface="Arial"/>
              </a:rPr>
            </a:br>
            <a:r>
              <a:rPr lang="en-US" sz="1400" dirty="0">
                <a:solidFill>
                  <a:schemeClr val="tx1"/>
                </a:solidFill>
                <a:cs typeface="Arial"/>
              </a:rPr>
              <a:t>a confident diagnosis</a:t>
            </a:r>
          </a:p>
          <a:p>
            <a:endParaRPr lang="en-US" sz="1400" dirty="0">
              <a:solidFill>
                <a:schemeClr val="tx1"/>
              </a:solidFill>
              <a:cs typeface="Arial"/>
            </a:endParaRPr>
          </a:p>
        </p:txBody>
      </p:sp>
      <p:sp>
        <p:nvSpPr>
          <p:cNvPr id="12" name="Rectangle 11">
            <a:extLst>
              <a:ext uri="{FF2B5EF4-FFF2-40B4-BE49-F238E27FC236}">
                <a16:creationId xmlns:a16="http://schemas.microsoft.com/office/drawing/2014/main" id="{C403014E-BE59-CFF2-4933-495F8CB9218C}"/>
              </a:ext>
            </a:extLst>
          </p:cNvPr>
          <p:cNvSpPr/>
          <p:nvPr/>
        </p:nvSpPr>
        <p:spPr>
          <a:xfrm>
            <a:off x="7955280" y="2054245"/>
            <a:ext cx="3154680" cy="3586708"/>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400"/>
              </a:spcBef>
            </a:pPr>
            <a:br>
              <a:rPr lang="en-US" sz="1400" dirty="0">
                <a:solidFill>
                  <a:schemeClr val="tx1"/>
                </a:solidFill>
                <a:cs typeface="Arial"/>
              </a:rPr>
            </a:br>
            <a:br>
              <a:rPr lang="en-US" sz="1400" dirty="0">
                <a:solidFill>
                  <a:schemeClr val="tx1"/>
                </a:solidFill>
                <a:cs typeface="Arial"/>
              </a:rPr>
            </a:br>
            <a:r>
              <a:rPr lang="en-US" sz="1400" b="1" dirty="0">
                <a:solidFill>
                  <a:schemeClr val="tx1"/>
                </a:solidFill>
                <a:cs typeface="Arial"/>
              </a:rPr>
              <a:t>Cognitive and </a:t>
            </a:r>
            <a:r>
              <a:rPr lang="en-US" sz="1400" b="1" dirty="0" err="1">
                <a:solidFill>
                  <a:schemeClr val="tx1"/>
                </a:solidFill>
                <a:cs typeface="Arial"/>
              </a:rPr>
              <a:t>behavioural</a:t>
            </a:r>
            <a:r>
              <a:rPr lang="en-US" sz="1400" b="1" dirty="0">
                <a:solidFill>
                  <a:schemeClr val="tx1"/>
                </a:solidFill>
                <a:cs typeface="Arial"/>
              </a:rPr>
              <a:t> symptoms involve a minimum </a:t>
            </a:r>
            <a:br>
              <a:rPr lang="en-US" sz="1400" b="1" dirty="0">
                <a:solidFill>
                  <a:schemeClr val="tx1"/>
                </a:solidFill>
                <a:cs typeface="Arial"/>
              </a:rPr>
            </a:br>
            <a:r>
              <a:rPr lang="en-US" sz="1400" b="1" dirty="0">
                <a:solidFill>
                  <a:schemeClr val="tx1"/>
                </a:solidFill>
                <a:cs typeface="Arial"/>
              </a:rPr>
              <a:t>of two of the following:</a:t>
            </a:r>
            <a:br>
              <a:rPr lang="en-US" sz="1400" dirty="0">
                <a:solidFill>
                  <a:schemeClr val="tx1"/>
                </a:solidFill>
                <a:cs typeface="Arial"/>
              </a:rPr>
            </a:b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Memory</a:t>
            </a:r>
          </a:p>
          <a:p>
            <a:pPr marL="285750" indent="-285750">
              <a:buFont typeface="Arial" panose="020B0604020202020204" pitchFamily="34" charset="0"/>
              <a:buChar char="•"/>
            </a:pPr>
            <a:r>
              <a:rPr lang="en-US" sz="1400" dirty="0">
                <a:solidFill>
                  <a:schemeClr val="tx1"/>
                </a:solidFill>
                <a:cs typeface="Arial"/>
              </a:rPr>
              <a:t>Reasoning/executive function</a:t>
            </a:r>
          </a:p>
          <a:p>
            <a:pPr marL="285750" indent="-285750">
              <a:buFont typeface="Arial" panose="020B0604020202020204" pitchFamily="34" charset="0"/>
              <a:buChar char="•"/>
            </a:pPr>
            <a:r>
              <a:rPr lang="en-US" sz="1400" dirty="0">
                <a:solidFill>
                  <a:schemeClr val="tx1"/>
                </a:solidFill>
                <a:cs typeface="Arial"/>
              </a:rPr>
              <a:t>Visuospatial abilities</a:t>
            </a:r>
          </a:p>
          <a:p>
            <a:pPr marL="285750" indent="-285750">
              <a:buFont typeface="Arial" panose="020B0604020202020204" pitchFamily="34" charset="0"/>
              <a:buChar char="•"/>
            </a:pPr>
            <a:r>
              <a:rPr lang="en-US" sz="1400" dirty="0">
                <a:solidFill>
                  <a:schemeClr val="tx1"/>
                </a:solidFill>
                <a:cs typeface="Arial"/>
              </a:rPr>
              <a:t>Language</a:t>
            </a:r>
          </a:p>
          <a:p>
            <a:pPr marL="285750" indent="-285750">
              <a:buFont typeface="Arial" panose="020B0604020202020204" pitchFamily="34" charset="0"/>
              <a:buChar char="•"/>
            </a:pPr>
            <a:r>
              <a:rPr lang="en-US" sz="1400" dirty="0">
                <a:solidFill>
                  <a:schemeClr val="tx1"/>
                </a:solidFill>
                <a:cs typeface="Arial"/>
              </a:rPr>
              <a:t>Changes in personality or </a:t>
            </a:r>
            <a:r>
              <a:rPr lang="en-US" sz="1400" dirty="0" err="1">
                <a:solidFill>
                  <a:schemeClr val="tx1"/>
                </a:solidFill>
                <a:cs typeface="Arial"/>
              </a:rPr>
              <a:t>behaviour</a:t>
            </a:r>
            <a:endParaRPr lang="en-US" sz="1400" dirty="0">
              <a:solidFill>
                <a:schemeClr val="tx1"/>
              </a:solidFill>
              <a:cs typeface="Arial"/>
            </a:endParaRPr>
          </a:p>
          <a:p>
            <a:endParaRPr lang="en-US" sz="1400" dirty="0">
              <a:solidFill>
                <a:schemeClr val="tx1"/>
              </a:solidFill>
              <a:cs typeface="Arial"/>
            </a:endParaRPr>
          </a:p>
        </p:txBody>
      </p:sp>
      <p:pic>
        <p:nvPicPr>
          <p:cNvPr id="16" name="Graphic 15" descr="Head with gears outline">
            <a:extLst>
              <a:ext uri="{FF2B5EF4-FFF2-40B4-BE49-F238E27FC236}">
                <a16:creationId xmlns:a16="http://schemas.microsoft.com/office/drawing/2014/main" id="{60A4AF6F-B87E-EEB4-2060-A8B588829B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04086" y="4849463"/>
            <a:ext cx="720000" cy="720000"/>
          </a:xfrm>
          <a:prstGeom prst="rect">
            <a:avLst/>
          </a:prstGeom>
        </p:spPr>
      </p:pic>
      <p:pic>
        <p:nvPicPr>
          <p:cNvPr id="13" name="Graphic 12" descr="Handwashing outline">
            <a:extLst>
              <a:ext uri="{FF2B5EF4-FFF2-40B4-BE49-F238E27FC236}">
                <a16:creationId xmlns:a16="http://schemas.microsoft.com/office/drawing/2014/main" id="{A77ABF02-1DCB-9ABC-C4E0-682D7AA1816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2025" y="2281855"/>
            <a:ext cx="719138" cy="719138"/>
          </a:xfrm>
          <a:prstGeom prst="rect">
            <a:avLst/>
          </a:prstGeom>
        </p:spPr>
      </p:pic>
      <p:pic>
        <p:nvPicPr>
          <p:cNvPr id="15" name="Graphic 14" descr="Downward trend graph outline">
            <a:extLst>
              <a:ext uri="{FF2B5EF4-FFF2-40B4-BE49-F238E27FC236}">
                <a16:creationId xmlns:a16="http://schemas.microsoft.com/office/drawing/2014/main" id="{FBCCB596-6207-C9B7-737A-15EC702AB3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1163" y="3462040"/>
            <a:ext cx="720000" cy="720000"/>
          </a:xfrm>
          <a:prstGeom prst="rect">
            <a:avLst/>
          </a:prstGeom>
        </p:spPr>
      </p:pic>
      <p:pic>
        <p:nvPicPr>
          <p:cNvPr id="18" name="Graphic 17" descr="Checklist outline">
            <a:extLst>
              <a:ext uri="{FF2B5EF4-FFF2-40B4-BE49-F238E27FC236}">
                <a16:creationId xmlns:a16="http://schemas.microsoft.com/office/drawing/2014/main" id="{1A369A4B-B750-6118-58AE-E653DA3761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0500" y="4849463"/>
            <a:ext cx="720000" cy="720000"/>
          </a:xfrm>
          <a:prstGeom prst="rect">
            <a:avLst/>
          </a:prstGeom>
        </p:spPr>
      </p:pic>
      <p:pic>
        <p:nvPicPr>
          <p:cNvPr id="20" name="Graphic 19" descr="Clipboard Partially Crossed outline">
            <a:extLst>
              <a:ext uri="{FF2B5EF4-FFF2-40B4-BE49-F238E27FC236}">
                <a16:creationId xmlns:a16="http://schemas.microsoft.com/office/drawing/2014/main" id="{621E0FB3-F324-1E20-F221-FD0BBE15F82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61163" y="4714577"/>
            <a:ext cx="720000" cy="720000"/>
          </a:xfrm>
          <a:prstGeom prst="rect">
            <a:avLst/>
          </a:prstGeom>
        </p:spPr>
      </p:pic>
    </p:spTree>
    <p:extLst>
      <p:ext uri="{BB962C8B-B14F-4D97-AF65-F5344CB8AC3E}">
        <p14:creationId xmlns:p14="http://schemas.microsoft.com/office/powerpoint/2010/main" val="3421811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CE1EF0-7851-8BA8-365B-ED360224ABA4}"/>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C7B3FBC4-20AD-9C26-BA27-985759B21E0E}"/>
              </a:ext>
            </a:extLst>
          </p:cNvPr>
          <p:cNvSpPr>
            <a:spLocks noGrp="1"/>
          </p:cNvSpPr>
          <p:nvPr>
            <p:ph type="title"/>
          </p:nvPr>
        </p:nvSpPr>
        <p:spPr/>
        <p:txBody>
          <a:bodyPr/>
          <a:lstStyle/>
          <a:p>
            <a:r>
              <a:rPr lang="en-US" dirty="0">
                <a:cs typeface="Arial"/>
              </a:rPr>
              <a:t>Clinical criteria for probable Alzheimer’s disease dementia</a:t>
            </a:r>
            <a:endParaRPr lang="en-US" dirty="0"/>
          </a:p>
        </p:txBody>
      </p:sp>
      <p:sp>
        <p:nvSpPr>
          <p:cNvPr id="5" name="Text Placeholder 4">
            <a:extLst>
              <a:ext uri="{FF2B5EF4-FFF2-40B4-BE49-F238E27FC236}">
                <a16:creationId xmlns:a16="http://schemas.microsoft.com/office/drawing/2014/main" id="{E852BE20-F11D-B40B-284E-C3914B53BBDF}"/>
              </a:ext>
            </a:extLst>
          </p:cNvPr>
          <p:cNvSpPr>
            <a:spLocks noGrp="1"/>
          </p:cNvSpPr>
          <p:nvPr>
            <p:ph type="body" sz="quarter" idx="18"/>
          </p:nvPr>
        </p:nvSpPr>
        <p:spPr/>
        <p:txBody>
          <a:bodyPr/>
          <a:lstStyle/>
          <a:p>
            <a:pPr marL="143510" indent="-143510"/>
            <a:r>
              <a:rPr lang="en-US" dirty="0" err="1">
                <a:latin typeface="Times New Roman"/>
                <a:cs typeface="Times New Roman"/>
              </a:rPr>
              <a:t>McKhann</a:t>
            </a:r>
            <a:r>
              <a:rPr lang="en-US" dirty="0">
                <a:latin typeface="Times New Roman"/>
                <a:cs typeface="Times New Roman"/>
              </a:rPr>
              <a:t> et al. </a:t>
            </a:r>
            <a:r>
              <a:rPr lang="en-US" dirty="0" err="1">
                <a:latin typeface="Times New Roman"/>
                <a:cs typeface="Times New Roman"/>
              </a:rPr>
              <a:t>Alzheimers</a:t>
            </a:r>
            <a:r>
              <a:rPr lang="en-US" dirty="0">
                <a:latin typeface="Times New Roman"/>
                <a:cs typeface="Times New Roman"/>
              </a:rPr>
              <a:t> Dement 2011;7(3):263–269</a:t>
            </a:r>
            <a:endParaRPr lang="en-US" dirty="0"/>
          </a:p>
        </p:txBody>
      </p:sp>
      <p:sp>
        <p:nvSpPr>
          <p:cNvPr id="7" name="Rectangle: Diagonal Corners Rounded 6">
            <a:extLst>
              <a:ext uri="{FF2B5EF4-FFF2-40B4-BE49-F238E27FC236}">
                <a16:creationId xmlns:a16="http://schemas.microsoft.com/office/drawing/2014/main" id="{74EEA444-CE9B-5618-1C9C-38AC18F97FE9}"/>
              </a:ext>
            </a:extLst>
          </p:cNvPr>
          <p:cNvSpPr/>
          <p:nvPr/>
        </p:nvSpPr>
        <p:spPr>
          <a:xfrm flipH="1">
            <a:off x="876300" y="1416785"/>
            <a:ext cx="10233660" cy="480060"/>
          </a:xfrm>
          <a:prstGeom prst="round2Diag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a:rPr>
              <a:t>The individual must meet the criteria for dementia in addition to the following:</a:t>
            </a:r>
            <a:endParaRPr lang="en-US" baseline="30000" dirty="0">
              <a:cs typeface="Arial"/>
            </a:endParaRPr>
          </a:p>
        </p:txBody>
      </p:sp>
      <p:sp>
        <p:nvSpPr>
          <p:cNvPr id="8" name="Rectangle 7">
            <a:extLst>
              <a:ext uri="{FF2B5EF4-FFF2-40B4-BE49-F238E27FC236}">
                <a16:creationId xmlns:a16="http://schemas.microsoft.com/office/drawing/2014/main" id="{03051649-F67C-6A98-14FD-077BE5126561}"/>
              </a:ext>
            </a:extLst>
          </p:cNvPr>
          <p:cNvSpPr/>
          <p:nvPr/>
        </p:nvSpPr>
        <p:spPr>
          <a:xfrm>
            <a:off x="876300" y="2057400"/>
            <a:ext cx="3870960" cy="12382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a:r>
              <a:rPr lang="en-US" sz="1400" dirty="0">
                <a:solidFill>
                  <a:schemeClr val="tx1"/>
                </a:solidFill>
                <a:cs typeface="Arial"/>
              </a:rPr>
              <a:t>Symptoms have gradual and progressive onset over months to years, not hours/days</a:t>
            </a:r>
          </a:p>
        </p:txBody>
      </p:sp>
      <p:sp>
        <p:nvSpPr>
          <p:cNvPr id="9" name="Rectangle 8">
            <a:extLst>
              <a:ext uri="{FF2B5EF4-FFF2-40B4-BE49-F238E27FC236}">
                <a16:creationId xmlns:a16="http://schemas.microsoft.com/office/drawing/2014/main" id="{3FF4A89A-2475-7B83-D49D-7CE9668F8061}"/>
              </a:ext>
            </a:extLst>
          </p:cNvPr>
          <p:cNvSpPr/>
          <p:nvPr/>
        </p:nvSpPr>
        <p:spPr>
          <a:xfrm>
            <a:off x="876300" y="3380222"/>
            <a:ext cx="3870960" cy="123840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a:r>
              <a:rPr lang="en-US" sz="1400" dirty="0">
                <a:solidFill>
                  <a:schemeClr val="tx1"/>
                </a:solidFill>
                <a:cs typeface="Arial"/>
              </a:rPr>
              <a:t>Objective history of worsening </a:t>
            </a:r>
            <a:br>
              <a:rPr lang="en-US" sz="1400" dirty="0">
                <a:solidFill>
                  <a:schemeClr val="tx1"/>
                </a:solidFill>
                <a:cs typeface="Arial"/>
              </a:rPr>
            </a:br>
            <a:r>
              <a:rPr lang="en-US" sz="1400" dirty="0">
                <a:solidFill>
                  <a:schemeClr val="tx1"/>
                </a:solidFill>
                <a:cs typeface="Arial"/>
              </a:rPr>
              <a:t>cognitive function</a:t>
            </a:r>
          </a:p>
        </p:txBody>
      </p:sp>
      <p:sp>
        <p:nvSpPr>
          <p:cNvPr id="10" name="Rectangle 9">
            <a:extLst>
              <a:ext uri="{FF2B5EF4-FFF2-40B4-BE49-F238E27FC236}">
                <a16:creationId xmlns:a16="http://schemas.microsoft.com/office/drawing/2014/main" id="{E0EF3872-6266-13CD-2AF2-8E960EA05574}"/>
              </a:ext>
            </a:extLst>
          </p:cNvPr>
          <p:cNvSpPr/>
          <p:nvPr/>
        </p:nvSpPr>
        <p:spPr>
          <a:xfrm>
            <a:off x="876300" y="4703195"/>
            <a:ext cx="3870960" cy="1545479"/>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a:r>
              <a:rPr lang="en-US" sz="1400" dirty="0">
                <a:solidFill>
                  <a:schemeClr val="tx1"/>
                </a:solidFill>
                <a:cs typeface="Arial"/>
              </a:rPr>
              <a:t>Probable AD dementia should </a:t>
            </a:r>
            <a:r>
              <a:rPr lang="en-US" sz="1400" u="sng" dirty="0">
                <a:solidFill>
                  <a:schemeClr val="tx1"/>
                </a:solidFill>
                <a:cs typeface="Arial"/>
              </a:rPr>
              <a:t>not</a:t>
            </a:r>
            <a:r>
              <a:rPr lang="en-US" sz="1400" dirty="0">
                <a:solidFill>
                  <a:schemeClr val="tx1"/>
                </a:solidFill>
                <a:cs typeface="Arial"/>
              </a:rPr>
              <a:t> be </a:t>
            </a:r>
            <a:br>
              <a:rPr lang="en-US" sz="1400" dirty="0">
                <a:solidFill>
                  <a:schemeClr val="tx1"/>
                </a:solidFill>
                <a:cs typeface="Arial"/>
              </a:rPr>
            </a:br>
            <a:r>
              <a:rPr lang="en-US" sz="1400" dirty="0">
                <a:solidFill>
                  <a:schemeClr val="tx1"/>
                </a:solidFill>
                <a:cs typeface="Arial"/>
              </a:rPr>
              <a:t>used when there is evidence of substantial cerebrovascular disease temporally linked </a:t>
            </a:r>
            <a:br>
              <a:rPr lang="en-US" sz="1400" dirty="0">
                <a:solidFill>
                  <a:schemeClr val="tx1"/>
                </a:solidFill>
                <a:cs typeface="Arial"/>
              </a:rPr>
            </a:br>
            <a:r>
              <a:rPr lang="en-US" sz="1400" dirty="0">
                <a:solidFill>
                  <a:schemeClr val="tx1"/>
                </a:solidFill>
                <a:cs typeface="Arial"/>
              </a:rPr>
              <a:t>to onset or worsening of cognitive </a:t>
            </a:r>
            <a:br>
              <a:rPr lang="en-US" sz="1400" dirty="0">
                <a:solidFill>
                  <a:schemeClr val="tx1"/>
                </a:solidFill>
                <a:cs typeface="Arial"/>
              </a:rPr>
            </a:br>
            <a:r>
              <a:rPr lang="en-US" sz="1400" dirty="0">
                <a:solidFill>
                  <a:schemeClr val="tx1"/>
                </a:solidFill>
                <a:cs typeface="Arial"/>
              </a:rPr>
              <a:t>impairment, or core features of another neurodegenerative disease</a:t>
            </a:r>
          </a:p>
        </p:txBody>
      </p:sp>
      <p:sp>
        <p:nvSpPr>
          <p:cNvPr id="11" name="Rectangle 10">
            <a:extLst>
              <a:ext uri="{FF2B5EF4-FFF2-40B4-BE49-F238E27FC236}">
                <a16:creationId xmlns:a16="http://schemas.microsoft.com/office/drawing/2014/main" id="{FF116E80-48B2-F43E-25C8-3F0737D24ECA}"/>
              </a:ext>
            </a:extLst>
          </p:cNvPr>
          <p:cNvSpPr/>
          <p:nvPr/>
        </p:nvSpPr>
        <p:spPr>
          <a:xfrm>
            <a:off x="4853940" y="2054244"/>
            <a:ext cx="6256020" cy="4168443"/>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r>
              <a:rPr lang="en-US" sz="1400" b="1" dirty="0">
                <a:solidFill>
                  <a:schemeClr val="tx1"/>
                </a:solidFill>
                <a:cs typeface="Arial"/>
              </a:rPr>
            </a:br>
            <a:r>
              <a:rPr lang="en-US" sz="1400" b="1" dirty="0">
                <a:solidFill>
                  <a:schemeClr val="tx1"/>
                </a:solidFill>
                <a:cs typeface="Arial"/>
              </a:rPr>
              <a:t>Cognitive deficits are evident from history and examination and are in </a:t>
            </a:r>
            <a:br>
              <a:rPr lang="en-US" sz="1400" b="1" dirty="0">
                <a:solidFill>
                  <a:schemeClr val="tx1"/>
                </a:solidFill>
                <a:cs typeface="Arial"/>
              </a:rPr>
            </a:br>
            <a:r>
              <a:rPr lang="en-US" sz="1400" b="1" dirty="0">
                <a:solidFill>
                  <a:schemeClr val="tx1"/>
                </a:solidFill>
                <a:cs typeface="Arial"/>
              </a:rPr>
              <a:t>one of the following categories:</a:t>
            </a:r>
            <a:br>
              <a:rPr lang="en-US" sz="1400" dirty="0">
                <a:solidFill>
                  <a:schemeClr val="tx1"/>
                </a:solidFill>
                <a:cs typeface="Arial"/>
              </a:rPr>
            </a:b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Amnestic presentation: impairment in learning and recall of recently learned information. Evidence of dysfunction in one more domain is required. This is the most common presentation associated with AD</a:t>
            </a:r>
            <a:br>
              <a:rPr lang="en-US" sz="1400" dirty="0">
                <a:solidFill>
                  <a:schemeClr val="tx1"/>
                </a:solidFill>
                <a:cs typeface="Arial"/>
              </a:rPr>
            </a:b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Language presentation: predominant impairment in word-finding with deficit in another cognitive domain</a:t>
            </a:r>
            <a:br>
              <a:rPr lang="en-US" sz="1400" dirty="0">
                <a:solidFill>
                  <a:schemeClr val="tx1"/>
                </a:solidFill>
                <a:cs typeface="Arial"/>
              </a:rPr>
            </a:b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Visuospatial presentation: deficits in visuospatial function (object </a:t>
            </a:r>
            <a:br>
              <a:rPr lang="en-US" sz="1400" dirty="0">
                <a:solidFill>
                  <a:schemeClr val="tx1"/>
                </a:solidFill>
                <a:cs typeface="Arial"/>
              </a:rPr>
            </a:br>
            <a:r>
              <a:rPr lang="en-US" sz="1400" dirty="0">
                <a:solidFill>
                  <a:schemeClr val="tx1"/>
                </a:solidFill>
                <a:cs typeface="Arial"/>
              </a:rPr>
              <a:t>agnosia, impaired face recognition, alexia), with evidence of </a:t>
            </a:r>
            <a:br>
              <a:rPr lang="en-US" sz="1400" dirty="0">
                <a:solidFill>
                  <a:schemeClr val="tx1"/>
                </a:solidFill>
                <a:cs typeface="Arial"/>
              </a:rPr>
            </a:br>
            <a:r>
              <a:rPr lang="en-US" sz="1400" dirty="0">
                <a:solidFill>
                  <a:schemeClr val="tx1"/>
                </a:solidFill>
                <a:cs typeface="Arial"/>
              </a:rPr>
              <a:t>dysfunction in at least one other cognitive domain</a:t>
            </a:r>
            <a:br>
              <a:rPr lang="en-US" sz="1400" dirty="0">
                <a:solidFill>
                  <a:schemeClr val="tx1"/>
                </a:solidFill>
                <a:cs typeface="Arial"/>
              </a:rPr>
            </a:b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Dysexecutive presentation: deficits in reasoning, problem solving </a:t>
            </a:r>
            <a:br>
              <a:rPr lang="en-US" sz="1400" dirty="0">
                <a:solidFill>
                  <a:schemeClr val="tx1"/>
                </a:solidFill>
                <a:cs typeface="Arial"/>
              </a:rPr>
            </a:br>
            <a:r>
              <a:rPr lang="en-US" sz="1400" dirty="0">
                <a:solidFill>
                  <a:schemeClr val="tx1"/>
                </a:solidFill>
                <a:cs typeface="Arial"/>
              </a:rPr>
              <a:t>and judgement, with evidence of dysfunction in at least one other cognitive domain</a:t>
            </a:r>
          </a:p>
          <a:p>
            <a:endParaRPr lang="en-US" sz="1400" dirty="0">
              <a:solidFill>
                <a:schemeClr val="tx1"/>
              </a:solidFill>
              <a:cs typeface="Arial"/>
            </a:endParaRPr>
          </a:p>
        </p:txBody>
      </p:sp>
    </p:spTree>
    <p:extLst>
      <p:ext uri="{BB962C8B-B14F-4D97-AF65-F5344CB8AC3E}">
        <p14:creationId xmlns:p14="http://schemas.microsoft.com/office/powerpoint/2010/main" val="1577815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BD5E15-4F07-86F5-8E83-02386BD28196}"/>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le 2">
            <a:extLst>
              <a:ext uri="{FF2B5EF4-FFF2-40B4-BE49-F238E27FC236}">
                <a16:creationId xmlns:a16="http://schemas.microsoft.com/office/drawing/2014/main" id="{2CD17C76-77A2-04D6-F704-DEB9DF0F3479}"/>
              </a:ext>
            </a:extLst>
          </p:cNvPr>
          <p:cNvSpPr>
            <a:spLocks noGrp="1"/>
          </p:cNvSpPr>
          <p:nvPr>
            <p:ph type="title"/>
          </p:nvPr>
        </p:nvSpPr>
        <p:spPr/>
        <p:txBody>
          <a:bodyPr/>
          <a:lstStyle/>
          <a:p>
            <a:r>
              <a:rPr lang="en-US" dirty="0">
                <a:cs typeface="Arial"/>
              </a:rPr>
              <a:t>Clinical criteria for possible Alzheimer’s disease dementia</a:t>
            </a:r>
            <a:endParaRPr lang="en-US" dirty="0"/>
          </a:p>
        </p:txBody>
      </p:sp>
      <p:sp>
        <p:nvSpPr>
          <p:cNvPr id="5" name="Text Placeholder 4">
            <a:extLst>
              <a:ext uri="{FF2B5EF4-FFF2-40B4-BE49-F238E27FC236}">
                <a16:creationId xmlns:a16="http://schemas.microsoft.com/office/drawing/2014/main" id="{A213601F-1FC8-4030-7755-01ADDEE35AD2}"/>
              </a:ext>
            </a:extLst>
          </p:cNvPr>
          <p:cNvSpPr>
            <a:spLocks noGrp="1"/>
          </p:cNvSpPr>
          <p:nvPr>
            <p:ph type="body" sz="quarter" idx="18"/>
          </p:nvPr>
        </p:nvSpPr>
        <p:spPr/>
        <p:txBody>
          <a:bodyPr/>
          <a:lstStyle/>
          <a:p>
            <a:pPr marL="143510" indent="-143510"/>
            <a:r>
              <a:rPr lang="en-US" dirty="0" err="1">
                <a:latin typeface="Times New Roman"/>
                <a:cs typeface="Times New Roman"/>
              </a:rPr>
              <a:t>McKhann</a:t>
            </a:r>
            <a:r>
              <a:rPr lang="en-US" dirty="0">
                <a:latin typeface="Times New Roman"/>
                <a:cs typeface="Times New Roman"/>
              </a:rPr>
              <a:t> et al. </a:t>
            </a:r>
            <a:r>
              <a:rPr lang="en-US" dirty="0" err="1">
                <a:latin typeface="Times New Roman"/>
                <a:cs typeface="Times New Roman"/>
              </a:rPr>
              <a:t>Alzheimers</a:t>
            </a:r>
            <a:r>
              <a:rPr lang="en-US" dirty="0">
                <a:latin typeface="Times New Roman"/>
                <a:cs typeface="Times New Roman"/>
              </a:rPr>
              <a:t> Dement 2011;7(3):263–269</a:t>
            </a:r>
            <a:endParaRPr lang="en-US" dirty="0"/>
          </a:p>
        </p:txBody>
      </p:sp>
      <p:sp>
        <p:nvSpPr>
          <p:cNvPr id="7" name="Rectangle: Diagonal Corners Rounded 6">
            <a:extLst>
              <a:ext uri="{FF2B5EF4-FFF2-40B4-BE49-F238E27FC236}">
                <a16:creationId xmlns:a16="http://schemas.microsoft.com/office/drawing/2014/main" id="{88274AB2-A864-C60A-1CAD-5DCFC977C6EF}"/>
              </a:ext>
            </a:extLst>
          </p:cNvPr>
          <p:cNvSpPr/>
          <p:nvPr/>
        </p:nvSpPr>
        <p:spPr>
          <a:xfrm flipH="1">
            <a:off x="876300" y="1416785"/>
            <a:ext cx="10233660" cy="480060"/>
          </a:xfrm>
          <a:prstGeom prst="round2Diag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a:rPr>
              <a:t>The individual must meet the core clinical criteria for AD and have either of the following:</a:t>
            </a:r>
            <a:endParaRPr lang="en-US" baseline="30000" dirty="0">
              <a:cs typeface="Arial"/>
            </a:endParaRPr>
          </a:p>
        </p:txBody>
      </p:sp>
      <p:sp>
        <p:nvSpPr>
          <p:cNvPr id="11" name="Rectangle 10">
            <a:extLst>
              <a:ext uri="{FF2B5EF4-FFF2-40B4-BE49-F238E27FC236}">
                <a16:creationId xmlns:a16="http://schemas.microsoft.com/office/drawing/2014/main" id="{27D2AC23-F743-8387-1B03-54D2B9F1DA38}"/>
              </a:ext>
            </a:extLst>
          </p:cNvPr>
          <p:cNvSpPr/>
          <p:nvPr/>
        </p:nvSpPr>
        <p:spPr>
          <a:xfrm>
            <a:off x="876300" y="2054245"/>
            <a:ext cx="3733800" cy="3586708"/>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r>
              <a:rPr lang="en-US" sz="1400" b="1" dirty="0">
                <a:solidFill>
                  <a:schemeClr val="tx1"/>
                </a:solidFill>
                <a:cs typeface="Arial"/>
              </a:rPr>
            </a:br>
            <a:r>
              <a:rPr lang="en-US" sz="1400" b="1" dirty="0">
                <a:solidFill>
                  <a:schemeClr val="tx1"/>
                </a:solidFill>
                <a:cs typeface="Arial"/>
              </a:rPr>
              <a:t>Atypical course</a:t>
            </a:r>
          </a:p>
          <a:p>
            <a:pPr algn="ctr"/>
            <a:endParaRPr lang="en-US" sz="1400" dirty="0">
              <a:solidFill>
                <a:schemeClr val="tx1"/>
              </a:solidFill>
              <a:cs typeface="Arial"/>
            </a:endParaRPr>
          </a:p>
          <a:p>
            <a:pPr marL="285750" indent="-285750">
              <a:buFont typeface="Arial" panose="020B0604020202020204" pitchFamily="34" charset="0"/>
              <a:buChar char="•"/>
            </a:pPr>
            <a:r>
              <a:rPr lang="en-US" sz="1400" dirty="0">
                <a:solidFill>
                  <a:schemeClr val="tx1"/>
                </a:solidFill>
                <a:cs typeface="Arial"/>
              </a:rPr>
              <a:t>Sudden onset of cognitive impairment, or</a:t>
            </a:r>
          </a:p>
          <a:p>
            <a:pPr marL="285750" indent="-285750">
              <a:buFont typeface="Arial" panose="020B0604020202020204" pitchFamily="34" charset="0"/>
              <a:buChar char="•"/>
            </a:pPr>
            <a:r>
              <a:rPr lang="en-US" sz="1400" dirty="0">
                <a:solidFill>
                  <a:schemeClr val="tx1"/>
                </a:solidFill>
                <a:cs typeface="Arial"/>
              </a:rPr>
              <a:t>Insufficient history or objective documentation of progressive decline</a:t>
            </a:r>
          </a:p>
          <a:p>
            <a:endParaRPr lang="en-US" sz="1400" dirty="0">
              <a:solidFill>
                <a:schemeClr val="tx1"/>
              </a:solidFill>
              <a:cs typeface="Arial"/>
            </a:endParaRPr>
          </a:p>
        </p:txBody>
      </p:sp>
      <p:sp>
        <p:nvSpPr>
          <p:cNvPr id="14" name="Rectangle 13">
            <a:extLst>
              <a:ext uri="{FF2B5EF4-FFF2-40B4-BE49-F238E27FC236}">
                <a16:creationId xmlns:a16="http://schemas.microsoft.com/office/drawing/2014/main" id="{CF3D978E-CC28-75DE-51C1-8E715E61F55D}"/>
              </a:ext>
            </a:extLst>
          </p:cNvPr>
          <p:cNvSpPr/>
          <p:nvPr/>
        </p:nvSpPr>
        <p:spPr>
          <a:xfrm>
            <a:off x="4752974" y="2054245"/>
            <a:ext cx="6356985" cy="3586708"/>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r>
              <a:rPr lang="en-US" sz="1400" b="1" dirty="0">
                <a:solidFill>
                  <a:schemeClr val="tx1"/>
                </a:solidFill>
                <a:cs typeface="Arial"/>
              </a:rPr>
            </a:br>
            <a:r>
              <a:rPr lang="en-US" sz="1400" b="1" dirty="0" err="1">
                <a:solidFill>
                  <a:schemeClr val="tx1"/>
                </a:solidFill>
                <a:cs typeface="Arial"/>
              </a:rPr>
              <a:t>Aetiologically</a:t>
            </a:r>
            <a:r>
              <a:rPr lang="en-US" sz="1400" b="1" dirty="0">
                <a:solidFill>
                  <a:schemeClr val="tx1"/>
                </a:solidFill>
                <a:cs typeface="Arial"/>
              </a:rPr>
              <a:t> mixed presentation:</a:t>
            </a:r>
          </a:p>
          <a:p>
            <a:pPr algn="ctr"/>
            <a:endParaRPr lang="en-US" sz="1400" dirty="0">
              <a:solidFill>
                <a:schemeClr val="tx1"/>
              </a:solidFill>
              <a:cs typeface="Arial"/>
            </a:endParaRPr>
          </a:p>
          <a:p>
            <a:pPr marL="284400" lvl="1" indent="-285750">
              <a:buFont typeface="Arial" panose="020B0604020202020204" pitchFamily="34" charset="0"/>
              <a:buChar char="•"/>
            </a:pPr>
            <a:r>
              <a:rPr lang="en-US" sz="1400" dirty="0">
                <a:solidFill>
                  <a:schemeClr val="tx1"/>
                </a:solidFill>
                <a:cs typeface="Arial"/>
              </a:rPr>
              <a:t>Concomitant cerebrovascular disease (history of stroke associated with onset or worsening of cognitive impairment or multiple/extensive infarcts </a:t>
            </a:r>
            <a:br>
              <a:rPr lang="en-US" sz="1400" dirty="0">
                <a:solidFill>
                  <a:schemeClr val="tx1"/>
                </a:solidFill>
                <a:cs typeface="Arial"/>
              </a:rPr>
            </a:br>
            <a:r>
              <a:rPr lang="en-US" sz="1400" dirty="0">
                <a:solidFill>
                  <a:schemeClr val="tx1"/>
                </a:solidFill>
                <a:cs typeface="Arial"/>
              </a:rPr>
              <a:t>or white matter hyperintensity burden)</a:t>
            </a:r>
          </a:p>
          <a:p>
            <a:pPr marL="284400" lvl="1" indent="-285750">
              <a:buFont typeface="Arial" panose="020B0604020202020204" pitchFamily="34" charset="0"/>
              <a:buChar char="•"/>
            </a:pPr>
            <a:endParaRPr lang="en-US" sz="1400" dirty="0">
              <a:solidFill>
                <a:schemeClr val="tx1"/>
              </a:solidFill>
              <a:cs typeface="Arial"/>
            </a:endParaRPr>
          </a:p>
          <a:p>
            <a:pPr marL="284400" lvl="1" indent="-285750">
              <a:buFont typeface="Arial" panose="020B0604020202020204" pitchFamily="34" charset="0"/>
              <a:buChar char="•"/>
            </a:pPr>
            <a:r>
              <a:rPr lang="en-US" sz="1400" dirty="0">
                <a:solidFill>
                  <a:schemeClr val="tx1"/>
                </a:solidFill>
                <a:cs typeface="Arial"/>
              </a:rPr>
              <a:t>Features of dementia with Lewy Bodies (other than the dementia itself)</a:t>
            </a:r>
          </a:p>
          <a:p>
            <a:pPr marL="284400" lvl="1" indent="-285750">
              <a:buFont typeface="Arial" panose="020B0604020202020204" pitchFamily="34" charset="0"/>
              <a:buChar char="•"/>
            </a:pPr>
            <a:endParaRPr lang="en-US" sz="1400" dirty="0">
              <a:solidFill>
                <a:schemeClr val="tx1"/>
              </a:solidFill>
              <a:cs typeface="Arial"/>
            </a:endParaRPr>
          </a:p>
          <a:p>
            <a:pPr marL="284400" lvl="1" indent="-285750">
              <a:buFont typeface="Arial" panose="020B0604020202020204" pitchFamily="34" charset="0"/>
              <a:buChar char="•"/>
            </a:pPr>
            <a:r>
              <a:rPr lang="en-US" sz="1400" dirty="0">
                <a:solidFill>
                  <a:schemeClr val="tx1"/>
                </a:solidFill>
                <a:cs typeface="Arial"/>
              </a:rPr>
              <a:t>Evidence of another neurological disease or another non-neurological medical comorbidity or medication use that could have an effect </a:t>
            </a:r>
            <a:br>
              <a:rPr lang="en-US" sz="1400" dirty="0">
                <a:solidFill>
                  <a:schemeClr val="tx1"/>
                </a:solidFill>
                <a:cs typeface="Arial"/>
              </a:rPr>
            </a:br>
            <a:r>
              <a:rPr lang="en-US" sz="1400" dirty="0">
                <a:solidFill>
                  <a:schemeClr val="tx1"/>
                </a:solidFill>
                <a:cs typeface="Arial"/>
              </a:rPr>
              <a:t>on cognition</a:t>
            </a:r>
          </a:p>
          <a:p>
            <a:pPr marL="285750" indent="-285750">
              <a:buFont typeface="Arial" panose="020B0604020202020204" pitchFamily="34" charset="0"/>
              <a:buChar char="•"/>
            </a:pPr>
            <a:endParaRPr lang="en-US" sz="1400" dirty="0">
              <a:solidFill>
                <a:schemeClr val="tx1"/>
              </a:solidFill>
              <a:cs typeface="Arial"/>
            </a:endParaRPr>
          </a:p>
          <a:p>
            <a:pPr marL="285750" indent="-285750">
              <a:buFont typeface="Arial" panose="020B0604020202020204" pitchFamily="34" charset="0"/>
              <a:buChar char="•"/>
            </a:pPr>
            <a:endParaRPr lang="en-US" sz="1400" dirty="0">
              <a:solidFill>
                <a:schemeClr val="tx1"/>
              </a:solidFill>
              <a:cs typeface="Arial"/>
            </a:endParaRPr>
          </a:p>
          <a:p>
            <a:endParaRPr lang="en-US" sz="1400" dirty="0">
              <a:solidFill>
                <a:schemeClr val="tx1"/>
              </a:solidFill>
              <a:cs typeface="Arial"/>
            </a:endParaRPr>
          </a:p>
        </p:txBody>
      </p:sp>
      <p:pic>
        <p:nvPicPr>
          <p:cNvPr id="18" name="Graphic 17" descr="Checklist outline">
            <a:extLst>
              <a:ext uri="{FF2B5EF4-FFF2-40B4-BE49-F238E27FC236}">
                <a16:creationId xmlns:a16="http://schemas.microsoft.com/office/drawing/2014/main" id="{B51C2D34-0FF5-5FFB-754A-52385FE922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76437" y="3648074"/>
            <a:ext cx="1533525" cy="1533525"/>
          </a:xfrm>
          <a:prstGeom prst="rect">
            <a:avLst/>
          </a:prstGeom>
        </p:spPr>
      </p:pic>
    </p:spTree>
    <p:extLst>
      <p:ext uri="{BB962C8B-B14F-4D97-AF65-F5344CB8AC3E}">
        <p14:creationId xmlns:p14="http://schemas.microsoft.com/office/powerpoint/2010/main" val="52468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TextBox 513">
            <a:extLst>
              <a:ext uri="{FF2B5EF4-FFF2-40B4-BE49-F238E27FC236}">
                <a16:creationId xmlns:a16="http://schemas.microsoft.com/office/drawing/2014/main" id="{9705E293-6122-D85D-BA90-593B6B304627}"/>
              </a:ext>
            </a:extLst>
          </p:cNvPr>
          <p:cNvSpPr txBox="1">
            <a:spLocks/>
          </p:cNvSpPr>
          <p:nvPr/>
        </p:nvSpPr>
        <p:spPr>
          <a:xfrm>
            <a:off x="539748" y="1416819"/>
            <a:ext cx="11106151" cy="3258117"/>
          </a:xfrm>
          <a:custGeom>
            <a:avLst/>
            <a:gdLst>
              <a:gd name="connsiteX0" fmla="*/ 0 w 11106151"/>
              <a:gd name="connsiteY0" fmla="*/ 0 h 4685215"/>
              <a:gd name="connsiteX1" fmla="*/ 3088888 w 11106151"/>
              <a:gd name="connsiteY1" fmla="*/ 0 h 4685215"/>
              <a:gd name="connsiteX2" fmla="*/ 8249758 w 11106151"/>
              <a:gd name="connsiteY2" fmla="*/ 0 h 4685215"/>
              <a:gd name="connsiteX3" fmla="*/ 8249759 w 11106151"/>
              <a:gd name="connsiteY3" fmla="*/ 0 h 4685215"/>
              <a:gd name="connsiteX4" fmla="*/ 10856824 w 11106151"/>
              <a:gd name="connsiteY4" fmla="*/ 0 h 4685215"/>
              <a:gd name="connsiteX5" fmla="*/ 11106151 w 11106151"/>
              <a:gd name="connsiteY5" fmla="*/ 249327 h 4685215"/>
              <a:gd name="connsiteX6" fmla="*/ 11106151 w 11106151"/>
              <a:gd name="connsiteY6" fmla="*/ 519327 h 4685215"/>
              <a:gd name="connsiteX7" fmla="*/ 11106151 w 11106151"/>
              <a:gd name="connsiteY7" fmla="*/ 4415215 h 4685215"/>
              <a:gd name="connsiteX8" fmla="*/ 11106151 w 11106151"/>
              <a:gd name="connsiteY8" fmla="*/ 4685215 h 4685215"/>
              <a:gd name="connsiteX9" fmla="*/ 8499085 w 11106151"/>
              <a:gd name="connsiteY9" fmla="*/ 4685215 h 4685215"/>
              <a:gd name="connsiteX10" fmla="*/ 5945281 w 11106151"/>
              <a:gd name="connsiteY10" fmla="*/ 4685215 h 4685215"/>
              <a:gd name="connsiteX11" fmla="*/ 5410197 w 11106151"/>
              <a:gd name="connsiteY11" fmla="*/ 4685215 h 4685215"/>
              <a:gd name="connsiteX12" fmla="*/ 3338215 w 11106151"/>
              <a:gd name="connsiteY12" fmla="*/ 4685215 h 4685215"/>
              <a:gd name="connsiteX13" fmla="*/ 249327 w 11106151"/>
              <a:gd name="connsiteY13" fmla="*/ 4685215 h 4685215"/>
              <a:gd name="connsiteX14" fmla="*/ 0 w 11106151"/>
              <a:gd name="connsiteY14" fmla="*/ 4435888 h 4685215"/>
              <a:gd name="connsiteX15" fmla="*/ 0 w 11106151"/>
              <a:gd name="connsiteY15" fmla="*/ 4165888 h 4685215"/>
              <a:gd name="connsiteX16" fmla="*/ 0 w 11106151"/>
              <a:gd name="connsiteY16" fmla="*/ 270000 h 468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06151" h="4685215">
                <a:moveTo>
                  <a:pt x="0" y="0"/>
                </a:moveTo>
                <a:lnTo>
                  <a:pt x="3088888" y="0"/>
                </a:lnTo>
                <a:lnTo>
                  <a:pt x="8249758" y="0"/>
                </a:lnTo>
                <a:lnTo>
                  <a:pt x="8249759" y="0"/>
                </a:lnTo>
                <a:lnTo>
                  <a:pt x="10856824" y="0"/>
                </a:lnTo>
                <a:cubicBezTo>
                  <a:pt x="10994523" y="0"/>
                  <a:pt x="11106151" y="111628"/>
                  <a:pt x="11106151" y="249327"/>
                </a:cubicBezTo>
                <a:lnTo>
                  <a:pt x="11106151" y="519327"/>
                </a:lnTo>
                <a:lnTo>
                  <a:pt x="11106151" y="4415215"/>
                </a:lnTo>
                <a:lnTo>
                  <a:pt x="11106151" y="4685215"/>
                </a:lnTo>
                <a:lnTo>
                  <a:pt x="8499085" y="4685215"/>
                </a:lnTo>
                <a:lnTo>
                  <a:pt x="5945281" y="4685215"/>
                </a:lnTo>
                <a:lnTo>
                  <a:pt x="5410197" y="4685215"/>
                </a:lnTo>
                <a:lnTo>
                  <a:pt x="3338215" y="4685215"/>
                </a:lnTo>
                <a:lnTo>
                  <a:pt x="249327" y="4685215"/>
                </a:lnTo>
                <a:cubicBezTo>
                  <a:pt x="111628" y="4685215"/>
                  <a:pt x="0" y="4573587"/>
                  <a:pt x="0" y="4435888"/>
                </a:cubicBezTo>
                <a:lnTo>
                  <a:pt x="0" y="4165888"/>
                </a:lnTo>
                <a:lnTo>
                  <a:pt x="0" y="270000"/>
                </a:lnTo>
                <a:close/>
              </a:path>
            </a:pathLst>
          </a:custGeom>
          <a:solidFill>
            <a:schemeClr val="bg1"/>
          </a:solidFill>
          <a:ln>
            <a:solidFill>
              <a:schemeClr val="accent4">
                <a:lumMod val="75000"/>
              </a:schemeClr>
            </a:solidFill>
          </a:ln>
        </p:spPr>
        <p:txBody>
          <a:bodyPr vert="horz"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a:p>
        </p:txBody>
      </p:sp>
      <p:sp>
        <p:nvSpPr>
          <p:cNvPr id="2" name="Espace réservé du texte 1">
            <a:extLst>
              <a:ext uri="{FF2B5EF4-FFF2-40B4-BE49-F238E27FC236}">
                <a16:creationId xmlns:a16="http://schemas.microsoft.com/office/drawing/2014/main" id="{8F44A8A2-89B4-7208-BEE3-8D30A1FF5C18}"/>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3" name="Titre 2">
            <a:extLst>
              <a:ext uri="{FF2B5EF4-FFF2-40B4-BE49-F238E27FC236}">
                <a16:creationId xmlns:a16="http://schemas.microsoft.com/office/drawing/2014/main" id="{80CA6688-6400-089A-D775-43865DD12BA7}"/>
              </a:ext>
            </a:extLst>
          </p:cNvPr>
          <p:cNvSpPr>
            <a:spLocks noGrp="1"/>
          </p:cNvSpPr>
          <p:nvPr>
            <p:ph type="title"/>
          </p:nvPr>
        </p:nvSpPr>
        <p:spPr/>
        <p:txBody>
          <a:bodyPr/>
          <a:lstStyle/>
          <a:p>
            <a:r>
              <a:rPr lang="fr-CA" dirty="0" err="1"/>
              <a:t>Biological</a:t>
            </a:r>
            <a:r>
              <a:rPr lang="fr-CA" dirty="0"/>
              <a:t> </a:t>
            </a:r>
            <a:r>
              <a:rPr lang="fr-CA" dirty="0" err="1"/>
              <a:t>criteria</a:t>
            </a:r>
            <a:r>
              <a:rPr lang="fr-CA" dirty="0"/>
              <a:t> for Alzheimer’s </a:t>
            </a:r>
            <a:r>
              <a:rPr lang="fr-CA" dirty="0" err="1"/>
              <a:t>disease</a:t>
            </a:r>
            <a:endParaRPr lang="fr-CA" dirty="0"/>
          </a:p>
        </p:txBody>
      </p:sp>
      <p:sp>
        <p:nvSpPr>
          <p:cNvPr id="4" name="Espace réservé du contenu 3">
            <a:extLst>
              <a:ext uri="{FF2B5EF4-FFF2-40B4-BE49-F238E27FC236}">
                <a16:creationId xmlns:a16="http://schemas.microsoft.com/office/drawing/2014/main" id="{240894BD-B0DC-D6AB-78C9-77EE185D50ED}"/>
              </a:ext>
            </a:extLst>
          </p:cNvPr>
          <p:cNvSpPr>
            <a:spLocks noGrp="1"/>
          </p:cNvSpPr>
          <p:nvPr>
            <p:ph idx="19"/>
          </p:nvPr>
        </p:nvSpPr>
        <p:spPr>
          <a:xfrm>
            <a:off x="576298" y="4828824"/>
            <a:ext cx="9816286" cy="926231"/>
          </a:xfrm>
        </p:spPr>
        <p:txBody>
          <a:bodyPr/>
          <a:lstStyle/>
          <a:p>
            <a:pPr marL="0" indent="0">
              <a:buNone/>
            </a:pPr>
            <a:r>
              <a:rPr lang="en-GB" sz="1600" dirty="0"/>
              <a:t>AD is a progressive neurodegenerative disease,</a:t>
            </a:r>
            <a:r>
              <a:rPr lang="en-GB" baseline="30000" dirty="0"/>
              <a:t>2</a:t>
            </a:r>
            <a:r>
              <a:rPr lang="en-GB" sz="1600" dirty="0"/>
              <a:t> which is defined biologically by:</a:t>
            </a:r>
            <a:endParaRPr lang="en-GB" dirty="0"/>
          </a:p>
          <a:p>
            <a:pPr>
              <a:spcBef>
                <a:spcPts val="600"/>
              </a:spcBef>
            </a:pPr>
            <a:r>
              <a:rPr lang="en-GB" dirty="0"/>
              <a:t>Evidence of amyloid (A) deposition using PET-amyloid or CSF measure of Aβ</a:t>
            </a:r>
            <a:r>
              <a:rPr lang="en-GB" baseline="-25000" dirty="0"/>
              <a:t>42</a:t>
            </a:r>
            <a:r>
              <a:rPr lang="en-GB" baseline="30000" dirty="0"/>
              <a:t>2-4</a:t>
            </a:r>
          </a:p>
          <a:p>
            <a:pPr>
              <a:spcBef>
                <a:spcPts val="600"/>
              </a:spcBef>
            </a:pPr>
            <a:r>
              <a:rPr lang="en-GB" dirty="0"/>
              <a:t>Evidence of tau (T) pathology using PET-tau or CSF measure of p-tau</a:t>
            </a:r>
            <a:r>
              <a:rPr lang="en-GB" baseline="30000" dirty="0"/>
              <a:t>2-4</a:t>
            </a:r>
            <a:endParaRPr lang="en-GB" dirty="0"/>
          </a:p>
          <a:p>
            <a:pPr>
              <a:spcBef>
                <a:spcPts val="600"/>
              </a:spcBef>
            </a:pPr>
            <a:r>
              <a:rPr lang="en-GB" dirty="0"/>
              <a:t>Evidence of neurodegeneration (N) using MRI, FDG-PET, or CSF measure of total tau</a:t>
            </a:r>
            <a:r>
              <a:rPr lang="en-GB" baseline="30000" dirty="0"/>
              <a:t>2-4</a:t>
            </a:r>
            <a:endParaRPr lang="en-GB" dirty="0"/>
          </a:p>
        </p:txBody>
      </p:sp>
      <p:sp>
        <p:nvSpPr>
          <p:cNvPr id="5" name="Espace réservé du texte 4">
            <a:extLst>
              <a:ext uri="{FF2B5EF4-FFF2-40B4-BE49-F238E27FC236}">
                <a16:creationId xmlns:a16="http://schemas.microsoft.com/office/drawing/2014/main" id="{13A0CF06-3B75-753B-EE7D-1127F358351F}"/>
              </a:ext>
            </a:extLst>
          </p:cNvPr>
          <p:cNvSpPr>
            <a:spLocks noGrp="1"/>
          </p:cNvSpPr>
          <p:nvPr>
            <p:ph type="body" sz="quarter" idx="18"/>
          </p:nvPr>
        </p:nvSpPr>
        <p:spPr>
          <a:xfrm>
            <a:off x="539749" y="6102000"/>
            <a:ext cx="9587582" cy="619200"/>
          </a:xfrm>
        </p:spPr>
        <p:txBody>
          <a:bodyPr/>
          <a:lstStyle/>
          <a:p>
            <a:r>
              <a:rPr lang="fr-FR" b="0" i="0" dirty="0">
                <a:effectLst/>
              </a:rPr>
              <a:t>A</a:t>
            </a:r>
            <a:r>
              <a:rPr lang="el-GR" b="0" i="0" dirty="0">
                <a:effectLst/>
              </a:rPr>
              <a:t>β</a:t>
            </a:r>
            <a:r>
              <a:rPr lang="en-GB" b="0" i="0" dirty="0">
                <a:effectLst/>
              </a:rPr>
              <a:t>=amyloid-</a:t>
            </a:r>
            <a:r>
              <a:rPr lang="en-GB" dirty="0"/>
              <a:t>β; CSF=cerebrospinal fluid; FDG-PET</a:t>
            </a:r>
            <a:r>
              <a:rPr lang="en-GB" dirty="0">
                <a:latin typeface="Times New Roman"/>
                <a:cs typeface="Times New Roman"/>
              </a:rPr>
              <a:t>=fluorodeoxyglucose-positron emission tomography; </a:t>
            </a:r>
            <a:r>
              <a:rPr lang="en-GB" dirty="0"/>
              <a:t>MRI=magnetic resonance imaging; </a:t>
            </a:r>
            <a:br>
              <a:rPr lang="en-GB" dirty="0"/>
            </a:br>
            <a:r>
              <a:rPr lang="en-GB" dirty="0"/>
              <a:t>NFT=neurofibrillary tangle; PET=positron emission tomography; p-tau=phosphorylated tau</a:t>
            </a:r>
            <a:br>
              <a:rPr lang="en-GB" dirty="0"/>
            </a:br>
            <a:br>
              <a:rPr lang="fr-FR" b="0" i="0" dirty="0">
                <a:effectLst/>
              </a:rPr>
            </a:br>
            <a:r>
              <a:rPr lang="fr-FR" b="0" i="0" dirty="0">
                <a:effectLst/>
              </a:rPr>
              <a:t>1. </a:t>
            </a:r>
            <a:r>
              <a:rPr lang="en-GB" dirty="0" err="1"/>
              <a:t>Breijyeh</a:t>
            </a:r>
            <a:r>
              <a:rPr lang="en-GB" dirty="0"/>
              <a:t> &amp; </a:t>
            </a:r>
            <a:r>
              <a:rPr lang="en-GB" dirty="0" err="1"/>
              <a:t>Karaman</a:t>
            </a:r>
            <a:r>
              <a:rPr lang="en-GB" dirty="0"/>
              <a:t>. Molecules 2020;25(24):5789; 2. </a:t>
            </a:r>
            <a:r>
              <a:rPr lang="fr-FR" b="0" i="0" dirty="0" err="1">
                <a:effectLst/>
              </a:rPr>
              <a:t>Fišar</a:t>
            </a:r>
            <a:r>
              <a:rPr lang="fr-FR" b="0" i="0" dirty="0">
                <a:effectLst/>
              </a:rPr>
              <a:t>. </a:t>
            </a:r>
            <a:r>
              <a:rPr lang="fr-FR" b="0" i="0" dirty="0" err="1">
                <a:effectLst/>
              </a:rPr>
              <a:t>Biomolecules</a:t>
            </a:r>
            <a:r>
              <a:rPr lang="fr-FR" b="0" i="0" dirty="0">
                <a:effectLst/>
              </a:rPr>
              <a:t> 2022;12(11):1676; 3. Jack et al. </a:t>
            </a:r>
            <a:r>
              <a:rPr lang="fr-FR" b="0" i="0" dirty="0" err="1">
                <a:effectLst/>
              </a:rPr>
              <a:t>Alzheimers</a:t>
            </a:r>
            <a:r>
              <a:rPr lang="fr-FR" b="0" i="0" dirty="0">
                <a:effectLst/>
              </a:rPr>
              <a:t> </a:t>
            </a:r>
            <a:r>
              <a:rPr lang="fr-FR" b="0" i="0" dirty="0" err="1">
                <a:effectLst/>
              </a:rPr>
              <a:t>Dement</a:t>
            </a:r>
            <a:r>
              <a:rPr lang="fr-FR" b="0" i="0" dirty="0">
                <a:effectLst/>
              </a:rPr>
              <a:t> 2018;14(4):535–562; 4. Jack et al. </a:t>
            </a:r>
            <a:r>
              <a:rPr lang="fr-FR" b="0" i="0" dirty="0" err="1">
                <a:effectLst/>
              </a:rPr>
              <a:t>Neurology</a:t>
            </a:r>
            <a:r>
              <a:rPr lang="fr-FR" b="0" i="0" dirty="0">
                <a:effectLst/>
              </a:rPr>
              <a:t> 2016;87(5):539–547</a:t>
            </a:r>
          </a:p>
        </p:txBody>
      </p:sp>
      <p:grpSp>
        <p:nvGrpSpPr>
          <p:cNvPr id="513" name="Group 512">
            <a:extLst>
              <a:ext uri="{FF2B5EF4-FFF2-40B4-BE49-F238E27FC236}">
                <a16:creationId xmlns:a16="http://schemas.microsoft.com/office/drawing/2014/main" id="{3F916F01-7DA8-CE00-0EA8-D1E3D14C9F1D}"/>
              </a:ext>
            </a:extLst>
          </p:cNvPr>
          <p:cNvGrpSpPr/>
          <p:nvPr/>
        </p:nvGrpSpPr>
        <p:grpSpPr>
          <a:xfrm>
            <a:off x="1625142" y="1496038"/>
            <a:ext cx="8941716" cy="3125577"/>
            <a:chOff x="1135734" y="1496038"/>
            <a:chExt cx="9942447" cy="3475382"/>
          </a:xfrm>
        </p:grpSpPr>
        <p:grpSp>
          <p:nvGrpSpPr>
            <p:cNvPr id="7" name="Group 6">
              <a:extLst>
                <a:ext uri="{FF2B5EF4-FFF2-40B4-BE49-F238E27FC236}">
                  <a16:creationId xmlns:a16="http://schemas.microsoft.com/office/drawing/2014/main" id="{16FD732A-4286-C488-A430-3DF17AA69E60}"/>
                </a:ext>
              </a:extLst>
            </p:cNvPr>
            <p:cNvGrpSpPr/>
            <p:nvPr/>
          </p:nvGrpSpPr>
          <p:grpSpPr>
            <a:xfrm>
              <a:off x="2643535" y="1606933"/>
              <a:ext cx="1348421" cy="1190114"/>
              <a:chOff x="5488536" y="166946"/>
              <a:chExt cx="1348421" cy="1190114"/>
            </a:xfrm>
          </p:grpSpPr>
          <p:sp>
            <p:nvSpPr>
              <p:cNvPr id="9" name="Freeform: Shape 8">
                <a:extLst>
                  <a:ext uri="{FF2B5EF4-FFF2-40B4-BE49-F238E27FC236}">
                    <a16:creationId xmlns:a16="http://schemas.microsoft.com/office/drawing/2014/main" id="{E1DD748D-A45A-0D73-5652-AA3FA572DBA9}"/>
                  </a:ext>
                </a:extLst>
              </p:cNvPr>
              <p:cNvSpPr/>
              <p:nvPr/>
            </p:nvSpPr>
            <p:spPr>
              <a:xfrm>
                <a:off x="5493607" y="183209"/>
                <a:ext cx="1339359" cy="1160870"/>
              </a:xfrm>
              <a:custGeom>
                <a:avLst/>
                <a:gdLst>
                  <a:gd name="connsiteX0" fmla="*/ 1273916 w 1339359"/>
                  <a:gd name="connsiteY0" fmla="*/ 295517 h 1160870"/>
                  <a:gd name="connsiteX1" fmla="*/ 1268297 w 1339359"/>
                  <a:gd name="connsiteY1" fmla="*/ 269037 h 1160870"/>
                  <a:gd name="connsiteX2" fmla="*/ 1235816 w 1339359"/>
                  <a:gd name="connsiteY2" fmla="*/ 235700 h 1160870"/>
                  <a:gd name="connsiteX3" fmla="*/ 1218385 w 1339359"/>
                  <a:gd name="connsiteY3" fmla="*/ 192266 h 1160870"/>
                  <a:gd name="connsiteX4" fmla="*/ 1183143 w 1339359"/>
                  <a:gd name="connsiteY4" fmla="*/ 165596 h 1160870"/>
                  <a:gd name="connsiteX5" fmla="*/ 1163426 w 1339359"/>
                  <a:gd name="connsiteY5" fmla="*/ 150356 h 1160870"/>
                  <a:gd name="connsiteX6" fmla="*/ 1145805 w 1339359"/>
                  <a:gd name="connsiteY6" fmla="*/ 137497 h 1160870"/>
                  <a:gd name="connsiteX7" fmla="*/ 1132851 w 1339359"/>
                  <a:gd name="connsiteY7" fmla="*/ 122638 h 1160870"/>
                  <a:gd name="connsiteX8" fmla="*/ 1102276 w 1339359"/>
                  <a:gd name="connsiteY8" fmla="*/ 99968 h 1160870"/>
                  <a:gd name="connsiteX9" fmla="*/ 1078844 w 1339359"/>
                  <a:gd name="connsiteY9" fmla="*/ 78632 h 1160870"/>
                  <a:gd name="connsiteX10" fmla="*/ 1038839 w 1339359"/>
                  <a:gd name="connsiteY10" fmla="*/ 62726 h 1160870"/>
                  <a:gd name="connsiteX11" fmla="*/ 1017122 w 1339359"/>
                  <a:gd name="connsiteY11" fmla="*/ 61011 h 1160870"/>
                  <a:gd name="connsiteX12" fmla="*/ 1004073 w 1339359"/>
                  <a:gd name="connsiteY12" fmla="*/ 66536 h 1160870"/>
                  <a:gd name="connsiteX13" fmla="*/ 973688 w 1339359"/>
                  <a:gd name="connsiteY13" fmla="*/ 41771 h 1160870"/>
                  <a:gd name="connsiteX14" fmla="*/ 933969 w 1339359"/>
                  <a:gd name="connsiteY14" fmla="*/ 20911 h 1160870"/>
                  <a:gd name="connsiteX15" fmla="*/ 854435 w 1339359"/>
                  <a:gd name="connsiteY15" fmla="*/ 718 h 1160870"/>
                  <a:gd name="connsiteX16" fmla="*/ 723086 w 1339359"/>
                  <a:gd name="connsiteY16" fmla="*/ 17101 h 1160870"/>
                  <a:gd name="connsiteX17" fmla="*/ 671650 w 1339359"/>
                  <a:gd name="connsiteY17" fmla="*/ 38056 h 1160870"/>
                  <a:gd name="connsiteX18" fmla="*/ 645838 w 1339359"/>
                  <a:gd name="connsiteY18" fmla="*/ 21959 h 1160870"/>
                  <a:gd name="connsiteX19" fmla="*/ 623644 w 1339359"/>
                  <a:gd name="connsiteY19" fmla="*/ 20625 h 1160870"/>
                  <a:gd name="connsiteX20" fmla="*/ 548683 w 1339359"/>
                  <a:gd name="connsiteY20" fmla="*/ 7004 h 1160870"/>
                  <a:gd name="connsiteX21" fmla="*/ 455243 w 1339359"/>
                  <a:gd name="connsiteY21" fmla="*/ 3099 h 1160870"/>
                  <a:gd name="connsiteX22" fmla="*/ 400474 w 1339359"/>
                  <a:gd name="connsiteY22" fmla="*/ 19387 h 1160870"/>
                  <a:gd name="connsiteX23" fmla="*/ 378376 w 1339359"/>
                  <a:gd name="connsiteY23" fmla="*/ 32531 h 1160870"/>
                  <a:gd name="connsiteX24" fmla="*/ 358564 w 1339359"/>
                  <a:gd name="connsiteY24" fmla="*/ 49010 h 1160870"/>
                  <a:gd name="connsiteX25" fmla="*/ 330179 w 1339359"/>
                  <a:gd name="connsiteY25" fmla="*/ 54153 h 1160870"/>
                  <a:gd name="connsiteX26" fmla="*/ 307033 w 1339359"/>
                  <a:gd name="connsiteY26" fmla="*/ 61202 h 1160870"/>
                  <a:gd name="connsiteX27" fmla="*/ 274458 w 1339359"/>
                  <a:gd name="connsiteY27" fmla="*/ 78442 h 1160870"/>
                  <a:gd name="connsiteX28" fmla="*/ 236358 w 1339359"/>
                  <a:gd name="connsiteY28" fmla="*/ 104921 h 1160870"/>
                  <a:gd name="connsiteX29" fmla="*/ 202544 w 1339359"/>
                  <a:gd name="connsiteY29" fmla="*/ 123971 h 1160870"/>
                  <a:gd name="connsiteX30" fmla="*/ 187590 w 1339359"/>
                  <a:gd name="connsiteY30" fmla="*/ 145498 h 1160870"/>
                  <a:gd name="connsiteX31" fmla="*/ 151585 w 1339359"/>
                  <a:gd name="connsiteY31" fmla="*/ 160166 h 1160870"/>
                  <a:gd name="connsiteX32" fmla="*/ 116248 w 1339359"/>
                  <a:gd name="connsiteY32" fmla="*/ 193028 h 1160870"/>
                  <a:gd name="connsiteX33" fmla="*/ 108056 w 1339359"/>
                  <a:gd name="connsiteY33" fmla="*/ 216745 h 1160870"/>
                  <a:gd name="connsiteX34" fmla="*/ 79957 w 1339359"/>
                  <a:gd name="connsiteY34" fmla="*/ 246939 h 1160870"/>
                  <a:gd name="connsiteX35" fmla="*/ 62717 w 1339359"/>
                  <a:gd name="connsiteY35" fmla="*/ 283991 h 1160870"/>
                  <a:gd name="connsiteX36" fmla="*/ 33380 w 1339359"/>
                  <a:gd name="connsiteY36" fmla="*/ 309518 h 1160870"/>
                  <a:gd name="connsiteX37" fmla="*/ 21950 w 1339359"/>
                  <a:gd name="connsiteY37" fmla="*/ 325806 h 1160870"/>
                  <a:gd name="connsiteX38" fmla="*/ 24141 w 1339359"/>
                  <a:gd name="connsiteY38" fmla="*/ 350000 h 1160870"/>
                  <a:gd name="connsiteX39" fmla="*/ 11949 w 1339359"/>
                  <a:gd name="connsiteY39" fmla="*/ 361144 h 1160870"/>
                  <a:gd name="connsiteX40" fmla="*/ 7853 w 1339359"/>
                  <a:gd name="connsiteY40" fmla="*/ 381718 h 1160870"/>
                  <a:gd name="connsiteX41" fmla="*/ 5091 w 1339359"/>
                  <a:gd name="connsiteY41" fmla="*/ 426676 h 1160870"/>
                  <a:gd name="connsiteX42" fmla="*/ 7853 w 1339359"/>
                  <a:gd name="connsiteY42" fmla="*/ 469348 h 1160870"/>
                  <a:gd name="connsiteX43" fmla="*/ 7758 w 1339359"/>
                  <a:gd name="connsiteY43" fmla="*/ 502781 h 1160870"/>
                  <a:gd name="connsiteX44" fmla="*/ 5377 w 1339359"/>
                  <a:gd name="connsiteY44" fmla="*/ 545548 h 1160870"/>
                  <a:gd name="connsiteX45" fmla="*/ 9853 w 1339359"/>
                  <a:gd name="connsiteY45" fmla="*/ 577647 h 1160870"/>
                  <a:gd name="connsiteX46" fmla="*/ 2900 w 1339359"/>
                  <a:gd name="connsiteY46" fmla="*/ 621557 h 1160870"/>
                  <a:gd name="connsiteX47" fmla="*/ 6901 w 1339359"/>
                  <a:gd name="connsiteY47" fmla="*/ 667182 h 1160870"/>
                  <a:gd name="connsiteX48" fmla="*/ 26903 w 1339359"/>
                  <a:gd name="connsiteY48" fmla="*/ 731857 h 1160870"/>
                  <a:gd name="connsiteX49" fmla="*/ 19093 w 1339359"/>
                  <a:gd name="connsiteY49" fmla="*/ 800151 h 1160870"/>
                  <a:gd name="connsiteX50" fmla="*/ 32618 w 1339359"/>
                  <a:gd name="connsiteY50" fmla="*/ 846347 h 1160870"/>
                  <a:gd name="connsiteX51" fmla="*/ 26236 w 1339359"/>
                  <a:gd name="connsiteY51" fmla="*/ 870731 h 1160870"/>
                  <a:gd name="connsiteX52" fmla="*/ 23665 w 1339359"/>
                  <a:gd name="connsiteY52" fmla="*/ 891401 h 1160870"/>
                  <a:gd name="connsiteX53" fmla="*/ 39381 w 1339359"/>
                  <a:gd name="connsiteY53" fmla="*/ 935025 h 1160870"/>
                  <a:gd name="connsiteX54" fmla="*/ 77671 w 1339359"/>
                  <a:gd name="connsiteY54" fmla="*/ 987984 h 1160870"/>
                  <a:gd name="connsiteX55" fmla="*/ 97102 w 1339359"/>
                  <a:gd name="connsiteY55" fmla="*/ 1028465 h 1160870"/>
                  <a:gd name="connsiteX56" fmla="*/ 137869 w 1339359"/>
                  <a:gd name="connsiteY56" fmla="*/ 1059708 h 1160870"/>
                  <a:gd name="connsiteX57" fmla="*/ 146918 w 1339359"/>
                  <a:gd name="connsiteY57" fmla="*/ 1078377 h 1160870"/>
                  <a:gd name="connsiteX58" fmla="*/ 161491 w 1339359"/>
                  <a:gd name="connsiteY58" fmla="*/ 1094283 h 1160870"/>
                  <a:gd name="connsiteX59" fmla="*/ 197591 w 1339359"/>
                  <a:gd name="connsiteY59" fmla="*/ 1120477 h 1160870"/>
                  <a:gd name="connsiteX60" fmla="*/ 283316 w 1339359"/>
                  <a:gd name="connsiteY60" fmla="*/ 1148385 h 1160870"/>
                  <a:gd name="connsiteX61" fmla="*/ 360183 w 1339359"/>
                  <a:gd name="connsiteY61" fmla="*/ 1153910 h 1160870"/>
                  <a:gd name="connsiteX62" fmla="*/ 424572 w 1339359"/>
                  <a:gd name="connsiteY62" fmla="*/ 1123430 h 1160870"/>
                  <a:gd name="connsiteX63" fmla="*/ 456290 w 1339359"/>
                  <a:gd name="connsiteY63" fmla="*/ 1101903 h 1160870"/>
                  <a:gd name="connsiteX64" fmla="*/ 469625 w 1339359"/>
                  <a:gd name="connsiteY64" fmla="*/ 1062660 h 1160870"/>
                  <a:gd name="connsiteX65" fmla="*/ 490580 w 1339359"/>
                  <a:gd name="connsiteY65" fmla="*/ 1037705 h 1160870"/>
                  <a:gd name="connsiteX66" fmla="*/ 501820 w 1339359"/>
                  <a:gd name="connsiteY66" fmla="*/ 1008368 h 1160870"/>
                  <a:gd name="connsiteX67" fmla="*/ 512011 w 1339359"/>
                  <a:gd name="connsiteY67" fmla="*/ 980078 h 1160870"/>
                  <a:gd name="connsiteX68" fmla="*/ 535253 w 1339359"/>
                  <a:gd name="connsiteY68" fmla="*/ 937121 h 1160870"/>
                  <a:gd name="connsiteX69" fmla="*/ 541634 w 1339359"/>
                  <a:gd name="connsiteY69" fmla="*/ 923690 h 1160870"/>
                  <a:gd name="connsiteX70" fmla="*/ 543825 w 1339359"/>
                  <a:gd name="connsiteY70" fmla="*/ 903497 h 1160870"/>
                  <a:gd name="connsiteX71" fmla="*/ 556684 w 1339359"/>
                  <a:gd name="connsiteY71" fmla="*/ 870731 h 1160870"/>
                  <a:gd name="connsiteX72" fmla="*/ 531823 w 1339359"/>
                  <a:gd name="connsiteY72" fmla="*/ 841204 h 1160870"/>
                  <a:gd name="connsiteX73" fmla="*/ 512202 w 1339359"/>
                  <a:gd name="connsiteY73" fmla="*/ 806438 h 1160870"/>
                  <a:gd name="connsiteX74" fmla="*/ 521251 w 1339359"/>
                  <a:gd name="connsiteY74" fmla="*/ 781292 h 1160870"/>
                  <a:gd name="connsiteX75" fmla="*/ 564780 w 1339359"/>
                  <a:gd name="connsiteY75" fmla="*/ 811200 h 1160870"/>
                  <a:gd name="connsiteX76" fmla="*/ 593355 w 1339359"/>
                  <a:gd name="connsiteY76" fmla="*/ 831870 h 1160870"/>
                  <a:gd name="connsiteX77" fmla="*/ 631074 w 1339359"/>
                  <a:gd name="connsiteY77" fmla="*/ 823773 h 1160870"/>
                  <a:gd name="connsiteX78" fmla="*/ 696606 w 1339359"/>
                  <a:gd name="connsiteY78" fmla="*/ 826535 h 1160870"/>
                  <a:gd name="connsiteX79" fmla="*/ 731277 w 1339359"/>
                  <a:gd name="connsiteY79" fmla="*/ 805390 h 1160870"/>
                  <a:gd name="connsiteX80" fmla="*/ 765186 w 1339359"/>
                  <a:gd name="connsiteY80" fmla="*/ 793103 h 1160870"/>
                  <a:gd name="connsiteX81" fmla="*/ 837957 w 1339359"/>
                  <a:gd name="connsiteY81" fmla="*/ 780149 h 1160870"/>
                  <a:gd name="connsiteX82" fmla="*/ 834719 w 1339359"/>
                  <a:gd name="connsiteY82" fmla="*/ 816058 h 1160870"/>
                  <a:gd name="connsiteX83" fmla="*/ 788427 w 1339359"/>
                  <a:gd name="connsiteY83" fmla="*/ 847490 h 1160870"/>
                  <a:gd name="connsiteX84" fmla="*/ 766805 w 1339359"/>
                  <a:gd name="connsiteY84" fmla="*/ 879209 h 1160870"/>
                  <a:gd name="connsiteX85" fmla="*/ 782617 w 1339359"/>
                  <a:gd name="connsiteY85" fmla="*/ 906545 h 1160870"/>
                  <a:gd name="connsiteX86" fmla="*/ 785284 w 1339359"/>
                  <a:gd name="connsiteY86" fmla="*/ 922262 h 1160870"/>
                  <a:gd name="connsiteX87" fmla="*/ 795952 w 1339359"/>
                  <a:gd name="connsiteY87" fmla="*/ 934644 h 1160870"/>
                  <a:gd name="connsiteX88" fmla="*/ 817955 w 1339359"/>
                  <a:gd name="connsiteY88" fmla="*/ 964743 h 1160870"/>
                  <a:gd name="connsiteX89" fmla="*/ 853197 w 1339359"/>
                  <a:gd name="connsiteY89" fmla="*/ 1022941 h 1160870"/>
                  <a:gd name="connsiteX90" fmla="*/ 855102 w 1339359"/>
                  <a:gd name="connsiteY90" fmla="*/ 1047611 h 1160870"/>
                  <a:gd name="connsiteX91" fmla="*/ 854340 w 1339359"/>
                  <a:gd name="connsiteY91" fmla="*/ 1057422 h 1160870"/>
                  <a:gd name="connsiteX92" fmla="*/ 863198 w 1339359"/>
                  <a:gd name="connsiteY92" fmla="*/ 1066756 h 1160870"/>
                  <a:gd name="connsiteX93" fmla="*/ 869866 w 1339359"/>
                  <a:gd name="connsiteY93" fmla="*/ 1092378 h 1160870"/>
                  <a:gd name="connsiteX94" fmla="*/ 890821 w 1339359"/>
                  <a:gd name="connsiteY94" fmla="*/ 1113714 h 1160870"/>
                  <a:gd name="connsiteX95" fmla="*/ 933207 w 1339359"/>
                  <a:gd name="connsiteY95" fmla="*/ 1144575 h 1160870"/>
                  <a:gd name="connsiteX96" fmla="*/ 988261 w 1339359"/>
                  <a:gd name="connsiteY96" fmla="*/ 1160577 h 1160870"/>
                  <a:gd name="connsiteX97" fmla="*/ 1037982 w 1339359"/>
                  <a:gd name="connsiteY97" fmla="*/ 1154672 h 1160870"/>
                  <a:gd name="connsiteX98" fmla="*/ 1106372 w 1339359"/>
                  <a:gd name="connsiteY98" fmla="*/ 1144766 h 1160870"/>
                  <a:gd name="connsiteX99" fmla="*/ 1160855 w 1339359"/>
                  <a:gd name="connsiteY99" fmla="*/ 1120953 h 1160870"/>
                  <a:gd name="connsiteX100" fmla="*/ 1188763 w 1339359"/>
                  <a:gd name="connsiteY100" fmla="*/ 1071995 h 1160870"/>
                  <a:gd name="connsiteX101" fmla="*/ 1219243 w 1339359"/>
                  <a:gd name="connsiteY101" fmla="*/ 1056469 h 1160870"/>
                  <a:gd name="connsiteX102" fmla="*/ 1238579 w 1339359"/>
                  <a:gd name="connsiteY102" fmla="*/ 1031799 h 1160870"/>
                  <a:gd name="connsiteX103" fmla="*/ 1262867 w 1339359"/>
                  <a:gd name="connsiteY103" fmla="*/ 996461 h 1160870"/>
                  <a:gd name="connsiteX104" fmla="*/ 1281727 w 1339359"/>
                  <a:gd name="connsiteY104" fmla="*/ 963600 h 1160870"/>
                  <a:gd name="connsiteX105" fmla="*/ 1293919 w 1339359"/>
                  <a:gd name="connsiteY105" fmla="*/ 920547 h 1160870"/>
                  <a:gd name="connsiteX106" fmla="*/ 1299539 w 1339359"/>
                  <a:gd name="connsiteY106" fmla="*/ 873589 h 1160870"/>
                  <a:gd name="connsiteX107" fmla="*/ 1297253 w 1339359"/>
                  <a:gd name="connsiteY107" fmla="*/ 826345 h 1160870"/>
                  <a:gd name="connsiteX108" fmla="*/ 1315541 w 1339359"/>
                  <a:gd name="connsiteY108" fmla="*/ 785673 h 1160870"/>
                  <a:gd name="connsiteX109" fmla="*/ 1324018 w 1339359"/>
                  <a:gd name="connsiteY109" fmla="*/ 747573 h 1160870"/>
                  <a:gd name="connsiteX110" fmla="*/ 1332685 w 1339359"/>
                  <a:gd name="connsiteY110" fmla="*/ 701472 h 1160870"/>
                  <a:gd name="connsiteX111" fmla="*/ 1335353 w 1339359"/>
                  <a:gd name="connsiteY111" fmla="*/ 674040 h 1160870"/>
                  <a:gd name="connsiteX112" fmla="*/ 1338020 w 1339359"/>
                  <a:gd name="connsiteY112" fmla="*/ 655562 h 1160870"/>
                  <a:gd name="connsiteX113" fmla="*/ 1329352 w 1339359"/>
                  <a:gd name="connsiteY113" fmla="*/ 624129 h 1160870"/>
                  <a:gd name="connsiteX114" fmla="*/ 1324113 w 1339359"/>
                  <a:gd name="connsiteY114" fmla="*/ 590696 h 1160870"/>
                  <a:gd name="connsiteX115" fmla="*/ 1336781 w 1339359"/>
                  <a:gd name="connsiteY115" fmla="*/ 519926 h 1160870"/>
                  <a:gd name="connsiteX116" fmla="*/ 1331924 w 1339359"/>
                  <a:gd name="connsiteY116" fmla="*/ 480016 h 1160870"/>
                  <a:gd name="connsiteX117" fmla="*/ 1337639 w 1339359"/>
                  <a:gd name="connsiteY117" fmla="*/ 416198 h 1160870"/>
                  <a:gd name="connsiteX118" fmla="*/ 1332209 w 1339359"/>
                  <a:gd name="connsiteY118" fmla="*/ 382289 h 1160870"/>
                  <a:gd name="connsiteX119" fmla="*/ 1318017 w 1339359"/>
                  <a:gd name="connsiteY119" fmla="*/ 355715 h 1160870"/>
                  <a:gd name="connsiteX120" fmla="*/ 1308301 w 1339359"/>
                  <a:gd name="connsiteY120" fmla="*/ 322568 h 1160870"/>
                  <a:gd name="connsiteX121" fmla="*/ 1292966 w 1339359"/>
                  <a:gd name="connsiteY121" fmla="*/ 305708 h 1160870"/>
                  <a:gd name="connsiteX122" fmla="*/ 1273821 w 1339359"/>
                  <a:gd name="connsiteY122" fmla="*/ 295898 h 116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339359" h="1160870">
                    <a:moveTo>
                      <a:pt x="1273916" y="295517"/>
                    </a:moveTo>
                    <a:cubicBezTo>
                      <a:pt x="1269059" y="288373"/>
                      <a:pt x="1272488" y="276943"/>
                      <a:pt x="1268297" y="269037"/>
                    </a:cubicBezTo>
                    <a:cubicBezTo>
                      <a:pt x="1261153" y="255607"/>
                      <a:pt x="1246484" y="246082"/>
                      <a:pt x="1235816" y="235700"/>
                    </a:cubicBezTo>
                    <a:cubicBezTo>
                      <a:pt x="1224005" y="224270"/>
                      <a:pt x="1224577" y="206553"/>
                      <a:pt x="1218385" y="192266"/>
                    </a:cubicBezTo>
                    <a:cubicBezTo>
                      <a:pt x="1212004" y="177788"/>
                      <a:pt x="1196954" y="171311"/>
                      <a:pt x="1183143" y="165596"/>
                    </a:cubicBezTo>
                    <a:cubicBezTo>
                      <a:pt x="1175142" y="162262"/>
                      <a:pt x="1169903" y="155690"/>
                      <a:pt x="1163426" y="150356"/>
                    </a:cubicBezTo>
                    <a:cubicBezTo>
                      <a:pt x="1157807" y="145688"/>
                      <a:pt x="1151139" y="142355"/>
                      <a:pt x="1145805" y="137497"/>
                    </a:cubicBezTo>
                    <a:cubicBezTo>
                      <a:pt x="1140852" y="133020"/>
                      <a:pt x="1137518" y="127305"/>
                      <a:pt x="1132851" y="122638"/>
                    </a:cubicBezTo>
                    <a:cubicBezTo>
                      <a:pt x="1123898" y="113494"/>
                      <a:pt x="1111515" y="108731"/>
                      <a:pt x="1102276" y="99968"/>
                    </a:cubicBezTo>
                    <a:cubicBezTo>
                      <a:pt x="1094561" y="92634"/>
                      <a:pt x="1087703" y="84919"/>
                      <a:pt x="1078844" y="78632"/>
                    </a:cubicBezTo>
                    <a:cubicBezTo>
                      <a:pt x="1066938" y="70250"/>
                      <a:pt x="1053222" y="65107"/>
                      <a:pt x="1038839" y="62726"/>
                    </a:cubicBezTo>
                    <a:cubicBezTo>
                      <a:pt x="1032362" y="61678"/>
                      <a:pt x="1023599" y="59868"/>
                      <a:pt x="1017122" y="61011"/>
                    </a:cubicBezTo>
                    <a:cubicBezTo>
                      <a:pt x="1013122" y="61773"/>
                      <a:pt x="1008073" y="67202"/>
                      <a:pt x="1004073" y="66536"/>
                    </a:cubicBezTo>
                    <a:cubicBezTo>
                      <a:pt x="989595" y="64250"/>
                      <a:pt x="982165" y="52248"/>
                      <a:pt x="973688" y="41771"/>
                    </a:cubicBezTo>
                    <a:cubicBezTo>
                      <a:pt x="963211" y="28721"/>
                      <a:pt x="949400" y="26435"/>
                      <a:pt x="933969" y="20911"/>
                    </a:cubicBezTo>
                    <a:cubicBezTo>
                      <a:pt x="909109" y="11957"/>
                      <a:pt x="880915" y="2432"/>
                      <a:pt x="854435" y="718"/>
                    </a:cubicBezTo>
                    <a:cubicBezTo>
                      <a:pt x="809477" y="-2140"/>
                      <a:pt x="765948" y="3575"/>
                      <a:pt x="723086" y="17101"/>
                    </a:cubicBezTo>
                    <a:cubicBezTo>
                      <a:pt x="706893" y="22244"/>
                      <a:pt x="689938" y="42818"/>
                      <a:pt x="671650" y="38056"/>
                    </a:cubicBezTo>
                    <a:cubicBezTo>
                      <a:pt x="661649" y="35484"/>
                      <a:pt x="655553" y="25292"/>
                      <a:pt x="645838" y="21959"/>
                    </a:cubicBezTo>
                    <a:cubicBezTo>
                      <a:pt x="638884" y="19673"/>
                      <a:pt x="630884" y="21292"/>
                      <a:pt x="623644" y="20625"/>
                    </a:cubicBezTo>
                    <a:cubicBezTo>
                      <a:pt x="597927" y="18244"/>
                      <a:pt x="573924" y="11767"/>
                      <a:pt x="548683" y="7004"/>
                    </a:cubicBezTo>
                    <a:cubicBezTo>
                      <a:pt x="518203" y="1194"/>
                      <a:pt x="486199" y="-2521"/>
                      <a:pt x="455243" y="3099"/>
                    </a:cubicBezTo>
                    <a:cubicBezTo>
                      <a:pt x="436478" y="6433"/>
                      <a:pt x="417904" y="11576"/>
                      <a:pt x="400474" y="19387"/>
                    </a:cubicBezTo>
                    <a:cubicBezTo>
                      <a:pt x="392663" y="22911"/>
                      <a:pt x="384567" y="26816"/>
                      <a:pt x="378376" y="32531"/>
                    </a:cubicBezTo>
                    <a:cubicBezTo>
                      <a:pt x="371899" y="38532"/>
                      <a:pt x="366565" y="44819"/>
                      <a:pt x="358564" y="49010"/>
                    </a:cubicBezTo>
                    <a:cubicBezTo>
                      <a:pt x="349705" y="53677"/>
                      <a:pt x="340085" y="54439"/>
                      <a:pt x="330179" y="54153"/>
                    </a:cubicBezTo>
                    <a:cubicBezTo>
                      <a:pt x="320369" y="53867"/>
                      <a:pt x="315416" y="55963"/>
                      <a:pt x="307033" y="61202"/>
                    </a:cubicBezTo>
                    <a:cubicBezTo>
                      <a:pt x="296651" y="67583"/>
                      <a:pt x="284364" y="71489"/>
                      <a:pt x="274458" y="78442"/>
                    </a:cubicBezTo>
                    <a:cubicBezTo>
                      <a:pt x="261790" y="87300"/>
                      <a:pt x="249407" y="96444"/>
                      <a:pt x="236358" y="104921"/>
                    </a:cubicBezTo>
                    <a:cubicBezTo>
                      <a:pt x="225499" y="111970"/>
                      <a:pt x="213117" y="116732"/>
                      <a:pt x="202544" y="123971"/>
                    </a:cubicBezTo>
                    <a:cubicBezTo>
                      <a:pt x="194543" y="129401"/>
                      <a:pt x="195496" y="139592"/>
                      <a:pt x="187590" y="145498"/>
                    </a:cubicBezTo>
                    <a:cubicBezTo>
                      <a:pt x="177970" y="152546"/>
                      <a:pt x="162539" y="154451"/>
                      <a:pt x="151585" y="160166"/>
                    </a:cubicBezTo>
                    <a:cubicBezTo>
                      <a:pt x="137203" y="167691"/>
                      <a:pt x="122915" y="177788"/>
                      <a:pt x="116248" y="193028"/>
                    </a:cubicBezTo>
                    <a:cubicBezTo>
                      <a:pt x="111295" y="204362"/>
                      <a:pt x="119486" y="204362"/>
                      <a:pt x="108056" y="216745"/>
                    </a:cubicBezTo>
                    <a:cubicBezTo>
                      <a:pt x="98722" y="226841"/>
                      <a:pt x="88244" y="235890"/>
                      <a:pt x="79957" y="246939"/>
                    </a:cubicBezTo>
                    <a:cubicBezTo>
                      <a:pt x="71575" y="258083"/>
                      <a:pt x="69670" y="271895"/>
                      <a:pt x="62717" y="283991"/>
                    </a:cubicBezTo>
                    <a:cubicBezTo>
                      <a:pt x="56050" y="295421"/>
                      <a:pt x="43096" y="300946"/>
                      <a:pt x="33380" y="309518"/>
                    </a:cubicBezTo>
                    <a:cubicBezTo>
                      <a:pt x="28332" y="313995"/>
                      <a:pt x="23855" y="319139"/>
                      <a:pt x="21950" y="325806"/>
                    </a:cubicBezTo>
                    <a:cubicBezTo>
                      <a:pt x="19378" y="334569"/>
                      <a:pt x="27570" y="341522"/>
                      <a:pt x="24141" y="350000"/>
                    </a:cubicBezTo>
                    <a:cubicBezTo>
                      <a:pt x="21760" y="355905"/>
                      <a:pt x="15092" y="356477"/>
                      <a:pt x="11949" y="361144"/>
                    </a:cubicBezTo>
                    <a:cubicBezTo>
                      <a:pt x="8806" y="365811"/>
                      <a:pt x="8806" y="376098"/>
                      <a:pt x="7853" y="381718"/>
                    </a:cubicBezTo>
                    <a:cubicBezTo>
                      <a:pt x="5472" y="396577"/>
                      <a:pt x="4138" y="411722"/>
                      <a:pt x="5091" y="426676"/>
                    </a:cubicBezTo>
                    <a:cubicBezTo>
                      <a:pt x="5948" y="440963"/>
                      <a:pt x="7758" y="455060"/>
                      <a:pt x="7853" y="469348"/>
                    </a:cubicBezTo>
                    <a:cubicBezTo>
                      <a:pt x="7853" y="480492"/>
                      <a:pt x="6139" y="491732"/>
                      <a:pt x="7758" y="502781"/>
                    </a:cubicBezTo>
                    <a:cubicBezTo>
                      <a:pt x="9853" y="517354"/>
                      <a:pt x="8234" y="531165"/>
                      <a:pt x="5377" y="545548"/>
                    </a:cubicBezTo>
                    <a:cubicBezTo>
                      <a:pt x="2805" y="558502"/>
                      <a:pt x="5758" y="565074"/>
                      <a:pt x="9853" y="577647"/>
                    </a:cubicBezTo>
                    <a:cubicBezTo>
                      <a:pt x="15092" y="593649"/>
                      <a:pt x="9377" y="606984"/>
                      <a:pt x="2900" y="621557"/>
                    </a:cubicBezTo>
                    <a:cubicBezTo>
                      <a:pt x="-3386" y="635750"/>
                      <a:pt x="1757" y="653085"/>
                      <a:pt x="6901" y="667182"/>
                    </a:cubicBezTo>
                    <a:cubicBezTo>
                      <a:pt x="14806" y="688804"/>
                      <a:pt x="23855" y="708521"/>
                      <a:pt x="26903" y="731857"/>
                    </a:cubicBezTo>
                    <a:cubicBezTo>
                      <a:pt x="30046" y="755479"/>
                      <a:pt x="24998" y="777482"/>
                      <a:pt x="19093" y="800151"/>
                    </a:cubicBezTo>
                    <a:cubicBezTo>
                      <a:pt x="13949" y="819773"/>
                      <a:pt x="31285" y="827964"/>
                      <a:pt x="32618" y="846347"/>
                    </a:cubicBezTo>
                    <a:cubicBezTo>
                      <a:pt x="33285" y="854920"/>
                      <a:pt x="29475" y="863016"/>
                      <a:pt x="26236" y="870731"/>
                    </a:cubicBezTo>
                    <a:cubicBezTo>
                      <a:pt x="23093" y="878351"/>
                      <a:pt x="22617" y="883114"/>
                      <a:pt x="23665" y="891401"/>
                    </a:cubicBezTo>
                    <a:cubicBezTo>
                      <a:pt x="25474" y="907022"/>
                      <a:pt x="30237" y="921976"/>
                      <a:pt x="39381" y="935025"/>
                    </a:cubicBezTo>
                    <a:cubicBezTo>
                      <a:pt x="51763" y="952742"/>
                      <a:pt x="66622" y="969315"/>
                      <a:pt x="77671" y="987984"/>
                    </a:cubicBezTo>
                    <a:cubicBezTo>
                      <a:pt x="85196" y="1000557"/>
                      <a:pt x="88720" y="1015988"/>
                      <a:pt x="97102" y="1028465"/>
                    </a:cubicBezTo>
                    <a:cubicBezTo>
                      <a:pt x="107294" y="1043610"/>
                      <a:pt x="125582" y="1046944"/>
                      <a:pt x="137869" y="1059708"/>
                    </a:cubicBezTo>
                    <a:cubicBezTo>
                      <a:pt x="143299" y="1065327"/>
                      <a:pt x="143680" y="1071804"/>
                      <a:pt x="146918" y="1078377"/>
                    </a:cubicBezTo>
                    <a:cubicBezTo>
                      <a:pt x="150157" y="1084854"/>
                      <a:pt x="156253" y="1089521"/>
                      <a:pt x="161491" y="1094283"/>
                    </a:cubicBezTo>
                    <a:cubicBezTo>
                      <a:pt x="172445" y="1104380"/>
                      <a:pt x="184637" y="1113048"/>
                      <a:pt x="197591" y="1120477"/>
                    </a:cubicBezTo>
                    <a:cubicBezTo>
                      <a:pt x="223975" y="1135431"/>
                      <a:pt x="253312" y="1144385"/>
                      <a:pt x="283316" y="1148385"/>
                    </a:cubicBezTo>
                    <a:cubicBezTo>
                      <a:pt x="308176" y="1151719"/>
                      <a:pt x="335132" y="1157339"/>
                      <a:pt x="360183" y="1153910"/>
                    </a:cubicBezTo>
                    <a:cubicBezTo>
                      <a:pt x="385329" y="1150481"/>
                      <a:pt x="402760" y="1134288"/>
                      <a:pt x="424572" y="1123430"/>
                    </a:cubicBezTo>
                    <a:cubicBezTo>
                      <a:pt x="435907" y="1117905"/>
                      <a:pt x="450671" y="1114191"/>
                      <a:pt x="456290" y="1101903"/>
                    </a:cubicBezTo>
                    <a:cubicBezTo>
                      <a:pt x="462100" y="1089140"/>
                      <a:pt x="461910" y="1074948"/>
                      <a:pt x="469625" y="1062660"/>
                    </a:cubicBezTo>
                    <a:cubicBezTo>
                      <a:pt x="475531" y="1053231"/>
                      <a:pt x="483246" y="1045896"/>
                      <a:pt x="490580" y="1037705"/>
                    </a:cubicBezTo>
                    <a:cubicBezTo>
                      <a:pt x="498391" y="1029037"/>
                      <a:pt x="498391" y="1019131"/>
                      <a:pt x="501820" y="1008368"/>
                    </a:cubicBezTo>
                    <a:cubicBezTo>
                      <a:pt x="504963" y="998843"/>
                      <a:pt x="507440" y="989127"/>
                      <a:pt x="512011" y="980078"/>
                    </a:cubicBezTo>
                    <a:cubicBezTo>
                      <a:pt x="519250" y="965696"/>
                      <a:pt x="526585" y="950741"/>
                      <a:pt x="535253" y="937121"/>
                    </a:cubicBezTo>
                    <a:cubicBezTo>
                      <a:pt x="538396" y="932168"/>
                      <a:pt x="540682" y="929501"/>
                      <a:pt x="541634" y="923690"/>
                    </a:cubicBezTo>
                    <a:cubicBezTo>
                      <a:pt x="542682" y="916928"/>
                      <a:pt x="541634" y="910165"/>
                      <a:pt x="543825" y="903497"/>
                    </a:cubicBezTo>
                    <a:cubicBezTo>
                      <a:pt x="547445" y="892544"/>
                      <a:pt x="560113" y="882638"/>
                      <a:pt x="556684" y="870731"/>
                    </a:cubicBezTo>
                    <a:cubicBezTo>
                      <a:pt x="553064" y="858063"/>
                      <a:pt x="540206" y="850348"/>
                      <a:pt x="531823" y="841204"/>
                    </a:cubicBezTo>
                    <a:cubicBezTo>
                      <a:pt x="521727" y="830155"/>
                      <a:pt x="515631" y="820916"/>
                      <a:pt x="512202" y="806438"/>
                    </a:cubicBezTo>
                    <a:cubicBezTo>
                      <a:pt x="510011" y="797389"/>
                      <a:pt x="505725" y="780815"/>
                      <a:pt x="521251" y="781292"/>
                    </a:cubicBezTo>
                    <a:cubicBezTo>
                      <a:pt x="539444" y="781768"/>
                      <a:pt x="553160" y="800056"/>
                      <a:pt x="564780" y="811200"/>
                    </a:cubicBezTo>
                    <a:cubicBezTo>
                      <a:pt x="573353" y="819297"/>
                      <a:pt x="580687" y="831584"/>
                      <a:pt x="593355" y="831870"/>
                    </a:cubicBezTo>
                    <a:cubicBezTo>
                      <a:pt x="606404" y="832250"/>
                      <a:pt x="618311" y="825107"/>
                      <a:pt x="631074" y="823773"/>
                    </a:cubicBezTo>
                    <a:cubicBezTo>
                      <a:pt x="652410" y="821487"/>
                      <a:pt x="677270" y="837489"/>
                      <a:pt x="696606" y="826535"/>
                    </a:cubicBezTo>
                    <a:cubicBezTo>
                      <a:pt x="708417" y="819868"/>
                      <a:pt x="718609" y="810343"/>
                      <a:pt x="731277" y="805390"/>
                    </a:cubicBezTo>
                    <a:cubicBezTo>
                      <a:pt x="742517" y="801008"/>
                      <a:pt x="754042" y="797865"/>
                      <a:pt x="765186" y="793103"/>
                    </a:cubicBezTo>
                    <a:cubicBezTo>
                      <a:pt x="787665" y="783292"/>
                      <a:pt x="813192" y="770433"/>
                      <a:pt x="837957" y="780149"/>
                    </a:cubicBezTo>
                    <a:cubicBezTo>
                      <a:pt x="855483" y="787007"/>
                      <a:pt x="842053" y="805485"/>
                      <a:pt x="834719" y="816058"/>
                    </a:cubicBezTo>
                    <a:cubicBezTo>
                      <a:pt x="822527" y="833679"/>
                      <a:pt x="808811" y="842156"/>
                      <a:pt x="788427" y="847490"/>
                    </a:cubicBezTo>
                    <a:cubicBezTo>
                      <a:pt x="770711" y="852062"/>
                      <a:pt x="762424" y="859206"/>
                      <a:pt x="766805" y="879209"/>
                    </a:cubicBezTo>
                    <a:cubicBezTo>
                      <a:pt x="768139" y="885209"/>
                      <a:pt x="779855" y="897592"/>
                      <a:pt x="782617" y="906545"/>
                    </a:cubicBezTo>
                    <a:cubicBezTo>
                      <a:pt x="784141" y="911308"/>
                      <a:pt x="783284" y="917880"/>
                      <a:pt x="785284" y="922262"/>
                    </a:cubicBezTo>
                    <a:cubicBezTo>
                      <a:pt x="787284" y="926643"/>
                      <a:pt x="792904" y="930834"/>
                      <a:pt x="795952" y="934644"/>
                    </a:cubicBezTo>
                    <a:cubicBezTo>
                      <a:pt x="803667" y="944360"/>
                      <a:pt x="810334" y="954932"/>
                      <a:pt x="817955" y="964743"/>
                    </a:cubicBezTo>
                    <a:cubicBezTo>
                      <a:pt x="831766" y="982460"/>
                      <a:pt x="844720" y="1001986"/>
                      <a:pt x="853197" y="1022941"/>
                    </a:cubicBezTo>
                    <a:cubicBezTo>
                      <a:pt x="856531" y="1031228"/>
                      <a:pt x="856912" y="1039038"/>
                      <a:pt x="855102" y="1047611"/>
                    </a:cubicBezTo>
                    <a:cubicBezTo>
                      <a:pt x="854245" y="1051516"/>
                      <a:pt x="852721" y="1053897"/>
                      <a:pt x="854340" y="1057422"/>
                    </a:cubicBezTo>
                    <a:cubicBezTo>
                      <a:pt x="855959" y="1060755"/>
                      <a:pt x="861198" y="1063137"/>
                      <a:pt x="863198" y="1066756"/>
                    </a:cubicBezTo>
                    <a:cubicBezTo>
                      <a:pt x="867770" y="1074948"/>
                      <a:pt x="865675" y="1084568"/>
                      <a:pt x="869866" y="1092378"/>
                    </a:cubicBezTo>
                    <a:cubicBezTo>
                      <a:pt x="874438" y="1100760"/>
                      <a:pt x="883963" y="1107333"/>
                      <a:pt x="890821" y="1113714"/>
                    </a:cubicBezTo>
                    <a:cubicBezTo>
                      <a:pt x="904346" y="1126192"/>
                      <a:pt x="916253" y="1137050"/>
                      <a:pt x="933207" y="1144575"/>
                    </a:cubicBezTo>
                    <a:cubicBezTo>
                      <a:pt x="950447" y="1152195"/>
                      <a:pt x="969021" y="1162768"/>
                      <a:pt x="988261" y="1160577"/>
                    </a:cubicBezTo>
                    <a:cubicBezTo>
                      <a:pt x="1004835" y="1158768"/>
                      <a:pt x="1021504" y="1157148"/>
                      <a:pt x="1037982" y="1154672"/>
                    </a:cubicBezTo>
                    <a:cubicBezTo>
                      <a:pt x="1060747" y="1151243"/>
                      <a:pt x="1083797" y="1149147"/>
                      <a:pt x="1106372" y="1144766"/>
                    </a:cubicBezTo>
                    <a:cubicBezTo>
                      <a:pt x="1124469" y="1141241"/>
                      <a:pt x="1150758" y="1138289"/>
                      <a:pt x="1160855" y="1120953"/>
                    </a:cubicBezTo>
                    <a:cubicBezTo>
                      <a:pt x="1170856" y="1103904"/>
                      <a:pt x="1172380" y="1085044"/>
                      <a:pt x="1188763" y="1071995"/>
                    </a:cubicBezTo>
                    <a:cubicBezTo>
                      <a:pt x="1198002" y="1064660"/>
                      <a:pt x="1209718" y="1062851"/>
                      <a:pt x="1219243" y="1056469"/>
                    </a:cubicBezTo>
                    <a:cubicBezTo>
                      <a:pt x="1228006" y="1050564"/>
                      <a:pt x="1233149" y="1040372"/>
                      <a:pt x="1238579" y="1031799"/>
                    </a:cubicBezTo>
                    <a:cubicBezTo>
                      <a:pt x="1246294" y="1019702"/>
                      <a:pt x="1255247" y="1008653"/>
                      <a:pt x="1262867" y="996461"/>
                    </a:cubicBezTo>
                    <a:cubicBezTo>
                      <a:pt x="1269630" y="985698"/>
                      <a:pt x="1275059" y="974363"/>
                      <a:pt x="1281727" y="963600"/>
                    </a:cubicBezTo>
                    <a:cubicBezTo>
                      <a:pt x="1289823" y="950741"/>
                      <a:pt x="1292014" y="935311"/>
                      <a:pt x="1293919" y="920547"/>
                    </a:cubicBezTo>
                    <a:cubicBezTo>
                      <a:pt x="1295919" y="904640"/>
                      <a:pt x="1299824" y="890067"/>
                      <a:pt x="1299539" y="873589"/>
                    </a:cubicBezTo>
                    <a:cubicBezTo>
                      <a:pt x="1299253" y="857587"/>
                      <a:pt x="1292204" y="842442"/>
                      <a:pt x="1297253" y="826345"/>
                    </a:cubicBezTo>
                    <a:cubicBezTo>
                      <a:pt x="1301825" y="811962"/>
                      <a:pt x="1310207" y="799580"/>
                      <a:pt x="1315541" y="785673"/>
                    </a:cubicBezTo>
                    <a:cubicBezTo>
                      <a:pt x="1320017" y="773957"/>
                      <a:pt x="1320493" y="759956"/>
                      <a:pt x="1324018" y="747573"/>
                    </a:cubicBezTo>
                    <a:cubicBezTo>
                      <a:pt x="1328399" y="732047"/>
                      <a:pt x="1329447" y="716998"/>
                      <a:pt x="1332685" y="701472"/>
                    </a:cubicBezTo>
                    <a:cubicBezTo>
                      <a:pt x="1334686" y="692138"/>
                      <a:pt x="1334305" y="683375"/>
                      <a:pt x="1335353" y="674040"/>
                    </a:cubicBezTo>
                    <a:cubicBezTo>
                      <a:pt x="1336019" y="667849"/>
                      <a:pt x="1338782" y="662039"/>
                      <a:pt x="1338020" y="655562"/>
                    </a:cubicBezTo>
                    <a:cubicBezTo>
                      <a:pt x="1336591" y="644036"/>
                      <a:pt x="1334305" y="634511"/>
                      <a:pt x="1329352" y="624129"/>
                    </a:cubicBezTo>
                    <a:cubicBezTo>
                      <a:pt x="1324208" y="613271"/>
                      <a:pt x="1322018" y="602793"/>
                      <a:pt x="1324113" y="590696"/>
                    </a:cubicBezTo>
                    <a:cubicBezTo>
                      <a:pt x="1328495" y="565550"/>
                      <a:pt x="1345830" y="546310"/>
                      <a:pt x="1336781" y="519926"/>
                    </a:cubicBezTo>
                    <a:cubicBezTo>
                      <a:pt x="1332495" y="507448"/>
                      <a:pt x="1331257" y="493256"/>
                      <a:pt x="1331924" y="480016"/>
                    </a:cubicBezTo>
                    <a:cubicBezTo>
                      <a:pt x="1332876" y="458680"/>
                      <a:pt x="1337829" y="437630"/>
                      <a:pt x="1337639" y="416198"/>
                    </a:cubicBezTo>
                    <a:cubicBezTo>
                      <a:pt x="1337448" y="404673"/>
                      <a:pt x="1335924" y="393148"/>
                      <a:pt x="1332209" y="382289"/>
                    </a:cubicBezTo>
                    <a:cubicBezTo>
                      <a:pt x="1328876" y="372764"/>
                      <a:pt x="1320589" y="365525"/>
                      <a:pt x="1318017" y="355715"/>
                    </a:cubicBezTo>
                    <a:cubicBezTo>
                      <a:pt x="1315064" y="344570"/>
                      <a:pt x="1313445" y="333045"/>
                      <a:pt x="1308301" y="322568"/>
                    </a:cubicBezTo>
                    <a:cubicBezTo>
                      <a:pt x="1304872" y="315519"/>
                      <a:pt x="1299824" y="309614"/>
                      <a:pt x="1292966" y="305708"/>
                    </a:cubicBezTo>
                    <a:cubicBezTo>
                      <a:pt x="1286680" y="302089"/>
                      <a:pt x="1278203" y="302279"/>
                      <a:pt x="1273821" y="295898"/>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DA55D30-DC5A-7611-F1D5-CEA692EA1A12}"/>
                  </a:ext>
                </a:extLst>
              </p:cNvPr>
              <p:cNvSpPr/>
              <p:nvPr/>
            </p:nvSpPr>
            <p:spPr>
              <a:xfrm>
                <a:off x="5488536" y="166946"/>
                <a:ext cx="1348421" cy="1190114"/>
              </a:xfrm>
              <a:custGeom>
                <a:avLst/>
                <a:gdLst>
                  <a:gd name="connsiteX0" fmla="*/ 649004 w 1348421"/>
                  <a:gd name="connsiteY0" fmla="*/ 431319 h 1190114"/>
                  <a:gd name="connsiteX1" fmla="*/ 608236 w 1348421"/>
                  <a:gd name="connsiteY1" fmla="*/ 431224 h 1190114"/>
                  <a:gd name="connsiteX2" fmla="*/ 614237 w 1348421"/>
                  <a:gd name="connsiteY2" fmla="*/ 415031 h 1190114"/>
                  <a:gd name="connsiteX3" fmla="*/ 658624 w 1348421"/>
                  <a:gd name="connsiteY3" fmla="*/ 415508 h 1190114"/>
                  <a:gd name="connsiteX4" fmla="*/ 669673 w 1348421"/>
                  <a:gd name="connsiteY4" fmla="*/ 377408 h 1190114"/>
                  <a:gd name="connsiteX5" fmla="*/ 672721 w 1348421"/>
                  <a:gd name="connsiteY5" fmla="*/ 319400 h 1190114"/>
                  <a:gd name="connsiteX6" fmla="*/ 667291 w 1348421"/>
                  <a:gd name="connsiteY6" fmla="*/ 279395 h 1190114"/>
                  <a:gd name="connsiteX7" fmla="*/ 633573 w 1348421"/>
                  <a:gd name="connsiteY7" fmla="*/ 286539 h 1190114"/>
                  <a:gd name="connsiteX8" fmla="*/ 572899 w 1348421"/>
                  <a:gd name="connsiteY8" fmla="*/ 321591 h 1190114"/>
                  <a:gd name="connsiteX9" fmla="*/ 671578 w 1348421"/>
                  <a:gd name="connsiteY9" fmla="*/ 232913 h 1190114"/>
                  <a:gd name="connsiteX10" fmla="*/ 666434 w 1348421"/>
                  <a:gd name="connsiteY10" fmla="*/ 173096 h 1190114"/>
                  <a:gd name="connsiteX11" fmla="*/ 599854 w 1348421"/>
                  <a:gd name="connsiteY11" fmla="*/ 166143 h 1190114"/>
                  <a:gd name="connsiteX12" fmla="*/ 662529 w 1348421"/>
                  <a:gd name="connsiteY12" fmla="*/ 159666 h 1190114"/>
                  <a:gd name="connsiteX13" fmla="*/ 677102 w 1348421"/>
                  <a:gd name="connsiteY13" fmla="*/ 82514 h 1190114"/>
                  <a:gd name="connsiteX14" fmla="*/ 559945 w 1348421"/>
                  <a:gd name="connsiteY14" fmla="*/ 13457 h 1190114"/>
                  <a:gd name="connsiteX15" fmla="*/ 384780 w 1348421"/>
                  <a:gd name="connsiteY15" fmla="*/ 45271 h 1190114"/>
                  <a:gd name="connsiteX16" fmla="*/ 364206 w 1348421"/>
                  <a:gd name="connsiteY16" fmla="*/ 138806 h 1190114"/>
                  <a:gd name="connsiteX17" fmla="*/ 368778 w 1348421"/>
                  <a:gd name="connsiteY17" fmla="*/ 236914 h 1190114"/>
                  <a:gd name="connsiteX18" fmla="*/ 330487 w 1348421"/>
                  <a:gd name="connsiteY18" fmla="*/ 66988 h 1190114"/>
                  <a:gd name="connsiteX19" fmla="*/ 213425 w 1348421"/>
                  <a:gd name="connsiteY19" fmla="*/ 125186 h 1190114"/>
                  <a:gd name="connsiteX20" fmla="*/ 201043 w 1348421"/>
                  <a:gd name="connsiteY20" fmla="*/ 167572 h 1190114"/>
                  <a:gd name="connsiteX21" fmla="*/ 227808 w 1348421"/>
                  <a:gd name="connsiteY21" fmla="*/ 202719 h 1190114"/>
                  <a:gd name="connsiteX22" fmla="*/ 149227 w 1348421"/>
                  <a:gd name="connsiteY22" fmla="*/ 170334 h 1190114"/>
                  <a:gd name="connsiteX23" fmla="*/ 159990 w 1348421"/>
                  <a:gd name="connsiteY23" fmla="*/ 255964 h 1190114"/>
                  <a:gd name="connsiteX24" fmla="*/ 99030 w 1348421"/>
                  <a:gd name="connsiteY24" fmla="*/ 238343 h 1190114"/>
                  <a:gd name="connsiteX25" fmla="*/ 71312 w 1348421"/>
                  <a:gd name="connsiteY25" fmla="*/ 309304 h 1190114"/>
                  <a:gd name="connsiteX26" fmla="*/ 221426 w 1348421"/>
                  <a:gd name="connsiteY26" fmla="*/ 352262 h 1190114"/>
                  <a:gd name="connsiteX27" fmla="*/ 59787 w 1348421"/>
                  <a:gd name="connsiteY27" fmla="*/ 313685 h 1190114"/>
                  <a:gd name="connsiteX28" fmla="*/ 73217 w 1348421"/>
                  <a:gd name="connsiteY28" fmla="*/ 405983 h 1190114"/>
                  <a:gd name="connsiteX29" fmla="*/ 100363 w 1348421"/>
                  <a:gd name="connsiteY29" fmla="*/ 430748 h 1190114"/>
                  <a:gd name="connsiteX30" fmla="*/ 115222 w 1348421"/>
                  <a:gd name="connsiteY30" fmla="*/ 433319 h 1190114"/>
                  <a:gd name="connsiteX31" fmla="*/ 132367 w 1348421"/>
                  <a:gd name="connsiteY31" fmla="*/ 434843 h 1190114"/>
                  <a:gd name="connsiteX32" fmla="*/ 94744 w 1348421"/>
                  <a:gd name="connsiteY32" fmla="*/ 451131 h 1190114"/>
                  <a:gd name="connsiteX33" fmla="*/ 76932 w 1348421"/>
                  <a:gd name="connsiteY33" fmla="*/ 482373 h 1190114"/>
                  <a:gd name="connsiteX34" fmla="*/ 87981 w 1348421"/>
                  <a:gd name="connsiteY34" fmla="*/ 427700 h 1190114"/>
                  <a:gd name="connsiteX35" fmla="*/ 55024 w 1348421"/>
                  <a:gd name="connsiteY35" fmla="*/ 399029 h 1190114"/>
                  <a:gd name="connsiteX36" fmla="*/ 24068 w 1348421"/>
                  <a:gd name="connsiteY36" fmla="*/ 372550 h 1190114"/>
                  <a:gd name="connsiteX37" fmla="*/ 1399 w 1348421"/>
                  <a:gd name="connsiteY37" fmla="*/ 480373 h 1190114"/>
                  <a:gd name="connsiteX38" fmla="*/ 13210 w 1348421"/>
                  <a:gd name="connsiteY38" fmla="*/ 587529 h 1190114"/>
                  <a:gd name="connsiteX39" fmla="*/ 93886 w 1348421"/>
                  <a:gd name="connsiteY39" fmla="*/ 564193 h 1190114"/>
                  <a:gd name="connsiteX40" fmla="*/ 70645 w 1348421"/>
                  <a:gd name="connsiteY40" fmla="*/ 598292 h 1190114"/>
                  <a:gd name="connsiteX41" fmla="*/ 117032 w 1348421"/>
                  <a:gd name="connsiteY41" fmla="*/ 606103 h 1190114"/>
                  <a:gd name="connsiteX42" fmla="*/ 140654 w 1348421"/>
                  <a:gd name="connsiteY42" fmla="*/ 592006 h 1190114"/>
                  <a:gd name="connsiteX43" fmla="*/ 182659 w 1348421"/>
                  <a:gd name="connsiteY43" fmla="*/ 542190 h 1190114"/>
                  <a:gd name="connsiteX44" fmla="*/ 163228 w 1348421"/>
                  <a:gd name="connsiteY44" fmla="*/ 628677 h 1190114"/>
                  <a:gd name="connsiteX45" fmla="*/ 263050 w 1348421"/>
                  <a:gd name="connsiteY45" fmla="*/ 649632 h 1190114"/>
                  <a:gd name="connsiteX46" fmla="*/ 208472 w 1348421"/>
                  <a:gd name="connsiteY46" fmla="*/ 661253 h 1190114"/>
                  <a:gd name="connsiteX47" fmla="*/ 211139 w 1348421"/>
                  <a:gd name="connsiteY47" fmla="*/ 724689 h 1190114"/>
                  <a:gd name="connsiteX48" fmla="*/ 205043 w 1348421"/>
                  <a:gd name="connsiteY48" fmla="*/ 669063 h 1190114"/>
                  <a:gd name="connsiteX49" fmla="*/ 147226 w 1348421"/>
                  <a:gd name="connsiteY49" fmla="*/ 625629 h 1190114"/>
                  <a:gd name="connsiteX50" fmla="*/ 3970 w 1348421"/>
                  <a:gd name="connsiteY50" fmla="*/ 645441 h 1190114"/>
                  <a:gd name="connsiteX51" fmla="*/ 18353 w 1348421"/>
                  <a:gd name="connsiteY51" fmla="*/ 729547 h 1190114"/>
                  <a:gd name="connsiteX52" fmla="*/ 18353 w 1348421"/>
                  <a:gd name="connsiteY52" fmla="*/ 823559 h 1190114"/>
                  <a:gd name="connsiteX53" fmla="*/ 95791 w 1348421"/>
                  <a:gd name="connsiteY53" fmla="*/ 839370 h 1190114"/>
                  <a:gd name="connsiteX54" fmla="*/ 117889 w 1348421"/>
                  <a:gd name="connsiteY54" fmla="*/ 746787 h 1190114"/>
                  <a:gd name="connsiteX55" fmla="*/ 134082 w 1348421"/>
                  <a:gd name="connsiteY55" fmla="*/ 824416 h 1190114"/>
                  <a:gd name="connsiteX56" fmla="*/ 185707 w 1348421"/>
                  <a:gd name="connsiteY56" fmla="*/ 886995 h 1190114"/>
                  <a:gd name="connsiteX57" fmla="*/ 102459 w 1348421"/>
                  <a:gd name="connsiteY57" fmla="*/ 840513 h 1190114"/>
                  <a:gd name="connsiteX58" fmla="*/ 64645 w 1348421"/>
                  <a:gd name="connsiteY58" fmla="*/ 855944 h 1190114"/>
                  <a:gd name="connsiteX59" fmla="*/ 68074 w 1348421"/>
                  <a:gd name="connsiteY59" fmla="*/ 895853 h 1190114"/>
                  <a:gd name="connsiteX60" fmla="*/ 25592 w 1348421"/>
                  <a:gd name="connsiteY60" fmla="*/ 891948 h 1190114"/>
                  <a:gd name="connsiteX61" fmla="*/ 45976 w 1348421"/>
                  <a:gd name="connsiteY61" fmla="*/ 983579 h 1190114"/>
                  <a:gd name="connsiteX62" fmla="*/ 80361 w 1348421"/>
                  <a:gd name="connsiteY62" fmla="*/ 1027489 h 1190114"/>
                  <a:gd name="connsiteX63" fmla="*/ 132463 w 1348421"/>
                  <a:gd name="connsiteY63" fmla="*/ 1073304 h 1190114"/>
                  <a:gd name="connsiteX64" fmla="*/ 145036 w 1348421"/>
                  <a:gd name="connsiteY64" fmla="*/ 1079876 h 1190114"/>
                  <a:gd name="connsiteX65" fmla="*/ 161323 w 1348421"/>
                  <a:gd name="connsiteY65" fmla="*/ 1065684 h 1190114"/>
                  <a:gd name="connsiteX66" fmla="*/ 161323 w 1348421"/>
                  <a:gd name="connsiteY66" fmla="*/ 1037871 h 1190114"/>
                  <a:gd name="connsiteX67" fmla="*/ 171801 w 1348421"/>
                  <a:gd name="connsiteY67" fmla="*/ 1060541 h 1190114"/>
                  <a:gd name="connsiteX68" fmla="*/ 209710 w 1348421"/>
                  <a:gd name="connsiteY68" fmla="*/ 1078638 h 1190114"/>
                  <a:gd name="connsiteX69" fmla="*/ 178278 w 1348421"/>
                  <a:gd name="connsiteY69" fmla="*/ 1066256 h 1190114"/>
                  <a:gd name="connsiteX70" fmla="*/ 160085 w 1348421"/>
                  <a:gd name="connsiteY70" fmla="*/ 1114357 h 1190114"/>
                  <a:gd name="connsiteX71" fmla="*/ 313342 w 1348421"/>
                  <a:gd name="connsiteY71" fmla="*/ 1182556 h 1190114"/>
                  <a:gd name="connsiteX72" fmla="*/ 442978 w 1348421"/>
                  <a:gd name="connsiteY72" fmla="*/ 1140551 h 1190114"/>
                  <a:gd name="connsiteX73" fmla="*/ 411069 w 1348421"/>
                  <a:gd name="connsiteY73" fmla="*/ 1031394 h 1190114"/>
                  <a:gd name="connsiteX74" fmla="*/ 469838 w 1348421"/>
                  <a:gd name="connsiteY74" fmla="*/ 1065017 h 1190114"/>
                  <a:gd name="connsiteX75" fmla="*/ 521845 w 1348421"/>
                  <a:gd name="connsiteY75" fmla="*/ 1011011 h 1190114"/>
                  <a:gd name="connsiteX76" fmla="*/ 550896 w 1348421"/>
                  <a:gd name="connsiteY76" fmla="*/ 925095 h 1190114"/>
                  <a:gd name="connsiteX77" fmla="*/ 531846 w 1348421"/>
                  <a:gd name="connsiteY77" fmla="*/ 906236 h 1190114"/>
                  <a:gd name="connsiteX78" fmla="*/ 490031 w 1348421"/>
                  <a:gd name="connsiteY78" fmla="*/ 889091 h 1190114"/>
                  <a:gd name="connsiteX79" fmla="*/ 453169 w 1348421"/>
                  <a:gd name="connsiteY79" fmla="*/ 873755 h 1190114"/>
                  <a:gd name="connsiteX80" fmla="*/ 448407 w 1348421"/>
                  <a:gd name="connsiteY80" fmla="*/ 873089 h 1190114"/>
                  <a:gd name="connsiteX81" fmla="*/ 461456 w 1348421"/>
                  <a:gd name="connsiteY81" fmla="*/ 872231 h 1190114"/>
                  <a:gd name="connsiteX82" fmla="*/ 521368 w 1348421"/>
                  <a:gd name="connsiteY82" fmla="*/ 899473 h 1190114"/>
                  <a:gd name="connsiteX83" fmla="*/ 567088 w 1348421"/>
                  <a:gd name="connsiteY83" fmla="*/ 902426 h 1190114"/>
                  <a:gd name="connsiteX84" fmla="*/ 518320 w 1348421"/>
                  <a:gd name="connsiteY84" fmla="*/ 810795 h 1190114"/>
                  <a:gd name="connsiteX85" fmla="*/ 568708 w 1348421"/>
                  <a:gd name="connsiteY85" fmla="*/ 847181 h 1190114"/>
                  <a:gd name="connsiteX86" fmla="*/ 620238 w 1348421"/>
                  <a:gd name="connsiteY86" fmla="*/ 848133 h 1190114"/>
                  <a:gd name="connsiteX87" fmla="*/ 673578 w 1348421"/>
                  <a:gd name="connsiteY87" fmla="*/ 909093 h 1190114"/>
                  <a:gd name="connsiteX88" fmla="*/ 736252 w 1348421"/>
                  <a:gd name="connsiteY88" fmla="*/ 840132 h 1190114"/>
                  <a:gd name="connsiteX89" fmla="*/ 797212 w 1348421"/>
                  <a:gd name="connsiteY89" fmla="*/ 799079 h 1190114"/>
                  <a:gd name="connsiteX90" fmla="*/ 832931 w 1348421"/>
                  <a:gd name="connsiteY90" fmla="*/ 812224 h 1190114"/>
                  <a:gd name="connsiteX91" fmla="*/ 797308 w 1348421"/>
                  <a:gd name="connsiteY91" fmla="*/ 839751 h 1190114"/>
                  <a:gd name="connsiteX92" fmla="*/ 769114 w 1348421"/>
                  <a:gd name="connsiteY92" fmla="*/ 880613 h 1190114"/>
                  <a:gd name="connsiteX93" fmla="*/ 805213 w 1348421"/>
                  <a:gd name="connsiteY93" fmla="*/ 893567 h 1190114"/>
                  <a:gd name="connsiteX94" fmla="*/ 829883 w 1348421"/>
                  <a:gd name="connsiteY94" fmla="*/ 892329 h 1190114"/>
                  <a:gd name="connsiteX95" fmla="*/ 866078 w 1348421"/>
                  <a:gd name="connsiteY95" fmla="*/ 888900 h 1190114"/>
                  <a:gd name="connsiteX96" fmla="*/ 892748 w 1348421"/>
                  <a:gd name="connsiteY96" fmla="*/ 884995 h 1190114"/>
                  <a:gd name="connsiteX97" fmla="*/ 853315 w 1348421"/>
                  <a:gd name="connsiteY97" fmla="*/ 893948 h 1190114"/>
                  <a:gd name="connsiteX98" fmla="*/ 788545 w 1348421"/>
                  <a:gd name="connsiteY98" fmla="*/ 912046 h 1190114"/>
                  <a:gd name="connsiteX99" fmla="*/ 794546 w 1348421"/>
                  <a:gd name="connsiteY99" fmla="*/ 963671 h 1190114"/>
                  <a:gd name="connsiteX100" fmla="*/ 837503 w 1348421"/>
                  <a:gd name="connsiteY100" fmla="*/ 1054540 h 1190114"/>
                  <a:gd name="connsiteX101" fmla="*/ 931801 w 1348421"/>
                  <a:gd name="connsiteY101" fmla="*/ 1031966 h 1190114"/>
                  <a:gd name="connsiteX102" fmla="*/ 878842 w 1348421"/>
                  <a:gd name="connsiteY102" fmla="*/ 1133978 h 1190114"/>
                  <a:gd name="connsiteX103" fmla="*/ 1014478 w 1348421"/>
                  <a:gd name="connsiteY103" fmla="*/ 1186937 h 1190114"/>
                  <a:gd name="connsiteX104" fmla="*/ 1167259 w 1348421"/>
                  <a:gd name="connsiteY104" fmla="*/ 1133883 h 1190114"/>
                  <a:gd name="connsiteX105" fmla="*/ 1098393 w 1348421"/>
                  <a:gd name="connsiteY105" fmla="*/ 1088258 h 1190114"/>
                  <a:gd name="connsiteX106" fmla="*/ 1159258 w 1348421"/>
                  <a:gd name="connsiteY106" fmla="*/ 1073399 h 1190114"/>
                  <a:gd name="connsiteX107" fmla="*/ 1163830 w 1348421"/>
                  <a:gd name="connsiteY107" fmla="*/ 1024536 h 1190114"/>
                  <a:gd name="connsiteX108" fmla="*/ 1189357 w 1348421"/>
                  <a:gd name="connsiteY108" fmla="*/ 1087401 h 1190114"/>
                  <a:gd name="connsiteX109" fmla="*/ 1287369 w 1348421"/>
                  <a:gd name="connsiteY109" fmla="*/ 997961 h 1190114"/>
                  <a:gd name="connsiteX110" fmla="*/ 1306324 w 1348421"/>
                  <a:gd name="connsiteY110" fmla="*/ 901378 h 1190114"/>
                  <a:gd name="connsiteX111" fmla="*/ 1280416 w 1348421"/>
                  <a:gd name="connsiteY111" fmla="*/ 899949 h 1190114"/>
                  <a:gd name="connsiteX112" fmla="*/ 1260223 w 1348421"/>
                  <a:gd name="connsiteY112" fmla="*/ 919475 h 1190114"/>
                  <a:gd name="connsiteX113" fmla="*/ 1285559 w 1348421"/>
                  <a:gd name="connsiteY113" fmla="*/ 888424 h 1190114"/>
                  <a:gd name="connsiteX114" fmla="*/ 1264699 w 1348421"/>
                  <a:gd name="connsiteY114" fmla="*/ 866612 h 1190114"/>
                  <a:gd name="connsiteX115" fmla="*/ 1227266 w 1348421"/>
                  <a:gd name="connsiteY115" fmla="*/ 847276 h 1190114"/>
                  <a:gd name="connsiteX116" fmla="*/ 1196977 w 1348421"/>
                  <a:gd name="connsiteY116" fmla="*/ 842228 h 1190114"/>
                  <a:gd name="connsiteX117" fmla="*/ 1151828 w 1348421"/>
                  <a:gd name="connsiteY117" fmla="*/ 889472 h 1190114"/>
                  <a:gd name="connsiteX118" fmla="*/ 1215074 w 1348421"/>
                  <a:gd name="connsiteY118" fmla="*/ 814700 h 1190114"/>
                  <a:gd name="connsiteX119" fmla="*/ 1226123 w 1348421"/>
                  <a:gd name="connsiteY119" fmla="*/ 753931 h 1190114"/>
                  <a:gd name="connsiteX120" fmla="*/ 1277653 w 1348421"/>
                  <a:gd name="connsiteY120" fmla="*/ 864040 h 1190114"/>
                  <a:gd name="connsiteX121" fmla="*/ 1345186 w 1348421"/>
                  <a:gd name="connsiteY121" fmla="*/ 670587 h 1190114"/>
                  <a:gd name="connsiteX122" fmla="*/ 1154971 w 1348421"/>
                  <a:gd name="connsiteY122" fmla="*/ 663348 h 1190114"/>
                  <a:gd name="connsiteX123" fmla="*/ 1142780 w 1348421"/>
                  <a:gd name="connsiteY123" fmla="*/ 693352 h 1190114"/>
                  <a:gd name="connsiteX124" fmla="*/ 1124873 w 1348421"/>
                  <a:gd name="connsiteY124" fmla="*/ 780506 h 1190114"/>
                  <a:gd name="connsiteX125" fmla="*/ 1110585 w 1348421"/>
                  <a:gd name="connsiteY125" fmla="*/ 819653 h 1190114"/>
                  <a:gd name="connsiteX126" fmla="*/ 1086296 w 1348421"/>
                  <a:gd name="connsiteY126" fmla="*/ 839370 h 1190114"/>
                  <a:gd name="connsiteX127" fmla="*/ 1107823 w 1348421"/>
                  <a:gd name="connsiteY127" fmla="*/ 806985 h 1190114"/>
                  <a:gd name="connsiteX128" fmla="*/ 1115443 w 1348421"/>
                  <a:gd name="connsiteY128" fmla="*/ 768218 h 1190114"/>
                  <a:gd name="connsiteX129" fmla="*/ 1053149 w 1348421"/>
                  <a:gd name="connsiteY129" fmla="*/ 762884 h 1190114"/>
                  <a:gd name="connsiteX130" fmla="*/ 1128683 w 1348421"/>
                  <a:gd name="connsiteY130" fmla="*/ 715831 h 1190114"/>
                  <a:gd name="connsiteX131" fmla="*/ 1070580 w 1348421"/>
                  <a:gd name="connsiteY131" fmla="*/ 661919 h 1190114"/>
                  <a:gd name="connsiteX132" fmla="*/ 1119158 w 1348421"/>
                  <a:gd name="connsiteY132" fmla="*/ 633154 h 1190114"/>
                  <a:gd name="connsiteX133" fmla="*/ 1080391 w 1348421"/>
                  <a:gd name="connsiteY133" fmla="*/ 550763 h 1190114"/>
                  <a:gd name="connsiteX134" fmla="*/ 1113538 w 1348421"/>
                  <a:gd name="connsiteY134" fmla="*/ 601817 h 1190114"/>
                  <a:gd name="connsiteX135" fmla="*/ 1170021 w 1348421"/>
                  <a:gd name="connsiteY135" fmla="*/ 647727 h 1190114"/>
                  <a:gd name="connsiteX136" fmla="*/ 1206978 w 1348421"/>
                  <a:gd name="connsiteY136" fmla="*/ 599150 h 1190114"/>
                  <a:gd name="connsiteX137" fmla="*/ 1156115 w 1348421"/>
                  <a:gd name="connsiteY137" fmla="*/ 541619 h 1190114"/>
                  <a:gd name="connsiteX138" fmla="*/ 1206407 w 1348421"/>
                  <a:gd name="connsiteY138" fmla="*/ 592006 h 1190114"/>
                  <a:gd name="connsiteX139" fmla="*/ 1235458 w 1348421"/>
                  <a:gd name="connsiteY139" fmla="*/ 615818 h 1190114"/>
                  <a:gd name="connsiteX140" fmla="*/ 1246697 w 1348421"/>
                  <a:gd name="connsiteY140" fmla="*/ 554192 h 1190114"/>
                  <a:gd name="connsiteX141" fmla="*/ 1304800 w 1348421"/>
                  <a:gd name="connsiteY141" fmla="*/ 616771 h 1190114"/>
                  <a:gd name="connsiteX142" fmla="*/ 1346329 w 1348421"/>
                  <a:gd name="connsiteY142" fmla="*/ 532570 h 1190114"/>
                  <a:gd name="connsiteX143" fmla="*/ 1331470 w 1348421"/>
                  <a:gd name="connsiteY143" fmla="*/ 386837 h 1190114"/>
                  <a:gd name="connsiteX144" fmla="*/ 1299752 w 1348421"/>
                  <a:gd name="connsiteY144" fmla="*/ 398172 h 1190114"/>
                  <a:gd name="connsiteX145" fmla="*/ 1268224 w 1348421"/>
                  <a:gd name="connsiteY145" fmla="*/ 433605 h 1190114"/>
                  <a:gd name="connsiteX146" fmla="*/ 1239553 w 1348421"/>
                  <a:gd name="connsiteY146" fmla="*/ 464942 h 1190114"/>
                  <a:gd name="connsiteX147" fmla="*/ 1314230 w 1348421"/>
                  <a:gd name="connsiteY147" fmla="*/ 375693 h 1190114"/>
                  <a:gd name="connsiteX148" fmla="*/ 1260985 w 1348421"/>
                  <a:gd name="connsiteY148" fmla="*/ 327878 h 1190114"/>
                  <a:gd name="connsiteX149" fmla="*/ 1200120 w 1348421"/>
                  <a:gd name="connsiteY149" fmla="*/ 354738 h 1190114"/>
                  <a:gd name="connsiteX150" fmla="*/ 1139541 w 1348421"/>
                  <a:gd name="connsiteY150" fmla="*/ 378074 h 1190114"/>
                  <a:gd name="connsiteX151" fmla="*/ 1105346 w 1348421"/>
                  <a:gd name="connsiteY151" fmla="*/ 393886 h 1190114"/>
                  <a:gd name="connsiteX152" fmla="*/ 1066294 w 1348421"/>
                  <a:gd name="connsiteY152" fmla="*/ 407602 h 1190114"/>
                  <a:gd name="connsiteX153" fmla="*/ 1062103 w 1348421"/>
                  <a:gd name="connsiteY153" fmla="*/ 397124 h 1190114"/>
                  <a:gd name="connsiteX154" fmla="*/ 1125635 w 1348421"/>
                  <a:gd name="connsiteY154" fmla="*/ 368073 h 1190114"/>
                  <a:gd name="connsiteX155" fmla="*/ 1056292 w 1348421"/>
                  <a:gd name="connsiteY155" fmla="*/ 341022 h 1190114"/>
                  <a:gd name="connsiteX156" fmla="*/ 1134779 w 1348421"/>
                  <a:gd name="connsiteY156" fmla="*/ 355405 h 1190114"/>
                  <a:gd name="connsiteX157" fmla="*/ 1255746 w 1348421"/>
                  <a:gd name="connsiteY157" fmla="*/ 328544 h 1190114"/>
                  <a:gd name="connsiteX158" fmla="*/ 1256508 w 1348421"/>
                  <a:gd name="connsiteY158" fmla="*/ 258917 h 1190114"/>
                  <a:gd name="connsiteX159" fmla="*/ 1191833 w 1348421"/>
                  <a:gd name="connsiteY159" fmla="*/ 269966 h 1190114"/>
                  <a:gd name="connsiteX160" fmla="*/ 1231172 w 1348421"/>
                  <a:gd name="connsiteY160" fmla="*/ 237771 h 1190114"/>
                  <a:gd name="connsiteX161" fmla="*/ 1206026 w 1348421"/>
                  <a:gd name="connsiteY161" fmla="*/ 189670 h 1190114"/>
                  <a:gd name="connsiteX162" fmla="*/ 1160496 w 1348421"/>
                  <a:gd name="connsiteY162" fmla="*/ 174620 h 1190114"/>
                  <a:gd name="connsiteX163" fmla="*/ 1123349 w 1348421"/>
                  <a:gd name="connsiteY163" fmla="*/ 209958 h 1190114"/>
                  <a:gd name="connsiteX164" fmla="*/ 1160210 w 1348421"/>
                  <a:gd name="connsiteY164" fmla="*/ 159190 h 1190114"/>
                  <a:gd name="connsiteX165" fmla="*/ 1069628 w 1348421"/>
                  <a:gd name="connsiteY165" fmla="*/ 81656 h 1190114"/>
                  <a:gd name="connsiteX166" fmla="*/ 991046 w 1348421"/>
                  <a:gd name="connsiteY166" fmla="*/ 245010 h 1190114"/>
                  <a:gd name="connsiteX167" fmla="*/ 990475 w 1348421"/>
                  <a:gd name="connsiteY167" fmla="*/ 155475 h 1190114"/>
                  <a:gd name="connsiteX168" fmla="*/ 963233 w 1348421"/>
                  <a:gd name="connsiteY168" fmla="*/ 43937 h 1190114"/>
                  <a:gd name="connsiteX169" fmla="*/ 871317 w 1348421"/>
                  <a:gd name="connsiteY169" fmla="*/ 4694 h 1190114"/>
                  <a:gd name="connsiteX170" fmla="*/ 782544 w 1348421"/>
                  <a:gd name="connsiteY170" fmla="*/ 39556 h 1190114"/>
                  <a:gd name="connsiteX171" fmla="*/ 681865 w 1348421"/>
                  <a:gd name="connsiteY171" fmla="*/ 91658 h 1190114"/>
                  <a:gd name="connsiteX172" fmla="*/ 710821 w 1348421"/>
                  <a:gd name="connsiteY172" fmla="*/ 166905 h 1190114"/>
                  <a:gd name="connsiteX173" fmla="*/ 777305 w 1348421"/>
                  <a:gd name="connsiteY173" fmla="*/ 193194 h 1190114"/>
                  <a:gd name="connsiteX174" fmla="*/ 678055 w 1348421"/>
                  <a:gd name="connsiteY174" fmla="*/ 219388 h 1190114"/>
                  <a:gd name="connsiteX175" fmla="*/ 774543 w 1348421"/>
                  <a:gd name="connsiteY175" fmla="*/ 322639 h 1190114"/>
                  <a:gd name="connsiteX176" fmla="*/ 752350 w 1348421"/>
                  <a:gd name="connsiteY176" fmla="*/ 304922 h 1190114"/>
                  <a:gd name="connsiteX177" fmla="*/ 720441 w 1348421"/>
                  <a:gd name="connsiteY177" fmla="*/ 280824 h 1190114"/>
                  <a:gd name="connsiteX178" fmla="*/ 691199 w 1348421"/>
                  <a:gd name="connsiteY178" fmla="*/ 270823 h 1190114"/>
                  <a:gd name="connsiteX179" fmla="*/ 676245 w 1348421"/>
                  <a:gd name="connsiteY179" fmla="*/ 306732 h 1190114"/>
                  <a:gd name="connsiteX180" fmla="*/ 674626 w 1348421"/>
                  <a:gd name="connsiteY180" fmla="*/ 378455 h 1190114"/>
                  <a:gd name="connsiteX181" fmla="*/ 685198 w 1348421"/>
                  <a:gd name="connsiteY181" fmla="*/ 420175 h 1190114"/>
                  <a:gd name="connsiteX182" fmla="*/ 715583 w 1348421"/>
                  <a:gd name="connsiteY182" fmla="*/ 423604 h 1190114"/>
                  <a:gd name="connsiteX183" fmla="*/ 739491 w 1348421"/>
                  <a:gd name="connsiteY183" fmla="*/ 415793 h 1190114"/>
                  <a:gd name="connsiteX184" fmla="*/ 750445 w 1348421"/>
                  <a:gd name="connsiteY184" fmla="*/ 424366 h 1190114"/>
                  <a:gd name="connsiteX185" fmla="*/ 737681 w 1348421"/>
                  <a:gd name="connsiteY185" fmla="*/ 427985 h 1190114"/>
                  <a:gd name="connsiteX186" fmla="*/ 704915 w 1348421"/>
                  <a:gd name="connsiteY186" fmla="*/ 429509 h 1190114"/>
                  <a:gd name="connsiteX187" fmla="*/ 648527 w 1348421"/>
                  <a:gd name="connsiteY187" fmla="*/ 431224 h 119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1348421" h="1190114">
                    <a:moveTo>
                      <a:pt x="649004" y="431319"/>
                    </a:moveTo>
                    <a:cubicBezTo>
                      <a:pt x="636335" y="433986"/>
                      <a:pt x="620619" y="435796"/>
                      <a:pt x="608236" y="431224"/>
                    </a:cubicBezTo>
                    <a:cubicBezTo>
                      <a:pt x="592044" y="425223"/>
                      <a:pt x="599569" y="411793"/>
                      <a:pt x="614237" y="415031"/>
                    </a:cubicBezTo>
                    <a:cubicBezTo>
                      <a:pt x="629191" y="418365"/>
                      <a:pt x="643860" y="427414"/>
                      <a:pt x="658624" y="415508"/>
                    </a:cubicBezTo>
                    <a:cubicBezTo>
                      <a:pt x="669292" y="406935"/>
                      <a:pt x="668149" y="389504"/>
                      <a:pt x="669673" y="377408"/>
                    </a:cubicBezTo>
                    <a:cubicBezTo>
                      <a:pt x="672149" y="357977"/>
                      <a:pt x="672054" y="338831"/>
                      <a:pt x="672721" y="319400"/>
                    </a:cubicBezTo>
                    <a:cubicBezTo>
                      <a:pt x="673102" y="307304"/>
                      <a:pt x="678912" y="288063"/>
                      <a:pt x="667291" y="279395"/>
                    </a:cubicBezTo>
                    <a:cubicBezTo>
                      <a:pt x="657100" y="271871"/>
                      <a:pt x="642431" y="280824"/>
                      <a:pt x="633573" y="286539"/>
                    </a:cubicBezTo>
                    <a:cubicBezTo>
                      <a:pt x="630239" y="288635"/>
                      <a:pt x="573375" y="326163"/>
                      <a:pt x="572899" y="321591"/>
                    </a:cubicBezTo>
                    <a:cubicBezTo>
                      <a:pt x="569470" y="289492"/>
                      <a:pt x="666910" y="267680"/>
                      <a:pt x="671578" y="232913"/>
                    </a:cubicBezTo>
                    <a:cubicBezTo>
                      <a:pt x="673387" y="219483"/>
                      <a:pt x="677483" y="183574"/>
                      <a:pt x="666434" y="173096"/>
                    </a:cubicBezTo>
                    <a:cubicBezTo>
                      <a:pt x="647575" y="155285"/>
                      <a:pt x="615285" y="180335"/>
                      <a:pt x="599854" y="166143"/>
                    </a:cubicBezTo>
                    <a:cubicBezTo>
                      <a:pt x="602331" y="157666"/>
                      <a:pt x="653385" y="162619"/>
                      <a:pt x="662529" y="159666"/>
                    </a:cubicBezTo>
                    <a:cubicBezTo>
                      <a:pt x="691390" y="150236"/>
                      <a:pt x="677579" y="101564"/>
                      <a:pt x="677102" y="82514"/>
                    </a:cubicBezTo>
                    <a:cubicBezTo>
                      <a:pt x="675388" y="15458"/>
                      <a:pt x="605093" y="33174"/>
                      <a:pt x="559945" y="13457"/>
                    </a:cubicBezTo>
                    <a:cubicBezTo>
                      <a:pt x="505271" y="-10450"/>
                      <a:pt x="425737" y="-4069"/>
                      <a:pt x="384780" y="45271"/>
                    </a:cubicBezTo>
                    <a:cubicBezTo>
                      <a:pt x="363825" y="70512"/>
                      <a:pt x="361158" y="107469"/>
                      <a:pt x="364206" y="138806"/>
                    </a:cubicBezTo>
                    <a:cubicBezTo>
                      <a:pt x="366016" y="156999"/>
                      <a:pt x="388971" y="221864"/>
                      <a:pt x="368778" y="236914"/>
                    </a:cubicBezTo>
                    <a:cubicBezTo>
                      <a:pt x="355633" y="204910"/>
                      <a:pt x="376874" y="78132"/>
                      <a:pt x="330487" y="66988"/>
                    </a:cubicBezTo>
                    <a:cubicBezTo>
                      <a:pt x="295054" y="58511"/>
                      <a:pt x="238857" y="104897"/>
                      <a:pt x="213425" y="125186"/>
                    </a:cubicBezTo>
                    <a:cubicBezTo>
                      <a:pt x="199804" y="136139"/>
                      <a:pt x="189517" y="150332"/>
                      <a:pt x="201043" y="167572"/>
                    </a:cubicBezTo>
                    <a:cubicBezTo>
                      <a:pt x="203043" y="170620"/>
                      <a:pt x="229046" y="203100"/>
                      <a:pt x="227808" y="202719"/>
                    </a:cubicBezTo>
                    <a:cubicBezTo>
                      <a:pt x="192851" y="191575"/>
                      <a:pt x="197709" y="139473"/>
                      <a:pt x="149227" y="170334"/>
                    </a:cubicBezTo>
                    <a:cubicBezTo>
                      <a:pt x="85981" y="210625"/>
                      <a:pt x="141797" y="221483"/>
                      <a:pt x="159990" y="255964"/>
                    </a:cubicBezTo>
                    <a:cubicBezTo>
                      <a:pt x="140559" y="244820"/>
                      <a:pt x="120652" y="216340"/>
                      <a:pt x="99030" y="238343"/>
                    </a:cubicBezTo>
                    <a:cubicBezTo>
                      <a:pt x="87124" y="250439"/>
                      <a:pt x="55882" y="292349"/>
                      <a:pt x="71312" y="309304"/>
                    </a:cubicBezTo>
                    <a:cubicBezTo>
                      <a:pt x="91124" y="331021"/>
                      <a:pt x="220283" y="344927"/>
                      <a:pt x="221426" y="352262"/>
                    </a:cubicBezTo>
                    <a:cubicBezTo>
                      <a:pt x="224474" y="372359"/>
                      <a:pt x="61597" y="313590"/>
                      <a:pt x="59787" y="313685"/>
                    </a:cubicBezTo>
                    <a:cubicBezTo>
                      <a:pt x="-10603" y="320162"/>
                      <a:pt x="47404" y="382361"/>
                      <a:pt x="73217" y="405983"/>
                    </a:cubicBezTo>
                    <a:cubicBezTo>
                      <a:pt x="81980" y="413984"/>
                      <a:pt x="90362" y="424271"/>
                      <a:pt x="100363" y="430748"/>
                    </a:cubicBezTo>
                    <a:cubicBezTo>
                      <a:pt x="106840" y="434939"/>
                      <a:pt x="107221" y="434748"/>
                      <a:pt x="115222" y="433319"/>
                    </a:cubicBezTo>
                    <a:cubicBezTo>
                      <a:pt x="119794" y="432557"/>
                      <a:pt x="130939" y="427033"/>
                      <a:pt x="132367" y="434843"/>
                    </a:cubicBezTo>
                    <a:cubicBezTo>
                      <a:pt x="134272" y="444940"/>
                      <a:pt x="101030" y="445511"/>
                      <a:pt x="94744" y="451131"/>
                    </a:cubicBezTo>
                    <a:cubicBezTo>
                      <a:pt x="85409" y="459513"/>
                      <a:pt x="87886" y="477325"/>
                      <a:pt x="76932" y="482373"/>
                    </a:cubicBezTo>
                    <a:cubicBezTo>
                      <a:pt x="70645" y="462466"/>
                      <a:pt x="104650" y="450464"/>
                      <a:pt x="87981" y="427700"/>
                    </a:cubicBezTo>
                    <a:cubicBezTo>
                      <a:pt x="79218" y="415698"/>
                      <a:pt x="65216" y="409507"/>
                      <a:pt x="55024" y="399029"/>
                    </a:cubicBezTo>
                    <a:cubicBezTo>
                      <a:pt x="45404" y="389123"/>
                      <a:pt x="40737" y="373312"/>
                      <a:pt x="24068" y="372550"/>
                    </a:cubicBezTo>
                    <a:cubicBezTo>
                      <a:pt x="-5459" y="371216"/>
                      <a:pt x="1684" y="464561"/>
                      <a:pt x="1399" y="480373"/>
                    </a:cubicBezTo>
                    <a:cubicBezTo>
                      <a:pt x="732" y="514377"/>
                      <a:pt x="-5078" y="556573"/>
                      <a:pt x="13210" y="587529"/>
                    </a:cubicBezTo>
                    <a:cubicBezTo>
                      <a:pt x="43594" y="638869"/>
                      <a:pt x="64549" y="574289"/>
                      <a:pt x="93886" y="564193"/>
                    </a:cubicBezTo>
                    <a:cubicBezTo>
                      <a:pt x="89886" y="571908"/>
                      <a:pt x="60073" y="587529"/>
                      <a:pt x="70645" y="598292"/>
                    </a:cubicBezTo>
                    <a:cubicBezTo>
                      <a:pt x="77027" y="604769"/>
                      <a:pt x="107793" y="605246"/>
                      <a:pt x="117032" y="606103"/>
                    </a:cubicBezTo>
                    <a:cubicBezTo>
                      <a:pt x="126748" y="606960"/>
                      <a:pt x="134272" y="598864"/>
                      <a:pt x="140654" y="592006"/>
                    </a:cubicBezTo>
                    <a:cubicBezTo>
                      <a:pt x="155037" y="576480"/>
                      <a:pt x="164657" y="553906"/>
                      <a:pt x="182659" y="542190"/>
                    </a:cubicBezTo>
                    <a:cubicBezTo>
                      <a:pt x="173611" y="583243"/>
                      <a:pt x="93410" y="603150"/>
                      <a:pt x="163228" y="628677"/>
                    </a:cubicBezTo>
                    <a:cubicBezTo>
                      <a:pt x="171229" y="631630"/>
                      <a:pt x="262193" y="655252"/>
                      <a:pt x="263050" y="649632"/>
                    </a:cubicBezTo>
                    <a:cubicBezTo>
                      <a:pt x="249811" y="653252"/>
                      <a:pt x="210091" y="637345"/>
                      <a:pt x="208472" y="661253"/>
                    </a:cubicBezTo>
                    <a:cubicBezTo>
                      <a:pt x="207424" y="676969"/>
                      <a:pt x="226951" y="712307"/>
                      <a:pt x="211139" y="724689"/>
                    </a:cubicBezTo>
                    <a:cubicBezTo>
                      <a:pt x="217426" y="719831"/>
                      <a:pt x="206662" y="676588"/>
                      <a:pt x="205043" y="669063"/>
                    </a:cubicBezTo>
                    <a:cubicBezTo>
                      <a:pt x="199423" y="643441"/>
                      <a:pt x="169801" y="638393"/>
                      <a:pt x="147226" y="625629"/>
                    </a:cubicBezTo>
                    <a:cubicBezTo>
                      <a:pt x="105697" y="602198"/>
                      <a:pt x="27878" y="589720"/>
                      <a:pt x="3970" y="645441"/>
                    </a:cubicBezTo>
                    <a:cubicBezTo>
                      <a:pt x="-7650" y="672397"/>
                      <a:pt x="9781" y="704401"/>
                      <a:pt x="18353" y="729547"/>
                    </a:cubicBezTo>
                    <a:cubicBezTo>
                      <a:pt x="29402" y="762027"/>
                      <a:pt x="9685" y="792031"/>
                      <a:pt x="18353" y="823559"/>
                    </a:cubicBezTo>
                    <a:cubicBezTo>
                      <a:pt x="29402" y="863183"/>
                      <a:pt x="70455" y="855563"/>
                      <a:pt x="95791" y="839370"/>
                    </a:cubicBezTo>
                    <a:cubicBezTo>
                      <a:pt x="138559" y="812224"/>
                      <a:pt x="97601" y="781934"/>
                      <a:pt x="117889" y="746787"/>
                    </a:cubicBezTo>
                    <a:cubicBezTo>
                      <a:pt x="133701" y="770123"/>
                      <a:pt x="105793" y="807747"/>
                      <a:pt x="134082" y="824416"/>
                    </a:cubicBezTo>
                    <a:cubicBezTo>
                      <a:pt x="142940" y="829655"/>
                      <a:pt x="192565" y="875470"/>
                      <a:pt x="185707" y="886995"/>
                    </a:cubicBezTo>
                    <a:cubicBezTo>
                      <a:pt x="164752" y="867469"/>
                      <a:pt x="137416" y="822511"/>
                      <a:pt x="102459" y="840513"/>
                    </a:cubicBezTo>
                    <a:cubicBezTo>
                      <a:pt x="90172" y="846895"/>
                      <a:pt x="76932" y="850038"/>
                      <a:pt x="64645" y="855944"/>
                    </a:cubicBezTo>
                    <a:cubicBezTo>
                      <a:pt x="39784" y="867945"/>
                      <a:pt x="69883" y="881185"/>
                      <a:pt x="68074" y="895853"/>
                    </a:cubicBezTo>
                    <a:cubicBezTo>
                      <a:pt x="68169" y="894806"/>
                      <a:pt x="34355" y="857372"/>
                      <a:pt x="25592" y="891948"/>
                    </a:cubicBezTo>
                    <a:cubicBezTo>
                      <a:pt x="18448" y="920142"/>
                      <a:pt x="33498" y="958528"/>
                      <a:pt x="45976" y="983579"/>
                    </a:cubicBezTo>
                    <a:cubicBezTo>
                      <a:pt x="54072" y="999962"/>
                      <a:pt x="68169" y="1014249"/>
                      <a:pt x="80361" y="1027489"/>
                    </a:cubicBezTo>
                    <a:cubicBezTo>
                      <a:pt x="95601" y="1044062"/>
                      <a:pt x="112746" y="1061874"/>
                      <a:pt x="132463" y="1073304"/>
                    </a:cubicBezTo>
                    <a:cubicBezTo>
                      <a:pt x="135796" y="1075209"/>
                      <a:pt x="141321" y="1079305"/>
                      <a:pt x="145036" y="1079876"/>
                    </a:cubicBezTo>
                    <a:cubicBezTo>
                      <a:pt x="151798" y="1080924"/>
                      <a:pt x="157704" y="1070542"/>
                      <a:pt x="161323" y="1065684"/>
                    </a:cubicBezTo>
                    <a:cubicBezTo>
                      <a:pt x="167134" y="1057778"/>
                      <a:pt x="163419" y="1047110"/>
                      <a:pt x="161323" y="1037871"/>
                    </a:cubicBezTo>
                    <a:cubicBezTo>
                      <a:pt x="169420" y="1039205"/>
                      <a:pt x="164752" y="1056445"/>
                      <a:pt x="171801" y="1060541"/>
                    </a:cubicBezTo>
                    <a:cubicBezTo>
                      <a:pt x="182469" y="1066922"/>
                      <a:pt x="198280" y="1073018"/>
                      <a:pt x="209710" y="1078638"/>
                    </a:cubicBezTo>
                    <a:cubicBezTo>
                      <a:pt x="203805" y="1082353"/>
                      <a:pt x="185422" y="1066827"/>
                      <a:pt x="178278" y="1066256"/>
                    </a:cubicBezTo>
                    <a:cubicBezTo>
                      <a:pt x="152179" y="1064160"/>
                      <a:pt x="147512" y="1099688"/>
                      <a:pt x="160085" y="1114357"/>
                    </a:cubicBezTo>
                    <a:cubicBezTo>
                      <a:pt x="205043" y="1166554"/>
                      <a:pt x="253525" y="1161887"/>
                      <a:pt x="313342" y="1182556"/>
                    </a:cubicBezTo>
                    <a:cubicBezTo>
                      <a:pt x="375445" y="1203987"/>
                      <a:pt x="397258" y="1176650"/>
                      <a:pt x="442978" y="1140551"/>
                    </a:cubicBezTo>
                    <a:cubicBezTo>
                      <a:pt x="501366" y="1094545"/>
                      <a:pt x="463647" y="1059874"/>
                      <a:pt x="411069" y="1031394"/>
                    </a:cubicBezTo>
                    <a:cubicBezTo>
                      <a:pt x="429928" y="1021298"/>
                      <a:pt x="456789" y="1055778"/>
                      <a:pt x="469838" y="1065017"/>
                    </a:cubicBezTo>
                    <a:cubicBezTo>
                      <a:pt x="498604" y="1085306"/>
                      <a:pt x="516701" y="1028632"/>
                      <a:pt x="521845" y="1011011"/>
                    </a:cubicBezTo>
                    <a:cubicBezTo>
                      <a:pt x="528703" y="987770"/>
                      <a:pt x="553468" y="949003"/>
                      <a:pt x="550896" y="925095"/>
                    </a:cubicBezTo>
                    <a:cubicBezTo>
                      <a:pt x="549658" y="913284"/>
                      <a:pt x="542323" y="909950"/>
                      <a:pt x="531846" y="906236"/>
                    </a:cubicBezTo>
                    <a:cubicBezTo>
                      <a:pt x="517939" y="901283"/>
                      <a:pt x="503366" y="895853"/>
                      <a:pt x="490031" y="889091"/>
                    </a:cubicBezTo>
                    <a:cubicBezTo>
                      <a:pt x="481363" y="884709"/>
                      <a:pt x="463075" y="872612"/>
                      <a:pt x="453169" y="873755"/>
                    </a:cubicBezTo>
                    <a:cubicBezTo>
                      <a:pt x="451645" y="880518"/>
                      <a:pt x="445740" y="877184"/>
                      <a:pt x="448407" y="873089"/>
                    </a:cubicBezTo>
                    <a:cubicBezTo>
                      <a:pt x="450693" y="869564"/>
                      <a:pt x="458218" y="871469"/>
                      <a:pt x="461456" y="872231"/>
                    </a:cubicBezTo>
                    <a:cubicBezTo>
                      <a:pt x="482506" y="876994"/>
                      <a:pt x="501937" y="890519"/>
                      <a:pt x="521368" y="899473"/>
                    </a:cubicBezTo>
                    <a:cubicBezTo>
                      <a:pt x="532513" y="904616"/>
                      <a:pt x="558230" y="917761"/>
                      <a:pt x="567088" y="902426"/>
                    </a:cubicBezTo>
                    <a:cubicBezTo>
                      <a:pt x="587091" y="868040"/>
                      <a:pt x="520225" y="843561"/>
                      <a:pt x="518320" y="810795"/>
                    </a:cubicBezTo>
                    <a:cubicBezTo>
                      <a:pt x="517177" y="790983"/>
                      <a:pt x="570517" y="848609"/>
                      <a:pt x="568708" y="847181"/>
                    </a:cubicBezTo>
                    <a:cubicBezTo>
                      <a:pt x="600712" y="873089"/>
                      <a:pt x="610332" y="839942"/>
                      <a:pt x="620238" y="848133"/>
                    </a:cubicBezTo>
                    <a:cubicBezTo>
                      <a:pt x="637764" y="862611"/>
                      <a:pt x="640336" y="916904"/>
                      <a:pt x="673578" y="909093"/>
                    </a:cubicBezTo>
                    <a:cubicBezTo>
                      <a:pt x="697962" y="903378"/>
                      <a:pt x="719012" y="857182"/>
                      <a:pt x="736252" y="840132"/>
                    </a:cubicBezTo>
                    <a:cubicBezTo>
                      <a:pt x="750064" y="826511"/>
                      <a:pt x="780067" y="807080"/>
                      <a:pt x="797212" y="799079"/>
                    </a:cubicBezTo>
                    <a:cubicBezTo>
                      <a:pt x="805023" y="795460"/>
                      <a:pt x="838170" y="791840"/>
                      <a:pt x="832931" y="812224"/>
                    </a:cubicBezTo>
                    <a:cubicBezTo>
                      <a:pt x="829121" y="826702"/>
                      <a:pt x="808452" y="833465"/>
                      <a:pt x="797308" y="839751"/>
                    </a:cubicBezTo>
                    <a:cubicBezTo>
                      <a:pt x="784354" y="846895"/>
                      <a:pt x="771781" y="866326"/>
                      <a:pt x="769114" y="880613"/>
                    </a:cubicBezTo>
                    <a:cubicBezTo>
                      <a:pt x="764161" y="907855"/>
                      <a:pt x="790545" y="895472"/>
                      <a:pt x="805213" y="893567"/>
                    </a:cubicBezTo>
                    <a:cubicBezTo>
                      <a:pt x="813500" y="892520"/>
                      <a:pt x="821501" y="892520"/>
                      <a:pt x="829883" y="892329"/>
                    </a:cubicBezTo>
                    <a:cubicBezTo>
                      <a:pt x="841885" y="892043"/>
                      <a:pt x="854172" y="890424"/>
                      <a:pt x="866078" y="888900"/>
                    </a:cubicBezTo>
                    <a:cubicBezTo>
                      <a:pt x="873317" y="887948"/>
                      <a:pt x="886176" y="881471"/>
                      <a:pt x="892748" y="884995"/>
                    </a:cubicBezTo>
                    <a:cubicBezTo>
                      <a:pt x="886462" y="893377"/>
                      <a:pt x="863411" y="892424"/>
                      <a:pt x="853315" y="893948"/>
                    </a:cubicBezTo>
                    <a:cubicBezTo>
                      <a:pt x="836456" y="896520"/>
                      <a:pt x="799022" y="896234"/>
                      <a:pt x="788545" y="912046"/>
                    </a:cubicBezTo>
                    <a:cubicBezTo>
                      <a:pt x="778925" y="926619"/>
                      <a:pt x="788259" y="950051"/>
                      <a:pt x="794546" y="963671"/>
                    </a:cubicBezTo>
                    <a:cubicBezTo>
                      <a:pt x="808738" y="994437"/>
                      <a:pt x="821692" y="1024250"/>
                      <a:pt x="837503" y="1054540"/>
                    </a:cubicBezTo>
                    <a:cubicBezTo>
                      <a:pt x="864268" y="1105975"/>
                      <a:pt x="905131" y="1050730"/>
                      <a:pt x="931801" y="1031966"/>
                    </a:cubicBezTo>
                    <a:cubicBezTo>
                      <a:pt x="905226" y="1073876"/>
                      <a:pt x="840837" y="1077590"/>
                      <a:pt x="878842" y="1133978"/>
                    </a:cubicBezTo>
                    <a:cubicBezTo>
                      <a:pt x="920847" y="1196462"/>
                      <a:pt x="948850" y="1182937"/>
                      <a:pt x="1014478" y="1186937"/>
                    </a:cubicBezTo>
                    <a:cubicBezTo>
                      <a:pt x="1054292" y="1189414"/>
                      <a:pt x="1147637" y="1175507"/>
                      <a:pt x="1167259" y="1133883"/>
                    </a:cubicBezTo>
                    <a:cubicBezTo>
                      <a:pt x="1205168" y="1053016"/>
                      <a:pt x="1142494" y="1097688"/>
                      <a:pt x="1098393" y="1088258"/>
                    </a:cubicBezTo>
                    <a:cubicBezTo>
                      <a:pt x="1116205" y="1076352"/>
                      <a:pt x="1141922" y="1086830"/>
                      <a:pt x="1159258" y="1073399"/>
                    </a:cubicBezTo>
                    <a:cubicBezTo>
                      <a:pt x="1174212" y="1061779"/>
                      <a:pt x="1150876" y="1031394"/>
                      <a:pt x="1163830" y="1024536"/>
                    </a:cubicBezTo>
                    <a:cubicBezTo>
                      <a:pt x="1158019" y="1027584"/>
                      <a:pt x="1172688" y="1081591"/>
                      <a:pt x="1189357" y="1087401"/>
                    </a:cubicBezTo>
                    <a:cubicBezTo>
                      <a:pt x="1224694" y="1099688"/>
                      <a:pt x="1275844" y="1022631"/>
                      <a:pt x="1287369" y="997961"/>
                    </a:cubicBezTo>
                    <a:cubicBezTo>
                      <a:pt x="1301942" y="966719"/>
                      <a:pt x="1304609" y="935096"/>
                      <a:pt x="1306324" y="901378"/>
                    </a:cubicBezTo>
                    <a:cubicBezTo>
                      <a:pt x="1307943" y="870231"/>
                      <a:pt x="1292512" y="883566"/>
                      <a:pt x="1280416" y="899949"/>
                    </a:cubicBezTo>
                    <a:cubicBezTo>
                      <a:pt x="1276130" y="905759"/>
                      <a:pt x="1267748" y="919666"/>
                      <a:pt x="1260223" y="919475"/>
                    </a:cubicBezTo>
                    <a:cubicBezTo>
                      <a:pt x="1259080" y="904712"/>
                      <a:pt x="1277939" y="898235"/>
                      <a:pt x="1285559" y="888424"/>
                    </a:cubicBezTo>
                    <a:cubicBezTo>
                      <a:pt x="1300514" y="869279"/>
                      <a:pt x="1277273" y="869469"/>
                      <a:pt x="1264699" y="866612"/>
                    </a:cubicBezTo>
                    <a:cubicBezTo>
                      <a:pt x="1249840" y="863183"/>
                      <a:pt x="1237839" y="858515"/>
                      <a:pt x="1227266" y="847276"/>
                    </a:cubicBezTo>
                    <a:cubicBezTo>
                      <a:pt x="1217265" y="836703"/>
                      <a:pt x="1210121" y="831845"/>
                      <a:pt x="1196977" y="842228"/>
                    </a:cubicBezTo>
                    <a:cubicBezTo>
                      <a:pt x="1193643" y="844895"/>
                      <a:pt x="1152114" y="893091"/>
                      <a:pt x="1151828" y="889472"/>
                    </a:cubicBezTo>
                    <a:cubicBezTo>
                      <a:pt x="1149447" y="861278"/>
                      <a:pt x="1203740" y="838703"/>
                      <a:pt x="1215074" y="814700"/>
                    </a:cubicBezTo>
                    <a:cubicBezTo>
                      <a:pt x="1218599" y="807271"/>
                      <a:pt x="1216598" y="751835"/>
                      <a:pt x="1226123" y="753931"/>
                    </a:cubicBezTo>
                    <a:cubicBezTo>
                      <a:pt x="1245554" y="758217"/>
                      <a:pt x="1193834" y="857658"/>
                      <a:pt x="1277653" y="864040"/>
                    </a:cubicBezTo>
                    <a:cubicBezTo>
                      <a:pt x="1322040" y="867469"/>
                      <a:pt x="1348996" y="701353"/>
                      <a:pt x="1345186" y="670587"/>
                    </a:cubicBezTo>
                    <a:cubicBezTo>
                      <a:pt x="1335565" y="593530"/>
                      <a:pt x="1191357" y="624962"/>
                      <a:pt x="1154971" y="663348"/>
                    </a:cubicBezTo>
                    <a:cubicBezTo>
                      <a:pt x="1147733" y="671063"/>
                      <a:pt x="1145161" y="683446"/>
                      <a:pt x="1142780" y="693352"/>
                    </a:cubicBezTo>
                    <a:cubicBezTo>
                      <a:pt x="1135731" y="722117"/>
                      <a:pt x="1132302" y="751740"/>
                      <a:pt x="1124873" y="780506"/>
                    </a:cubicBezTo>
                    <a:cubicBezTo>
                      <a:pt x="1121348" y="793936"/>
                      <a:pt x="1117348" y="807461"/>
                      <a:pt x="1110585" y="819653"/>
                    </a:cubicBezTo>
                    <a:cubicBezTo>
                      <a:pt x="1108585" y="823273"/>
                      <a:pt x="1088678" y="851753"/>
                      <a:pt x="1086296" y="839370"/>
                    </a:cubicBezTo>
                    <a:cubicBezTo>
                      <a:pt x="1084582" y="830702"/>
                      <a:pt x="1103917" y="814129"/>
                      <a:pt x="1107823" y="806985"/>
                    </a:cubicBezTo>
                    <a:cubicBezTo>
                      <a:pt x="1111823" y="799746"/>
                      <a:pt x="1124111" y="773933"/>
                      <a:pt x="1115443" y="768218"/>
                    </a:cubicBezTo>
                    <a:cubicBezTo>
                      <a:pt x="1106013" y="762027"/>
                      <a:pt x="1055721" y="778982"/>
                      <a:pt x="1053149" y="762884"/>
                    </a:cubicBezTo>
                    <a:cubicBezTo>
                      <a:pt x="1053911" y="767742"/>
                      <a:pt x="1132397" y="764027"/>
                      <a:pt x="1128683" y="715831"/>
                    </a:cubicBezTo>
                    <a:cubicBezTo>
                      <a:pt x="1124396" y="660586"/>
                      <a:pt x="1129540" y="660395"/>
                      <a:pt x="1070580" y="661919"/>
                    </a:cubicBezTo>
                    <a:cubicBezTo>
                      <a:pt x="1065056" y="656395"/>
                      <a:pt x="1129159" y="664777"/>
                      <a:pt x="1119158" y="633154"/>
                    </a:cubicBezTo>
                    <a:cubicBezTo>
                      <a:pt x="1117062" y="626486"/>
                      <a:pt x="1080391" y="550763"/>
                      <a:pt x="1080391" y="550763"/>
                    </a:cubicBezTo>
                    <a:cubicBezTo>
                      <a:pt x="1081534" y="549429"/>
                      <a:pt x="1112109" y="598102"/>
                      <a:pt x="1113538" y="601817"/>
                    </a:cubicBezTo>
                    <a:cubicBezTo>
                      <a:pt x="1126015" y="633440"/>
                      <a:pt x="1125539" y="678017"/>
                      <a:pt x="1170021" y="647727"/>
                    </a:cubicBezTo>
                    <a:cubicBezTo>
                      <a:pt x="1193357" y="631916"/>
                      <a:pt x="1240697" y="636488"/>
                      <a:pt x="1206978" y="599150"/>
                    </a:cubicBezTo>
                    <a:cubicBezTo>
                      <a:pt x="1197358" y="588482"/>
                      <a:pt x="1150019" y="559049"/>
                      <a:pt x="1156115" y="541619"/>
                    </a:cubicBezTo>
                    <a:cubicBezTo>
                      <a:pt x="1155543" y="542476"/>
                      <a:pt x="1202692" y="588291"/>
                      <a:pt x="1206407" y="592006"/>
                    </a:cubicBezTo>
                    <a:cubicBezTo>
                      <a:pt x="1215074" y="600769"/>
                      <a:pt x="1223361" y="612294"/>
                      <a:pt x="1235458" y="615818"/>
                    </a:cubicBezTo>
                    <a:cubicBezTo>
                      <a:pt x="1299656" y="634678"/>
                      <a:pt x="1242697" y="559240"/>
                      <a:pt x="1246697" y="554192"/>
                    </a:cubicBezTo>
                    <a:cubicBezTo>
                      <a:pt x="1247459" y="553239"/>
                      <a:pt x="1290798" y="615723"/>
                      <a:pt x="1304800" y="616771"/>
                    </a:cubicBezTo>
                    <a:cubicBezTo>
                      <a:pt x="1345662" y="620105"/>
                      <a:pt x="1352806" y="561050"/>
                      <a:pt x="1346329" y="532570"/>
                    </a:cubicBezTo>
                    <a:cubicBezTo>
                      <a:pt x="1338709" y="498756"/>
                      <a:pt x="1359759" y="410745"/>
                      <a:pt x="1331470" y="386837"/>
                    </a:cubicBezTo>
                    <a:cubicBezTo>
                      <a:pt x="1318420" y="375884"/>
                      <a:pt x="1308515" y="389123"/>
                      <a:pt x="1299752" y="398172"/>
                    </a:cubicBezTo>
                    <a:cubicBezTo>
                      <a:pt x="1288798" y="409507"/>
                      <a:pt x="1279844" y="422747"/>
                      <a:pt x="1268224" y="433605"/>
                    </a:cubicBezTo>
                    <a:cubicBezTo>
                      <a:pt x="1259080" y="442178"/>
                      <a:pt x="1249555" y="459418"/>
                      <a:pt x="1239553" y="464942"/>
                    </a:cubicBezTo>
                    <a:cubicBezTo>
                      <a:pt x="1260318" y="431986"/>
                      <a:pt x="1295561" y="409888"/>
                      <a:pt x="1314230" y="375693"/>
                    </a:cubicBezTo>
                    <a:cubicBezTo>
                      <a:pt x="1334327" y="338831"/>
                      <a:pt x="1294608" y="300922"/>
                      <a:pt x="1260985" y="327878"/>
                    </a:cubicBezTo>
                    <a:cubicBezTo>
                      <a:pt x="1243173" y="342165"/>
                      <a:pt x="1221932" y="349309"/>
                      <a:pt x="1200120" y="354738"/>
                    </a:cubicBezTo>
                    <a:cubicBezTo>
                      <a:pt x="1176784" y="360453"/>
                      <a:pt x="1160496" y="366549"/>
                      <a:pt x="1139541" y="378074"/>
                    </a:cubicBezTo>
                    <a:cubicBezTo>
                      <a:pt x="1128492" y="384075"/>
                      <a:pt x="1116967" y="388933"/>
                      <a:pt x="1105346" y="393886"/>
                    </a:cubicBezTo>
                    <a:cubicBezTo>
                      <a:pt x="1093535" y="398839"/>
                      <a:pt x="1079343" y="407221"/>
                      <a:pt x="1066294" y="407602"/>
                    </a:cubicBezTo>
                    <a:cubicBezTo>
                      <a:pt x="1055626" y="407983"/>
                      <a:pt x="1052578" y="403792"/>
                      <a:pt x="1062103" y="397124"/>
                    </a:cubicBezTo>
                    <a:cubicBezTo>
                      <a:pt x="1079248" y="385123"/>
                      <a:pt x="1122110" y="398934"/>
                      <a:pt x="1125635" y="368073"/>
                    </a:cubicBezTo>
                    <a:cubicBezTo>
                      <a:pt x="1126396" y="361120"/>
                      <a:pt x="1054292" y="341213"/>
                      <a:pt x="1056292" y="341022"/>
                    </a:cubicBezTo>
                    <a:cubicBezTo>
                      <a:pt x="1076962" y="338165"/>
                      <a:pt x="1111919" y="354833"/>
                      <a:pt x="1134779" y="355405"/>
                    </a:cubicBezTo>
                    <a:cubicBezTo>
                      <a:pt x="1175927" y="356548"/>
                      <a:pt x="1220408" y="351404"/>
                      <a:pt x="1255746" y="328544"/>
                    </a:cubicBezTo>
                    <a:cubicBezTo>
                      <a:pt x="1287274" y="308161"/>
                      <a:pt x="1283749" y="282824"/>
                      <a:pt x="1256508" y="258917"/>
                    </a:cubicBezTo>
                    <a:cubicBezTo>
                      <a:pt x="1223837" y="230151"/>
                      <a:pt x="1218884" y="267680"/>
                      <a:pt x="1191833" y="269966"/>
                    </a:cubicBezTo>
                    <a:cubicBezTo>
                      <a:pt x="1197358" y="249392"/>
                      <a:pt x="1226599" y="258345"/>
                      <a:pt x="1231172" y="237771"/>
                    </a:cubicBezTo>
                    <a:cubicBezTo>
                      <a:pt x="1236124" y="215578"/>
                      <a:pt x="1225933" y="198623"/>
                      <a:pt x="1206026" y="189670"/>
                    </a:cubicBezTo>
                    <a:cubicBezTo>
                      <a:pt x="1191167" y="183002"/>
                      <a:pt x="1178498" y="159857"/>
                      <a:pt x="1160496" y="174620"/>
                    </a:cubicBezTo>
                    <a:cubicBezTo>
                      <a:pt x="1150590" y="182812"/>
                      <a:pt x="1139065" y="211958"/>
                      <a:pt x="1123349" y="209958"/>
                    </a:cubicBezTo>
                    <a:cubicBezTo>
                      <a:pt x="1127825" y="210530"/>
                      <a:pt x="1165259" y="165476"/>
                      <a:pt x="1160210" y="159190"/>
                    </a:cubicBezTo>
                    <a:cubicBezTo>
                      <a:pt x="1133540" y="126233"/>
                      <a:pt x="1108775" y="100040"/>
                      <a:pt x="1069628" y="81656"/>
                    </a:cubicBezTo>
                    <a:cubicBezTo>
                      <a:pt x="964090" y="32031"/>
                      <a:pt x="1005143" y="186717"/>
                      <a:pt x="991046" y="245010"/>
                    </a:cubicBezTo>
                    <a:cubicBezTo>
                      <a:pt x="974854" y="232913"/>
                      <a:pt x="990475" y="169763"/>
                      <a:pt x="990475" y="155475"/>
                    </a:cubicBezTo>
                    <a:cubicBezTo>
                      <a:pt x="990475" y="111184"/>
                      <a:pt x="1008858" y="70703"/>
                      <a:pt x="963233" y="43937"/>
                    </a:cubicBezTo>
                    <a:cubicBezTo>
                      <a:pt x="934087" y="26888"/>
                      <a:pt x="906179" y="6409"/>
                      <a:pt x="871317" y="4694"/>
                    </a:cubicBezTo>
                    <a:cubicBezTo>
                      <a:pt x="863983" y="4313"/>
                      <a:pt x="756446" y="13362"/>
                      <a:pt x="782544" y="39556"/>
                    </a:cubicBezTo>
                    <a:cubicBezTo>
                      <a:pt x="747587" y="4409"/>
                      <a:pt x="686246" y="44033"/>
                      <a:pt x="681865" y="91658"/>
                    </a:cubicBezTo>
                    <a:cubicBezTo>
                      <a:pt x="679102" y="121090"/>
                      <a:pt x="681484" y="153284"/>
                      <a:pt x="710821" y="166905"/>
                    </a:cubicBezTo>
                    <a:cubicBezTo>
                      <a:pt x="726442" y="174144"/>
                      <a:pt x="771019" y="171668"/>
                      <a:pt x="777305" y="193194"/>
                    </a:cubicBezTo>
                    <a:cubicBezTo>
                      <a:pt x="739681" y="180907"/>
                      <a:pt x="667673" y="146903"/>
                      <a:pt x="678055" y="219388"/>
                    </a:cubicBezTo>
                    <a:cubicBezTo>
                      <a:pt x="685960" y="274442"/>
                      <a:pt x="765208" y="273871"/>
                      <a:pt x="774543" y="322639"/>
                    </a:cubicBezTo>
                    <a:cubicBezTo>
                      <a:pt x="773781" y="318638"/>
                      <a:pt x="755588" y="307685"/>
                      <a:pt x="752350" y="304922"/>
                    </a:cubicBezTo>
                    <a:cubicBezTo>
                      <a:pt x="742063" y="296445"/>
                      <a:pt x="731776" y="287873"/>
                      <a:pt x="720441" y="280824"/>
                    </a:cubicBezTo>
                    <a:cubicBezTo>
                      <a:pt x="712821" y="276062"/>
                      <a:pt x="700819" y="267775"/>
                      <a:pt x="691199" y="270823"/>
                    </a:cubicBezTo>
                    <a:cubicBezTo>
                      <a:pt x="677864" y="275109"/>
                      <a:pt x="677102" y="295397"/>
                      <a:pt x="676245" y="306732"/>
                    </a:cubicBezTo>
                    <a:cubicBezTo>
                      <a:pt x="674435" y="330640"/>
                      <a:pt x="676816" y="354548"/>
                      <a:pt x="674626" y="378455"/>
                    </a:cubicBezTo>
                    <a:cubicBezTo>
                      <a:pt x="673483" y="390457"/>
                      <a:pt x="670054" y="415222"/>
                      <a:pt x="685198" y="420175"/>
                    </a:cubicBezTo>
                    <a:cubicBezTo>
                      <a:pt x="693581" y="422937"/>
                      <a:pt x="706820" y="424271"/>
                      <a:pt x="715583" y="423604"/>
                    </a:cubicBezTo>
                    <a:cubicBezTo>
                      <a:pt x="724632" y="422937"/>
                      <a:pt x="730918" y="416746"/>
                      <a:pt x="739491" y="415793"/>
                    </a:cubicBezTo>
                    <a:cubicBezTo>
                      <a:pt x="743873" y="415317"/>
                      <a:pt x="752826" y="418556"/>
                      <a:pt x="750445" y="424366"/>
                    </a:cubicBezTo>
                    <a:cubicBezTo>
                      <a:pt x="748825" y="428271"/>
                      <a:pt x="741110" y="427604"/>
                      <a:pt x="737681" y="427985"/>
                    </a:cubicBezTo>
                    <a:cubicBezTo>
                      <a:pt x="726823" y="429128"/>
                      <a:pt x="715869" y="429224"/>
                      <a:pt x="704915" y="429509"/>
                    </a:cubicBezTo>
                    <a:cubicBezTo>
                      <a:pt x="686913" y="429986"/>
                      <a:pt x="666339" y="427604"/>
                      <a:pt x="648527" y="431224"/>
                    </a:cubicBezTo>
                  </a:path>
                </a:pathLst>
              </a:custGeom>
              <a:solidFill>
                <a:schemeClr val="accent2"/>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48D9D01-FDF9-063C-74C9-CF8E7B4180F4}"/>
                  </a:ext>
                </a:extLst>
              </p:cNvPr>
              <p:cNvSpPr/>
              <p:nvPr/>
            </p:nvSpPr>
            <p:spPr>
              <a:xfrm>
                <a:off x="5520453" y="207718"/>
                <a:ext cx="1287179" cy="1106667"/>
              </a:xfrm>
              <a:custGeom>
                <a:avLst/>
                <a:gdLst>
                  <a:gd name="connsiteX0" fmla="*/ 1267167 w 1287179"/>
                  <a:gd name="connsiteY0" fmla="*/ 527230 h 1106667"/>
                  <a:gd name="connsiteX1" fmla="*/ 1210589 w 1287179"/>
                  <a:gd name="connsiteY1" fmla="*/ 485035 h 1106667"/>
                  <a:gd name="connsiteX2" fmla="*/ 1185538 w 1287179"/>
                  <a:gd name="connsiteY2" fmla="*/ 532660 h 1106667"/>
                  <a:gd name="connsiteX3" fmla="*/ 1156392 w 1287179"/>
                  <a:gd name="connsiteY3" fmla="*/ 490654 h 1106667"/>
                  <a:gd name="connsiteX4" fmla="*/ 1109719 w 1287179"/>
                  <a:gd name="connsiteY4" fmla="*/ 464746 h 1106667"/>
                  <a:gd name="connsiteX5" fmla="*/ 1101242 w 1287179"/>
                  <a:gd name="connsiteY5" fmla="*/ 515896 h 1106667"/>
                  <a:gd name="connsiteX6" fmla="*/ 1071810 w 1287179"/>
                  <a:gd name="connsiteY6" fmla="*/ 486368 h 1106667"/>
                  <a:gd name="connsiteX7" fmla="*/ 1029614 w 1287179"/>
                  <a:gd name="connsiteY7" fmla="*/ 460841 h 1106667"/>
                  <a:gd name="connsiteX8" fmla="*/ 999134 w 1287179"/>
                  <a:gd name="connsiteY8" fmla="*/ 495322 h 1106667"/>
                  <a:gd name="connsiteX9" fmla="*/ 1038282 w 1287179"/>
                  <a:gd name="connsiteY9" fmla="*/ 567997 h 1106667"/>
                  <a:gd name="connsiteX10" fmla="*/ 992276 w 1287179"/>
                  <a:gd name="connsiteY10" fmla="*/ 609717 h 1106667"/>
                  <a:gd name="connsiteX11" fmla="*/ 1055712 w 1287179"/>
                  <a:gd name="connsiteY11" fmla="*/ 652294 h 1106667"/>
                  <a:gd name="connsiteX12" fmla="*/ 1069809 w 1287179"/>
                  <a:gd name="connsiteY12" fmla="*/ 682488 h 1106667"/>
                  <a:gd name="connsiteX13" fmla="*/ 1036662 w 1287179"/>
                  <a:gd name="connsiteY13" fmla="*/ 680869 h 1106667"/>
                  <a:gd name="connsiteX14" fmla="*/ 998467 w 1287179"/>
                  <a:gd name="connsiteY14" fmla="*/ 710777 h 1106667"/>
                  <a:gd name="connsiteX15" fmla="*/ 1006754 w 1287179"/>
                  <a:gd name="connsiteY15" fmla="*/ 736590 h 1106667"/>
                  <a:gd name="connsiteX16" fmla="*/ 1022756 w 1287179"/>
                  <a:gd name="connsiteY16" fmla="*/ 755164 h 1106667"/>
                  <a:gd name="connsiteX17" fmla="*/ 1005039 w 1287179"/>
                  <a:gd name="connsiteY17" fmla="*/ 785548 h 1106667"/>
                  <a:gd name="connsiteX18" fmla="*/ 1006944 w 1287179"/>
                  <a:gd name="connsiteY18" fmla="*/ 826506 h 1106667"/>
                  <a:gd name="connsiteX19" fmla="*/ 1080287 w 1287179"/>
                  <a:gd name="connsiteY19" fmla="*/ 810123 h 1106667"/>
                  <a:gd name="connsiteX20" fmla="*/ 1119149 w 1287179"/>
                  <a:gd name="connsiteY20" fmla="*/ 754687 h 1106667"/>
                  <a:gd name="connsiteX21" fmla="*/ 1134103 w 1287179"/>
                  <a:gd name="connsiteY21" fmla="*/ 691632 h 1106667"/>
                  <a:gd name="connsiteX22" fmla="*/ 1211827 w 1287179"/>
                  <a:gd name="connsiteY22" fmla="*/ 631815 h 1106667"/>
                  <a:gd name="connsiteX23" fmla="*/ 1255071 w 1287179"/>
                  <a:gd name="connsiteY23" fmla="*/ 633720 h 1106667"/>
                  <a:gd name="connsiteX24" fmla="*/ 1253928 w 1287179"/>
                  <a:gd name="connsiteY24" fmla="*/ 672582 h 1106667"/>
                  <a:gd name="connsiteX25" fmla="*/ 1241355 w 1287179"/>
                  <a:gd name="connsiteY25" fmla="*/ 768118 h 1106667"/>
                  <a:gd name="connsiteX26" fmla="*/ 1238497 w 1287179"/>
                  <a:gd name="connsiteY26" fmla="*/ 713920 h 1106667"/>
                  <a:gd name="connsiteX27" fmla="*/ 1196016 w 1287179"/>
                  <a:gd name="connsiteY27" fmla="*/ 687060 h 1106667"/>
                  <a:gd name="connsiteX28" fmla="*/ 1141056 w 1287179"/>
                  <a:gd name="connsiteY28" fmla="*/ 746496 h 1106667"/>
                  <a:gd name="connsiteX29" fmla="*/ 1100861 w 1287179"/>
                  <a:gd name="connsiteY29" fmla="*/ 822791 h 1106667"/>
                  <a:gd name="connsiteX30" fmla="*/ 1088193 w 1287179"/>
                  <a:gd name="connsiteY30" fmla="*/ 909183 h 1106667"/>
                  <a:gd name="connsiteX31" fmla="*/ 1173918 w 1287179"/>
                  <a:gd name="connsiteY31" fmla="*/ 862225 h 1106667"/>
                  <a:gd name="connsiteX32" fmla="*/ 1177632 w 1287179"/>
                  <a:gd name="connsiteY32" fmla="*/ 915850 h 1106667"/>
                  <a:gd name="connsiteX33" fmla="*/ 1235830 w 1287179"/>
                  <a:gd name="connsiteY33" fmla="*/ 911183 h 1106667"/>
                  <a:gd name="connsiteX34" fmla="*/ 1207827 w 1287179"/>
                  <a:gd name="connsiteY34" fmla="*/ 952331 h 1106667"/>
                  <a:gd name="connsiteX35" fmla="*/ 1191825 w 1287179"/>
                  <a:gd name="connsiteY35" fmla="*/ 994813 h 1106667"/>
                  <a:gd name="connsiteX36" fmla="*/ 1182681 w 1287179"/>
                  <a:gd name="connsiteY36" fmla="*/ 977191 h 1106667"/>
                  <a:gd name="connsiteX37" fmla="*/ 1149057 w 1287179"/>
                  <a:gd name="connsiteY37" fmla="*/ 942997 h 1106667"/>
                  <a:gd name="connsiteX38" fmla="*/ 1076667 w 1287179"/>
                  <a:gd name="connsiteY38" fmla="*/ 979096 h 1106667"/>
                  <a:gd name="connsiteX39" fmla="*/ 1028566 w 1287179"/>
                  <a:gd name="connsiteY39" fmla="*/ 1025864 h 1106667"/>
                  <a:gd name="connsiteX40" fmla="*/ 1050759 w 1287179"/>
                  <a:gd name="connsiteY40" fmla="*/ 1061297 h 1106667"/>
                  <a:gd name="connsiteX41" fmla="*/ 1055808 w 1287179"/>
                  <a:gd name="connsiteY41" fmla="*/ 1083205 h 1106667"/>
                  <a:gd name="connsiteX42" fmla="*/ 1014088 w 1287179"/>
                  <a:gd name="connsiteY42" fmla="*/ 1086538 h 1106667"/>
                  <a:gd name="connsiteX43" fmla="*/ 965320 w 1287179"/>
                  <a:gd name="connsiteY43" fmla="*/ 1094539 h 1106667"/>
                  <a:gd name="connsiteX44" fmla="*/ 1003515 w 1287179"/>
                  <a:gd name="connsiteY44" fmla="*/ 972715 h 1106667"/>
                  <a:gd name="connsiteX45" fmla="*/ 908170 w 1287179"/>
                  <a:gd name="connsiteY45" fmla="*/ 1052439 h 1106667"/>
                  <a:gd name="connsiteX46" fmla="*/ 911885 w 1287179"/>
                  <a:gd name="connsiteY46" fmla="*/ 1037675 h 1106667"/>
                  <a:gd name="connsiteX47" fmla="*/ 928458 w 1287179"/>
                  <a:gd name="connsiteY47" fmla="*/ 952807 h 1106667"/>
                  <a:gd name="connsiteX48" fmla="*/ 845210 w 1287179"/>
                  <a:gd name="connsiteY48" fmla="*/ 960046 h 1106667"/>
                  <a:gd name="connsiteX49" fmla="*/ 822731 w 1287179"/>
                  <a:gd name="connsiteY49" fmla="*/ 923089 h 1106667"/>
                  <a:gd name="connsiteX50" fmla="*/ 789965 w 1287179"/>
                  <a:gd name="connsiteY50" fmla="*/ 884037 h 1106667"/>
                  <a:gd name="connsiteX51" fmla="*/ 841019 w 1287179"/>
                  <a:gd name="connsiteY51" fmla="*/ 898229 h 1106667"/>
                  <a:gd name="connsiteX52" fmla="*/ 906360 w 1287179"/>
                  <a:gd name="connsiteY52" fmla="*/ 903468 h 1106667"/>
                  <a:gd name="connsiteX53" fmla="*/ 917505 w 1287179"/>
                  <a:gd name="connsiteY53" fmla="*/ 818314 h 1106667"/>
                  <a:gd name="connsiteX54" fmla="*/ 813015 w 1287179"/>
                  <a:gd name="connsiteY54" fmla="*/ 797264 h 1106667"/>
                  <a:gd name="connsiteX55" fmla="*/ 833304 w 1287179"/>
                  <a:gd name="connsiteY55" fmla="*/ 770689 h 1106667"/>
                  <a:gd name="connsiteX56" fmla="*/ 817683 w 1287179"/>
                  <a:gd name="connsiteY56" fmla="*/ 744496 h 1106667"/>
                  <a:gd name="connsiteX57" fmla="*/ 707574 w 1287179"/>
                  <a:gd name="connsiteY57" fmla="*/ 791835 h 1106667"/>
                  <a:gd name="connsiteX58" fmla="*/ 702144 w 1287179"/>
                  <a:gd name="connsiteY58" fmla="*/ 801836 h 1106667"/>
                  <a:gd name="connsiteX59" fmla="*/ 641946 w 1287179"/>
                  <a:gd name="connsiteY59" fmla="*/ 868225 h 1106667"/>
                  <a:gd name="connsiteX60" fmla="*/ 588606 w 1287179"/>
                  <a:gd name="connsiteY60" fmla="*/ 807265 h 1106667"/>
                  <a:gd name="connsiteX61" fmla="*/ 581844 w 1287179"/>
                  <a:gd name="connsiteY61" fmla="*/ 806980 h 1106667"/>
                  <a:gd name="connsiteX62" fmla="*/ 577653 w 1287179"/>
                  <a:gd name="connsiteY62" fmla="*/ 799169 h 1106667"/>
                  <a:gd name="connsiteX63" fmla="*/ 531837 w 1287179"/>
                  <a:gd name="connsiteY63" fmla="*/ 761260 h 1106667"/>
                  <a:gd name="connsiteX64" fmla="*/ 496785 w 1287179"/>
                  <a:gd name="connsiteY64" fmla="*/ 740590 h 1106667"/>
                  <a:gd name="connsiteX65" fmla="*/ 441350 w 1287179"/>
                  <a:gd name="connsiteY65" fmla="*/ 757259 h 1106667"/>
                  <a:gd name="connsiteX66" fmla="*/ 460400 w 1287179"/>
                  <a:gd name="connsiteY66" fmla="*/ 800503 h 1106667"/>
                  <a:gd name="connsiteX67" fmla="*/ 477545 w 1287179"/>
                  <a:gd name="connsiteY67" fmla="*/ 822696 h 1106667"/>
                  <a:gd name="connsiteX68" fmla="*/ 456685 w 1287179"/>
                  <a:gd name="connsiteY68" fmla="*/ 812409 h 1106667"/>
                  <a:gd name="connsiteX69" fmla="*/ 435921 w 1287179"/>
                  <a:gd name="connsiteY69" fmla="*/ 789358 h 1106667"/>
                  <a:gd name="connsiteX70" fmla="*/ 382485 w 1287179"/>
                  <a:gd name="connsiteY70" fmla="*/ 762784 h 1106667"/>
                  <a:gd name="connsiteX71" fmla="*/ 351815 w 1287179"/>
                  <a:gd name="connsiteY71" fmla="*/ 802979 h 1106667"/>
                  <a:gd name="connsiteX72" fmla="*/ 419823 w 1287179"/>
                  <a:gd name="connsiteY72" fmla="*/ 886799 h 1106667"/>
                  <a:gd name="connsiteX73" fmla="*/ 457733 w 1287179"/>
                  <a:gd name="connsiteY73" fmla="*/ 915469 h 1106667"/>
                  <a:gd name="connsiteX74" fmla="*/ 444588 w 1287179"/>
                  <a:gd name="connsiteY74" fmla="*/ 941568 h 1106667"/>
                  <a:gd name="connsiteX75" fmla="*/ 426300 w 1287179"/>
                  <a:gd name="connsiteY75" fmla="*/ 961570 h 1106667"/>
                  <a:gd name="connsiteX76" fmla="*/ 398773 w 1287179"/>
                  <a:gd name="connsiteY76" fmla="*/ 954046 h 1106667"/>
                  <a:gd name="connsiteX77" fmla="*/ 330003 w 1287179"/>
                  <a:gd name="connsiteY77" fmla="*/ 933853 h 1106667"/>
                  <a:gd name="connsiteX78" fmla="*/ 331717 w 1287179"/>
                  <a:gd name="connsiteY78" fmla="*/ 990622 h 1106667"/>
                  <a:gd name="connsiteX79" fmla="*/ 354482 w 1287179"/>
                  <a:gd name="connsiteY79" fmla="*/ 1032151 h 1106667"/>
                  <a:gd name="connsiteX80" fmla="*/ 342671 w 1287179"/>
                  <a:gd name="connsiteY80" fmla="*/ 1039961 h 1106667"/>
                  <a:gd name="connsiteX81" fmla="*/ 318668 w 1287179"/>
                  <a:gd name="connsiteY81" fmla="*/ 989955 h 1106667"/>
                  <a:gd name="connsiteX82" fmla="*/ 286092 w 1287179"/>
                  <a:gd name="connsiteY82" fmla="*/ 947854 h 1106667"/>
                  <a:gd name="connsiteX83" fmla="*/ 265995 w 1287179"/>
                  <a:gd name="connsiteY83" fmla="*/ 982335 h 1106667"/>
                  <a:gd name="connsiteX84" fmla="*/ 280377 w 1287179"/>
                  <a:gd name="connsiteY84" fmla="*/ 1055487 h 1106667"/>
                  <a:gd name="connsiteX85" fmla="*/ 302380 w 1287179"/>
                  <a:gd name="connsiteY85" fmla="*/ 1093111 h 1106667"/>
                  <a:gd name="connsiteX86" fmla="*/ 273710 w 1287179"/>
                  <a:gd name="connsiteY86" fmla="*/ 1093492 h 1106667"/>
                  <a:gd name="connsiteX87" fmla="*/ 237991 w 1287179"/>
                  <a:gd name="connsiteY87" fmla="*/ 1077585 h 1106667"/>
                  <a:gd name="connsiteX88" fmla="*/ 198558 w 1287179"/>
                  <a:gd name="connsiteY88" fmla="*/ 1071679 h 1106667"/>
                  <a:gd name="connsiteX89" fmla="*/ 220179 w 1287179"/>
                  <a:gd name="connsiteY89" fmla="*/ 1037294 h 1106667"/>
                  <a:gd name="connsiteX90" fmla="*/ 221799 w 1287179"/>
                  <a:gd name="connsiteY90" fmla="*/ 1028150 h 1106667"/>
                  <a:gd name="connsiteX91" fmla="*/ 223323 w 1287179"/>
                  <a:gd name="connsiteY91" fmla="*/ 1015196 h 1106667"/>
                  <a:gd name="connsiteX92" fmla="*/ 212274 w 1287179"/>
                  <a:gd name="connsiteY92" fmla="*/ 987288 h 1106667"/>
                  <a:gd name="connsiteX93" fmla="*/ 174840 w 1287179"/>
                  <a:gd name="connsiteY93" fmla="*/ 967381 h 1106667"/>
                  <a:gd name="connsiteX94" fmla="*/ 116643 w 1287179"/>
                  <a:gd name="connsiteY94" fmla="*/ 923089 h 1106667"/>
                  <a:gd name="connsiteX95" fmla="*/ 87782 w 1287179"/>
                  <a:gd name="connsiteY95" fmla="*/ 932710 h 1106667"/>
                  <a:gd name="connsiteX96" fmla="*/ 95592 w 1287179"/>
                  <a:gd name="connsiteY96" fmla="*/ 967666 h 1106667"/>
                  <a:gd name="connsiteX97" fmla="*/ 85020 w 1287179"/>
                  <a:gd name="connsiteY97" fmla="*/ 990336 h 1106667"/>
                  <a:gd name="connsiteX98" fmla="*/ 69589 w 1287179"/>
                  <a:gd name="connsiteY98" fmla="*/ 949283 h 1106667"/>
                  <a:gd name="connsiteX99" fmla="*/ 58540 w 1287179"/>
                  <a:gd name="connsiteY99" fmla="*/ 916803 h 1106667"/>
                  <a:gd name="connsiteX100" fmla="*/ 54444 w 1287179"/>
                  <a:gd name="connsiteY100" fmla="*/ 898801 h 1106667"/>
                  <a:gd name="connsiteX101" fmla="*/ 81114 w 1287179"/>
                  <a:gd name="connsiteY101" fmla="*/ 915565 h 1106667"/>
                  <a:gd name="connsiteX102" fmla="*/ 116357 w 1287179"/>
                  <a:gd name="connsiteY102" fmla="*/ 899658 h 1106667"/>
                  <a:gd name="connsiteX103" fmla="*/ 90354 w 1287179"/>
                  <a:gd name="connsiteY103" fmla="*/ 865368 h 1106667"/>
                  <a:gd name="connsiteX104" fmla="*/ 93687 w 1287179"/>
                  <a:gd name="connsiteY104" fmla="*/ 843175 h 1106667"/>
                  <a:gd name="connsiteX105" fmla="*/ 122548 w 1287179"/>
                  <a:gd name="connsiteY105" fmla="*/ 870226 h 1106667"/>
                  <a:gd name="connsiteX106" fmla="*/ 143694 w 1287179"/>
                  <a:gd name="connsiteY106" fmla="*/ 898610 h 1106667"/>
                  <a:gd name="connsiteX107" fmla="*/ 188175 w 1287179"/>
                  <a:gd name="connsiteY107" fmla="*/ 904611 h 1106667"/>
                  <a:gd name="connsiteX108" fmla="*/ 208749 w 1287179"/>
                  <a:gd name="connsiteY108" fmla="*/ 866606 h 1106667"/>
                  <a:gd name="connsiteX109" fmla="*/ 190842 w 1287179"/>
                  <a:gd name="connsiteY109" fmla="*/ 829268 h 1106667"/>
                  <a:gd name="connsiteX110" fmla="*/ 156838 w 1287179"/>
                  <a:gd name="connsiteY110" fmla="*/ 784882 h 1106667"/>
                  <a:gd name="connsiteX111" fmla="*/ 131025 w 1287179"/>
                  <a:gd name="connsiteY111" fmla="*/ 729065 h 1106667"/>
                  <a:gd name="connsiteX112" fmla="*/ 113880 w 1287179"/>
                  <a:gd name="connsiteY112" fmla="*/ 676487 h 1106667"/>
                  <a:gd name="connsiteX113" fmla="*/ 63303 w 1287179"/>
                  <a:gd name="connsiteY113" fmla="*/ 671629 h 1106667"/>
                  <a:gd name="connsiteX114" fmla="*/ 49968 w 1287179"/>
                  <a:gd name="connsiteY114" fmla="*/ 730494 h 1106667"/>
                  <a:gd name="connsiteX115" fmla="*/ 27774 w 1287179"/>
                  <a:gd name="connsiteY115" fmla="*/ 768784 h 1106667"/>
                  <a:gd name="connsiteX116" fmla="*/ 23107 w 1287179"/>
                  <a:gd name="connsiteY116" fmla="*/ 742019 h 1106667"/>
                  <a:gd name="connsiteX117" fmla="*/ 20726 w 1287179"/>
                  <a:gd name="connsiteY117" fmla="*/ 704491 h 1106667"/>
                  <a:gd name="connsiteX118" fmla="*/ 15106 w 1287179"/>
                  <a:gd name="connsiteY118" fmla="*/ 633434 h 1106667"/>
                  <a:gd name="connsiteX119" fmla="*/ 41586 w 1287179"/>
                  <a:gd name="connsiteY119" fmla="*/ 607240 h 1106667"/>
                  <a:gd name="connsiteX120" fmla="*/ 66255 w 1287179"/>
                  <a:gd name="connsiteY120" fmla="*/ 601716 h 1106667"/>
                  <a:gd name="connsiteX121" fmla="*/ 105403 w 1287179"/>
                  <a:gd name="connsiteY121" fmla="*/ 627624 h 1106667"/>
                  <a:gd name="connsiteX122" fmla="*/ 137979 w 1287179"/>
                  <a:gd name="connsiteY122" fmla="*/ 650865 h 1106667"/>
                  <a:gd name="connsiteX123" fmla="*/ 143694 w 1287179"/>
                  <a:gd name="connsiteY123" fmla="*/ 691918 h 1106667"/>
                  <a:gd name="connsiteX124" fmla="*/ 167316 w 1287179"/>
                  <a:gd name="connsiteY124" fmla="*/ 725636 h 1106667"/>
                  <a:gd name="connsiteX125" fmla="*/ 206463 w 1287179"/>
                  <a:gd name="connsiteY125" fmla="*/ 721826 h 1106667"/>
                  <a:gd name="connsiteX126" fmla="*/ 218751 w 1287179"/>
                  <a:gd name="connsiteY126" fmla="*/ 639625 h 1106667"/>
                  <a:gd name="connsiteX127" fmla="*/ 261899 w 1287179"/>
                  <a:gd name="connsiteY127" fmla="*/ 625814 h 1106667"/>
                  <a:gd name="connsiteX128" fmla="*/ 267900 w 1287179"/>
                  <a:gd name="connsiteY128" fmla="*/ 602478 h 1106667"/>
                  <a:gd name="connsiteX129" fmla="*/ 262280 w 1287179"/>
                  <a:gd name="connsiteY129" fmla="*/ 590191 h 1106667"/>
                  <a:gd name="connsiteX130" fmla="*/ 260565 w 1287179"/>
                  <a:gd name="connsiteY130" fmla="*/ 581237 h 1106667"/>
                  <a:gd name="connsiteX131" fmla="*/ 235134 w 1287179"/>
                  <a:gd name="connsiteY131" fmla="*/ 570188 h 1106667"/>
                  <a:gd name="connsiteX132" fmla="*/ 191795 w 1287179"/>
                  <a:gd name="connsiteY132" fmla="*/ 569426 h 1106667"/>
                  <a:gd name="connsiteX133" fmla="*/ 148742 w 1287179"/>
                  <a:gd name="connsiteY133" fmla="*/ 557329 h 1106667"/>
                  <a:gd name="connsiteX134" fmla="*/ 164172 w 1287179"/>
                  <a:gd name="connsiteY134" fmla="*/ 525325 h 1106667"/>
                  <a:gd name="connsiteX135" fmla="*/ 176745 w 1287179"/>
                  <a:gd name="connsiteY135" fmla="*/ 449030 h 1106667"/>
                  <a:gd name="connsiteX136" fmla="*/ 115976 w 1287179"/>
                  <a:gd name="connsiteY136" fmla="*/ 486368 h 1106667"/>
                  <a:gd name="connsiteX137" fmla="*/ 97212 w 1287179"/>
                  <a:gd name="connsiteY137" fmla="*/ 498941 h 1106667"/>
                  <a:gd name="connsiteX138" fmla="*/ 96164 w 1287179"/>
                  <a:gd name="connsiteY138" fmla="*/ 464461 h 1106667"/>
                  <a:gd name="connsiteX139" fmla="*/ 60826 w 1287179"/>
                  <a:gd name="connsiteY139" fmla="*/ 464842 h 1106667"/>
                  <a:gd name="connsiteX140" fmla="*/ 41205 w 1287179"/>
                  <a:gd name="connsiteY140" fmla="*/ 476557 h 1106667"/>
                  <a:gd name="connsiteX141" fmla="*/ 27108 w 1287179"/>
                  <a:gd name="connsiteY141" fmla="*/ 506752 h 1106667"/>
                  <a:gd name="connsiteX142" fmla="*/ 4914 w 1287179"/>
                  <a:gd name="connsiteY142" fmla="*/ 504847 h 1106667"/>
                  <a:gd name="connsiteX143" fmla="*/ 3867 w 1287179"/>
                  <a:gd name="connsiteY143" fmla="*/ 444458 h 1106667"/>
                  <a:gd name="connsiteX144" fmla="*/ 3390 w 1287179"/>
                  <a:gd name="connsiteY144" fmla="*/ 409692 h 1106667"/>
                  <a:gd name="connsiteX145" fmla="*/ 8153 w 1287179"/>
                  <a:gd name="connsiteY145" fmla="*/ 426170 h 1106667"/>
                  <a:gd name="connsiteX146" fmla="*/ 14439 w 1287179"/>
                  <a:gd name="connsiteY146" fmla="*/ 476081 h 1106667"/>
                  <a:gd name="connsiteX147" fmla="*/ 39871 w 1287179"/>
                  <a:gd name="connsiteY147" fmla="*/ 477319 h 1106667"/>
                  <a:gd name="connsiteX148" fmla="*/ 73971 w 1287179"/>
                  <a:gd name="connsiteY148" fmla="*/ 453888 h 1106667"/>
                  <a:gd name="connsiteX149" fmla="*/ 128739 w 1287179"/>
                  <a:gd name="connsiteY149" fmla="*/ 406072 h 1106667"/>
                  <a:gd name="connsiteX150" fmla="*/ 70542 w 1287179"/>
                  <a:gd name="connsiteY150" fmla="*/ 357400 h 1106667"/>
                  <a:gd name="connsiteX151" fmla="*/ 39300 w 1287179"/>
                  <a:gd name="connsiteY151" fmla="*/ 314156 h 1106667"/>
                  <a:gd name="connsiteX152" fmla="*/ 71970 w 1287179"/>
                  <a:gd name="connsiteY152" fmla="*/ 328253 h 1106667"/>
                  <a:gd name="connsiteX153" fmla="*/ 115881 w 1287179"/>
                  <a:gd name="connsiteY153" fmla="*/ 356257 h 1106667"/>
                  <a:gd name="connsiteX154" fmla="*/ 173316 w 1287179"/>
                  <a:gd name="connsiteY154" fmla="*/ 362353 h 1106667"/>
                  <a:gd name="connsiteX155" fmla="*/ 226752 w 1287179"/>
                  <a:gd name="connsiteY155" fmla="*/ 343207 h 1106667"/>
                  <a:gd name="connsiteX156" fmla="*/ 233229 w 1287179"/>
                  <a:gd name="connsiteY156" fmla="*/ 313775 h 1106667"/>
                  <a:gd name="connsiteX157" fmla="*/ 213321 w 1287179"/>
                  <a:gd name="connsiteY157" fmla="*/ 288343 h 1106667"/>
                  <a:gd name="connsiteX158" fmla="*/ 178079 w 1287179"/>
                  <a:gd name="connsiteY158" fmla="*/ 278723 h 1106667"/>
                  <a:gd name="connsiteX159" fmla="*/ 117690 w 1287179"/>
                  <a:gd name="connsiteY159" fmla="*/ 270341 h 1106667"/>
                  <a:gd name="connsiteX160" fmla="*/ 92068 w 1287179"/>
                  <a:gd name="connsiteY160" fmla="*/ 246529 h 1106667"/>
                  <a:gd name="connsiteX161" fmla="*/ 124167 w 1287179"/>
                  <a:gd name="connsiteY161" fmla="*/ 248148 h 1106667"/>
                  <a:gd name="connsiteX162" fmla="*/ 175698 w 1287179"/>
                  <a:gd name="connsiteY162" fmla="*/ 246529 h 1106667"/>
                  <a:gd name="connsiteX163" fmla="*/ 179603 w 1287179"/>
                  <a:gd name="connsiteY163" fmla="*/ 211858 h 1106667"/>
                  <a:gd name="connsiteX164" fmla="*/ 138169 w 1287179"/>
                  <a:gd name="connsiteY164" fmla="*/ 181663 h 1106667"/>
                  <a:gd name="connsiteX165" fmla="*/ 144932 w 1287179"/>
                  <a:gd name="connsiteY165" fmla="*/ 171376 h 1106667"/>
                  <a:gd name="connsiteX166" fmla="*/ 192938 w 1287179"/>
                  <a:gd name="connsiteY166" fmla="*/ 198618 h 1106667"/>
                  <a:gd name="connsiteX167" fmla="*/ 247326 w 1287179"/>
                  <a:gd name="connsiteY167" fmla="*/ 186712 h 1106667"/>
                  <a:gd name="connsiteX168" fmla="*/ 233705 w 1287179"/>
                  <a:gd name="connsiteY168" fmla="*/ 128228 h 1106667"/>
                  <a:gd name="connsiteX169" fmla="*/ 217893 w 1287179"/>
                  <a:gd name="connsiteY169" fmla="*/ 104035 h 1106667"/>
                  <a:gd name="connsiteX170" fmla="*/ 237324 w 1287179"/>
                  <a:gd name="connsiteY170" fmla="*/ 93271 h 1106667"/>
                  <a:gd name="connsiteX171" fmla="*/ 263709 w 1287179"/>
                  <a:gd name="connsiteY171" fmla="*/ 78127 h 1106667"/>
                  <a:gd name="connsiteX172" fmla="*/ 294855 w 1287179"/>
                  <a:gd name="connsiteY172" fmla="*/ 64696 h 1106667"/>
                  <a:gd name="connsiteX173" fmla="*/ 293046 w 1287179"/>
                  <a:gd name="connsiteY173" fmla="*/ 94510 h 1106667"/>
                  <a:gd name="connsiteX174" fmla="*/ 287616 w 1287179"/>
                  <a:gd name="connsiteY174" fmla="*/ 137944 h 1106667"/>
                  <a:gd name="connsiteX175" fmla="*/ 295617 w 1287179"/>
                  <a:gd name="connsiteY175" fmla="*/ 185188 h 1106667"/>
                  <a:gd name="connsiteX176" fmla="*/ 309524 w 1287179"/>
                  <a:gd name="connsiteY176" fmla="*/ 231670 h 1106667"/>
                  <a:gd name="connsiteX177" fmla="*/ 359625 w 1287179"/>
                  <a:gd name="connsiteY177" fmla="*/ 252625 h 1106667"/>
                  <a:gd name="connsiteX178" fmla="*/ 383247 w 1287179"/>
                  <a:gd name="connsiteY178" fmla="*/ 203666 h 1106667"/>
                  <a:gd name="connsiteX179" fmla="*/ 376485 w 1287179"/>
                  <a:gd name="connsiteY179" fmla="*/ 106035 h 1106667"/>
                  <a:gd name="connsiteX180" fmla="*/ 391248 w 1287179"/>
                  <a:gd name="connsiteY180" fmla="*/ 19072 h 1106667"/>
                  <a:gd name="connsiteX181" fmla="*/ 420014 w 1287179"/>
                  <a:gd name="connsiteY181" fmla="*/ 21834 h 1106667"/>
                  <a:gd name="connsiteX182" fmla="*/ 429063 w 1287179"/>
                  <a:gd name="connsiteY182" fmla="*/ 50409 h 1106667"/>
                  <a:gd name="connsiteX183" fmla="*/ 468210 w 1287179"/>
                  <a:gd name="connsiteY183" fmla="*/ 49552 h 1106667"/>
                  <a:gd name="connsiteX184" fmla="*/ 503358 w 1287179"/>
                  <a:gd name="connsiteY184" fmla="*/ 2022 h 1106667"/>
                  <a:gd name="connsiteX185" fmla="*/ 504882 w 1287179"/>
                  <a:gd name="connsiteY185" fmla="*/ 59648 h 1106667"/>
                  <a:gd name="connsiteX186" fmla="*/ 515454 w 1287179"/>
                  <a:gd name="connsiteY186" fmla="*/ 87080 h 1106667"/>
                  <a:gd name="connsiteX187" fmla="*/ 534504 w 1287179"/>
                  <a:gd name="connsiteY187" fmla="*/ 72412 h 1106667"/>
                  <a:gd name="connsiteX188" fmla="*/ 597465 w 1287179"/>
                  <a:gd name="connsiteY188" fmla="*/ 41932 h 1106667"/>
                  <a:gd name="connsiteX189" fmla="*/ 542982 w 1287179"/>
                  <a:gd name="connsiteY189" fmla="*/ 102320 h 1106667"/>
                  <a:gd name="connsiteX190" fmla="*/ 576795 w 1287179"/>
                  <a:gd name="connsiteY190" fmla="*/ 161756 h 1106667"/>
                  <a:gd name="connsiteX191" fmla="*/ 550316 w 1287179"/>
                  <a:gd name="connsiteY191" fmla="*/ 222526 h 1106667"/>
                  <a:gd name="connsiteX192" fmla="*/ 491166 w 1287179"/>
                  <a:gd name="connsiteY192" fmla="*/ 314728 h 1106667"/>
                  <a:gd name="connsiteX193" fmla="*/ 560984 w 1287179"/>
                  <a:gd name="connsiteY193" fmla="*/ 313680 h 1106667"/>
                  <a:gd name="connsiteX194" fmla="*/ 598131 w 1287179"/>
                  <a:gd name="connsiteY194" fmla="*/ 302250 h 1106667"/>
                  <a:gd name="connsiteX195" fmla="*/ 597846 w 1287179"/>
                  <a:gd name="connsiteY195" fmla="*/ 335683 h 1106667"/>
                  <a:gd name="connsiteX196" fmla="*/ 552126 w 1287179"/>
                  <a:gd name="connsiteY196" fmla="*/ 386737 h 1106667"/>
                  <a:gd name="connsiteX197" fmla="*/ 604608 w 1287179"/>
                  <a:gd name="connsiteY197" fmla="*/ 402358 h 1106667"/>
                  <a:gd name="connsiteX198" fmla="*/ 669188 w 1287179"/>
                  <a:gd name="connsiteY198" fmla="*/ 398357 h 1106667"/>
                  <a:gd name="connsiteX199" fmla="*/ 742911 w 1287179"/>
                  <a:gd name="connsiteY199" fmla="*/ 369877 h 1106667"/>
                  <a:gd name="connsiteX200" fmla="*/ 705383 w 1287179"/>
                  <a:gd name="connsiteY200" fmla="*/ 341302 h 1106667"/>
                  <a:gd name="connsiteX201" fmla="*/ 711098 w 1287179"/>
                  <a:gd name="connsiteY201" fmla="*/ 307393 h 1106667"/>
                  <a:gd name="connsiteX202" fmla="*/ 768248 w 1287179"/>
                  <a:gd name="connsiteY202" fmla="*/ 343874 h 1106667"/>
                  <a:gd name="connsiteX203" fmla="*/ 802633 w 1287179"/>
                  <a:gd name="connsiteY203" fmla="*/ 305203 h 1106667"/>
                  <a:gd name="connsiteX204" fmla="*/ 776249 w 1287179"/>
                  <a:gd name="connsiteY204" fmla="*/ 256530 h 1106667"/>
                  <a:gd name="connsiteX205" fmla="*/ 711479 w 1287179"/>
                  <a:gd name="connsiteY205" fmla="*/ 189474 h 1106667"/>
                  <a:gd name="connsiteX206" fmla="*/ 781392 w 1287179"/>
                  <a:gd name="connsiteY206" fmla="*/ 205285 h 1106667"/>
                  <a:gd name="connsiteX207" fmla="*/ 793108 w 1287179"/>
                  <a:gd name="connsiteY207" fmla="*/ 139849 h 1106667"/>
                  <a:gd name="connsiteX208" fmla="*/ 715670 w 1287179"/>
                  <a:gd name="connsiteY208" fmla="*/ 83556 h 1106667"/>
                  <a:gd name="connsiteX209" fmla="*/ 699573 w 1287179"/>
                  <a:gd name="connsiteY209" fmla="*/ 41074 h 1106667"/>
                  <a:gd name="connsiteX210" fmla="*/ 733291 w 1287179"/>
                  <a:gd name="connsiteY210" fmla="*/ 40598 h 1106667"/>
                  <a:gd name="connsiteX211" fmla="*/ 774344 w 1287179"/>
                  <a:gd name="connsiteY211" fmla="*/ 83270 h 1106667"/>
                  <a:gd name="connsiteX212" fmla="*/ 796918 w 1287179"/>
                  <a:gd name="connsiteY212" fmla="*/ 52409 h 1106667"/>
                  <a:gd name="connsiteX213" fmla="*/ 811872 w 1287179"/>
                  <a:gd name="connsiteY213" fmla="*/ 6689 h 1106667"/>
                  <a:gd name="connsiteX214" fmla="*/ 833685 w 1287179"/>
                  <a:gd name="connsiteY214" fmla="*/ 44408 h 1106667"/>
                  <a:gd name="connsiteX215" fmla="*/ 860164 w 1287179"/>
                  <a:gd name="connsiteY215" fmla="*/ 86128 h 1106667"/>
                  <a:gd name="connsiteX216" fmla="*/ 883977 w 1287179"/>
                  <a:gd name="connsiteY216" fmla="*/ 109750 h 1106667"/>
                  <a:gd name="connsiteX217" fmla="*/ 887501 w 1287179"/>
                  <a:gd name="connsiteY217" fmla="*/ 184330 h 1106667"/>
                  <a:gd name="connsiteX218" fmla="*/ 906265 w 1287179"/>
                  <a:gd name="connsiteY218" fmla="*/ 237004 h 1106667"/>
                  <a:gd name="connsiteX219" fmla="*/ 952080 w 1287179"/>
                  <a:gd name="connsiteY219" fmla="*/ 270532 h 1106667"/>
                  <a:gd name="connsiteX220" fmla="*/ 1005897 w 1287179"/>
                  <a:gd name="connsiteY220" fmla="*/ 149659 h 1106667"/>
                  <a:gd name="connsiteX221" fmla="*/ 1025137 w 1287179"/>
                  <a:gd name="connsiteY221" fmla="*/ 71078 h 1106667"/>
                  <a:gd name="connsiteX222" fmla="*/ 1059903 w 1287179"/>
                  <a:gd name="connsiteY222" fmla="*/ 114607 h 1106667"/>
                  <a:gd name="connsiteX223" fmla="*/ 1062666 w 1287179"/>
                  <a:gd name="connsiteY223" fmla="*/ 209381 h 1106667"/>
                  <a:gd name="connsiteX224" fmla="*/ 1119054 w 1287179"/>
                  <a:gd name="connsiteY224" fmla="*/ 185664 h 1106667"/>
                  <a:gd name="connsiteX225" fmla="*/ 1133436 w 1287179"/>
                  <a:gd name="connsiteY225" fmla="*/ 198427 h 1106667"/>
                  <a:gd name="connsiteX226" fmla="*/ 1110672 w 1287179"/>
                  <a:gd name="connsiteY226" fmla="*/ 247005 h 1106667"/>
                  <a:gd name="connsiteX227" fmla="*/ 1173346 w 1287179"/>
                  <a:gd name="connsiteY227" fmla="*/ 251863 h 1106667"/>
                  <a:gd name="connsiteX228" fmla="*/ 1180776 w 1287179"/>
                  <a:gd name="connsiteY228" fmla="*/ 268722 h 1106667"/>
                  <a:gd name="connsiteX229" fmla="*/ 1106004 w 1287179"/>
                  <a:gd name="connsiteY229" fmla="*/ 279485 h 1106667"/>
                  <a:gd name="connsiteX230" fmla="*/ 1028947 w 1287179"/>
                  <a:gd name="connsiteY230" fmla="*/ 253291 h 1106667"/>
                  <a:gd name="connsiteX231" fmla="*/ 996372 w 1287179"/>
                  <a:gd name="connsiteY231" fmla="*/ 287677 h 1106667"/>
                  <a:gd name="connsiteX232" fmla="*/ 1009516 w 1287179"/>
                  <a:gd name="connsiteY232" fmla="*/ 399310 h 1106667"/>
                  <a:gd name="connsiteX233" fmla="*/ 1100766 w 1287179"/>
                  <a:gd name="connsiteY233" fmla="*/ 405882 h 1106667"/>
                  <a:gd name="connsiteX234" fmla="*/ 1144581 w 1287179"/>
                  <a:gd name="connsiteY234" fmla="*/ 361114 h 1106667"/>
                  <a:gd name="connsiteX235" fmla="*/ 1204779 w 1287179"/>
                  <a:gd name="connsiteY235" fmla="*/ 338731 h 1106667"/>
                  <a:gd name="connsiteX236" fmla="*/ 1241640 w 1287179"/>
                  <a:gd name="connsiteY236" fmla="*/ 327015 h 1106667"/>
                  <a:gd name="connsiteX237" fmla="*/ 1193730 w 1287179"/>
                  <a:gd name="connsiteY237" fmla="*/ 365115 h 1106667"/>
                  <a:gd name="connsiteX238" fmla="*/ 1163250 w 1287179"/>
                  <a:gd name="connsiteY238" fmla="*/ 421598 h 1106667"/>
                  <a:gd name="connsiteX239" fmla="*/ 1191920 w 1287179"/>
                  <a:gd name="connsiteY239" fmla="*/ 455888 h 1106667"/>
                  <a:gd name="connsiteX240" fmla="*/ 1231925 w 1287179"/>
                  <a:gd name="connsiteY240" fmla="*/ 480272 h 1106667"/>
                  <a:gd name="connsiteX241" fmla="*/ 1257452 w 1287179"/>
                  <a:gd name="connsiteY241" fmla="*/ 417217 h 1106667"/>
                  <a:gd name="connsiteX242" fmla="*/ 1271454 w 1287179"/>
                  <a:gd name="connsiteY242" fmla="*/ 464937 h 1106667"/>
                  <a:gd name="connsiteX243" fmla="*/ 1266691 w 1287179"/>
                  <a:gd name="connsiteY243" fmla="*/ 527040 h 1106667"/>
                  <a:gd name="connsiteX244" fmla="*/ 293427 w 1287179"/>
                  <a:gd name="connsiteY244" fmla="*/ 289201 h 1106667"/>
                  <a:gd name="connsiteX245" fmla="*/ 265233 w 1287179"/>
                  <a:gd name="connsiteY245" fmla="*/ 257197 h 1106667"/>
                  <a:gd name="connsiteX246" fmla="*/ 240468 w 1287179"/>
                  <a:gd name="connsiteY246" fmla="*/ 299107 h 1106667"/>
                  <a:gd name="connsiteX247" fmla="*/ 249421 w 1287179"/>
                  <a:gd name="connsiteY247" fmla="*/ 339016 h 1106667"/>
                  <a:gd name="connsiteX248" fmla="*/ 233419 w 1287179"/>
                  <a:gd name="connsiteY248" fmla="*/ 370735 h 1106667"/>
                  <a:gd name="connsiteX249" fmla="*/ 289807 w 1287179"/>
                  <a:gd name="connsiteY249" fmla="*/ 392071 h 1106667"/>
                  <a:gd name="connsiteX250" fmla="*/ 322859 w 1287179"/>
                  <a:gd name="connsiteY250" fmla="*/ 367972 h 1106667"/>
                  <a:gd name="connsiteX251" fmla="*/ 293331 w 1287179"/>
                  <a:gd name="connsiteY251" fmla="*/ 289010 h 110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287179" h="1106667">
                    <a:moveTo>
                      <a:pt x="1267167" y="527230"/>
                    </a:moveTo>
                    <a:cubicBezTo>
                      <a:pt x="1242307" y="522658"/>
                      <a:pt x="1234306" y="492845"/>
                      <a:pt x="1210589" y="485035"/>
                    </a:cubicBezTo>
                    <a:cubicBezTo>
                      <a:pt x="1166393" y="470652"/>
                      <a:pt x="1188396" y="509609"/>
                      <a:pt x="1185538" y="532660"/>
                    </a:cubicBezTo>
                    <a:cubicBezTo>
                      <a:pt x="1168107" y="532660"/>
                      <a:pt x="1164964" y="502084"/>
                      <a:pt x="1156392" y="490654"/>
                    </a:cubicBezTo>
                    <a:cubicBezTo>
                      <a:pt x="1148867" y="480653"/>
                      <a:pt x="1123340" y="463413"/>
                      <a:pt x="1109719" y="464746"/>
                    </a:cubicBezTo>
                    <a:cubicBezTo>
                      <a:pt x="1073429" y="468271"/>
                      <a:pt x="1104099" y="499227"/>
                      <a:pt x="1101242" y="515896"/>
                    </a:cubicBezTo>
                    <a:cubicBezTo>
                      <a:pt x="1090955" y="506466"/>
                      <a:pt x="1081525" y="496274"/>
                      <a:pt x="1071810" y="486368"/>
                    </a:cubicBezTo>
                    <a:cubicBezTo>
                      <a:pt x="1060951" y="475414"/>
                      <a:pt x="1047045" y="457031"/>
                      <a:pt x="1029614" y="460841"/>
                    </a:cubicBezTo>
                    <a:cubicBezTo>
                      <a:pt x="1017041" y="463603"/>
                      <a:pt x="1001515" y="483034"/>
                      <a:pt x="999134" y="495322"/>
                    </a:cubicBezTo>
                    <a:cubicBezTo>
                      <a:pt x="993419" y="525611"/>
                      <a:pt x="1035996" y="540089"/>
                      <a:pt x="1038282" y="567997"/>
                    </a:cubicBezTo>
                    <a:cubicBezTo>
                      <a:pt x="1040472" y="594477"/>
                      <a:pt x="993895" y="576475"/>
                      <a:pt x="992276" y="609717"/>
                    </a:cubicBezTo>
                    <a:cubicBezTo>
                      <a:pt x="989990" y="656961"/>
                      <a:pt x="1029709" y="639244"/>
                      <a:pt x="1055712" y="652294"/>
                    </a:cubicBezTo>
                    <a:cubicBezTo>
                      <a:pt x="1065142" y="657056"/>
                      <a:pt x="1080573" y="671534"/>
                      <a:pt x="1069809" y="682488"/>
                    </a:cubicBezTo>
                    <a:cubicBezTo>
                      <a:pt x="1062189" y="690203"/>
                      <a:pt x="1045425" y="681821"/>
                      <a:pt x="1036662" y="680869"/>
                    </a:cubicBezTo>
                    <a:cubicBezTo>
                      <a:pt x="1011421" y="678106"/>
                      <a:pt x="996372" y="684964"/>
                      <a:pt x="998467" y="710777"/>
                    </a:cubicBezTo>
                    <a:cubicBezTo>
                      <a:pt x="999324" y="721064"/>
                      <a:pt x="1000467" y="728113"/>
                      <a:pt x="1006754" y="736590"/>
                    </a:cubicBezTo>
                    <a:cubicBezTo>
                      <a:pt x="1011421" y="742876"/>
                      <a:pt x="1022375" y="746686"/>
                      <a:pt x="1022756" y="755164"/>
                    </a:cubicBezTo>
                    <a:cubicBezTo>
                      <a:pt x="1023137" y="763641"/>
                      <a:pt x="1008278" y="777452"/>
                      <a:pt x="1005039" y="785548"/>
                    </a:cubicBezTo>
                    <a:cubicBezTo>
                      <a:pt x="999610" y="799360"/>
                      <a:pt x="998753" y="813647"/>
                      <a:pt x="1006944" y="826506"/>
                    </a:cubicBezTo>
                    <a:cubicBezTo>
                      <a:pt x="1030185" y="863272"/>
                      <a:pt x="1060856" y="832221"/>
                      <a:pt x="1080287" y="810123"/>
                    </a:cubicBezTo>
                    <a:cubicBezTo>
                      <a:pt x="1095051" y="793359"/>
                      <a:pt x="1110576" y="775547"/>
                      <a:pt x="1119149" y="754687"/>
                    </a:cubicBezTo>
                    <a:cubicBezTo>
                      <a:pt x="1127531" y="734399"/>
                      <a:pt x="1126959" y="712206"/>
                      <a:pt x="1134103" y="691632"/>
                    </a:cubicBezTo>
                    <a:cubicBezTo>
                      <a:pt x="1145438" y="659056"/>
                      <a:pt x="1182014" y="644483"/>
                      <a:pt x="1211827" y="631815"/>
                    </a:cubicBezTo>
                    <a:cubicBezTo>
                      <a:pt x="1224400" y="626386"/>
                      <a:pt x="1243926" y="622480"/>
                      <a:pt x="1255071" y="633720"/>
                    </a:cubicBezTo>
                    <a:cubicBezTo>
                      <a:pt x="1267548" y="646198"/>
                      <a:pt x="1257166" y="658580"/>
                      <a:pt x="1253928" y="672582"/>
                    </a:cubicBezTo>
                    <a:cubicBezTo>
                      <a:pt x="1251642" y="682393"/>
                      <a:pt x="1261071" y="784024"/>
                      <a:pt x="1241355" y="768118"/>
                    </a:cubicBezTo>
                    <a:cubicBezTo>
                      <a:pt x="1231925" y="760498"/>
                      <a:pt x="1242498" y="725541"/>
                      <a:pt x="1238497" y="713920"/>
                    </a:cubicBezTo>
                    <a:cubicBezTo>
                      <a:pt x="1232211" y="695632"/>
                      <a:pt x="1214113" y="688774"/>
                      <a:pt x="1196016" y="687060"/>
                    </a:cubicBezTo>
                    <a:cubicBezTo>
                      <a:pt x="1156868" y="683345"/>
                      <a:pt x="1147914" y="714301"/>
                      <a:pt x="1141056" y="746496"/>
                    </a:cubicBezTo>
                    <a:cubicBezTo>
                      <a:pt x="1134675" y="776690"/>
                      <a:pt x="1120482" y="799264"/>
                      <a:pt x="1100861" y="822791"/>
                    </a:cubicBezTo>
                    <a:cubicBezTo>
                      <a:pt x="1083430" y="843746"/>
                      <a:pt x="1051712" y="890228"/>
                      <a:pt x="1088193" y="909183"/>
                    </a:cubicBezTo>
                    <a:cubicBezTo>
                      <a:pt x="1129912" y="930900"/>
                      <a:pt x="1146581" y="880703"/>
                      <a:pt x="1173918" y="862225"/>
                    </a:cubicBezTo>
                    <a:cubicBezTo>
                      <a:pt x="1217161" y="833078"/>
                      <a:pt x="1174489" y="903468"/>
                      <a:pt x="1177632" y="915850"/>
                    </a:cubicBezTo>
                    <a:cubicBezTo>
                      <a:pt x="1185633" y="947950"/>
                      <a:pt x="1217447" y="911850"/>
                      <a:pt x="1235830" y="911183"/>
                    </a:cubicBezTo>
                    <a:cubicBezTo>
                      <a:pt x="1230020" y="929852"/>
                      <a:pt x="1216971" y="937472"/>
                      <a:pt x="1207827" y="952331"/>
                    </a:cubicBezTo>
                    <a:cubicBezTo>
                      <a:pt x="1200588" y="964142"/>
                      <a:pt x="1204779" y="985288"/>
                      <a:pt x="1191825" y="994813"/>
                    </a:cubicBezTo>
                    <a:cubicBezTo>
                      <a:pt x="1171346" y="1009862"/>
                      <a:pt x="1180014" y="987097"/>
                      <a:pt x="1182681" y="977191"/>
                    </a:cubicBezTo>
                    <a:cubicBezTo>
                      <a:pt x="1189634" y="952045"/>
                      <a:pt x="1171822" y="940996"/>
                      <a:pt x="1149057" y="942997"/>
                    </a:cubicBezTo>
                    <a:cubicBezTo>
                      <a:pt x="1120292" y="945473"/>
                      <a:pt x="1100575" y="965952"/>
                      <a:pt x="1076667" y="979096"/>
                    </a:cubicBezTo>
                    <a:cubicBezTo>
                      <a:pt x="1055522" y="990717"/>
                      <a:pt x="1034567" y="999575"/>
                      <a:pt x="1028566" y="1025864"/>
                    </a:cubicBezTo>
                    <a:cubicBezTo>
                      <a:pt x="1023423" y="1048438"/>
                      <a:pt x="1034662" y="1051201"/>
                      <a:pt x="1050759" y="1061297"/>
                    </a:cubicBezTo>
                    <a:cubicBezTo>
                      <a:pt x="1063428" y="1069203"/>
                      <a:pt x="1073238" y="1077966"/>
                      <a:pt x="1055808" y="1083205"/>
                    </a:cubicBezTo>
                    <a:cubicBezTo>
                      <a:pt x="1043044" y="1087110"/>
                      <a:pt x="1028090" y="1079966"/>
                      <a:pt x="1014088" y="1086538"/>
                    </a:cubicBezTo>
                    <a:cubicBezTo>
                      <a:pt x="1002087" y="1092253"/>
                      <a:pt x="972369" y="1123495"/>
                      <a:pt x="965320" y="1094539"/>
                    </a:cubicBezTo>
                    <a:cubicBezTo>
                      <a:pt x="957700" y="1063297"/>
                      <a:pt x="1041615" y="1003004"/>
                      <a:pt x="1003515" y="972715"/>
                    </a:cubicBezTo>
                    <a:cubicBezTo>
                      <a:pt x="966749" y="943473"/>
                      <a:pt x="943032" y="1051582"/>
                      <a:pt x="908170" y="1052439"/>
                    </a:cubicBezTo>
                    <a:cubicBezTo>
                      <a:pt x="908361" y="1047010"/>
                      <a:pt x="910075" y="1042628"/>
                      <a:pt x="911885" y="1037675"/>
                    </a:cubicBezTo>
                    <a:cubicBezTo>
                      <a:pt x="919886" y="1015863"/>
                      <a:pt x="970749" y="970619"/>
                      <a:pt x="928458" y="952807"/>
                    </a:cubicBezTo>
                    <a:cubicBezTo>
                      <a:pt x="903408" y="942330"/>
                      <a:pt x="864165" y="979001"/>
                      <a:pt x="845210" y="960046"/>
                    </a:cubicBezTo>
                    <a:cubicBezTo>
                      <a:pt x="836352" y="951093"/>
                      <a:pt x="833494" y="933567"/>
                      <a:pt x="822731" y="923089"/>
                    </a:cubicBezTo>
                    <a:cubicBezTo>
                      <a:pt x="817016" y="917470"/>
                      <a:pt x="783107" y="894514"/>
                      <a:pt x="789965" y="884037"/>
                    </a:cubicBezTo>
                    <a:cubicBezTo>
                      <a:pt x="797394" y="872607"/>
                      <a:pt x="833494" y="894800"/>
                      <a:pt x="841019" y="898229"/>
                    </a:cubicBezTo>
                    <a:cubicBezTo>
                      <a:pt x="862926" y="908135"/>
                      <a:pt x="883310" y="913564"/>
                      <a:pt x="906360" y="903468"/>
                    </a:cubicBezTo>
                    <a:cubicBezTo>
                      <a:pt x="944841" y="886704"/>
                      <a:pt x="958367" y="841936"/>
                      <a:pt x="917505" y="818314"/>
                    </a:cubicBezTo>
                    <a:cubicBezTo>
                      <a:pt x="900074" y="808218"/>
                      <a:pt x="811396" y="813552"/>
                      <a:pt x="813015" y="797264"/>
                    </a:cubicBezTo>
                    <a:cubicBezTo>
                      <a:pt x="813968" y="788311"/>
                      <a:pt x="831208" y="781357"/>
                      <a:pt x="833304" y="770689"/>
                    </a:cubicBezTo>
                    <a:cubicBezTo>
                      <a:pt x="835875" y="758021"/>
                      <a:pt x="828827" y="749353"/>
                      <a:pt x="817683" y="744496"/>
                    </a:cubicBezTo>
                    <a:cubicBezTo>
                      <a:pt x="778154" y="727351"/>
                      <a:pt x="730434" y="760593"/>
                      <a:pt x="707574" y="791835"/>
                    </a:cubicBezTo>
                    <a:cubicBezTo>
                      <a:pt x="705573" y="794597"/>
                      <a:pt x="703764" y="797931"/>
                      <a:pt x="702144" y="801836"/>
                    </a:cubicBezTo>
                    <a:cubicBezTo>
                      <a:pt x="685476" y="820505"/>
                      <a:pt x="665187" y="862701"/>
                      <a:pt x="641946" y="868225"/>
                    </a:cubicBezTo>
                    <a:cubicBezTo>
                      <a:pt x="608704" y="876036"/>
                      <a:pt x="606132" y="821743"/>
                      <a:pt x="588606" y="807265"/>
                    </a:cubicBezTo>
                    <a:cubicBezTo>
                      <a:pt x="587082" y="806027"/>
                      <a:pt x="584606" y="806218"/>
                      <a:pt x="581844" y="806980"/>
                    </a:cubicBezTo>
                    <a:cubicBezTo>
                      <a:pt x="580605" y="804313"/>
                      <a:pt x="579177" y="801646"/>
                      <a:pt x="577653" y="799169"/>
                    </a:cubicBezTo>
                    <a:cubicBezTo>
                      <a:pt x="565080" y="778595"/>
                      <a:pt x="547935" y="778024"/>
                      <a:pt x="531837" y="761260"/>
                    </a:cubicBezTo>
                    <a:cubicBezTo>
                      <a:pt x="522312" y="751258"/>
                      <a:pt x="510025" y="744210"/>
                      <a:pt x="496785" y="740590"/>
                    </a:cubicBezTo>
                    <a:cubicBezTo>
                      <a:pt x="481926" y="736495"/>
                      <a:pt x="444588" y="737161"/>
                      <a:pt x="441350" y="757259"/>
                    </a:cubicBezTo>
                    <a:cubicBezTo>
                      <a:pt x="438873" y="772213"/>
                      <a:pt x="448970" y="791263"/>
                      <a:pt x="460400" y="800503"/>
                    </a:cubicBezTo>
                    <a:cubicBezTo>
                      <a:pt x="464019" y="803455"/>
                      <a:pt x="486498" y="817171"/>
                      <a:pt x="477545" y="822696"/>
                    </a:cubicBezTo>
                    <a:cubicBezTo>
                      <a:pt x="472306" y="825934"/>
                      <a:pt x="460019" y="815171"/>
                      <a:pt x="456685" y="812409"/>
                    </a:cubicBezTo>
                    <a:cubicBezTo>
                      <a:pt x="448684" y="805646"/>
                      <a:pt x="442493" y="797455"/>
                      <a:pt x="435921" y="789358"/>
                    </a:cubicBezTo>
                    <a:cubicBezTo>
                      <a:pt x="423633" y="774214"/>
                      <a:pt x="403155" y="759640"/>
                      <a:pt x="382485" y="762784"/>
                    </a:cubicBezTo>
                    <a:cubicBezTo>
                      <a:pt x="364483" y="765546"/>
                      <a:pt x="355339" y="787168"/>
                      <a:pt x="351815" y="802979"/>
                    </a:cubicBezTo>
                    <a:cubicBezTo>
                      <a:pt x="342671" y="843270"/>
                      <a:pt x="384009" y="880608"/>
                      <a:pt x="419823" y="886799"/>
                    </a:cubicBezTo>
                    <a:cubicBezTo>
                      <a:pt x="437254" y="889752"/>
                      <a:pt x="457733" y="892990"/>
                      <a:pt x="457733" y="915469"/>
                    </a:cubicBezTo>
                    <a:cubicBezTo>
                      <a:pt x="457733" y="925947"/>
                      <a:pt x="449160" y="932995"/>
                      <a:pt x="444588" y="941568"/>
                    </a:cubicBezTo>
                    <a:cubicBezTo>
                      <a:pt x="440302" y="949664"/>
                      <a:pt x="437159" y="960237"/>
                      <a:pt x="426300" y="961570"/>
                    </a:cubicBezTo>
                    <a:cubicBezTo>
                      <a:pt x="416585" y="962809"/>
                      <a:pt x="406488" y="959665"/>
                      <a:pt x="398773" y="954046"/>
                    </a:cubicBezTo>
                    <a:cubicBezTo>
                      <a:pt x="382962" y="942616"/>
                      <a:pt x="348576" y="910897"/>
                      <a:pt x="330003" y="933853"/>
                    </a:cubicBezTo>
                    <a:cubicBezTo>
                      <a:pt x="316763" y="950236"/>
                      <a:pt x="324573" y="973191"/>
                      <a:pt x="331717" y="990622"/>
                    </a:cubicBezTo>
                    <a:cubicBezTo>
                      <a:pt x="337718" y="1005290"/>
                      <a:pt x="349434" y="1017292"/>
                      <a:pt x="354482" y="1032151"/>
                    </a:cubicBezTo>
                    <a:cubicBezTo>
                      <a:pt x="358482" y="1043771"/>
                      <a:pt x="351720" y="1048915"/>
                      <a:pt x="342671" y="1039961"/>
                    </a:cubicBezTo>
                    <a:cubicBezTo>
                      <a:pt x="330098" y="1027388"/>
                      <a:pt x="325812" y="1005671"/>
                      <a:pt x="318668" y="989955"/>
                    </a:cubicBezTo>
                    <a:cubicBezTo>
                      <a:pt x="312096" y="975667"/>
                      <a:pt x="302285" y="953569"/>
                      <a:pt x="286092" y="947854"/>
                    </a:cubicBezTo>
                    <a:cubicBezTo>
                      <a:pt x="263328" y="939853"/>
                      <a:pt x="266471" y="969381"/>
                      <a:pt x="265995" y="982335"/>
                    </a:cubicBezTo>
                    <a:cubicBezTo>
                      <a:pt x="264852" y="1010624"/>
                      <a:pt x="260184" y="1032151"/>
                      <a:pt x="280377" y="1055487"/>
                    </a:cubicBezTo>
                    <a:cubicBezTo>
                      <a:pt x="287235" y="1063488"/>
                      <a:pt x="308857" y="1080347"/>
                      <a:pt x="302380" y="1093111"/>
                    </a:cubicBezTo>
                    <a:cubicBezTo>
                      <a:pt x="296760" y="1104160"/>
                      <a:pt x="281139" y="1098921"/>
                      <a:pt x="273710" y="1093492"/>
                    </a:cubicBezTo>
                    <a:cubicBezTo>
                      <a:pt x="261613" y="1084633"/>
                      <a:pt x="253803" y="1078537"/>
                      <a:pt x="237991" y="1077585"/>
                    </a:cubicBezTo>
                    <a:cubicBezTo>
                      <a:pt x="230085" y="1077109"/>
                      <a:pt x="202558" y="1081490"/>
                      <a:pt x="198558" y="1071679"/>
                    </a:cubicBezTo>
                    <a:cubicBezTo>
                      <a:pt x="193414" y="1058916"/>
                      <a:pt x="215512" y="1047295"/>
                      <a:pt x="220179" y="1037294"/>
                    </a:cubicBezTo>
                    <a:cubicBezTo>
                      <a:pt x="221703" y="1033960"/>
                      <a:pt x="221418" y="1031579"/>
                      <a:pt x="221799" y="1028150"/>
                    </a:cubicBezTo>
                    <a:cubicBezTo>
                      <a:pt x="222084" y="1024245"/>
                      <a:pt x="223227" y="1019578"/>
                      <a:pt x="223323" y="1015196"/>
                    </a:cubicBezTo>
                    <a:cubicBezTo>
                      <a:pt x="223513" y="1005385"/>
                      <a:pt x="218179" y="994813"/>
                      <a:pt x="212274" y="987288"/>
                    </a:cubicBezTo>
                    <a:cubicBezTo>
                      <a:pt x="203225" y="975858"/>
                      <a:pt x="187128" y="973858"/>
                      <a:pt x="174840" y="967381"/>
                    </a:cubicBezTo>
                    <a:cubicBezTo>
                      <a:pt x="154362" y="956522"/>
                      <a:pt x="144170" y="920137"/>
                      <a:pt x="116643" y="923089"/>
                    </a:cubicBezTo>
                    <a:cubicBezTo>
                      <a:pt x="110261" y="923756"/>
                      <a:pt x="91306" y="926995"/>
                      <a:pt x="87782" y="932710"/>
                    </a:cubicBezTo>
                    <a:cubicBezTo>
                      <a:pt x="82543" y="941282"/>
                      <a:pt x="93497" y="959284"/>
                      <a:pt x="95592" y="967666"/>
                    </a:cubicBezTo>
                    <a:cubicBezTo>
                      <a:pt x="97402" y="975001"/>
                      <a:pt x="99117" y="1001290"/>
                      <a:pt x="85020" y="990336"/>
                    </a:cubicBezTo>
                    <a:cubicBezTo>
                      <a:pt x="73971" y="981763"/>
                      <a:pt x="71304" y="962142"/>
                      <a:pt x="69589" y="949283"/>
                    </a:cubicBezTo>
                    <a:cubicBezTo>
                      <a:pt x="67875" y="936329"/>
                      <a:pt x="66922" y="927376"/>
                      <a:pt x="58540" y="916803"/>
                    </a:cubicBezTo>
                    <a:cubicBezTo>
                      <a:pt x="53682" y="910707"/>
                      <a:pt x="49301" y="906325"/>
                      <a:pt x="54444" y="898801"/>
                    </a:cubicBezTo>
                    <a:cubicBezTo>
                      <a:pt x="64827" y="903182"/>
                      <a:pt x="69018" y="914041"/>
                      <a:pt x="81114" y="915565"/>
                    </a:cubicBezTo>
                    <a:cubicBezTo>
                      <a:pt x="95021" y="917279"/>
                      <a:pt x="113595" y="916612"/>
                      <a:pt x="116357" y="899658"/>
                    </a:cubicBezTo>
                    <a:cubicBezTo>
                      <a:pt x="119214" y="881751"/>
                      <a:pt x="100831" y="875845"/>
                      <a:pt x="90354" y="865368"/>
                    </a:cubicBezTo>
                    <a:cubicBezTo>
                      <a:pt x="83305" y="858415"/>
                      <a:pt x="75780" y="835650"/>
                      <a:pt x="93687" y="843175"/>
                    </a:cubicBezTo>
                    <a:cubicBezTo>
                      <a:pt x="104260" y="847651"/>
                      <a:pt x="115881" y="861272"/>
                      <a:pt x="122548" y="870226"/>
                    </a:cubicBezTo>
                    <a:cubicBezTo>
                      <a:pt x="130263" y="880608"/>
                      <a:pt x="131406" y="891657"/>
                      <a:pt x="143694" y="898610"/>
                    </a:cubicBezTo>
                    <a:cubicBezTo>
                      <a:pt x="154647" y="904801"/>
                      <a:pt x="176174" y="910897"/>
                      <a:pt x="188175" y="904611"/>
                    </a:cubicBezTo>
                    <a:cubicBezTo>
                      <a:pt x="198843" y="899086"/>
                      <a:pt x="208178" y="878131"/>
                      <a:pt x="208749" y="866606"/>
                    </a:cubicBezTo>
                    <a:cubicBezTo>
                      <a:pt x="209321" y="853462"/>
                      <a:pt x="201034" y="837174"/>
                      <a:pt x="190842" y="829268"/>
                    </a:cubicBezTo>
                    <a:cubicBezTo>
                      <a:pt x="175602" y="817362"/>
                      <a:pt x="167411" y="800884"/>
                      <a:pt x="156838" y="784882"/>
                    </a:cubicBezTo>
                    <a:cubicBezTo>
                      <a:pt x="145503" y="767641"/>
                      <a:pt x="136169" y="749163"/>
                      <a:pt x="131025" y="729065"/>
                    </a:cubicBezTo>
                    <a:cubicBezTo>
                      <a:pt x="126644" y="712015"/>
                      <a:pt x="125596" y="690489"/>
                      <a:pt x="113880" y="676487"/>
                    </a:cubicBezTo>
                    <a:cubicBezTo>
                      <a:pt x="101784" y="661914"/>
                      <a:pt x="78543" y="661533"/>
                      <a:pt x="63303" y="671629"/>
                    </a:cubicBezTo>
                    <a:cubicBezTo>
                      <a:pt x="43491" y="684774"/>
                      <a:pt x="50539" y="710491"/>
                      <a:pt x="49968" y="730494"/>
                    </a:cubicBezTo>
                    <a:cubicBezTo>
                      <a:pt x="49777" y="737447"/>
                      <a:pt x="42824" y="783072"/>
                      <a:pt x="27774" y="768784"/>
                    </a:cubicBezTo>
                    <a:cubicBezTo>
                      <a:pt x="21964" y="763355"/>
                      <a:pt x="23298" y="749068"/>
                      <a:pt x="23107" y="742019"/>
                    </a:cubicBezTo>
                    <a:cubicBezTo>
                      <a:pt x="22821" y="729446"/>
                      <a:pt x="22631" y="716968"/>
                      <a:pt x="20726" y="704491"/>
                    </a:cubicBezTo>
                    <a:cubicBezTo>
                      <a:pt x="17297" y="681916"/>
                      <a:pt x="7010" y="656104"/>
                      <a:pt x="15106" y="633434"/>
                    </a:cubicBezTo>
                    <a:cubicBezTo>
                      <a:pt x="19964" y="619718"/>
                      <a:pt x="31584" y="616099"/>
                      <a:pt x="41586" y="607240"/>
                    </a:cubicBezTo>
                    <a:cubicBezTo>
                      <a:pt x="50444" y="599430"/>
                      <a:pt x="55111" y="592667"/>
                      <a:pt x="66255" y="601716"/>
                    </a:cubicBezTo>
                    <a:cubicBezTo>
                      <a:pt x="78828" y="611908"/>
                      <a:pt x="89496" y="622957"/>
                      <a:pt x="105403" y="627624"/>
                    </a:cubicBezTo>
                    <a:cubicBezTo>
                      <a:pt x="118738" y="631624"/>
                      <a:pt x="131502" y="637625"/>
                      <a:pt x="137979" y="650865"/>
                    </a:cubicBezTo>
                    <a:cubicBezTo>
                      <a:pt x="143598" y="662295"/>
                      <a:pt x="141408" y="679345"/>
                      <a:pt x="143694" y="691918"/>
                    </a:cubicBezTo>
                    <a:cubicBezTo>
                      <a:pt x="146551" y="707253"/>
                      <a:pt x="153409" y="717921"/>
                      <a:pt x="167316" y="725636"/>
                    </a:cubicBezTo>
                    <a:cubicBezTo>
                      <a:pt x="179031" y="732113"/>
                      <a:pt x="196272" y="731065"/>
                      <a:pt x="206463" y="721826"/>
                    </a:cubicBezTo>
                    <a:cubicBezTo>
                      <a:pt x="231324" y="699538"/>
                      <a:pt x="189699" y="657628"/>
                      <a:pt x="218751" y="639625"/>
                    </a:cubicBezTo>
                    <a:cubicBezTo>
                      <a:pt x="231514" y="631720"/>
                      <a:pt x="249707" y="635530"/>
                      <a:pt x="261899" y="625814"/>
                    </a:cubicBezTo>
                    <a:cubicBezTo>
                      <a:pt x="269043" y="620194"/>
                      <a:pt x="270281" y="610955"/>
                      <a:pt x="267900" y="602478"/>
                    </a:cubicBezTo>
                    <a:cubicBezTo>
                      <a:pt x="266661" y="598096"/>
                      <a:pt x="263709" y="594477"/>
                      <a:pt x="262280" y="590191"/>
                    </a:cubicBezTo>
                    <a:cubicBezTo>
                      <a:pt x="261423" y="587428"/>
                      <a:pt x="261804" y="583809"/>
                      <a:pt x="260565" y="581237"/>
                    </a:cubicBezTo>
                    <a:cubicBezTo>
                      <a:pt x="255803" y="571998"/>
                      <a:pt x="244182" y="570474"/>
                      <a:pt x="235134" y="570188"/>
                    </a:cubicBezTo>
                    <a:cubicBezTo>
                      <a:pt x="220656" y="569902"/>
                      <a:pt x="206273" y="569045"/>
                      <a:pt x="191795" y="569426"/>
                    </a:cubicBezTo>
                    <a:cubicBezTo>
                      <a:pt x="174174" y="569902"/>
                      <a:pt x="163887" y="565711"/>
                      <a:pt x="148742" y="557329"/>
                    </a:cubicBezTo>
                    <a:cubicBezTo>
                      <a:pt x="129597" y="546661"/>
                      <a:pt x="155028" y="532374"/>
                      <a:pt x="164172" y="525325"/>
                    </a:cubicBezTo>
                    <a:cubicBezTo>
                      <a:pt x="184270" y="509800"/>
                      <a:pt x="215512" y="463889"/>
                      <a:pt x="176745" y="449030"/>
                    </a:cubicBezTo>
                    <a:cubicBezTo>
                      <a:pt x="148551" y="438267"/>
                      <a:pt x="128930" y="466937"/>
                      <a:pt x="115976" y="486368"/>
                    </a:cubicBezTo>
                    <a:cubicBezTo>
                      <a:pt x="112642" y="491416"/>
                      <a:pt x="100641" y="512181"/>
                      <a:pt x="97212" y="498941"/>
                    </a:cubicBezTo>
                    <a:cubicBezTo>
                      <a:pt x="94545" y="488464"/>
                      <a:pt x="103022" y="474367"/>
                      <a:pt x="96164" y="464461"/>
                    </a:cubicBezTo>
                    <a:cubicBezTo>
                      <a:pt x="88639" y="453697"/>
                      <a:pt x="69303" y="458841"/>
                      <a:pt x="60826" y="464842"/>
                    </a:cubicBezTo>
                    <a:cubicBezTo>
                      <a:pt x="54444" y="469318"/>
                      <a:pt x="47586" y="472366"/>
                      <a:pt x="41205" y="476557"/>
                    </a:cubicBezTo>
                    <a:cubicBezTo>
                      <a:pt x="30727" y="483415"/>
                      <a:pt x="31299" y="495988"/>
                      <a:pt x="27108" y="506752"/>
                    </a:cubicBezTo>
                    <a:cubicBezTo>
                      <a:pt x="20821" y="522658"/>
                      <a:pt x="8820" y="521611"/>
                      <a:pt x="4914" y="504847"/>
                    </a:cubicBezTo>
                    <a:cubicBezTo>
                      <a:pt x="342" y="485130"/>
                      <a:pt x="6057" y="464461"/>
                      <a:pt x="3867" y="444458"/>
                    </a:cubicBezTo>
                    <a:cubicBezTo>
                      <a:pt x="3105" y="437695"/>
                      <a:pt x="-4134" y="414835"/>
                      <a:pt x="3390" y="409692"/>
                    </a:cubicBezTo>
                    <a:cubicBezTo>
                      <a:pt x="10629" y="404644"/>
                      <a:pt x="8248" y="422836"/>
                      <a:pt x="8153" y="426170"/>
                    </a:cubicBezTo>
                    <a:cubicBezTo>
                      <a:pt x="7391" y="440648"/>
                      <a:pt x="8153" y="462556"/>
                      <a:pt x="14439" y="476081"/>
                    </a:cubicBezTo>
                    <a:cubicBezTo>
                      <a:pt x="20916" y="490083"/>
                      <a:pt x="31299" y="485606"/>
                      <a:pt x="39871" y="477319"/>
                    </a:cubicBezTo>
                    <a:cubicBezTo>
                      <a:pt x="49968" y="467509"/>
                      <a:pt x="61017" y="459698"/>
                      <a:pt x="73971" y="453888"/>
                    </a:cubicBezTo>
                    <a:cubicBezTo>
                      <a:pt x="96545" y="443887"/>
                      <a:pt x="130263" y="437791"/>
                      <a:pt x="128739" y="406072"/>
                    </a:cubicBezTo>
                    <a:cubicBezTo>
                      <a:pt x="127596" y="379879"/>
                      <a:pt x="89115" y="368734"/>
                      <a:pt x="70542" y="357400"/>
                    </a:cubicBezTo>
                    <a:cubicBezTo>
                      <a:pt x="65017" y="354066"/>
                      <a:pt x="23583" y="322252"/>
                      <a:pt x="39300" y="314156"/>
                    </a:cubicBezTo>
                    <a:cubicBezTo>
                      <a:pt x="49206" y="309108"/>
                      <a:pt x="64541" y="323014"/>
                      <a:pt x="71970" y="328253"/>
                    </a:cubicBezTo>
                    <a:cubicBezTo>
                      <a:pt x="85972" y="338064"/>
                      <a:pt x="99593" y="350351"/>
                      <a:pt x="115881" y="356257"/>
                    </a:cubicBezTo>
                    <a:cubicBezTo>
                      <a:pt x="133788" y="362734"/>
                      <a:pt x="154552" y="362257"/>
                      <a:pt x="173316" y="362353"/>
                    </a:cubicBezTo>
                    <a:cubicBezTo>
                      <a:pt x="192747" y="362448"/>
                      <a:pt x="217798" y="364258"/>
                      <a:pt x="226752" y="343207"/>
                    </a:cubicBezTo>
                    <a:cubicBezTo>
                      <a:pt x="230562" y="334254"/>
                      <a:pt x="233705" y="323586"/>
                      <a:pt x="233229" y="313775"/>
                    </a:cubicBezTo>
                    <a:cubicBezTo>
                      <a:pt x="232657" y="301297"/>
                      <a:pt x="222942" y="294916"/>
                      <a:pt x="213321" y="288343"/>
                    </a:cubicBezTo>
                    <a:cubicBezTo>
                      <a:pt x="202272" y="280819"/>
                      <a:pt x="191223" y="279199"/>
                      <a:pt x="178079" y="278723"/>
                    </a:cubicBezTo>
                    <a:cubicBezTo>
                      <a:pt x="157695" y="277961"/>
                      <a:pt x="137121" y="277199"/>
                      <a:pt x="117690" y="270341"/>
                    </a:cubicBezTo>
                    <a:cubicBezTo>
                      <a:pt x="111309" y="268055"/>
                      <a:pt x="85782" y="257673"/>
                      <a:pt x="92068" y="246529"/>
                    </a:cubicBezTo>
                    <a:cubicBezTo>
                      <a:pt x="97021" y="237861"/>
                      <a:pt x="117595" y="246529"/>
                      <a:pt x="124167" y="248148"/>
                    </a:cubicBezTo>
                    <a:cubicBezTo>
                      <a:pt x="140741" y="252339"/>
                      <a:pt x="159981" y="255292"/>
                      <a:pt x="175698" y="246529"/>
                    </a:cubicBezTo>
                    <a:cubicBezTo>
                      <a:pt x="190652" y="238147"/>
                      <a:pt x="190842" y="223573"/>
                      <a:pt x="179603" y="211858"/>
                    </a:cubicBezTo>
                    <a:cubicBezTo>
                      <a:pt x="167697" y="199380"/>
                      <a:pt x="149885" y="194046"/>
                      <a:pt x="138169" y="181663"/>
                    </a:cubicBezTo>
                    <a:cubicBezTo>
                      <a:pt x="130740" y="173758"/>
                      <a:pt x="134835" y="168328"/>
                      <a:pt x="144932" y="171376"/>
                    </a:cubicBezTo>
                    <a:cubicBezTo>
                      <a:pt x="162267" y="176615"/>
                      <a:pt x="176174" y="191569"/>
                      <a:pt x="192938" y="198618"/>
                    </a:cubicBezTo>
                    <a:cubicBezTo>
                      <a:pt x="211607" y="206333"/>
                      <a:pt x="236372" y="207000"/>
                      <a:pt x="247326" y="186712"/>
                    </a:cubicBezTo>
                    <a:cubicBezTo>
                      <a:pt x="257994" y="166995"/>
                      <a:pt x="247326" y="143468"/>
                      <a:pt x="233705" y="128228"/>
                    </a:cubicBezTo>
                    <a:cubicBezTo>
                      <a:pt x="228180" y="122037"/>
                      <a:pt x="210178" y="112417"/>
                      <a:pt x="217893" y="104035"/>
                    </a:cubicBezTo>
                    <a:cubicBezTo>
                      <a:pt x="222275" y="99177"/>
                      <a:pt x="231705" y="96319"/>
                      <a:pt x="237324" y="93271"/>
                    </a:cubicBezTo>
                    <a:cubicBezTo>
                      <a:pt x="246278" y="88509"/>
                      <a:pt x="255041" y="83365"/>
                      <a:pt x="263709" y="78127"/>
                    </a:cubicBezTo>
                    <a:cubicBezTo>
                      <a:pt x="269043" y="74888"/>
                      <a:pt x="287902" y="59077"/>
                      <a:pt x="294855" y="64696"/>
                    </a:cubicBezTo>
                    <a:cubicBezTo>
                      <a:pt x="300951" y="69745"/>
                      <a:pt x="294284" y="88699"/>
                      <a:pt x="293046" y="94510"/>
                    </a:cubicBezTo>
                    <a:cubicBezTo>
                      <a:pt x="289902" y="108892"/>
                      <a:pt x="287045" y="123085"/>
                      <a:pt x="287616" y="137944"/>
                    </a:cubicBezTo>
                    <a:cubicBezTo>
                      <a:pt x="288283" y="153946"/>
                      <a:pt x="292188" y="169662"/>
                      <a:pt x="295617" y="185188"/>
                    </a:cubicBezTo>
                    <a:cubicBezTo>
                      <a:pt x="299046" y="200809"/>
                      <a:pt x="302190" y="217287"/>
                      <a:pt x="309524" y="231670"/>
                    </a:cubicBezTo>
                    <a:cubicBezTo>
                      <a:pt x="318858" y="250053"/>
                      <a:pt x="339528" y="265483"/>
                      <a:pt x="359625" y="252625"/>
                    </a:cubicBezTo>
                    <a:cubicBezTo>
                      <a:pt x="375913" y="242242"/>
                      <a:pt x="380771" y="221573"/>
                      <a:pt x="383247" y="203666"/>
                    </a:cubicBezTo>
                    <a:cubicBezTo>
                      <a:pt x="387819" y="170900"/>
                      <a:pt x="380295" y="138420"/>
                      <a:pt x="376485" y="106035"/>
                    </a:cubicBezTo>
                    <a:cubicBezTo>
                      <a:pt x="373437" y="80317"/>
                      <a:pt x="365436" y="36407"/>
                      <a:pt x="391248" y="19072"/>
                    </a:cubicBezTo>
                    <a:cubicBezTo>
                      <a:pt x="400392" y="12976"/>
                      <a:pt x="412680" y="12976"/>
                      <a:pt x="420014" y="21834"/>
                    </a:cubicBezTo>
                    <a:cubicBezTo>
                      <a:pt x="426681" y="29930"/>
                      <a:pt x="425729" y="40979"/>
                      <a:pt x="429063" y="50409"/>
                    </a:cubicBezTo>
                    <a:cubicBezTo>
                      <a:pt x="436492" y="71554"/>
                      <a:pt x="463162" y="72316"/>
                      <a:pt x="468210" y="49552"/>
                    </a:cubicBezTo>
                    <a:cubicBezTo>
                      <a:pt x="471925" y="32597"/>
                      <a:pt x="473735" y="-9694"/>
                      <a:pt x="503358" y="2022"/>
                    </a:cubicBezTo>
                    <a:cubicBezTo>
                      <a:pt x="523551" y="9928"/>
                      <a:pt x="504786" y="44599"/>
                      <a:pt x="504882" y="59648"/>
                    </a:cubicBezTo>
                    <a:cubicBezTo>
                      <a:pt x="504882" y="67459"/>
                      <a:pt x="506215" y="83842"/>
                      <a:pt x="515454" y="87080"/>
                    </a:cubicBezTo>
                    <a:cubicBezTo>
                      <a:pt x="524217" y="90128"/>
                      <a:pt x="530790" y="78508"/>
                      <a:pt x="534504" y="72412"/>
                    </a:cubicBezTo>
                    <a:cubicBezTo>
                      <a:pt x="545077" y="55362"/>
                      <a:pt x="580129" y="784"/>
                      <a:pt x="597465" y="41932"/>
                    </a:cubicBezTo>
                    <a:cubicBezTo>
                      <a:pt x="613943" y="80984"/>
                      <a:pt x="560508" y="81079"/>
                      <a:pt x="542982" y="102320"/>
                    </a:cubicBezTo>
                    <a:cubicBezTo>
                      <a:pt x="510597" y="141468"/>
                      <a:pt x="552888" y="143563"/>
                      <a:pt x="576795" y="161756"/>
                    </a:cubicBezTo>
                    <a:cubicBezTo>
                      <a:pt x="615848" y="191474"/>
                      <a:pt x="577843" y="209191"/>
                      <a:pt x="550316" y="222526"/>
                    </a:cubicBezTo>
                    <a:cubicBezTo>
                      <a:pt x="522217" y="236146"/>
                      <a:pt x="469925" y="276913"/>
                      <a:pt x="491166" y="314728"/>
                    </a:cubicBezTo>
                    <a:cubicBezTo>
                      <a:pt x="507644" y="343969"/>
                      <a:pt x="540696" y="326443"/>
                      <a:pt x="560984" y="313680"/>
                    </a:cubicBezTo>
                    <a:cubicBezTo>
                      <a:pt x="570414" y="307774"/>
                      <a:pt x="586320" y="294439"/>
                      <a:pt x="598131" y="302250"/>
                    </a:cubicBezTo>
                    <a:cubicBezTo>
                      <a:pt x="609561" y="309870"/>
                      <a:pt x="604227" y="326824"/>
                      <a:pt x="597846" y="335683"/>
                    </a:cubicBezTo>
                    <a:cubicBezTo>
                      <a:pt x="585082" y="353399"/>
                      <a:pt x="538029" y="357971"/>
                      <a:pt x="552126" y="386737"/>
                    </a:cubicBezTo>
                    <a:cubicBezTo>
                      <a:pt x="562032" y="406930"/>
                      <a:pt x="586511" y="403691"/>
                      <a:pt x="604608" y="402358"/>
                    </a:cubicBezTo>
                    <a:cubicBezTo>
                      <a:pt x="625849" y="400834"/>
                      <a:pt x="648042" y="395595"/>
                      <a:pt x="669188" y="398357"/>
                    </a:cubicBezTo>
                    <a:cubicBezTo>
                      <a:pt x="688143" y="400834"/>
                      <a:pt x="754437" y="412168"/>
                      <a:pt x="742911" y="369877"/>
                    </a:cubicBezTo>
                    <a:cubicBezTo>
                      <a:pt x="738435" y="353494"/>
                      <a:pt x="716718" y="350827"/>
                      <a:pt x="705383" y="341302"/>
                    </a:cubicBezTo>
                    <a:cubicBezTo>
                      <a:pt x="694429" y="332063"/>
                      <a:pt x="687000" y="305107"/>
                      <a:pt x="711098" y="307393"/>
                    </a:cubicBezTo>
                    <a:cubicBezTo>
                      <a:pt x="733005" y="309489"/>
                      <a:pt x="745674" y="341112"/>
                      <a:pt x="768248" y="343874"/>
                    </a:cubicBezTo>
                    <a:cubicBezTo>
                      <a:pt x="789012" y="346351"/>
                      <a:pt x="802157" y="323776"/>
                      <a:pt x="802633" y="305203"/>
                    </a:cubicBezTo>
                    <a:cubicBezTo>
                      <a:pt x="803205" y="285486"/>
                      <a:pt x="788727" y="270246"/>
                      <a:pt x="776249" y="256530"/>
                    </a:cubicBezTo>
                    <a:cubicBezTo>
                      <a:pt x="769772" y="249481"/>
                      <a:pt x="703002" y="199380"/>
                      <a:pt x="711479" y="189474"/>
                    </a:cubicBezTo>
                    <a:cubicBezTo>
                      <a:pt x="723290" y="175758"/>
                      <a:pt x="762533" y="212239"/>
                      <a:pt x="781392" y="205285"/>
                    </a:cubicBezTo>
                    <a:cubicBezTo>
                      <a:pt x="811587" y="194141"/>
                      <a:pt x="813206" y="161375"/>
                      <a:pt x="793108" y="139849"/>
                    </a:cubicBezTo>
                    <a:cubicBezTo>
                      <a:pt x="771010" y="116227"/>
                      <a:pt x="736530" y="109083"/>
                      <a:pt x="715670" y="83556"/>
                    </a:cubicBezTo>
                    <a:cubicBezTo>
                      <a:pt x="709098" y="75555"/>
                      <a:pt x="691762" y="52219"/>
                      <a:pt x="699573" y="41074"/>
                    </a:cubicBezTo>
                    <a:cubicBezTo>
                      <a:pt x="705954" y="31930"/>
                      <a:pt x="725957" y="35836"/>
                      <a:pt x="733291" y="40598"/>
                    </a:cubicBezTo>
                    <a:cubicBezTo>
                      <a:pt x="749960" y="51361"/>
                      <a:pt x="754437" y="74602"/>
                      <a:pt x="774344" y="83270"/>
                    </a:cubicBezTo>
                    <a:cubicBezTo>
                      <a:pt x="800442" y="94605"/>
                      <a:pt x="798537" y="71745"/>
                      <a:pt x="796918" y="52409"/>
                    </a:cubicBezTo>
                    <a:cubicBezTo>
                      <a:pt x="795870" y="40027"/>
                      <a:pt x="789965" y="4403"/>
                      <a:pt x="811872" y="6689"/>
                    </a:cubicBezTo>
                    <a:cubicBezTo>
                      <a:pt x="826827" y="8308"/>
                      <a:pt x="830256" y="33740"/>
                      <a:pt x="833685" y="44408"/>
                    </a:cubicBezTo>
                    <a:cubicBezTo>
                      <a:pt x="839019" y="60982"/>
                      <a:pt x="844448" y="76984"/>
                      <a:pt x="860164" y="86128"/>
                    </a:cubicBezTo>
                    <a:cubicBezTo>
                      <a:pt x="874261" y="94319"/>
                      <a:pt x="881310" y="90604"/>
                      <a:pt x="883977" y="109750"/>
                    </a:cubicBezTo>
                    <a:cubicBezTo>
                      <a:pt x="887596" y="134896"/>
                      <a:pt x="880262" y="158899"/>
                      <a:pt x="887501" y="184330"/>
                    </a:cubicBezTo>
                    <a:cubicBezTo>
                      <a:pt x="892549" y="202047"/>
                      <a:pt x="900264" y="219478"/>
                      <a:pt x="906265" y="237004"/>
                    </a:cubicBezTo>
                    <a:cubicBezTo>
                      <a:pt x="912742" y="256054"/>
                      <a:pt x="929601" y="271579"/>
                      <a:pt x="952080" y="270532"/>
                    </a:cubicBezTo>
                    <a:cubicBezTo>
                      <a:pt x="1006468" y="267865"/>
                      <a:pt x="1009326" y="186426"/>
                      <a:pt x="1005897" y="149659"/>
                    </a:cubicBezTo>
                    <a:cubicBezTo>
                      <a:pt x="1004277" y="132705"/>
                      <a:pt x="997991" y="73745"/>
                      <a:pt x="1025137" y="71078"/>
                    </a:cubicBezTo>
                    <a:cubicBezTo>
                      <a:pt x="1042187" y="69459"/>
                      <a:pt x="1058570" y="100606"/>
                      <a:pt x="1059903" y="114607"/>
                    </a:cubicBezTo>
                    <a:cubicBezTo>
                      <a:pt x="1062761" y="143659"/>
                      <a:pt x="1011993" y="195094"/>
                      <a:pt x="1062666" y="209381"/>
                    </a:cubicBezTo>
                    <a:cubicBezTo>
                      <a:pt x="1086192" y="215953"/>
                      <a:pt x="1100766" y="195856"/>
                      <a:pt x="1119054" y="185664"/>
                    </a:cubicBezTo>
                    <a:cubicBezTo>
                      <a:pt x="1137056" y="175663"/>
                      <a:pt x="1145819" y="179949"/>
                      <a:pt x="1133436" y="198427"/>
                    </a:cubicBezTo>
                    <a:cubicBezTo>
                      <a:pt x="1123911" y="212620"/>
                      <a:pt x="1098099" y="226812"/>
                      <a:pt x="1110672" y="247005"/>
                    </a:cubicBezTo>
                    <a:cubicBezTo>
                      <a:pt x="1123816" y="268150"/>
                      <a:pt x="1155058" y="254339"/>
                      <a:pt x="1173346" y="251863"/>
                    </a:cubicBezTo>
                    <a:cubicBezTo>
                      <a:pt x="1193444" y="249196"/>
                      <a:pt x="1201254" y="256911"/>
                      <a:pt x="1180776" y="268722"/>
                    </a:cubicBezTo>
                    <a:cubicBezTo>
                      <a:pt x="1160773" y="280247"/>
                      <a:pt x="1128483" y="282247"/>
                      <a:pt x="1106004" y="279485"/>
                    </a:cubicBezTo>
                    <a:cubicBezTo>
                      <a:pt x="1079430" y="276247"/>
                      <a:pt x="1054950" y="253768"/>
                      <a:pt x="1028947" y="253291"/>
                    </a:cubicBezTo>
                    <a:cubicBezTo>
                      <a:pt x="1008087" y="252815"/>
                      <a:pt x="1003611" y="271389"/>
                      <a:pt x="996372" y="287677"/>
                    </a:cubicBezTo>
                    <a:cubicBezTo>
                      <a:pt x="981132" y="322157"/>
                      <a:pt x="962082" y="385879"/>
                      <a:pt x="1009516" y="399310"/>
                    </a:cubicBezTo>
                    <a:cubicBezTo>
                      <a:pt x="1032662" y="405882"/>
                      <a:pt x="1078953" y="421503"/>
                      <a:pt x="1100766" y="405882"/>
                    </a:cubicBezTo>
                    <a:cubicBezTo>
                      <a:pt x="1120768" y="391594"/>
                      <a:pt x="1116101" y="367115"/>
                      <a:pt x="1144581" y="361114"/>
                    </a:cubicBezTo>
                    <a:cubicBezTo>
                      <a:pt x="1171155" y="355495"/>
                      <a:pt x="1184871" y="359686"/>
                      <a:pt x="1204779" y="338731"/>
                    </a:cubicBezTo>
                    <a:cubicBezTo>
                      <a:pt x="1209922" y="333301"/>
                      <a:pt x="1235163" y="307393"/>
                      <a:pt x="1241640" y="327015"/>
                    </a:cubicBezTo>
                    <a:cubicBezTo>
                      <a:pt x="1246117" y="340445"/>
                      <a:pt x="1201635" y="358733"/>
                      <a:pt x="1193730" y="365115"/>
                    </a:cubicBezTo>
                    <a:cubicBezTo>
                      <a:pt x="1176680" y="378640"/>
                      <a:pt x="1161630" y="398643"/>
                      <a:pt x="1163250" y="421598"/>
                    </a:cubicBezTo>
                    <a:cubicBezTo>
                      <a:pt x="1164583" y="440648"/>
                      <a:pt x="1175632" y="448744"/>
                      <a:pt x="1191920" y="455888"/>
                    </a:cubicBezTo>
                    <a:cubicBezTo>
                      <a:pt x="1207446" y="462746"/>
                      <a:pt x="1217733" y="472176"/>
                      <a:pt x="1231925" y="480272"/>
                    </a:cubicBezTo>
                    <a:cubicBezTo>
                      <a:pt x="1265834" y="499608"/>
                      <a:pt x="1254309" y="437029"/>
                      <a:pt x="1257452" y="417217"/>
                    </a:cubicBezTo>
                    <a:cubicBezTo>
                      <a:pt x="1280121" y="403405"/>
                      <a:pt x="1268596" y="454364"/>
                      <a:pt x="1271454" y="464937"/>
                    </a:cubicBezTo>
                    <a:cubicBezTo>
                      <a:pt x="1276407" y="483225"/>
                      <a:pt x="1306887" y="534374"/>
                      <a:pt x="1266691" y="527040"/>
                    </a:cubicBezTo>
                    <a:close/>
                    <a:moveTo>
                      <a:pt x="293427" y="289201"/>
                    </a:moveTo>
                    <a:cubicBezTo>
                      <a:pt x="285140" y="280819"/>
                      <a:pt x="276091" y="262150"/>
                      <a:pt x="265233" y="257197"/>
                    </a:cubicBezTo>
                    <a:cubicBezTo>
                      <a:pt x="235800" y="243862"/>
                      <a:pt x="235515" y="281866"/>
                      <a:pt x="240468" y="299107"/>
                    </a:cubicBezTo>
                    <a:cubicBezTo>
                      <a:pt x="244087" y="311775"/>
                      <a:pt x="250755" y="325586"/>
                      <a:pt x="249421" y="339016"/>
                    </a:cubicBezTo>
                    <a:cubicBezTo>
                      <a:pt x="248088" y="352828"/>
                      <a:pt x="238467" y="358924"/>
                      <a:pt x="233419" y="370735"/>
                    </a:cubicBezTo>
                    <a:cubicBezTo>
                      <a:pt x="216750" y="410263"/>
                      <a:pt x="268185" y="413597"/>
                      <a:pt x="289807" y="392071"/>
                    </a:cubicBezTo>
                    <a:cubicBezTo>
                      <a:pt x="301999" y="379974"/>
                      <a:pt x="306857" y="374259"/>
                      <a:pt x="322859" y="367972"/>
                    </a:cubicBezTo>
                    <a:cubicBezTo>
                      <a:pt x="376770" y="346922"/>
                      <a:pt x="310476" y="306346"/>
                      <a:pt x="293331" y="289010"/>
                    </a:cubicBezTo>
                    <a:close/>
                  </a:path>
                </a:pathLst>
              </a:custGeom>
              <a:solidFill>
                <a:schemeClr val="accent2">
                  <a:lumMod val="20000"/>
                  <a:lumOff val="80000"/>
                </a:schemeClr>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EDE8A30-0479-BACC-89C6-394BBD7FA687}"/>
                  </a:ext>
                </a:extLst>
              </p:cNvPr>
              <p:cNvSpPr/>
              <p:nvPr/>
            </p:nvSpPr>
            <p:spPr>
              <a:xfrm>
                <a:off x="5781023" y="501894"/>
                <a:ext cx="54897" cy="82480"/>
              </a:xfrm>
              <a:custGeom>
                <a:avLst/>
                <a:gdLst>
                  <a:gd name="connsiteX0" fmla="*/ 5711 w 54897"/>
                  <a:gd name="connsiteY0" fmla="*/ 13979 h 82480"/>
                  <a:gd name="connsiteX1" fmla="*/ 20951 w 54897"/>
                  <a:gd name="connsiteY1" fmla="*/ 48841 h 82480"/>
                  <a:gd name="connsiteX2" fmla="*/ 4663 w 54897"/>
                  <a:gd name="connsiteY2" fmla="*/ 82369 h 82480"/>
                  <a:gd name="connsiteX3" fmla="*/ 34953 w 54897"/>
                  <a:gd name="connsiteY3" fmla="*/ 43411 h 82480"/>
                  <a:gd name="connsiteX4" fmla="*/ 53526 w 54897"/>
                  <a:gd name="connsiteY4" fmla="*/ 45507 h 82480"/>
                  <a:gd name="connsiteX5" fmla="*/ 39429 w 54897"/>
                  <a:gd name="connsiteY5" fmla="*/ 36553 h 82480"/>
                  <a:gd name="connsiteX6" fmla="*/ 18284 w 54897"/>
                  <a:gd name="connsiteY6" fmla="*/ 24076 h 82480"/>
                  <a:gd name="connsiteX7" fmla="*/ 1139 w 54897"/>
                  <a:gd name="connsiteY7" fmla="*/ 263 h 82480"/>
                  <a:gd name="connsiteX8" fmla="*/ 5711 w 54897"/>
                  <a:gd name="connsiteY8" fmla="*/ 13979 h 8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97" h="82480">
                    <a:moveTo>
                      <a:pt x="5711" y="13979"/>
                    </a:moveTo>
                    <a:cubicBezTo>
                      <a:pt x="11235" y="24933"/>
                      <a:pt x="23808" y="35315"/>
                      <a:pt x="20951" y="48841"/>
                    </a:cubicBezTo>
                    <a:cubicBezTo>
                      <a:pt x="19903" y="53889"/>
                      <a:pt x="-11625" y="84559"/>
                      <a:pt x="4663" y="82369"/>
                    </a:cubicBezTo>
                    <a:cubicBezTo>
                      <a:pt x="19808" y="80368"/>
                      <a:pt x="17808" y="47031"/>
                      <a:pt x="34953" y="43411"/>
                    </a:cubicBezTo>
                    <a:cubicBezTo>
                      <a:pt x="40287" y="42268"/>
                      <a:pt x="49335" y="51603"/>
                      <a:pt x="53526" y="45507"/>
                    </a:cubicBezTo>
                    <a:cubicBezTo>
                      <a:pt x="59908" y="36172"/>
                      <a:pt x="42096" y="37315"/>
                      <a:pt x="39429" y="36553"/>
                    </a:cubicBezTo>
                    <a:cubicBezTo>
                      <a:pt x="31333" y="34458"/>
                      <a:pt x="23046" y="31219"/>
                      <a:pt x="18284" y="24076"/>
                    </a:cubicBezTo>
                    <a:cubicBezTo>
                      <a:pt x="12855" y="15884"/>
                      <a:pt x="16284" y="-2404"/>
                      <a:pt x="1139" y="263"/>
                    </a:cubicBezTo>
                    <a:cubicBezTo>
                      <a:pt x="1425" y="5311"/>
                      <a:pt x="3425" y="9407"/>
                      <a:pt x="5711" y="13979"/>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53EC037-FA54-3415-70BA-A8B67E3DADF1}"/>
                  </a:ext>
                </a:extLst>
              </p:cNvPr>
              <p:cNvSpPr/>
              <p:nvPr/>
            </p:nvSpPr>
            <p:spPr>
              <a:xfrm>
                <a:off x="5946849" y="581446"/>
                <a:ext cx="211876" cy="317416"/>
              </a:xfrm>
              <a:custGeom>
                <a:avLst/>
                <a:gdLst>
                  <a:gd name="connsiteX0" fmla="*/ 211836 w 211876"/>
                  <a:gd name="connsiteY0" fmla="*/ 162171 h 317416"/>
                  <a:gd name="connsiteX1" fmla="*/ 204216 w 211876"/>
                  <a:gd name="connsiteY1" fmla="*/ 141216 h 317416"/>
                  <a:gd name="connsiteX2" fmla="*/ 195358 w 211876"/>
                  <a:gd name="connsiteY2" fmla="*/ 125499 h 317416"/>
                  <a:gd name="connsiteX3" fmla="*/ 193548 w 211876"/>
                  <a:gd name="connsiteY3" fmla="*/ 81589 h 317416"/>
                  <a:gd name="connsiteX4" fmla="*/ 126206 w 211876"/>
                  <a:gd name="connsiteY4" fmla="*/ 44727 h 317416"/>
                  <a:gd name="connsiteX5" fmla="*/ 63437 w 211876"/>
                  <a:gd name="connsiteY5" fmla="*/ 4151 h 317416"/>
                  <a:gd name="connsiteX6" fmla="*/ 33909 w 211876"/>
                  <a:gd name="connsiteY6" fmla="*/ 1960 h 317416"/>
                  <a:gd name="connsiteX7" fmla="*/ 33719 w 211876"/>
                  <a:gd name="connsiteY7" fmla="*/ 817 h 317416"/>
                  <a:gd name="connsiteX8" fmla="*/ 33433 w 211876"/>
                  <a:gd name="connsiteY8" fmla="*/ 817 h 317416"/>
                  <a:gd name="connsiteX9" fmla="*/ 32861 w 211876"/>
                  <a:gd name="connsiteY9" fmla="*/ 817 h 317416"/>
                  <a:gd name="connsiteX10" fmla="*/ 31528 w 211876"/>
                  <a:gd name="connsiteY10" fmla="*/ 912 h 317416"/>
                  <a:gd name="connsiteX11" fmla="*/ 0 w 211876"/>
                  <a:gd name="connsiteY11" fmla="*/ 32726 h 317416"/>
                  <a:gd name="connsiteX12" fmla="*/ 4286 w 211876"/>
                  <a:gd name="connsiteY12" fmla="*/ 47775 h 317416"/>
                  <a:gd name="connsiteX13" fmla="*/ 11430 w 211876"/>
                  <a:gd name="connsiteY13" fmla="*/ 76350 h 317416"/>
                  <a:gd name="connsiteX14" fmla="*/ 11144 w 211876"/>
                  <a:gd name="connsiteY14" fmla="*/ 88542 h 317416"/>
                  <a:gd name="connsiteX15" fmla="*/ 11144 w 211876"/>
                  <a:gd name="connsiteY15" fmla="*/ 92733 h 317416"/>
                  <a:gd name="connsiteX16" fmla="*/ 53626 w 211876"/>
                  <a:gd name="connsiteY16" fmla="*/ 151598 h 317416"/>
                  <a:gd name="connsiteX17" fmla="*/ 71152 w 211876"/>
                  <a:gd name="connsiteY17" fmla="*/ 156456 h 317416"/>
                  <a:gd name="connsiteX18" fmla="*/ 71438 w 211876"/>
                  <a:gd name="connsiteY18" fmla="*/ 156456 h 317416"/>
                  <a:gd name="connsiteX19" fmla="*/ 71914 w 211876"/>
                  <a:gd name="connsiteY19" fmla="*/ 161790 h 317416"/>
                  <a:gd name="connsiteX20" fmla="*/ 89726 w 211876"/>
                  <a:gd name="connsiteY20" fmla="*/ 250372 h 317416"/>
                  <a:gd name="connsiteX21" fmla="*/ 150876 w 211876"/>
                  <a:gd name="connsiteY21" fmla="*/ 316666 h 317416"/>
                  <a:gd name="connsiteX22" fmla="*/ 163068 w 211876"/>
                  <a:gd name="connsiteY22" fmla="*/ 316666 h 317416"/>
                  <a:gd name="connsiteX23" fmla="*/ 180404 w 211876"/>
                  <a:gd name="connsiteY23" fmla="*/ 283519 h 317416"/>
                  <a:gd name="connsiteX24" fmla="*/ 180880 w 211876"/>
                  <a:gd name="connsiteY24" fmla="*/ 262850 h 317416"/>
                  <a:gd name="connsiteX25" fmla="*/ 192786 w 211876"/>
                  <a:gd name="connsiteY25" fmla="*/ 209510 h 317416"/>
                  <a:gd name="connsiteX26" fmla="*/ 211741 w 211876"/>
                  <a:gd name="connsiteY26" fmla="*/ 162075 h 31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1876" h="317416">
                    <a:moveTo>
                      <a:pt x="211836" y="162171"/>
                    </a:moveTo>
                    <a:cubicBezTo>
                      <a:pt x="212312" y="152646"/>
                      <a:pt x="208502" y="146931"/>
                      <a:pt x="204216" y="141216"/>
                    </a:cubicBezTo>
                    <a:cubicBezTo>
                      <a:pt x="200882" y="136644"/>
                      <a:pt x="197263" y="132072"/>
                      <a:pt x="195358" y="125499"/>
                    </a:cubicBezTo>
                    <a:cubicBezTo>
                      <a:pt x="190214" y="107878"/>
                      <a:pt x="209169" y="98163"/>
                      <a:pt x="193548" y="81589"/>
                    </a:cubicBezTo>
                    <a:cubicBezTo>
                      <a:pt x="177070" y="64158"/>
                      <a:pt x="147542" y="54633"/>
                      <a:pt x="126206" y="44727"/>
                    </a:cubicBezTo>
                    <a:cubicBezTo>
                      <a:pt x="103251" y="33964"/>
                      <a:pt x="86106" y="14343"/>
                      <a:pt x="63437" y="4151"/>
                    </a:cubicBezTo>
                    <a:cubicBezTo>
                      <a:pt x="52864" y="-612"/>
                      <a:pt x="42482" y="-1183"/>
                      <a:pt x="33909" y="1960"/>
                    </a:cubicBezTo>
                    <a:lnTo>
                      <a:pt x="33719" y="817"/>
                    </a:lnTo>
                    <a:lnTo>
                      <a:pt x="33433" y="817"/>
                    </a:lnTo>
                    <a:cubicBezTo>
                      <a:pt x="33433" y="817"/>
                      <a:pt x="33052" y="817"/>
                      <a:pt x="32861" y="817"/>
                    </a:cubicBezTo>
                    <a:cubicBezTo>
                      <a:pt x="32480" y="817"/>
                      <a:pt x="32004" y="817"/>
                      <a:pt x="31528" y="912"/>
                    </a:cubicBezTo>
                    <a:cubicBezTo>
                      <a:pt x="13621" y="3103"/>
                      <a:pt x="0" y="16914"/>
                      <a:pt x="0" y="32726"/>
                    </a:cubicBezTo>
                    <a:cubicBezTo>
                      <a:pt x="0" y="37679"/>
                      <a:pt x="1334" y="42822"/>
                      <a:pt x="4286" y="47775"/>
                    </a:cubicBezTo>
                    <a:cubicBezTo>
                      <a:pt x="10287" y="57967"/>
                      <a:pt x="11430" y="66254"/>
                      <a:pt x="11430" y="76350"/>
                    </a:cubicBezTo>
                    <a:cubicBezTo>
                      <a:pt x="11430" y="80065"/>
                      <a:pt x="11240" y="84066"/>
                      <a:pt x="11144" y="88542"/>
                    </a:cubicBezTo>
                    <a:cubicBezTo>
                      <a:pt x="11144" y="89971"/>
                      <a:pt x="11144" y="91400"/>
                      <a:pt x="11144" y="92733"/>
                    </a:cubicBezTo>
                    <a:cubicBezTo>
                      <a:pt x="11049" y="123785"/>
                      <a:pt x="23146" y="139787"/>
                      <a:pt x="53626" y="151598"/>
                    </a:cubicBezTo>
                    <a:cubicBezTo>
                      <a:pt x="57817" y="153217"/>
                      <a:pt x="64294" y="155217"/>
                      <a:pt x="71152" y="156456"/>
                    </a:cubicBezTo>
                    <a:lnTo>
                      <a:pt x="71438" y="156456"/>
                    </a:lnTo>
                    <a:cubicBezTo>
                      <a:pt x="71628" y="158265"/>
                      <a:pt x="71819" y="159980"/>
                      <a:pt x="71914" y="161790"/>
                    </a:cubicBezTo>
                    <a:cubicBezTo>
                      <a:pt x="74200" y="191698"/>
                      <a:pt x="71723" y="222369"/>
                      <a:pt x="89726" y="250372"/>
                    </a:cubicBezTo>
                    <a:cubicBezTo>
                      <a:pt x="102965" y="271041"/>
                      <a:pt x="124682" y="311046"/>
                      <a:pt x="150876" y="316666"/>
                    </a:cubicBezTo>
                    <a:cubicBezTo>
                      <a:pt x="155639" y="317714"/>
                      <a:pt x="159734" y="317619"/>
                      <a:pt x="163068" y="316666"/>
                    </a:cubicBezTo>
                    <a:cubicBezTo>
                      <a:pt x="175546" y="313237"/>
                      <a:pt x="179261" y="298188"/>
                      <a:pt x="180404" y="283519"/>
                    </a:cubicBezTo>
                    <a:cubicBezTo>
                      <a:pt x="180975" y="275994"/>
                      <a:pt x="180880" y="268565"/>
                      <a:pt x="180880" y="262850"/>
                    </a:cubicBezTo>
                    <a:cubicBezTo>
                      <a:pt x="180880" y="243609"/>
                      <a:pt x="184404" y="226941"/>
                      <a:pt x="192786" y="209510"/>
                    </a:cubicBezTo>
                    <a:cubicBezTo>
                      <a:pt x="200025" y="194651"/>
                      <a:pt x="210979" y="179125"/>
                      <a:pt x="211741" y="162075"/>
                    </a:cubicBezTo>
                    <a:close/>
                  </a:path>
                </a:pathLst>
              </a:custGeom>
              <a:solidFill>
                <a:schemeClr val="bg1"/>
              </a:solidFill>
              <a:ln w="6350" cap="flat">
                <a:solidFill>
                  <a:schemeClr val="accent2">
                    <a:lumMod val="50000"/>
                  </a:schemeClr>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516179D-D181-FED4-A421-C08725512C3A}"/>
                  </a:ext>
                </a:extLst>
              </p:cNvPr>
              <p:cNvSpPr/>
              <p:nvPr/>
            </p:nvSpPr>
            <p:spPr>
              <a:xfrm>
                <a:off x="6166242" y="590611"/>
                <a:ext cx="229996" cy="310485"/>
              </a:xfrm>
              <a:custGeom>
                <a:avLst/>
                <a:gdLst>
                  <a:gd name="connsiteX0" fmla="*/ 229330 w 229996"/>
                  <a:gd name="connsiteY0" fmla="*/ 40325 h 310485"/>
                  <a:gd name="connsiteX1" fmla="*/ 228187 w 229996"/>
                  <a:gd name="connsiteY1" fmla="*/ 40325 h 310485"/>
                  <a:gd name="connsiteX2" fmla="*/ 229330 w 229996"/>
                  <a:gd name="connsiteY2" fmla="*/ 40325 h 310485"/>
                  <a:gd name="connsiteX3" fmla="*/ 211804 w 229996"/>
                  <a:gd name="connsiteY3" fmla="*/ 5940 h 310485"/>
                  <a:gd name="connsiteX4" fmla="*/ 205803 w 229996"/>
                  <a:gd name="connsiteY4" fmla="*/ 5368 h 310485"/>
                  <a:gd name="connsiteX5" fmla="*/ 201707 w 229996"/>
                  <a:gd name="connsiteY5" fmla="*/ 5559 h 310485"/>
                  <a:gd name="connsiteX6" fmla="*/ 200279 w 229996"/>
                  <a:gd name="connsiteY6" fmla="*/ 5749 h 310485"/>
                  <a:gd name="connsiteX7" fmla="*/ 186944 w 229996"/>
                  <a:gd name="connsiteY7" fmla="*/ 701 h 310485"/>
                  <a:gd name="connsiteX8" fmla="*/ 113220 w 229996"/>
                  <a:gd name="connsiteY8" fmla="*/ 28419 h 310485"/>
                  <a:gd name="connsiteX9" fmla="*/ 39782 w 229996"/>
                  <a:gd name="connsiteY9" fmla="*/ 56994 h 310485"/>
                  <a:gd name="connsiteX10" fmla="*/ 825 w 229996"/>
                  <a:gd name="connsiteY10" fmla="*/ 98618 h 310485"/>
                  <a:gd name="connsiteX11" fmla="*/ 8731 w 229996"/>
                  <a:gd name="connsiteY11" fmla="*/ 158625 h 310485"/>
                  <a:gd name="connsiteX12" fmla="*/ 8636 w 229996"/>
                  <a:gd name="connsiteY12" fmla="*/ 159292 h 310485"/>
                  <a:gd name="connsiteX13" fmla="*/ 27971 w 229996"/>
                  <a:gd name="connsiteY13" fmla="*/ 235492 h 310485"/>
                  <a:gd name="connsiteX14" fmla="*/ 45021 w 229996"/>
                  <a:gd name="connsiteY14" fmla="*/ 275878 h 310485"/>
                  <a:gd name="connsiteX15" fmla="*/ 66167 w 229996"/>
                  <a:gd name="connsiteY15" fmla="*/ 305977 h 310485"/>
                  <a:gd name="connsiteX16" fmla="*/ 74834 w 229996"/>
                  <a:gd name="connsiteY16" fmla="*/ 309882 h 310485"/>
                  <a:gd name="connsiteX17" fmla="*/ 126555 w 229996"/>
                  <a:gd name="connsiteY17" fmla="*/ 277688 h 310485"/>
                  <a:gd name="connsiteX18" fmla="*/ 149320 w 229996"/>
                  <a:gd name="connsiteY18" fmla="*/ 190820 h 310485"/>
                  <a:gd name="connsiteX19" fmla="*/ 149606 w 229996"/>
                  <a:gd name="connsiteY19" fmla="*/ 185486 h 310485"/>
                  <a:gd name="connsiteX20" fmla="*/ 151892 w 229996"/>
                  <a:gd name="connsiteY20" fmla="*/ 163769 h 310485"/>
                  <a:gd name="connsiteX21" fmla="*/ 152177 w 229996"/>
                  <a:gd name="connsiteY21" fmla="*/ 163769 h 310485"/>
                  <a:gd name="connsiteX22" fmla="*/ 193706 w 229996"/>
                  <a:gd name="connsiteY22" fmla="*/ 118049 h 310485"/>
                  <a:gd name="connsiteX23" fmla="*/ 222567 w 229996"/>
                  <a:gd name="connsiteY23" fmla="*/ 79854 h 310485"/>
                  <a:gd name="connsiteX24" fmla="*/ 229997 w 229996"/>
                  <a:gd name="connsiteY24" fmla="*/ 50231 h 310485"/>
                  <a:gd name="connsiteX25" fmla="*/ 229520 w 229996"/>
                  <a:gd name="connsiteY25" fmla="*/ 40515 h 3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9996" h="310485">
                    <a:moveTo>
                      <a:pt x="229330" y="40325"/>
                    </a:moveTo>
                    <a:lnTo>
                      <a:pt x="228187" y="40325"/>
                    </a:lnTo>
                    <a:cubicBezTo>
                      <a:pt x="228187" y="40325"/>
                      <a:pt x="229330" y="40325"/>
                      <a:pt x="229330" y="40325"/>
                    </a:cubicBezTo>
                    <a:cubicBezTo>
                      <a:pt x="228092" y="25085"/>
                      <a:pt x="232283" y="9559"/>
                      <a:pt x="211804" y="5940"/>
                    </a:cubicBezTo>
                    <a:cubicBezTo>
                      <a:pt x="209708" y="5559"/>
                      <a:pt x="207708" y="5368"/>
                      <a:pt x="205803" y="5368"/>
                    </a:cubicBezTo>
                    <a:cubicBezTo>
                      <a:pt x="204374" y="5368"/>
                      <a:pt x="203041" y="5368"/>
                      <a:pt x="201707" y="5559"/>
                    </a:cubicBezTo>
                    <a:lnTo>
                      <a:pt x="200279" y="5749"/>
                    </a:lnTo>
                    <a:cubicBezTo>
                      <a:pt x="196659" y="3749"/>
                      <a:pt x="192278" y="2034"/>
                      <a:pt x="186944" y="701"/>
                    </a:cubicBezTo>
                    <a:cubicBezTo>
                      <a:pt x="166370" y="-4252"/>
                      <a:pt x="129794" y="18322"/>
                      <a:pt x="113220" y="28419"/>
                    </a:cubicBezTo>
                    <a:cubicBezTo>
                      <a:pt x="90455" y="42325"/>
                      <a:pt x="65309" y="49945"/>
                      <a:pt x="39782" y="56994"/>
                    </a:cubicBezTo>
                    <a:cubicBezTo>
                      <a:pt x="19399" y="62518"/>
                      <a:pt x="-4795" y="72043"/>
                      <a:pt x="825" y="98618"/>
                    </a:cubicBezTo>
                    <a:cubicBezTo>
                      <a:pt x="5588" y="121002"/>
                      <a:pt x="14351" y="134432"/>
                      <a:pt x="8731" y="158625"/>
                    </a:cubicBezTo>
                    <a:cubicBezTo>
                      <a:pt x="8731" y="158816"/>
                      <a:pt x="8731" y="159006"/>
                      <a:pt x="8636" y="159292"/>
                    </a:cubicBezTo>
                    <a:cubicBezTo>
                      <a:pt x="1873" y="189105"/>
                      <a:pt x="13589" y="208536"/>
                      <a:pt x="27971" y="235492"/>
                    </a:cubicBezTo>
                    <a:cubicBezTo>
                      <a:pt x="33591" y="246065"/>
                      <a:pt x="38639" y="261686"/>
                      <a:pt x="45021" y="275878"/>
                    </a:cubicBezTo>
                    <a:cubicBezTo>
                      <a:pt x="50546" y="288356"/>
                      <a:pt x="57213" y="299786"/>
                      <a:pt x="66167" y="305977"/>
                    </a:cubicBezTo>
                    <a:cubicBezTo>
                      <a:pt x="69024" y="307882"/>
                      <a:pt x="71882" y="309216"/>
                      <a:pt x="74834" y="309882"/>
                    </a:cubicBezTo>
                    <a:cubicBezTo>
                      <a:pt x="94646" y="314454"/>
                      <a:pt x="115697" y="291975"/>
                      <a:pt x="126555" y="277688"/>
                    </a:cubicBezTo>
                    <a:cubicBezTo>
                      <a:pt x="147415" y="250065"/>
                      <a:pt x="147605" y="222633"/>
                      <a:pt x="149320" y="190820"/>
                    </a:cubicBezTo>
                    <a:cubicBezTo>
                      <a:pt x="149320" y="189010"/>
                      <a:pt x="149510" y="187200"/>
                      <a:pt x="149606" y="185486"/>
                    </a:cubicBezTo>
                    <a:cubicBezTo>
                      <a:pt x="149987" y="178533"/>
                      <a:pt x="150844" y="171198"/>
                      <a:pt x="151892" y="163769"/>
                    </a:cubicBezTo>
                    <a:lnTo>
                      <a:pt x="152177" y="163769"/>
                    </a:lnTo>
                    <a:cubicBezTo>
                      <a:pt x="174656" y="162531"/>
                      <a:pt x="184181" y="134527"/>
                      <a:pt x="193706" y="118049"/>
                    </a:cubicBezTo>
                    <a:cubicBezTo>
                      <a:pt x="201612" y="104333"/>
                      <a:pt x="214090" y="93760"/>
                      <a:pt x="222567" y="79854"/>
                    </a:cubicBezTo>
                    <a:cubicBezTo>
                      <a:pt x="228187" y="70519"/>
                      <a:pt x="229997" y="60518"/>
                      <a:pt x="229997" y="50231"/>
                    </a:cubicBezTo>
                    <a:cubicBezTo>
                      <a:pt x="229997" y="46992"/>
                      <a:pt x="229806" y="43754"/>
                      <a:pt x="229520" y="40515"/>
                    </a:cubicBezTo>
                    <a:close/>
                  </a:path>
                </a:pathLst>
              </a:custGeom>
              <a:solidFill>
                <a:schemeClr val="bg1"/>
              </a:solidFill>
              <a:ln w="6350" cap="flat">
                <a:solidFill>
                  <a:schemeClr val="accent2">
                    <a:lumMod val="50000"/>
                  </a:schemeClr>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0789019-AB64-4E2D-0198-4DCC3F8FE59D}"/>
                  </a:ext>
                </a:extLst>
              </p:cNvPr>
              <p:cNvSpPr/>
              <p:nvPr/>
            </p:nvSpPr>
            <p:spPr>
              <a:xfrm>
                <a:off x="6140044" y="870680"/>
                <a:ext cx="37340" cy="119134"/>
              </a:xfrm>
              <a:custGeom>
                <a:avLst/>
                <a:gdLst>
                  <a:gd name="connsiteX0" fmla="*/ 33405 w 37340"/>
                  <a:gd name="connsiteY0" fmla="*/ 76867 h 119134"/>
                  <a:gd name="connsiteX1" fmla="*/ 22356 w 37340"/>
                  <a:gd name="connsiteY1" fmla="*/ 0 h 119134"/>
                  <a:gd name="connsiteX2" fmla="*/ 15212 w 37340"/>
                  <a:gd name="connsiteY2" fmla="*/ 29051 h 119134"/>
                  <a:gd name="connsiteX3" fmla="*/ 734 w 37340"/>
                  <a:gd name="connsiteY3" fmla="*/ 62389 h 119134"/>
                  <a:gd name="connsiteX4" fmla="*/ 4830 w 37340"/>
                  <a:gd name="connsiteY4" fmla="*/ 96583 h 119134"/>
                  <a:gd name="connsiteX5" fmla="*/ 5973 w 37340"/>
                  <a:gd name="connsiteY5" fmla="*/ 109061 h 119134"/>
                  <a:gd name="connsiteX6" fmla="*/ 9402 w 37340"/>
                  <a:gd name="connsiteY6" fmla="*/ 118681 h 119134"/>
                  <a:gd name="connsiteX7" fmla="*/ 24642 w 37340"/>
                  <a:gd name="connsiteY7" fmla="*/ 117634 h 119134"/>
                  <a:gd name="connsiteX8" fmla="*/ 36453 w 37340"/>
                  <a:gd name="connsiteY8" fmla="*/ 110871 h 119134"/>
                  <a:gd name="connsiteX9" fmla="*/ 34739 w 37340"/>
                  <a:gd name="connsiteY9" fmla="*/ 94774 h 119134"/>
                  <a:gd name="connsiteX10" fmla="*/ 33500 w 37340"/>
                  <a:gd name="connsiteY10" fmla="*/ 76771 h 11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40" h="119134">
                    <a:moveTo>
                      <a:pt x="33405" y="76867"/>
                    </a:moveTo>
                    <a:cubicBezTo>
                      <a:pt x="37215" y="57721"/>
                      <a:pt x="38168" y="16478"/>
                      <a:pt x="22356" y="0"/>
                    </a:cubicBezTo>
                    <a:cubicBezTo>
                      <a:pt x="13403" y="7906"/>
                      <a:pt x="17689" y="20193"/>
                      <a:pt x="15212" y="29051"/>
                    </a:cubicBezTo>
                    <a:cubicBezTo>
                      <a:pt x="12069" y="40386"/>
                      <a:pt x="3020" y="50864"/>
                      <a:pt x="734" y="62389"/>
                    </a:cubicBezTo>
                    <a:cubicBezTo>
                      <a:pt x="-1552" y="73819"/>
                      <a:pt x="1973" y="85344"/>
                      <a:pt x="4830" y="96583"/>
                    </a:cubicBezTo>
                    <a:cubicBezTo>
                      <a:pt x="5973" y="100870"/>
                      <a:pt x="6354" y="104775"/>
                      <a:pt x="5973" y="109061"/>
                    </a:cubicBezTo>
                    <a:cubicBezTo>
                      <a:pt x="5687" y="111919"/>
                      <a:pt x="3973" y="117062"/>
                      <a:pt x="9402" y="118681"/>
                    </a:cubicBezTo>
                    <a:cubicBezTo>
                      <a:pt x="13498" y="119920"/>
                      <a:pt x="20642" y="118300"/>
                      <a:pt x="24642" y="117634"/>
                    </a:cubicBezTo>
                    <a:cubicBezTo>
                      <a:pt x="31786" y="116586"/>
                      <a:pt x="34358" y="115348"/>
                      <a:pt x="36453" y="110871"/>
                    </a:cubicBezTo>
                    <a:cubicBezTo>
                      <a:pt x="38834" y="105727"/>
                      <a:pt x="35786" y="100013"/>
                      <a:pt x="34739" y="94774"/>
                    </a:cubicBezTo>
                    <a:cubicBezTo>
                      <a:pt x="33500" y="88868"/>
                      <a:pt x="32262" y="82772"/>
                      <a:pt x="33500" y="76771"/>
                    </a:cubicBezTo>
                    <a:close/>
                  </a:path>
                </a:pathLst>
              </a:custGeom>
              <a:solidFill>
                <a:schemeClr val="bg1"/>
              </a:solidFill>
              <a:ln w="6350" cap="flat">
                <a:solidFill>
                  <a:schemeClr val="accent2">
                    <a:lumMod val="50000"/>
                  </a:schemeClr>
                </a:solidFill>
                <a:prstDash val="solid"/>
                <a:miter/>
              </a:ln>
            </p:spPr>
            <p:txBody>
              <a:bodyPr rtlCol="0" anchor="ctr"/>
              <a:lstStyle/>
              <a:p>
                <a:endParaRPr lang="en-GB"/>
              </a:p>
            </p:txBody>
          </p:sp>
        </p:grpSp>
        <p:grpSp>
          <p:nvGrpSpPr>
            <p:cNvPr id="16" name="Group 15">
              <a:extLst>
                <a:ext uri="{FF2B5EF4-FFF2-40B4-BE49-F238E27FC236}">
                  <a16:creationId xmlns:a16="http://schemas.microsoft.com/office/drawing/2014/main" id="{E3D5ACAB-6E91-7F4F-DD1D-8997BFCD5F32}"/>
                </a:ext>
              </a:extLst>
            </p:cNvPr>
            <p:cNvGrpSpPr/>
            <p:nvPr/>
          </p:nvGrpSpPr>
          <p:grpSpPr>
            <a:xfrm>
              <a:off x="7942104" y="1766715"/>
              <a:ext cx="1109458" cy="930088"/>
              <a:chOff x="7082545" y="167041"/>
              <a:chExt cx="1348612" cy="1130577"/>
            </a:xfrm>
          </p:grpSpPr>
          <p:sp>
            <p:nvSpPr>
              <p:cNvPr id="17" name="Freeform: Shape 16">
                <a:extLst>
                  <a:ext uri="{FF2B5EF4-FFF2-40B4-BE49-F238E27FC236}">
                    <a16:creationId xmlns:a16="http://schemas.microsoft.com/office/drawing/2014/main" id="{4C0AE68B-7FC8-2BE6-CD98-DFE38BE643B4}"/>
                  </a:ext>
                </a:extLst>
              </p:cNvPr>
              <p:cNvSpPr/>
              <p:nvPr/>
            </p:nvSpPr>
            <p:spPr>
              <a:xfrm>
                <a:off x="7110940" y="188805"/>
                <a:ext cx="1301779" cy="922959"/>
              </a:xfrm>
              <a:custGeom>
                <a:avLst/>
                <a:gdLst>
                  <a:gd name="connsiteX0" fmla="*/ 26248 w 1301779"/>
                  <a:gd name="connsiteY0" fmla="*/ 315829 h 922959"/>
                  <a:gd name="connsiteX1" fmla="*/ 20819 w 1301779"/>
                  <a:gd name="connsiteY1" fmla="*/ 395554 h 922959"/>
                  <a:gd name="connsiteX2" fmla="*/ 721 w 1301779"/>
                  <a:gd name="connsiteY2" fmla="*/ 477564 h 922959"/>
                  <a:gd name="connsiteX3" fmla="*/ 4055 w 1301779"/>
                  <a:gd name="connsiteY3" fmla="*/ 654538 h 922959"/>
                  <a:gd name="connsiteX4" fmla="*/ 13199 w 1301779"/>
                  <a:gd name="connsiteY4" fmla="*/ 761314 h 922959"/>
                  <a:gd name="connsiteX5" fmla="*/ 42726 w 1301779"/>
                  <a:gd name="connsiteY5" fmla="*/ 818083 h 922959"/>
                  <a:gd name="connsiteX6" fmla="*/ 122736 w 1301779"/>
                  <a:gd name="connsiteY6" fmla="*/ 798366 h 922959"/>
                  <a:gd name="connsiteX7" fmla="*/ 188459 w 1301779"/>
                  <a:gd name="connsiteY7" fmla="*/ 781507 h 922959"/>
                  <a:gd name="connsiteX8" fmla="*/ 260087 w 1301779"/>
                  <a:gd name="connsiteY8" fmla="*/ 634822 h 922959"/>
                  <a:gd name="connsiteX9" fmla="*/ 314570 w 1301779"/>
                  <a:gd name="connsiteY9" fmla="*/ 449465 h 922959"/>
                  <a:gd name="connsiteX10" fmla="*/ 443348 w 1301779"/>
                  <a:gd name="connsiteY10" fmla="*/ 533476 h 922959"/>
                  <a:gd name="connsiteX11" fmla="*/ 672519 w 1301779"/>
                  <a:gd name="connsiteY11" fmla="*/ 592150 h 922959"/>
                  <a:gd name="connsiteX12" fmla="*/ 829206 w 1301779"/>
                  <a:gd name="connsiteY12" fmla="*/ 499376 h 922959"/>
                  <a:gd name="connsiteX13" fmla="*/ 895595 w 1301779"/>
                  <a:gd name="connsiteY13" fmla="*/ 436987 h 922959"/>
                  <a:gd name="connsiteX14" fmla="*/ 960079 w 1301779"/>
                  <a:gd name="connsiteY14" fmla="*/ 468039 h 922959"/>
                  <a:gd name="connsiteX15" fmla="*/ 1003037 w 1301779"/>
                  <a:gd name="connsiteY15" fmla="*/ 607199 h 922959"/>
                  <a:gd name="connsiteX16" fmla="*/ 1041137 w 1301779"/>
                  <a:gd name="connsiteY16" fmla="*/ 645490 h 922959"/>
                  <a:gd name="connsiteX17" fmla="*/ 1079046 w 1301779"/>
                  <a:gd name="connsiteY17" fmla="*/ 653872 h 922959"/>
                  <a:gd name="connsiteX18" fmla="*/ 1020468 w 1301779"/>
                  <a:gd name="connsiteY18" fmla="*/ 731215 h 922959"/>
                  <a:gd name="connsiteX19" fmla="*/ 1011133 w 1301779"/>
                  <a:gd name="connsiteY19" fmla="*/ 769696 h 922959"/>
                  <a:gd name="connsiteX20" fmla="*/ 992559 w 1301779"/>
                  <a:gd name="connsiteY20" fmla="*/ 847991 h 922959"/>
                  <a:gd name="connsiteX21" fmla="*/ 1121718 w 1301779"/>
                  <a:gd name="connsiteY21" fmla="*/ 917524 h 922959"/>
                  <a:gd name="connsiteX22" fmla="*/ 1248306 w 1301779"/>
                  <a:gd name="connsiteY22" fmla="*/ 848658 h 922959"/>
                  <a:gd name="connsiteX23" fmla="*/ 1259736 w 1301779"/>
                  <a:gd name="connsiteY23" fmla="*/ 766933 h 922959"/>
                  <a:gd name="connsiteX24" fmla="*/ 1276405 w 1301779"/>
                  <a:gd name="connsiteY24" fmla="*/ 663397 h 922959"/>
                  <a:gd name="connsiteX25" fmla="*/ 1101716 w 1301779"/>
                  <a:gd name="connsiteY25" fmla="*/ 617581 h 922959"/>
                  <a:gd name="connsiteX26" fmla="*/ 1172868 w 1301779"/>
                  <a:gd name="connsiteY26" fmla="*/ 605675 h 922959"/>
                  <a:gd name="connsiteX27" fmla="*/ 1220397 w 1301779"/>
                  <a:gd name="connsiteY27" fmla="*/ 562622 h 922959"/>
                  <a:gd name="connsiteX28" fmla="*/ 1301550 w 1301779"/>
                  <a:gd name="connsiteY28" fmla="*/ 516331 h 922959"/>
                  <a:gd name="connsiteX29" fmla="*/ 1290597 w 1301779"/>
                  <a:gd name="connsiteY29" fmla="*/ 352596 h 922959"/>
                  <a:gd name="connsiteX30" fmla="*/ 1228113 w 1301779"/>
                  <a:gd name="connsiteY30" fmla="*/ 260489 h 922959"/>
                  <a:gd name="connsiteX31" fmla="*/ 1120004 w 1301779"/>
                  <a:gd name="connsiteY31" fmla="*/ 138283 h 922959"/>
                  <a:gd name="connsiteX32" fmla="*/ 1029612 w 1301779"/>
                  <a:gd name="connsiteY32" fmla="*/ 86563 h 922959"/>
                  <a:gd name="connsiteX33" fmla="*/ 724907 w 1301779"/>
                  <a:gd name="connsiteY33" fmla="*/ 50653 h 922959"/>
                  <a:gd name="connsiteX34" fmla="*/ 696237 w 1301779"/>
                  <a:gd name="connsiteY34" fmla="*/ 175145 h 922959"/>
                  <a:gd name="connsiteX35" fmla="*/ 700809 w 1301779"/>
                  <a:gd name="connsiteY35" fmla="*/ 227818 h 922959"/>
                  <a:gd name="connsiteX36" fmla="*/ 707095 w 1301779"/>
                  <a:gd name="connsiteY36" fmla="*/ 281158 h 922959"/>
                  <a:gd name="connsiteX37" fmla="*/ 740623 w 1301779"/>
                  <a:gd name="connsiteY37" fmla="*/ 319735 h 922959"/>
                  <a:gd name="connsiteX38" fmla="*/ 752815 w 1301779"/>
                  <a:gd name="connsiteY38" fmla="*/ 453180 h 922959"/>
                  <a:gd name="connsiteX39" fmla="*/ 671472 w 1301779"/>
                  <a:gd name="connsiteY39" fmla="*/ 480136 h 922959"/>
                  <a:gd name="connsiteX40" fmla="*/ 522882 w 1301779"/>
                  <a:gd name="connsiteY40" fmla="*/ 436130 h 922959"/>
                  <a:gd name="connsiteX41" fmla="*/ 632991 w 1301779"/>
                  <a:gd name="connsiteY41" fmla="*/ 378409 h 922959"/>
                  <a:gd name="connsiteX42" fmla="*/ 624704 w 1301779"/>
                  <a:gd name="connsiteY42" fmla="*/ 318877 h 922959"/>
                  <a:gd name="connsiteX43" fmla="*/ 599272 w 1301779"/>
                  <a:gd name="connsiteY43" fmla="*/ 259918 h 922959"/>
                  <a:gd name="connsiteX44" fmla="*/ 606416 w 1301779"/>
                  <a:gd name="connsiteY44" fmla="*/ 193814 h 922959"/>
                  <a:gd name="connsiteX45" fmla="*/ 604320 w 1301779"/>
                  <a:gd name="connsiteY45" fmla="*/ 133045 h 922959"/>
                  <a:gd name="connsiteX46" fmla="*/ 594605 w 1301779"/>
                  <a:gd name="connsiteY46" fmla="*/ 65989 h 922959"/>
                  <a:gd name="connsiteX47" fmla="*/ 470685 w 1301779"/>
                  <a:gd name="connsiteY47" fmla="*/ 1314 h 922959"/>
                  <a:gd name="connsiteX48" fmla="*/ 397818 w 1301779"/>
                  <a:gd name="connsiteY48" fmla="*/ 3314 h 922959"/>
                  <a:gd name="connsiteX49" fmla="*/ 340764 w 1301779"/>
                  <a:gd name="connsiteY49" fmla="*/ 40366 h 922959"/>
                  <a:gd name="connsiteX50" fmla="*/ 245895 w 1301779"/>
                  <a:gd name="connsiteY50" fmla="*/ 73228 h 922959"/>
                  <a:gd name="connsiteX51" fmla="*/ 154645 w 1301779"/>
                  <a:gd name="connsiteY51" fmla="*/ 134188 h 922959"/>
                  <a:gd name="connsiteX52" fmla="*/ 72159 w 1301779"/>
                  <a:gd name="connsiteY52" fmla="*/ 221532 h 922959"/>
                  <a:gd name="connsiteX53" fmla="*/ 27105 w 1301779"/>
                  <a:gd name="connsiteY53" fmla="*/ 301542 h 922959"/>
                  <a:gd name="connsiteX54" fmla="*/ 26724 w 1301779"/>
                  <a:gd name="connsiteY54" fmla="*/ 315925 h 92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01779" h="922959">
                    <a:moveTo>
                      <a:pt x="26248" y="315829"/>
                    </a:moveTo>
                    <a:cubicBezTo>
                      <a:pt x="28629" y="344119"/>
                      <a:pt x="46822" y="367074"/>
                      <a:pt x="20819" y="395554"/>
                    </a:cubicBezTo>
                    <a:cubicBezTo>
                      <a:pt x="-1755" y="420128"/>
                      <a:pt x="-898" y="444322"/>
                      <a:pt x="721" y="477564"/>
                    </a:cubicBezTo>
                    <a:cubicBezTo>
                      <a:pt x="3483" y="536714"/>
                      <a:pt x="-4422" y="595674"/>
                      <a:pt x="4055" y="654538"/>
                    </a:cubicBezTo>
                    <a:cubicBezTo>
                      <a:pt x="9198" y="690638"/>
                      <a:pt x="13199" y="724833"/>
                      <a:pt x="13199" y="761314"/>
                    </a:cubicBezTo>
                    <a:cubicBezTo>
                      <a:pt x="13199" y="783983"/>
                      <a:pt x="13770" y="815225"/>
                      <a:pt x="42726" y="818083"/>
                    </a:cubicBezTo>
                    <a:cubicBezTo>
                      <a:pt x="70920" y="820750"/>
                      <a:pt x="91971" y="792841"/>
                      <a:pt x="122736" y="798366"/>
                    </a:cubicBezTo>
                    <a:cubicBezTo>
                      <a:pt x="157217" y="804557"/>
                      <a:pt x="165123" y="815701"/>
                      <a:pt x="188459" y="781507"/>
                    </a:cubicBezTo>
                    <a:cubicBezTo>
                      <a:pt x="218844" y="736834"/>
                      <a:pt x="253038" y="689590"/>
                      <a:pt x="260087" y="634822"/>
                    </a:cubicBezTo>
                    <a:cubicBezTo>
                      <a:pt x="266469" y="584815"/>
                      <a:pt x="255039" y="471658"/>
                      <a:pt x="314570" y="449465"/>
                    </a:cubicBezTo>
                    <a:cubicBezTo>
                      <a:pt x="381435" y="424605"/>
                      <a:pt x="404010" y="500424"/>
                      <a:pt x="443348" y="533476"/>
                    </a:cubicBezTo>
                    <a:cubicBezTo>
                      <a:pt x="505070" y="585482"/>
                      <a:pt x="594129" y="600436"/>
                      <a:pt x="672519" y="592150"/>
                    </a:cubicBezTo>
                    <a:cubicBezTo>
                      <a:pt x="741099" y="584911"/>
                      <a:pt x="792439" y="557764"/>
                      <a:pt x="829206" y="499376"/>
                    </a:cubicBezTo>
                    <a:cubicBezTo>
                      <a:pt x="846255" y="472230"/>
                      <a:pt x="859971" y="437749"/>
                      <a:pt x="895595" y="436987"/>
                    </a:cubicBezTo>
                    <a:cubicBezTo>
                      <a:pt x="921979" y="436416"/>
                      <a:pt x="945601" y="446227"/>
                      <a:pt x="960079" y="468039"/>
                    </a:cubicBezTo>
                    <a:cubicBezTo>
                      <a:pt x="987797" y="509854"/>
                      <a:pt x="986082" y="561479"/>
                      <a:pt x="1003037" y="607199"/>
                    </a:cubicBezTo>
                    <a:cubicBezTo>
                      <a:pt x="1010847" y="628154"/>
                      <a:pt x="1018848" y="640918"/>
                      <a:pt x="1041137" y="645490"/>
                    </a:cubicBezTo>
                    <a:cubicBezTo>
                      <a:pt x="1052567" y="647871"/>
                      <a:pt x="1071426" y="641680"/>
                      <a:pt x="1079046" y="653872"/>
                    </a:cubicBezTo>
                    <a:cubicBezTo>
                      <a:pt x="1098001" y="684256"/>
                      <a:pt x="1033231" y="713784"/>
                      <a:pt x="1020468" y="731215"/>
                    </a:cubicBezTo>
                    <a:cubicBezTo>
                      <a:pt x="1011705" y="743216"/>
                      <a:pt x="1012848" y="755313"/>
                      <a:pt x="1011133" y="769696"/>
                    </a:cubicBezTo>
                    <a:cubicBezTo>
                      <a:pt x="1007895" y="796651"/>
                      <a:pt x="998941" y="821702"/>
                      <a:pt x="992559" y="847991"/>
                    </a:cubicBezTo>
                    <a:cubicBezTo>
                      <a:pt x="971985" y="932383"/>
                      <a:pt x="1060378" y="927715"/>
                      <a:pt x="1121718" y="917524"/>
                    </a:cubicBezTo>
                    <a:cubicBezTo>
                      <a:pt x="1172487" y="909046"/>
                      <a:pt x="1221350" y="894759"/>
                      <a:pt x="1248306" y="848658"/>
                    </a:cubicBezTo>
                    <a:cubicBezTo>
                      <a:pt x="1265737" y="818749"/>
                      <a:pt x="1265737" y="799985"/>
                      <a:pt x="1259736" y="766933"/>
                    </a:cubicBezTo>
                    <a:cubicBezTo>
                      <a:pt x="1252878" y="729024"/>
                      <a:pt x="1278595" y="700354"/>
                      <a:pt x="1276405" y="663397"/>
                    </a:cubicBezTo>
                    <a:cubicBezTo>
                      <a:pt x="1271451" y="579672"/>
                      <a:pt x="1153151" y="629869"/>
                      <a:pt x="1101716" y="617581"/>
                    </a:cubicBezTo>
                    <a:cubicBezTo>
                      <a:pt x="1125147" y="614343"/>
                      <a:pt x="1149817" y="611104"/>
                      <a:pt x="1172868" y="605675"/>
                    </a:cubicBezTo>
                    <a:cubicBezTo>
                      <a:pt x="1202967" y="598627"/>
                      <a:pt x="1201252" y="582339"/>
                      <a:pt x="1220397" y="562622"/>
                    </a:cubicBezTo>
                    <a:cubicBezTo>
                      <a:pt x="1252021" y="530047"/>
                      <a:pt x="1302122" y="592435"/>
                      <a:pt x="1301550" y="516331"/>
                    </a:cubicBezTo>
                    <a:cubicBezTo>
                      <a:pt x="1301170" y="465372"/>
                      <a:pt x="1305170" y="401650"/>
                      <a:pt x="1290597" y="352596"/>
                    </a:cubicBezTo>
                    <a:cubicBezTo>
                      <a:pt x="1279167" y="314020"/>
                      <a:pt x="1250115" y="292112"/>
                      <a:pt x="1228113" y="260489"/>
                    </a:cubicBezTo>
                    <a:cubicBezTo>
                      <a:pt x="1196109" y="214579"/>
                      <a:pt x="1171058" y="164191"/>
                      <a:pt x="1120004" y="138283"/>
                    </a:cubicBezTo>
                    <a:cubicBezTo>
                      <a:pt x="1089524" y="122758"/>
                      <a:pt x="1058377" y="105041"/>
                      <a:pt x="1029612" y="86563"/>
                    </a:cubicBezTo>
                    <a:cubicBezTo>
                      <a:pt x="945220" y="32461"/>
                      <a:pt x="817776" y="-13926"/>
                      <a:pt x="724907" y="50653"/>
                    </a:cubicBezTo>
                    <a:cubicBezTo>
                      <a:pt x="678139" y="83229"/>
                      <a:pt x="700428" y="128282"/>
                      <a:pt x="696237" y="175145"/>
                    </a:cubicBezTo>
                    <a:cubicBezTo>
                      <a:pt x="694522" y="194386"/>
                      <a:pt x="696237" y="208768"/>
                      <a:pt x="700809" y="227818"/>
                    </a:cubicBezTo>
                    <a:cubicBezTo>
                      <a:pt x="704619" y="244011"/>
                      <a:pt x="702333" y="266680"/>
                      <a:pt x="707095" y="281158"/>
                    </a:cubicBezTo>
                    <a:cubicBezTo>
                      <a:pt x="712143" y="296398"/>
                      <a:pt x="730241" y="306685"/>
                      <a:pt x="740623" y="319735"/>
                    </a:cubicBezTo>
                    <a:cubicBezTo>
                      <a:pt x="769770" y="356596"/>
                      <a:pt x="789105" y="414318"/>
                      <a:pt x="752815" y="453180"/>
                    </a:cubicBezTo>
                    <a:cubicBezTo>
                      <a:pt x="732336" y="475183"/>
                      <a:pt x="699570" y="478993"/>
                      <a:pt x="671472" y="480136"/>
                    </a:cubicBezTo>
                    <a:cubicBezTo>
                      <a:pt x="628419" y="481945"/>
                      <a:pt x="549266" y="478231"/>
                      <a:pt x="522882" y="436130"/>
                    </a:cubicBezTo>
                    <a:cubicBezTo>
                      <a:pt x="478114" y="364502"/>
                      <a:pt x="615750" y="405841"/>
                      <a:pt x="632991" y="378409"/>
                    </a:cubicBezTo>
                    <a:cubicBezTo>
                      <a:pt x="640706" y="366121"/>
                      <a:pt x="628133" y="331546"/>
                      <a:pt x="624704" y="318877"/>
                    </a:cubicBezTo>
                    <a:cubicBezTo>
                      <a:pt x="618989" y="298113"/>
                      <a:pt x="604035" y="280396"/>
                      <a:pt x="599272" y="259918"/>
                    </a:cubicBezTo>
                    <a:cubicBezTo>
                      <a:pt x="594129" y="237915"/>
                      <a:pt x="605749" y="215912"/>
                      <a:pt x="606416" y="193814"/>
                    </a:cubicBezTo>
                    <a:cubicBezTo>
                      <a:pt x="607083" y="173145"/>
                      <a:pt x="602606" y="153714"/>
                      <a:pt x="604320" y="133045"/>
                    </a:cubicBezTo>
                    <a:cubicBezTo>
                      <a:pt x="606321" y="108375"/>
                      <a:pt x="607464" y="88468"/>
                      <a:pt x="594605" y="65989"/>
                    </a:cubicBezTo>
                    <a:cubicBezTo>
                      <a:pt x="569173" y="21507"/>
                      <a:pt x="518976" y="5314"/>
                      <a:pt x="470685" y="1314"/>
                    </a:cubicBezTo>
                    <a:cubicBezTo>
                      <a:pt x="446967" y="-686"/>
                      <a:pt x="421250" y="-686"/>
                      <a:pt x="397818" y="3314"/>
                    </a:cubicBezTo>
                    <a:cubicBezTo>
                      <a:pt x="369910" y="8077"/>
                      <a:pt x="364386" y="28270"/>
                      <a:pt x="340764" y="40366"/>
                    </a:cubicBezTo>
                    <a:cubicBezTo>
                      <a:pt x="311712" y="55225"/>
                      <a:pt x="276089" y="56654"/>
                      <a:pt x="245895" y="73228"/>
                    </a:cubicBezTo>
                    <a:cubicBezTo>
                      <a:pt x="213700" y="90754"/>
                      <a:pt x="185982" y="115328"/>
                      <a:pt x="154645" y="134188"/>
                    </a:cubicBezTo>
                    <a:cubicBezTo>
                      <a:pt x="118069" y="156286"/>
                      <a:pt x="90923" y="182479"/>
                      <a:pt x="72159" y="221532"/>
                    </a:cubicBezTo>
                    <a:cubicBezTo>
                      <a:pt x="59681" y="247345"/>
                      <a:pt x="31296" y="272395"/>
                      <a:pt x="27105" y="301542"/>
                    </a:cubicBezTo>
                    <a:cubicBezTo>
                      <a:pt x="26343" y="306495"/>
                      <a:pt x="26343" y="311257"/>
                      <a:pt x="26724" y="315925"/>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5789277-5E5B-0DAF-E6F4-2AE4EE29A23A}"/>
                  </a:ext>
                </a:extLst>
              </p:cNvPr>
              <p:cNvSpPr/>
              <p:nvPr/>
            </p:nvSpPr>
            <p:spPr>
              <a:xfrm>
                <a:off x="7082545" y="167041"/>
                <a:ext cx="1348612" cy="1130577"/>
              </a:xfrm>
              <a:custGeom>
                <a:avLst/>
                <a:gdLst>
                  <a:gd name="connsiteX0" fmla="*/ 648718 w 1348612"/>
                  <a:gd name="connsiteY0" fmla="*/ 431224 h 1130577"/>
                  <a:gd name="connsiteX1" fmla="*/ 606141 w 1348612"/>
                  <a:gd name="connsiteY1" fmla="*/ 432557 h 1130577"/>
                  <a:gd name="connsiteX2" fmla="*/ 629858 w 1348612"/>
                  <a:gd name="connsiteY2" fmla="*/ 415793 h 1130577"/>
                  <a:gd name="connsiteX3" fmla="*/ 672625 w 1348612"/>
                  <a:gd name="connsiteY3" fmla="*/ 408364 h 1130577"/>
                  <a:gd name="connsiteX4" fmla="*/ 658147 w 1348612"/>
                  <a:gd name="connsiteY4" fmla="*/ 343118 h 1130577"/>
                  <a:gd name="connsiteX5" fmla="*/ 638812 w 1348612"/>
                  <a:gd name="connsiteY5" fmla="*/ 290635 h 1130577"/>
                  <a:gd name="connsiteX6" fmla="*/ 588329 w 1348612"/>
                  <a:gd name="connsiteY6" fmla="*/ 312352 h 1130577"/>
                  <a:gd name="connsiteX7" fmla="*/ 541942 w 1348612"/>
                  <a:gd name="connsiteY7" fmla="*/ 331307 h 1130577"/>
                  <a:gd name="connsiteX8" fmla="*/ 586996 w 1348612"/>
                  <a:gd name="connsiteY8" fmla="*/ 305303 h 1130577"/>
                  <a:gd name="connsiteX9" fmla="*/ 639859 w 1348612"/>
                  <a:gd name="connsiteY9" fmla="*/ 225198 h 1130577"/>
                  <a:gd name="connsiteX10" fmla="*/ 618142 w 1348612"/>
                  <a:gd name="connsiteY10" fmla="*/ 185384 h 1130577"/>
                  <a:gd name="connsiteX11" fmla="*/ 566803 w 1348612"/>
                  <a:gd name="connsiteY11" fmla="*/ 182431 h 1130577"/>
                  <a:gd name="connsiteX12" fmla="*/ 615952 w 1348612"/>
                  <a:gd name="connsiteY12" fmla="*/ 175763 h 1130577"/>
                  <a:gd name="connsiteX13" fmla="*/ 646146 w 1348612"/>
                  <a:gd name="connsiteY13" fmla="*/ 99563 h 1130577"/>
                  <a:gd name="connsiteX14" fmla="*/ 636335 w 1348612"/>
                  <a:gd name="connsiteY14" fmla="*/ 78704 h 1130577"/>
                  <a:gd name="connsiteX15" fmla="*/ 633668 w 1348612"/>
                  <a:gd name="connsiteY15" fmla="*/ 57463 h 1130577"/>
                  <a:gd name="connsiteX16" fmla="*/ 559754 w 1348612"/>
                  <a:gd name="connsiteY16" fmla="*/ 13457 h 1130577"/>
                  <a:gd name="connsiteX17" fmla="*/ 384590 w 1348612"/>
                  <a:gd name="connsiteY17" fmla="*/ 45271 h 1130577"/>
                  <a:gd name="connsiteX18" fmla="*/ 364015 w 1348612"/>
                  <a:gd name="connsiteY18" fmla="*/ 138806 h 1130577"/>
                  <a:gd name="connsiteX19" fmla="*/ 368587 w 1348612"/>
                  <a:gd name="connsiteY19" fmla="*/ 236914 h 1130577"/>
                  <a:gd name="connsiteX20" fmla="*/ 330297 w 1348612"/>
                  <a:gd name="connsiteY20" fmla="*/ 66988 h 1130577"/>
                  <a:gd name="connsiteX21" fmla="*/ 213235 w 1348612"/>
                  <a:gd name="connsiteY21" fmla="*/ 125186 h 1130577"/>
                  <a:gd name="connsiteX22" fmla="*/ 200852 w 1348612"/>
                  <a:gd name="connsiteY22" fmla="*/ 167572 h 1130577"/>
                  <a:gd name="connsiteX23" fmla="*/ 227617 w 1348612"/>
                  <a:gd name="connsiteY23" fmla="*/ 202719 h 1130577"/>
                  <a:gd name="connsiteX24" fmla="*/ 149036 w 1348612"/>
                  <a:gd name="connsiteY24" fmla="*/ 170334 h 1130577"/>
                  <a:gd name="connsiteX25" fmla="*/ 159799 w 1348612"/>
                  <a:gd name="connsiteY25" fmla="*/ 255964 h 1130577"/>
                  <a:gd name="connsiteX26" fmla="*/ 98840 w 1348612"/>
                  <a:gd name="connsiteY26" fmla="*/ 238343 h 1130577"/>
                  <a:gd name="connsiteX27" fmla="*/ 71122 w 1348612"/>
                  <a:gd name="connsiteY27" fmla="*/ 309304 h 1130577"/>
                  <a:gd name="connsiteX28" fmla="*/ 221236 w 1348612"/>
                  <a:gd name="connsiteY28" fmla="*/ 352262 h 1130577"/>
                  <a:gd name="connsiteX29" fmla="*/ 59596 w 1348612"/>
                  <a:gd name="connsiteY29" fmla="*/ 313685 h 1130577"/>
                  <a:gd name="connsiteX30" fmla="*/ 98840 w 1348612"/>
                  <a:gd name="connsiteY30" fmla="*/ 444464 h 1130577"/>
                  <a:gd name="connsiteX31" fmla="*/ 96934 w 1348612"/>
                  <a:gd name="connsiteY31" fmla="*/ 444940 h 1130577"/>
                  <a:gd name="connsiteX32" fmla="*/ 24068 w 1348612"/>
                  <a:gd name="connsiteY32" fmla="*/ 372550 h 1130577"/>
                  <a:gd name="connsiteX33" fmla="*/ 1399 w 1348612"/>
                  <a:gd name="connsiteY33" fmla="*/ 480373 h 1130577"/>
                  <a:gd name="connsiteX34" fmla="*/ 13210 w 1348612"/>
                  <a:gd name="connsiteY34" fmla="*/ 587529 h 1130577"/>
                  <a:gd name="connsiteX35" fmla="*/ 92934 w 1348612"/>
                  <a:gd name="connsiteY35" fmla="*/ 563621 h 1130577"/>
                  <a:gd name="connsiteX36" fmla="*/ 111603 w 1348612"/>
                  <a:gd name="connsiteY36" fmla="*/ 609722 h 1130577"/>
                  <a:gd name="connsiteX37" fmla="*/ 182659 w 1348612"/>
                  <a:gd name="connsiteY37" fmla="*/ 542095 h 1130577"/>
                  <a:gd name="connsiteX38" fmla="*/ 163228 w 1348612"/>
                  <a:gd name="connsiteY38" fmla="*/ 628582 h 1130577"/>
                  <a:gd name="connsiteX39" fmla="*/ 263050 w 1348612"/>
                  <a:gd name="connsiteY39" fmla="*/ 649537 h 1130577"/>
                  <a:gd name="connsiteX40" fmla="*/ 208472 w 1348612"/>
                  <a:gd name="connsiteY40" fmla="*/ 661157 h 1130577"/>
                  <a:gd name="connsiteX41" fmla="*/ 211139 w 1348612"/>
                  <a:gd name="connsiteY41" fmla="*/ 724594 h 1130577"/>
                  <a:gd name="connsiteX42" fmla="*/ 205043 w 1348612"/>
                  <a:gd name="connsiteY42" fmla="*/ 668968 h 1130577"/>
                  <a:gd name="connsiteX43" fmla="*/ 147226 w 1348612"/>
                  <a:gd name="connsiteY43" fmla="*/ 625534 h 1130577"/>
                  <a:gd name="connsiteX44" fmla="*/ 3970 w 1348612"/>
                  <a:gd name="connsiteY44" fmla="*/ 645346 h 1130577"/>
                  <a:gd name="connsiteX45" fmla="*/ 18353 w 1348612"/>
                  <a:gd name="connsiteY45" fmla="*/ 729452 h 1130577"/>
                  <a:gd name="connsiteX46" fmla="*/ 18353 w 1348612"/>
                  <a:gd name="connsiteY46" fmla="*/ 823463 h 1130577"/>
                  <a:gd name="connsiteX47" fmla="*/ 95791 w 1348612"/>
                  <a:gd name="connsiteY47" fmla="*/ 839275 h 1130577"/>
                  <a:gd name="connsiteX48" fmla="*/ 117985 w 1348612"/>
                  <a:gd name="connsiteY48" fmla="*/ 746692 h 1130577"/>
                  <a:gd name="connsiteX49" fmla="*/ 134177 w 1348612"/>
                  <a:gd name="connsiteY49" fmla="*/ 824321 h 1130577"/>
                  <a:gd name="connsiteX50" fmla="*/ 169229 w 1348612"/>
                  <a:gd name="connsiteY50" fmla="*/ 922428 h 1130577"/>
                  <a:gd name="connsiteX51" fmla="*/ 114365 w 1348612"/>
                  <a:gd name="connsiteY51" fmla="*/ 868612 h 1130577"/>
                  <a:gd name="connsiteX52" fmla="*/ 84171 w 1348612"/>
                  <a:gd name="connsiteY52" fmla="*/ 908712 h 1130577"/>
                  <a:gd name="connsiteX53" fmla="*/ 57215 w 1348612"/>
                  <a:gd name="connsiteY53" fmla="*/ 931763 h 1130577"/>
                  <a:gd name="connsiteX54" fmla="*/ 70836 w 1348612"/>
                  <a:gd name="connsiteY54" fmla="*/ 971006 h 1130577"/>
                  <a:gd name="connsiteX55" fmla="*/ 121604 w 1348612"/>
                  <a:gd name="connsiteY55" fmla="*/ 1032632 h 1130577"/>
                  <a:gd name="connsiteX56" fmla="*/ 157228 w 1348612"/>
                  <a:gd name="connsiteY56" fmla="*/ 1037681 h 1130577"/>
                  <a:gd name="connsiteX57" fmla="*/ 164752 w 1348612"/>
                  <a:gd name="connsiteY57" fmla="*/ 1076352 h 1130577"/>
                  <a:gd name="connsiteX58" fmla="*/ 215997 w 1348612"/>
                  <a:gd name="connsiteY58" fmla="*/ 1072256 h 1130577"/>
                  <a:gd name="connsiteX59" fmla="*/ 197137 w 1348612"/>
                  <a:gd name="connsiteY59" fmla="*/ 1014821 h 1130577"/>
                  <a:gd name="connsiteX60" fmla="*/ 272290 w 1348612"/>
                  <a:gd name="connsiteY60" fmla="*/ 1040729 h 1130577"/>
                  <a:gd name="connsiteX61" fmla="*/ 238190 w 1348612"/>
                  <a:gd name="connsiteY61" fmla="*/ 1074828 h 1130577"/>
                  <a:gd name="connsiteX62" fmla="*/ 252668 w 1348612"/>
                  <a:gd name="connsiteY62" fmla="*/ 1128549 h 1130577"/>
                  <a:gd name="connsiteX63" fmla="*/ 370778 w 1348612"/>
                  <a:gd name="connsiteY63" fmla="*/ 1089306 h 1130577"/>
                  <a:gd name="connsiteX64" fmla="*/ 378112 w 1348612"/>
                  <a:gd name="connsiteY64" fmla="*/ 1035490 h 1130577"/>
                  <a:gd name="connsiteX65" fmla="*/ 418403 w 1348612"/>
                  <a:gd name="connsiteY65" fmla="*/ 1006534 h 1130577"/>
                  <a:gd name="connsiteX66" fmla="*/ 424404 w 1348612"/>
                  <a:gd name="connsiteY66" fmla="*/ 960052 h 1130577"/>
                  <a:gd name="connsiteX67" fmla="*/ 481840 w 1348612"/>
                  <a:gd name="connsiteY67" fmla="*/ 922333 h 1130577"/>
                  <a:gd name="connsiteX68" fmla="*/ 418022 w 1348612"/>
                  <a:gd name="connsiteY68" fmla="*/ 860420 h 1130577"/>
                  <a:gd name="connsiteX69" fmla="*/ 421737 w 1348612"/>
                  <a:gd name="connsiteY69" fmla="*/ 845847 h 1130577"/>
                  <a:gd name="connsiteX70" fmla="*/ 487936 w 1348612"/>
                  <a:gd name="connsiteY70" fmla="*/ 856706 h 1130577"/>
                  <a:gd name="connsiteX71" fmla="*/ 544705 w 1348612"/>
                  <a:gd name="connsiteY71" fmla="*/ 861182 h 1130577"/>
                  <a:gd name="connsiteX72" fmla="*/ 494889 w 1348612"/>
                  <a:gd name="connsiteY72" fmla="*/ 798794 h 1130577"/>
                  <a:gd name="connsiteX73" fmla="*/ 458789 w 1348612"/>
                  <a:gd name="connsiteY73" fmla="*/ 782315 h 1130577"/>
                  <a:gd name="connsiteX74" fmla="*/ 431262 w 1348612"/>
                  <a:gd name="connsiteY74" fmla="*/ 751931 h 1130577"/>
                  <a:gd name="connsiteX75" fmla="*/ 403640 w 1348612"/>
                  <a:gd name="connsiteY75" fmla="*/ 768980 h 1130577"/>
                  <a:gd name="connsiteX76" fmla="*/ 374779 w 1348612"/>
                  <a:gd name="connsiteY76" fmla="*/ 790697 h 1130577"/>
                  <a:gd name="connsiteX77" fmla="*/ 391638 w 1348612"/>
                  <a:gd name="connsiteY77" fmla="*/ 751645 h 1130577"/>
                  <a:gd name="connsiteX78" fmla="*/ 367730 w 1348612"/>
                  <a:gd name="connsiteY78" fmla="*/ 727832 h 1130577"/>
                  <a:gd name="connsiteX79" fmla="*/ 340774 w 1348612"/>
                  <a:gd name="connsiteY79" fmla="*/ 720022 h 1130577"/>
                  <a:gd name="connsiteX80" fmla="*/ 309151 w 1348612"/>
                  <a:gd name="connsiteY80" fmla="*/ 713259 h 1130577"/>
                  <a:gd name="connsiteX81" fmla="*/ 327725 w 1348612"/>
                  <a:gd name="connsiteY81" fmla="*/ 666301 h 1130577"/>
                  <a:gd name="connsiteX82" fmla="*/ 341632 w 1348612"/>
                  <a:gd name="connsiteY82" fmla="*/ 637631 h 1130577"/>
                  <a:gd name="connsiteX83" fmla="*/ 384590 w 1348612"/>
                  <a:gd name="connsiteY83" fmla="*/ 638107 h 1130577"/>
                  <a:gd name="connsiteX84" fmla="*/ 401258 w 1348612"/>
                  <a:gd name="connsiteY84" fmla="*/ 651632 h 1130577"/>
                  <a:gd name="connsiteX85" fmla="*/ 406116 w 1348612"/>
                  <a:gd name="connsiteY85" fmla="*/ 682684 h 1130577"/>
                  <a:gd name="connsiteX86" fmla="*/ 442120 w 1348612"/>
                  <a:gd name="connsiteY86" fmla="*/ 708401 h 1130577"/>
                  <a:gd name="connsiteX87" fmla="*/ 484411 w 1348612"/>
                  <a:gd name="connsiteY87" fmla="*/ 702591 h 1130577"/>
                  <a:gd name="connsiteX88" fmla="*/ 475648 w 1348612"/>
                  <a:gd name="connsiteY88" fmla="*/ 720212 h 1130577"/>
                  <a:gd name="connsiteX89" fmla="*/ 486412 w 1348612"/>
                  <a:gd name="connsiteY89" fmla="*/ 730976 h 1130577"/>
                  <a:gd name="connsiteX90" fmla="*/ 504795 w 1348612"/>
                  <a:gd name="connsiteY90" fmla="*/ 744692 h 1130577"/>
                  <a:gd name="connsiteX91" fmla="*/ 513082 w 1348612"/>
                  <a:gd name="connsiteY91" fmla="*/ 766409 h 1130577"/>
                  <a:gd name="connsiteX92" fmla="*/ 570708 w 1348612"/>
                  <a:gd name="connsiteY92" fmla="*/ 771933 h 1130577"/>
                  <a:gd name="connsiteX93" fmla="*/ 568994 w 1348612"/>
                  <a:gd name="connsiteY93" fmla="*/ 792888 h 1130577"/>
                  <a:gd name="connsiteX94" fmla="*/ 563850 w 1348612"/>
                  <a:gd name="connsiteY94" fmla="*/ 833369 h 1130577"/>
                  <a:gd name="connsiteX95" fmla="*/ 597187 w 1348612"/>
                  <a:gd name="connsiteY95" fmla="*/ 856610 h 1130577"/>
                  <a:gd name="connsiteX96" fmla="*/ 620428 w 1348612"/>
                  <a:gd name="connsiteY96" fmla="*/ 848133 h 1130577"/>
                  <a:gd name="connsiteX97" fmla="*/ 673769 w 1348612"/>
                  <a:gd name="connsiteY97" fmla="*/ 909093 h 1130577"/>
                  <a:gd name="connsiteX98" fmla="*/ 736443 w 1348612"/>
                  <a:gd name="connsiteY98" fmla="*/ 840132 h 1130577"/>
                  <a:gd name="connsiteX99" fmla="*/ 774733 w 1348612"/>
                  <a:gd name="connsiteY99" fmla="*/ 811557 h 1130577"/>
                  <a:gd name="connsiteX100" fmla="*/ 801975 w 1348612"/>
                  <a:gd name="connsiteY100" fmla="*/ 776219 h 1130577"/>
                  <a:gd name="connsiteX101" fmla="*/ 842932 w 1348612"/>
                  <a:gd name="connsiteY101" fmla="*/ 765742 h 1130577"/>
                  <a:gd name="connsiteX102" fmla="*/ 859506 w 1348612"/>
                  <a:gd name="connsiteY102" fmla="*/ 726594 h 1130577"/>
                  <a:gd name="connsiteX103" fmla="*/ 874651 w 1348612"/>
                  <a:gd name="connsiteY103" fmla="*/ 708973 h 1130577"/>
                  <a:gd name="connsiteX104" fmla="*/ 938468 w 1348612"/>
                  <a:gd name="connsiteY104" fmla="*/ 696781 h 1130577"/>
                  <a:gd name="connsiteX105" fmla="*/ 949231 w 1348612"/>
                  <a:gd name="connsiteY105" fmla="*/ 659443 h 1130577"/>
                  <a:gd name="connsiteX106" fmla="*/ 985236 w 1348612"/>
                  <a:gd name="connsiteY106" fmla="*/ 686970 h 1130577"/>
                  <a:gd name="connsiteX107" fmla="*/ 1001524 w 1348612"/>
                  <a:gd name="connsiteY107" fmla="*/ 678398 h 1130577"/>
                  <a:gd name="connsiteX108" fmla="*/ 1022098 w 1348612"/>
                  <a:gd name="connsiteY108" fmla="*/ 684017 h 1130577"/>
                  <a:gd name="connsiteX109" fmla="*/ 1069151 w 1348612"/>
                  <a:gd name="connsiteY109" fmla="*/ 678588 h 1130577"/>
                  <a:gd name="connsiteX110" fmla="*/ 1104489 w 1348612"/>
                  <a:gd name="connsiteY110" fmla="*/ 686970 h 1130577"/>
                  <a:gd name="connsiteX111" fmla="*/ 1059531 w 1348612"/>
                  <a:gd name="connsiteY111" fmla="*/ 704115 h 1130577"/>
                  <a:gd name="connsiteX112" fmla="*/ 1032861 w 1348612"/>
                  <a:gd name="connsiteY112" fmla="*/ 735929 h 1130577"/>
                  <a:gd name="connsiteX113" fmla="*/ 1012192 w 1348612"/>
                  <a:gd name="connsiteY113" fmla="*/ 753836 h 1130577"/>
                  <a:gd name="connsiteX114" fmla="*/ 990951 w 1348612"/>
                  <a:gd name="connsiteY114" fmla="*/ 766980 h 1130577"/>
                  <a:gd name="connsiteX115" fmla="*/ 995237 w 1348612"/>
                  <a:gd name="connsiteY115" fmla="*/ 807938 h 1130577"/>
                  <a:gd name="connsiteX116" fmla="*/ 961900 w 1348612"/>
                  <a:gd name="connsiteY116" fmla="*/ 768790 h 1130577"/>
                  <a:gd name="connsiteX117" fmla="*/ 914275 w 1348612"/>
                  <a:gd name="connsiteY117" fmla="*/ 765266 h 1130577"/>
                  <a:gd name="connsiteX118" fmla="*/ 884176 w 1348612"/>
                  <a:gd name="connsiteY118" fmla="*/ 780887 h 1130577"/>
                  <a:gd name="connsiteX119" fmla="*/ 829216 w 1348612"/>
                  <a:gd name="connsiteY119" fmla="*/ 863468 h 1130577"/>
                  <a:gd name="connsiteX120" fmla="*/ 855029 w 1348612"/>
                  <a:gd name="connsiteY120" fmla="*/ 887567 h 1130577"/>
                  <a:gd name="connsiteX121" fmla="*/ 909417 w 1348612"/>
                  <a:gd name="connsiteY121" fmla="*/ 883757 h 1130577"/>
                  <a:gd name="connsiteX122" fmla="*/ 842551 w 1348612"/>
                  <a:gd name="connsiteY122" fmla="*/ 896044 h 1130577"/>
                  <a:gd name="connsiteX123" fmla="*/ 853601 w 1348612"/>
                  <a:gd name="connsiteY123" fmla="*/ 956623 h 1130577"/>
                  <a:gd name="connsiteX124" fmla="*/ 877222 w 1348612"/>
                  <a:gd name="connsiteY124" fmla="*/ 1009106 h 1130577"/>
                  <a:gd name="connsiteX125" fmla="*/ 942183 w 1348612"/>
                  <a:gd name="connsiteY125" fmla="*/ 1007772 h 1130577"/>
                  <a:gd name="connsiteX126" fmla="*/ 910274 w 1348612"/>
                  <a:gd name="connsiteY126" fmla="*/ 1042729 h 1130577"/>
                  <a:gd name="connsiteX127" fmla="*/ 934277 w 1348612"/>
                  <a:gd name="connsiteY127" fmla="*/ 1109880 h 1130577"/>
                  <a:gd name="connsiteX128" fmla="*/ 982950 w 1348612"/>
                  <a:gd name="connsiteY128" fmla="*/ 1092449 h 1130577"/>
                  <a:gd name="connsiteX129" fmla="*/ 1044481 w 1348612"/>
                  <a:gd name="connsiteY129" fmla="*/ 1091402 h 1130577"/>
                  <a:gd name="connsiteX130" fmla="*/ 1068675 w 1348612"/>
                  <a:gd name="connsiteY130" fmla="*/ 1025012 h 1130577"/>
                  <a:gd name="connsiteX131" fmla="*/ 1090678 w 1348612"/>
                  <a:gd name="connsiteY131" fmla="*/ 1067684 h 1130577"/>
                  <a:gd name="connsiteX132" fmla="*/ 1126587 w 1348612"/>
                  <a:gd name="connsiteY132" fmla="*/ 1025298 h 1130577"/>
                  <a:gd name="connsiteX133" fmla="*/ 1134493 w 1348612"/>
                  <a:gd name="connsiteY133" fmla="*/ 1025298 h 1130577"/>
                  <a:gd name="connsiteX134" fmla="*/ 1130778 w 1348612"/>
                  <a:gd name="connsiteY134" fmla="*/ 1050349 h 1130577"/>
                  <a:gd name="connsiteX135" fmla="*/ 1158401 w 1348612"/>
                  <a:gd name="connsiteY135" fmla="*/ 1031585 h 1130577"/>
                  <a:gd name="connsiteX136" fmla="*/ 1181737 w 1348612"/>
                  <a:gd name="connsiteY136" fmla="*/ 1047872 h 1130577"/>
                  <a:gd name="connsiteX137" fmla="*/ 1244697 w 1348612"/>
                  <a:gd name="connsiteY137" fmla="*/ 1019202 h 1130577"/>
                  <a:gd name="connsiteX138" fmla="*/ 1257556 w 1348612"/>
                  <a:gd name="connsiteY138" fmla="*/ 959480 h 1130577"/>
                  <a:gd name="connsiteX139" fmla="*/ 1284607 w 1348612"/>
                  <a:gd name="connsiteY139" fmla="*/ 909569 h 1130577"/>
                  <a:gd name="connsiteX140" fmla="*/ 1250603 w 1348612"/>
                  <a:gd name="connsiteY140" fmla="*/ 922238 h 1130577"/>
                  <a:gd name="connsiteX141" fmla="*/ 1197167 w 1348612"/>
                  <a:gd name="connsiteY141" fmla="*/ 841847 h 1130577"/>
                  <a:gd name="connsiteX142" fmla="*/ 1152019 w 1348612"/>
                  <a:gd name="connsiteY142" fmla="*/ 889091 h 1130577"/>
                  <a:gd name="connsiteX143" fmla="*/ 1215265 w 1348612"/>
                  <a:gd name="connsiteY143" fmla="*/ 814319 h 1130577"/>
                  <a:gd name="connsiteX144" fmla="*/ 1226314 w 1348612"/>
                  <a:gd name="connsiteY144" fmla="*/ 753550 h 1130577"/>
                  <a:gd name="connsiteX145" fmla="*/ 1277844 w 1348612"/>
                  <a:gd name="connsiteY145" fmla="*/ 863659 h 1130577"/>
                  <a:gd name="connsiteX146" fmla="*/ 1345376 w 1348612"/>
                  <a:gd name="connsiteY146" fmla="*/ 670206 h 1130577"/>
                  <a:gd name="connsiteX147" fmla="*/ 1155162 w 1348612"/>
                  <a:gd name="connsiteY147" fmla="*/ 662967 h 1130577"/>
                  <a:gd name="connsiteX148" fmla="*/ 1073437 w 1348612"/>
                  <a:gd name="connsiteY148" fmla="*/ 844228 h 1130577"/>
                  <a:gd name="connsiteX149" fmla="*/ 1115633 w 1348612"/>
                  <a:gd name="connsiteY149" fmla="*/ 767837 h 1130577"/>
                  <a:gd name="connsiteX150" fmla="*/ 1053340 w 1348612"/>
                  <a:gd name="connsiteY150" fmla="*/ 762503 h 1130577"/>
                  <a:gd name="connsiteX151" fmla="*/ 1128873 w 1348612"/>
                  <a:gd name="connsiteY151" fmla="*/ 715450 h 1130577"/>
                  <a:gd name="connsiteX152" fmla="*/ 1070771 w 1348612"/>
                  <a:gd name="connsiteY152" fmla="*/ 661538 h 1130577"/>
                  <a:gd name="connsiteX153" fmla="*/ 1119348 w 1348612"/>
                  <a:gd name="connsiteY153" fmla="*/ 632773 h 1130577"/>
                  <a:gd name="connsiteX154" fmla="*/ 1080581 w 1348612"/>
                  <a:gd name="connsiteY154" fmla="*/ 550382 h 1130577"/>
                  <a:gd name="connsiteX155" fmla="*/ 1113728 w 1348612"/>
                  <a:gd name="connsiteY155" fmla="*/ 601436 h 1130577"/>
                  <a:gd name="connsiteX156" fmla="*/ 1170212 w 1348612"/>
                  <a:gd name="connsiteY156" fmla="*/ 647346 h 1130577"/>
                  <a:gd name="connsiteX157" fmla="*/ 1207169 w 1348612"/>
                  <a:gd name="connsiteY157" fmla="*/ 598769 h 1130577"/>
                  <a:gd name="connsiteX158" fmla="*/ 1156305 w 1348612"/>
                  <a:gd name="connsiteY158" fmla="*/ 541238 h 1130577"/>
                  <a:gd name="connsiteX159" fmla="*/ 1215836 w 1348612"/>
                  <a:gd name="connsiteY159" fmla="*/ 602198 h 1130577"/>
                  <a:gd name="connsiteX160" fmla="*/ 1268510 w 1348612"/>
                  <a:gd name="connsiteY160" fmla="*/ 594387 h 1130577"/>
                  <a:gd name="connsiteX161" fmla="*/ 1266986 w 1348612"/>
                  <a:gd name="connsiteY161" fmla="*/ 580862 h 1130577"/>
                  <a:gd name="connsiteX162" fmla="*/ 1304990 w 1348612"/>
                  <a:gd name="connsiteY162" fmla="*/ 616485 h 1130577"/>
                  <a:gd name="connsiteX163" fmla="*/ 1346519 w 1348612"/>
                  <a:gd name="connsiteY163" fmla="*/ 532284 h 1130577"/>
                  <a:gd name="connsiteX164" fmla="*/ 1331660 w 1348612"/>
                  <a:gd name="connsiteY164" fmla="*/ 386552 h 1130577"/>
                  <a:gd name="connsiteX165" fmla="*/ 1248602 w 1348612"/>
                  <a:gd name="connsiteY165" fmla="*/ 460942 h 1130577"/>
                  <a:gd name="connsiteX166" fmla="*/ 1314420 w 1348612"/>
                  <a:gd name="connsiteY166" fmla="*/ 375312 h 1130577"/>
                  <a:gd name="connsiteX167" fmla="*/ 1261175 w 1348612"/>
                  <a:gd name="connsiteY167" fmla="*/ 327497 h 1130577"/>
                  <a:gd name="connsiteX168" fmla="*/ 1151066 w 1348612"/>
                  <a:gd name="connsiteY168" fmla="*/ 367025 h 1130577"/>
                  <a:gd name="connsiteX169" fmla="*/ 1052578 w 1348612"/>
                  <a:gd name="connsiteY169" fmla="*/ 405316 h 1130577"/>
                  <a:gd name="connsiteX170" fmla="*/ 1125730 w 1348612"/>
                  <a:gd name="connsiteY170" fmla="*/ 367692 h 1130577"/>
                  <a:gd name="connsiteX171" fmla="*/ 1056388 w 1348612"/>
                  <a:gd name="connsiteY171" fmla="*/ 340641 h 1130577"/>
                  <a:gd name="connsiteX172" fmla="*/ 1134874 w 1348612"/>
                  <a:gd name="connsiteY172" fmla="*/ 355024 h 1130577"/>
                  <a:gd name="connsiteX173" fmla="*/ 1255841 w 1348612"/>
                  <a:gd name="connsiteY173" fmla="*/ 328163 h 1130577"/>
                  <a:gd name="connsiteX174" fmla="*/ 1256603 w 1348612"/>
                  <a:gd name="connsiteY174" fmla="*/ 258536 h 1130577"/>
                  <a:gd name="connsiteX175" fmla="*/ 1191929 w 1348612"/>
                  <a:gd name="connsiteY175" fmla="*/ 269585 h 1130577"/>
                  <a:gd name="connsiteX176" fmla="*/ 1231267 w 1348612"/>
                  <a:gd name="connsiteY176" fmla="*/ 237390 h 1130577"/>
                  <a:gd name="connsiteX177" fmla="*/ 1206121 w 1348612"/>
                  <a:gd name="connsiteY177" fmla="*/ 189289 h 1130577"/>
                  <a:gd name="connsiteX178" fmla="*/ 1160591 w 1348612"/>
                  <a:gd name="connsiteY178" fmla="*/ 174239 h 1130577"/>
                  <a:gd name="connsiteX179" fmla="*/ 1123444 w 1348612"/>
                  <a:gd name="connsiteY179" fmla="*/ 209577 h 1130577"/>
                  <a:gd name="connsiteX180" fmla="*/ 1160305 w 1348612"/>
                  <a:gd name="connsiteY180" fmla="*/ 158809 h 1130577"/>
                  <a:gd name="connsiteX181" fmla="*/ 1069723 w 1348612"/>
                  <a:gd name="connsiteY181" fmla="*/ 81275 h 1130577"/>
                  <a:gd name="connsiteX182" fmla="*/ 991142 w 1348612"/>
                  <a:gd name="connsiteY182" fmla="*/ 244629 h 1130577"/>
                  <a:gd name="connsiteX183" fmla="*/ 990570 w 1348612"/>
                  <a:gd name="connsiteY183" fmla="*/ 155094 h 1130577"/>
                  <a:gd name="connsiteX184" fmla="*/ 963328 w 1348612"/>
                  <a:gd name="connsiteY184" fmla="*/ 43556 h 1130577"/>
                  <a:gd name="connsiteX185" fmla="*/ 871412 w 1348612"/>
                  <a:gd name="connsiteY185" fmla="*/ 4313 h 1130577"/>
                  <a:gd name="connsiteX186" fmla="*/ 782639 w 1348612"/>
                  <a:gd name="connsiteY186" fmla="*/ 39175 h 1130577"/>
                  <a:gd name="connsiteX187" fmla="*/ 719679 w 1348612"/>
                  <a:gd name="connsiteY187" fmla="*/ 48128 h 1130577"/>
                  <a:gd name="connsiteX188" fmla="*/ 717583 w 1348612"/>
                  <a:gd name="connsiteY188" fmla="*/ 115184 h 1130577"/>
                  <a:gd name="connsiteX189" fmla="*/ 779591 w 1348612"/>
                  <a:gd name="connsiteY189" fmla="*/ 180431 h 1130577"/>
                  <a:gd name="connsiteX190" fmla="*/ 814643 w 1348612"/>
                  <a:gd name="connsiteY190" fmla="*/ 212244 h 1130577"/>
                  <a:gd name="connsiteX191" fmla="*/ 724156 w 1348612"/>
                  <a:gd name="connsiteY191" fmla="*/ 180716 h 1130577"/>
                  <a:gd name="connsiteX192" fmla="*/ 720346 w 1348612"/>
                  <a:gd name="connsiteY192" fmla="*/ 227103 h 1130577"/>
                  <a:gd name="connsiteX193" fmla="*/ 753969 w 1348612"/>
                  <a:gd name="connsiteY193" fmla="*/ 277776 h 1130577"/>
                  <a:gd name="connsiteX194" fmla="*/ 813500 w 1348612"/>
                  <a:gd name="connsiteY194" fmla="*/ 324068 h 1130577"/>
                  <a:gd name="connsiteX195" fmla="*/ 723965 w 1348612"/>
                  <a:gd name="connsiteY195" fmla="*/ 300731 h 1130577"/>
                  <a:gd name="connsiteX196" fmla="*/ 725108 w 1348612"/>
                  <a:gd name="connsiteY196" fmla="*/ 326449 h 1130577"/>
                  <a:gd name="connsiteX197" fmla="*/ 715012 w 1348612"/>
                  <a:gd name="connsiteY197" fmla="*/ 358739 h 1130577"/>
                  <a:gd name="connsiteX198" fmla="*/ 729775 w 1348612"/>
                  <a:gd name="connsiteY198" fmla="*/ 405602 h 1130577"/>
                  <a:gd name="connsiteX199" fmla="*/ 757684 w 1348612"/>
                  <a:gd name="connsiteY199" fmla="*/ 427033 h 1130577"/>
                  <a:gd name="connsiteX200" fmla="*/ 725584 w 1348612"/>
                  <a:gd name="connsiteY200" fmla="*/ 432748 h 1130577"/>
                  <a:gd name="connsiteX201" fmla="*/ 648622 w 1348612"/>
                  <a:gd name="connsiteY201" fmla="*/ 430843 h 113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348612" h="1130577">
                    <a:moveTo>
                      <a:pt x="648718" y="431224"/>
                    </a:moveTo>
                    <a:cubicBezTo>
                      <a:pt x="640812" y="432843"/>
                      <a:pt x="611665" y="440844"/>
                      <a:pt x="606141" y="432557"/>
                    </a:cubicBezTo>
                    <a:cubicBezTo>
                      <a:pt x="598902" y="421699"/>
                      <a:pt x="623286" y="416174"/>
                      <a:pt x="629858" y="415793"/>
                    </a:cubicBezTo>
                    <a:cubicBezTo>
                      <a:pt x="642622" y="415127"/>
                      <a:pt x="664148" y="419794"/>
                      <a:pt x="672625" y="408364"/>
                    </a:cubicBezTo>
                    <a:cubicBezTo>
                      <a:pt x="687103" y="388933"/>
                      <a:pt x="664624" y="359977"/>
                      <a:pt x="658147" y="343118"/>
                    </a:cubicBezTo>
                    <a:cubicBezTo>
                      <a:pt x="650813" y="323782"/>
                      <a:pt x="669196" y="291397"/>
                      <a:pt x="638812" y="290635"/>
                    </a:cubicBezTo>
                    <a:cubicBezTo>
                      <a:pt x="620905" y="290159"/>
                      <a:pt x="602712" y="302922"/>
                      <a:pt x="588329" y="312352"/>
                    </a:cubicBezTo>
                    <a:cubicBezTo>
                      <a:pt x="584424" y="314924"/>
                      <a:pt x="540895" y="337022"/>
                      <a:pt x="541942" y="331307"/>
                    </a:cubicBezTo>
                    <a:cubicBezTo>
                      <a:pt x="544038" y="318638"/>
                      <a:pt x="575947" y="311399"/>
                      <a:pt x="586996" y="305303"/>
                    </a:cubicBezTo>
                    <a:cubicBezTo>
                      <a:pt x="618142" y="288063"/>
                      <a:pt x="634240" y="259679"/>
                      <a:pt x="639859" y="225198"/>
                    </a:cubicBezTo>
                    <a:cubicBezTo>
                      <a:pt x="643384" y="203291"/>
                      <a:pt x="642431" y="187193"/>
                      <a:pt x="618142" y="185384"/>
                    </a:cubicBezTo>
                    <a:cubicBezTo>
                      <a:pt x="605950" y="184431"/>
                      <a:pt x="567850" y="196814"/>
                      <a:pt x="566803" y="182431"/>
                    </a:cubicBezTo>
                    <a:cubicBezTo>
                      <a:pt x="582709" y="177668"/>
                      <a:pt x="599854" y="179954"/>
                      <a:pt x="615952" y="175763"/>
                    </a:cubicBezTo>
                    <a:cubicBezTo>
                      <a:pt x="644908" y="168143"/>
                      <a:pt x="653861" y="125186"/>
                      <a:pt x="646146" y="99563"/>
                    </a:cubicBezTo>
                    <a:cubicBezTo>
                      <a:pt x="643955" y="92229"/>
                      <a:pt x="638240" y="86609"/>
                      <a:pt x="636335" y="78704"/>
                    </a:cubicBezTo>
                    <a:cubicBezTo>
                      <a:pt x="634621" y="71560"/>
                      <a:pt x="636811" y="64797"/>
                      <a:pt x="633668" y="57463"/>
                    </a:cubicBezTo>
                    <a:cubicBezTo>
                      <a:pt x="620524" y="26221"/>
                      <a:pt x="585757" y="24792"/>
                      <a:pt x="559754" y="13457"/>
                    </a:cubicBezTo>
                    <a:cubicBezTo>
                      <a:pt x="505081" y="-10450"/>
                      <a:pt x="425547" y="-4069"/>
                      <a:pt x="384590" y="45271"/>
                    </a:cubicBezTo>
                    <a:cubicBezTo>
                      <a:pt x="363634" y="70512"/>
                      <a:pt x="360967" y="107469"/>
                      <a:pt x="364015" y="138806"/>
                    </a:cubicBezTo>
                    <a:cubicBezTo>
                      <a:pt x="365825" y="156999"/>
                      <a:pt x="388780" y="221864"/>
                      <a:pt x="368587" y="236914"/>
                    </a:cubicBezTo>
                    <a:cubicBezTo>
                      <a:pt x="355443" y="204910"/>
                      <a:pt x="376684" y="78132"/>
                      <a:pt x="330297" y="66988"/>
                    </a:cubicBezTo>
                    <a:cubicBezTo>
                      <a:pt x="294864" y="58511"/>
                      <a:pt x="238666" y="104897"/>
                      <a:pt x="213235" y="125186"/>
                    </a:cubicBezTo>
                    <a:cubicBezTo>
                      <a:pt x="199614" y="136139"/>
                      <a:pt x="189327" y="150332"/>
                      <a:pt x="200852" y="167572"/>
                    </a:cubicBezTo>
                    <a:cubicBezTo>
                      <a:pt x="202852" y="170620"/>
                      <a:pt x="228761" y="203100"/>
                      <a:pt x="227617" y="202719"/>
                    </a:cubicBezTo>
                    <a:cubicBezTo>
                      <a:pt x="192661" y="191575"/>
                      <a:pt x="197519" y="139473"/>
                      <a:pt x="149036" y="170334"/>
                    </a:cubicBezTo>
                    <a:cubicBezTo>
                      <a:pt x="85790" y="210625"/>
                      <a:pt x="141607" y="221483"/>
                      <a:pt x="159799" y="255964"/>
                    </a:cubicBezTo>
                    <a:cubicBezTo>
                      <a:pt x="140369" y="244820"/>
                      <a:pt x="120461" y="216340"/>
                      <a:pt x="98840" y="238343"/>
                    </a:cubicBezTo>
                    <a:cubicBezTo>
                      <a:pt x="86933" y="250439"/>
                      <a:pt x="55691" y="292349"/>
                      <a:pt x="71122" y="309304"/>
                    </a:cubicBezTo>
                    <a:cubicBezTo>
                      <a:pt x="90934" y="331021"/>
                      <a:pt x="220093" y="344927"/>
                      <a:pt x="221236" y="352262"/>
                    </a:cubicBezTo>
                    <a:cubicBezTo>
                      <a:pt x="224284" y="372359"/>
                      <a:pt x="61406" y="313590"/>
                      <a:pt x="59596" y="313685"/>
                    </a:cubicBezTo>
                    <a:cubicBezTo>
                      <a:pt x="-37749" y="322639"/>
                      <a:pt x="97982" y="427128"/>
                      <a:pt x="98840" y="444464"/>
                    </a:cubicBezTo>
                    <a:cubicBezTo>
                      <a:pt x="99220" y="444464"/>
                      <a:pt x="96553" y="445226"/>
                      <a:pt x="96934" y="444940"/>
                    </a:cubicBezTo>
                    <a:cubicBezTo>
                      <a:pt x="93982" y="427890"/>
                      <a:pt x="42547" y="373407"/>
                      <a:pt x="24068" y="372550"/>
                    </a:cubicBezTo>
                    <a:cubicBezTo>
                      <a:pt x="-5459" y="371216"/>
                      <a:pt x="1684" y="464561"/>
                      <a:pt x="1399" y="480373"/>
                    </a:cubicBezTo>
                    <a:cubicBezTo>
                      <a:pt x="732" y="514377"/>
                      <a:pt x="-5078" y="556573"/>
                      <a:pt x="13210" y="587529"/>
                    </a:cubicBezTo>
                    <a:cubicBezTo>
                      <a:pt x="44452" y="640202"/>
                      <a:pt x="70169" y="574670"/>
                      <a:pt x="92934" y="563621"/>
                    </a:cubicBezTo>
                    <a:cubicBezTo>
                      <a:pt x="91696" y="586577"/>
                      <a:pt x="65311" y="609056"/>
                      <a:pt x="111603" y="609722"/>
                    </a:cubicBezTo>
                    <a:cubicBezTo>
                      <a:pt x="138082" y="610103"/>
                      <a:pt x="161704" y="555906"/>
                      <a:pt x="182659" y="542095"/>
                    </a:cubicBezTo>
                    <a:cubicBezTo>
                      <a:pt x="173611" y="583148"/>
                      <a:pt x="93410" y="603055"/>
                      <a:pt x="163228" y="628582"/>
                    </a:cubicBezTo>
                    <a:cubicBezTo>
                      <a:pt x="171229" y="631535"/>
                      <a:pt x="262193" y="655157"/>
                      <a:pt x="263050" y="649537"/>
                    </a:cubicBezTo>
                    <a:cubicBezTo>
                      <a:pt x="249811" y="653156"/>
                      <a:pt x="210091" y="637250"/>
                      <a:pt x="208472" y="661157"/>
                    </a:cubicBezTo>
                    <a:cubicBezTo>
                      <a:pt x="207424" y="676874"/>
                      <a:pt x="226951" y="712211"/>
                      <a:pt x="211139" y="724594"/>
                    </a:cubicBezTo>
                    <a:cubicBezTo>
                      <a:pt x="217426" y="719736"/>
                      <a:pt x="206662" y="676493"/>
                      <a:pt x="205043" y="668968"/>
                    </a:cubicBezTo>
                    <a:cubicBezTo>
                      <a:pt x="199423" y="643346"/>
                      <a:pt x="169801" y="638297"/>
                      <a:pt x="147226" y="625534"/>
                    </a:cubicBezTo>
                    <a:cubicBezTo>
                      <a:pt x="105697" y="602102"/>
                      <a:pt x="27878" y="589625"/>
                      <a:pt x="3970" y="645346"/>
                    </a:cubicBezTo>
                    <a:cubicBezTo>
                      <a:pt x="-7555" y="672302"/>
                      <a:pt x="9781" y="704306"/>
                      <a:pt x="18353" y="729452"/>
                    </a:cubicBezTo>
                    <a:cubicBezTo>
                      <a:pt x="29497" y="761932"/>
                      <a:pt x="9685" y="791936"/>
                      <a:pt x="18353" y="823463"/>
                    </a:cubicBezTo>
                    <a:cubicBezTo>
                      <a:pt x="29402" y="863087"/>
                      <a:pt x="70455" y="855467"/>
                      <a:pt x="95791" y="839275"/>
                    </a:cubicBezTo>
                    <a:cubicBezTo>
                      <a:pt x="138559" y="812129"/>
                      <a:pt x="97601" y="781839"/>
                      <a:pt x="117985" y="746692"/>
                    </a:cubicBezTo>
                    <a:cubicBezTo>
                      <a:pt x="133796" y="770028"/>
                      <a:pt x="105888" y="807652"/>
                      <a:pt x="134177" y="824321"/>
                    </a:cubicBezTo>
                    <a:cubicBezTo>
                      <a:pt x="150941" y="834227"/>
                      <a:pt x="227713" y="923952"/>
                      <a:pt x="169229" y="922428"/>
                    </a:cubicBezTo>
                    <a:cubicBezTo>
                      <a:pt x="140940" y="921666"/>
                      <a:pt x="132463" y="869279"/>
                      <a:pt x="114365" y="868612"/>
                    </a:cubicBezTo>
                    <a:cubicBezTo>
                      <a:pt x="97696" y="867945"/>
                      <a:pt x="92553" y="897854"/>
                      <a:pt x="84171" y="908712"/>
                    </a:cubicBezTo>
                    <a:cubicBezTo>
                      <a:pt x="74646" y="920904"/>
                      <a:pt x="62549" y="911665"/>
                      <a:pt x="57215" y="931763"/>
                    </a:cubicBezTo>
                    <a:cubicBezTo>
                      <a:pt x="53691" y="945193"/>
                      <a:pt x="63978" y="960814"/>
                      <a:pt x="70836" y="971006"/>
                    </a:cubicBezTo>
                    <a:cubicBezTo>
                      <a:pt x="82266" y="987960"/>
                      <a:pt x="103983" y="1023393"/>
                      <a:pt x="121604" y="1032632"/>
                    </a:cubicBezTo>
                    <a:cubicBezTo>
                      <a:pt x="132463" y="1038347"/>
                      <a:pt x="147036" y="1027965"/>
                      <a:pt x="157228" y="1037681"/>
                    </a:cubicBezTo>
                    <a:cubicBezTo>
                      <a:pt x="168181" y="1048063"/>
                      <a:pt x="158561" y="1064541"/>
                      <a:pt x="164752" y="1076352"/>
                    </a:cubicBezTo>
                    <a:cubicBezTo>
                      <a:pt x="177421" y="1100641"/>
                      <a:pt x="210282" y="1102260"/>
                      <a:pt x="215997" y="1072256"/>
                    </a:cubicBezTo>
                    <a:cubicBezTo>
                      <a:pt x="218854" y="1057112"/>
                      <a:pt x="180373" y="1023298"/>
                      <a:pt x="197137" y="1014821"/>
                    </a:cubicBezTo>
                    <a:cubicBezTo>
                      <a:pt x="214949" y="1066256"/>
                      <a:pt x="240476" y="1027679"/>
                      <a:pt x="272290" y="1040729"/>
                    </a:cubicBezTo>
                    <a:cubicBezTo>
                      <a:pt x="257336" y="1057683"/>
                      <a:pt x="249049" y="1052254"/>
                      <a:pt x="238190" y="1074828"/>
                    </a:cubicBezTo>
                    <a:cubicBezTo>
                      <a:pt x="226474" y="1099117"/>
                      <a:pt x="225522" y="1119310"/>
                      <a:pt x="252668" y="1128549"/>
                    </a:cubicBezTo>
                    <a:cubicBezTo>
                      <a:pt x="280005" y="1137884"/>
                      <a:pt x="358300" y="1113309"/>
                      <a:pt x="370778" y="1089306"/>
                    </a:cubicBezTo>
                    <a:cubicBezTo>
                      <a:pt x="380494" y="1070447"/>
                      <a:pt x="369540" y="1053302"/>
                      <a:pt x="378112" y="1035490"/>
                    </a:cubicBezTo>
                    <a:cubicBezTo>
                      <a:pt x="385637" y="1019964"/>
                      <a:pt x="412498" y="1019678"/>
                      <a:pt x="418403" y="1006534"/>
                    </a:cubicBezTo>
                    <a:cubicBezTo>
                      <a:pt x="433072" y="973673"/>
                      <a:pt x="358872" y="934239"/>
                      <a:pt x="424404" y="960052"/>
                    </a:cubicBezTo>
                    <a:cubicBezTo>
                      <a:pt x="469267" y="977768"/>
                      <a:pt x="443549" y="945574"/>
                      <a:pt x="481840" y="922333"/>
                    </a:cubicBezTo>
                    <a:cubicBezTo>
                      <a:pt x="463742" y="889853"/>
                      <a:pt x="420784" y="909950"/>
                      <a:pt x="418022" y="860420"/>
                    </a:cubicBezTo>
                    <a:cubicBezTo>
                      <a:pt x="385542" y="855563"/>
                      <a:pt x="400782" y="847371"/>
                      <a:pt x="421737" y="845847"/>
                    </a:cubicBezTo>
                    <a:cubicBezTo>
                      <a:pt x="441358" y="844418"/>
                      <a:pt x="468981" y="850514"/>
                      <a:pt x="487936" y="856706"/>
                    </a:cubicBezTo>
                    <a:cubicBezTo>
                      <a:pt x="504795" y="862135"/>
                      <a:pt x="532513" y="884423"/>
                      <a:pt x="544705" y="861182"/>
                    </a:cubicBezTo>
                    <a:cubicBezTo>
                      <a:pt x="558040" y="835751"/>
                      <a:pt x="508510" y="812700"/>
                      <a:pt x="494889" y="798794"/>
                    </a:cubicBezTo>
                    <a:cubicBezTo>
                      <a:pt x="476029" y="779553"/>
                      <a:pt x="441168" y="822035"/>
                      <a:pt x="458789" y="782315"/>
                    </a:cubicBezTo>
                    <a:cubicBezTo>
                      <a:pt x="468505" y="760503"/>
                      <a:pt x="452503" y="756788"/>
                      <a:pt x="431262" y="751931"/>
                    </a:cubicBezTo>
                    <a:cubicBezTo>
                      <a:pt x="412021" y="747454"/>
                      <a:pt x="412021" y="753645"/>
                      <a:pt x="403640" y="768980"/>
                    </a:cubicBezTo>
                    <a:cubicBezTo>
                      <a:pt x="400211" y="775172"/>
                      <a:pt x="385637" y="802699"/>
                      <a:pt x="374779" y="790697"/>
                    </a:cubicBezTo>
                    <a:cubicBezTo>
                      <a:pt x="364778" y="779553"/>
                      <a:pt x="392305" y="761837"/>
                      <a:pt x="391638" y="751645"/>
                    </a:cubicBezTo>
                    <a:cubicBezTo>
                      <a:pt x="390971" y="740977"/>
                      <a:pt x="374493" y="736691"/>
                      <a:pt x="367730" y="727832"/>
                    </a:cubicBezTo>
                    <a:cubicBezTo>
                      <a:pt x="355824" y="712116"/>
                      <a:pt x="363920" y="708687"/>
                      <a:pt x="340774" y="720022"/>
                    </a:cubicBezTo>
                    <a:cubicBezTo>
                      <a:pt x="324296" y="728118"/>
                      <a:pt x="294769" y="743358"/>
                      <a:pt x="309151" y="713259"/>
                    </a:cubicBezTo>
                    <a:cubicBezTo>
                      <a:pt x="319438" y="691733"/>
                      <a:pt x="332583" y="689828"/>
                      <a:pt x="327725" y="666301"/>
                    </a:cubicBezTo>
                    <a:cubicBezTo>
                      <a:pt x="324582" y="651061"/>
                      <a:pt x="318391" y="637345"/>
                      <a:pt x="341632" y="637631"/>
                    </a:cubicBezTo>
                    <a:cubicBezTo>
                      <a:pt x="361444" y="637916"/>
                      <a:pt x="363825" y="646584"/>
                      <a:pt x="384590" y="638107"/>
                    </a:cubicBezTo>
                    <a:cubicBezTo>
                      <a:pt x="404211" y="630106"/>
                      <a:pt x="410783" y="629058"/>
                      <a:pt x="401258" y="651632"/>
                    </a:cubicBezTo>
                    <a:cubicBezTo>
                      <a:pt x="392305" y="672778"/>
                      <a:pt x="389542" y="668301"/>
                      <a:pt x="406116" y="682684"/>
                    </a:cubicBezTo>
                    <a:cubicBezTo>
                      <a:pt x="418403" y="693257"/>
                      <a:pt x="425071" y="708211"/>
                      <a:pt x="442120" y="708401"/>
                    </a:cubicBezTo>
                    <a:cubicBezTo>
                      <a:pt x="453265" y="708497"/>
                      <a:pt x="480506" y="688494"/>
                      <a:pt x="484411" y="702591"/>
                    </a:cubicBezTo>
                    <a:cubicBezTo>
                      <a:pt x="485840" y="707735"/>
                      <a:pt x="474696" y="714497"/>
                      <a:pt x="475648" y="720212"/>
                    </a:cubicBezTo>
                    <a:cubicBezTo>
                      <a:pt x="476887" y="728309"/>
                      <a:pt x="480887" y="726213"/>
                      <a:pt x="486412" y="730976"/>
                    </a:cubicBezTo>
                    <a:cubicBezTo>
                      <a:pt x="492698" y="736500"/>
                      <a:pt x="499556" y="737072"/>
                      <a:pt x="504795" y="744692"/>
                    </a:cubicBezTo>
                    <a:cubicBezTo>
                      <a:pt x="509176" y="751073"/>
                      <a:pt x="508129" y="760408"/>
                      <a:pt x="513082" y="766409"/>
                    </a:cubicBezTo>
                    <a:cubicBezTo>
                      <a:pt x="529941" y="786506"/>
                      <a:pt x="552134" y="765361"/>
                      <a:pt x="570708" y="771933"/>
                    </a:cubicBezTo>
                    <a:cubicBezTo>
                      <a:pt x="583376" y="776410"/>
                      <a:pt x="574518" y="778791"/>
                      <a:pt x="568994" y="792888"/>
                    </a:cubicBezTo>
                    <a:cubicBezTo>
                      <a:pt x="564231" y="804985"/>
                      <a:pt x="560326" y="820415"/>
                      <a:pt x="563850" y="833369"/>
                    </a:cubicBezTo>
                    <a:cubicBezTo>
                      <a:pt x="568041" y="848800"/>
                      <a:pt x="580900" y="859468"/>
                      <a:pt x="597187" y="856610"/>
                    </a:cubicBezTo>
                    <a:cubicBezTo>
                      <a:pt x="603569" y="855467"/>
                      <a:pt x="614237" y="843085"/>
                      <a:pt x="620428" y="848133"/>
                    </a:cubicBezTo>
                    <a:cubicBezTo>
                      <a:pt x="637954" y="862611"/>
                      <a:pt x="640526" y="916904"/>
                      <a:pt x="673769" y="909093"/>
                    </a:cubicBezTo>
                    <a:cubicBezTo>
                      <a:pt x="698153" y="903378"/>
                      <a:pt x="719203" y="857182"/>
                      <a:pt x="736443" y="840132"/>
                    </a:cubicBezTo>
                    <a:cubicBezTo>
                      <a:pt x="747873" y="828797"/>
                      <a:pt x="763208" y="822320"/>
                      <a:pt x="774733" y="811557"/>
                    </a:cubicBezTo>
                    <a:cubicBezTo>
                      <a:pt x="785687" y="801365"/>
                      <a:pt x="791307" y="786792"/>
                      <a:pt x="801975" y="776219"/>
                    </a:cubicBezTo>
                    <a:cubicBezTo>
                      <a:pt x="814738" y="763646"/>
                      <a:pt x="827121" y="769647"/>
                      <a:pt x="842932" y="765742"/>
                    </a:cubicBezTo>
                    <a:cubicBezTo>
                      <a:pt x="865316" y="760217"/>
                      <a:pt x="860173" y="746882"/>
                      <a:pt x="859506" y="726594"/>
                    </a:cubicBezTo>
                    <a:cubicBezTo>
                      <a:pt x="858839" y="706496"/>
                      <a:pt x="857601" y="703258"/>
                      <a:pt x="874651" y="708973"/>
                    </a:cubicBezTo>
                    <a:cubicBezTo>
                      <a:pt x="898559" y="716974"/>
                      <a:pt x="939611" y="739739"/>
                      <a:pt x="938468" y="696781"/>
                    </a:cubicBezTo>
                    <a:cubicBezTo>
                      <a:pt x="938087" y="682017"/>
                      <a:pt x="926943" y="650013"/>
                      <a:pt x="949231" y="659443"/>
                    </a:cubicBezTo>
                    <a:cubicBezTo>
                      <a:pt x="965519" y="666301"/>
                      <a:pt x="965329" y="689066"/>
                      <a:pt x="985236" y="686970"/>
                    </a:cubicBezTo>
                    <a:cubicBezTo>
                      <a:pt x="990570" y="686399"/>
                      <a:pt x="995332" y="679160"/>
                      <a:pt x="1001524" y="678398"/>
                    </a:cubicBezTo>
                    <a:cubicBezTo>
                      <a:pt x="1009525" y="677350"/>
                      <a:pt x="1014859" y="681922"/>
                      <a:pt x="1022098" y="684017"/>
                    </a:cubicBezTo>
                    <a:cubicBezTo>
                      <a:pt x="1042100" y="689828"/>
                      <a:pt x="1049339" y="684398"/>
                      <a:pt x="1069151" y="678588"/>
                    </a:cubicBezTo>
                    <a:cubicBezTo>
                      <a:pt x="1077533" y="676112"/>
                      <a:pt x="1108585" y="669063"/>
                      <a:pt x="1104489" y="686970"/>
                    </a:cubicBezTo>
                    <a:cubicBezTo>
                      <a:pt x="1101631" y="699924"/>
                      <a:pt x="1068961" y="700972"/>
                      <a:pt x="1059531" y="704115"/>
                    </a:cubicBezTo>
                    <a:cubicBezTo>
                      <a:pt x="1040100" y="710592"/>
                      <a:pt x="1035909" y="716974"/>
                      <a:pt x="1032861" y="735929"/>
                    </a:cubicBezTo>
                    <a:cubicBezTo>
                      <a:pt x="1030003" y="753836"/>
                      <a:pt x="1033432" y="756217"/>
                      <a:pt x="1012192" y="753836"/>
                    </a:cubicBezTo>
                    <a:cubicBezTo>
                      <a:pt x="992475" y="751645"/>
                      <a:pt x="985427" y="743739"/>
                      <a:pt x="990951" y="766980"/>
                    </a:cubicBezTo>
                    <a:cubicBezTo>
                      <a:pt x="992856" y="775076"/>
                      <a:pt x="1011811" y="807176"/>
                      <a:pt x="995237" y="807938"/>
                    </a:cubicBezTo>
                    <a:cubicBezTo>
                      <a:pt x="983903" y="808414"/>
                      <a:pt x="970186" y="775362"/>
                      <a:pt x="961900" y="768790"/>
                    </a:cubicBezTo>
                    <a:cubicBezTo>
                      <a:pt x="947803" y="757646"/>
                      <a:pt x="930086" y="757360"/>
                      <a:pt x="914275" y="765266"/>
                    </a:cubicBezTo>
                    <a:cubicBezTo>
                      <a:pt x="902749" y="771076"/>
                      <a:pt x="897415" y="778410"/>
                      <a:pt x="884176" y="780887"/>
                    </a:cubicBezTo>
                    <a:cubicBezTo>
                      <a:pt x="826930" y="791936"/>
                      <a:pt x="813215" y="802508"/>
                      <a:pt x="829216" y="863468"/>
                    </a:cubicBezTo>
                    <a:cubicBezTo>
                      <a:pt x="834455" y="883280"/>
                      <a:pt x="823882" y="884042"/>
                      <a:pt x="855029" y="887567"/>
                    </a:cubicBezTo>
                    <a:cubicBezTo>
                      <a:pt x="873508" y="889662"/>
                      <a:pt x="891034" y="883090"/>
                      <a:pt x="909417" y="883757"/>
                    </a:cubicBezTo>
                    <a:cubicBezTo>
                      <a:pt x="892367" y="900044"/>
                      <a:pt x="856077" y="884423"/>
                      <a:pt x="842551" y="896044"/>
                    </a:cubicBezTo>
                    <a:cubicBezTo>
                      <a:pt x="825121" y="911093"/>
                      <a:pt x="847219" y="936811"/>
                      <a:pt x="853601" y="956623"/>
                    </a:cubicBezTo>
                    <a:cubicBezTo>
                      <a:pt x="859506" y="975101"/>
                      <a:pt x="856363" y="997104"/>
                      <a:pt x="877222" y="1009106"/>
                    </a:cubicBezTo>
                    <a:cubicBezTo>
                      <a:pt x="903035" y="1023965"/>
                      <a:pt x="916180" y="997485"/>
                      <a:pt x="942183" y="1007772"/>
                    </a:cubicBezTo>
                    <a:cubicBezTo>
                      <a:pt x="913894" y="1023679"/>
                      <a:pt x="914561" y="1014440"/>
                      <a:pt x="910274" y="1042729"/>
                    </a:cubicBezTo>
                    <a:cubicBezTo>
                      <a:pt x="907226" y="1063493"/>
                      <a:pt x="911512" y="1100165"/>
                      <a:pt x="934277" y="1109880"/>
                    </a:cubicBezTo>
                    <a:cubicBezTo>
                      <a:pt x="958090" y="1119977"/>
                      <a:pt x="965234" y="1097783"/>
                      <a:pt x="982950" y="1092449"/>
                    </a:cubicBezTo>
                    <a:cubicBezTo>
                      <a:pt x="1003619" y="1086258"/>
                      <a:pt x="1025241" y="1099498"/>
                      <a:pt x="1044481" y="1091402"/>
                    </a:cubicBezTo>
                    <a:cubicBezTo>
                      <a:pt x="1072104" y="1079781"/>
                      <a:pt x="1068865" y="1050063"/>
                      <a:pt x="1068675" y="1025012"/>
                    </a:cubicBezTo>
                    <a:cubicBezTo>
                      <a:pt x="1075723" y="1041967"/>
                      <a:pt x="1069913" y="1059302"/>
                      <a:pt x="1090678" y="1067684"/>
                    </a:cubicBezTo>
                    <a:cubicBezTo>
                      <a:pt x="1119443" y="1079210"/>
                      <a:pt x="1125444" y="1049015"/>
                      <a:pt x="1126587" y="1025298"/>
                    </a:cubicBezTo>
                    <a:cubicBezTo>
                      <a:pt x="1127063" y="1025489"/>
                      <a:pt x="1134112" y="1025489"/>
                      <a:pt x="1134493" y="1025298"/>
                    </a:cubicBezTo>
                    <a:cubicBezTo>
                      <a:pt x="1132302" y="1033394"/>
                      <a:pt x="1134779" y="1042824"/>
                      <a:pt x="1130778" y="1050349"/>
                    </a:cubicBezTo>
                    <a:cubicBezTo>
                      <a:pt x="1143161" y="1049301"/>
                      <a:pt x="1149256" y="1031680"/>
                      <a:pt x="1158401" y="1031585"/>
                    </a:cubicBezTo>
                    <a:cubicBezTo>
                      <a:pt x="1169640" y="1031489"/>
                      <a:pt x="1171354" y="1045777"/>
                      <a:pt x="1181737" y="1047872"/>
                    </a:cubicBezTo>
                    <a:cubicBezTo>
                      <a:pt x="1211550" y="1053968"/>
                      <a:pt x="1232410" y="1047396"/>
                      <a:pt x="1244697" y="1019202"/>
                    </a:cubicBezTo>
                    <a:cubicBezTo>
                      <a:pt x="1252507" y="1001200"/>
                      <a:pt x="1248697" y="977578"/>
                      <a:pt x="1257556" y="959480"/>
                    </a:cubicBezTo>
                    <a:cubicBezTo>
                      <a:pt x="1266604" y="941097"/>
                      <a:pt x="1286702" y="931667"/>
                      <a:pt x="1284607" y="909569"/>
                    </a:cubicBezTo>
                    <a:cubicBezTo>
                      <a:pt x="1271748" y="904616"/>
                      <a:pt x="1259842" y="912617"/>
                      <a:pt x="1250603" y="922238"/>
                    </a:cubicBezTo>
                    <a:cubicBezTo>
                      <a:pt x="1269271" y="902902"/>
                      <a:pt x="1231838" y="814510"/>
                      <a:pt x="1197167" y="841847"/>
                    </a:cubicBezTo>
                    <a:cubicBezTo>
                      <a:pt x="1193834" y="844514"/>
                      <a:pt x="1152304" y="892710"/>
                      <a:pt x="1152019" y="889091"/>
                    </a:cubicBezTo>
                    <a:cubicBezTo>
                      <a:pt x="1149637" y="860897"/>
                      <a:pt x="1203930" y="838322"/>
                      <a:pt x="1215265" y="814319"/>
                    </a:cubicBezTo>
                    <a:cubicBezTo>
                      <a:pt x="1218789" y="806890"/>
                      <a:pt x="1216789" y="751454"/>
                      <a:pt x="1226314" y="753550"/>
                    </a:cubicBezTo>
                    <a:cubicBezTo>
                      <a:pt x="1245745" y="757836"/>
                      <a:pt x="1194024" y="857277"/>
                      <a:pt x="1277844" y="863659"/>
                    </a:cubicBezTo>
                    <a:cubicBezTo>
                      <a:pt x="1322230" y="867088"/>
                      <a:pt x="1349186" y="700972"/>
                      <a:pt x="1345376" y="670206"/>
                    </a:cubicBezTo>
                    <a:cubicBezTo>
                      <a:pt x="1335756" y="593149"/>
                      <a:pt x="1191547" y="624581"/>
                      <a:pt x="1155162" y="662967"/>
                    </a:cubicBezTo>
                    <a:cubicBezTo>
                      <a:pt x="1130111" y="689447"/>
                      <a:pt x="1136112" y="850419"/>
                      <a:pt x="1073437" y="844228"/>
                    </a:cubicBezTo>
                    <a:cubicBezTo>
                      <a:pt x="1071532" y="829559"/>
                      <a:pt x="1135064" y="780696"/>
                      <a:pt x="1115633" y="767837"/>
                    </a:cubicBezTo>
                    <a:cubicBezTo>
                      <a:pt x="1106299" y="761646"/>
                      <a:pt x="1055912" y="778601"/>
                      <a:pt x="1053340" y="762503"/>
                    </a:cubicBezTo>
                    <a:cubicBezTo>
                      <a:pt x="1054102" y="767361"/>
                      <a:pt x="1132588" y="763646"/>
                      <a:pt x="1128873" y="715450"/>
                    </a:cubicBezTo>
                    <a:cubicBezTo>
                      <a:pt x="1124587" y="660205"/>
                      <a:pt x="1129730" y="660014"/>
                      <a:pt x="1070771" y="661538"/>
                    </a:cubicBezTo>
                    <a:cubicBezTo>
                      <a:pt x="1065246" y="656014"/>
                      <a:pt x="1129349" y="664396"/>
                      <a:pt x="1119348" y="632773"/>
                    </a:cubicBezTo>
                    <a:cubicBezTo>
                      <a:pt x="1117253" y="626105"/>
                      <a:pt x="1080581" y="550382"/>
                      <a:pt x="1080581" y="550382"/>
                    </a:cubicBezTo>
                    <a:cubicBezTo>
                      <a:pt x="1081724" y="549048"/>
                      <a:pt x="1112299" y="597721"/>
                      <a:pt x="1113728" y="601436"/>
                    </a:cubicBezTo>
                    <a:cubicBezTo>
                      <a:pt x="1126206" y="633059"/>
                      <a:pt x="1125730" y="677636"/>
                      <a:pt x="1170212" y="647346"/>
                    </a:cubicBezTo>
                    <a:cubicBezTo>
                      <a:pt x="1193548" y="631535"/>
                      <a:pt x="1240887" y="636107"/>
                      <a:pt x="1207169" y="598769"/>
                    </a:cubicBezTo>
                    <a:cubicBezTo>
                      <a:pt x="1197548" y="588101"/>
                      <a:pt x="1150209" y="558668"/>
                      <a:pt x="1156305" y="541238"/>
                    </a:cubicBezTo>
                    <a:cubicBezTo>
                      <a:pt x="1151733" y="550572"/>
                      <a:pt x="1208788" y="597435"/>
                      <a:pt x="1215836" y="602198"/>
                    </a:cubicBezTo>
                    <a:cubicBezTo>
                      <a:pt x="1236982" y="616676"/>
                      <a:pt x="1262413" y="625343"/>
                      <a:pt x="1268510" y="594387"/>
                    </a:cubicBezTo>
                    <a:cubicBezTo>
                      <a:pt x="1268986" y="592006"/>
                      <a:pt x="1259175" y="582100"/>
                      <a:pt x="1266986" y="580862"/>
                    </a:cubicBezTo>
                    <a:cubicBezTo>
                      <a:pt x="1275653" y="579528"/>
                      <a:pt x="1291370" y="615437"/>
                      <a:pt x="1304990" y="616485"/>
                    </a:cubicBezTo>
                    <a:cubicBezTo>
                      <a:pt x="1345853" y="619819"/>
                      <a:pt x="1352996" y="560764"/>
                      <a:pt x="1346519" y="532284"/>
                    </a:cubicBezTo>
                    <a:cubicBezTo>
                      <a:pt x="1338899" y="498470"/>
                      <a:pt x="1359949" y="410459"/>
                      <a:pt x="1331660" y="386552"/>
                    </a:cubicBezTo>
                    <a:cubicBezTo>
                      <a:pt x="1302799" y="362263"/>
                      <a:pt x="1264795" y="449607"/>
                      <a:pt x="1248602" y="460942"/>
                    </a:cubicBezTo>
                    <a:cubicBezTo>
                      <a:pt x="1267747" y="433319"/>
                      <a:pt x="1299085" y="403506"/>
                      <a:pt x="1314420" y="375312"/>
                    </a:cubicBezTo>
                    <a:cubicBezTo>
                      <a:pt x="1334518" y="338450"/>
                      <a:pt x="1294798" y="300541"/>
                      <a:pt x="1261175" y="327497"/>
                    </a:cubicBezTo>
                    <a:cubicBezTo>
                      <a:pt x="1227933" y="354167"/>
                      <a:pt x="1190023" y="353881"/>
                      <a:pt x="1151066" y="367025"/>
                    </a:cubicBezTo>
                    <a:cubicBezTo>
                      <a:pt x="1143351" y="369597"/>
                      <a:pt x="1050196" y="414174"/>
                      <a:pt x="1052578" y="405316"/>
                    </a:cubicBezTo>
                    <a:cubicBezTo>
                      <a:pt x="1058293" y="384170"/>
                      <a:pt x="1122015" y="400553"/>
                      <a:pt x="1125730" y="367692"/>
                    </a:cubicBezTo>
                    <a:cubicBezTo>
                      <a:pt x="1126492" y="360739"/>
                      <a:pt x="1054387" y="340832"/>
                      <a:pt x="1056388" y="340641"/>
                    </a:cubicBezTo>
                    <a:cubicBezTo>
                      <a:pt x="1077057" y="337784"/>
                      <a:pt x="1112014" y="354452"/>
                      <a:pt x="1134874" y="355024"/>
                    </a:cubicBezTo>
                    <a:cubicBezTo>
                      <a:pt x="1176022" y="356167"/>
                      <a:pt x="1220504" y="351023"/>
                      <a:pt x="1255841" y="328163"/>
                    </a:cubicBezTo>
                    <a:cubicBezTo>
                      <a:pt x="1287369" y="307780"/>
                      <a:pt x="1283845" y="282443"/>
                      <a:pt x="1256603" y="258536"/>
                    </a:cubicBezTo>
                    <a:cubicBezTo>
                      <a:pt x="1223932" y="229770"/>
                      <a:pt x="1218979" y="267299"/>
                      <a:pt x="1191929" y="269585"/>
                    </a:cubicBezTo>
                    <a:cubicBezTo>
                      <a:pt x="1197453" y="249011"/>
                      <a:pt x="1226695" y="257964"/>
                      <a:pt x="1231267" y="237390"/>
                    </a:cubicBezTo>
                    <a:cubicBezTo>
                      <a:pt x="1236124" y="215197"/>
                      <a:pt x="1226028" y="198242"/>
                      <a:pt x="1206121" y="189289"/>
                    </a:cubicBezTo>
                    <a:cubicBezTo>
                      <a:pt x="1191262" y="182621"/>
                      <a:pt x="1178594" y="159476"/>
                      <a:pt x="1160591" y="174239"/>
                    </a:cubicBezTo>
                    <a:cubicBezTo>
                      <a:pt x="1150685" y="182431"/>
                      <a:pt x="1139160" y="211577"/>
                      <a:pt x="1123444" y="209577"/>
                    </a:cubicBezTo>
                    <a:cubicBezTo>
                      <a:pt x="1127921" y="210149"/>
                      <a:pt x="1165354" y="165095"/>
                      <a:pt x="1160305" y="158809"/>
                    </a:cubicBezTo>
                    <a:cubicBezTo>
                      <a:pt x="1133636" y="125852"/>
                      <a:pt x="1108871" y="99659"/>
                      <a:pt x="1069723" y="81275"/>
                    </a:cubicBezTo>
                    <a:cubicBezTo>
                      <a:pt x="964186" y="31650"/>
                      <a:pt x="1005238" y="186336"/>
                      <a:pt x="991142" y="244629"/>
                    </a:cubicBezTo>
                    <a:cubicBezTo>
                      <a:pt x="974949" y="232532"/>
                      <a:pt x="990570" y="169382"/>
                      <a:pt x="990570" y="155094"/>
                    </a:cubicBezTo>
                    <a:cubicBezTo>
                      <a:pt x="990570" y="110803"/>
                      <a:pt x="1008953" y="70322"/>
                      <a:pt x="963328" y="43556"/>
                    </a:cubicBezTo>
                    <a:cubicBezTo>
                      <a:pt x="934182" y="26507"/>
                      <a:pt x="906274" y="6028"/>
                      <a:pt x="871412" y="4313"/>
                    </a:cubicBezTo>
                    <a:cubicBezTo>
                      <a:pt x="864078" y="3932"/>
                      <a:pt x="756541" y="12981"/>
                      <a:pt x="782639" y="39175"/>
                    </a:cubicBezTo>
                    <a:cubicBezTo>
                      <a:pt x="763018" y="19458"/>
                      <a:pt x="730919" y="22506"/>
                      <a:pt x="719679" y="48128"/>
                    </a:cubicBezTo>
                    <a:cubicBezTo>
                      <a:pt x="710725" y="68417"/>
                      <a:pt x="717774" y="93753"/>
                      <a:pt x="717583" y="115184"/>
                    </a:cubicBezTo>
                    <a:cubicBezTo>
                      <a:pt x="717298" y="150713"/>
                      <a:pt x="752540" y="162428"/>
                      <a:pt x="779591" y="180431"/>
                    </a:cubicBezTo>
                    <a:cubicBezTo>
                      <a:pt x="791974" y="188622"/>
                      <a:pt x="808071" y="198433"/>
                      <a:pt x="814643" y="212244"/>
                    </a:cubicBezTo>
                    <a:cubicBezTo>
                      <a:pt x="793783" y="203957"/>
                      <a:pt x="746635" y="157475"/>
                      <a:pt x="724156" y="180716"/>
                    </a:cubicBezTo>
                    <a:cubicBezTo>
                      <a:pt x="716821" y="188336"/>
                      <a:pt x="720632" y="216245"/>
                      <a:pt x="720346" y="227103"/>
                    </a:cubicBezTo>
                    <a:cubicBezTo>
                      <a:pt x="719584" y="252249"/>
                      <a:pt x="734252" y="263298"/>
                      <a:pt x="753969" y="277776"/>
                    </a:cubicBezTo>
                    <a:cubicBezTo>
                      <a:pt x="773305" y="291968"/>
                      <a:pt x="800165" y="303303"/>
                      <a:pt x="813500" y="324068"/>
                    </a:cubicBezTo>
                    <a:cubicBezTo>
                      <a:pt x="790831" y="322925"/>
                      <a:pt x="733966" y="257012"/>
                      <a:pt x="723965" y="300731"/>
                    </a:cubicBezTo>
                    <a:cubicBezTo>
                      <a:pt x="722155" y="308637"/>
                      <a:pt x="726061" y="318162"/>
                      <a:pt x="725108" y="326449"/>
                    </a:cubicBezTo>
                    <a:cubicBezTo>
                      <a:pt x="723870" y="337974"/>
                      <a:pt x="717965" y="347880"/>
                      <a:pt x="715012" y="358739"/>
                    </a:cubicBezTo>
                    <a:cubicBezTo>
                      <a:pt x="710249" y="376360"/>
                      <a:pt x="714059" y="394838"/>
                      <a:pt x="729775" y="405602"/>
                    </a:cubicBezTo>
                    <a:cubicBezTo>
                      <a:pt x="737205" y="410745"/>
                      <a:pt x="764637" y="412364"/>
                      <a:pt x="757684" y="427033"/>
                    </a:cubicBezTo>
                    <a:cubicBezTo>
                      <a:pt x="753969" y="434748"/>
                      <a:pt x="732633" y="432653"/>
                      <a:pt x="725584" y="432748"/>
                    </a:cubicBezTo>
                    <a:cubicBezTo>
                      <a:pt x="701010" y="432748"/>
                      <a:pt x="672911" y="425795"/>
                      <a:pt x="648622" y="430843"/>
                    </a:cubicBezTo>
                  </a:path>
                </a:pathLst>
              </a:custGeom>
              <a:solidFill>
                <a:schemeClr val="accent2"/>
              </a:solidFill>
              <a:ln w="9525"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C136A3AD-5C9E-3EC1-C3CA-E642E1164E06}"/>
                  </a:ext>
                </a:extLst>
              </p:cNvPr>
              <p:cNvSpPr/>
              <p:nvPr/>
            </p:nvSpPr>
            <p:spPr>
              <a:xfrm>
                <a:off x="7945270" y="820823"/>
                <a:ext cx="447171" cy="421897"/>
              </a:xfrm>
              <a:custGeom>
                <a:avLst/>
                <a:gdLst>
                  <a:gd name="connsiteX0" fmla="*/ 431121 w 447171"/>
                  <a:gd name="connsiteY0" fmla="*/ 3565 h 421897"/>
                  <a:gd name="connsiteX1" fmla="*/ 404355 w 447171"/>
                  <a:gd name="connsiteY1" fmla="*/ 136 h 421897"/>
                  <a:gd name="connsiteX2" fmla="*/ 324250 w 447171"/>
                  <a:gd name="connsiteY2" fmla="*/ 20139 h 421897"/>
                  <a:gd name="connsiteX3" fmla="*/ 288055 w 447171"/>
                  <a:gd name="connsiteY3" fmla="*/ 141678 h 421897"/>
                  <a:gd name="connsiteX4" fmla="*/ 249193 w 447171"/>
                  <a:gd name="connsiteY4" fmla="*/ 197114 h 421897"/>
                  <a:gd name="connsiteX5" fmla="*/ 175851 w 447171"/>
                  <a:gd name="connsiteY5" fmla="*/ 213497 h 421897"/>
                  <a:gd name="connsiteX6" fmla="*/ 173946 w 447171"/>
                  <a:gd name="connsiteY6" fmla="*/ 172539 h 421897"/>
                  <a:gd name="connsiteX7" fmla="*/ 173184 w 447171"/>
                  <a:gd name="connsiteY7" fmla="*/ 152537 h 421897"/>
                  <a:gd name="connsiteX8" fmla="*/ 155562 w 447171"/>
                  <a:gd name="connsiteY8" fmla="*/ 168157 h 421897"/>
                  <a:gd name="connsiteX9" fmla="*/ 118891 w 447171"/>
                  <a:gd name="connsiteY9" fmla="*/ 174063 h 421897"/>
                  <a:gd name="connsiteX10" fmla="*/ 305 w 447171"/>
                  <a:gd name="connsiteY10" fmla="*/ 172063 h 421897"/>
                  <a:gd name="connsiteX11" fmla="*/ 60598 w 447171"/>
                  <a:gd name="connsiteY11" fmla="*/ 204257 h 421897"/>
                  <a:gd name="connsiteX12" fmla="*/ 85935 w 447171"/>
                  <a:gd name="connsiteY12" fmla="*/ 246834 h 421897"/>
                  <a:gd name="connsiteX13" fmla="*/ 34500 w 447171"/>
                  <a:gd name="connsiteY13" fmla="*/ 286268 h 421897"/>
                  <a:gd name="connsiteX14" fmla="*/ 118224 w 447171"/>
                  <a:gd name="connsiteY14" fmla="*/ 364182 h 421897"/>
                  <a:gd name="connsiteX15" fmla="*/ 98127 w 447171"/>
                  <a:gd name="connsiteY15" fmla="*/ 419999 h 421897"/>
                  <a:gd name="connsiteX16" fmla="*/ 154610 w 447171"/>
                  <a:gd name="connsiteY16" fmla="*/ 408569 h 421897"/>
                  <a:gd name="connsiteX17" fmla="*/ 185852 w 447171"/>
                  <a:gd name="connsiteY17" fmla="*/ 346561 h 421897"/>
                  <a:gd name="connsiteX18" fmla="*/ 222999 w 447171"/>
                  <a:gd name="connsiteY18" fmla="*/ 321701 h 421897"/>
                  <a:gd name="connsiteX19" fmla="*/ 256432 w 447171"/>
                  <a:gd name="connsiteY19" fmla="*/ 344846 h 421897"/>
                  <a:gd name="connsiteX20" fmla="*/ 291389 w 447171"/>
                  <a:gd name="connsiteY20" fmla="*/ 311604 h 421897"/>
                  <a:gd name="connsiteX21" fmla="*/ 338252 w 447171"/>
                  <a:gd name="connsiteY21" fmla="*/ 313223 h 421897"/>
                  <a:gd name="connsiteX22" fmla="*/ 350349 w 447171"/>
                  <a:gd name="connsiteY22" fmla="*/ 255788 h 421897"/>
                  <a:gd name="connsiteX23" fmla="*/ 329298 w 447171"/>
                  <a:gd name="connsiteY23" fmla="*/ 231023 h 421897"/>
                  <a:gd name="connsiteX24" fmla="*/ 279102 w 447171"/>
                  <a:gd name="connsiteY24" fmla="*/ 257693 h 421897"/>
                  <a:gd name="connsiteX25" fmla="*/ 303295 w 447171"/>
                  <a:gd name="connsiteY25" fmla="*/ 172730 h 421897"/>
                  <a:gd name="connsiteX26" fmla="*/ 331013 w 447171"/>
                  <a:gd name="connsiteY26" fmla="*/ 116437 h 421897"/>
                  <a:gd name="connsiteX27" fmla="*/ 376638 w 447171"/>
                  <a:gd name="connsiteY27" fmla="*/ 76051 h 421897"/>
                  <a:gd name="connsiteX28" fmla="*/ 395973 w 447171"/>
                  <a:gd name="connsiteY28" fmla="*/ 123961 h 421897"/>
                  <a:gd name="connsiteX29" fmla="*/ 400450 w 447171"/>
                  <a:gd name="connsiteY29" fmla="*/ 176254 h 421897"/>
                  <a:gd name="connsiteX30" fmla="*/ 438931 w 447171"/>
                  <a:gd name="connsiteY30" fmla="*/ 74717 h 421897"/>
                  <a:gd name="connsiteX31" fmla="*/ 431121 w 447171"/>
                  <a:gd name="connsiteY31" fmla="*/ 3470 h 42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47171" h="421897">
                    <a:moveTo>
                      <a:pt x="431121" y="3565"/>
                    </a:moveTo>
                    <a:cubicBezTo>
                      <a:pt x="424644" y="803"/>
                      <a:pt x="415976" y="-435"/>
                      <a:pt x="404355" y="136"/>
                    </a:cubicBezTo>
                    <a:cubicBezTo>
                      <a:pt x="382162" y="1280"/>
                      <a:pt x="342919" y="7280"/>
                      <a:pt x="324250" y="20139"/>
                    </a:cubicBezTo>
                    <a:cubicBezTo>
                      <a:pt x="288150" y="45190"/>
                      <a:pt x="303200" y="104911"/>
                      <a:pt x="288055" y="141678"/>
                    </a:cubicBezTo>
                    <a:cubicBezTo>
                      <a:pt x="279387" y="162633"/>
                      <a:pt x="263957" y="180349"/>
                      <a:pt x="249193" y="197114"/>
                    </a:cubicBezTo>
                    <a:cubicBezTo>
                      <a:pt x="229762" y="219212"/>
                      <a:pt x="199092" y="250263"/>
                      <a:pt x="175851" y="213497"/>
                    </a:cubicBezTo>
                    <a:cubicBezTo>
                      <a:pt x="167659" y="200543"/>
                      <a:pt x="168516" y="186350"/>
                      <a:pt x="173946" y="172539"/>
                    </a:cubicBezTo>
                    <a:cubicBezTo>
                      <a:pt x="176327" y="166538"/>
                      <a:pt x="194424" y="150060"/>
                      <a:pt x="173184" y="152537"/>
                    </a:cubicBezTo>
                    <a:cubicBezTo>
                      <a:pt x="166516" y="153299"/>
                      <a:pt x="160420" y="164252"/>
                      <a:pt x="155562" y="168157"/>
                    </a:cubicBezTo>
                    <a:cubicBezTo>
                      <a:pt x="142990" y="178349"/>
                      <a:pt x="135560" y="181302"/>
                      <a:pt x="118891" y="174063"/>
                    </a:cubicBezTo>
                    <a:cubicBezTo>
                      <a:pt x="96412" y="164252"/>
                      <a:pt x="8401" y="117770"/>
                      <a:pt x="305" y="172063"/>
                    </a:cubicBezTo>
                    <a:cubicBezTo>
                      <a:pt x="-4172" y="202543"/>
                      <a:pt x="41834" y="202162"/>
                      <a:pt x="60598" y="204257"/>
                    </a:cubicBezTo>
                    <a:cubicBezTo>
                      <a:pt x="85935" y="207115"/>
                      <a:pt x="115081" y="222164"/>
                      <a:pt x="85935" y="246834"/>
                    </a:cubicBezTo>
                    <a:cubicBezTo>
                      <a:pt x="68123" y="261884"/>
                      <a:pt x="38024" y="257121"/>
                      <a:pt x="34500" y="286268"/>
                    </a:cubicBezTo>
                    <a:cubicBezTo>
                      <a:pt x="28213" y="338750"/>
                      <a:pt x="115843" y="311985"/>
                      <a:pt x="118224" y="364182"/>
                    </a:cubicBezTo>
                    <a:cubicBezTo>
                      <a:pt x="118891" y="378660"/>
                      <a:pt x="90126" y="408759"/>
                      <a:pt x="98127" y="419999"/>
                    </a:cubicBezTo>
                    <a:cubicBezTo>
                      <a:pt x="103461" y="427523"/>
                      <a:pt x="144132" y="410378"/>
                      <a:pt x="154610" y="408569"/>
                    </a:cubicBezTo>
                    <a:cubicBezTo>
                      <a:pt x="189471" y="402568"/>
                      <a:pt x="179565" y="376946"/>
                      <a:pt x="185852" y="346561"/>
                    </a:cubicBezTo>
                    <a:cubicBezTo>
                      <a:pt x="188995" y="331226"/>
                      <a:pt x="205664" y="313985"/>
                      <a:pt x="222999" y="321701"/>
                    </a:cubicBezTo>
                    <a:cubicBezTo>
                      <a:pt x="236144" y="327606"/>
                      <a:pt x="236906" y="360086"/>
                      <a:pt x="256432" y="344846"/>
                    </a:cubicBezTo>
                    <a:cubicBezTo>
                      <a:pt x="274625" y="330654"/>
                      <a:pt x="260814" y="311033"/>
                      <a:pt x="291389" y="311604"/>
                    </a:cubicBezTo>
                    <a:cubicBezTo>
                      <a:pt x="306153" y="311890"/>
                      <a:pt x="324345" y="323606"/>
                      <a:pt x="338252" y="313223"/>
                    </a:cubicBezTo>
                    <a:cubicBezTo>
                      <a:pt x="352825" y="302365"/>
                      <a:pt x="347110" y="272075"/>
                      <a:pt x="350349" y="255788"/>
                    </a:cubicBezTo>
                    <a:cubicBezTo>
                      <a:pt x="354540" y="234832"/>
                      <a:pt x="354540" y="211401"/>
                      <a:pt x="329298" y="231023"/>
                    </a:cubicBezTo>
                    <a:cubicBezTo>
                      <a:pt x="316821" y="240738"/>
                      <a:pt x="299104" y="270647"/>
                      <a:pt x="279102" y="257693"/>
                    </a:cubicBezTo>
                    <a:cubicBezTo>
                      <a:pt x="246812" y="236928"/>
                      <a:pt x="291770" y="190637"/>
                      <a:pt x="303295" y="172730"/>
                    </a:cubicBezTo>
                    <a:cubicBezTo>
                      <a:pt x="315773" y="153203"/>
                      <a:pt x="323393" y="138154"/>
                      <a:pt x="331013" y="116437"/>
                    </a:cubicBezTo>
                    <a:cubicBezTo>
                      <a:pt x="336537" y="100625"/>
                      <a:pt x="357016" y="73765"/>
                      <a:pt x="376638" y="76051"/>
                    </a:cubicBezTo>
                    <a:cubicBezTo>
                      <a:pt x="397116" y="78432"/>
                      <a:pt x="399021" y="107102"/>
                      <a:pt x="395973" y="123961"/>
                    </a:cubicBezTo>
                    <a:cubicBezTo>
                      <a:pt x="393307" y="138916"/>
                      <a:pt x="380924" y="166919"/>
                      <a:pt x="400450" y="176254"/>
                    </a:cubicBezTo>
                    <a:cubicBezTo>
                      <a:pt x="447599" y="198923"/>
                      <a:pt x="434169" y="92434"/>
                      <a:pt x="438931" y="74717"/>
                    </a:cubicBezTo>
                    <a:cubicBezTo>
                      <a:pt x="446932" y="45190"/>
                      <a:pt x="455505" y="13853"/>
                      <a:pt x="431121" y="3470"/>
                    </a:cubicBezTo>
                    <a:close/>
                  </a:path>
                </a:pathLst>
              </a:custGeom>
              <a:solidFill>
                <a:schemeClr val="accent2">
                  <a:lumMod val="20000"/>
                  <a:lumOff val="80000"/>
                </a:schemeClr>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13E8A96B-BFD3-9597-25C2-A9A9E06EE08D}"/>
                  </a:ext>
                </a:extLst>
              </p:cNvPr>
              <p:cNvSpPr/>
              <p:nvPr/>
            </p:nvSpPr>
            <p:spPr>
              <a:xfrm>
                <a:off x="7123254" y="189343"/>
                <a:ext cx="1289465" cy="1085686"/>
              </a:xfrm>
              <a:custGeom>
                <a:avLst/>
                <a:gdLst>
                  <a:gd name="connsiteX0" fmla="*/ 1271718 w 1287253"/>
                  <a:gd name="connsiteY0" fmla="*/ 464717 h 1067525"/>
                  <a:gd name="connsiteX1" fmla="*/ 1257716 w 1287253"/>
                  <a:gd name="connsiteY1" fmla="*/ 416996 h 1067525"/>
                  <a:gd name="connsiteX2" fmla="*/ 1232189 w 1287253"/>
                  <a:gd name="connsiteY2" fmla="*/ 480052 h 1067525"/>
                  <a:gd name="connsiteX3" fmla="*/ 1192184 w 1287253"/>
                  <a:gd name="connsiteY3" fmla="*/ 455668 h 1067525"/>
                  <a:gd name="connsiteX4" fmla="*/ 1163514 w 1287253"/>
                  <a:gd name="connsiteY4" fmla="*/ 421378 h 1067525"/>
                  <a:gd name="connsiteX5" fmla="*/ 1193994 w 1287253"/>
                  <a:gd name="connsiteY5" fmla="*/ 364895 h 1067525"/>
                  <a:gd name="connsiteX6" fmla="*/ 1241905 w 1287253"/>
                  <a:gd name="connsiteY6" fmla="*/ 326795 h 1067525"/>
                  <a:gd name="connsiteX7" fmla="*/ 1205043 w 1287253"/>
                  <a:gd name="connsiteY7" fmla="*/ 338510 h 1067525"/>
                  <a:gd name="connsiteX8" fmla="*/ 1144845 w 1287253"/>
                  <a:gd name="connsiteY8" fmla="*/ 360894 h 1067525"/>
                  <a:gd name="connsiteX9" fmla="*/ 1101030 w 1287253"/>
                  <a:gd name="connsiteY9" fmla="*/ 405662 h 1067525"/>
                  <a:gd name="connsiteX10" fmla="*/ 1009781 w 1287253"/>
                  <a:gd name="connsiteY10" fmla="*/ 399089 h 1067525"/>
                  <a:gd name="connsiteX11" fmla="*/ 996636 w 1287253"/>
                  <a:gd name="connsiteY11" fmla="*/ 287456 h 1067525"/>
                  <a:gd name="connsiteX12" fmla="*/ 1029212 w 1287253"/>
                  <a:gd name="connsiteY12" fmla="*/ 253071 h 1067525"/>
                  <a:gd name="connsiteX13" fmla="*/ 1106269 w 1287253"/>
                  <a:gd name="connsiteY13" fmla="*/ 279265 h 1067525"/>
                  <a:gd name="connsiteX14" fmla="*/ 1181040 w 1287253"/>
                  <a:gd name="connsiteY14" fmla="*/ 268502 h 1067525"/>
                  <a:gd name="connsiteX15" fmla="*/ 1173611 w 1287253"/>
                  <a:gd name="connsiteY15" fmla="*/ 251642 h 1067525"/>
                  <a:gd name="connsiteX16" fmla="*/ 1110936 w 1287253"/>
                  <a:gd name="connsiteY16" fmla="*/ 246785 h 1067525"/>
                  <a:gd name="connsiteX17" fmla="*/ 1133701 w 1287253"/>
                  <a:gd name="connsiteY17" fmla="*/ 198207 h 1067525"/>
                  <a:gd name="connsiteX18" fmla="*/ 1119318 w 1287253"/>
                  <a:gd name="connsiteY18" fmla="*/ 185444 h 1067525"/>
                  <a:gd name="connsiteX19" fmla="*/ 1062930 w 1287253"/>
                  <a:gd name="connsiteY19" fmla="*/ 209161 h 1067525"/>
                  <a:gd name="connsiteX20" fmla="*/ 1060168 w 1287253"/>
                  <a:gd name="connsiteY20" fmla="*/ 114387 h 1067525"/>
                  <a:gd name="connsiteX21" fmla="*/ 1025401 w 1287253"/>
                  <a:gd name="connsiteY21" fmla="*/ 70858 h 1067525"/>
                  <a:gd name="connsiteX22" fmla="*/ 1006161 w 1287253"/>
                  <a:gd name="connsiteY22" fmla="*/ 149439 h 1067525"/>
                  <a:gd name="connsiteX23" fmla="*/ 952345 w 1287253"/>
                  <a:gd name="connsiteY23" fmla="*/ 270311 h 1067525"/>
                  <a:gd name="connsiteX24" fmla="*/ 906625 w 1287253"/>
                  <a:gd name="connsiteY24" fmla="*/ 236783 h 1067525"/>
                  <a:gd name="connsiteX25" fmla="*/ 887861 w 1287253"/>
                  <a:gd name="connsiteY25" fmla="*/ 184110 h 1067525"/>
                  <a:gd name="connsiteX26" fmla="*/ 884336 w 1287253"/>
                  <a:gd name="connsiteY26" fmla="*/ 109529 h 1067525"/>
                  <a:gd name="connsiteX27" fmla="*/ 860524 w 1287253"/>
                  <a:gd name="connsiteY27" fmla="*/ 85907 h 1067525"/>
                  <a:gd name="connsiteX28" fmla="*/ 834044 w 1287253"/>
                  <a:gd name="connsiteY28" fmla="*/ 44188 h 1067525"/>
                  <a:gd name="connsiteX29" fmla="*/ 812232 w 1287253"/>
                  <a:gd name="connsiteY29" fmla="*/ 6469 h 1067525"/>
                  <a:gd name="connsiteX30" fmla="*/ 797278 w 1287253"/>
                  <a:gd name="connsiteY30" fmla="*/ 52189 h 1067525"/>
                  <a:gd name="connsiteX31" fmla="*/ 774704 w 1287253"/>
                  <a:gd name="connsiteY31" fmla="*/ 83050 h 1067525"/>
                  <a:gd name="connsiteX32" fmla="*/ 746224 w 1287253"/>
                  <a:gd name="connsiteY32" fmla="*/ 54380 h 1067525"/>
                  <a:gd name="connsiteX33" fmla="*/ 729269 w 1287253"/>
                  <a:gd name="connsiteY33" fmla="*/ 74954 h 1067525"/>
                  <a:gd name="connsiteX34" fmla="*/ 817090 w 1287253"/>
                  <a:gd name="connsiteY34" fmla="*/ 149630 h 1067525"/>
                  <a:gd name="connsiteX35" fmla="*/ 804136 w 1287253"/>
                  <a:gd name="connsiteY35" fmla="*/ 209923 h 1067525"/>
                  <a:gd name="connsiteX36" fmla="*/ 743081 w 1287253"/>
                  <a:gd name="connsiteY36" fmla="*/ 215352 h 1067525"/>
                  <a:gd name="connsiteX37" fmla="*/ 776704 w 1287253"/>
                  <a:gd name="connsiteY37" fmla="*/ 252023 h 1067525"/>
                  <a:gd name="connsiteX38" fmla="*/ 814042 w 1287253"/>
                  <a:gd name="connsiteY38" fmla="*/ 330986 h 1067525"/>
                  <a:gd name="connsiteX39" fmla="*/ 735746 w 1287253"/>
                  <a:gd name="connsiteY39" fmla="*/ 316317 h 1067525"/>
                  <a:gd name="connsiteX40" fmla="*/ 744605 w 1287253"/>
                  <a:gd name="connsiteY40" fmla="*/ 351560 h 1067525"/>
                  <a:gd name="connsiteX41" fmla="*/ 669262 w 1287253"/>
                  <a:gd name="connsiteY41" fmla="*/ 398137 h 1067525"/>
                  <a:gd name="connsiteX42" fmla="*/ 604682 w 1287253"/>
                  <a:gd name="connsiteY42" fmla="*/ 402137 h 1067525"/>
                  <a:gd name="connsiteX43" fmla="*/ 552200 w 1287253"/>
                  <a:gd name="connsiteY43" fmla="*/ 386516 h 1067525"/>
                  <a:gd name="connsiteX44" fmla="*/ 585061 w 1287253"/>
                  <a:gd name="connsiteY44" fmla="*/ 345940 h 1067525"/>
                  <a:gd name="connsiteX45" fmla="*/ 565630 w 1287253"/>
                  <a:gd name="connsiteY45" fmla="*/ 311745 h 1067525"/>
                  <a:gd name="connsiteX46" fmla="*/ 497050 w 1287253"/>
                  <a:gd name="connsiteY46" fmla="*/ 324699 h 1067525"/>
                  <a:gd name="connsiteX47" fmla="*/ 510099 w 1287253"/>
                  <a:gd name="connsiteY47" fmla="*/ 258500 h 1067525"/>
                  <a:gd name="connsiteX48" fmla="*/ 544770 w 1287253"/>
                  <a:gd name="connsiteY48" fmla="*/ 226211 h 1067525"/>
                  <a:gd name="connsiteX49" fmla="*/ 563058 w 1287253"/>
                  <a:gd name="connsiteY49" fmla="*/ 174490 h 1067525"/>
                  <a:gd name="connsiteX50" fmla="*/ 507623 w 1287253"/>
                  <a:gd name="connsiteY50" fmla="*/ 163155 h 1067525"/>
                  <a:gd name="connsiteX51" fmla="*/ 552676 w 1287253"/>
                  <a:gd name="connsiteY51" fmla="*/ 109625 h 1067525"/>
                  <a:gd name="connsiteX52" fmla="*/ 586394 w 1287253"/>
                  <a:gd name="connsiteY52" fmla="*/ 70763 h 1067525"/>
                  <a:gd name="connsiteX53" fmla="*/ 561915 w 1287253"/>
                  <a:gd name="connsiteY53" fmla="*/ 43235 h 1067525"/>
                  <a:gd name="connsiteX54" fmla="*/ 534483 w 1287253"/>
                  <a:gd name="connsiteY54" fmla="*/ 72382 h 1067525"/>
                  <a:gd name="connsiteX55" fmla="*/ 515433 w 1287253"/>
                  <a:gd name="connsiteY55" fmla="*/ 87050 h 1067525"/>
                  <a:gd name="connsiteX56" fmla="*/ 504860 w 1287253"/>
                  <a:gd name="connsiteY56" fmla="*/ 59618 h 1067525"/>
                  <a:gd name="connsiteX57" fmla="*/ 503336 w 1287253"/>
                  <a:gd name="connsiteY57" fmla="*/ 1992 h 1067525"/>
                  <a:gd name="connsiteX58" fmla="*/ 468189 w 1287253"/>
                  <a:gd name="connsiteY58" fmla="*/ 49522 h 1067525"/>
                  <a:gd name="connsiteX59" fmla="*/ 429041 w 1287253"/>
                  <a:gd name="connsiteY59" fmla="*/ 50379 h 1067525"/>
                  <a:gd name="connsiteX60" fmla="*/ 419993 w 1287253"/>
                  <a:gd name="connsiteY60" fmla="*/ 21804 h 1067525"/>
                  <a:gd name="connsiteX61" fmla="*/ 391227 w 1287253"/>
                  <a:gd name="connsiteY61" fmla="*/ 19042 h 1067525"/>
                  <a:gd name="connsiteX62" fmla="*/ 376463 w 1287253"/>
                  <a:gd name="connsiteY62" fmla="*/ 106005 h 1067525"/>
                  <a:gd name="connsiteX63" fmla="*/ 383226 w 1287253"/>
                  <a:gd name="connsiteY63" fmla="*/ 203636 h 1067525"/>
                  <a:gd name="connsiteX64" fmla="*/ 359604 w 1287253"/>
                  <a:gd name="connsiteY64" fmla="*/ 252595 h 1067525"/>
                  <a:gd name="connsiteX65" fmla="*/ 309503 w 1287253"/>
                  <a:gd name="connsiteY65" fmla="*/ 231640 h 1067525"/>
                  <a:gd name="connsiteX66" fmla="*/ 295596 w 1287253"/>
                  <a:gd name="connsiteY66" fmla="*/ 185158 h 1067525"/>
                  <a:gd name="connsiteX67" fmla="*/ 287595 w 1287253"/>
                  <a:gd name="connsiteY67" fmla="*/ 137914 h 1067525"/>
                  <a:gd name="connsiteX68" fmla="*/ 293024 w 1287253"/>
                  <a:gd name="connsiteY68" fmla="*/ 94480 h 1067525"/>
                  <a:gd name="connsiteX69" fmla="*/ 294834 w 1287253"/>
                  <a:gd name="connsiteY69" fmla="*/ 64667 h 1067525"/>
                  <a:gd name="connsiteX70" fmla="*/ 263687 w 1287253"/>
                  <a:gd name="connsiteY70" fmla="*/ 78097 h 1067525"/>
                  <a:gd name="connsiteX71" fmla="*/ 237303 w 1287253"/>
                  <a:gd name="connsiteY71" fmla="*/ 93242 h 1067525"/>
                  <a:gd name="connsiteX72" fmla="*/ 217872 w 1287253"/>
                  <a:gd name="connsiteY72" fmla="*/ 104005 h 1067525"/>
                  <a:gd name="connsiteX73" fmla="*/ 233684 w 1287253"/>
                  <a:gd name="connsiteY73" fmla="*/ 128198 h 1067525"/>
                  <a:gd name="connsiteX74" fmla="*/ 247304 w 1287253"/>
                  <a:gd name="connsiteY74" fmla="*/ 186682 h 1067525"/>
                  <a:gd name="connsiteX75" fmla="*/ 192916 w 1287253"/>
                  <a:gd name="connsiteY75" fmla="*/ 198588 h 1067525"/>
                  <a:gd name="connsiteX76" fmla="*/ 144911 w 1287253"/>
                  <a:gd name="connsiteY76" fmla="*/ 171347 h 1067525"/>
                  <a:gd name="connsiteX77" fmla="*/ 138148 w 1287253"/>
                  <a:gd name="connsiteY77" fmla="*/ 181634 h 1067525"/>
                  <a:gd name="connsiteX78" fmla="*/ 179582 w 1287253"/>
                  <a:gd name="connsiteY78" fmla="*/ 211828 h 1067525"/>
                  <a:gd name="connsiteX79" fmla="*/ 175676 w 1287253"/>
                  <a:gd name="connsiteY79" fmla="*/ 246499 h 1067525"/>
                  <a:gd name="connsiteX80" fmla="*/ 124146 w 1287253"/>
                  <a:gd name="connsiteY80" fmla="*/ 248118 h 1067525"/>
                  <a:gd name="connsiteX81" fmla="*/ 92047 w 1287253"/>
                  <a:gd name="connsiteY81" fmla="*/ 246499 h 1067525"/>
                  <a:gd name="connsiteX82" fmla="*/ 117574 w 1287253"/>
                  <a:gd name="connsiteY82" fmla="*/ 270311 h 1067525"/>
                  <a:gd name="connsiteX83" fmla="*/ 178057 w 1287253"/>
                  <a:gd name="connsiteY83" fmla="*/ 278693 h 1067525"/>
                  <a:gd name="connsiteX84" fmla="*/ 213300 w 1287253"/>
                  <a:gd name="connsiteY84" fmla="*/ 288314 h 1067525"/>
                  <a:gd name="connsiteX85" fmla="*/ 233207 w 1287253"/>
                  <a:gd name="connsiteY85" fmla="*/ 313745 h 1067525"/>
                  <a:gd name="connsiteX86" fmla="*/ 226730 w 1287253"/>
                  <a:gd name="connsiteY86" fmla="*/ 343178 h 1067525"/>
                  <a:gd name="connsiteX87" fmla="*/ 173295 w 1287253"/>
                  <a:gd name="connsiteY87" fmla="*/ 362323 h 1067525"/>
                  <a:gd name="connsiteX88" fmla="*/ 115859 w 1287253"/>
                  <a:gd name="connsiteY88" fmla="*/ 356227 h 1067525"/>
                  <a:gd name="connsiteX89" fmla="*/ 71949 w 1287253"/>
                  <a:gd name="connsiteY89" fmla="*/ 328223 h 1067525"/>
                  <a:gd name="connsiteX90" fmla="*/ 39278 w 1287253"/>
                  <a:gd name="connsiteY90" fmla="*/ 314126 h 1067525"/>
                  <a:gd name="connsiteX91" fmla="*/ 70520 w 1287253"/>
                  <a:gd name="connsiteY91" fmla="*/ 357370 h 1067525"/>
                  <a:gd name="connsiteX92" fmla="*/ 128718 w 1287253"/>
                  <a:gd name="connsiteY92" fmla="*/ 406043 h 1067525"/>
                  <a:gd name="connsiteX93" fmla="*/ 73949 w 1287253"/>
                  <a:gd name="connsiteY93" fmla="*/ 453858 h 1067525"/>
                  <a:gd name="connsiteX94" fmla="*/ 39850 w 1287253"/>
                  <a:gd name="connsiteY94" fmla="*/ 477290 h 1067525"/>
                  <a:gd name="connsiteX95" fmla="*/ 14418 w 1287253"/>
                  <a:gd name="connsiteY95" fmla="*/ 476051 h 1067525"/>
                  <a:gd name="connsiteX96" fmla="*/ 8132 w 1287253"/>
                  <a:gd name="connsiteY96" fmla="*/ 426140 h 1067525"/>
                  <a:gd name="connsiteX97" fmla="*/ 3369 w 1287253"/>
                  <a:gd name="connsiteY97" fmla="*/ 409662 h 1067525"/>
                  <a:gd name="connsiteX98" fmla="*/ 3845 w 1287253"/>
                  <a:gd name="connsiteY98" fmla="*/ 444428 h 1067525"/>
                  <a:gd name="connsiteX99" fmla="*/ 4893 w 1287253"/>
                  <a:gd name="connsiteY99" fmla="*/ 504817 h 1067525"/>
                  <a:gd name="connsiteX100" fmla="*/ 27086 w 1287253"/>
                  <a:gd name="connsiteY100" fmla="*/ 506722 h 1067525"/>
                  <a:gd name="connsiteX101" fmla="*/ 41183 w 1287253"/>
                  <a:gd name="connsiteY101" fmla="*/ 476528 h 1067525"/>
                  <a:gd name="connsiteX102" fmla="*/ 60805 w 1287253"/>
                  <a:gd name="connsiteY102" fmla="*/ 464812 h 1067525"/>
                  <a:gd name="connsiteX103" fmla="*/ 96143 w 1287253"/>
                  <a:gd name="connsiteY103" fmla="*/ 464431 h 1067525"/>
                  <a:gd name="connsiteX104" fmla="*/ 97190 w 1287253"/>
                  <a:gd name="connsiteY104" fmla="*/ 498911 h 1067525"/>
                  <a:gd name="connsiteX105" fmla="*/ 115955 w 1287253"/>
                  <a:gd name="connsiteY105" fmla="*/ 486338 h 1067525"/>
                  <a:gd name="connsiteX106" fmla="*/ 176724 w 1287253"/>
                  <a:gd name="connsiteY106" fmla="*/ 449000 h 1067525"/>
                  <a:gd name="connsiteX107" fmla="*/ 164151 w 1287253"/>
                  <a:gd name="connsiteY107" fmla="*/ 525296 h 1067525"/>
                  <a:gd name="connsiteX108" fmla="*/ 148720 w 1287253"/>
                  <a:gd name="connsiteY108" fmla="*/ 557300 h 1067525"/>
                  <a:gd name="connsiteX109" fmla="*/ 191774 w 1287253"/>
                  <a:gd name="connsiteY109" fmla="*/ 569396 h 1067525"/>
                  <a:gd name="connsiteX110" fmla="*/ 235112 w 1287253"/>
                  <a:gd name="connsiteY110" fmla="*/ 570158 h 1067525"/>
                  <a:gd name="connsiteX111" fmla="*/ 260544 w 1287253"/>
                  <a:gd name="connsiteY111" fmla="*/ 581207 h 1067525"/>
                  <a:gd name="connsiteX112" fmla="*/ 262259 w 1287253"/>
                  <a:gd name="connsiteY112" fmla="*/ 590161 h 1067525"/>
                  <a:gd name="connsiteX113" fmla="*/ 267878 w 1287253"/>
                  <a:gd name="connsiteY113" fmla="*/ 602448 h 1067525"/>
                  <a:gd name="connsiteX114" fmla="*/ 261878 w 1287253"/>
                  <a:gd name="connsiteY114" fmla="*/ 625784 h 1067525"/>
                  <a:gd name="connsiteX115" fmla="*/ 218729 w 1287253"/>
                  <a:gd name="connsiteY115" fmla="*/ 639596 h 1067525"/>
                  <a:gd name="connsiteX116" fmla="*/ 206442 w 1287253"/>
                  <a:gd name="connsiteY116" fmla="*/ 721796 h 1067525"/>
                  <a:gd name="connsiteX117" fmla="*/ 167199 w 1287253"/>
                  <a:gd name="connsiteY117" fmla="*/ 725606 h 1067525"/>
                  <a:gd name="connsiteX118" fmla="*/ 143577 w 1287253"/>
                  <a:gd name="connsiteY118" fmla="*/ 691888 h 1067525"/>
                  <a:gd name="connsiteX119" fmla="*/ 137767 w 1287253"/>
                  <a:gd name="connsiteY119" fmla="*/ 650835 h 1067525"/>
                  <a:gd name="connsiteX120" fmla="*/ 105191 w 1287253"/>
                  <a:gd name="connsiteY120" fmla="*/ 627594 h 1067525"/>
                  <a:gd name="connsiteX121" fmla="*/ 66044 w 1287253"/>
                  <a:gd name="connsiteY121" fmla="*/ 601686 h 1067525"/>
                  <a:gd name="connsiteX122" fmla="*/ 41374 w 1287253"/>
                  <a:gd name="connsiteY122" fmla="*/ 607211 h 1067525"/>
                  <a:gd name="connsiteX123" fmla="*/ 14894 w 1287253"/>
                  <a:gd name="connsiteY123" fmla="*/ 633404 h 1067525"/>
                  <a:gd name="connsiteX124" fmla="*/ 20514 w 1287253"/>
                  <a:gd name="connsiteY124" fmla="*/ 704461 h 1067525"/>
                  <a:gd name="connsiteX125" fmla="*/ 22895 w 1287253"/>
                  <a:gd name="connsiteY125" fmla="*/ 741989 h 1067525"/>
                  <a:gd name="connsiteX126" fmla="*/ 27563 w 1287253"/>
                  <a:gd name="connsiteY126" fmla="*/ 768755 h 1067525"/>
                  <a:gd name="connsiteX127" fmla="*/ 49756 w 1287253"/>
                  <a:gd name="connsiteY127" fmla="*/ 730464 h 1067525"/>
                  <a:gd name="connsiteX128" fmla="*/ 63091 w 1287253"/>
                  <a:gd name="connsiteY128" fmla="*/ 671600 h 1067525"/>
                  <a:gd name="connsiteX129" fmla="*/ 113669 w 1287253"/>
                  <a:gd name="connsiteY129" fmla="*/ 676457 h 1067525"/>
                  <a:gd name="connsiteX130" fmla="*/ 130814 w 1287253"/>
                  <a:gd name="connsiteY130" fmla="*/ 729035 h 1067525"/>
                  <a:gd name="connsiteX131" fmla="*/ 156626 w 1287253"/>
                  <a:gd name="connsiteY131" fmla="*/ 784852 h 1067525"/>
                  <a:gd name="connsiteX132" fmla="*/ 190631 w 1287253"/>
                  <a:gd name="connsiteY132" fmla="*/ 829238 h 1067525"/>
                  <a:gd name="connsiteX133" fmla="*/ 208538 w 1287253"/>
                  <a:gd name="connsiteY133" fmla="*/ 866576 h 1067525"/>
                  <a:gd name="connsiteX134" fmla="*/ 100619 w 1287253"/>
                  <a:gd name="connsiteY134" fmla="*/ 891913 h 1067525"/>
                  <a:gd name="connsiteX135" fmla="*/ 64996 w 1287253"/>
                  <a:gd name="connsiteY135" fmla="*/ 880102 h 1067525"/>
                  <a:gd name="connsiteX136" fmla="*/ 67568 w 1287253"/>
                  <a:gd name="connsiteY136" fmla="*/ 935918 h 1067525"/>
                  <a:gd name="connsiteX137" fmla="*/ 108620 w 1287253"/>
                  <a:gd name="connsiteY137" fmla="*/ 969351 h 1067525"/>
                  <a:gd name="connsiteX138" fmla="*/ 144149 w 1287253"/>
                  <a:gd name="connsiteY138" fmla="*/ 1008213 h 1067525"/>
                  <a:gd name="connsiteX139" fmla="*/ 140720 w 1287253"/>
                  <a:gd name="connsiteY139" fmla="*/ 957159 h 1067525"/>
                  <a:gd name="connsiteX140" fmla="*/ 180820 w 1287253"/>
                  <a:gd name="connsiteY140" fmla="*/ 964779 h 1067525"/>
                  <a:gd name="connsiteX141" fmla="*/ 264830 w 1287253"/>
                  <a:gd name="connsiteY141" fmla="*/ 1009356 h 1067525"/>
                  <a:gd name="connsiteX142" fmla="*/ 224920 w 1287253"/>
                  <a:gd name="connsiteY142" fmla="*/ 1051838 h 1067525"/>
                  <a:gd name="connsiteX143" fmla="*/ 273593 w 1287253"/>
                  <a:gd name="connsiteY143" fmla="*/ 1063268 h 1067525"/>
                  <a:gd name="connsiteX144" fmla="*/ 319980 w 1287253"/>
                  <a:gd name="connsiteY144" fmla="*/ 1045551 h 1067525"/>
                  <a:gd name="connsiteX145" fmla="*/ 325886 w 1287253"/>
                  <a:gd name="connsiteY145" fmla="*/ 985353 h 1067525"/>
                  <a:gd name="connsiteX146" fmla="*/ 360938 w 1287253"/>
                  <a:gd name="connsiteY146" fmla="*/ 946205 h 1067525"/>
                  <a:gd name="connsiteX147" fmla="*/ 331315 w 1287253"/>
                  <a:gd name="connsiteY147" fmla="*/ 890008 h 1067525"/>
                  <a:gd name="connsiteX148" fmla="*/ 390656 w 1287253"/>
                  <a:gd name="connsiteY148" fmla="*/ 895913 h 1067525"/>
                  <a:gd name="connsiteX149" fmla="*/ 357794 w 1287253"/>
                  <a:gd name="connsiteY149" fmla="*/ 831810 h 1067525"/>
                  <a:gd name="connsiteX150" fmla="*/ 405991 w 1287253"/>
                  <a:gd name="connsiteY150" fmla="*/ 789043 h 1067525"/>
                  <a:gd name="connsiteX151" fmla="*/ 422088 w 1287253"/>
                  <a:gd name="connsiteY151" fmla="*/ 782375 h 1067525"/>
                  <a:gd name="connsiteX152" fmla="*/ 378082 w 1287253"/>
                  <a:gd name="connsiteY152" fmla="*/ 742085 h 1067525"/>
                  <a:gd name="connsiteX153" fmla="*/ 339506 w 1287253"/>
                  <a:gd name="connsiteY153" fmla="*/ 776184 h 1067525"/>
                  <a:gd name="connsiteX154" fmla="*/ 304454 w 1287253"/>
                  <a:gd name="connsiteY154" fmla="*/ 770564 h 1067525"/>
                  <a:gd name="connsiteX155" fmla="*/ 292072 w 1287253"/>
                  <a:gd name="connsiteY155" fmla="*/ 738751 h 1067525"/>
                  <a:gd name="connsiteX156" fmla="*/ 236351 w 1287253"/>
                  <a:gd name="connsiteY156" fmla="*/ 696555 h 1067525"/>
                  <a:gd name="connsiteX157" fmla="*/ 269878 w 1287253"/>
                  <a:gd name="connsiteY157" fmla="*/ 627404 h 1067525"/>
                  <a:gd name="connsiteX158" fmla="*/ 291405 w 1287253"/>
                  <a:gd name="connsiteY158" fmla="*/ 553775 h 1067525"/>
                  <a:gd name="connsiteX159" fmla="*/ 309217 w 1287253"/>
                  <a:gd name="connsiteY159" fmla="*/ 568349 h 1067525"/>
                  <a:gd name="connsiteX160" fmla="*/ 339792 w 1287253"/>
                  <a:gd name="connsiteY160" fmla="*/ 576540 h 1067525"/>
                  <a:gd name="connsiteX161" fmla="*/ 389036 w 1287253"/>
                  <a:gd name="connsiteY161" fmla="*/ 594352 h 1067525"/>
                  <a:gd name="connsiteX162" fmla="*/ 389894 w 1287253"/>
                  <a:gd name="connsiteY162" fmla="*/ 617021 h 1067525"/>
                  <a:gd name="connsiteX163" fmla="*/ 403324 w 1287253"/>
                  <a:gd name="connsiteY163" fmla="*/ 629975 h 1067525"/>
                  <a:gd name="connsiteX164" fmla="*/ 413897 w 1287253"/>
                  <a:gd name="connsiteY164" fmla="*/ 645882 h 1067525"/>
                  <a:gd name="connsiteX165" fmla="*/ 440090 w 1287253"/>
                  <a:gd name="connsiteY165" fmla="*/ 638072 h 1067525"/>
                  <a:gd name="connsiteX166" fmla="*/ 463427 w 1287253"/>
                  <a:gd name="connsiteY166" fmla="*/ 666551 h 1067525"/>
                  <a:gd name="connsiteX167" fmla="*/ 507527 w 1287253"/>
                  <a:gd name="connsiteY167" fmla="*/ 679982 h 1067525"/>
                  <a:gd name="connsiteX168" fmla="*/ 530006 w 1287253"/>
                  <a:gd name="connsiteY168" fmla="*/ 703413 h 1067525"/>
                  <a:gd name="connsiteX169" fmla="*/ 568392 w 1287253"/>
                  <a:gd name="connsiteY169" fmla="*/ 697508 h 1067525"/>
                  <a:gd name="connsiteX170" fmla="*/ 563725 w 1287253"/>
                  <a:gd name="connsiteY170" fmla="*/ 749895 h 1067525"/>
                  <a:gd name="connsiteX171" fmla="*/ 577631 w 1287253"/>
                  <a:gd name="connsiteY171" fmla="*/ 799044 h 1067525"/>
                  <a:gd name="connsiteX172" fmla="*/ 581727 w 1287253"/>
                  <a:gd name="connsiteY172" fmla="*/ 806855 h 1067525"/>
                  <a:gd name="connsiteX173" fmla="*/ 588490 w 1287253"/>
                  <a:gd name="connsiteY173" fmla="*/ 807140 h 1067525"/>
                  <a:gd name="connsiteX174" fmla="*/ 641830 w 1287253"/>
                  <a:gd name="connsiteY174" fmla="*/ 868100 h 1067525"/>
                  <a:gd name="connsiteX175" fmla="*/ 702028 w 1287253"/>
                  <a:gd name="connsiteY175" fmla="*/ 801711 h 1067525"/>
                  <a:gd name="connsiteX176" fmla="*/ 707457 w 1287253"/>
                  <a:gd name="connsiteY176" fmla="*/ 791710 h 1067525"/>
                  <a:gd name="connsiteX177" fmla="*/ 761178 w 1287253"/>
                  <a:gd name="connsiteY177" fmla="*/ 719510 h 1067525"/>
                  <a:gd name="connsiteX178" fmla="*/ 811565 w 1287253"/>
                  <a:gd name="connsiteY178" fmla="*/ 656931 h 1067525"/>
                  <a:gd name="connsiteX179" fmla="*/ 864334 w 1287253"/>
                  <a:gd name="connsiteY179" fmla="*/ 624546 h 1067525"/>
                  <a:gd name="connsiteX180" fmla="*/ 921484 w 1287253"/>
                  <a:gd name="connsiteY180" fmla="*/ 581779 h 1067525"/>
                  <a:gd name="connsiteX181" fmla="*/ 954250 w 1287253"/>
                  <a:gd name="connsiteY181" fmla="*/ 597495 h 1067525"/>
                  <a:gd name="connsiteX182" fmla="*/ 1037879 w 1287253"/>
                  <a:gd name="connsiteY182" fmla="*/ 567872 h 1067525"/>
                  <a:gd name="connsiteX183" fmla="*/ 998732 w 1287253"/>
                  <a:gd name="connsiteY183" fmla="*/ 495197 h 1067525"/>
                  <a:gd name="connsiteX184" fmla="*/ 1029212 w 1287253"/>
                  <a:gd name="connsiteY184" fmla="*/ 460716 h 1067525"/>
                  <a:gd name="connsiteX185" fmla="*/ 1071407 w 1287253"/>
                  <a:gd name="connsiteY185" fmla="*/ 486243 h 1067525"/>
                  <a:gd name="connsiteX186" fmla="*/ 1100840 w 1287253"/>
                  <a:gd name="connsiteY186" fmla="*/ 515771 h 1067525"/>
                  <a:gd name="connsiteX187" fmla="*/ 1109317 w 1287253"/>
                  <a:gd name="connsiteY187" fmla="*/ 464621 h 1067525"/>
                  <a:gd name="connsiteX188" fmla="*/ 1155989 w 1287253"/>
                  <a:gd name="connsiteY188" fmla="*/ 490529 h 1067525"/>
                  <a:gd name="connsiteX189" fmla="*/ 1185136 w 1287253"/>
                  <a:gd name="connsiteY189" fmla="*/ 532535 h 1067525"/>
                  <a:gd name="connsiteX190" fmla="*/ 1210187 w 1287253"/>
                  <a:gd name="connsiteY190" fmla="*/ 484910 h 1067525"/>
                  <a:gd name="connsiteX191" fmla="*/ 1266765 w 1287253"/>
                  <a:gd name="connsiteY191" fmla="*/ 527105 h 1067525"/>
                  <a:gd name="connsiteX192" fmla="*/ 1271528 w 1287253"/>
                  <a:gd name="connsiteY192" fmla="*/ 465002 h 10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1287253" h="1067525">
                    <a:moveTo>
                      <a:pt x="1271718" y="464717"/>
                    </a:moveTo>
                    <a:cubicBezTo>
                      <a:pt x="1268861" y="454144"/>
                      <a:pt x="1280291" y="403185"/>
                      <a:pt x="1257716" y="416996"/>
                    </a:cubicBezTo>
                    <a:cubicBezTo>
                      <a:pt x="1254573" y="436808"/>
                      <a:pt x="1266098" y="499388"/>
                      <a:pt x="1232189" y="480052"/>
                    </a:cubicBezTo>
                    <a:cubicBezTo>
                      <a:pt x="1217997" y="471956"/>
                      <a:pt x="1207710" y="462526"/>
                      <a:pt x="1192184" y="455668"/>
                    </a:cubicBezTo>
                    <a:cubicBezTo>
                      <a:pt x="1175897" y="448524"/>
                      <a:pt x="1164848" y="440428"/>
                      <a:pt x="1163514" y="421378"/>
                    </a:cubicBezTo>
                    <a:cubicBezTo>
                      <a:pt x="1161895" y="398327"/>
                      <a:pt x="1176849" y="378325"/>
                      <a:pt x="1193994" y="364895"/>
                    </a:cubicBezTo>
                    <a:cubicBezTo>
                      <a:pt x="1201995" y="358608"/>
                      <a:pt x="1246382" y="340225"/>
                      <a:pt x="1241905" y="326795"/>
                    </a:cubicBezTo>
                    <a:cubicBezTo>
                      <a:pt x="1235428" y="307173"/>
                      <a:pt x="1210187" y="333081"/>
                      <a:pt x="1205043" y="338510"/>
                    </a:cubicBezTo>
                    <a:cubicBezTo>
                      <a:pt x="1185136" y="359465"/>
                      <a:pt x="1171420" y="355274"/>
                      <a:pt x="1144845" y="360894"/>
                    </a:cubicBezTo>
                    <a:cubicBezTo>
                      <a:pt x="1116365" y="366895"/>
                      <a:pt x="1121033" y="391374"/>
                      <a:pt x="1101030" y="405662"/>
                    </a:cubicBezTo>
                    <a:cubicBezTo>
                      <a:pt x="1079218" y="421283"/>
                      <a:pt x="1032926" y="405662"/>
                      <a:pt x="1009781" y="399089"/>
                    </a:cubicBezTo>
                    <a:cubicBezTo>
                      <a:pt x="962346" y="385659"/>
                      <a:pt x="981301" y="322032"/>
                      <a:pt x="996636" y="287456"/>
                    </a:cubicBezTo>
                    <a:cubicBezTo>
                      <a:pt x="1003875" y="271169"/>
                      <a:pt x="1008352" y="252595"/>
                      <a:pt x="1029212" y="253071"/>
                    </a:cubicBezTo>
                    <a:cubicBezTo>
                      <a:pt x="1055215" y="253643"/>
                      <a:pt x="1079694" y="276026"/>
                      <a:pt x="1106269" y="279265"/>
                    </a:cubicBezTo>
                    <a:cubicBezTo>
                      <a:pt x="1128653" y="282027"/>
                      <a:pt x="1161038" y="280027"/>
                      <a:pt x="1181040" y="268502"/>
                    </a:cubicBezTo>
                    <a:cubicBezTo>
                      <a:pt x="1201424" y="256691"/>
                      <a:pt x="1193613" y="248975"/>
                      <a:pt x="1173611" y="251642"/>
                    </a:cubicBezTo>
                    <a:cubicBezTo>
                      <a:pt x="1155323" y="254024"/>
                      <a:pt x="1124081" y="267930"/>
                      <a:pt x="1110936" y="246785"/>
                    </a:cubicBezTo>
                    <a:cubicBezTo>
                      <a:pt x="1098363" y="226592"/>
                      <a:pt x="1124081" y="212399"/>
                      <a:pt x="1133701" y="198207"/>
                    </a:cubicBezTo>
                    <a:cubicBezTo>
                      <a:pt x="1146179" y="179729"/>
                      <a:pt x="1137320" y="175442"/>
                      <a:pt x="1119318" y="185444"/>
                    </a:cubicBezTo>
                    <a:cubicBezTo>
                      <a:pt x="1101030" y="195635"/>
                      <a:pt x="1086457" y="215733"/>
                      <a:pt x="1062930" y="209161"/>
                    </a:cubicBezTo>
                    <a:cubicBezTo>
                      <a:pt x="1012257" y="194873"/>
                      <a:pt x="1063025" y="143438"/>
                      <a:pt x="1060168" y="114387"/>
                    </a:cubicBezTo>
                    <a:cubicBezTo>
                      <a:pt x="1058739" y="100385"/>
                      <a:pt x="1042356" y="69143"/>
                      <a:pt x="1025401" y="70858"/>
                    </a:cubicBezTo>
                    <a:cubicBezTo>
                      <a:pt x="998255" y="73525"/>
                      <a:pt x="1004542" y="132485"/>
                      <a:pt x="1006161" y="149439"/>
                    </a:cubicBezTo>
                    <a:cubicBezTo>
                      <a:pt x="1009590" y="186206"/>
                      <a:pt x="1006733" y="267644"/>
                      <a:pt x="952345" y="270311"/>
                    </a:cubicBezTo>
                    <a:cubicBezTo>
                      <a:pt x="929866" y="271359"/>
                      <a:pt x="913102" y="255833"/>
                      <a:pt x="906625" y="236783"/>
                    </a:cubicBezTo>
                    <a:cubicBezTo>
                      <a:pt x="900719" y="219353"/>
                      <a:pt x="892909" y="201922"/>
                      <a:pt x="887861" y="184110"/>
                    </a:cubicBezTo>
                    <a:cubicBezTo>
                      <a:pt x="880622" y="158583"/>
                      <a:pt x="887861" y="134675"/>
                      <a:pt x="884336" y="109529"/>
                    </a:cubicBezTo>
                    <a:cubicBezTo>
                      <a:pt x="881574" y="90384"/>
                      <a:pt x="874621" y="94099"/>
                      <a:pt x="860524" y="85907"/>
                    </a:cubicBezTo>
                    <a:cubicBezTo>
                      <a:pt x="844808" y="76763"/>
                      <a:pt x="839378" y="60761"/>
                      <a:pt x="834044" y="44188"/>
                    </a:cubicBezTo>
                    <a:cubicBezTo>
                      <a:pt x="830615" y="33520"/>
                      <a:pt x="827186" y="8088"/>
                      <a:pt x="812232" y="6469"/>
                    </a:cubicBezTo>
                    <a:cubicBezTo>
                      <a:pt x="790325" y="4183"/>
                      <a:pt x="796230" y="39902"/>
                      <a:pt x="797278" y="52189"/>
                    </a:cubicBezTo>
                    <a:cubicBezTo>
                      <a:pt x="798897" y="71525"/>
                      <a:pt x="800802" y="94385"/>
                      <a:pt x="774704" y="83050"/>
                    </a:cubicBezTo>
                    <a:cubicBezTo>
                      <a:pt x="762226" y="77621"/>
                      <a:pt x="757749" y="59333"/>
                      <a:pt x="746224" y="54380"/>
                    </a:cubicBezTo>
                    <a:cubicBezTo>
                      <a:pt x="731270" y="47998"/>
                      <a:pt x="725364" y="59523"/>
                      <a:pt x="729269" y="74954"/>
                    </a:cubicBezTo>
                    <a:cubicBezTo>
                      <a:pt x="739175" y="113625"/>
                      <a:pt x="800135" y="113149"/>
                      <a:pt x="817090" y="149630"/>
                    </a:cubicBezTo>
                    <a:cubicBezTo>
                      <a:pt x="825662" y="167918"/>
                      <a:pt x="822709" y="198302"/>
                      <a:pt x="804136" y="209923"/>
                    </a:cubicBezTo>
                    <a:cubicBezTo>
                      <a:pt x="791372" y="217924"/>
                      <a:pt x="749367" y="200207"/>
                      <a:pt x="743081" y="215352"/>
                    </a:cubicBezTo>
                    <a:cubicBezTo>
                      <a:pt x="738223" y="227163"/>
                      <a:pt x="769084" y="246404"/>
                      <a:pt x="776704" y="252023"/>
                    </a:cubicBezTo>
                    <a:cubicBezTo>
                      <a:pt x="801469" y="270407"/>
                      <a:pt x="844998" y="297362"/>
                      <a:pt x="814042" y="330986"/>
                    </a:cubicBezTo>
                    <a:cubicBezTo>
                      <a:pt x="784514" y="363180"/>
                      <a:pt x="762035" y="315650"/>
                      <a:pt x="735746" y="316317"/>
                    </a:cubicBezTo>
                    <a:cubicBezTo>
                      <a:pt x="707552" y="316984"/>
                      <a:pt x="739270" y="342701"/>
                      <a:pt x="744605" y="351560"/>
                    </a:cubicBezTo>
                    <a:cubicBezTo>
                      <a:pt x="775370" y="402709"/>
                      <a:pt x="695741" y="401566"/>
                      <a:pt x="669262" y="398137"/>
                    </a:cubicBezTo>
                    <a:cubicBezTo>
                      <a:pt x="648116" y="395375"/>
                      <a:pt x="625923" y="400613"/>
                      <a:pt x="604682" y="402137"/>
                    </a:cubicBezTo>
                    <a:cubicBezTo>
                      <a:pt x="586585" y="403471"/>
                      <a:pt x="562106" y="406709"/>
                      <a:pt x="552200" y="386516"/>
                    </a:cubicBezTo>
                    <a:cubicBezTo>
                      <a:pt x="540674" y="363085"/>
                      <a:pt x="571059" y="355846"/>
                      <a:pt x="585061" y="345940"/>
                    </a:cubicBezTo>
                    <a:cubicBezTo>
                      <a:pt x="612779" y="326318"/>
                      <a:pt x="599348" y="296410"/>
                      <a:pt x="565630" y="311745"/>
                    </a:cubicBezTo>
                    <a:cubicBezTo>
                      <a:pt x="544484" y="321365"/>
                      <a:pt x="520767" y="341463"/>
                      <a:pt x="497050" y="324699"/>
                    </a:cubicBezTo>
                    <a:cubicBezTo>
                      <a:pt x="467903" y="304030"/>
                      <a:pt x="488477" y="273359"/>
                      <a:pt x="510099" y="258500"/>
                    </a:cubicBezTo>
                    <a:cubicBezTo>
                      <a:pt x="525434" y="247928"/>
                      <a:pt x="535436" y="242213"/>
                      <a:pt x="544770" y="226211"/>
                    </a:cubicBezTo>
                    <a:cubicBezTo>
                      <a:pt x="551914" y="213923"/>
                      <a:pt x="585632" y="188206"/>
                      <a:pt x="563058" y="174490"/>
                    </a:cubicBezTo>
                    <a:cubicBezTo>
                      <a:pt x="545818" y="163917"/>
                      <a:pt x="524387" y="185063"/>
                      <a:pt x="507623" y="163155"/>
                    </a:cubicBezTo>
                    <a:cubicBezTo>
                      <a:pt x="481905" y="129437"/>
                      <a:pt x="531626" y="118388"/>
                      <a:pt x="552676" y="109625"/>
                    </a:cubicBezTo>
                    <a:cubicBezTo>
                      <a:pt x="570964" y="102005"/>
                      <a:pt x="586013" y="92765"/>
                      <a:pt x="586394" y="70763"/>
                    </a:cubicBezTo>
                    <a:cubicBezTo>
                      <a:pt x="586680" y="57523"/>
                      <a:pt x="577155" y="41616"/>
                      <a:pt x="561915" y="43235"/>
                    </a:cubicBezTo>
                    <a:cubicBezTo>
                      <a:pt x="548199" y="44664"/>
                      <a:pt x="541151" y="61523"/>
                      <a:pt x="534483" y="72382"/>
                    </a:cubicBezTo>
                    <a:cubicBezTo>
                      <a:pt x="530768" y="78383"/>
                      <a:pt x="524196" y="90098"/>
                      <a:pt x="515433" y="87050"/>
                    </a:cubicBezTo>
                    <a:cubicBezTo>
                      <a:pt x="506194" y="83812"/>
                      <a:pt x="504860" y="67524"/>
                      <a:pt x="504860" y="59618"/>
                    </a:cubicBezTo>
                    <a:cubicBezTo>
                      <a:pt x="504860" y="44569"/>
                      <a:pt x="523529" y="9993"/>
                      <a:pt x="503336" y="1992"/>
                    </a:cubicBezTo>
                    <a:cubicBezTo>
                      <a:pt x="473714" y="-9628"/>
                      <a:pt x="471999" y="32663"/>
                      <a:pt x="468189" y="49522"/>
                    </a:cubicBezTo>
                    <a:cubicBezTo>
                      <a:pt x="463141" y="72287"/>
                      <a:pt x="436471" y="71429"/>
                      <a:pt x="429041" y="50379"/>
                    </a:cubicBezTo>
                    <a:cubicBezTo>
                      <a:pt x="425707" y="40949"/>
                      <a:pt x="426660" y="29900"/>
                      <a:pt x="419993" y="21804"/>
                    </a:cubicBezTo>
                    <a:cubicBezTo>
                      <a:pt x="412658" y="12946"/>
                      <a:pt x="400371" y="12851"/>
                      <a:pt x="391227" y="19042"/>
                    </a:cubicBezTo>
                    <a:cubicBezTo>
                      <a:pt x="365414" y="36377"/>
                      <a:pt x="373415" y="80288"/>
                      <a:pt x="376463" y="106005"/>
                    </a:cubicBezTo>
                    <a:cubicBezTo>
                      <a:pt x="380369" y="138390"/>
                      <a:pt x="387798" y="170870"/>
                      <a:pt x="383226" y="203636"/>
                    </a:cubicBezTo>
                    <a:cubicBezTo>
                      <a:pt x="380749" y="221448"/>
                      <a:pt x="375892" y="242117"/>
                      <a:pt x="359604" y="252595"/>
                    </a:cubicBezTo>
                    <a:cubicBezTo>
                      <a:pt x="339506" y="265454"/>
                      <a:pt x="318837" y="250023"/>
                      <a:pt x="309503" y="231640"/>
                    </a:cubicBezTo>
                    <a:cubicBezTo>
                      <a:pt x="302168" y="217257"/>
                      <a:pt x="299120" y="200779"/>
                      <a:pt x="295596" y="185158"/>
                    </a:cubicBezTo>
                    <a:cubicBezTo>
                      <a:pt x="292167" y="169632"/>
                      <a:pt x="288262" y="153821"/>
                      <a:pt x="287595" y="137914"/>
                    </a:cubicBezTo>
                    <a:cubicBezTo>
                      <a:pt x="287024" y="123150"/>
                      <a:pt x="289881" y="108863"/>
                      <a:pt x="293024" y="94480"/>
                    </a:cubicBezTo>
                    <a:cubicBezTo>
                      <a:pt x="294263" y="88574"/>
                      <a:pt x="300930" y="69620"/>
                      <a:pt x="294834" y="64667"/>
                    </a:cubicBezTo>
                    <a:cubicBezTo>
                      <a:pt x="287976" y="59047"/>
                      <a:pt x="269021" y="74858"/>
                      <a:pt x="263687" y="78097"/>
                    </a:cubicBezTo>
                    <a:cubicBezTo>
                      <a:pt x="255020" y="83336"/>
                      <a:pt x="246257" y="88479"/>
                      <a:pt x="237303" y="93242"/>
                    </a:cubicBezTo>
                    <a:cubicBezTo>
                      <a:pt x="231683" y="96290"/>
                      <a:pt x="222253" y="99147"/>
                      <a:pt x="217872" y="104005"/>
                    </a:cubicBezTo>
                    <a:cubicBezTo>
                      <a:pt x="210252" y="112482"/>
                      <a:pt x="228254" y="122007"/>
                      <a:pt x="233684" y="128198"/>
                    </a:cubicBezTo>
                    <a:cubicBezTo>
                      <a:pt x="247209" y="143438"/>
                      <a:pt x="257877" y="166965"/>
                      <a:pt x="247304" y="186682"/>
                    </a:cubicBezTo>
                    <a:cubicBezTo>
                      <a:pt x="236446" y="206875"/>
                      <a:pt x="211586" y="206303"/>
                      <a:pt x="192916" y="198588"/>
                    </a:cubicBezTo>
                    <a:cubicBezTo>
                      <a:pt x="176153" y="191635"/>
                      <a:pt x="162246" y="176585"/>
                      <a:pt x="144911" y="171347"/>
                    </a:cubicBezTo>
                    <a:cubicBezTo>
                      <a:pt x="134814" y="168299"/>
                      <a:pt x="130718" y="173728"/>
                      <a:pt x="138148" y="181634"/>
                    </a:cubicBezTo>
                    <a:cubicBezTo>
                      <a:pt x="149864" y="194016"/>
                      <a:pt x="167675" y="199350"/>
                      <a:pt x="179582" y="211828"/>
                    </a:cubicBezTo>
                    <a:cubicBezTo>
                      <a:pt x="190821" y="223639"/>
                      <a:pt x="190726" y="238117"/>
                      <a:pt x="175676" y="246499"/>
                    </a:cubicBezTo>
                    <a:cubicBezTo>
                      <a:pt x="159960" y="255262"/>
                      <a:pt x="140720" y="252309"/>
                      <a:pt x="124146" y="248118"/>
                    </a:cubicBezTo>
                    <a:cubicBezTo>
                      <a:pt x="117669" y="246499"/>
                      <a:pt x="97000" y="237736"/>
                      <a:pt x="92047" y="246499"/>
                    </a:cubicBezTo>
                    <a:cubicBezTo>
                      <a:pt x="85760" y="257643"/>
                      <a:pt x="111192" y="268025"/>
                      <a:pt x="117574" y="270311"/>
                    </a:cubicBezTo>
                    <a:cubicBezTo>
                      <a:pt x="137005" y="277265"/>
                      <a:pt x="157579" y="277931"/>
                      <a:pt x="178057" y="278693"/>
                    </a:cubicBezTo>
                    <a:cubicBezTo>
                      <a:pt x="191202" y="279170"/>
                      <a:pt x="202251" y="280789"/>
                      <a:pt x="213300" y="288314"/>
                    </a:cubicBezTo>
                    <a:cubicBezTo>
                      <a:pt x="223016" y="294886"/>
                      <a:pt x="232731" y="301268"/>
                      <a:pt x="233207" y="313745"/>
                    </a:cubicBezTo>
                    <a:cubicBezTo>
                      <a:pt x="233684" y="323556"/>
                      <a:pt x="230540" y="334224"/>
                      <a:pt x="226730" y="343178"/>
                    </a:cubicBezTo>
                    <a:cubicBezTo>
                      <a:pt x="217777" y="364228"/>
                      <a:pt x="192821" y="362513"/>
                      <a:pt x="173295" y="362323"/>
                    </a:cubicBezTo>
                    <a:cubicBezTo>
                      <a:pt x="154531" y="362228"/>
                      <a:pt x="133766" y="362704"/>
                      <a:pt x="115859" y="356227"/>
                    </a:cubicBezTo>
                    <a:cubicBezTo>
                      <a:pt x="99572" y="350321"/>
                      <a:pt x="85951" y="338034"/>
                      <a:pt x="71949" y="328223"/>
                    </a:cubicBezTo>
                    <a:cubicBezTo>
                      <a:pt x="64520" y="322985"/>
                      <a:pt x="49184" y="309078"/>
                      <a:pt x="39278" y="314126"/>
                    </a:cubicBezTo>
                    <a:cubicBezTo>
                      <a:pt x="23562" y="322127"/>
                      <a:pt x="64996" y="353941"/>
                      <a:pt x="70520" y="357370"/>
                    </a:cubicBezTo>
                    <a:cubicBezTo>
                      <a:pt x="89094" y="368705"/>
                      <a:pt x="127480" y="379849"/>
                      <a:pt x="128718" y="406043"/>
                    </a:cubicBezTo>
                    <a:cubicBezTo>
                      <a:pt x="130147" y="437761"/>
                      <a:pt x="96428" y="443857"/>
                      <a:pt x="73949" y="453858"/>
                    </a:cubicBezTo>
                    <a:cubicBezTo>
                      <a:pt x="60995" y="459573"/>
                      <a:pt x="50041" y="467479"/>
                      <a:pt x="39850" y="477290"/>
                    </a:cubicBezTo>
                    <a:cubicBezTo>
                      <a:pt x="31277" y="485576"/>
                      <a:pt x="20895" y="490053"/>
                      <a:pt x="14418" y="476051"/>
                    </a:cubicBezTo>
                    <a:cubicBezTo>
                      <a:pt x="8132" y="462526"/>
                      <a:pt x="7370" y="440618"/>
                      <a:pt x="8132" y="426140"/>
                    </a:cubicBezTo>
                    <a:cubicBezTo>
                      <a:pt x="8322" y="422807"/>
                      <a:pt x="10608" y="404614"/>
                      <a:pt x="3369" y="409662"/>
                    </a:cubicBezTo>
                    <a:cubicBezTo>
                      <a:pt x="-4156" y="414901"/>
                      <a:pt x="3178" y="437666"/>
                      <a:pt x="3845" y="444428"/>
                    </a:cubicBezTo>
                    <a:cubicBezTo>
                      <a:pt x="5941" y="464431"/>
                      <a:pt x="321" y="485100"/>
                      <a:pt x="4893" y="504817"/>
                    </a:cubicBezTo>
                    <a:cubicBezTo>
                      <a:pt x="8798" y="521581"/>
                      <a:pt x="20800" y="522629"/>
                      <a:pt x="27086" y="506722"/>
                    </a:cubicBezTo>
                    <a:cubicBezTo>
                      <a:pt x="31277" y="496054"/>
                      <a:pt x="30706" y="483386"/>
                      <a:pt x="41183" y="476528"/>
                    </a:cubicBezTo>
                    <a:cubicBezTo>
                      <a:pt x="47660" y="472337"/>
                      <a:pt x="54423" y="469289"/>
                      <a:pt x="60805" y="464812"/>
                    </a:cubicBezTo>
                    <a:cubicBezTo>
                      <a:pt x="69377" y="458811"/>
                      <a:pt x="88713" y="453668"/>
                      <a:pt x="96143" y="464431"/>
                    </a:cubicBezTo>
                    <a:cubicBezTo>
                      <a:pt x="103001" y="474337"/>
                      <a:pt x="94428" y="488434"/>
                      <a:pt x="97190" y="498911"/>
                    </a:cubicBezTo>
                    <a:cubicBezTo>
                      <a:pt x="100619" y="512151"/>
                      <a:pt x="112526" y="491387"/>
                      <a:pt x="115955" y="486338"/>
                    </a:cubicBezTo>
                    <a:cubicBezTo>
                      <a:pt x="128909" y="466907"/>
                      <a:pt x="148625" y="438237"/>
                      <a:pt x="176724" y="449000"/>
                    </a:cubicBezTo>
                    <a:cubicBezTo>
                      <a:pt x="215491" y="463859"/>
                      <a:pt x="184249" y="509770"/>
                      <a:pt x="164151" y="525296"/>
                    </a:cubicBezTo>
                    <a:cubicBezTo>
                      <a:pt x="155007" y="532439"/>
                      <a:pt x="129575" y="546727"/>
                      <a:pt x="148720" y="557300"/>
                    </a:cubicBezTo>
                    <a:cubicBezTo>
                      <a:pt x="163770" y="565682"/>
                      <a:pt x="174057" y="569968"/>
                      <a:pt x="191774" y="569396"/>
                    </a:cubicBezTo>
                    <a:cubicBezTo>
                      <a:pt x="206252" y="569015"/>
                      <a:pt x="220730" y="569873"/>
                      <a:pt x="235112" y="570158"/>
                    </a:cubicBezTo>
                    <a:cubicBezTo>
                      <a:pt x="244161" y="570349"/>
                      <a:pt x="255782" y="571873"/>
                      <a:pt x="260544" y="581207"/>
                    </a:cubicBezTo>
                    <a:cubicBezTo>
                      <a:pt x="261878" y="583779"/>
                      <a:pt x="261401" y="587399"/>
                      <a:pt x="262259" y="590161"/>
                    </a:cubicBezTo>
                    <a:cubicBezTo>
                      <a:pt x="263592" y="594447"/>
                      <a:pt x="266640" y="598067"/>
                      <a:pt x="267878" y="602448"/>
                    </a:cubicBezTo>
                    <a:cubicBezTo>
                      <a:pt x="270260" y="610925"/>
                      <a:pt x="269021" y="620165"/>
                      <a:pt x="261878" y="625784"/>
                    </a:cubicBezTo>
                    <a:cubicBezTo>
                      <a:pt x="249590" y="635500"/>
                      <a:pt x="231398" y="631690"/>
                      <a:pt x="218729" y="639596"/>
                    </a:cubicBezTo>
                    <a:cubicBezTo>
                      <a:pt x="189583" y="657598"/>
                      <a:pt x="231207" y="699508"/>
                      <a:pt x="206442" y="721796"/>
                    </a:cubicBezTo>
                    <a:cubicBezTo>
                      <a:pt x="196155" y="731036"/>
                      <a:pt x="178915" y="732083"/>
                      <a:pt x="167199" y="725606"/>
                    </a:cubicBezTo>
                    <a:cubicBezTo>
                      <a:pt x="153293" y="717891"/>
                      <a:pt x="146435" y="707223"/>
                      <a:pt x="143577" y="691888"/>
                    </a:cubicBezTo>
                    <a:cubicBezTo>
                      <a:pt x="141196" y="679315"/>
                      <a:pt x="143386" y="662265"/>
                      <a:pt x="137767" y="650835"/>
                    </a:cubicBezTo>
                    <a:cubicBezTo>
                      <a:pt x="131290" y="637500"/>
                      <a:pt x="118526" y="631499"/>
                      <a:pt x="105191" y="627594"/>
                    </a:cubicBezTo>
                    <a:cubicBezTo>
                      <a:pt x="89285" y="622927"/>
                      <a:pt x="78616" y="611878"/>
                      <a:pt x="66044" y="601686"/>
                    </a:cubicBezTo>
                    <a:cubicBezTo>
                      <a:pt x="54899" y="592637"/>
                      <a:pt x="50232" y="599400"/>
                      <a:pt x="41374" y="607211"/>
                    </a:cubicBezTo>
                    <a:cubicBezTo>
                      <a:pt x="31373" y="616069"/>
                      <a:pt x="19752" y="619688"/>
                      <a:pt x="14894" y="633404"/>
                    </a:cubicBezTo>
                    <a:cubicBezTo>
                      <a:pt x="6893" y="656074"/>
                      <a:pt x="17180" y="681887"/>
                      <a:pt x="20514" y="704461"/>
                    </a:cubicBezTo>
                    <a:cubicBezTo>
                      <a:pt x="22419" y="716939"/>
                      <a:pt x="22610" y="729416"/>
                      <a:pt x="22895" y="741989"/>
                    </a:cubicBezTo>
                    <a:cubicBezTo>
                      <a:pt x="23086" y="749038"/>
                      <a:pt x="21752" y="763325"/>
                      <a:pt x="27563" y="768755"/>
                    </a:cubicBezTo>
                    <a:cubicBezTo>
                      <a:pt x="42707" y="783042"/>
                      <a:pt x="49661" y="737417"/>
                      <a:pt x="49756" y="730464"/>
                    </a:cubicBezTo>
                    <a:cubicBezTo>
                      <a:pt x="50327" y="710462"/>
                      <a:pt x="43184" y="684744"/>
                      <a:pt x="63091" y="671600"/>
                    </a:cubicBezTo>
                    <a:cubicBezTo>
                      <a:pt x="78236" y="661503"/>
                      <a:pt x="101477" y="661884"/>
                      <a:pt x="113669" y="676457"/>
                    </a:cubicBezTo>
                    <a:cubicBezTo>
                      <a:pt x="125384" y="690459"/>
                      <a:pt x="126432" y="711986"/>
                      <a:pt x="130814" y="729035"/>
                    </a:cubicBezTo>
                    <a:cubicBezTo>
                      <a:pt x="135957" y="749038"/>
                      <a:pt x="145291" y="767612"/>
                      <a:pt x="156626" y="784852"/>
                    </a:cubicBezTo>
                    <a:cubicBezTo>
                      <a:pt x="167199" y="800949"/>
                      <a:pt x="175295" y="817332"/>
                      <a:pt x="190631" y="829238"/>
                    </a:cubicBezTo>
                    <a:cubicBezTo>
                      <a:pt x="200822" y="837144"/>
                      <a:pt x="209109" y="853432"/>
                      <a:pt x="208538" y="866576"/>
                    </a:cubicBezTo>
                    <a:cubicBezTo>
                      <a:pt x="206252" y="918773"/>
                      <a:pt x="131480" y="914201"/>
                      <a:pt x="100619" y="891913"/>
                    </a:cubicBezTo>
                    <a:cubicBezTo>
                      <a:pt x="81093" y="877721"/>
                      <a:pt x="84141" y="854861"/>
                      <a:pt x="64996" y="880102"/>
                    </a:cubicBezTo>
                    <a:cubicBezTo>
                      <a:pt x="54137" y="894389"/>
                      <a:pt x="59090" y="924774"/>
                      <a:pt x="67568" y="935918"/>
                    </a:cubicBezTo>
                    <a:cubicBezTo>
                      <a:pt x="74902" y="945729"/>
                      <a:pt x="98238" y="959255"/>
                      <a:pt x="108620" y="969351"/>
                    </a:cubicBezTo>
                    <a:cubicBezTo>
                      <a:pt x="121574" y="981924"/>
                      <a:pt x="136338" y="991259"/>
                      <a:pt x="144149" y="1008213"/>
                    </a:cubicBezTo>
                    <a:cubicBezTo>
                      <a:pt x="147863" y="992116"/>
                      <a:pt x="130909" y="970399"/>
                      <a:pt x="140720" y="957159"/>
                    </a:cubicBezTo>
                    <a:cubicBezTo>
                      <a:pt x="157388" y="934775"/>
                      <a:pt x="168818" y="959540"/>
                      <a:pt x="180820" y="964779"/>
                    </a:cubicBezTo>
                    <a:cubicBezTo>
                      <a:pt x="205490" y="975542"/>
                      <a:pt x="280737" y="963446"/>
                      <a:pt x="264830" y="1009356"/>
                    </a:cubicBezTo>
                    <a:cubicBezTo>
                      <a:pt x="259496" y="1024787"/>
                      <a:pt x="222730" y="1032026"/>
                      <a:pt x="224920" y="1051838"/>
                    </a:cubicBezTo>
                    <a:cubicBezTo>
                      <a:pt x="227588" y="1075841"/>
                      <a:pt x="258639" y="1065839"/>
                      <a:pt x="273593" y="1063268"/>
                    </a:cubicBezTo>
                    <a:cubicBezTo>
                      <a:pt x="287119" y="1060886"/>
                      <a:pt x="311407" y="1056505"/>
                      <a:pt x="319980" y="1045551"/>
                    </a:cubicBezTo>
                    <a:cubicBezTo>
                      <a:pt x="333315" y="1028311"/>
                      <a:pt x="315884" y="1002403"/>
                      <a:pt x="325886" y="985353"/>
                    </a:cubicBezTo>
                    <a:cubicBezTo>
                      <a:pt x="338363" y="964017"/>
                      <a:pt x="364843" y="977733"/>
                      <a:pt x="360938" y="946205"/>
                    </a:cubicBezTo>
                    <a:cubicBezTo>
                      <a:pt x="357890" y="921631"/>
                      <a:pt x="325981" y="918964"/>
                      <a:pt x="331315" y="890008"/>
                    </a:cubicBezTo>
                    <a:cubicBezTo>
                      <a:pt x="351794" y="884483"/>
                      <a:pt x="371415" y="891341"/>
                      <a:pt x="390656" y="895913"/>
                    </a:cubicBezTo>
                    <a:cubicBezTo>
                      <a:pt x="409515" y="900390"/>
                      <a:pt x="357223" y="830572"/>
                      <a:pt x="357794" y="831810"/>
                    </a:cubicBezTo>
                    <a:cubicBezTo>
                      <a:pt x="332077" y="781518"/>
                      <a:pt x="376368" y="796663"/>
                      <a:pt x="405991" y="789043"/>
                    </a:cubicBezTo>
                    <a:cubicBezTo>
                      <a:pt x="411896" y="787519"/>
                      <a:pt x="417326" y="785995"/>
                      <a:pt x="422088" y="782375"/>
                    </a:cubicBezTo>
                    <a:cubicBezTo>
                      <a:pt x="405800" y="769707"/>
                      <a:pt x="410563" y="721415"/>
                      <a:pt x="378082" y="742085"/>
                    </a:cubicBezTo>
                    <a:cubicBezTo>
                      <a:pt x="363224" y="751514"/>
                      <a:pt x="358175" y="771517"/>
                      <a:pt x="339506" y="776184"/>
                    </a:cubicBezTo>
                    <a:cubicBezTo>
                      <a:pt x="328553" y="778851"/>
                      <a:pt x="313408" y="778089"/>
                      <a:pt x="304454" y="770564"/>
                    </a:cubicBezTo>
                    <a:cubicBezTo>
                      <a:pt x="293501" y="761420"/>
                      <a:pt x="298930" y="748562"/>
                      <a:pt x="292072" y="738751"/>
                    </a:cubicBezTo>
                    <a:cubicBezTo>
                      <a:pt x="274736" y="714081"/>
                      <a:pt x="238351" y="741989"/>
                      <a:pt x="236351" y="696555"/>
                    </a:cubicBezTo>
                    <a:cubicBezTo>
                      <a:pt x="234827" y="660741"/>
                      <a:pt x="255401" y="654169"/>
                      <a:pt x="269878" y="627404"/>
                    </a:cubicBezTo>
                    <a:cubicBezTo>
                      <a:pt x="277403" y="613497"/>
                      <a:pt x="274070" y="557109"/>
                      <a:pt x="291405" y="553775"/>
                    </a:cubicBezTo>
                    <a:cubicBezTo>
                      <a:pt x="302645" y="551585"/>
                      <a:pt x="302359" y="563967"/>
                      <a:pt x="309217" y="568349"/>
                    </a:cubicBezTo>
                    <a:cubicBezTo>
                      <a:pt x="317218" y="573492"/>
                      <a:pt x="330267" y="575207"/>
                      <a:pt x="339792" y="576540"/>
                    </a:cubicBezTo>
                    <a:cubicBezTo>
                      <a:pt x="357413" y="579017"/>
                      <a:pt x="380083" y="574254"/>
                      <a:pt x="389036" y="594352"/>
                    </a:cubicBezTo>
                    <a:cubicBezTo>
                      <a:pt x="392465" y="602162"/>
                      <a:pt x="387322" y="610544"/>
                      <a:pt x="389894" y="617021"/>
                    </a:cubicBezTo>
                    <a:cubicBezTo>
                      <a:pt x="392465" y="623594"/>
                      <a:pt x="399038" y="624641"/>
                      <a:pt x="403324" y="629975"/>
                    </a:cubicBezTo>
                    <a:cubicBezTo>
                      <a:pt x="408182" y="635976"/>
                      <a:pt x="405610" y="642929"/>
                      <a:pt x="413897" y="645882"/>
                    </a:cubicBezTo>
                    <a:cubicBezTo>
                      <a:pt x="422183" y="648835"/>
                      <a:pt x="431994" y="638262"/>
                      <a:pt x="440090" y="638072"/>
                    </a:cubicBezTo>
                    <a:cubicBezTo>
                      <a:pt x="466284" y="637310"/>
                      <a:pt x="453902" y="654359"/>
                      <a:pt x="463427" y="666551"/>
                    </a:cubicBezTo>
                    <a:cubicBezTo>
                      <a:pt x="473237" y="679220"/>
                      <a:pt x="496193" y="667313"/>
                      <a:pt x="507527" y="679982"/>
                    </a:cubicBezTo>
                    <a:cubicBezTo>
                      <a:pt x="517814" y="691507"/>
                      <a:pt x="506384" y="705318"/>
                      <a:pt x="530006" y="703413"/>
                    </a:cubicBezTo>
                    <a:cubicBezTo>
                      <a:pt x="544389" y="702270"/>
                      <a:pt x="553724" y="686649"/>
                      <a:pt x="568392" y="697508"/>
                    </a:cubicBezTo>
                    <a:cubicBezTo>
                      <a:pt x="589633" y="713224"/>
                      <a:pt x="573916" y="733131"/>
                      <a:pt x="563725" y="749895"/>
                    </a:cubicBezTo>
                    <a:cubicBezTo>
                      <a:pt x="545627" y="779899"/>
                      <a:pt x="562201" y="773898"/>
                      <a:pt x="577631" y="799044"/>
                    </a:cubicBezTo>
                    <a:cubicBezTo>
                      <a:pt x="579155" y="801521"/>
                      <a:pt x="580489" y="804188"/>
                      <a:pt x="581727" y="806855"/>
                    </a:cubicBezTo>
                    <a:cubicBezTo>
                      <a:pt x="584489" y="806093"/>
                      <a:pt x="586966" y="805807"/>
                      <a:pt x="588490" y="807140"/>
                    </a:cubicBezTo>
                    <a:cubicBezTo>
                      <a:pt x="606016" y="821618"/>
                      <a:pt x="608588" y="875911"/>
                      <a:pt x="641830" y="868100"/>
                    </a:cubicBezTo>
                    <a:cubicBezTo>
                      <a:pt x="665166" y="862576"/>
                      <a:pt x="685359" y="820380"/>
                      <a:pt x="702028" y="801711"/>
                    </a:cubicBezTo>
                    <a:cubicBezTo>
                      <a:pt x="703742" y="797806"/>
                      <a:pt x="705552" y="794472"/>
                      <a:pt x="707457" y="791710"/>
                    </a:cubicBezTo>
                    <a:cubicBezTo>
                      <a:pt x="727364" y="764564"/>
                      <a:pt x="731270" y="740180"/>
                      <a:pt x="761178" y="719510"/>
                    </a:cubicBezTo>
                    <a:cubicBezTo>
                      <a:pt x="785943" y="702365"/>
                      <a:pt x="793563" y="679601"/>
                      <a:pt x="811565" y="656931"/>
                    </a:cubicBezTo>
                    <a:cubicBezTo>
                      <a:pt x="826234" y="638453"/>
                      <a:pt x="846903" y="638167"/>
                      <a:pt x="864334" y="624546"/>
                    </a:cubicBezTo>
                    <a:cubicBezTo>
                      <a:pt x="882812" y="610068"/>
                      <a:pt x="893004" y="577778"/>
                      <a:pt x="921484" y="581779"/>
                    </a:cubicBezTo>
                    <a:cubicBezTo>
                      <a:pt x="934057" y="583589"/>
                      <a:pt x="942534" y="593685"/>
                      <a:pt x="954250" y="597495"/>
                    </a:cubicBezTo>
                    <a:cubicBezTo>
                      <a:pt x="970918" y="602829"/>
                      <a:pt x="1039975" y="593590"/>
                      <a:pt x="1037879" y="567872"/>
                    </a:cubicBezTo>
                    <a:cubicBezTo>
                      <a:pt x="1035593" y="539964"/>
                      <a:pt x="993016" y="525486"/>
                      <a:pt x="998732" y="495197"/>
                    </a:cubicBezTo>
                    <a:cubicBezTo>
                      <a:pt x="1001017" y="482909"/>
                      <a:pt x="1016543" y="463478"/>
                      <a:pt x="1029212" y="460716"/>
                    </a:cubicBezTo>
                    <a:cubicBezTo>
                      <a:pt x="1046642" y="456906"/>
                      <a:pt x="1060549" y="475289"/>
                      <a:pt x="1071407" y="486243"/>
                    </a:cubicBezTo>
                    <a:cubicBezTo>
                      <a:pt x="1081218" y="496149"/>
                      <a:pt x="1090553" y="506341"/>
                      <a:pt x="1100840" y="515771"/>
                    </a:cubicBezTo>
                    <a:cubicBezTo>
                      <a:pt x="1103697" y="499007"/>
                      <a:pt x="1073026" y="468050"/>
                      <a:pt x="1109317" y="464621"/>
                    </a:cubicBezTo>
                    <a:cubicBezTo>
                      <a:pt x="1122938" y="463288"/>
                      <a:pt x="1148560" y="480528"/>
                      <a:pt x="1155989" y="490529"/>
                    </a:cubicBezTo>
                    <a:cubicBezTo>
                      <a:pt x="1164562" y="502055"/>
                      <a:pt x="1167705" y="532630"/>
                      <a:pt x="1185136" y="532535"/>
                    </a:cubicBezTo>
                    <a:cubicBezTo>
                      <a:pt x="1188089" y="509484"/>
                      <a:pt x="1166086" y="470527"/>
                      <a:pt x="1210187" y="484910"/>
                    </a:cubicBezTo>
                    <a:cubicBezTo>
                      <a:pt x="1233999" y="492625"/>
                      <a:pt x="1241905" y="522533"/>
                      <a:pt x="1266765" y="527105"/>
                    </a:cubicBezTo>
                    <a:cubicBezTo>
                      <a:pt x="1306961" y="534440"/>
                      <a:pt x="1276481" y="483290"/>
                      <a:pt x="1271528" y="465002"/>
                    </a:cubicBezTo>
                    <a:close/>
                  </a:path>
                </a:pathLst>
              </a:custGeom>
              <a:solidFill>
                <a:schemeClr val="accent2">
                  <a:lumMod val="20000"/>
                  <a:lumOff val="80000"/>
                </a:schemeClr>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8549D479-4173-75A4-D688-8350D6FC81DD}"/>
                  </a:ext>
                </a:extLst>
              </p:cNvPr>
              <p:cNvSpPr/>
              <p:nvPr/>
            </p:nvSpPr>
            <p:spPr>
              <a:xfrm>
                <a:off x="7344232" y="462132"/>
                <a:ext cx="113439" cy="150830"/>
              </a:xfrm>
              <a:custGeom>
                <a:avLst/>
                <a:gdLst>
                  <a:gd name="connsiteX0" fmla="*/ 63276 w 113439"/>
                  <a:gd name="connsiteY0" fmla="*/ 34786 h 150830"/>
                  <a:gd name="connsiteX1" fmla="*/ 35082 w 113439"/>
                  <a:gd name="connsiteY1" fmla="*/ 2782 h 150830"/>
                  <a:gd name="connsiteX2" fmla="*/ 10317 w 113439"/>
                  <a:gd name="connsiteY2" fmla="*/ 44692 h 150830"/>
                  <a:gd name="connsiteX3" fmla="*/ 19270 w 113439"/>
                  <a:gd name="connsiteY3" fmla="*/ 84602 h 150830"/>
                  <a:gd name="connsiteX4" fmla="*/ 3268 w 113439"/>
                  <a:gd name="connsiteY4" fmla="*/ 116320 h 150830"/>
                  <a:gd name="connsiteX5" fmla="*/ 59656 w 113439"/>
                  <a:gd name="connsiteY5" fmla="*/ 137656 h 150830"/>
                  <a:gd name="connsiteX6" fmla="*/ 92708 w 113439"/>
                  <a:gd name="connsiteY6" fmla="*/ 113558 h 150830"/>
                  <a:gd name="connsiteX7" fmla="*/ 63181 w 113439"/>
                  <a:gd name="connsiteY7" fmla="*/ 34596 h 15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439" h="150830">
                    <a:moveTo>
                      <a:pt x="63276" y="34786"/>
                    </a:moveTo>
                    <a:cubicBezTo>
                      <a:pt x="54989" y="26404"/>
                      <a:pt x="45940" y="7735"/>
                      <a:pt x="35082" y="2782"/>
                    </a:cubicBezTo>
                    <a:cubicBezTo>
                      <a:pt x="5649" y="-10553"/>
                      <a:pt x="5364" y="27452"/>
                      <a:pt x="10317" y="44692"/>
                    </a:cubicBezTo>
                    <a:cubicBezTo>
                      <a:pt x="13936" y="57361"/>
                      <a:pt x="20604" y="71172"/>
                      <a:pt x="19270" y="84602"/>
                    </a:cubicBezTo>
                    <a:cubicBezTo>
                      <a:pt x="17937" y="98413"/>
                      <a:pt x="8316" y="104509"/>
                      <a:pt x="3268" y="116320"/>
                    </a:cubicBezTo>
                    <a:cubicBezTo>
                      <a:pt x="-13401" y="155849"/>
                      <a:pt x="38035" y="159183"/>
                      <a:pt x="59656" y="137656"/>
                    </a:cubicBezTo>
                    <a:cubicBezTo>
                      <a:pt x="71848" y="125560"/>
                      <a:pt x="76706" y="119845"/>
                      <a:pt x="92708" y="113558"/>
                    </a:cubicBezTo>
                    <a:cubicBezTo>
                      <a:pt x="146620" y="92508"/>
                      <a:pt x="80326" y="51931"/>
                      <a:pt x="63181" y="34596"/>
                    </a:cubicBezTo>
                    <a:close/>
                  </a:path>
                </a:pathLst>
              </a:custGeom>
              <a:solidFill>
                <a:schemeClr val="accent2"/>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28EB0F4-C56C-7AA7-5CC1-76B82986D58C}"/>
                  </a:ext>
                </a:extLst>
              </p:cNvPr>
              <p:cNvSpPr/>
              <p:nvPr/>
            </p:nvSpPr>
            <p:spPr>
              <a:xfrm>
                <a:off x="7374698" y="501894"/>
                <a:ext cx="54945" cy="82480"/>
              </a:xfrm>
              <a:custGeom>
                <a:avLst/>
                <a:gdLst>
                  <a:gd name="connsiteX0" fmla="*/ 5663 w 54945"/>
                  <a:gd name="connsiteY0" fmla="*/ 13979 h 82480"/>
                  <a:gd name="connsiteX1" fmla="*/ 20903 w 54945"/>
                  <a:gd name="connsiteY1" fmla="*/ 48841 h 82480"/>
                  <a:gd name="connsiteX2" fmla="*/ 4711 w 54945"/>
                  <a:gd name="connsiteY2" fmla="*/ 82369 h 82480"/>
                  <a:gd name="connsiteX3" fmla="*/ 35000 w 54945"/>
                  <a:gd name="connsiteY3" fmla="*/ 43411 h 82480"/>
                  <a:gd name="connsiteX4" fmla="*/ 53574 w 54945"/>
                  <a:gd name="connsiteY4" fmla="*/ 45507 h 82480"/>
                  <a:gd name="connsiteX5" fmla="*/ 39477 w 54945"/>
                  <a:gd name="connsiteY5" fmla="*/ 36553 h 82480"/>
                  <a:gd name="connsiteX6" fmla="*/ 18331 w 54945"/>
                  <a:gd name="connsiteY6" fmla="*/ 24076 h 82480"/>
                  <a:gd name="connsiteX7" fmla="*/ 1186 w 54945"/>
                  <a:gd name="connsiteY7" fmla="*/ 263 h 82480"/>
                  <a:gd name="connsiteX8" fmla="*/ 5758 w 54945"/>
                  <a:gd name="connsiteY8" fmla="*/ 13979 h 8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45" h="82480">
                    <a:moveTo>
                      <a:pt x="5663" y="13979"/>
                    </a:moveTo>
                    <a:cubicBezTo>
                      <a:pt x="11188" y="24933"/>
                      <a:pt x="23665" y="35315"/>
                      <a:pt x="20903" y="48841"/>
                    </a:cubicBezTo>
                    <a:cubicBezTo>
                      <a:pt x="19855" y="53889"/>
                      <a:pt x="-11672" y="84559"/>
                      <a:pt x="4711" y="82369"/>
                    </a:cubicBezTo>
                    <a:cubicBezTo>
                      <a:pt x="19855" y="80368"/>
                      <a:pt x="17855" y="47031"/>
                      <a:pt x="35000" y="43411"/>
                    </a:cubicBezTo>
                    <a:cubicBezTo>
                      <a:pt x="40334" y="42268"/>
                      <a:pt x="49383" y="51603"/>
                      <a:pt x="53574" y="45507"/>
                    </a:cubicBezTo>
                    <a:cubicBezTo>
                      <a:pt x="59956" y="36172"/>
                      <a:pt x="42144" y="37315"/>
                      <a:pt x="39477" y="36553"/>
                    </a:cubicBezTo>
                    <a:cubicBezTo>
                      <a:pt x="31381" y="34458"/>
                      <a:pt x="23094" y="31219"/>
                      <a:pt x="18331" y="24076"/>
                    </a:cubicBezTo>
                    <a:cubicBezTo>
                      <a:pt x="12902" y="15884"/>
                      <a:pt x="16331" y="-2404"/>
                      <a:pt x="1186" y="263"/>
                    </a:cubicBezTo>
                    <a:cubicBezTo>
                      <a:pt x="1472" y="5311"/>
                      <a:pt x="3472" y="9407"/>
                      <a:pt x="5758" y="13979"/>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7887EF5B-EC84-C53C-2AD2-EF6F5D25B765}"/>
                  </a:ext>
                </a:extLst>
              </p:cNvPr>
              <p:cNvSpPr/>
              <p:nvPr/>
            </p:nvSpPr>
            <p:spPr>
              <a:xfrm>
                <a:off x="7733100" y="870680"/>
                <a:ext cx="37340" cy="119134"/>
              </a:xfrm>
              <a:custGeom>
                <a:avLst/>
                <a:gdLst>
                  <a:gd name="connsiteX0" fmla="*/ 33405 w 37340"/>
                  <a:gd name="connsiteY0" fmla="*/ 76867 h 119134"/>
                  <a:gd name="connsiteX1" fmla="*/ 22356 w 37340"/>
                  <a:gd name="connsiteY1" fmla="*/ 0 h 119134"/>
                  <a:gd name="connsiteX2" fmla="*/ 15212 w 37340"/>
                  <a:gd name="connsiteY2" fmla="*/ 29051 h 119134"/>
                  <a:gd name="connsiteX3" fmla="*/ 734 w 37340"/>
                  <a:gd name="connsiteY3" fmla="*/ 62389 h 119134"/>
                  <a:gd name="connsiteX4" fmla="*/ 4830 w 37340"/>
                  <a:gd name="connsiteY4" fmla="*/ 96583 h 119134"/>
                  <a:gd name="connsiteX5" fmla="*/ 5973 w 37340"/>
                  <a:gd name="connsiteY5" fmla="*/ 109061 h 119134"/>
                  <a:gd name="connsiteX6" fmla="*/ 9402 w 37340"/>
                  <a:gd name="connsiteY6" fmla="*/ 118681 h 119134"/>
                  <a:gd name="connsiteX7" fmla="*/ 24642 w 37340"/>
                  <a:gd name="connsiteY7" fmla="*/ 117634 h 119134"/>
                  <a:gd name="connsiteX8" fmla="*/ 36453 w 37340"/>
                  <a:gd name="connsiteY8" fmla="*/ 110871 h 119134"/>
                  <a:gd name="connsiteX9" fmla="*/ 34739 w 37340"/>
                  <a:gd name="connsiteY9" fmla="*/ 94774 h 119134"/>
                  <a:gd name="connsiteX10" fmla="*/ 33500 w 37340"/>
                  <a:gd name="connsiteY10" fmla="*/ 76771 h 11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40" h="119134">
                    <a:moveTo>
                      <a:pt x="33405" y="76867"/>
                    </a:moveTo>
                    <a:cubicBezTo>
                      <a:pt x="37215" y="57721"/>
                      <a:pt x="38168" y="16478"/>
                      <a:pt x="22356" y="0"/>
                    </a:cubicBezTo>
                    <a:cubicBezTo>
                      <a:pt x="13403" y="7906"/>
                      <a:pt x="17689" y="20193"/>
                      <a:pt x="15212" y="29051"/>
                    </a:cubicBezTo>
                    <a:cubicBezTo>
                      <a:pt x="12069" y="40386"/>
                      <a:pt x="3020" y="50864"/>
                      <a:pt x="734" y="62389"/>
                    </a:cubicBezTo>
                    <a:cubicBezTo>
                      <a:pt x="-1552" y="73819"/>
                      <a:pt x="1973" y="85344"/>
                      <a:pt x="4830" y="96583"/>
                    </a:cubicBezTo>
                    <a:cubicBezTo>
                      <a:pt x="5973" y="100870"/>
                      <a:pt x="6354" y="104775"/>
                      <a:pt x="5973" y="109061"/>
                    </a:cubicBezTo>
                    <a:cubicBezTo>
                      <a:pt x="5687" y="111919"/>
                      <a:pt x="3973" y="117062"/>
                      <a:pt x="9402" y="118681"/>
                    </a:cubicBezTo>
                    <a:cubicBezTo>
                      <a:pt x="13498" y="119920"/>
                      <a:pt x="20642" y="118300"/>
                      <a:pt x="24642" y="117634"/>
                    </a:cubicBezTo>
                    <a:cubicBezTo>
                      <a:pt x="31786" y="116586"/>
                      <a:pt x="34358" y="115348"/>
                      <a:pt x="36453" y="110871"/>
                    </a:cubicBezTo>
                    <a:cubicBezTo>
                      <a:pt x="38834" y="105727"/>
                      <a:pt x="35786" y="100013"/>
                      <a:pt x="34739" y="94774"/>
                    </a:cubicBezTo>
                    <a:cubicBezTo>
                      <a:pt x="33500" y="88868"/>
                      <a:pt x="32262" y="82772"/>
                      <a:pt x="33500" y="76771"/>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D3C4C53-A1BE-54A2-8ECE-4FE34F461D73}"/>
                  </a:ext>
                </a:extLst>
              </p:cNvPr>
              <p:cNvSpPr/>
              <p:nvPr/>
            </p:nvSpPr>
            <p:spPr>
              <a:xfrm>
                <a:off x="7753557" y="585962"/>
                <a:ext cx="221871" cy="297037"/>
              </a:xfrm>
              <a:custGeom>
                <a:avLst/>
                <a:gdLst>
                  <a:gd name="connsiteX0" fmla="*/ 216974 w 221871"/>
                  <a:gd name="connsiteY0" fmla="*/ 21542 h 297037"/>
                  <a:gd name="connsiteX1" fmla="*/ 186399 w 221871"/>
                  <a:gd name="connsiteY1" fmla="*/ 111 h 297037"/>
                  <a:gd name="connsiteX2" fmla="*/ 89815 w 221871"/>
                  <a:gd name="connsiteY2" fmla="*/ 35354 h 297037"/>
                  <a:gd name="connsiteX3" fmla="*/ 17616 w 221871"/>
                  <a:gd name="connsiteY3" fmla="*/ 94599 h 297037"/>
                  <a:gd name="connsiteX4" fmla="*/ 4090 w 221871"/>
                  <a:gd name="connsiteY4" fmla="*/ 184706 h 297037"/>
                  <a:gd name="connsiteX5" fmla="*/ 60669 w 221871"/>
                  <a:gd name="connsiteY5" fmla="*/ 245189 h 297037"/>
                  <a:gd name="connsiteX6" fmla="*/ 78766 w 221871"/>
                  <a:gd name="connsiteY6" fmla="*/ 283670 h 297037"/>
                  <a:gd name="connsiteX7" fmla="*/ 114961 w 221871"/>
                  <a:gd name="connsiteY7" fmla="*/ 293862 h 297037"/>
                  <a:gd name="connsiteX8" fmla="*/ 174207 w 221871"/>
                  <a:gd name="connsiteY8" fmla="*/ 218901 h 297037"/>
                  <a:gd name="connsiteX9" fmla="*/ 208211 w 221871"/>
                  <a:gd name="connsiteY9" fmla="*/ 120983 h 297037"/>
                  <a:gd name="connsiteX10" fmla="*/ 216974 w 221871"/>
                  <a:gd name="connsiteY10" fmla="*/ 21733 h 2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871" h="297037">
                    <a:moveTo>
                      <a:pt x="216974" y="21542"/>
                    </a:moveTo>
                    <a:cubicBezTo>
                      <a:pt x="210306" y="6969"/>
                      <a:pt x="199353" y="968"/>
                      <a:pt x="186399" y="111"/>
                    </a:cubicBezTo>
                    <a:cubicBezTo>
                      <a:pt x="154966" y="-1984"/>
                      <a:pt x="111818" y="26114"/>
                      <a:pt x="89815" y="35354"/>
                    </a:cubicBezTo>
                    <a:cubicBezTo>
                      <a:pt x="59621" y="48022"/>
                      <a:pt x="26855" y="59642"/>
                      <a:pt x="17616" y="94599"/>
                    </a:cubicBezTo>
                    <a:cubicBezTo>
                      <a:pt x="9234" y="126413"/>
                      <a:pt x="-7816" y="150225"/>
                      <a:pt x="4090" y="184706"/>
                    </a:cubicBezTo>
                    <a:cubicBezTo>
                      <a:pt x="31236" y="197279"/>
                      <a:pt x="47619" y="218996"/>
                      <a:pt x="60669" y="245189"/>
                    </a:cubicBezTo>
                    <a:cubicBezTo>
                      <a:pt x="67050" y="258143"/>
                      <a:pt x="71813" y="273098"/>
                      <a:pt x="78766" y="283670"/>
                    </a:cubicBezTo>
                    <a:cubicBezTo>
                      <a:pt x="86386" y="295005"/>
                      <a:pt x="96673" y="301197"/>
                      <a:pt x="114961" y="293862"/>
                    </a:cubicBezTo>
                    <a:cubicBezTo>
                      <a:pt x="150489" y="279670"/>
                      <a:pt x="165634" y="254333"/>
                      <a:pt x="174207" y="218901"/>
                    </a:cubicBezTo>
                    <a:cubicBezTo>
                      <a:pt x="182398" y="184896"/>
                      <a:pt x="202115" y="154892"/>
                      <a:pt x="208211" y="120983"/>
                    </a:cubicBezTo>
                    <a:cubicBezTo>
                      <a:pt x="213450" y="91932"/>
                      <a:pt x="230023" y="50498"/>
                      <a:pt x="216974" y="21733"/>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B004651-D883-10B2-1BDF-3B67853D6A22}"/>
                  </a:ext>
                </a:extLst>
              </p:cNvPr>
              <p:cNvSpPr/>
              <p:nvPr/>
            </p:nvSpPr>
            <p:spPr>
              <a:xfrm>
                <a:off x="7431740" y="597931"/>
                <a:ext cx="321027" cy="275987"/>
              </a:xfrm>
              <a:custGeom>
                <a:avLst/>
                <a:gdLst>
                  <a:gd name="connsiteX0" fmla="*/ 317906 w 321027"/>
                  <a:gd name="connsiteY0" fmla="*/ 46340 h 275987"/>
                  <a:gd name="connsiteX1" fmla="*/ 264280 w 321027"/>
                  <a:gd name="connsiteY1" fmla="*/ 23765 h 275987"/>
                  <a:gd name="connsiteX2" fmla="*/ 173316 w 321027"/>
                  <a:gd name="connsiteY2" fmla="*/ 715 h 275987"/>
                  <a:gd name="connsiteX3" fmla="*/ 131216 w 321027"/>
                  <a:gd name="connsiteY3" fmla="*/ 2239 h 275987"/>
                  <a:gd name="connsiteX4" fmla="*/ 1009 w 321027"/>
                  <a:gd name="connsiteY4" fmla="*/ 106347 h 275987"/>
                  <a:gd name="connsiteX5" fmla="*/ 56 w 321027"/>
                  <a:gd name="connsiteY5" fmla="*/ 122063 h 275987"/>
                  <a:gd name="connsiteX6" fmla="*/ 5771 w 321027"/>
                  <a:gd name="connsiteY6" fmla="*/ 144923 h 275987"/>
                  <a:gd name="connsiteX7" fmla="*/ 120262 w 321027"/>
                  <a:gd name="connsiteY7" fmla="*/ 217028 h 275987"/>
                  <a:gd name="connsiteX8" fmla="*/ 194557 w 321027"/>
                  <a:gd name="connsiteY8" fmla="*/ 275987 h 275987"/>
                  <a:gd name="connsiteX9" fmla="*/ 196843 w 321027"/>
                  <a:gd name="connsiteY9" fmla="*/ 275987 h 275987"/>
                  <a:gd name="connsiteX10" fmla="*/ 246849 w 321027"/>
                  <a:gd name="connsiteY10" fmla="*/ 225886 h 275987"/>
                  <a:gd name="connsiteX11" fmla="*/ 297903 w 321027"/>
                  <a:gd name="connsiteY11" fmla="*/ 171308 h 275987"/>
                  <a:gd name="connsiteX12" fmla="*/ 311905 w 321027"/>
                  <a:gd name="connsiteY12" fmla="*/ 104918 h 275987"/>
                  <a:gd name="connsiteX13" fmla="*/ 317810 w 321027"/>
                  <a:gd name="connsiteY13" fmla="*/ 46435 h 27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1027" h="275987">
                    <a:moveTo>
                      <a:pt x="317906" y="46340"/>
                    </a:moveTo>
                    <a:cubicBezTo>
                      <a:pt x="310381" y="34243"/>
                      <a:pt x="276377" y="27956"/>
                      <a:pt x="264280" y="23765"/>
                    </a:cubicBezTo>
                    <a:cubicBezTo>
                      <a:pt x="235514" y="13764"/>
                      <a:pt x="204463" y="3572"/>
                      <a:pt x="173316" y="715"/>
                    </a:cubicBezTo>
                    <a:cubicBezTo>
                      <a:pt x="159219" y="-523"/>
                      <a:pt x="145122" y="-238"/>
                      <a:pt x="131216" y="2239"/>
                    </a:cubicBezTo>
                    <a:cubicBezTo>
                      <a:pt x="87496" y="10145"/>
                      <a:pt x="8534" y="59008"/>
                      <a:pt x="1009" y="106347"/>
                    </a:cubicBezTo>
                    <a:cubicBezTo>
                      <a:pt x="152" y="111967"/>
                      <a:pt x="-134" y="117110"/>
                      <a:pt x="56" y="122063"/>
                    </a:cubicBezTo>
                    <a:cubicBezTo>
                      <a:pt x="437" y="130731"/>
                      <a:pt x="2438" y="138256"/>
                      <a:pt x="5771" y="144923"/>
                    </a:cubicBezTo>
                    <a:cubicBezTo>
                      <a:pt x="24917" y="183595"/>
                      <a:pt x="86829" y="193215"/>
                      <a:pt x="120262" y="217028"/>
                    </a:cubicBezTo>
                    <a:cubicBezTo>
                      <a:pt x="140836" y="231696"/>
                      <a:pt x="167696" y="274178"/>
                      <a:pt x="194557" y="275987"/>
                    </a:cubicBezTo>
                    <a:cubicBezTo>
                      <a:pt x="195319" y="275987"/>
                      <a:pt x="196081" y="275987"/>
                      <a:pt x="196843" y="275987"/>
                    </a:cubicBezTo>
                    <a:cubicBezTo>
                      <a:pt x="220751" y="275416"/>
                      <a:pt x="234276" y="242174"/>
                      <a:pt x="246849" y="225886"/>
                    </a:cubicBezTo>
                    <a:cubicBezTo>
                      <a:pt x="261994" y="206360"/>
                      <a:pt x="285330" y="192453"/>
                      <a:pt x="297903" y="171308"/>
                    </a:cubicBezTo>
                    <a:cubicBezTo>
                      <a:pt x="309905" y="151019"/>
                      <a:pt x="310286" y="127683"/>
                      <a:pt x="311905" y="104918"/>
                    </a:cubicBezTo>
                    <a:cubicBezTo>
                      <a:pt x="313048" y="88916"/>
                      <a:pt x="327240" y="61389"/>
                      <a:pt x="317810" y="46435"/>
                    </a:cubicBezTo>
                    <a:close/>
                  </a:path>
                </a:pathLst>
              </a:custGeom>
              <a:solidFill>
                <a:schemeClr val="accent2">
                  <a:lumMod val="50000"/>
                </a:schemeClr>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0933589-6D6F-0A9B-D722-37BD59E6A45B}"/>
                  </a:ext>
                </a:extLst>
              </p:cNvPr>
              <p:cNvSpPr/>
              <p:nvPr/>
            </p:nvSpPr>
            <p:spPr>
              <a:xfrm>
                <a:off x="7413051" y="940262"/>
                <a:ext cx="182299" cy="156608"/>
              </a:xfrm>
              <a:custGeom>
                <a:avLst/>
                <a:gdLst>
                  <a:gd name="connsiteX0" fmla="*/ 1919 w 182299"/>
                  <a:gd name="connsiteY0" fmla="*/ 26307 h 156608"/>
                  <a:gd name="connsiteX1" fmla="*/ 32303 w 182299"/>
                  <a:gd name="connsiteY1" fmla="*/ 13448 h 156608"/>
                  <a:gd name="connsiteX2" fmla="*/ 83929 w 182299"/>
                  <a:gd name="connsiteY2" fmla="*/ 399 h 156608"/>
                  <a:gd name="connsiteX3" fmla="*/ 107837 w 182299"/>
                  <a:gd name="connsiteY3" fmla="*/ 1256 h 156608"/>
                  <a:gd name="connsiteX4" fmla="*/ 181751 w 182299"/>
                  <a:gd name="connsiteY4" fmla="*/ 60311 h 156608"/>
                  <a:gd name="connsiteX5" fmla="*/ 182227 w 182299"/>
                  <a:gd name="connsiteY5" fmla="*/ 69264 h 156608"/>
                  <a:gd name="connsiteX6" fmla="*/ 178988 w 182299"/>
                  <a:gd name="connsiteY6" fmla="*/ 82218 h 156608"/>
                  <a:gd name="connsiteX7" fmla="*/ 114028 w 182299"/>
                  <a:gd name="connsiteY7" fmla="*/ 123176 h 156608"/>
                  <a:gd name="connsiteX8" fmla="*/ 71832 w 182299"/>
                  <a:gd name="connsiteY8" fmla="*/ 156609 h 156608"/>
                  <a:gd name="connsiteX9" fmla="*/ 70499 w 182299"/>
                  <a:gd name="connsiteY9" fmla="*/ 156609 h 156608"/>
                  <a:gd name="connsiteX10" fmla="*/ 42114 w 182299"/>
                  <a:gd name="connsiteY10" fmla="*/ 128224 h 156608"/>
                  <a:gd name="connsiteX11" fmla="*/ 13158 w 182299"/>
                  <a:gd name="connsiteY11" fmla="*/ 97268 h 156608"/>
                  <a:gd name="connsiteX12" fmla="*/ 5157 w 182299"/>
                  <a:gd name="connsiteY12" fmla="*/ 59549 h 156608"/>
                  <a:gd name="connsiteX13" fmla="*/ 1823 w 182299"/>
                  <a:gd name="connsiteY13" fmla="*/ 26307 h 15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299" h="156608">
                    <a:moveTo>
                      <a:pt x="1919" y="26307"/>
                    </a:moveTo>
                    <a:cubicBezTo>
                      <a:pt x="6205" y="19449"/>
                      <a:pt x="25541" y="15829"/>
                      <a:pt x="32303" y="13448"/>
                    </a:cubicBezTo>
                    <a:cubicBezTo>
                      <a:pt x="48591" y="7733"/>
                      <a:pt x="66308" y="1923"/>
                      <a:pt x="83929" y="399"/>
                    </a:cubicBezTo>
                    <a:cubicBezTo>
                      <a:pt x="91930" y="-268"/>
                      <a:pt x="99931" y="-173"/>
                      <a:pt x="107837" y="1256"/>
                    </a:cubicBezTo>
                    <a:cubicBezTo>
                      <a:pt x="132697" y="5733"/>
                      <a:pt x="177464" y="33450"/>
                      <a:pt x="181751" y="60311"/>
                    </a:cubicBezTo>
                    <a:cubicBezTo>
                      <a:pt x="182227" y="63454"/>
                      <a:pt x="182417" y="66407"/>
                      <a:pt x="182227" y="69264"/>
                    </a:cubicBezTo>
                    <a:cubicBezTo>
                      <a:pt x="182036" y="74122"/>
                      <a:pt x="180893" y="78408"/>
                      <a:pt x="178988" y="82218"/>
                    </a:cubicBezTo>
                    <a:cubicBezTo>
                      <a:pt x="168130" y="104126"/>
                      <a:pt x="132983" y="109650"/>
                      <a:pt x="114028" y="123176"/>
                    </a:cubicBezTo>
                    <a:cubicBezTo>
                      <a:pt x="102312" y="131463"/>
                      <a:pt x="87072" y="155656"/>
                      <a:pt x="71832" y="156609"/>
                    </a:cubicBezTo>
                    <a:cubicBezTo>
                      <a:pt x="71356" y="156609"/>
                      <a:pt x="70975" y="156609"/>
                      <a:pt x="70499" y="156609"/>
                    </a:cubicBezTo>
                    <a:cubicBezTo>
                      <a:pt x="56973" y="156323"/>
                      <a:pt x="49258" y="137368"/>
                      <a:pt x="42114" y="128224"/>
                    </a:cubicBezTo>
                    <a:cubicBezTo>
                      <a:pt x="33541" y="117175"/>
                      <a:pt x="20302" y="109269"/>
                      <a:pt x="13158" y="97268"/>
                    </a:cubicBezTo>
                    <a:cubicBezTo>
                      <a:pt x="6300" y="85743"/>
                      <a:pt x="6110" y="72503"/>
                      <a:pt x="5157" y="59549"/>
                    </a:cubicBezTo>
                    <a:cubicBezTo>
                      <a:pt x="4490" y="50405"/>
                      <a:pt x="-3511" y="34784"/>
                      <a:pt x="1823" y="26307"/>
                    </a:cubicBezTo>
                    <a:close/>
                  </a:path>
                </a:pathLst>
              </a:custGeom>
              <a:solidFill>
                <a:schemeClr val="accent2">
                  <a:lumMod val="50000"/>
                </a:schemeClr>
              </a:solidFill>
              <a:ln w="9525" cap="flat">
                <a:noFill/>
                <a:prstDash val="solid"/>
                <a:miter/>
              </a:ln>
            </p:spPr>
            <p:txBody>
              <a:bodyPr rtlCol="0" anchor="ctr"/>
              <a:lstStyle/>
              <a:p>
                <a:endParaRPr lang="en-GB"/>
              </a:p>
            </p:txBody>
          </p:sp>
        </p:grpSp>
        <p:sp>
          <p:nvSpPr>
            <p:cNvPr id="27" name="Freeform 6">
              <a:extLst>
                <a:ext uri="{FF2B5EF4-FFF2-40B4-BE49-F238E27FC236}">
                  <a16:creationId xmlns:a16="http://schemas.microsoft.com/office/drawing/2014/main" id="{18F47BE4-0A8A-12D2-A142-E251345D0CA4}"/>
                </a:ext>
              </a:extLst>
            </p:cNvPr>
            <p:cNvSpPr>
              <a:spLocks noEditPoints="1"/>
            </p:cNvSpPr>
            <p:nvPr/>
          </p:nvSpPr>
          <p:spPr bwMode="auto">
            <a:xfrm>
              <a:off x="6844500" y="3409462"/>
              <a:ext cx="931863" cy="1012825"/>
            </a:xfrm>
            <a:custGeom>
              <a:avLst/>
              <a:gdLst>
                <a:gd name="T0" fmla="*/ 3604 w 8672"/>
                <a:gd name="T1" fmla="*/ 9343 h 9444"/>
                <a:gd name="T2" fmla="*/ 2701 w 8672"/>
                <a:gd name="T3" fmla="*/ 8305 h 9444"/>
                <a:gd name="T4" fmla="*/ 1588 w 8672"/>
                <a:gd name="T5" fmla="*/ 8378 h 9444"/>
                <a:gd name="T6" fmla="*/ 1012 w 8672"/>
                <a:gd name="T7" fmla="*/ 8035 h 9444"/>
                <a:gd name="T8" fmla="*/ 924 w 8672"/>
                <a:gd name="T9" fmla="*/ 7363 h 9444"/>
                <a:gd name="T10" fmla="*/ 689 w 8672"/>
                <a:gd name="T11" fmla="*/ 7091 h 9444"/>
                <a:gd name="T12" fmla="*/ 775 w 8672"/>
                <a:gd name="T13" fmla="*/ 6797 h 9444"/>
                <a:gd name="T14" fmla="*/ 589 w 8672"/>
                <a:gd name="T15" fmla="*/ 6568 h 9444"/>
                <a:gd name="T16" fmla="*/ 579 w 8672"/>
                <a:gd name="T17" fmla="*/ 6115 h 9444"/>
                <a:gd name="T18" fmla="*/ 30 w 8672"/>
                <a:gd name="T19" fmla="*/ 5874 h 9444"/>
                <a:gd name="T20" fmla="*/ 162 w 8672"/>
                <a:gd name="T21" fmla="*/ 5473 h 9444"/>
                <a:gd name="T22" fmla="*/ 837 w 8672"/>
                <a:gd name="T23" fmla="*/ 3605 h 9444"/>
                <a:gd name="T24" fmla="*/ 3508 w 8672"/>
                <a:gd name="T25" fmla="*/ 124 h 9444"/>
                <a:gd name="T26" fmla="*/ 6931 w 8672"/>
                <a:gd name="T27" fmla="*/ 755 h 9444"/>
                <a:gd name="T28" fmla="*/ 8034 w 8672"/>
                <a:gd name="T29" fmla="*/ 1927 h 9444"/>
                <a:gd name="T30" fmla="*/ 8329 w 8672"/>
                <a:gd name="T31" fmla="*/ 4924 h 9444"/>
                <a:gd name="T32" fmla="*/ 6966 w 8672"/>
                <a:gd name="T33" fmla="*/ 6932 h 9444"/>
                <a:gd name="T34" fmla="*/ 7369 w 8672"/>
                <a:gd name="T35" fmla="*/ 8318 h 9444"/>
                <a:gd name="T36" fmla="*/ 5709 w 8672"/>
                <a:gd name="T37" fmla="*/ 8910 h 9444"/>
                <a:gd name="T38" fmla="*/ 3777 w 8672"/>
                <a:gd name="T39" fmla="*/ 9444 h 9444"/>
                <a:gd name="T40" fmla="*/ 3839 w 8672"/>
                <a:gd name="T41" fmla="*/ 9278 h 9444"/>
                <a:gd name="T42" fmla="*/ 5663 w 8672"/>
                <a:gd name="T43" fmla="*/ 8757 h 9444"/>
                <a:gd name="T44" fmla="*/ 7225 w 8672"/>
                <a:gd name="T45" fmla="*/ 8247 h 9444"/>
                <a:gd name="T46" fmla="*/ 6815 w 8672"/>
                <a:gd name="T47" fmla="*/ 6985 h 9444"/>
                <a:gd name="T48" fmla="*/ 6914 w 8672"/>
                <a:gd name="T49" fmla="*/ 6417 h 9444"/>
                <a:gd name="T50" fmla="*/ 8414 w 8672"/>
                <a:gd name="T51" fmla="*/ 3356 h 9444"/>
                <a:gd name="T52" fmla="*/ 3536 w 8672"/>
                <a:gd name="T53" fmla="*/ 282 h 9444"/>
                <a:gd name="T54" fmla="*/ 990 w 8672"/>
                <a:gd name="T55" fmla="*/ 3558 h 9444"/>
                <a:gd name="T56" fmla="*/ 996 w 8672"/>
                <a:gd name="T57" fmla="*/ 4069 h 9444"/>
                <a:gd name="T58" fmla="*/ 298 w 8672"/>
                <a:gd name="T59" fmla="*/ 5557 h 9444"/>
                <a:gd name="T60" fmla="*/ 176 w 8672"/>
                <a:gd name="T61" fmla="*/ 5807 h 9444"/>
                <a:gd name="T62" fmla="*/ 493 w 8672"/>
                <a:gd name="T63" fmla="*/ 5930 h 9444"/>
                <a:gd name="T64" fmla="*/ 794 w 8672"/>
                <a:gd name="T65" fmla="*/ 6277 h 9444"/>
                <a:gd name="T66" fmla="*/ 749 w 8672"/>
                <a:gd name="T67" fmla="*/ 6566 h 9444"/>
                <a:gd name="T68" fmla="*/ 864 w 8672"/>
                <a:gd name="T69" fmla="*/ 6965 h 9444"/>
                <a:gd name="T70" fmla="*/ 963 w 8672"/>
                <a:gd name="T71" fmla="*/ 7159 h 9444"/>
                <a:gd name="T72" fmla="*/ 1102 w 8672"/>
                <a:gd name="T73" fmla="*/ 7526 h 9444"/>
                <a:gd name="T74" fmla="*/ 1600 w 8672"/>
                <a:gd name="T75" fmla="*/ 8219 h 9444"/>
                <a:gd name="T76" fmla="*/ 2690 w 8672"/>
                <a:gd name="T77" fmla="*/ 8145 h 9444"/>
                <a:gd name="T78" fmla="*/ 3300 w 8672"/>
                <a:gd name="T79" fmla="*/ 8504 h 9444"/>
                <a:gd name="T80" fmla="*/ 3746 w 8672"/>
                <a:gd name="T81" fmla="*/ 9269 h 9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72" h="9444">
                  <a:moveTo>
                    <a:pt x="3777" y="9444"/>
                  </a:moveTo>
                  <a:cubicBezTo>
                    <a:pt x="3692" y="9444"/>
                    <a:pt x="3642" y="9415"/>
                    <a:pt x="3604" y="9343"/>
                  </a:cubicBezTo>
                  <a:cubicBezTo>
                    <a:pt x="3585" y="9307"/>
                    <a:pt x="3564" y="9266"/>
                    <a:pt x="3542" y="9222"/>
                  </a:cubicBezTo>
                  <a:cubicBezTo>
                    <a:pt x="3362" y="8870"/>
                    <a:pt x="3061" y="8280"/>
                    <a:pt x="2701" y="8305"/>
                  </a:cubicBezTo>
                  <a:cubicBezTo>
                    <a:pt x="2622" y="8310"/>
                    <a:pt x="2524" y="8322"/>
                    <a:pt x="2420" y="8333"/>
                  </a:cubicBezTo>
                  <a:cubicBezTo>
                    <a:pt x="2166" y="8362"/>
                    <a:pt x="1851" y="8398"/>
                    <a:pt x="1588" y="8378"/>
                  </a:cubicBezTo>
                  <a:cubicBezTo>
                    <a:pt x="1437" y="8367"/>
                    <a:pt x="1319" y="8339"/>
                    <a:pt x="1227" y="8292"/>
                  </a:cubicBezTo>
                  <a:cubicBezTo>
                    <a:pt x="1111" y="8234"/>
                    <a:pt x="1039" y="8147"/>
                    <a:pt x="1012" y="8035"/>
                  </a:cubicBezTo>
                  <a:cubicBezTo>
                    <a:pt x="965" y="7838"/>
                    <a:pt x="952" y="7672"/>
                    <a:pt x="943" y="7538"/>
                  </a:cubicBezTo>
                  <a:cubicBezTo>
                    <a:pt x="937" y="7468"/>
                    <a:pt x="933" y="7407"/>
                    <a:pt x="924" y="7363"/>
                  </a:cubicBezTo>
                  <a:cubicBezTo>
                    <a:pt x="915" y="7316"/>
                    <a:pt x="905" y="7308"/>
                    <a:pt x="905" y="7308"/>
                  </a:cubicBezTo>
                  <a:cubicBezTo>
                    <a:pt x="757" y="7250"/>
                    <a:pt x="706" y="7158"/>
                    <a:pt x="689" y="7091"/>
                  </a:cubicBezTo>
                  <a:cubicBezTo>
                    <a:pt x="669" y="7011"/>
                    <a:pt x="690" y="6923"/>
                    <a:pt x="743" y="6861"/>
                  </a:cubicBezTo>
                  <a:cubicBezTo>
                    <a:pt x="766" y="6834"/>
                    <a:pt x="778" y="6811"/>
                    <a:pt x="775" y="6797"/>
                  </a:cubicBezTo>
                  <a:cubicBezTo>
                    <a:pt x="773" y="6783"/>
                    <a:pt x="754" y="6752"/>
                    <a:pt x="655" y="6697"/>
                  </a:cubicBezTo>
                  <a:cubicBezTo>
                    <a:pt x="629" y="6682"/>
                    <a:pt x="586" y="6647"/>
                    <a:pt x="589" y="6568"/>
                  </a:cubicBezTo>
                  <a:cubicBezTo>
                    <a:pt x="590" y="6534"/>
                    <a:pt x="598" y="6497"/>
                    <a:pt x="609" y="6455"/>
                  </a:cubicBezTo>
                  <a:cubicBezTo>
                    <a:pt x="634" y="6349"/>
                    <a:pt x="663" y="6229"/>
                    <a:pt x="579" y="6115"/>
                  </a:cubicBezTo>
                  <a:cubicBezTo>
                    <a:pt x="558" y="6107"/>
                    <a:pt x="503" y="6096"/>
                    <a:pt x="462" y="6087"/>
                  </a:cubicBezTo>
                  <a:cubicBezTo>
                    <a:pt x="298" y="6054"/>
                    <a:pt x="93" y="6013"/>
                    <a:pt x="30" y="5874"/>
                  </a:cubicBezTo>
                  <a:cubicBezTo>
                    <a:pt x="0" y="5807"/>
                    <a:pt x="7" y="5732"/>
                    <a:pt x="53" y="5651"/>
                  </a:cubicBezTo>
                  <a:cubicBezTo>
                    <a:pt x="79" y="5606"/>
                    <a:pt x="115" y="5547"/>
                    <a:pt x="162" y="5473"/>
                  </a:cubicBezTo>
                  <a:cubicBezTo>
                    <a:pt x="301" y="5248"/>
                    <a:pt x="511" y="4908"/>
                    <a:pt x="666" y="4555"/>
                  </a:cubicBezTo>
                  <a:cubicBezTo>
                    <a:pt x="847" y="4144"/>
                    <a:pt x="905" y="3824"/>
                    <a:pt x="837" y="3605"/>
                  </a:cubicBezTo>
                  <a:cubicBezTo>
                    <a:pt x="627" y="2921"/>
                    <a:pt x="718" y="2182"/>
                    <a:pt x="1086" y="1577"/>
                  </a:cubicBezTo>
                  <a:cubicBezTo>
                    <a:pt x="1404" y="1056"/>
                    <a:pt x="2081" y="382"/>
                    <a:pt x="3508" y="124"/>
                  </a:cubicBezTo>
                  <a:cubicBezTo>
                    <a:pt x="4192" y="1"/>
                    <a:pt x="4843" y="0"/>
                    <a:pt x="5441" y="122"/>
                  </a:cubicBezTo>
                  <a:cubicBezTo>
                    <a:pt x="5988" y="234"/>
                    <a:pt x="6489" y="446"/>
                    <a:pt x="6931" y="755"/>
                  </a:cubicBezTo>
                  <a:cubicBezTo>
                    <a:pt x="7155" y="911"/>
                    <a:pt x="7365" y="1093"/>
                    <a:pt x="7553" y="1295"/>
                  </a:cubicBezTo>
                  <a:cubicBezTo>
                    <a:pt x="7733" y="1488"/>
                    <a:pt x="7895" y="1700"/>
                    <a:pt x="8034" y="1927"/>
                  </a:cubicBezTo>
                  <a:cubicBezTo>
                    <a:pt x="8300" y="2358"/>
                    <a:pt x="8486" y="2843"/>
                    <a:pt x="8571" y="3329"/>
                  </a:cubicBezTo>
                  <a:cubicBezTo>
                    <a:pt x="8672" y="3904"/>
                    <a:pt x="8593" y="4426"/>
                    <a:pt x="8329" y="4924"/>
                  </a:cubicBezTo>
                  <a:cubicBezTo>
                    <a:pt x="8103" y="5349"/>
                    <a:pt x="7783" y="5682"/>
                    <a:pt x="7501" y="5976"/>
                  </a:cubicBezTo>
                  <a:cubicBezTo>
                    <a:pt x="7145" y="6348"/>
                    <a:pt x="6863" y="6642"/>
                    <a:pt x="6966" y="6932"/>
                  </a:cubicBezTo>
                  <a:cubicBezTo>
                    <a:pt x="7057" y="7190"/>
                    <a:pt x="7137" y="7399"/>
                    <a:pt x="7201" y="7568"/>
                  </a:cubicBezTo>
                  <a:cubicBezTo>
                    <a:pt x="7367" y="8002"/>
                    <a:pt x="7435" y="8182"/>
                    <a:pt x="7369" y="8318"/>
                  </a:cubicBezTo>
                  <a:cubicBezTo>
                    <a:pt x="7324" y="8407"/>
                    <a:pt x="7230" y="8451"/>
                    <a:pt x="7092" y="8493"/>
                  </a:cubicBezTo>
                  <a:cubicBezTo>
                    <a:pt x="6546" y="8657"/>
                    <a:pt x="6082" y="8797"/>
                    <a:pt x="5709" y="8910"/>
                  </a:cubicBezTo>
                  <a:cubicBezTo>
                    <a:pt x="4751" y="9200"/>
                    <a:pt x="4270" y="9345"/>
                    <a:pt x="4010" y="9407"/>
                  </a:cubicBezTo>
                  <a:cubicBezTo>
                    <a:pt x="3911" y="9430"/>
                    <a:pt x="3836" y="9444"/>
                    <a:pt x="3777" y="9444"/>
                  </a:cubicBezTo>
                  <a:close/>
                  <a:moveTo>
                    <a:pt x="3753" y="9282"/>
                  </a:moveTo>
                  <a:cubicBezTo>
                    <a:pt x="3758" y="9283"/>
                    <a:pt x="3779" y="9287"/>
                    <a:pt x="3839" y="9278"/>
                  </a:cubicBezTo>
                  <a:cubicBezTo>
                    <a:pt x="3903" y="9269"/>
                    <a:pt x="3998" y="9246"/>
                    <a:pt x="4138" y="9209"/>
                  </a:cubicBezTo>
                  <a:cubicBezTo>
                    <a:pt x="4422" y="9132"/>
                    <a:pt x="4889" y="8991"/>
                    <a:pt x="5663" y="8757"/>
                  </a:cubicBezTo>
                  <a:cubicBezTo>
                    <a:pt x="6036" y="8644"/>
                    <a:pt x="6500" y="8503"/>
                    <a:pt x="7046" y="8339"/>
                  </a:cubicBezTo>
                  <a:cubicBezTo>
                    <a:pt x="7157" y="8306"/>
                    <a:pt x="7209" y="8279"/>
                    <a:pt x="7225" y="8247"/>
                  </a:cubicBezTo>
                  <a:cubicBezTo>
                    <a:pt x="7261" y="8174"/>
                    <a:pt x="7182" y="7967"/>
                    <a:pt x="7051" y="7625"/>
                  </a:cubicBezTo>
                  <a:cubicBezTo>
                    <a:pt x="6987" y="7456"/>
                    <a:pt x="6907" y="7245"/>
                    <a:pt x="6815" y="6985"/>
                  </a:cubicBezTo>
                  <a:cubicBezTo>
                    <a:pt x="6781" y="6891"/>
                    <a:pt x="6775" y="6793"/>
                    <a:pt x="6795" y="6693"/>
                  </a:cubicBezTo>
                  <a:cubicBezTo>
                    <a:pt x="6813" y="6605"/>
                    <a:pt x="6852" y="6515"/>
                    <a:pt x="6914" y="6417"/>
                  </a:cubicBezTo>
                  <a:cubicBezTo>
                    <a:pt x="7025" y="6241"/>
                    <a:pt x="7192" y="6067"/>
                    <a:pt x="7386" y="5865"/>
                  </a:cubicBezTo>
                  <a:cubicBezTo>
                    <a:pt x="7939" y="5289"/>
                    <a:pt x="8627" y="4571"/>
                    <a:pt x="8414" y="3356"/>
                  </a:cubicBezTo>
                  <a:cubicBezTo>
                    <a:pt x="8239" y="2362"/>
                    <a:pt x="7665" y="1462"/>
                    <a:pt x="6839" y="886"/>
                  </a:cubicBezTo>
                  <a:cubicBezTo>
                    <a:pt x="5945" y="262"/>
                    <a:pt x="4803" y="53"/>
                    <a:pt x="3536" y="282"/>
                  </a:cubicBezTo>
                  <a:cubicBezTo>
                    <a:pt x="2453" y="477"/>
                    <a:pt x="1653" y="954"/>
                    <a:pt x="1223" y="1660"/>
                  </a:cubicBezTo>
                  <a:cubicBezTo>
                    <a:pt x="878" y="2226"/>
                    <a:pt x="794" y="2918"/>
                    <a:pt x="990" y="3558"/>
                  </a:cubicBezTo>
                  <a:cubicBezTo>
                    <a:pt x="990" y="3558"/>
                    <a:pt x="990" y="3558"/>
                    <a:pt x="990" y="3558"/>
                  </a:cubicBezTo>
                  <a:cubicBezTo>
                    <a:pt x="1034" y="3699"/>
                    <a:pt x="1036" y="3872"/>
                    <a:pt x="996" y="4069"/>
                  </a:cubicBezTo>
                  <a:cubicBezTo>
                    <a:pt x="963" y="4232"/>
                    <a:pt x="902" y="4417"/>
                    <a:pt x="813" y="4620"/>
                  </a:cubicBezTo>
                  <a:cubicBezTo>
                    <a:pt x="653" y="4983"/>
                    <a:pt x="439" y="5328"/>
                    <a:pt x="298" y="5557"/>
                  </a:cubicBezTo>
                  <a:cubicBezTo>
                    <a:pt x="254" y="5627"/>
                    <a:pt x="217" y="5688"/>
                    <a:pt x="193" y="5730"/>
                  </a:cubicBezTo>
                  <a:cubicBezTo>
                    <a:pt x="173" y="5764"/>
                    <a:pt x="168" y="5790"/>
                    <a:pt x="176" y="5807"/>
                  </a:cubicBezTo>
                  <a:cubicBezTo>
                    <a:pt x="182" y="5821"/>
                    <a:pt x="204" y="5849"/>
                    <a:pt x="283" y="5877"/>
                  </a:cubicBezTo>
                  <a:cubicBezTo>
                    <a:pt x="347" y="5901"/>
                    <a:pt x="425" y="5917"/>
                    <a:pt x="493" y="5930"/>
                  </a:cubicBezTo>
                  <a:cubicBezTo>
                    <a:pt x="601" y="5952"/>
                    <a:pt x="665" y="5965"/>
                    <a:pt x="699" y="6008"/>
                  </a:cubicBezTo>
                  <a:cubicBezTo>
                    <a:pt x="760" y="6086"/>
                    <a:pt x="792" y="6177"/>
                    <a:pt x="794" y="6277"/>
                  </a:cubicBezTo>
                  <a:cubicBezTo>
                    <a:pt x="796" y="6359"/>
                    <a:pt x="778" y="6433"/>
                    <a:pt x="764" y="6493"/>
                  </a:cubicBezTo>
                  <a:cubicBezTo>
                    <a:pt x="758" y="6517"/>
                    <a:pt x="751" y="6548"/>
                    <a:pt x="749" y="6566"/>
                  </a:cubicBezTo>
                  <a:cubicBezTo>
                    <a:pt x="833" y="6615"/>
                    <a:pt x="917" y="6677"/>
                    <a:pt x="933" y="6769"/>
                  </a:cubicBezTo>
                  <a:cubicBezTo>
                    <a:pt x="944" y="6833"/>
                    <a:pt x="921" y="6899"/>
                    <a:pt x="864" y="6965"/>
                  </a:cubicBezTo>
                  <a:cubicBezTo>
                    <a:pt x="848" y="6984"/>
                    <a:pt x="836" y="7018"/>
                    <a:pt x="844" y="7053"/>
                  </a:cubicBezTo>
                  <a:cubicBezTo>
                    <a:pt x="855" y="7096"/>
                    <a:pt x="896" y="7133"/>
                    <a:pt x="963" y="7159"/>
                  </a:cubicBezTo>
                  <a:cubicBezTo>
                    <a:pt x="1049" y="7192"/>
                    <a:pt x="1070" y="7282"/>
                    <a:pt x="1077" y="7312"/>
                  </a:cubicBezTo>
                  <a:cubicBezTo>
                    <a:pt x="1091" y="7369"/>
                    <a:pt x="1096" y="7438"/>
                    <a:pt x="1102" y="7526"/>
                  </a:cubicBezTo>
                  <a:cubicBezTo>
                    <a:pt x="1112" y="7654"/>
                    <a:pt x="1123" y="7814"/>
                    <a:pt x="1167" y="7997"/>
                  </a:cubicBezTo>
                  <a:cubicBezTo>
                    <a:pt x="1179" y="8045"/>
                    <a:pt x="1213" y="8189"/>
                    <a:pt x="1600" y="8219"/>
                  </a:cubicBezTo>
                  <a:cubicBezTo>
                    <a:pt x="1848" y="8238"/>
                    <a:pt x="2155" y="8203"/>
                    <a:pt x="2402" y="8175"/>
                  </a:cubicBezTo>
                  <a:cubicBezTo>
                    <a:pt x="2508" y="8162"/>
                    <a:pt x="2608" y="8151"/>
                    <a:pt x="2690" y="8145"/>
                  </a:cubicBezTo>
                  <a:cubicBezTo>
                    <a:pt x="2804" y="8138"/>
                    <a:pt x="2919" y="8171"/>
                    <a:pt x="3030" y="8243"/>
                  </a:cubicBezTo>
                  <a:cubicBezTo>
                    <a:pt x="3121" y="8303"/>
                    <a:pt x="3210" y="8389"/>
                    <a:pt x="3300" y="8504"/>
                  </a:cubicBezTo>
                  <a:cubicBezTo>
                    <a:pt x="3459" y="8707"/>
                    <a:pt x="3589" y="8963"/>
                    <a:pt x="3684" y="9150"/>
                  </a:cubicBezTo>
                  <a:cubicBezTo>
                    <a:pt x="3706" y="9193"/>
                    <a:pt x="3727" y="9233"/>
                    <a:pt x="3746" y="9269"/>
                  </a:cubicBezTo>
                  <a:cubicBezTo>
                    <a:pt x="3750" y="9276"/>
                    <a:pt x="3752" y="9280"/>
                    <a:pt x="3753" y="928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8" name="Group 27">
              <a:extLst>
                <a:ext uri="{FF2B5EF4-FFF2-40B4-BE49-F238E27FC236}">
                  <a16:creationId xmlns:a16="http://schemas.microsoft.com/office/drawing/2014/main" id="{87F07845-A8D3-C4F2-566C-4B58C8BA8BD3}"/>
                </a:ext>
              </a:extLst>
            </p:cNvPr>
            <p:cNvGrpSpPr/>
            <p:nvPr/>
          </p:nvGrpSpPr>
          <p:grpSpPr>
            <a:xfrm>
              <a:off x="7007035" y="3487444"/>
              <a:ext cx="691632" cy="574870"/>
              <a:chOff x="6809152" y="3367088"/>
              <a:chExt cx="725488" cy="630238"/>
            </a:xfrm>
          </p:grpSpPr>
          <p:sp>
            <p:nvSpPr>
              <p:cNvPr id="29" name="Freeform 5">
                <a:extLst>
                  <a:ext uri="{FF2B5EF4-FFF2-40B4-BE49-F238E27FC236}">
                    <a16:creationId xmlns:a16="http://schemas.microsoft.com/office/drawing/2014/main" id="{749F1166-D048-37EA-FA91-5460AD49489D}"/>
                  </a:ext>
                </a:extLst>
              </p:cNvPr>
              <p:cNvSpPr>
                <a:spLocks/>
              </p:cNvSpPr>
              <p:nvPr/>
            </p:nvSpPr>
            <p:spPr bwMode="auto">
              <a:xfrm>
                <a:off x="6809152" y="3367088"/>
                <a:ext cx="725488" cy="630238"/>
              </a:xfrm>
              <a:custGeom>
                <a:avLst/>
                <a:gdLst>
                  <a:gd name="T0" fmla="*/ 6726 w 6756"/>
                  <a:gd name="T1" fmla="*/ 3010 h 5876"/>
                  <a:gd name="T2" fmla="*/ 6507 w 6756"/>
                  <a:gd name="T3" fmla="*/ 2198 h 5876"/>
                  <a:gd name="T4" fmla="*/ 6103 w 6756"/>
                  <a:gd name="T5" fmla="*/ 1509 h 5876"/>
                  <a:gd name="T6" fmla="*/ 5250 w 6756"/>
                  <a:gd name="T7" fmla="*/ 632 h 5876"/>
                  <a:gd name="T8" fmla="*/ 4478 w 6756"/>
                  <a:gd name="T9" fmla="*/ 202 h 5876"/>
                  <a:gd name="T10" fmla="*/ 3860 w 6756"/>
                  <a:gd name="T11" fmla="*/ 55 h 5876"/>
                  <a:gd name="T12" fmla="*/ 3211 w 6756"/>
                  <a:gd name="T13" fmla="*/ 5 h 5876"/>
                  <a:gd name="T14" fmla="*/ 2730 w 6756"/>
                  <a:gd name="T15" fmla="*/ 31 h 5876"/>
                  <a:gd name="T16" fmla="*/ 2251 w 6756"/>
                  <a:gd name="T17" fmla="*/ 98 h 5876"/>
                  <a:gd name="T18" fmla="*/ 1730 w 6756"/>
                  <a:gd name="T19" fmla="*/ 244 h 5876"/>
                  <a:gd name="T20" fmla="*/ 995 w 6756"/>
                  <a:gd name="T21" fmla="*/ 616 h 5876"/>
                  <a:gd name="T22" fmla="*/ 284 w 6756"/>
                  <a:gd name="T23" fmla="*/ 1359 h 5876"/>
                  <a:gd name="T24" fmla="*/ 56 w 6756"/>
                  <a:gd name="T25" fmla="*/ 1952 h 5876"/>
                  <a:gd name="T26" fmla="*/ 15 w 6756"/>
                  <a:gd name="T27" fmla="*/ 2184 h 5876"/>
                  <a:gd name="T28" fmla="*/ 49 w 6756"/>
                  <a:gd name="T29" fmla="*/ 2627 h 5876"/>
                  <a:gd name="T30" fmla="*/ 187 w 6756"/>
                  <a:gd name="T31" fmla="*/ 3106 h 5876"/>
                  <a:gd name="T32" fmla="*/ 535 w 6756"/>
                  <a:gd name="T33" fmla="*/ 3471 h 5876"/>
                  <a:gd name="T34" fmla="*/ 1310 w 6756"/>
                  <a:gd name="T35" fmla="*/ 3658 h 5876"/>
                  <a:gd name="T36" fmla="*/ 1462 w 6756"/>
                  <a:gd name="T37" fmla="*/ 3754 h 5876"/>
                  <a:gd name="T38" fmla="*/ 1497 w 6756"/>
                  <a:gd name="T39" fmla="*/ 3990 h 5876"/>
                  <a:gd name="T40" fmla="*/ 1735 w 6756"/>
                  <a:gd name="T41" fmla="*/ 4480 h 5876"/>
                  <a:gd name="T42" fmla="*/ 2087 w 6756"/>
                  <a:gd name="T43" fmla="*/ 4653 h 5876"/>
                  <a:gd name="T44" fmla="*/ 3117 w 6756"/>
                  <a:gd name="T45" fmla="*/ 4658 h 5876"/>
                  <a:gd name="T46" fmla="*/ 3190 w 6756"/>
                  <a:gd name="T47" fmla="*/ 4688 h 5876"/>
                  <a:gd name="T48" fmla="*/ 3463 w 6756"/>
                  <a:gd name="T49" fmla="*/ 4928 h 5876"/>
                  <a:gd name="T50" fmla="*/ 3568 w 6756"/>
                  <a:gd name="T51" fmla="*/ 4988 h 5876"/>
                  <a:gd name="T52" fmla="*/ 3678 w 6756"/>
                  <a:gd name="T53" fmla="*/ 5088 h 5876"/>
                  <a:gd name="T54" fmla="*/ 4331 w 6756"/>
                  <a:gd name="T55" fmla="*/ 5834 h 5876"/>
                  <a:gd name="T56" fmla="*/ 4433 w 6756"/>
                  <a:gd name="T57" fmla="*/ 5867 h 5876"/>
                  <a:gd name="T58" fmla="*/ 4619 w 6756"/>
                  <a:gd name="T59" fmla="*/ 5778 h 5876"/>
                  <a:gd name="T60" fmla="*/ 4675 w 6756"/>
                  <a:gd name="T61" fmla="*/ 5590 h 5876"/>
                  <a:gd name="T62" fmla="*/ 4556 w 6756"/>
                  <a:gd name="T63" fmla="*/ 5372 h 5876"/>
                  <a:gd name="T64" fmla="*/ 4471 w 6756"/>
                  <a:gd name="T65" fmla="*/ 5173 h 5876"/>
                  <a:gd name="T66" fmla="*/ 4523 w 6756"/>
                  <a:gd name="T67" fmla="*/ 5098 h 5876"/>
                  <a:gd name="T68" fmla="*/ 4980 w 6756"/>
                  <a:gd name="T69" fmla="*/ 5055 h 5876"/>
                  <a:gd name="T70" fmla="*/ 5405 w 6756"/>
                  <a:gd name="T71" fmla="*/ 4972 h 5876"/>
                  <a:gd name="T72" fmla="*/ 5686 w 6756"/>
                  <a:gd name="T73" fmla="*/ 4748 h 5876"/>
                  <a:gd name="T74" fmla="*/ 5808 w 6756"/>
                  <a:gd name="T75" fmla="*/ 4443 h 5876"/>
                  <a:gd name="T76" fmla="*/ 5861 w 6756"/>
                  <a:gd name="T77" fmla="*/ 4402 h 5876"/>
                  <a:gd name="T78" fmla="*/ 6079 w 6756"/>
                  <a:gd name="T79" fmla="*/ 4382 h 5876"/>
                  <a:gd name="T80" fmla="*/ 6353 w 6756"/>
                  <a:gd name="T81" fmla="*/ 4236 h 5876"/>
                  <a:gd name="T82" fmla="*/ 6415 w 6756"/>
                  <a:gd name="T83" fmla="*/ 4161 h 5876"/>
                  <a:gd name="T84" fmla="*/ 6617 w 6756"/>
                  <a:gd name="T85" fmla="*/ 3826 h 5876"/>
                  <a:gd name="T86" fmla="*/ 6726 w 6756"/>
                  <a:gd name="T87" fmla="*/ 3010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7">
                <a:extLst>
                  <a:ext uri="{FF2B5EF4-FFF2-40B4-BE49-F238E27FC236}">
                    <a16:creationId xmlns:a16="http://schemas.microsoft.com/office/drawing/2014/main" id="{8CA3C400-A73E-9D4E-A8FA-8EA001252A4F}"/>
                  </a:ext>
                </a:extLst>
              </p:cNvPr>
              <p:cNvSpPr>
                <a:spLocks/>
              </p:cNvSpPr>
              <p:nvPr/>
            </p:nvSpPr>
            <p:spPr bwMode="auto">
              <a:xfrm>
                <a:off x="7148877" y="3660776"/>
                <a:ext cx="111125" cy="95250"/>
              </a:xfrm>
              <a:custGeom>
                <a:avLst/>
                <a:gdLst>
                  <a:gd name="T0" fmla="*/ 0 w 1035"/>
                  <a:gd name="T1" fmla="*/ 303 h 891"/>
                  <a:gd name="T2" fmla="*/ 305 w 1035"/>
                  <a:gd name="T3" fmla="*/ 219 h 891"/>
                  <a:gd name="T4" fmla="*/ 575 w 1035"/>
                  <a:gd name="T5" fmla="*/ 215 h 891"/>
                  <a:gd name="T6" fmla="*/ 1025 w 1035"/>
                  <a:gd name="T7" fmla="*/ 32 h 891"/>
                  <a:gd name="T8" fmla="*/ 1029 w 1035"/>
                  <a:gd name="T9" fmla="*/ 33 h 891"/>
                  <a:gd name="T10" fmla="*/ 615 w 1035"/>
                  <a:gd name="T11" fmla="*/ 283 h 891"/>
                  <a:gd name="T12" fmla="*/ 471 w 1035"/>
                  <a:gd name="T13" fmla="*/ 341 h 891"/>
                  <a:gd name="T14" fmla="*/ 498 w 1035"/>
                  <a:gd name="T15" fmla="*/ 474 h 891"/>
                  <a:gd name="T16" fmla="*/ 643 w 1035"/>
                  <a:gd name="T17" fmla="*/ 544 h 891"/>
                  <a:gd name="T18" fmla="*/ 856 w 1035"/>
                  <a:gd name="T19" fmla="*/ 821 h 891"/>
                  <a:gd name="T20" fmla="*/ 661 w 1035"/>
                  <a:gd name="T21" fmla="*/ 611 h 891"/>
                  <a:gd name="T22" fmla="*/ 566 w 1035"/>
                  <a:gd name="T23" fmla="*/ 601 h 891"/>
                  <a:gd name="T24" fmla="*/ 489 w 1035"/>
                  <a:gd name="T25" fmla="*/ 679 h 891"/>
                  <a:gd name="T26" fmla="*/ 440 w 1035"/>
                  <a:gd name="T27" fmla="*/ 891 h 891"/>
                  <a:gd name="T28" fmla="*/ 441 w 1035"/>
                  <a:gd name="T29" fmla="*/ 679 h 891"/>
                  <a:gd name="T30" fmla="*/ 282 w 1035"/>
                  <a:gd name="T31" fmla="*/ 295 h 891"/>
                  <a:gd name="T32" fmla="*/ 0 w 1035"/>
                  <a:gd name="T33" fmla="*/ 303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5" h="891">
                    <a:moveTo>
                      <a:pt x="0" y="303"/>
                    </a:moveTo>
                    <a:cubicBezTo>
                      <a:pt x="72" y="170"/>
                      <a:pt x="213" y="198"/>
                      <a:pt x="305" y="219"/>
                    </a:cubicBezTo>
                    <a:cubicBezTo>
                      <a:pt x="399" y="241"/>
                      <a:pt x="485" y="247"/>
                      <a:pt x="575" y="215"/>
                    </a:cubicBezTo>
                    <a:cubicBezTo>
                      <a:pt x="750" y="143"/>
                      <a:pt x="886" y="0"/>
                      <a:pt x="1025" y="32"/>
                    </a:cubicBezTo>
                    <a:cubicBezTo>
                      <a:pt x="1030" y="32"/>
                      <a:pt x="1035" y="35"/>
                      <a:pt x="1029" y="33"/>
                    </a:cubicBezTo>
                    <a:cubicBezTo>
                      <a:pt x="876" y="40"/>
                      <a:pt x="764" y="194"/>
                      <a:pt x="615" y="283"/>
                    </a:cubicBezTo>
                    <a:cubicBezTo>
                      <a:pt x="541" y="328"/>
                      <a:pt x="494" y="299"/>
                      <a:pt x="471" y="341"/>
                    </a:cubicBezTo>
                    <a:cubicBezTo>
                      <a:pt x="443" y="390"/>
                      <a:pt x="456" y="441"/>
                      <a:pt x="498" y="474"/>
                    </a:cubicBezTo>
                    <a:cubicBezTo>
                      <a:pt x="549" y="514"/>
                      <a:pt x="583" y="519"/>
                      <a:pt x="643" y="544"/>
                    </a:cubicBezTo>
                    <a:cubicBezTo>
                      <a:pt x="749" y="590"/>
                      <a:pt x="821" y="650"/>
                      <a:pt x="856" y="821"/>
                    </a:cubicBezTo>
                    <a:cubicBezTo>
                      <a:pt x="783" y="675"/>
                      <a:pt x="728" y="631"/>
                      <a:pt x="661" y="611"/>
                    </a:cubicBezTo>
                    <a:cubicBezTo>
                      <a:pt x="634" y="604"/>
                      <a:pt x="593" y="597"/>
                      <a:pt x="566" y="601"/>
                    </a:cubicBezTo>
                    <a:cubicBezTo>
                      <a:pt x="526" y="605"/>
                      <a:pt x="499" y="634"/>
                      <a:pt x="489" y="679"/>
                    </a:cubicBezTo>
                    <a:cubicBezTo>
                      <a:pt x="472" y="753"/>
                      <a:pt x="455" y="827"/>
                      <a:pt x="440" y="891"/>
                    </a:cubicBezTo>
                    <a:cubicBezTo>
                      <a:pt x="440" y="827"/>
                      <a:pt x="435" y="752"/>
                      <a:pt x="441" y="679"/>
                    </a:cubicBezTo>
                    <a:cubicBezTo>
                      <a:pt x="455" y="515"/>
                      <a:pt x="390" y="392"/>
                      <a:pt x="282" y="295"/>
                    </a:cubicBezTo>
                    <a:cubicBezTo>
                      <a:pt x="208" y="228"/>
                      <a:pt x="74" y="219"/>
                      <a:pt x="0" y="303"/>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1" name="Freeform 8">
                <a:extLst>
                  <a:ext uri="{FF2B5EF4-FFF2-40B4-BE49-F238E27FC236}">
                    <a16:creationId xmlns:a16="http://schemas.microsoft.com/office/drawing/2014/main" id="{F7A776E5-FD8F-6EC9-94FF-42E2FB595ACD}"/>
                  </a:ext>
                </a:extLst>
              </p:cNvPr>
              <p:cNvSpPr>
                <a:spLocks/>
              </p:cNvSpPr>
              <p:nvPr/>
            </p:nvSpPr>
            <p:spPr bwMode="auto">
              <a:xfrm>
                <a:off x="7002827" y="3702051"/>
                <a:ext cx="84138" cy="147638"/>
              </a:xfrm>
              <a:custGeom>
                <a:avLst/>
                <a:gdLst>
                  <a:gd name="T0" fmla="*/ 638 w 788"/>
                  <a:gd name="T1" fmla="*/ 0 h 1375"/>
                  <a:gd name="T2" fmla="*/ 596 w 788"/>
                  <a:gd name="T3" fmla="*/ 116 h 1375"/>
                  <a:gd name="T4" fmla="*/ 524 w 788"/>
                  <a:gd name="T5" fmla="*/ 194 h 1375"/>
                  <a:gd name="T6" fmla="*/ 379 w 788"/>
                  <a:gd name="T7" fmla="*/ 473 h 1375"/>
                  <a:gd name="T8" fmla="*/ 350 w 788"/>
                  <a:gd name="T9" fmla="*/ 681 h 1375"/>
                  <a:gd name="T10" fmla="*/ 530 w 788"/>
                  <a:gd name="T11" fmla="*/ 1142 h 1375"/>
                  <a:gd name="T12" fmla="*/ 721 w 788"/>
                  <a:gd name="T13" fmla="*/ 1227 h 1375"/>
                  <a:gd name="T14" fmla="*/ 788 w 788"/>
                  <a:gd name="T15" fmla="*/ 1236 h 1375"/>
                  <a:gd name="T16" fmla="*/ 637 w 788"/>
                  <a:gd name="T17" fmla="*/ 1229 h 1375"/>
                  <a:gd name="T18" fmla="*/ 500 w 788"/>
                  <a:gd name="T19" fmla="*/ 1283 h 1375"/>
                  <a:gd name="T20" fmla="*/ 450 w 788"/>
                  <a:gd name="T21" fmla="*/ 1375 h 1375"/>
                  <a:gd name="T22" fmla="*/ 405 w 788"/>
                  <a:gd name="T23" fmla="*/ 1092 h 1375"/>
                  <a:gd name="T24" fmla="*/ 266 w 788"/>
                  <a:gd name="T25" fmla="*/ 784 h 1375"/>
                  <a:gd name="T26" fmla="*/ 23 w 788"/>
                  <a:gd name="T27" fmla="*/ 583 h 1375"/>
                  <a:gd name="T28" fmla="*/ 0 w 788"/>
                  <a:gd name="T29" fmla="*/ 580 h 1375"/>
                  <a:gd name="T30" fmla="*/ 163 w 788"/>
                  <a:gd name="T31" fmla="*/ 568 h 1375"/>
                  <a:gd name="T32" fmla="*/ 219 w 788"/>
                  <a:gd name="T33" fmla="*/ 585 h 1375"/>
                  <a:gd name="T34" fmla="*/ 293 w 788"/>
                  <a:gd name="T35" fmla="*/ 543 h 1375"/>
                  <a:gd name="T36" fmla="*/ 341 w 788"/>
                  <a:gd name="T37" fmla="*/ 352 h 1375"/>
                  <a:gd name="T38" fmla="*/ 456 w 788"/>
                  <a:gd name="T39" fmla="*/ 193 h 1375"/>
                  <a:gd name="T40" fmla="*/ 638 w 788"/>
                  <a:gd name="T41" fmla="*/ 0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8" h="1375">
                    <a:moveTo>
                      <a:pt x="638" y="0"/>
                    </a:moveTo>
                    <a:cubicBezTo>
                      <a:pt x="646" y="47"/>
                      <a:pt x="624" y="83"/>
                      <a:pt x="596" y="116"/>
                    </a:cubicBezTo>
                    <a:cubicBezTo>
                      <a:pt x="574" y="143"/>
                      <a:pt x="551" y="171"/>
                      <a:pt x="524" y="194"/>
                    </a:cubicBezTo>
                    <a:cubicBezTo>
                      <a:pt x="435" y="266"/>
                      <a:pt x="389" y="359"/>
                      <a:pt x="379" y="473"/>
                    </a:cubicBezTo>
                    <a:cubicBezTo>
                      <a:pt x="372" y="543"/>
                      <a:pt x="355" y="611"/>
                      <a:pt x="350" y="681"/>
                    </a:cubicBezTo>
                    <a:cubicBezTo>
                      <a:pt x="337" y="863"/>
                      <a:pt x="381" y="1025"/>
                      <a:pt x="530" y="1142"/>
                    </a:cubicBezTo>
                    <a:cubicBezTo>
                      <a:pt x="589" y="1189"/>
                      <a:pt x="644" y="1216"/>
                      <a:pt x="721" y="1227"/>
                    </a:cubicBezTo>
                    <a:cubicBezTo>
                      <a:pt x="739" y="1229"/>
                      <a:pt x="748" y="1232"/>
                      <a:pt x="788" y="1236"/>
                    </a:cubicBezTo>
                    <a:cubicBezTo>
                      <a:pt x="731" y="1242"/>
                      <a:pt x="685" y="1235"/>
                      <a:pt x="637" y="1229"/>
                    </a:cubicBezTo>
                    <a:cubicBezTo>
                      <a:pt x="569" y="1219"/>
                      <a:pt x="529" y="1222"/>
                      <a:pt x="500" y="1283"/>
                    </a:cubicBezTo>
                    <a:cubicBezTo>
                      <a:pt x="488" y="1307"/>
                      <a:pt x="488" y="1339"/>
                      <a:pt x="450" y="1375"/>
                    </a:cubicBezTo>
                    <a:cubicBezTo>
                      <a:pt x="504" y="1238"/>
                      <a:pt x="467" y="1172"/>
                      <a:pt x="405" y="1092"/>
                    </a:cubicBezTo>
                    <a:cubicBezTo>
                      <a:pt x="349" y="1019"/>
                      <a:pt x="295" y="933"/>
                      <a:pt x="266" y="784"/>
                    </a:cubicBezTo>
                    <a:cubicBezTo>
                      <a:pt x="239" y="655"/>
                      <a:pt x="153" y="584"/>
                      <a:pt x="23" y="583"/>
                    </a:cubicBezTo>
                    <a:cubicBezTo>
                      <a:pt x="16" y="583"/>
                      <a:pt x="8" y="583"/>
                      <a:pt x="0" y="580"/>
                    </a:cubicBezTo>
                    <a:cubicBezTo>
                      <a:pt x="53" y="556"/>
                      <a:pt x="107" y="550"/>
                      <a:pt x="163" y="568"/>
                    </a:cubicBezTo>
                    <a:cubicBezTo>
                      <a:pt x="182" y="574"/>
                      <a:pt x="200" y="580"/>
                      <a:pt x="219" y="585"/>
                    </a:cubicBezTo>
                    <a:cubicBezTo>
                      <a:pt x="257" y="596"/>
                      <a:pt x="283" y="582"/>
                      <a:pt x="293" y="543"/>
                    </a:cubicBezTo>
                    <a:cubicBezTo>
                      <a:pt x="310" y="480"/>
                      <a:pt x="326" y="416"/>
                      <a:pt x="341" y="352"/>
                    </a:cubicBezTo>
                    <a:cubicBezTo>
                      <a:pt x="357" y="282"/>
                      <a:pt x="391" y="229"/>
                      <a:pt x="456" y="193"/>
                    </a:cubicBezTo>
                    <a:cubicBezTo>
                      <a:pt x="535" y="149"/>
                      <a:pt x="601" y="89"/>
                      <a:pt x="638"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2" name="Freeform 9">
                <a:extLst>
                  <a:ext uri="{FF2B5EF4-FFF2-40B4-BE49-F238E27FC236}">
                    <a16:creationId xmlns:a16="http://schemas.microsoft.com/office/drawing/2014/main" id="{17E00BD3-7BBA-8BF0-56EC-99A2E39B2268}"/>
                  </a:ext>
                </a:extLst>
              </p:cNvPr>
              <p:cNvSpPr>
                <a:spLocks/>
              </p:cNvSpPr>
              <p:nvPr/>
            </p:nvSpPr>
            <p:spPr bwMode="auto">
              <a:xfrm>
                <a:off x="7188564" y="3451226"/>
                <a:ext cx="144463" cy="111125"/>
              </a:xfrm>
              <a:custGeom>
                <a:avLst/>
                <a:gdLst>
                  <a:gd name="T0" fmla="*/ 737 w 1348"/>
                  <a:gd name="T1" fmla="*/ 179 h 1035"/>
                  <a:gd name="T2" fmla="*/ 892 w 1348"/>
                  <a:gd name="T3" fmla="*/ 203 h 1035"/>
                  <a:gd name="T4" fmla="*/ 1168 w 1348"/>
                  <a:gd name="T5" fmla="*/ 159 h 1035"/>
                  <a:gd name="T6" fmla="*/ 1348 w 1348"/>
                  <a:gd name="T7" fmla="*/ 0 h 1035"/>
                  <a:gd name="T8" fmla="*/ 1121 w 1348"/>
                  <a:gd name="T9" fmla="*/ 210 h 1035"/>
                  <a:gd name="T10" fmla="*/ 1040 w 1348"/>
                  <a:gd name="T11" fmla="*/ 211 h 1035"/>
                  <a:gd name="T12" fmla="*/ 866 w 1348"/>
                  <a:gd name="T13" fmla="*/ 305 h 1035"/>
                  <a:gd name="T14" fmla="*/ 658 w 1348"/>
                  <a:gd name="T15" fmla="*/ 611 h 1035"/>
                  <a:gd name="T16" fmla="*/ 487 w 1348"/>
                  <a:gd name="T17" fmla="*/ 892 h 1035"/>
                  <a:gd name="T18" fmla="*/ 550 w 1348"/>
                  <a:gd name="T19" fmla="*/ 1035 h 1035"/>
                  <a:gd name="T20" fmla="*/ 447 w 1348"/>
                  <a:gd name="T21" fmla="*/ 752 h 1035"/>
                  <a:gd name="T22" fmla="*/ 378 w 1348"/>
                  <a:gd name="T23" fmla="*/ 682 h 1035"/>
                  <a:gd name="T24" fmla="*/ 110 w 1348"/>
                  <a:gd name="T25" fmla="*/ 705 h 1035"/>
                  <a:gd name="T26" fmla="*/ 0 w 1348"/>
                  <a:gd name="T27" fmla="*/ 749 h 1035"/>
                  <a:gd name="T28" fmla="*/ 181 w 1348"/>
                  <a:gd name="T29" fmla="*/ 635 h 1035"/>
                  <a:gd name="T30" fmla="*/ 443 w 1348"/>
                  <a:gd name="T31" fmla="*/ 632 h 1035"/>
                  <a:gd name="T32" fmla="*/ 573 w 1348"/>
                  <a:gd name="T33" fmla="*/ 601 h 1035"/>
                  <a:gd name="T34" fmla="*/ 773 w 1348"/>
                  <a:gd name="T35" fmla="*/ 320 h 1035"/>
                  <a:gd name="T36" fmla="*/ 717 w 1348"/>
                  <a:gd name="T37" fmla="*/ 192 h 1035"/>
                  <a:gd name="T38" fmla="*/ 605 w 1348"/>
                  <a:gd name="T39" fmla="*/ 130 h 1035"/>
                  <a:gd name="T40" fmla="*/ 737 w 1348"/>
                  <a:gd name="T41" fmla="*/ 179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8" h="1035">
                    <a:moveTo>
                      <a:pt x="737" y="179"/>
                    </a:moveTo>
                    <a:cubicBezTo>
                      <a:pt x="787" y="209"/>
                      <a:pt x="837" y="231"/>
                      <a:pt x="892" y="203"/>
                    </a:cubicBezTo>
                    <a:cubicBezTo>
                      <a:pt x="1014" y="139"/>
                      <a:pt x="1067" y="184"/>
                      <a:pt x="1168" y="159"/>
                    </a:cubicBezTo>
                    <a:cubicBezTo>
                      <a:pt x="1249" y="139"/>
                      <a:pt x="1308" y="69"/>
                      <a:pt x="1348" y="0"/>
                    </a:cubicBezTo>
                    <a:cubicBezTo>
                      <a:pt x="1260" y="220"/>
                      <a:pt x="1178" y="204"/>
                      <a:pt x="1121" y="210"/>
                    </a:cubicBezTo>
                    <a:cubicBezTo>
                      <a:pt x="1094" y="213"/>
                      <a:pt x="1067" y="211"/>
                      <a:pt x="1040" y="211"/>
                    </a:cubicBezTo>
                    <a:cubicBezTo>
                      <a:pt x="966" y="211"/>
                      <a:pt x="908" y="242"/>
                      <a:pt x="866" y="305"/>
                    </a:cubicBezTo>
                    <a:cubicBezTo>
                      <a:pt x="803" y="388"/>
                      <a:pt x="881" y="449"/>
                      <a:pt x="658" y="611"/>
                    </a:cubicBezTo>
                    <a:cubicBezTo>
                      <a:pt x="563" y="702"/>
                      <a:pt x="482" y="759"/>
                      <a:pt x="487" y="892"/>
                    </a:cubicBezTo>
                    <a:cubicBezTo>
                      <a:pt x="488" y="926"/>
                      <a:pt x="494" y="962"/>
                      <a:pt x="550" y="1035"/>
                    </a:cubicBezTo>
                    <a:cubicBezTo>
                      <a:pt x="474" y="985"/>
                      <a:pt x="447" y="932"/>
                      <a:pt x="447" y="752"/>
                    </a:cubicBezTo>
                    <a:cubicBezTo>
                      <a:pt x="444" y="708"/>
                      <a:pt x="415" y="693"/>
                      <a:pt x="378" y="682"/>
                    </a:cubicBezTo>
                    <a:cubicBezTo>
                      <a:pt x="285" y="655"/>
                      <a:pt x="198" y="675"/>
                      <a:pt x="110" y="705"/>
                    </a:cubicBezTo>
                    <a:cubicBezTo>
                      <a:pt x="73" y="718"/>
                      <a:pt x="37" y="734"/>
                      <a:pt x="0" y="749"/>
                    </a:cubicBezTo>
                    <a:cubicBezTo>
                      <a:pt x="29" y="708"/>
                      <a:pt x="116" y="655"/>
                      <a:pt x="181" y="635"/>
                    </a:cubicBezTo>
                    <a:cubicBezTo>
                      <a:pt x="268" y="608"/>
                      <a:pt x="356" y="610"/>
                      <a:pt x="443" y="632"/>
                    </a:cubicBezTo>
                    <a:cubicBezTo>
                      <a:pt x="492" y="644"/>
                      <a:pt x="535" y="631"/>
                      <a:pt x="573" y="601"/>
                    </a:cubicBezTo>
                    <a:cubicBezTo>
                      <a:pt x="665" y="528"/>
                      <a:pt x="762" y="472"/>
                      <a:pt x="773" y="320"/>
                    </a:cubicBezTo>
                    <a:cubicBezTo>
                      <a:pt x="777" y="262"/>
                      <a:pt x="758" y="227"/>
                      <a:pt x="717" y="192"/>
                    </a:cubicBezTo>
                    <a:cubicBezTo>
                      <a:pt x="686" y="166"/>
                      <a:pt x="651" y="149"/>
                      <a:pt x="605" y="130"/>
                    </a:cubicBezTo>
                    <a:cubicBezTo>
                      <a:pt x="606" y="127"/>
                      <a:pt x="672" y="137"/>
                      <a:pt x="737" y="179"/>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3" name="Freeform 10">
                <a:extLst>
                  <a:ext uri="{FF2B5EF4-FFF2-40B4-BE49-F238E27FC236}">
                    <a16:creationId xmlns:a16="http://schemas.microsoft.com/office/drawing/2014/main" id="{ED6C8CA2-C148-8BE3-6391-737BCB9D0BB7}"/>
                  </a:ext>
                </a:extLst>
              </p:cNvPr>
              <p:cNvSpPr>
                <a:spLocks/>
              </p:cNvSpPr>
              <p:nvPr/>
            </p:nvSpPr>
            <p:spPr bwMode="auto">
              <a:xfrm>
                <a:off x="7280639" y="3748088"/>
                <a:ext cx="69850" cy="26988"/>
              </a:xfrm>
              <a:custGeom>
                <a:avLst/>
                <a:gdLst>
                  <a:gd name="T0" fmla="*/ 654 w 654"/>
                  <a:gd name="T1" fmla="*/ 45 h 244"/>
                  <a:gd name="T2" fmla="*/ 582 w 654"/>
                  <a:gd name="T3" fmla="*/ 45 h 244"/>
                  <a:gd name="T4" fmla="*/ 525 w 654"/>
                  <a:gd name="T5" fmla="*/ 244 h 244"/>
                  <a:gd name="T6" fmla="*/ 504 w 654"/>
                  <a:gd name="T7" fmla="*/ 229 h 244"/>
                  <a:gd name="T8" fmla="*/ 214 w 654"/>
                  <a:gd name="T9" fmla="*/ 181 h 244"/>
                  <a:gd name="T10" fmla="*/ 0 w 654"/>
                  <a:gd name="T11" fmla="*/ 127 h 244"/>
                  <a:gd name="T12" fmla="*/ 375 w 654"/>
                  <a:gd name="T13" fmla="*/ 68 h 244"/>
                  <a:gd name="T14" fmla="*/ 654 w 654"/>
                  <a:gd name="T15" fmla="*/ 45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4" h="244">
                    <a:moveTo>
                      <a:pt x="654" y="45"/>
                    </a:moveTo>
                    <a:cubicBezTo>
                      <a:pt x="618" y="39"/>
                      <a:pt x="603" y="42"/>
                      <a:pt x="582" y="45"/>
                    </a:cubicBezTo>
                    <a:cubicBezTo>
                      <a:pt x="468" y="64"/>
                      <a:pt x="436" y="136"/>
                      <a:pt x="525" y="244"/>
                    </a:cubicBezTo>
                    <a:cubicBezTo>
                      <a:pt x="520" y="240"/>
                      <a:pt x="514" y="236"/>
                      <a:pt x="504" y="229"/>
                    </a:cubicBezTo>
                    <a:cubicBezTo>
                      <a:pt x="417" y="164"/>
                      <a:pt x="319" y="162"/>
                      <a:pt x="214" y="181"/>
                    </a:cubicBezTo>
                    <a:cubicBezTo>
                      <a:pt x="140" y="195"/>
                      <a:pt x="66" y="171"/>
                      <a:pt x="0" y="127"/>
                    </a:cubicBezTo>
                    <a:cubicBezTo>
                      <a:pt x="135" y="172"/>
                      <a:pt x="254" y="116"/>
                      <a:pt x="375" y="68"/>
                    </a:cubicBezTo>
                    <a:cubicBezTo>
                      <a:pt x="460" y="34"/>
                      <a:pt x="541" y="0"/>
                      <a:pt x="654" y="45"/>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4" name="Freeform 11">
                <a:extLst>
                  <a:ext uri="{FF2B5EF4-FFF2-40B4-BE49-F238E27FC236}">
                    <a16:creationId xmlns:a16="http://schemas.microsoft.com/office/drawing/2014/main" id="{B678B77B-FA5A-7028-EDA7-4D6646AFB3A5}"/>
                  </a:ext>
                </a:extLst>
              </p:cNvPr>
              <p:cNvSpPr>
                <a:spLocks/>
              </p:cNvSpPr>
              <p:nvPr/>
            </p:nvSpPr>
            <p:spPr bwMode="auto">
              <a:xfrm>
                <a:off x="7117127" y="3392488"/>
                <a:ext cx="73025" cy="50800"/>
              </a:xfrm>
              <a:custGeom>
                <a:avLst/>
                <a:gdLst>
                  <a:gd name="T0" fmla="*/ 675 w 675"/>
                  <a:gd name="T1" fmla="*/ 81 h 475"/>
                  <a:gd name="T2" fmla="*/ 384 w 675"/>
                  <a:gd name="T3" fmla="*/ 475 h 475"/>
                  <a:gd name="T4" fmla="*/ 0 w 675"/>
                  <a:gd name="T5" fmla="*/ 380 h 475"/>
                  <a:gd name="T6" fmla="*/ 231 w 675"/>
                  <a:gd name="T7" fmla="*/ 311 h 475"/>
                  <a:gd name="T8" fmla="*/ 300 w 675"/>
                  <a:gd name="T9" fmla="*/ 0 h 475"/>
                  <a:gd name="T10" fmla="*/ 294 w 675"/>
                  <a:gd name="T11" fmla="*/ 255 h 475"/>
                  <a:gd name="T12" fmla="*/ 438 w 675"/>
                  <a:gd name="T13" fmla="*/ 237 h 475"/>
                  <a:gd name="T14" fmla="*/ 675 w 675"/>
                  <a:gd name="T15" fmla="*/ 81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5" h="475">
                    <a:moveTo>
                      <a:pt x="675" y="81"/>
                    </a:moveTo>
                    <a:cubicBezTo>
                      <a:pt x="566" y="142"/>
                      <a:pt x="485" y="213"/>
                      <a:pt x="384" y="475"/>
                    </a:cubicBezTo>
                    <a:cubicBezTo>
                      <a:pt x="397" y="339"/>
                      <a:pt x="149" y="334"/>
                      <a:pt x="0" y="380"/>
                    </a:cubicBezTo>
                    <a:cubicBezTo>
                      <a:pt x="83" y="320"/>
                      <a:pt x="185" y="310"/>
                      <a:pt x="231" y="311"/>
                    </a:cubicBezTo>
                    <a:cubicBezTo>
                      <a:pt x="198" y="195"/>
                      <a:pt x="211" y="90"/>
                      <a:pt x="300" y="0"/>
                    </a:cubicBezTo>
                    <a:cubicBezTo>
                      <a:pt x="250" y="105"/>
                      <a:pt x="259" y="210"/>
                      <a:pt x="294" y="255"/>
                    </a:cubicBezTo>
                    <a:cubicBezTo>
                      <a:pt x="336" y="310"/>
                      <a:pt x="397" y="294"/>
                      <a:pt x="438" y="237"/>
                    </a:cubicBezTo>
                    <a:cubicBezTo>
                      <a:pt x="478" y="183"/>
                      <a:pt x="563" y="102"/>
                      <a:pt x="675" y="8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5" name="Freeform 12">
                <a:extLst>
                  <a:ext uri="{FF2B5EF4-FFF2-40B4-BE49-F238E27FC236}">
                    <a16:creationId xmlns:a16="http://schemas.microsoft.com/office/drawing/2014/main" id="{02106E3E-21A3-454A-8C55-6E678EF05955}"/>
                  </a:ext>
                </a:extLst>
              </p:cNvPr>
              <p:cNvSpPr>
                <a:spLocks/>
              </p:cNvSpPr>
              <p:nvPr/>
            </p:nvSpPr>
            <p:spPr bwMode="auto">
              <a:xfrm>
                <a:off x="6863127" y="3551238"/>
                <a:ext cx="49213" cy="50800"/>
              </a:xfrm>
              <a:custGeom>
                <a:avLst/>
                <a:gdLst>
                  <a:gd name="T0" fmla="*/ 275 w 457"/>
                  <a:gd name="T1" fmla="*/ 194 h 470"/>
                  <a:gd name="T2" fmla="*/ 237 w 457"/>
                  <a:gd name="T3" fmla="*/ 0 h 470"/>
                  <a:gd name="T4" fmla="*/ 457 w 457"/>
                  <a:gd name="T5" fmla="*/ 224 h 470"/>
                  <a:gd name="T6" fmla="*/ 0 w 457"/>
                  <a:gd name="T7" fmla="*/ 470 h 470"/>
                  <a:gd name="T8" fmla="*/ 117 w 457"/>
                  <a:gd name="T9" fmla="*/ 306 h 470"/>
                  <a:gd name="T10" fmla="*/ 275 w 457"/>
                  <a:gd name="T11" fmla="*/ 194 h 470"/>
                </a:gdLst>
                <a:ahLst/>
                <a:cxnLst>
                  <a:cxn ang="0">
                    <a:pos x="T0" y="T1"/>
                  </a:cxn>
                  <a:cxn ang="0">
                    <a:pos x="T2" y="T3"/>
                  </a:cxn>
                  <a:cxn ang="0">
                    <a:pos x="T4" y="T5"/>
                  </a:cxn>
                  <a:cxn ang="0">
                    <a:pos x="T6" y="T7"/>
                  </a:cxn>
                  <a:cxn ang="0">
                    <a:pos x="T8" y="T9"/>
                  </a:cxn>
                  <a:cxn ang="0">
                    <a:pos x="T10" y="T11"/>
                  </a:cxn>
                </a:cxnLst>
                <a:rect l="0" t="0" r="r" b="b"/>
                <a:pathLst>
                  <a:path w="457" h="470">
                    <a:moveTo>
                      <a:pt x="275" y="194"/>
                    </a:moveTo>
                    <a:cubicBezTo>
                      <a:pt x="224" y="137"/>
                      <a:pt x="225" y="71"/>
                      <a:pt x="237" y="0"/>
                    </a:cubicBezTo>
                    <a:cubicBezTo>
                      <a:pt x="282" y="99"/>
                      <a:pt x="354" y="170"/>
                      <a:pt x="457" y="224"/>
                    </a:cubicBezTo>
                    <a:cubicBezTo>
                      <a:pt x="276" y="256"/>
                      <a:pt x="131" y="336"/>
                      <a:pt x="0" y="470"/>
                    </a:cubicBezTo>
                    <a:cubicBezTo>
                      <a:pt x="26" y="394"/>
                      <a:pt x="68" y="346"/>
                      <a:pt x="117" y="306"/>
                    </a:cubicBezTo>
                    <a:cubicBezTo>
                      <a:pt x="165" y="267"/>
                      <a:pt x="218" y="234"/>
                      <a:pt x="275" y="194"/>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6" name="Freeform 13">
                <a:extLst>
                  <a:ext uri="{FF2B5EF4-FFF2-40B4-BE49-F238E27FC236}">
                    <a16:creationId xmlns:a16="http://schemas.microsoft.com/office/drawing/2014/main" id="{631A66AD-652D-1450-516E-E23B75DDE901}"/>
                  </a:ext>
                </a:extLst>
              </p:cNvPr>
              <p:cNvSpPr>
                <a:spLocks noEditPoints="1"/>
              </p:cNvSpPr>
              <p:nvPr/>
            </p:nvSpPr>
            <p:spPr bwMode="auto">
              <a:xfrm>
                <a:off x="6809152" y="3367088"/>
                <a:ext cx="725488" cy="630238"/>
              </a:xfrm>
              <a:custGeom>
                <a:avLst/>
                <a:gdLst>
                  <a:gd name="T0" fmla="*/ 2730 w 6756"/>
                  <a:gd name="T1" fmla="*/ 31 h 5876"/>
                  <a:gd name="T2" fmla="*/ 187 w 6756"/>
                  <a:gd name="T3" fmla="*/ 3106 h 5876"/>
                  <a:gd name="T4" fmla="*/ 3190 w 6756"/>
                  <a:gd name="T5" fmla="*/ 4688 h 5876"/>
                  <a:gd name="T6" fmla="*/ 4556 w 6756"/>
                  <a:gd name="T7" fmla="*/ 5372 h 5876"/>
                  <a:gd name="T8" fmla="*/ 6079 w 6756"/>
                  <a:gd name="T9" fmla="*/ 4382 h 5876"/>
                  <a:gd name="T10" fmla="*/ 6624 w 6756"/>
                  <a:gd name="T11" fmla="*/ 3001 h 5876"/>
                  <a:gd name="T12" fmla="*/ 248 w 6756"/>
                  <a:gd name="T13" fmla="*/ 1642 h 5876"/>
                  <a:gd name="T14" fmla="*/ 1631 w 6756"/>
                  <a:gd name="T15" fmla="*/ 369 h 5876"/>
                  <a:gd name="T16" fmla="*/ 959 w 6756"/>
                  <a:gd name="T17" fmla="*/ 1241 h 5876"/>
                  <a:gd name="T18" fmla="*/ 248 w 6756"/>
                  <a:gd name="T19" fmla="*/ 1642 h 5876"/>
                  <a:gd name="T20" fmla="*/ 148 w 6756"/>
                  <a:gd name="T21" fmla="*/ 2510 h 5876"/>
                  <a:gd name="T22" fmla="*/ 1362 w 6756"/>
                  <a:gd name="T23" fmla="*/ 3543 h 5876"/>
                  <a:gd name="T24" fmla="*/ 1362 w 6756"/>
                  <a:gd name="T25" fmla="*/ 3543 h 5876"/>
                  <a:gd name="T26" fmla="*/ 193 w 6756"/>
                  <a:gd name="T27" fmla="*/ 2481 h 5876"/>
                  <a:gd name="T28" fmla="*/ 1188 w 6756"/>
                  <a:gd name="T29" fmla="*/ 1626 h 5876"/>
                  <a:gd name="T30" fmla="*/ 1306 w 6756"/>
                  <a:gd name="T31" fmla="*/ 1387 h 5876"/>
                  <a:gd name="T32" fmla="*/ 1900 w 6756"/>
                  <a:gd name="T33" fmla="*/ 575 h 5876"/>
                  <a:gd name="T34" fmla="*/ 1562 w 6756"/>
                  <a:gd name="T35" fmla="*/ 1916 h 5876"/>
                  <a:gd name="T36" fmla="*/ 773 w 6756"/>
                  <a:gd name="T37" fmla="*/ 2603 h 5876"/>
                  <a:gd name="T38" fmla="*/ 1561 w 6756"/>
                  <a:gd name="T39" fmla="*/ 1994 h 5876"/>
                  <a:gd name="T40" fmla="*/ 2474 w 6756"/>
                  <a:gd name="T41" fmla="*/ 1321 h 5876"/>
                  <a:gd name="T42" fmla="*/ 2469 w 6756"/>
                  <a:gd name="T43" fmla="*/ 1228 h 5876"/>
                  <a:gd name="T44" fmla="*/ 1706 w 6756"/>
                  <a:gd name="T45" fmla="*/ 499 h 5876"/>
                  <a:gd name="T46" fmla="*/ 2420 w 6756"/>
                  <a:gd name="T47" fmla="*/ 345 h 5876"/>
                  <a:gd name="T48" fmla="*/ 3784 w 6756"/>
                  <a:gd name="T49" fmla="*/ 249 h 5876"/>
                  <a:gd name="T50" fmla="*/ 4180 w 6756"/>
                  <a:gd name="T51" fmla="*/ 453 h 5876"/>
                  <a:gd name="T52" fmla="*/ 2876 w 6756"/>
                  <a:gd name="T53" fmla="*/ 1862 h 5876"/>
                  <a:gd name="T54" fmla="*/ 2161 w 6756"/>
                  <a:gd name="T55" fmla="*/ 2578 h 5876"/>
                  <a:gd name="T56" fmla="*/ 1818 w 6756"/>
                  <a:gd name="T57" fmla="*/ 3004 h 5876"/>
                  <a:gd name="T58" fmla="*/ 1890 w 6756"/>
                  <a:gd name="T59" fmla="*/ 4240 h 5876"/>
                  <a:gd name="T60" fmla="*/ 2633 w 6756"/>
                  <a:gd name="T61" fmla="*/ 3290 h 5876"/>
                  <a:gd name="T62" fmla="*/ 2960 w 6756"/>
                  <a:gd name="T63" fmla="*/ 3847 h 5876"/>
                  <a:gd name="T64" fmla="*/ 2984 w 6756"/>
                  <a:gd name="T65" fmla="*/ 2772 h 5876"/>
                  <a:gd name="T66" fmla="*/ 4418 w 6756"/>
                  <a:gd name="T67" fmla="*/ 2192 h 5876"/>
                  <a:gd name="T68" fmla="*/ 3131 w 6756"/>
                  <a:gd name="T69" fmla="*/ 2532 h 5876"/>
                  <a:gd name="T70" fmla="*/ 3729 w 6756"/>
                  <a:gd name="T71" fmla="*/ 1044 h 5876"/>
                  <a:gd name="T72" fmla="*/ 4766 w 6756"/>
                  <a:gd name="T73" fmla="*/ 570 h 5876"/>
                  <a:gd name="T74" fmla="*/ 5537 w 6756"/>
                  <a:gd name="T75" fmla="*/ 1019 h 5876"/>
                  <a:gd name="T76" fmla="*/ 5006 w 6756"/>
                  <a:gd name="T77" fmla="*/ 2466 h 5876"/>
                  <a:gd name="T78" fmla="*/ 4541 w 6756"/>
                  <a:gd name="T79" fmla="*/ 3330 h 5876"/>
                  <a:gd name="T80" fmla="*/ 4635 w 6756"/>
                  <a:gd name="T81" fmla="*/ 4052 h 5876"/>
                  <a:gd name="T82" fmla="*/ 3333 w 6756"/>
                  <a:gd name="T83" fmla="*/ 3804 h 5876"/>
                  <a:gd name="T84" fmla="*/ 2813 w 6756"/>
                  <a:gd name="T85" fmla="*/ 4138 h 5876"/>
                  <a:gd name="T86" fmla="*/ 3649 w 6756"/>
                  <a:gd name="T87" fmla="*/ 4326 h 5876"/>
                  <a:gd name="T88" fmla="*/ 3873 w 6756"/>
                  <a:gd name="T89" fmla="*/ 4719 h 5876"/>
                  <a:gd name="T90" fmla="*/ 3805 w 6756"/>
                  <a:gd name="T91" fmla="*/ 4001 h 5876"/>
                  <a:gd name="T92" fmla="*/ 4586 w 6756"/>
                  <a:gd name="T93" fmla="*/ 5681 h 5876"/>
                  <a:gd name="T94" fmla="*/ 3545 w 6756"/>
                  <a:gd name="T95" fmla="*/ 4522 h 5876"/>
                  <a:gd name="T96" fmla="*/ 4566 w 6756"/>
                  <a:gd name="T97" fmla="*/ 5024 h 5876"/>
                  <a:gd name="T98" fmla="*/ 4657 w 6756"/>
                  <a:gd name="T99" fmla="*/ 4967 h 5876"/>
                  <a:gd name="T100" fmla="*/ 5308 w 6756"/>
                  <a:gd name="T101" fmla="*/ 4869 h 5876"/>
                  <a:gd name="T102" fmla="*/ 5707 w 6756"/>
                  <a:gd name="T103" fmla="*/ 4414 h 5876"/>
                  <a:gd name="T104" fmla="*/ 4827 w 6756"/>
                  <a:gd name="T105" fmla="*/ 4250 h 5876"/>
                  <a:gd name="T106" fmla="*/ 6255 w 6756"/>
                  <a:gd name="T107" fmla="*/ 3874 h 5876"/>
                  <a:gd name="T108" fmla="*/ 6265 w 6756"/>
                  <a:gd name="T109" fmla="*/ 3920 h 5876"/>
                  <a:gd name="T110" fmla="*/ 6144 w 6756"/>
                  <a:gd name="T111" fmla="*/ 3523 h 5876"/>
                  <a:gd name="T112" fmla="*/ 4932 w 6756"/>
                  <a:gd name="T113" fmla="*/ 3211 h 5876"/>
                  <a:gd name="T114" fmla="*/ 5588 w 6756"/>
                  <a:gd name="T115" fmla="*/ 2983 h 5876"/>
                  <a:gd name="T116" fmla="*/ 5468 w 6756"/>
                  <a:gd name="T117" fmla="*/ 2662 h 5876"/>
                  <a:gd name="T118" fmla="*/ 5919 w 6756"/>
                  <a:gd name="T119" fmla="*/ 1939 h 5876"/>
                  <a:gd name="T120" fmla="*/ 5556 w 6756"/>
                  <a:gd name="T121" fmla="*/ 1855 h 5876"/>
                  <a:gd name="T122" fmla="*/ 6233 w 6756"/>
                  <a:gd name="T123" fmla="*/ 2510 h 5876"/>
                  <a:gd name="T124" fmla="*/ 6649 w 6756"/>
                  <a:gd name="T125" fmla="*/ 3312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moveTo>
                      <a:pt x="6500" y="2434"/>
                    </a:moveTo>
                    <a:cubicBezTo>
                      <a:pt x="6514" y="2457"/>
                      <a:pt x="6528" y="2491"/>
                      <a:pt x="6540" y="2526"/>
                    </a:cubicBezTo>
                    <a:cubicBezTo>
                      <a:pt x="6585" y="2661"/>
                      <a:pt x="6595" y="2716"/>
                      <a:pt x="6617" y="2912"/>
                    </a:cubicBezTo>
                    <a:cubicBezTo>
                      <a:pt x="6619" y="2931"/>
                      <a:pt x="6628" y="2981"/>
                      <a:pt x="6624" y="3001"/>
                    </a:cubicBezTo>
                    <a:cubicBezTo>
                      <a:pt x="6613" y="3047"/>
                      <a:pt x="6545" y="3045"/>
                      <a:pt x="6503" y="3025"/>
                    </a:cubicBezTo>
                    <a:cubicBezTo>
                      <a:pt x="6407" y="2980"/>
                      <a:pt x="6335" y="3013"/>
                      <a:pt x="6305" y="2950"/>
                    </a:cubicBezTo>
                    <a:cubicBezTo>
                      <a:pt x="6277" y="2892"/>
                      <a:pt x="6346" y="2833"/>
                      <a:pt x="6359" y="2775"/>
                    </a:cubicBezTo>
                    <a:cubicBezTo>
                      <a:pt x="6377" y="2696"/>
                      <a:pt x="6356" y="2622"/>
                      <a:pt x="6311" y="2556"/>
                    </a:cubicBezTo>
                    <a:cubicBezTo>
                      <a:pt x="6293" y="2531"/>
                      <a:pt x="6299" y="2516"/>
                      <a:pt x="6324" y="2494"/>
                    </a:cubicBezTo>
                    <a:cubicBezTo>
                      <a:pt x="6347" y="2475"/>
                      <a:pt x="6355" y="2448"/>
                      <a:pt x="6378" y="2428"/>
                    </a:cubicBezTo>
                    <a:cubicBezTo>
                      <a:pt x="6416" y="2395"/>
                      <a:pt x="6475" y="2390"/>
                      <a:pt x="6500" y="2434"/>
                    </a:cubicBezTo>
                    <a:close/>
                    <a:moveTo>
                      <a:pt x="248" y="1642"/>
                    </a:moveTo>
                    <a:cubicBezTo>
                      <a:pt x="322" y="1447"/>
                      <a:pt x="386" y="1356"/>
                      <a:pt x="512" y="1228"/>
                    </a:cubicBezTo>
                    <a:cubicBezTo>
                      <a:pt x="566" y="1172"/>
                      <a:pt x="696" y="1144"/>
                      <a:pt x="732" y="1134"/>
                    </a:cubicBezTo>
                    <a:cubicBezTo>
                      <a:pt x="760" y="1125"/>
                      <a:pt x="798" y="1115"/>
                      <a:pt x="818" y="1073"/>
                    </a:cubicBezTo>
                    <a:cubicBezTo>
                      <a:pt x="865" y="976"/>
                      <a:pt x="968" y="932"/>
                      <a:pt x="1125" y="895"/>
                    </a:cubicBezTo>
                    <a:cubicBezTo>
                      <a:pt x="1013" y="881"/>
                      <a:pt x="899" y="915"/>
                      <a:pt x="827" y="980"/>
                    </a:cubicBezTo>
                    <a:cubicBezTo>
                      <a:pt x="791" y="1012"/>
                      <a:pt x="764" y="1083"/>
                      <a:pt x="700" y="1093"/>
                    </a:cubicBezTo>
                    <a:cubicBezTo>
                      <a:pt x="676" y="1097"/>
                      <a:pt x="610" y="1112"/>
                      <a:pt x="625" y="1092"/>
                    </a:cubicBezTo>
                    <a:cubicBezTo>
                      <a:pt x="889" y="717"/>
                      <a:pt x="1448" y="409"/>
                      <a:pt x="1631" y="369"/>
                    </a:cubicBezTo>
                    <a:cubicBezTo>
                      <a:pt x="1684" y="357"/>
                      <a:pt x="1689" y="379"/>
                      <a:pt x="1676" y="411"/>
                    </a:cubicBezTo>
                    <a:cubicBezTo>
                      <a:pt x="1641" y="498"/>
                      <a:pt x="1677" y="537"/>
                      <a:pt x="1520" y="647"/>
                    </a:cubicBezTo>
                    <a:cubicBezTo>
                      <a:pt x="1484" y="672"/>
                      <a:pt x="1461" y="672"/>
                      <a:pt x="1398" y="666"/>
                    </a:cubicBezTo>
                    <a:cubicBezTo>
                      <a:pt x="1501" y="695"/>
                      <a:pt x="1478" y="858"/>
                      <a:pt x="1374" y="947"/>
                    </a:cubicBezTo>
                    <a:cubicBezTo>
                      <a:pt x="1313" y="999"/>
                      <a:pt x="1244" y="1040"/>
                      <a:pt x="1184" y="1152"/>
                    </a:cubicBezTo>
                    <a:cubicBezTo>
                      <a:pt x="1146" y="1224"/>
                      <a:pt x="1134" y="1215"/>
                      <a:pt x="1064" y="1203"/>
                    </a:cubicBezTo>
                    <a:cubicBezTo>
                      <a:pt x="969" y="1187"/>
                      <a:pt x="866" y="1201"/>
                      <a:pt x="767" y="1277"/>
                    </a:cubicBezTo>
                    <a:cubicBezTo>
                      <a:pt x="851" y="1248"/>
                      <a:pt x="897" y="1242"/>
                      <a:pt x="959" y="1241"/>
                    </a:cubicBezTo>
                    <a:cubicBezTo>
                      <a:pt x="1046" y="1240"/>
                      <a:pt x="1118" y="1284"/>
                      <a:pt x="1169" y="1355"/>
                    </a:cubicBezTo>
                    <a:cubicBezTo>
                      <a:pt x="1216" y="1421"/>
                      <a:pt x="1204" y="1498"/>
                      <a:pt x="1146" y="1536"/>
                    </a:cubicBezTo>
                    <a:cubicBezTo>
                      <a:pt x="1114" y="1557"/>
                      <a:pt x="1085" y="1556"/>
                      <a:pt x="1056" y="1534"/>
                    </a:cubicBezTo>
                    <a:cubicBezTo>
                      <a:pt x="1045" y="1526"/>
                      <a:pt x="1034" y="1517"/>
                      <a:pt x="1024" y="1507"/>
                    </a:cubicBezTo>
                    <a:cubicBezTo>
                      <a:pt x="923" y="1407"/>
                      <a:pt x="845" y="1416"/>
                      <a:pt x="745" y="1457"/>
                    </a:cubicBezTo>
                    <a:cubicBezTo>
                      <a:pt x="611" y="1513"/>
                      <a:pt x="535" y="1569"/>
                      <a:pt x="430" y="1684"/>
                    </a:cubicBezTo>
                    <a:cubicBezTo>
                      <a:pt x="409" y="1708"/>
                      <a:pt x="387" y="1716"/>
                      <a:pt x="350" y="1714"/>
                    </a:cubicBezTo>
                    <a:cubicBezTo>
                      <a:pt x="316" y="1712"/>
                      <a:pt x="233" y="1678"/>
                      <a:pt x="248" y="1642"/>
                    </a:cubicBezTo>
                    <a:close/>
                    <a:moveTo>
                      <a:pt x="148" y="2510"/>
                    </a:moveTo>
                    <a:cubicBezTo>
                      <a:pt x="146" y="2529"/>
                      <a:pt x="137" y="2558"/>
                      <a:pt x="133" y="2551"/>
                    </a:cubicBezTo>
                    <a:cubicBezTo>
                      <a:pt x="82" y="2460"/>
                      <a:pt x="94" y="2315"/>
                      <a:pt x="96" y="2205"/>
                    </a:cubicBezTo>
                    <a:cubicBezTo>
                      <a:pt x="98" y="2056"/>
                      <a:pt x="142" y="1916"/>
                      <a:pt x="192" y="1779"/>
                    </a:cubicBezTo>
                    <a:cubicBezTo>
                      <a:pt x="202" y="1753"/>
                      <a:pt x="217" y="1755"/>
                      <a:pt x="242" y="1756"/>
                    </a:cubicBezTo>
                    <a:cubicBezTo>
                      <a:pt x="284" y="1759"/>
                      <a:pt x="332" y="1740"/>
                      <a:pt x="332" y="1769"/>
                    </a:cubicBezTo>
                    <a:cubicBezTo>
                      <a:pt x="332" y="1817"/>
                      <a:pt x="294" y="1893"/>
                      <a:pt x="263" y="1981"/>
                    </a:cubicBezTo>
                    <a:cubicBezTo>
                      <a:pt x="195" y="2176"/>
                      <a:pt x="175" y="2230"/>
                      <a:pt x="148" y="2510"/>
                    </a:cubicBezTo>
                    <a:close/>
                    <a:moveTo>
                      <a:pt x="593" y="3393"/>
                    </a:moveTo>
                    <a:cubicBezTo>
                      <a:pt x="518" y="3372"/>
                      <a:pt x="443" y="3299"/>
                      <a:pt x="383" y="3247"/>
                    </a:cubicBezTo>
                    <a:cubicBezTo>
                      <a:pt x="338" y="3208"/>
                      <a:pt x="261" y="3119"/>
                      <a:pt x="302" y="3129"/>
                    </a:cubicBezTo>
                    <a:cubicBezTo>
                      <a:pt x="407" y="3154"/>
                      <a:pt x="535" y="3134"/>
                      <a:pt x="643" y="3146"/>
                    </a:cubicBezTo>
                    <a:cubicBezTo>
                      <a:pt x="741" y="3156"/>
                      <a:pt x="857" y="3223"/>
                      <a:pt x="875" y="3283"/>
                    </a:cubicBezTo>
                    <a:cubicBezTo>
                      <a:pt x="881" y="3305"/>
                      <a:pt x="806" y="3317"/>
                      <a:pt x="779" y="3330"/>
                    </a:cubicBezTo>
                    <a:cubicBezTo>
                      <a:pt x="705" y="3365"/>
                      <a:pt x="674" y="3415"/>
                      <a:pt x="593" y="3393"/>
                    </a:cubicBezTo>
                    <a:close/>
                    <a:moveTo>
                      <a:pt x="1362" y="3543"/>
                    </a:moveTo>
                    <a:cubicBezTo>
                      <a:pt x="1317" y="3569"/>
                      <a:pt x="1262" y="3566"/>
                      <a:pt x="1184" y="3559"/>
                    </a:cubicBezTo>
                    <a:cubicBezTo>
                      <a:pt x="1077" y="3549"/>
                      <a:pt x="925" y="3495"/>
                      <a:pt x="827" y="3461"/>
                    </a:cubicBezTo>
                    <a:cubicBezTo>
                      <a:pt x="771" y="3442"/>
                      <a:pt x="787" y="3391"/>
                      <a:pt x="833" y="3355"/>
                    </a:cubicBezTo>
                    <a:cubicBezTo>
                      <a:pt x="873" y="3325"/>
                      <a:pt x="910" y="3306"/>
                      <a:pt x="962" y="3339"/>
                    </a:cubicBezTo>
                    <a:cubicBezTo>
                      <a:pt x="1035" y="3386"/>
                      <a:pt x="1121" y="3389"/>
                      <a:pt x="1206" y="3389"/>
                    </a:cubicBezTo>
                    <a:cubicBezTo>
                      <a:pt x="1249" y="3389"/>
                      <a:pt x="1293" y="3393"/>
                      <a:pt x="1336" y="3396"/>
                    </a:cubicBezTo>
                    <a:cubicBezTo>
                      <a:pt x="1378" y="3398"/>
                      <a:pt x="1467" y="3398"/>
                      <a:pt x="1435" y="3439"/>
                    </a:cubicBezTo>
                    <a:cubicBezTo>
                      <a:pt x="1407" y="3475"/>
                      <a:pt x="1398" y="3524"/>
                      <a:pt x="1362" y="3543"/>
                    </a:cubicBezTo>
                    <a:close/>
                    <a:moveTo>
                      <a:pt x="1328" y="3328"/>
                    </a:moveTo>
                    <a:cubicBezTo>
                      <a:pt x="1242" y="3319"/>
                      <a:pt x="1141" y="3309"/>
                      <a:pt x="1059" y="3280"/>
                    </a:cubicBezTo>
                    <a:cubicBezTo>
                      <a:pt x="970" y="3248"/>
                      <a:pt x="919" y="3193"/>
                      <a:pt x="815" y="3148"/>
                    </a:cubicBezTo>
                    <a:cubicBezTo>
                      <a:pt x="716" y="3105"/>
                      <a:pt x="650" y="3022"/>
                      <a:pt x="659" y="2896"/>
                    </a:cubicBezTo>
                    <a:cubicBezTo>
                      <a:pt x="649" y="2921"/>
                      <a:pt x="637" y="2944"/>
                      <a:pt x="628" y="2969"/>
                    </a:cubicBezTo>
                    <a:cubicBezTo>
                      <a:pt x="595" y="3071"/>
                      <a:pt x="531" y="3093"/>
                      <a:pt x="430" y="3089"/>
                    </a:cubicBezTo>
                    <a:cubicBezTo>
                      <a:pt x="336" y="3085"/>
                      <a:pt x="247" y="3027"/>
                      <a:pt x="221" y="2910"/>
                    </a:cubicBezTo>
                    <a:cubicBezTo>
                      <a:pt x="189" y="2768"/>
                      <a:pt x="176" y="2626"/>
                      <a:pt x="193" y="2481"/>
                    </a:cubicBezTo>
                    <a:cubicBezTo>
                      <a:pt x="198" y="2434"/>
                      <a:pt x="217" y="2399"/>
                      <a:pt x="265" y="2385"/>
                    </a:cubicBezTo>
                    <a:cubicBezTo>
                      <a:pt x="236" y="2313"/>
                      <a:pt x="242" y="2242"/>
                      <a:pt x="257" y="2172"/>
                    </a:cubicBezTo>
                    <a:cubicBezTo>
                      <a:pt x="284" y="2047"/>
                      <a:pt x="317" y="1920"/>
                      <a:pt x="394" y="1818"/>
                    </a:cubicBezTo>
                    <a:cubicBezTo>
                      <a:pt x="458" y="1733"/>
                      <a:pt x="544" y="1644"/>
                      <a:pt x="603" y="1599"/>
                    </a:cubicBezTo>
                    <a:cubicBezTo>
                      <a:pt x="655" y="1560"/>
                      <a:pt x="716" y="1519"/>
                      <a:pt x="789" y="1490"/>
                    </a:cubicBezTo>
                    <a:cubicBezTo>
                      <a:pt x="859" y="1462"/>
                      <a:pt x="908" y="1464"/>
                      <a:pt x="963" y="1515"/>
                    </a:cubicBezTo>
                    <a:cubicBezTo>
                      <a:pt x="981" y="1531"/>
                      <a:pt x="997" y="1549"/>
                      <a:pt x="1013" y="1567"/>
                    </a:cubicBezTo>
                    <a:cubicBezTo>
                      <a:pt x="1120" y="1685"/>
                      <a:pt x="1157" y="1596"/>
                      <a:pt x="1188" y="1626"/>
                    </a:cubicBezTo>
                    <a:cubicBezTo>
                      <a:pt x="1220" y="1656"/>
                      <a:pt x="1195" y="1770"/>
                      <a:pt x="1127" y="1845"/>
                    </a:cubicBezTo>
                    <a:cubicBezTo>
                      <a:pt x="1225" y="1780"/>
                      <a:pt x="1251" y="1707"/>
                      <a:pt x="1256" y="1642"/>
                    </a:cubicBezTo>
                    <a:cubicBezTo>
                      <a:pt x="1269" y="1474"/>
                      <a:pt x="1382" y="1439"/>
                      <a:pt x="1470" y="1423"/>
                    </a:cubicBezTo>
                    <a:cubicBezTo>
                      <a:pt x="1542" y="1409"/>
                      <a:pt x="1613" y="1447"/>
                      <a:pt x="1680" y="1476"/>
                    </a:cubicBezTo>
                    <a:cubicBezTo>
                      <a:pt x="1766" y="1514"/>
                      <a:pt x="1858" y="1518"/>
                      <a:pt x="1955" y="1476"/>
                    </a:cubicBezTo>
                    <a:cubicBezTo>
                      <a:pt x="1836" y="1493"/>
                      <a:pt x="1760" y="1474"/>
                      <a:pt x="1685" y="1421"/>
                    </a:cubicBezTo>
                    <a:cubicBezTo>
                      <a:pt x="1584" y="1350"/>
                      <a:pt x="1486" y="1334"/>
                      <a:pt x="1365" y="1368"/>
                    </a:cubicBezTo>
                    <a:cubicBezTo>
                      <a:pt x="1346" y="1373"/>
                      <a:pt x="1325" y="1382"/>
                      <a:pt x="1306" y="1387"/>
                    </a:cubicBezTo>
                    <a:cubicBezTo>
                      <a:pt x="1262" y="1400"/>
                      <a:pt x="1235" y="1401"/>
                      <a:pt x="1224" y="1355"/>
                    </a:cubicBezTo>
                    <a:cubicBezTo>
                      <a:pt x="1203" y="1270"/>
                      <a:pt x="1232" y="1192"/>
                      <a:pt x="1273" y="1122"/>
                    </a:cubicBezTo>
                    <a:cubicBezTo>
                      <a:pt x="1353" y="982"/>
                      <a:pt x="1472" y="925"/>
                      <a:pt x="1623" y="891"/>
                    </a:cubicBezTo>
                    <a:cubicBezTo>
                      <a:pt x="1654" y="884"/>
                      <a:pt x="1690" y="884"/>
                      <a:pt x="1721" y="900"/>
                    </a:cubicBezTo>
                    <a:cubicBezTo>
                      <a:pt x="1688" y="857"/>
                      <a:pt x="1638" y="862"/>
                      <a:pt x="1598" y="865"/>
                    </a:cubicBezTo>
                    <a:cubicBezTo>
                      <a:pt x="1502" y="873"/>
                      <a:pt x="1489" y="804"/>
                      <a:pt x="1512" y="738"/>
                    </a:cubicBezTo>
                    <a:cubicBezTo>
                      <a:pt x="1536" y="666"/>
                      <a:pt x="1592" y="626"/>
                      <a:pt x="1656" y="603"/>
                    </a:cubicBezTo>
                    <a:cubicBezTo>
                      <a:pt x="1734" y="574"/>
                      <a:pt x="1817" y="561"/>
                      <a:pt x="1900" y="575"/>
                    </a:cubicBezTo>
                    <a:cubicBezTo>
                      <a:pt x="1972" y="586"/>
                      <a:pt x="2018" y="636"/>
                      <a:pt x="2015" y="710"/>
                    </a:cubicBezTo>
                    <a:cubicBezTo>
                      <a:pt x="2013" y="761"/>
                      <a:pt x="2000" y="811"/>
                      <a:pt x="1990" y="861"/>
                    </a:cubicBezTo>
                    <a:cubicBezTo>
                      <a:pt x="1987" y="879"/>
                      <a:pt x="1978" y="896"/>
                      <a:pt x="1972" y="914"/>
                    </a:cubicBezTo>
                    <a:cubicBezTo>
                      <a:pt x="1944" y="996"/>
                      <a:pt x="1946" y="1001"/>
                      <a:pt x="2025" y="1035"/>
                    </a:cubicBezTo>
                    <a:cubicBezTo>
                      <a:pt x="2146" y="1089"/>
                      <a:pt x="2214" y="1193"/>
                      <a:pt x="2275" y="1304"/>
                    </a:cubicBezTo>
                    <a:cubicBezTo>
                      <a:pt x="2300" y="1349"/>
                      <a:pt x="2325" y="1394"/>
                      <a:pt x="2354" y="1437"/>
                    </a:cubicBezTo>
                    <a:cubicBezTo>
                      <a:pt x="2425" y="1541"/>
                      <a:pt x="2356" y="1739"/>
                      <a:pt x="2247" y="1802"/>
                    </a:cubicBezTo>
                    <a:cubicBezTo>
                      <a:pt x="2093" y="1890"/>
                      <a:pt x="1798" y="1952"/>
                      <a:pt x="1562" y="1916"/>
                    </a:cubicBezTo>
                    <a:cubicBezTo>
                      <a:pt x="1467" y="1901"/>
                      <a:pt x="1378" y="1989"/>
                      <a:pt x="1298" y="2219"/>
                    </a:cubicBezTo>
                    <a:cubicBezTo>
                      <a:pt x="1240" y="2383"/>
                      <a:pt x="1040" y="2405"/>
                      <a:pt x="897" y="2307"/>
                    </a:cubicBezTo>
                    <a:cubicBezTo>
                      <a:pt x="883" y="2298"/>
                      <a:pt x="869" y="2284"/>
                      <a:pt x="851" y="2263"/>
                    </a:cubicBezTo>
                    <a:cubicBezTo>
                      <a:pt x="867" y="2315"/>
                      <a:pt x="894" y="2363"/>
                      <a:pt x="1006" y="2426"/>
                    </a:cubicBezTo>
                    <a:cubicBezTo>
                      <a:pt x="1037" y="2443"/>
                      <a:pt x="959" y="2486"/>
                      <a:pt x="929" y="2498"/>
                    </a:cubicBezTo>
                    <a:cubicBezTo>
                      <a:pt x="822" y="2542"/>
                      <a:pt x="732" y="2560"/>
                      <a:pt x="614" y="2537"/>
                    </a:cubicBezTo>
                    <a:cubicBezTo>
                      <a:pt x="563" y="2528"/>
                      <a:pt x="521" y="2511"/>
                      <a:pt x="460" y="2470"/>
                    </a:cubicBezTo>
                    <a:cubicBezTo>
                      <a:pt x="535" y="2601"/>
                      <a:pt x="717" y="2605"/>
                      <a:pt x="773" y="2603"/>
                    </a:cubicBezTo>
                    <a:cubicBezTo>
                      <a:pt x="868" y="2601"/>
                      <a:pt x="872" y="2624"/>
                      <a:pt x="910" y="2684"/>
                    </a:cubicBezTo>
                    <a:cubicBezTo>
                      <a:pt x="1035" y="2888"/>
                      <a:pt x="1141" y="2947"/>
                      <a:pt x="1279" y="2957"/>
                    </a:cubicBezTo>
                    <a:cubicBezTo>
                      <a:pt x="1321" y="2960"/>
                      <a:pt x="1355" y="2957"/>
                      <a:pt x="1407" y="2939"/>
                    </a:cubicBezTo>
                    <a:cubicBezTo>
                      <a:pt x="1273" y="2935"/>
                      <a:pt x="1154" y="2889"/>
                      <a:pt x="1089" y="2823"/>
                    </a:cubicBezTo>
                    <a:cubicBezTo>
                      <a:pt x="1020" y="2752"/>
                      <a:pt x="994" y="2605"/>
                      <a:pt x="1088" y="2515"/>
                    </a:cubicBezTo>
                    <a:cubicBezTo>
                      <a:pt x="1110" y="2493"/>
                      <a:pt x="1135" y="2474"/>
                      <a:pt x="1161" y="2457"/>
                    </a:cubicBezTo>
                    <a:cubicBezTo>
                      <a:pt x="1231" y="2412"/>
                      <a:pt x="1294" y="2359"/>
                      <a:pt x="1327" y="2279"/>
                    </a:cubicBezTo>
                    <a:cubicBezTo>
                      <a:pt x="1373" y="2171"/>
                      <a:pt x="1455" y="1991"/>
                      <a:pt x="1561" y="1994"/>
                    </a:cubicBezTo>
                    <a:cubicBezTo>
                      <a:pt x="1776" y="1999"/>
                      <a:pt x="1898" y="2011"/>
                      <a:pt x="2131" y="1943"/>
                    </a:cubicBezTo>
                    <a:cubicBezTo>
                      <a:pt x="2332" y="1885"/>
                      <a:pt x="2424" y="1932"/>
                      <a:pt x="2515" y="2119"/>
                    </a:cubicBezTo>
                    <a:cubicBezTo>
                      <a:pt x="2528" y="2145"/>
                      <a:pt x="2536" y="2174"/>
                      <a:pt x="2549" y="2201"/>
                    </a:cubicBezTo>
                    <a:cubicBezTo>
                      <a:pt x="2550" y="2139"/>
                      <a:pt x="2535" y="2081"/>
                      <a:pt x="2506" y="2026"/>
                    </a:cubicBezTo>
                    <a:cubicBezTo>
                      <a:pt x="2486" y="1987"/>
                      <a:pt x="2463" y="1950"/>
                      <a:pt x="2441" y="1911"/>
                    </a:cubicBezTo>
                    <a:cubicBezTo>
                      <a:pt x="2415" y="1862"/>
                      <a:pt x="2406" y="1813"/>
                      <a:pt x="2428" y="1759"/>
                    </a:cubicBezTo>
                    <a:cubicBezTo>
                      <a:pt x="2469" y="1655"/>
                      <a:pt x="2478" y="1549"/>
                      <a:pt x="2436" y="1442"/>
                    </a:cubicBezTo>
                    <a:cubicBezTo>
                      <a:pt x="2417" y="1393"/>
                      <a:pt x="2426" y="1336"/>
                      <a:pt x="2474" y="1321"/>
                    </a:cubicBezTo>
                    <a:cubicBezTo>
                      <a:pt x="2593" y="1284"/>
                      <a:pt x="2589" y="1191"/>
                      <a:pt x="2671" y="1186"/>
                    </a:cubicBezTo>
                    <a:cubicBezTo>
                      <a:pt x="2793" y="1177"/>
                      <a:pt x="2952" y="1118"/>
                      <a:pt x="3007" y="891"/>
                    </a:cubicBezTo>
                    <a:cubicBezTo>
                      <a:pt x="2959" y="990"/>
                      <a:pt x="2856" y="1094"/>
                      <a:pt x="2699" y="1104"/>
                    </a:cubicBezTo>
                    <a:cubicBezTo>
                      <a:pt x="2614" y="1110"/>
                      <a:pt x="2522" y="993"/>
                      <a:pt x="2607" y="807"/>
                    </a:cubicBezTo>
                    <a:cubicBezTo>
                      <a:pt x="2657" y="697"/>
                      <a:pt x="2504" y="638"/>
                      <a:pt x="2663" y="455"/>
                    </a:cubicBezTo>
                    <a:cubicBezTo>
                      <a:pt x="2463" y="584"/>
                      <a:pt x="2596" y="674"/>
                      <a:pt x="2532" y="811"/>
                    </a:cubicBezTo>
                    <a:cubicBezTo>
                      <a:pt x="2501" y="879"/>
                      <a:pt x="2480" y="964"/>
                      <a:pt x="2530" y="1078"/>
                    </a:cubicBezTo>
                    <a:cubicBezTo>
                      <a:pt x="2563" y="1154"/>
                      <a:pt x="2538" y="1193"/>
                      <a:pt x="2469" y="1228"/>
                    </a:cubicBezTo>
                    <a:cubicBezTo>
                      <a:pt x="2403" y="1262"/>
                      <a:pt x="2327" y="1248"/>
                      <a:pt x="2279" y="1198"/>
                    </a:cubicBezTo>
                    <a:cubicBezTo>
                      <a:pt x="2218" y="1133"/>
                      <a:pt x="2155" y="1070"/>
                      <a:pt x="2090" y="1009"/>
                    </a:cubicBezTo>
                    <a:cubicBezTo>
                      <a:pt x="2045" y="966"/>
                      <a:pt x="2026" y="920"/>
                      <a:pt x="2042" y="856"/>
                    </a:cubicBezTo>
                    <a:cubicBezTo>
                      <a:pt x="2067" y="759"/>
                      <a:pt x="2136" y="639"/>
                      <a:pt x="2219" y="592"/>
                    </a:cubicBezTo>
                    <a:cubicBezTo>
                      <a:pt x="2140" y="601"/>
                      <a:pt x="2054" y="714"/>
                      <a:pt x="2057" y="683"/>
                    </a:cubicBezTo>
                    <a:cubicBezTo>
                      <a:pt x="2064" y="600"/>
                      <a:pt x="2003" y="558"/>
                      <a:pt x="1935" y="539"/>
                    </a:cubicBezTo>
                    <a:cubicBezTo>
                      <a:pt x="1883" y="524"/>
                      <a:pt x="1827" y="527"/>
                      <a:pt x="1773" y="520"/>
                    </a:cubicBezTo>
                    <a:cubicBezTo>
                      <a:pt x="1749" y="517"/>
                      <a:pt x="1713" y="514"/>
                      <a:pt x="1706" y="499"/>
                    </a:cubicBezTo>
                    <a:cubicBezTo>
                      <a:pt x="1698" y="480"/>
                      <a:pt x="1707" y="447"/>
                      <a:pt x="1718" y="425"/>
                    </a:cubicBezTo>
                    <a:cubicBezTo>
                      <a:pt x="1758" y="343"/>
                      <a:pt x="1826" y="307"/>
                      <a:pt x="1896" y="280"/>
                    </a:cubicBezTo>
                    <a:cubicBezTo>
                      <a:pt x="2063" y="217"/>
                      <a:pt x="2143" y="216"/>
                      <a:pt x="2308" y="177"/>
                    </a:cubicBezTo>
                    <a:cubicBezTo>
                      <a:pt x="2368" y="163"/>
                      <a:pt x="2517" y="154"/>
                      <a:pt x="2562" y="190"/>
                    </a:cubicBezTo>
                    <a:cubicBezTo>
                      <a:pt x="2572" y="198"/>
                      <a:pt x="2560" y="225"/>
                      <a:pt x="2553" y="236"/>
                    </a:cubicBezTo>
                    <a:cubicBezTo>
                      <a:pt x="2525" y="280"/>
                      <a:pt x="2490" y="306"/>
                      <a:pt x="2446" y="306"/>
                    </a:cubicBezTo>
                    <a:cubicBezTo>
                      <a:pt x="2335" y="304"/>
                      <a:pt x="2293" y="327"/>
                      <a:pt x="2232" y="417"/>
                    </a:cubicBezTo>
                    <a:cubicBezTo>
                      <a:pt x="2301" y="367"/>
                      <a:pt x="2348" y="338"/>
                      <a:pt x="2420" y="345"/>
                    </a:cubicBezTo>
                    <a:cubicBezTo>
                      <a:pt x="2487" y="351"/>
                      <a:pt x="2541" y="344"/>
                      <a:pt x="2589" y="276"/>
                    </a:cubicBezTo>
                    <a:cubicBezTo>
                      <a:pt x="2655" y="185"/>
                      <a:pt x="2703" y="141"/>
                      <a:pt x="2786" y="133"/>
                    </a:cubicBezTo>
                    <a:cubicBezTo>
                      <a:pt x="2840" y="128"/>
                      <a:pt x="2858" y="147"/>
                      <a:pt x="2862" y="190"/>
                    </a:cubicBezTo>
                    <a:cubicBezTo>
                      <a:pt x="2868" y="244"/>
                      <a:pt x="2887" y="287"/>
                      <a:pt x="2924" y="326"/>
                    </a:cubicBezTo>
                    <a:cubicBezTo>
                      <a:pt x="2900" y="212"/>
                      <a:pt x="2964" y="97"/>
                      <a:pt x="3098" y="85"/>
                    </a:cubicBezTo>
                    <a:cubicBezTo>
                      <a:pt x="3300" y="69"/>
                      <a:pt x="3457" y="84"/>
                      <a:pt x="3642" y="104"/>
                    </a:cubicBezTo>
                    <a:cubicBezTo>
                      <a:pt x="3683" y="109"/>
                      <a:pt x="3756" y="124"/>
                      <a:pt x="3794" y="143"/>
                    </a:cubicBezTo>
                    <a:cubicBezTo>
                      <a:pt x="3852" y="171"/>
                      <a:pt x="3832" y="206"/>
                      <a:pt x="3784" y="249"/>
                    </a:cubicBezTo>
                    <a:cubicBezTo>
                      <a:pt x="3771" y="261"/>
                      <a:pt x="3743" y="275"/>
                      <a:pt x="3714" y="289"/>
                    </a:cubicBezTo>
                    <a:cubicBezTo>
                      <a:pt x="3769" y="280"/>
                      <a:pt x="3861" y="271"/>
                      <a:pt x="3915" y="255"/>
                    </a:cubicBezTo>
                    <a:cubicBezTo>
                      <a:pt x="4010" y="228"/>
                      <a:pt x="4113" y="180"/>
                      <a:pt x="4213" y="196"/>
                    </a:cubicBezTo>
                    <a:cubicBezTo>
                      <a:pt x="4258" y="203"/>
                      <a:pt x="4303" y="219"/>
                      <a:pt x="4343" y="241"/>
                    </a:cubicBezTo>
                    <a:cubicBezTo>
                      <a:pt x="4363" y="251"/>
                      <a:pt x="4386" y="266"/>
                      <a:pt x="4383" y="303"/>
                    </a:cubicBezTo>
                    <a:cubicBezTo>
                      <a:pt x="4379" y="339"/>
                      <a:pt x="4351" y="356"/>
                      <a:pt x="4317" y="362"/>
                    </a:cubicBezTo>
                    <a:cubicBezTo>
                      <a:pt x="4270" y="370"/>
                      <a:pt x="4237" y="372"/>
                      <a:pt x="4178" y="364"/>
                    </a:cubicBezTo>
                    <a:cubicBezTo>
                      <a:pt x="4179" y="393"/>
                      <a:pt x="4191" y="428"/>
                      <a:pt x="4180" y="453"/>
                    </a:cubicBezTo>
                    <a:cubicBezTo>
                      <a:pt x="4167" y="479"/>
                      <a:pt x="4136" y="501"/>
                      <a:pt x="4108" y="514"/>
                    </a:cubicBezTo>
                    <a:cubicBezTo>
                      <a:pt x="4060" y="537"/>
                      <a:pt x="4009" y="558"/>
                      <a:pt x="3957" y="568"/>
                    </a:cubicBezTo>
                    <a:cubicBezTo>
                      <a:pt x="3710" y="615"/>
                      <a:pt x="3636" y="663"/>
                      <a:pt x="3529" y="838"/>
                    </a:cubicBezTo>
                    <a:cubicBezTo>
                      <a:pt x="3501" y="826"/>
                      <a:pt x="3475" y="814"/>
                      <a:pt x="3448" y="803"/>
                    </a:cubicBezTo>
                    <a:cubicBezTo>
                      <a:pt x="3526" y="868"/>
                      <a:pt x="3551" y="953"/>
                      <a:pt x="3544" y="1049"/>
                    </a:cubicBezTo>
                    <a:cubicBezTo>
                      <a:pt x="3541" y="1098"/>
                      <a:pt x="3514" y="1132"/>
                      <a:pt x="3468" y="1147"/>
                    </a:cubicBezTo>
                    <a:cubicBezTo>
                      <a:pt x="3437" y="1157"/>
                      <a:pt x="3405" y="1161"/>
                      <a:pt x="3373" y="1168"/>
                    </a:cubicBezTo>
                    <a:cubicBezTo>
                      <a:pt x="3136" y="1222"/>
                      <a:pt x="2889" y="1463"/>
                      <a:pt x="2876" y="1862"/>
                    </a:cubicBezTo>
                    <a:cubicBezTo>
                      <a:pt x="2872" y="1982"/>
                      <a:pt x="2884" y="2140"/>
                      <a:pt x="2957" y="2239"/>
                    </a:cubicBezTo>
                    <a:cubicBezTo>
                      <a:pt x="3000" y="2298"/>
                      <a:pt x="2974" y="2360"/>
                      <a:pt x="2950" y="2432"/>
                    </a:cubicBezTo>
                    <a:cubicBezTo>
                      <a:pt x="2913" y="2543"/>
                      <a:pt x="2898" y="2607"/>
                      <a:pt x="2804" y="2677"/>
                    </a:cubicBezTo>
                    <a:cubicBezTo>
                      <a:pt x="2757" y="2713"/>
                      <a:pt x="2686" y="2712"/>
                      <a:pt x="2626" y="2716"/>
                    </a:cubicBezTo>
                    <a:cubicBezTo>
                      <a:pt x="2571" y="2719"/>
                      <a:pt x="2507" y="2714"/>
                      <a:pt x="2451" y="2708"/>
                    </a:cubicBezTo>
                    <a:cubicBezTo>
                      <a:pt x="2365" y="2698"/>
                      <a:pt x="2287" y="2711"/>
                      <a:pt x="2199" y="2759"/>
                    </a:cubicBezTo>
                    <a:cubicBezTo>
                      <a:pt x="2181" y="2769"/>
                      <a:pt x="2141" y="2789"/>
                      <a:pt x="2135" y="2767"/>
                    </a:cubicBezTo>
                    <a:cubicBezTo>
                      <a:pt x="2124" y="2726"/>
                      <a:pt x="2134" y="2630"/>
                      <a:pt x="2161" y="2578"/>
                    </a:cubicBezTo>
                    <a:cubicBezTo>
                      <a:pt x="2186" y="2529"/>
                      <a:pt x="2213" y="2479"/>
                      <a:pt x="2228" y="2426"/>
                    </a:cubicBezTo>
                    <a:cubicBezTo>
                      <a:pt x="2256" y="2328"/>
                      <a:pt x="2216" y="2218"/>
                      <a:pt x="2169" y="2142"/>
                    </a:cubicBezTo>
                    <a:cubicBezTo>
                      <a:pt x="2205" y="2313"/>
                      <a:pt x="2179" y="2394"/>
                      <a:pt x="2149" y="2443"/>
                    </a:cubicBezTo>
                    <a:cubicBezTo>
                      <a:pt x="2119" y="2492"/>
                      <a:pt x="2071" y="2516"/>
                      <a:pt x="2051" y="2625"/>
                    </a:cubicBezTo>
                    <a:cubicBezTo>
                      <a:pt x="2036" y="2709"/>
                      <a:pt x="1958" y="2780"/>
                      <a:pt x="1875" y="2763"/>
                    </a:cubicBezTo>
                    <a:cubicBezTo>
                      <a:pt x="1768" y="2741"/>
                      <a:pt x="1658" y="2657"/>
                      <a:pt x="1575" y="2496"/>
                    </a:cubicBezTo>
                    <a:cubicBezTo>
                      <a:pt x="1633" y="2751"/>
                      <a:pt x="1735" y="2828"/>
                      <a:pt x="1958" y="2856"/>
                    </a:cubicBezTo>
                    <a:cubicBezTo>
                      <a:pt x="2010" y="2863"/>
                      <a:pt x="1883" y="2953"/>
                      <a:pt x="1818" y="3004"/>
                    </a:cubicBezTo>
                    <a:cubicBezTo>
                      <a:pt x="1740" y="3065"/>
                      <a:pt x="1679" y="3125"/>
                      <a:pt x="1607" y="3213"/>
                    </a:cubicBezTo>
                    <a:cubicBezTo>
                      <a:pt x="1535" y="3301"/>
                      <a:pt x="1437" y="3339"/>
                      <a:pt x="1328" y="3328"/>
                    </a:cubicBezTo>
                    <a:close/>
                    <a:moveTo>
                      <a:pt x="2962" y="4571"/>
                    </a:moveTo>
                    <a:cubicBezTo>
                      <a:pt x="2673" y="4632"/>
                      <a:pt x="2386" y="4628"/>
                      <a:pt x="2099" y="4545"/>
                    </a:cubicBezTo>
                    <a:cubicBezTo>
                      <a:pt x="1961" y="4506"/>
                      <a:pt x="1843" y="4436"/>
                      <a:pt x="1743" y="4336"/>
                    </a:cubicBezTo>
                    <a:cubicBezTo>
                      <a:pt x="1721" y="4314"/>
                      <a:pt x="1684" y="4273"/>
                      <a:pt x="1676" y="4243"/>
                    </a:cubicBezTo>
                    <a:cubicBezTo>
                      <a:pt x="1665" y="4198"/>
                      <a:pt x="1689" y="4177"/>
                      <a:pt x="1733" y="4189"/>
                    </a:cubicBezTo>
                    <a:cubicBezTo>
                      <a:pt x="1779" y="4201"/>
                      <a:pt x="1844" y="4228"/>
                      <a:pt x="1890" y="4240"/>
                    </a:cubicBezTo>
                    <a:cubicBezTo>
                      <a:pt x="1909" y="4245"/>
                      <a:pt x="1940" y="4255"/>
                      <a:pt x="1965" y="4259"/>
                    </a:cubicBezTo>
                    <a:cubicBezTo>
                      <a:pt x="1885" y="4217"/>
                      <a:pt x="1805" y="4175"/>
                      <a:pt x="1743" y="4124"/>
                    </a:cubicBezTo>
                    <a:cubicBezTo>
                      <a:pt x="1575" y="3985"/>
                      <a:pt x="1548" y="3776"/>
                      <a:pt x="1548" y="3617"/>
                    </a:cubicBezTo>
                    <a:cubicBezTo>
                      <a:pt x="1548" y="3516"/>
                      <a:pt x="1586" y="3394"/>
                      <a:pt x="1647" y="3315"/>
                    </a:cubicBezTo>
                    <a:cubicBezTo>
                      <a:pt x="1783" y="3143"/>
                      <a:pt x="1925" y="3050"/>
                      <a:pt x="2079" y="2940"/>
                    </a:cubicBezTo>
                    <a:cubicBezTo>
                      <a:pt x="2306" y="2780"/>
                      <a:pt x="2488" y="2776"/>
                      <a:pt x="2693" y="2833"/>
                    </a:cubicBezTo>
                    <a:cubicBezTo>
                      <a:pt x="2731" y="2844"/>
                      <a:pt x="2734" y="2847"/>
                      <a:pt x="2715" y="2906"/>
                    </a:cubicBezTo>
                    <a:cubicBezTo>
                      <a:pt x="2703" y="2944"/>
                      <a:pt x="2624" y="3086"/>
                      <a:pt x="2633" y="3290"/>
                    </a:cubicBezTo>
                    <a:cubicBezTo>
                      <a:pt x="2636" y="3363"/>
                      <a:pt x="2649" y="3428"/>
                      <a:pt x="2681" y="3492"/>
                    </a:cubicBezTo>
                    <a:cubicBezTo>
                      <a:pt x="2694" y="3517"/>
                      <a:pt x="2707" y="3543"/>
                      <a:pt x="2718" y="3569"/>
                    </a:cubicBezTo>
                    <a:cubicBezTo>
                      <a:pt x="2746" y="3636"/>
                      <a:pt x="2729" y="3677"/>
                      <a:pt x="2661" y="3703"/>
                    </a:cubicBezTo>
                    <a:cubicBezTo>
                      <a:pt x="2461" y="3779"/>
                      <a:pt x="2441" y="3889"/>
                      <a:pt x="2439" y="3901"/>
                    </a:cubicBezTo>
                    <a:cubicBezTo>
                      <a:pt x="2512" y="3796"/>
                      <a:pt x="2563" y="3777"/>
                      <a:pt x="2643" y="3750"/>
                    </a:cubicBezTo>
                    <a:cubicBezTo>
                      <a:pt x="2673" y="3740"/>
                      <a:pt x="2687" y="3738"/>
                      <a:pt x="2719" y="3733"/>
                    </a:cubicBezTo>
                    <a:cubicBezTo>
                      <a:pt x="2754" y="3728"/>
                      <a:pt x="2783" y="3742"/>
                      <a:pt x="2807" y="3770"/>
                    </a:cubicBezTo>
                    <a:cubicBezTo>
                      <a:pt x="2845" y="3812"/>
                      <a:pt x="2903" y="3840"/>
                      <a:pt x="2960" y="3847"/>
                    </a:cubicBezTo>
                    <a:cubicBezTo>
                      <a:pt x="2904" y="3817"/>
                      <a:pt x="2875" y="3795"/>
                      <a:pt x="2844" y="3756"/>
                    </a:cubicBezTo>
                    <a:cubicBezTo>
                      <a:pt x="2790" y="3691"/>
                      <a:pt x="2795" y="3627"/>
                      <a:pt x="2849" y="3563"/>
                    </a:cubicBezTo>
                    <a:cubicBezTo>
                      <a:pt x="2916" y="3485"/>
                      <a:pt x="2939" y="3441"/>
                      <a:pt x="2946" y="3374"/>
                    </a:cubicBezTo>
                    <a:cubicBezTo>
                      <a:pt x="2923" y="3421"/>
                      <a:pt x="2898" y="3459"/>
                      <a:pt x="2870" y="3486"/>
                    </a:cubicBezTo>
                    <a:cubicBezTo>
                      <a:pt x="2818" y="3536"/>
                      <a:pt x="2772" y="3556"/>
                      <a:pt x="2733" y="3477"/>
                    </a:cubicBezTo>
                    <a:cubicBezTo>
                      <a:pt x="2694" y="3395"/>
                      <a:pt x="2688" y="3307"/>
                      <a:pt x="2702" y="3217"/>
                    </a:cubicBezTo>
                    <a:cubicBezTo>
                      <a:pt x="2722" y="3087"/>
                      <a:pt x="2769" y="2954"/>
                      <a:pt x="2862" y="2858"/>
                    </a:cubicBezTo>
                    <a:cubicBezTo>
                      <a:pt x="2888" y="2831"/>
                      <a:pt x="2932" y="2794"/>
                      <a:pt x="2984" y="2772"/>
                    </a:cubicBezTo>
                    <a:cubicBezTo>
                      <a:pt x="3143" y="2706"/>
                      <a:pt x="3170" y="2646"/>
                      <a:pt x="3245" y="2560"/>
                    </a:cubicBezTo>
                    <a:cubicBezTo>
                      <a:pt x="3474" y="2303"/>
                      <a:pt x="3561" y="2418"/>
                      <a:pt x="3670" y="2322"/>
                    </a:cubicBezTo>
                    <a:cubicBezTo>
                      <a:pt x="3715" y="2282"/>
                      <a:pt x="3790" y="2228"/>
                      <a:pt x="3838" y="2247"/>
                    </a:cubicBezTo>
                    <a:cubicBezTo>
                      <a:pt x="3961" y="2294"/>
                      <a:pt x="4098" y="2305"/>
                      <a:pt x="4245" y="2288"/>
                    </a:cubicBezTo>
                    <a:cubicBezTo>
                      <a:pt x="4363" y="2275"/>
                      <a:pt x="4457" y="2388"/>
                      <a:pt x="4494" y="2505"/>
                    </a:cubicBezTo>
                    <a:cubicBezTo>
                      <a:pt x="4495" y="2509"/>
                      <a:pt x="4497" y="2513"/>
                      <a:pt x="4500" y="2526"/>
                    </a:cubicBezTo>
                    <a:cubicBezTo>
                      <a:pt x="4511" y="2404"/>
                      <a:pt x="4477" y="2346"/>
                      <a:pt x="4409" y="2288"/>
                    </a:cubicBezTo>
                    <a:cubicBezTo>
                      <a:pt x="4361" y="2246"/>
                      <a:pt x="4366" y="2231"/>
                      <a:pt x="4418" y="2192"/>
                    </a:cubicBezTo>
                    <a:cubicBezTo>
                      <a:pt x="4567" y="2081"/>
                      <a:pt x="4592" y="1969"/>
                      <a:pt x="4599" y="1884"/>
                    </a:cubicBezTo>
                    <a:cubicBezTo>
                      <a:pt x="4619" y="1674"/>
                      <a:pt x="4651" y="1608"/>
                      <a:pt x="4750" y="1495"/>
                    </a:cubicBezTo>
                    <a:cubicBezTo>
                      <a:pt x="4702" y="1514"/>
                      <a:pt x="4582" y="1573"/>
                      <a:pt x="4556" y="1710"/>
                    </a:cubicBezTo>
                    <a:cubicBezTo>
                      <a:pt x="4522" y="1883"/>
                      <a:pt x="4397" y="2209"/>
                      <a:pt x="4016" y="2191"/>
                    </a:cubicBezTo>
                    <a:cubicBezTo>
                      <a:pt x="3795" y="2181"/>
                      <a:pt x="3640" y="1910"/>
                      <a:pt x="3682" y="1702"/>
                    </a:cubicBezTo>
                    <a:cubicBezTo>
                      <a:pt x="3609" y="1824"/>
                      <a:pt x="3649" y="1963"/>
                      <a:pt x="3662" y="1999"/>
                    </a:cubicBezTo>
                    <a:cubicBezTo>
                      <a:pt x="3703" y="2106"/>
                      <a:pt x="3687" y="2159"/>
                      <a:pt x="3588" y="2240"/>
                    </a:cubicBezTo>
                    <a:cubicBezTo>
                      <a:pt x="3546" y="2275"/>
                      <a:pt x="3296" y="2319"/>
                      <a:pt x="3131" y="2532"/>
                    </a:cubicBezTo>
                    <a:cubicBezTo>
                      <a:pt x="3101" y="2570"/>
                      <a:pt x="3023" y="2652"/>
                      <a:pt x="3011" y="2624"/>
                    </a:cubicBezTo>
                    <a:cubicBezTo>
                      <a:pt x="2991" y="2580"/>
                      <a:pt x="3004" y="2504"/>
                      <a:pt x="3009" y="2483"/>
                    </a:cubicBezTo>
                    <a:cubicBezTo>
                      <a:pt x="3024" y="2412"/>
                      <a:pt x="3052" y="2376"/>
                      <a:pt x="3071" y="2322"/>
                    </a:cubicBezTo>
                    <a:cubicBezTo>
                      <a:pt x="3082" y="2291"/>
                      <a:pt x="3076" y="2289"/>
                      <a:pt x="3069" y="2283"/>
                    </a:cubicBezTo>
                    <a:cubicBezTo>
                      <a:pt x="2970" y="2195"/>
                      <a:pt x="2900" y="1760"/>
                      <a:pt x="3124" y="1445"/>
                    </a:cubicBezTo>
                    <a:cubicBezTo>
                      <a:pt x="3223" y="1306"/>
                      <a:pt x="3364" y="1275"/>
                      <a:pt x="3474" y="1236"/>
                    </a:cubicBezTo>
                    <a:cubicBezTo>
                      <a:pt x="3540" y="1213"/>
                      <a:pt x="3670" y="1188"/>
                      <a:pt x="3726" y="1145"/>
                    </a:cubicBezTo>
                    <a:cubicBezTo>
                      <a:pt x="3768" y="1113"/>
                      <a:pt x="3767" y="1080"/>
                      <a:pt x="3729" y="1044"/>
                    </a:cubicBezTo>
                    <a:cubicBezTo>
                      <a:pt x="3708" y="1024"/>
                      <a:pt x="3683" y="1008"/>
                      <a:pt x="3659" y="990"/>
                    </a:cubicBezTo>
                    <a:cubicBezTo>
                      <a:pt x="3584" y="935"/>
                      <a:pt x="3582" y="879"/>
                      <a:pt x="3642" y="807"/>
                    </a:cubicBezTo>
                    <a:cubicBezTo>
                      <a:pt x="3762" y="662"/>
                      <a:pt x="3947" y="598"/>
                      <a:pt x="4137" y="577"/>
                    </a:cubicBezTo>
                    <a:cubicBezTo>
                      <a:pt x="4170" y="574"/>
                      <a:pt x="4192" y="573"/>
                      <a:pt x="4190" y="528"/>
                    </a:cubicBezTo>
                    <a:cubicBezTo>
                      <a:pt x="4188" y="485"/>
                      <a:pt x="4221" y="459"/>
                      <a:pt x="4256" y="440"/>
                    </a:cubicBezTo>
                    <a:cubicBezTo>
                      <a:pt x="4515" y="302"/>
                      <a:pt x="4610" y="344"/>
                      <a:pt x="4783" y="422"/>
                    </a:cubicBezTo>
                    <a:cubicBezTo>
                      <a:pt x="4841" y="448"/>
                      <a:pt x="4856" y="475"/>
                      <a:pt x="4838" y="514"/>
                    </a:cubicBezTo>
                    <a:cubicBezTo>
                      <a:pt x="4824" y="543"/>
                      <a:pt x="4792" y="558"/>
                      <a:pt x="4766" y="570"/>
                    </a:cubicBezTo>
                    <a:cubicBezTo>
                      <a:pt x="4692" y="606"/>
                      <a:pt x="4565" y="620"/>
                      <a:pt x="4449" y="576"/>
                    </a:cubicBezTo>
                    <a:cubicBezTo>
                      <a:pt x="4541" y="654"/>
                      <a:pt x="4718" y="671"/>
                      <a:pt x="4874" y="581"/>
                    </a:cubicBezTo>
                    <a:cubicBezTo>
                      <a:pt x="4994" y="512"/>
                      <a:pt x="5096" y="592"/>
                      <a:pt x="5114" y="699"/>
                    </a:cubicBezTo>
                    <a:cubicBezTo>
                      <a:pt x="5121" y="744"/>
                      <a:pt x="5099" y="798"/>
                      <a:pt x="5089" y="842"/>
                    </a:cubicBezTo>
                    <a:cubicBezTo>
                      <a:pt x="5075" y="907"/>
                      <a:pt x="5094" y="965"/>
                      <a:pt x="5149" y="1026"/>
                    </a:cubicBezTo>
                    <a:cubicBezTo>
                      <a:pt x="5128" y="965"/>
                      <a:pt x="5129" y="925"/>
                      <a:pt x="5148" y="879"/>
                    </a:cubicBezTo>
                    <a:cubicBezTo>
                      <a:pt x="5178" y="807"/>
                      <a:pt x="5247" y="779"/>
                      <a:pt x="5315" y="816"/>
                    </a:cubicBezTo>
                    <a:cubicBezTo>
                      <a:pt x="5370" y="846"/>
                      <a:pt x="5463" y="940"/>
                      <a:pt x="5537" y="1019"/>
                    </a:cubicBezTo>
                    <a:cubicBezTo>
                      <a:pt x="5554" y="1037"/>
                      <a:pt x="5600" y="1083"/>
                      <a:pt x="5607" y="1107"/>
                    </a:cubicBezTo>
                    <a:cubicBezTo>
                      <a:pt x="5630" y="1182"/>
                      <a:pt x="5569" y="1216"/>
                      <a:pt x="5487" y="1217"/>
                    </a:cubicBezTo>
                    <a:cubicBezTo>
                      <a:pt x="5412" y="1217"/>
                      <a:pt x="5342" y="1209"/>
                      <a:pt x="5262" y="1241"/>
                    </a:cubicBezTo>
                    <a:cubicBezTo>
                      <a:pt x="5237" y="1251"/>
                      <a:pt x="5205" y="1221"/>
                      <a:pt x="5182" y="1195"/>
                    </a:cubicBezTo>
                    <a:cubicBezTo>
                      <a:pt x="5139" y="1144"/>
                      <a:pt x="5089" y="1092"/>
                      <a:pt x="4972" y="1079"/>
                    </a:cubicBezTo>
                    <a:cubicBezTo>
                      <a:pt x="5227" y="1217"/>
                      <a:pt x="5194" y="1457"/>
                      <a:pt x="5161" y="1576"/>
                    </a:cubicBezTo>
                    <a:cubicBezTo>
                      <a:pt x="5087" y="1843"/>
                      <a:pt x="5116" y="1952"/>
                      <a:pt x="5111" y="2060"/>
                    </a:cubicBezTo>
                    <a:cubicBezTo>
                      <a:pt x="5105" y="2178"/>
                      <a:pt x="5067" y="2324"/>
                      <a:pt x="5006" y="2466"/>
                    </a:cubicBezTo>
                    <a:cubicBezTo>
                      <a:pt x="4967" y="2555"/>
                      <a:pt x="4840" y="2794"/>
                      <a:pt x="4705" y="2870"/>
                    </a:cubicBezTo>
                    <a:cubicBezTo>
                      <a:pt x="4632" y="2912"/>
                      <a:pt x="4556" y="2925"/>
                      <a:pt x="4428" y="2935"/>
                    </a:cubicBezTo>
                    <a:cubicBezTo>
                      <a:pt x="4552" y="2968"/>
                      <a:pt x="4635" y="2951"/>
                      <a:pt x="4672" y="2941"/>
                    </a:cubicBezTo>
                    <a:cubicBezTo>
                      <a:pt x="4722" y="2928"/>
                      <a:pt x="4729" y="2944"/>
                      <a:pt x="4727" y="2997"/>
                    </a:cubicBezTo>
                    <a:cubicBezTo>
                      <a:pt x="4724" y="3104"/>
                      <a:pt x="4676" y="3152"/>
                      <a:pt x="4591" y="3223"/>
                    </a:cubicBezTo>
                    <a:cubicBezTo>
                      <a:pt x="4510" y="3291"/>
                      <a:pt x="4438" y="3339"/>
                      <a:pt x="4310" y="3368"/>
                    </a:cubicBezTo>
                    <a:cubicBezTo>
                      <a:pt x="4300" y="3370"/>
                      <a:pt x="4291" y="3373"/>
                      <a:pt x="4271" y="3375"/>
                    </a:cubicBezTo>
                    <a:cubicBezTo>
                      <a:pt x="4382" y="3390"/>
                      <a:pt x="4451" y="3376"/>
                      <a:pt x="4541" y="3330"/>
                    </a:cubicBezTo>
                    <a:cubicBezTo>
                      <a:pt x="4587" y="3306"/>
                      <a:pt x="4634" y="3264"/>
                      <a:pt x="4665" y="3248"/>
                    </a:cubicBezTo>
                    <a:cubicBezTo>
                      <a:pt x="4747" y="3204"/>
                      <a:pt x="4865" y="3237"/>
                      <a:pt x="4924" y="3281"/>
                    </a:cubicBezTo>
                    <a:cubicBezTo>
                      <a:pt x="5001" y="3339"/>
                      <a:pt x="5079" y="3363"/>
                      <a:pt x="5177" y="3364"/>
                    </a:cubicBezTo>
                    <a:cubicBezTo>
                      <a:pt x="5232" y="3364"/>
                      <a:pt x="5273" y="3346"/>
                      <a:pt x="5328" y="3344"/>
                    </a:cubicBezTo>
                    <a:cubicBezTo>
                      <a:pt x="5378" y="3342"/>
                      <a:pt x="5419" y="3385"/>
                      <a:pt x="5431" y="3435"/>
                    </a:cubicBezTo>
                    <a:cubicBezTo>
                      <a:pt x="5461" y="3560"/>
                      <a:pt x="5482" y="3662"/>
                      <a:pt x="5453" y="3792"/>
                    </a:cubicBezTo>
                    <a:cubicBezTo>
                      <a:pt x="5422" y="3933"/>
                      <a:pt x="5295" y="4059"/>
                      <a:pt x="5146" y="4080"/>
                    </a:cubicBezTo>
                    <a:cubicBezTo>
                      <a:pt x="4975" y="4105"/>
                      <a:pt x="4802" y="4102"/>
                      <a:pt x="4635" y="4052"/>
                    </a:cubicBezTo>
                    <a:cubicBezTo>
                      <a:pt x="4556" y="4029"/>
                      <a:pt x="4475" y="3994"/>
                      <a:pt x="4408" y="3944"/>
                    </a:cubicBezTo>
                    <a:cubicBezTo>
                      <a:pt x="4281" y="3850"/>
                      <a:pt x="4218" y="3879"/>
                      <a:pt x="4116" y="3929"/>
                    </a:cubicBezTo>
                    <a:cubicBezTo>
                      <a:pt x="4050" y="3961"/>
                      <a:pt x="3978" y="3971"/>
                      <a:pt x="3903" y="3961"/>
                    </a:cubicBezTo>
                    <a:cubicBezTo>
                      <a:pt x="3797" y="3947"/>
                      <a:pt x="3753" y="3879"/>
                      <a:pt x="3790" y="3776"/>
                    </a:cubicBezTo>
                    <a:cubicBezTo>
                      <a:pt x="3791" y="3771"/>
                      <a:pt x="3807" y="3736"/>
                      <a:pt x="3810" y="3723"/>
                    </a:cubicBezTo>
                    <a:cubicBezTo>
                      <a:pt x="3791" y="3758"/>
                      <a:pt x="3741" y="3821"/>
                      <a:pt x="3726" y="3857"/>
                    </a:cubicBezTo>
                    <a:cubicBezTo>
                      <a:pt x="3694" y="3932"/>
                      <a:pt x="3624" y="3956"/>
                      <a:pt x="3526" y="3947"/>
                    </a:cubicBezTo>
                    <a:cubicBezTo>
                      <a:pt x="3417" y="3938"/>
                      <a:pt x="3346" y="3887"/>
                      <a:pt x="3333" y="3804"/>
                    </a:cubicBezTo>
                    <a:cubicBezTo>
                      <a:pt x="3325" y="3753"/>
                      <a:pt x="3323" y="3713"/>
                      <a:pt x="3340" y="3632"/>
                    </a:cubicBezTo>
                    <a:cubicBezTo>
                      <a:pt x="3312" y="3693"/>
                      <a:pt x="3291" y="3733"/>
                      <a:pt x="3285" y="3808"/>
                    </a:cubicBezTo>
                    <a:cubicBezTo>
                      <a:pt x="3282" y="3839"/>
                      <a:pt x="3291" y="3873"/>
                      <a:pt x="3283" y="3903"/>
                    </a:cubicBezTo>
                    <a:cubicBezTo>
                      <a:pt x="3277" y="3928"/>
                      <a:pt x="3265" y="3939"/>
                      <a:pt x="3247" y="3956"/>
                    </a:cubicBezTo>
                    <a:cubicBezTo>
                      <a:pt x="3181" y="4014"/>
                      <a:pt x="3094" y="4036"/>
                      <a:pt x="3011" y="4088"/>
                    </a:cubicBezTo>
                    <a:cubicBezTo>
                      <a:pt x="2956" y="4123"/>
                      <a:pt x="2881" y="4076"/>
                      <a:pt x="2818" y="4096"/>
                    </a:cubicBezTo>
                    <a:cubicBezTo>
                      <a:pt x="2774" y="4110"/>
                      <a:pt x="2734" y="4130"/>
                      <a:pt x="2667" y="4173"/>
                    </a:cubicBezTo>
                    <a:cubicBezTo>
                      <a:pt x="2745" y="4144"/>
                      <a:pt x="2773" y="4139"/>
                      <a:pt x="2813" y="4138"/>
                    </a:cubicBezTo>
                    <a:cubicBezTo>
                      <a:pt x="2928" y="4135"/>
                      <a:pt x="3006" y="4188"/>
                      <a:pt x="2997" y="4307"/>
                    </a:cubicBezTo>
                    <a:cubicBezTo>
                      <a:pt x="2993" y="4366"/>
                      <a:pt x="2985" y="4401"/>
                      <a:pt x="2936" y="4482"/>
                    </a:cubicBezTo>
                    <a:cubicBezTo>
                      <a:pt x="3035" y="4384"/>
                      <a:pt x="3044" y="4284"/>
                      <a:pt x="3046" y="4222"/>
                    </a:cubicBezTo>
                    <a:cubicBezTo>
                      <a:pt x="3048" y="4144"/>
                      <a:pt x="3084" y="4098"/>
                      <a:pt x="3146" y="4067"/>
                    </a:cubicBezTo>
                    <a:cubicBezTo>
                      <a:pt x="3227" y="4025"/>
                      <a:pt x="3255" y="4018"/>
                      <a:pt x="3345" y="4009"/>
                    </a:cubicBezTo>
                    <a:cubicBezTo>
                      <a:pt x="3371" y="4007"/>
                      <a:pt x="3435" y="3989"/>
                      <a:pt x="3452" y="4033"/>
                    </a:cubicBezTo>
                    <a:cubicBezTo>
                      <a:pt x="3501" y="4158"/>
                      <a:pt x="3570" y="4224"/>
                      <a:pt x="3679" y="4295"/>
                    </a:cubicBezTo>
                    <a:cubicBezTo>
                      <a:pt x="3695" y="4306"/>
                      <a:pt x="3662" y="4320"/>
                      <a:pt x="3649" y="4326"/>
                    </a:cubicBezTo>
                    <a:cubicBezTo>
                      <a:pt x="3427" y="4430"/>
                      <a:pt x="3203" y="4520"/>
                      <a:pt x="2962" y="4571"/>
                    </a:cubicBezTo>
                    <a:close/>
                    <a:moveTo>
                      <a:pt x="3873" y="4719"/>
                    </a:moveTo>
                    <a:cubicBezTo>
                      <a:pt x="3838" y="4719"/>
                      <a:pt x="3778" y="4623"/>
                      <a:pt x="3760" y="4577"/>
                    </a:cubicBezTo>
                    <a:cubicBezTo>
                      <a:pt x="3733" y="4509"/>
                      <a:pt x="3742" y="4470"/>
                      <a:pt x="3807" y="4433"/>
                    </a:cubicBezTo>
                    <a:cubicBezTo>
                      <a:pt x="3946" y="4355"/>
                      <a:pt x="4345" y="4315"/>
                      <a:pt x="4375" y="4315"/>
                    </a:cubicBezTo>
                    <a:cubicBezTo>
                      <a:pt x="4414" y="4315"/>
                      <a:pt x="4452" y="4311"/>
                      <a:pt x="4495" y="4309"/>
                    </a:cubicBezTo>
                    <a:cubicBezTo>
                      <a:pt x="4466" y="4484"/>
                      <a:pt x="4089" y="4805"/>
                      <a:pt x="3974" y="4745"/>
                    </a:cubicBezTo>
                    <a:cubicBezTo>
                      <a:pt x="3935" y="4724"/>
                      <a:pt x="3921" y="4719"/>
                      <a:pt x="3873" y="4719"/>
                    </a:cubicBezTo>
                    <a:close/>
                    <a:moveTo>
                      <a:pt x="4444" y="4173"/>
                    </a:moveTo>
                    <a:cubicBezTo>
                      <a:pt x="4359" y="4209"/>
                      <a:pt x="4304" y="4215"/>
                      <a:pt x="4201" y="4226"/>
                    </a:cubicBezTo>
                    <a:cubicBezTo>
                      <a:pt x="4142" y="4232"/>
                      <a:pt x="4038" y="4240"/>
                      <a:pt x="3964" y="4245"/>
                    </a:cubicBezTo>
                    <a:cubicBezTo>
                      <a:pt x="3916" y="4248"/>
                      <a:pt x="3854" y="4263"/>
                      <a:pt x="3792" y="4267"/>
                    </a:cubicBezTo>
                    <a:cubicBezTo>
                      <a:pt x="3765" y="4269"/>
                      <a:pt x="3730" y="4263"/>
                      <a:pt x="3711" y="4246"/>
                    </a:cubicBezTo>
                    <a:cubicBezTo>
                      <a:pt x="3666" y="4207"/>
                      <a:pt x="3619" y="4164"/>
                      <a:pt x="3589" y="4113"/>
                    </a:cubicBezTo>
                    <a:cubicBezTo>
                      <a:pt x="3543" y="4036"/>
                      <a:pt x="3583" y="3971"/>
                      <a:pt x="3670" y="3974"/>
                    </a:cubicBezTo>
                    <a:cubicBezTo>
                      <a:pt x="3715" y="3975"/>
                      <a:pt x="3761" y="3988"/>
                      <a:pt x="3805" y="4001"/>
                    </a:cubicBezTo>
                    <a:cubicBezTo>
                      <a:pt x="3881" y="4022"/>
                      <a:pt x="3958" y="4048"/>
                      <a:pt x="4036" y="4021"/>
                    </a:cubicBezTo>
                    <a:cubicBezTo>
                      <a:pt x="4089" y="4004"/>
                      <a:pt x="4139" y="3976"/>
                      <a:pt x="4189" y="3951"/>
                    </a:cubicBezTo>
                    <a:cubicBezTo>
                      <a:pt x="4263" y="3914"/>
                      <a:pt x="4297" y="3919"/>
                      <a:pt x="4360" y="3975"/>
                    </a:cubicBezTo>
                    <a:cubicBezTo>
                      <a:pt x="4386" y="3999"/>
                      <a:pt x="4416" y="4018"/>
                      <a:pt x="4446" y="4037"/>
                    </a:cubicBezTo>
                    <a:cubicBezTo>
                      <a:pt x="4514" y="4080"/>
                      <a:pt x="4519" y="4142"/>
                      <a:pt x="4444" y="4173"/>
                    </a:cubicBezTo>
                    <a:close/>
                    <a:moveTo>
                      <a:pt x="4540" y="5490"/>
                    </a:moveTo>
                    <a:cubicBezTo>
                      <a:pt x="4561" y="5524"/>
                      <a:pt x="4584" y="5557"/>
                      <a:pt x="4602" y="5592"/>
                    </a:cubicBezTo>
                    <a:cubicBezTo>
                      <a:pt x="4619" y="5624"/>
                      <a:pt x="4616" y="5655"/>
                      <a:pt x="4586" y="5681"/>
                    </a:cubicBezTo>
                    <a:cubicBezTo>
                      <a:pt x="4571" y="5693"/>
                      <a:pt x="4537" y="5717"/>
                      <a:pt x="4520" y="5727"/>
                    </a:cubicBezTo>
                    <a:cubicBezTo>
                      <a:pt x="4387" y="5799"/>
                      <a:pt x="4400" y="5788"/>
                      <a:pt x="4342" y="5725"/>
                    </a:cubicBezTo>
                    <a:cubicBezTo>
                      <a:pt x="4295" y="5675"/>
                      <a:pt x="4262" y="5611"/>
                      <a:pt x="4217" y="5558"/>
                    </a:cubicBezTo>
                    <a:cubicBezTo>
                      <a:pt x="4121" y="5444"/>
                      <a:pt x="4031" y="5329"/>
                      <a:pt x="3933" y="5217"/>
                    </a:cubicBezTo>
                    <a:cubicBezTo>
                      <a:pt x="3873" y="5147"/>
                      <a:pt x="3653" y="4933"/>
                      <a:pt x="3581" y="4899"/>
                    </a:cubicBezTo>
                    <a:cubicBezTo>
                      <a:pt x="3417" y="4819"/>
                      <a:pt x="3303" y="4754"/>
                      <a:pt x="3265" y="4613"/>
                    </a:cubicBezTo>
                    <a:cubicBezTo>
                      <a:pt x="3275" y="4609"/>
                      <a:pt x="3282" y="4605"/>
                      <a:pt x="3290" y="4603"/>
                    </a:cubicBezTo>
                    <a:cubicBezTo>
                      <a:pt x="3374" y="4573"/>
                      <a:pt x="3531" y="4526"/>
                      <a:pt x="3545" y="4522"/>
                    </a:cubicBezTo>
                    <a:cubicBezTo>
                      <a:pt x="3630" y="4497"/>
                      <a:pt x="3624" y="4482"/>
                      <a:pt x="3664" y="4569"/>
                    </a:cubicBezTo>
                    <a:cubicBezTo>
                      <a:pt x="3701" y="4649"/>
                      <a:pt x="3779" y="4802"/>
                      <a:pt x="3858" y="4801"/>
                    </a:cubicBezTo>
                    <a:cubicBezTo>
                      <a:pt x="3901" y="4801"/>
                      <a:pt x="3977" y="4916"/>
                      <a:pt x="4007" y="4952"/>
                    </a:cubicBezTo>
                    <a:cubicBezTo>
                      <a:pt x="4086" y="5049"/>
                      <a:pt x="4154" y="5122"/>
                      <a:pt x="4267" y="5126"/>
                    </a:cubicBezTo>
                    <a:cubicBezTo>
                      <a:pt x="4274" y="5127"/>
                      <a:pt x="4281" y="5126"/>
                      <a:pt x="4288" y="5126"/>
                    </a:cubicBezTo>
                    <a:cubicBezTo>
                      <a:pt x="4321" y="5126"/>
                      <a:pt x="4328" y="5143"/>
                      <a:pt x="4352" y="5187"/>
                    </a:cubicBezTo>
                    <a:cubicBezTo>
                      <a:pt x="4407" y="5292"/>
                      <a:pt x="4477" y="5390"/>
                      <a:pt x="4540" y="5490"/>
                    </a:cubicBezTo>
                    <a:close/>
                    <a:moveTo>
                      <a:pt x="4566" y="5024"/>
                    </a:moveTo>
                    <a:cubicBezTo>
                      <a:pt x="4535" y="5032"/>
                      <a:pt x="4368" y="5055"/>
                      <a:pt x="4283" y="5058"/>
                    </a:cubicBezTo>
                    <a:cubicBezTo>
                      <a:pt x="4185" y="5061"/>
                      <a:pt x="4079" y="4969"/>
                      <a:pt x="4024" y="4846"/>
                    </a:cubicBezTo>
                    <a:cubicBezTo>
                      <a:pt x="4155" y="4814"/>
                      <a:pt x="4182" y="4790"/>
                      <a:pt x="4213" y="4775"/>
                    </a:cubicBezTo>
                    <a:cubicBezTo>
                      <a:pt x="4237" y="4764"/>
                      <a:pt x="4258" y="4743"/>
                      <a:pt x="4285" y="4767"/>
                    </a:cubicBezTo>
                    <a:cubicBezTo>
                      <a:pt x="4369" y="4844"/>
                      <a:pt x="4458" y="4914"/>
                      <a:pt x="4545" y="4988"/>
                    </a:cubicBezTo>
                    <a:cubicBezTo>
                      <a:pt x="4565" y="5005"/>
                      <a:pt x="4577" y="5021"/>
                      <a:pt x="4566" y="5024"/>
                    </a:cubicBezTo>
                    <a:close/>
                    <a:moveTo>
                      <a:pt x="4982" y="4979"/>
                    </a:moveTo>
                    <a:cubicBezTo>
                      <a:pt x="4874" y="4991"/>
                      <a:pt x="4765" y="5013"/>
                      <a:pt x="4657" y="4967"/>
                    </a:cubicBezTo>
                    <a:cubicBezTo>
                      <a:pt x="4524" y="4911"/>
                      <a:pt x="4421" y="4817"/>
                      <a:pt x="4326" y="4712"/>
                    </a:cubicBezTo>
                    <a:cubicBezTo>
                      <a:pt x="4365" y="4661"/>
                      <a:pt x="4406" y="4626"/>
                      <a:pt x="4440" y="4593"/>
                    </a:cubicBezTo>
                    <a:cubicBezTo>
                      <a:pt x="4465" y="4569"/>
                      <a:pt x="4504" y="4542"/>
                      <a:pt x="4526" y="4564"/>
                    </a:cubicBezTo>
                    <a:cubicBezTo>
                      <a:pt x="4773" y="4815"/>
                      <a:pt x="5101" y="4873"/>
                      <a:pt x="5146" y="4899"/>
                    </a:cubicBezTo>
                    <a:cubicBezTo>
                      <a:pt x="5214" y="4939"/>
                      <a:pt x="5113" y="4964"/>
                      <a:pt x="4982" y="4979"/>
                    </a:cubicBezTo>
                    <a:close/>
                    <a:moveTo>
                      <a:pt x="5516" y="4760"/>
                    </a:moveTo>
                    <a:cubicBezTo>
                      <a:pt x="5512" y="4785"/>
                      <a:pt x="5451" y="4823"/>
                      <a:pt x="5407" y="4850"/>
                    </a:cubicBezTo>
                    <a:cubicBezTo>
                      <a:pt x="5376" y="4869"/>
                      <a:pt x="5337" y="4876"/>
                      <a:pt x="5308" y="4869"/>
                    </a:cubicBezTo>
                    <a:cubicBezTo>
                      <a:pt x="5071" y="4817"/>
                      <a:pt x="4739" y="4695"/>
                      <a:pt x="4584" y="4520"/>
                    </a:cubicBezTo>
                    <a:cubicBezTo>
                      <a:pt x="4579" y="4515"/>
                      <a:pt x="4814" y="4498"/>
                      <a:pt x="4862" y="4499"/>
                    </a:cubicBezTo>
                    <a:cubicBezTo>
                      <a:pt x="4886" y="4500"/>
                      <a:pt x="4918" y="4502"/>
                      <a:pt x="4941" y="4505"/>
                    </a:cubicBezTo>
                    <a:cubicBezTo>
                      <a:pt x="5009" y="4514"/>
                      <a:pt x="5058" y="4529"/>
                      <a:pt x="5112" y="4544"/>
                    </a:cubicBezTo>
                    <a:cubicBezTo>
                      <a:pt x="5238" y="4577"/>
                      <a:pt x="5360" y="4618"/>
                      <a:pt x="5468" y="4695"/>
                    </a:cubicBezTo>
                    <a:cubicBezTo>
                      <a:pt x="5475" y="4699"/>
                      <a:pt x="5483" y="4704"/>
                      <a:pt x="5487" y="4710"/>
                    </a:cubicBezTo>
                    <a:cubicBezTo>
                      <a:pt x="5499" y="4726"/>
                      <a:pt x="5518" y="4745"/>
                      <a:pt x="5516" y="4760"/>
                    </a:cubicBezTo>
                    <a:close/>
                    <a:moveTo>
                      <a:pt x="5707" y="4414"/>
                    </a:moveTo>
                    <a:cubicBezTo>
                      <a:pt x="5699" y="4447"/>
                      <a:pt x="5657" y="4580"/>
                      <a:pt x="5630" y="4633"/>
                    </a:cubicBezTo>
                    <a:cubicBezTo>
                      <a:pt x="5619" y="4654"/>
                      <a:pt x="5602" y="4671"/>
                      <a:pt x="5592" y="4684"/>
                    </a:cubicBezTo>
                    <a:cubicBezTo>
                      <a:pt x="5515" y="4641"/>
                      <a:pt x="5445" y="4595"/>
                      <a:pt x="5370" y="4563"/>
                    </a:cubicBezTo>
                    <a:cubicBezTo>
                      <a:pt x="5204" y="4491"/>
                      <a:pt x="5030" y="4454"/>
                      <a:pt x="4851" y="4439"/>
                    </a:cubicBezTo>
                    <a:cubicBezTo>
                      <a:pt x="4778" y="4433"/>
                      <a:pt x="4705" y="4432"/>
                      <a:pt x="4632" y="4429"/>
                    </a:cubicBezTo>
                    <a:cubicBezTo>
                      <a:pt x="4621" y="4429"/>
                      <a:pt x="4611" y="4426"/>
                      <a:pt x="4600" y="4425"/>
                    </a:cubicBezTo>
                    <a:cubicBezTo>
                      <a:pt x="4621" y="4348"/>
                      <a:pt x="4636" y="4329"/>
                      <a:pt x="4698" y="4296"/>
                    </a:cubicBezTo>
                    <a:cubicBezTo>
                      <a:pt x="4746" y="4271"/>
                      <a:pt x="4814" y="4253"/>
                      <a:pt x="4827" y="4250"/>
                    </a:cubicBezTo>
                    <a:cubicBezTo>
                      <a:pt x="4974" y="4209"/>
                      <a:pt x="5120" y="4214"/>
                      <a:pt x="5268" y="4247"/>
                    </a:cubicBezTo>
                    <a:cubicBezTo>
                      <a:pt x="5413" y="4279"/>
                      <a:pt x="5552" y="4325"/>
                      <a:pt x="5688" y="4384"/>
                    </a:cubicBezTo>
                    <a:cubicBezTo>
                      <a:pt x="5707" y="4392"/>
                      <a:pt x="5710" y="4400"/>
                      <a:pt x="5707" y="4414"/>
                    </a:cubicBezTo>
                    <a:close/>
                    <a:moveTo>
                      <a:pt x="6575" y="3561"/>
                    </a:moveTo>
                    <a:cubicBezTo>
                      <a:pt x="6532" y="3576"/>
                      <a:pt x="6470" y="3504"/>
                      <a:pt x="6419" y="3433"/>
                    </a:cubicBezTo>
                    <a:cubicBezTo>
                      <a:pt x="6421" y="3474"/>
                      <a:pt x="6435" y="3508"/>
                      <a:pt x="6453" y="3532"/>
                    </a:cubicBezTo>
                    <a:cubicBezTo>
                      <a:pt x="6499" y="3595"/>
                      <a:pt x="6545" y="3649"/>
                      <a:pt x="6530" y="3732"/>
                    </a:cubicBezTo>
                    <a:cubicBezTo>
                      <a:pt x="6509" y="3847"/>
                      <a:pt x="6375" y="3909"/>
                      <a:pt x="6255" y="3874"/>
                    </a:cubicBezTo>
                    <a:cubicBezTo>
                      <a:pt x="6232" y="3868"/>
                      <a:pt x="6218" y="3876"/>
                      <a:pt x="6207" y="3886"/>
                    </a:cubicBezTo>
                    <a:cubicBezTo>
                      <a:pt x="6120" y="3958"/>
                      <a:pt x="6038" y="3986"/>
                      <a:pt x="5873" y="3950"/>
                    </a:cubicBezTo>
                    <a:cubicBezTo>
                      <a:pt x="5896" y="3962"/>
                      <a:pt x="5920" y="3978"/>
                      <a:pt x="5960" y="3986"/>
                    </a:cubicBezTo>
                    <a:cubicBezTo>
                      <a:pt x="6003" y="3994"/>
                      <a:pt x="6028" y="4015"/>
                      <a:pt x="6002" y="4052"/>
                    </a:cubicBezTo>
                    <a:cubicBezTo>
                      <a:pt x="5977" y="4088"/>
                      <a:pt x="5929" y="4129"/>
                      <a:pt x="5897" y="4160"/>
                    </a:cubicBezTo>
                    <a:cubicBezTo>
                      <a:pt x="5963" y="4124"/>
                      <a:pt x="6036" y="4097"/>
                      <a:pt x="6068" y="4012"/>
                    </a:cubicBezTo>
                    <a:cubicBezTo>
                      <a:pt x="6072" y="4001"/>
                      <a:pt x="6078" y="3986"/>
                      <a:pt x="6100" y="3983"/>
                    </a:cubicBezTo>
                    <a:cubicBezTo>
                      <a:pt x="6206" y="3971"/>
                      <a:pt x="6203" y="3914"/>
                      <a:pt x="6265" y="3920"/>
                    </a:cubicBezTo>
                    <a:cubicBezTo>
                      <a:pt x="6310" y="3924"/>
                      <a:pt x="6352" y="3922"/>
                      <a:pt x="6379" y="3957"/>
                    </a:cubicBezTo>
                    <a:cubicBezTo>
                      <a:pt x="6405" y="3991"/>
                      <a:pt x="6390" y="4022"/>
                      <a:pt x="6374" y="4048"/>
                    </a:cubicBezTo>
                    <a:cubicBezTo>
                      <a:pt x="6319" y="4141"/>
                      <a:pt x="6238" y="4206"/>
                      <a:pt x="6139" y="4241"/>
                    </a:cubicBezTo>
                    <a:cubicBezTo>
                      <a:pt x="5921" y="4320"/>
                      <a:pt x="5710" y="4294"/>
                      <a:pt x="5506" y="4191"/>
                    </a:cubicBezTo>
                    <a:cubicBezTo>
                      <a:pt x="5434" y="4155"/>
                      <a:pt x="5404" y="4041"/>
                      <a:pt x="5448" y="3961"/>
                    </a:cubicBezTo>
                    <a:cubicBezTo>
                      <a:pt x="5486" y="3892"/>
                      <a:pt x="5518" y="3847"/>
                      <a:pt x="5540" y="3731"/>
                    </a:cubicBezTo>
                    <a:cubicBezTo>
                      <a:pt x="5681" y="3790"/>
                      <a:pt x="5820" y="3780"/>
                      <a:pt x="5955" y="3714"/>
                    </a:cubicBezTo>
                    <a:cubicBezTo>
                      <a:pt x="6036" y="3674"/>
                      <a:pt x="6115" y="3593"/>
                      <a:pt x="6144" y="3523"/>
                    </a:cubicBezTo>
                    <a:cubicBezTo>
                      <a:pt x="6079" y="3595"/>
                      <a:pt x="6002" y="3650"/>
                      <a:pt x="5911" y="3681"/>
                    </a:cubicBezTo>
                    <a:cubicBezTo>
                      <a:pt x="5835" y="3706"/>
                      <a:pt x="5757" y="3714"/>
                      <a:pt x="5678" y="3700"/>
                    </a:cubicBezTo>
                    <a:cubicBezTo>
                      <a:pt x="5565" y="3680"/>
                      <a:pt x="5503" y="3610"/>
                      <a:pt x="5491" y="3491"/>
                    </a:cubicBezTo>
                    <a:cubicBezTo>
                      <a:pt x="5489" y="3472"/>
                      <a:pt x="5487" y="3454"/>
                      <a:pt x="5487" y="3435"/>
                    </a:cubicBezTo>
                    <a:cubicBezTo>
                      <a:pt x="5487" y="3384"/>
                      <a:pt x="5496" y="3341"/>
                      <a:pt x="5552" y="3319"/>
                    </a:cubicBezTo>
                    <a:cubicBezTo>
                      <a:pt x="5600" y="3300"/>
                      <a:pt x="5644" y="3269"/>
                      <a:pt x="5687" y="3238"/>
                    </a:cubicBezTo>
                    <a:cubicBezTo>
                      <a:pt x="5488" y="3324"/>
                      <a:pt x="5478" y="3254"/>
                      <a:pt x="5339" y="3283"/>
                    </a:cubicBezTo>
                    <a:cubicBezTo>
                      <a:pt x="5144" y="3324"/>
                      <a:pt x="5079" y="3303"/>
                      <a:pt x="4932" y="3211"/>
                    </a:cubicBezTo>
                    <a:cubicBezTo>
                      <a:pt x="4890" y="3185"/>
                      <a:pt x="4877" y="3193"/>
                      <a:pt x="4841" y="3181"/>
                    </a:cubicBezTo>
                    <a:cubicBezTo>
                      <a:pt x="4781" y="3160"/>
                      <a:pt x="4781" y="3125"/>
                      <a:pt x="4780" y="3062"/>
                    </a:cubicBezTo>
                    <a:cubicBezTo>
                      <a:pt x="4778" y="2959"/>
                      <a:pt x="4815" y="2899"/>
                      <a:pt x="4883" y="2827"/>
                    </a:cubicBezTo>
                    <a:cubicBezTo>
                      <a:pt x="5033" y="2669"/>
                      <a:pt x="5074" y="2522"/>
                      <a:pt x="5120" y="2384"/>
                    </a:cubicBezTo>
                    <a:cubicBezTo>
                      <a:pt x="5172" y="2226"/>
                      <a:pt x="5151" y="2331"/>
                      <a:pt x="5211" y="2490"/>
                    </a:cubicBezTo>
                    <a:cubicBezTo>
                      <a:pt x="5263" y="2626"/>
                      <a:pt x="5384" y="2704"/>
                      <a:pt x="5528" y="2738"/>
                    </a:cubicBezTo>
                    <a:cubicBezTo>
                      <a:pt x="5634" y="2764"/>
                      <a:pt x="5682" y="2749"/>
                      <a:pt x="5674" y="2793"/>
                    </a:cubicBezTo>
                    <a:cubicBezTo>
                      <a:pt x="5664" y="2849"/>
                      <a:pt x="5652" y="2894"/>
                      <a:pt x="5588" y="2983"/>
                    </a:cubicBezTo>
                    <a:cubicBezTo>
                      <a:pt x="5581" y="2993"/>
                      <a:pt x="5576" y="3000"/>
                      <a:pt x="5565" y="3013"/>
                    </a:cubicBezTo>
                    <a:cubicBezTo>
                      <a:pt x="5636" y="2963"/>
                      <a:pt x="5679" y="2895"/>
                      <a:pt x="5710" y="2819"/>
                    </a:cubicBezTo>
                    <a:cubicBezTo>
                      <a:pt x="5739" y="2747"/>
                      <a:pt x="5789" y="2722"/>
                      <a:pt x="5850" y="2684"/>
                    </a:cubicBezTo>
                    <a:cubicBezTo>
                      <a:pt x="5905" y="2650"/>
                      <a:pt x="5959" y="2649"/>
                      <a:pt x="5960" y="2715"/>
                    </a:cubicBezTo>
                    <a:cubicBezTo>
                      <a:pt x="5963" y="3117"/>
                      <a:pt x="5877" y="3224"/>
                      <a:pt x="5831" y="3330"/>
                    </a:cubicBezTo>
                    <a:cubicBezTo>
                      <a:pt x="6049" y="3067"/>
                      <a:pt x="6104" y="2671"/>
                      <a:pt x="5966" y="2360"/>
                    </a:cubicBezTo>
                    <a:cubicBezTo>
                      <a:pt x="5960" y="2389"/>
                      <a:pt x="5955" y="2410"/>
                      <a:pt x="5951" y="2431"/>
                    </a:cubicBezTo>
                    <a:cubicBezTo>
                      <a:pt x="5912" y="2661"/>
                      <a:pt x="5666" y="2781"/>
                      <a:pt x="5468" y="2662"/>
                    </a:cubicBezTo>
                    <a:cubicBezTo>
                      <a:pt x="5275" y="2545"/>
                      <a:pt x="5239" y="2370"/>
                      <a:pt x="5208" y="2140"/>
                    </a:cubicBezTo>
                    <a:cubicBezTo>
                      <a:pt x="5183" y="1960"/>
                      <a:pt x="5177" y="1750"/>
                      <a:pt x="5281" y="1421"/>
                    </a:cubicBezTo>
                    <a:cubicBezTo>
                      <a:pt x="5303" y="1351"/>
                      <a:pt x="5359" y="1304"/>
                      <a:pt x="5451" y="1288"/>
                    </a:cubicBezTo>
                    <a:cubicBezTo>
                      <a:pt x="5825" y="1224"/>
                      <a:pt x="5951" y="1445"/>
                      <a:pt x="6072" y="1608"/>
                    </a:cubicBezTo>
                    <a:cubicBezTo>
                      <a:pt x="6102" y="1649"/>
                      <a:pt x="6131" y="1694"/>
                      <a:pt x="6155" y="1742"/>
                    </a:cubicBezTo>
                    <a:cubicBezTo>
                      <a:pt x="6179" y="1791"/>
                      <a:pt x="6180" y="1810"/>
                      <a:pt x="6128" y="1821"/>
                    </a:cubicBezTo>
                    <a:cubicBezTo>
                      <a:pt x="6107" y="1826"/>
                      <a:pt x="6084" y="1825"/>
                      <a:pt x="6061" y="1825"/>
                    </a:cubicBezTo>
                    <a:cubicBezTo>
                      <a:pt x="5977" y="1825"/>
                      <a:pt x="5939" y="1855"/>
                      <a:pt x="5919" y="1939"/>
                    </a:cubicBezTo>
                    <a:cubicBezTo>
                      <a:pt x="5912" y="1968"/>
                      <a:pt x="5906" y="1998"/>
                      <a:pt x="5897" y="2026"/>
                    </a:cubicBezTo>
                    <a:cubicBezTo>
                      <a:pt x="5862" y="2132"/>
                      <a:pt x="5741" y="2179"/>
                      <a:pt x="5651" y="2121"/>
                    </a:cubicBezTo>
                    <a:cubicBezTo>
                      <a:pt x="5575" y="2072"/>
                      <a:pt x="5573" y="1959"/>
                      <a:pt x="5648" y="1908"/>
                    </a:cubicBezTo>
                    <a:cubicBezTo>
                      <a:pt x="5654" y="1904"/>
                      <a:pt x="5660" y="1901"/>
                      <a:pt x="5666" y="1897"/>
                    </a:cubicBezTo>
                    <a:cubicBezTo>
                      <a:pt x="5775" y="1837"/>
                      <a:pt x="5805" y="1729"/>
                      <a:pt x="5742" y="1613"/>
                    </a:cubicBezTo>
                    <a:cubicBezTo>
                      <a:pt x="5752" y="1678"/>
                      <a:pt x="5753" y="1737"/>
                      <a:pt x="5721" y="1793"/>
                    </a:cubicBezTo>
                    <a:cubicBezTo>
                      <a:pt x="5692" y="1844"/>
                      <a:pt x="5652" y="1874"/>
                      <a:pt x="5595" y="1883"/>
                    </a:cubicBezTo>
                    <a:cubicBezTo>
                      <a:pt x="5570" y="1887"/>
                      <a:pt x="5560" y="1883"/>
                      <a:pt x="5556" y="1855"/>
                    </a:cubicBezTo>
                    <a:cubicBezTo>
                      <a:pt x="5546" y="1787"/>
                      <a:pt x="5522" y="1726"/>
                      <a:pt x="5460" y="1686"/>
                    </a:cubicBezTo>
                    <a:cubicBezTo>
                      <a:pt x="5521" y="1777"/>
                      <a:pt x="5521" y="1882"/>
                      <a:pt x="5523" y="1986"/>
                    </a:cubicBezTo>
                    <a:cubicBezTo>
                      <a:pt x="5523" y="2026"/>
                      <a:pt x="5531" y="2066"/>
                      <a:pt x="5539" y="2104"/>
                    </a:cubicBezTo>
                    <a:cubicBezTo>
                      <a:pt x="5570" y="2244"/>
                      <a:pt x="5756" y="2292"/>
                      <a:pt x="5842" y="2187"/>
                    </a:cubicBezTo>
                    <a:cubicBezTo>
                      <a:pt x="5898" y="2118"/>
                      <a:pt x="5951" y="2048"/>
                      <a:pt x="6007" y="1980"/>
                    </a:cubicBezTo>
                    <a:cubicBezTo>
                      <a:pt x="6089" y="1880"/>
                      <a:pt x="6234" y="1879"/>
                      <a:pt x="6310" y="1981"/>
                    </a:cubicBezTo>
                    <a:cubicBezTo>
                      <a:pt x="6339" y="2019"/>
                      <a:pt x="6362" y="2065"/>
                      <a:pt x="6372" y="2111"/>
                    </a:cubicBezTo>
                    <a:cubicBezTo>
                      <a:pt x="6407" y="2272"/>
                      <a:pt x="6354" y="2404"/>
                      <a:pt x="6233" y="2510"/>
                    </a:cubicBezTo>
                    <a:cubicBezTo>
                      <a:pt x="6226" y="2516"/>
                      <a:pt x="6218" y="2522"/>
                      <a:pt x="6210" y="2528"/>
                    </a:cubicBezTo>
                    <a:cubicBezTo>
                      <a:pt x="6209" y="2529"/>
                      <a:pt x="6208" y="2531"/>
                      <a:pt x="6205" y="2535"/>
                    </a:cubicBezTo>
                    <a:cubicBezTo>
                      <a:pt x="6287" y="2578"/>
                      <a:pt x="6338" y="2648"/>
                      <a:pt x="6325" y="2740"/>
                    </a:cubicBezTo>
                    <a:cubicBezTo>
                      <a:pt x="6314" y="2823"/>
                      <a:pt x="6203" y="2913"/>
                      <a:pt x="6252" y="2991"/>
                    </a:cubicBezTo>
                    <a:cubicBezTo>
                      <a:pt x="6290" y="3050"/>
                      <a:pt x="6337" y="3154"/>
                      <a:pt x="6285" y="3306"/>
                    </a:cubicBezTo>
                    <a:cubicBezTo>
                      <a:pt x="6325" y="3273"/>
                      <a:pt x="6369" y="3201"/>
                      <a:pt x="6365" y="3043"/>
                    </a:cubicBezTo>
                    <a:cubicBezTo>
                      <a:pt x="6377" y="3045"/>
                      <a:pt x="6389" y="3046"/>
                      <a:pt x="6400" y="3049"/>
                    </a:cubicBezTo>
                    <a:cubicBezTo>
                      <a:pt x="6519" y="3088"/>
                      <a:pt x="6643" y="3186"/>
                      <a:pt x="6649" y="3312"/>
                    </a:cubicBezTo>
                    <a:cubicBezTo>
                      <a:pt x="6652" y="3373"/>
                      <a:pt x="6623" y="3545"/>
                      <a:pt x="6575" y="356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grpSp>
        <p:grpSp>
          <p:nvGrpSpPr>
            <p:cNvPr id="37" name="Group 36">
              <a:extLst>
                <a:ext uri="{FF2B5EF4-FFF2-40B4-BE49-F238E27FC236}">
                  <a16:creationId xmlns:a16="http://schemas.microsoft.com/office/drawing/2014/main" id="{DBC4B1D5-D385-0234-B75B-BA4191804303}"/>
                </a:ext>
              </a:extLst>
            </p:cNvPr>
            <p:cNvGrpSpPr/>
            <p:nvPr/>
          </p:nvGrpSpPr>
          <p:grpSpPr>
            <a:xfrm>
              <a:off x="1622104" y="3409462"/>
              <a:ext cx="931863" cy="1012825"/>
              <a:chOff x="609601" y="3306763"/>
              <a:chExt cx="931863" cy="1012825"/>
            </a:xfrm>
          </p:grpSpPr>
          <p:sp>
            <p:nvSpPr>
              <p:cNvPr id="38" name="Freeform 5">
                <a:extLst>
                  <a:ext uri="{FF2B5EF4-FFF2-40B4-BE49-F238E27FC236}">
                    <a16:creationId xmlns:a16="http://schemas.microsoft.com/office/drawing/2014/main" id="{68D7C0BD-FDF4-8A1F-D541-1A755AF75ACB}"/>
                  </a:ext>
                </a:extLst>
              </p:cNvPr>
              <p:cNvSpPr>
                <a:spLocks/>
              </p:cNvSpPr>
              <p:nvPr/>
            </p:nvSpPr>
            <p:spPr bwMode="auto">
              <a:xfrm>
                <a:off x="749301" y="3367088"/>
                <a:ext cx="725488" cy="630238"/>
              </a:xfrm>
              <a:custGeom>
                <a:avLst/>
                <a:gdLst>
                  <a:gd name="T0" fmla="*/ 6726 w 6756"/>
                  <a:gd name="T1" fmla="*/ 3010 h 5876"/>
                  <a:gd name="T2" fmla="*/ 6507 w 6756"/>
                  <a:gd name="T3" fmla="*/ 2198 h 5876"/>
                  <a:gd name="T4" fmla="*/ 6103 w 6756"/>
                  <a:gd name="T5" fmla="*/ 1509 h 5876"/>
                  <a:gd name="T6" fmla="*/ 5250 w 6756"/>
                  <a:gd name="T7" fmla="*/ 632 h 5876"/>
                  <a:gd name="T8" fmla="*/ 4478 w 6756"/>
                  <a:gd name="T9" fmla="*/ 202 h 5876"/>
                  <a:gd name="T10" fmla="*/ 3860 w 6756"/>
                  <a:gd name="T11" fmla="*/ 55 h 5876"/>
                  <a:gd name="T12" fmla="*/ 3211 w 6756"/>
                  <a:gd name="T13" fmla="*/ 5 h 5876"/>
                  <a:gd name="T14" fmla="*/ 2730 w 6756"/>
                  <a:gd name="T15" fmla="*/ 31 h 5876"/>
                  <a:gd name="T16" fmla="*/ 2251 w 6756"/>
                  <a:gd name="T17" fmla="*/ 98 h 5876"/>
                  <a:gd name="T18" fmla="*/ 1730 w 6756"/>
                  <a:gd name="T19" fmla="*/ 244 h 5876"/>
                  <a:gd name="T20" fmla="*/ 995 w 6756"/>
                  <a:gd name="T21" fmla="*/ 616 h 5876"/>
                  <a:gd name="T22" fmla="*/ 284 w 6756"/>
                  <a:gd name="T23" fmla="*/ 1359 h 5876"/>
                  <a:gd name="T24" fmla="*/ 56 w 6756"/>
                  <a:gd name="T25" fmla="*/ 1952 h 5876"/>
                  <a:gd name="T26" fmla="*/ 15 w 6756"/>
                  <a:gd name="T27" fmla="*/ 2184 h 5876"/>
                  <a:gd name="T28" fmla="*/ 49 w 6756"/>
                  <a:gd name="T29" fmla="*/ 2627 h 5876"/>
                  <a:gd name="T30" fmla="*/ 187 w 6756"/>
                  <a:gd name="T31" fmla="*/ 3106 h 5876"/>
                  <a:gd name="T32" fmla="*/ 535 w 6756"/>
                  <a:gd name="T33" fmla="*/ 3471 h 5876"/>
                  <a:gd name="T34" fmla="*/ 1310 w 6756"/>
                  <a:gd name="T35" fmla="*/ 3658 h 5876"/>
                  <a:gd name="T36" fmla="*/ 1462 w 6756"/>
                  <a:gd name="T37" fmla="*/ 3754 h 5876"/>
                  <a:gd name="T38" fmla="*/ 1497 w 6756"/>
                  <a:gd name="T39" fmla="*/ 3990 h 5876"/>
                  <a:gd name="T40" fmla="*/ 1735 w 6756"/>
                  <a:gd name="T41" fmla="*/ 4480 h 5876"/>
                  <a:gd name="T42" fmla="*/ 2087 w 6756"/>
                  <a:gd name="T43" fmla="*/ 4653 h 5876"/>
                  <a:gd name="T44" fmla="*/ 3117 w 6756"/>
                  <a:gd name="T45" fmla="*/ 4658 h 5876"/>
                  <a:gd name="T46" fmla="*/ 3190 w 6756"/>
                  <a:gd name="T47" fmla="*/ 4688 h 5876"/>
                  <a:gd name="T48" fmla="*/ 3463 w 6756"/>
                  <a:gd name="T49" fmla="*/ 4928 h 5876"/>
                  <a:gd name="T50" fmla="*/ 3568 w 6756"/>
                  <a:gd name="T51" fmla="*/ 4988 h 5876"/>
                  <a:gd name="T52" fmla="*/ 3678 w 6756"/>
                  <a:gd name="T53" fmla="*/ 5088 h 5876"/>
                  <a:gd name="T54" fmla="*/ 4331 w 6756"/>
                  <a:gd name="T55" fmla="*/ 5834 h 5876"/>
                  <a:gd name="T56" fmla="*/ 4433 w 6756"/>
                  <a:gd name="T57" fmla="*/ 5867 h 5876"/>
                  <a:gd name="T58" fmla="*/ 4619 w 6756"/>
                  <a:gd name="T59" fmla="*/ 5778 h 5876"/>
                  <a:gd name="T60" fmla="*/ 4675 w 6756"/>
                  <a:gd name="T61" fmla="*/ 5590 h 5876"/>
                  <a:gd name="T62" fmla="*/ 4556 w 6756"/>
                  <a:gd name="T63" fmla="*/ 5372 h 5876"/>
                  <a:gd name="T64" fmla="*/ 4471 w 6756"/>
                  <a:gd name="T65" fmla="*/ 5173 h 5876"/>
                  <a:gd name="T66" fmla="*/ 4523 w 6756"/>
                  <a:gd name="T67" fmla="*/ 5098 h 5876"/>
                  <a:gd name="T68" fmla="*/ 4980 w 6756"/>
                  <a:gd name="T69" fmla="*/ 5055 h 5876"/>
                  <a:gd name="T70" fmla="*/ 5405 w 6756"/>
                  <a:gd name="T71" fmla="*/ 4972 h 5876"/>
                  <a:gd name="T72" fmla="*/ 5686 w 6756"/>
                  <a:gd name="T73" fmla="*/ 4748 h 5876"/>
                  <a:gd name="T74" fmla="*/ 5808 w 6756"/>
                  <a:gd name="T75" fmla="*/ 4443 h 5876"/>
                  <a:gd name="T76" fmla="*/ 5861 w 6756"/>
                  <a:gd name="T77" fmla="*/ 4402 h 5876"/>
                  <a:gd name="T78" fmla="*/ 6079 w 6756"/>
                  <a:gd name="T79" fmla="*/ 4382 h 5876"/>
                  <a:gd name="T80" fmla="*/ 6353 w 6756"/>
                  <a:gd name="T81" fmla="*/ 4236 h 5876"/>
                  <a:gd name="T82" fmla="*/ 6415 w 6756"/>
                  <a:gd name="T83" fmla="*/ 4161 h 5876"/>
                  <a:gd name="T84" fmla="*/ 6617 w 6756"/>
                  <a:gd name="T85" fmla="*/ 3826 h 5876"/>
                  <a:gd name="T86" fmla="*/ 6726 w 6756"/>
                  <a:gd name="T87" fmla="*/ 3010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9" name="Freeform 6">
                <a:extLst>
                  <a:ext uri="{FF2B5EF4-FFF2-40B4-BE49-F238E27FC236}">
                    <a16:creationId xmlns:a16="http://schemas.microsoft.com/office/drawing/2014/main" id="{D2B7C7A5-8D50-BFF8-4DB3-1306B80C2F2F}"/>
                  </a:ext>
                </a:extLst>
              </p:cNvPr>
              <p:cNvSpPr>
                <a:spLocks noEditPoints="1"/>
              </p:cNvSpPr>
              <p:nvPr/>
            </p:nvSpPr>
            <p:spPr bwMode="auto">
              <a:xfrm>
                <a:off x="609601" y="3306763"/>
                <a:ext cx="931863" cy="1012825"/>
              </a:xfrm>
              <a:custGeom>
                <a:avLst/>
                <a:gdLst>
                  <a:gd name="T0" fmla="*/ 3604 w 8672"/>
                  <a:gd name="T1" fmla="*/ 9343 h 9444"/>
                  <a:gd name="T2" fmla="*/ 2701 w 8672"/>
                  <a:gd name="T3" fmla="*/ 8305 h 9444"/>
                  <a:gd name="T4" fmla="*/ 1588 w 8672"/>
                  <a:gd name="T5" fmla="*/ 8378 h 9444"/>
                  <a:gd name="T6" fmla="*/ 1012 w 8672"/>
                  <a:gd name="T7" fmla="*/ 8035 h 9444"/>
                  <a:gd name="T8" fmla="*/ 924 w 8672"/>
                  <a:gd name="T9" fmla="*/ 7363 h 9444"/>
                  <a:gd name="T10" fmla="*/ 689 w 8672"/>
                  <a:gd name="T11" fmla="*/ 7091 h 9444"/>
                  <a:gd name="T12" fmla="*/ 775 w 8672"/>
                  <a:gd name="T13" fmla="*/ 6797 h 9444"/>
                  <a:gd name="T14" fmla="*/ 589 w 8672"/>
                  <a:gd name="T15" fmla="*/ 6568 h 9444"/>
                  <a:gd name="T16" fmla="*/ 579 w 8672"/>
                  <a:gd name="T17" fmla="*/ 6115 h 9444"/>
                  <a:gd name="T18" fmla="*/ 30 w 8672"/>
                  <a:gd name="T19" fmla="*/ 5874 h 9444"/>
                  <a:gd name="T20" fmla="*/ 162 w 8672"/>
                  <a:gd name="T21" fmla="*/ 5473 h 9444"/>
                  <a:gd name="T22" fmla="*/ 837 w 8672"/>
                  <a:gd name="T23" fmla="*/ 3605 h 9444"/>
                  <a:gd name="T24" fmla="*/ 3508 w 8672"/>
                  <a:gd name="T25" fmla="*/ 124 h 9444"/>
                  <a:gd name="T26" fmla="*/ 6931 w 8672"/>
                  <a:gd name="T27" fmla="*/ 755 h 9444"/>
                  <a:gd name="T28" fmla="*/ 8034 w 8672"/>
                  <a:gd name="T29" fmla="*/ 1927 h 9444"/>
                  <a:gd name="T30" fmla="*/ 8329 w 8672"/>
                  <a:gd name="T31" fmla="*/ 4924 h 9444"/>
                  <a:gd name="T32" fmla="*/ 6966 w 8672"/>
                  <a:gd name="T33" fmla="*/ 6932 h 9444"/>
                  <a:gd name="T34" fmla="*/ 7369 w 8672"/>
                  <a:gd name="T35" fmla="*/ 8318 h 9444"/>
                  <a:gd name="T36" fmla="*/ 5709 w 8672"/>
                  <a:gd name="T37" fmla="*/ 8910 h 9444"/>
                  <a:gd name="T38" fmla="*/ 3777 w 8672"/>
                  <a:gd name="T39" fmla="*/ 9444 h 9444"/>
                  <a:gd name="T40" fmla="*/ 3839 w 8672"/>
                  <a:gd name="T41" fmla="*/ 9278 h 9444"/>
                  <a:gd name="T42" fmla="*/ 5663 w 8672"/>
                  <a:gd name="T43" fmla="*/ 8757 h 9444"/>
                  <a:gd name="T44" fmla="*/ 7225 w 8672"/>
                  <a:gd name="T45" fmla="*/ 8247 h 9444"/>
                  <a:gd name="T46" fmla="*/ 6815 w 8672"/>
                  <a:gd name="T47" fmla="*/ 6985 h 9444"/>
                  <a:gd name="T48" fmla="*/ 6914 w 8672"/>
                  <a:gd name="T49" fmla="*/ 6417 h 9444"/>
                  <a:gd name="T50" fmla="*/ 8414 w 8672"/>
                  <a:gd name="T51" fmla="*/ 3356 h 9444"/>
                  <a:gd name="T52" fmla="*/ 3536 w 8672"/>
                  <a:gd name="T53" fmla="*/ 282 h 9444"/>
                  <a:gd name="T54" fmla="*/ 990 w 8672"/>
                  <a:gd name="T55" fmla="*/ 3558 h 9444"/>
                  <a:gd name="T56" fmla="*/ 996 w 8672"/>
                  <a:gd name="T57" fmla="*/ 4069 h 9444"/>
                  <a:gd name="T58" fmla="*/ 298 w 8672"/>
                  <a:gd name="T59" fmla="*/ 5557 h 9444"/>
                  <a:gd name="T60" fmla="*/ 176 w 8672"/>
                  <a:gd name="T61" fmla="*/ 5807 h 9444"/>
                  <a:gd name="T62" fmla="*/ 493 w 8672"/>
                  <a:gd name="T63" fmla="*/ 5930 h 9444"/>
                  <a:gd name="T64" fmla="*/ 794 w 8672"/>
                  <a:gd name="T65" fmla="*/ 6277 h 9444"/>
                  <a:gd name="T66" fmla="*/ 749 w 8672"/>
                  <a:gd name="T67" fmla="*/ 6566 h 9444"/>
                  <a:gd name="T68" fmla="*/ 864 w 8672"/>
                  <a:gd name="T69" fmla="*/ 6965 h 9444"/>
                  <a:gd name="T70" fmla="*/ 963 w 8672"/>
                  <a:gd name="T71" fmla="*/ 7159 h 9444"/>
                  <a:gd name="T72" fmla="*/ 1102 w 8672"/>
                  <a:gd name="T73" fmla="*/ 7526 h 9444"/>
                  <a:gd name="T74" fmla="*/ 1600 w 8672"/>
                  <a:gd name="T75" fmla="*/ 8219 h 9444"/>
                  <a:gd name="T76" fmla="*/ 2690 w 8672"/>
                  <a:gd name="T77" fmla="*/ 8145 h 9444"/>
                  <a:gd name="T78" fmla="*/ 3300 w 8672"/>
                  <a:gd name="T79" fmla="*/ 8504 h 9444"/>
                  <a:gd name="T80" fmla="*/ 3746 w 8672"/>
                  <a:gd name="T81" fmla="*/ 9269 h 9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72" h="9444">
                    <a:moveTo>
                      <a:pt x="3777" y="9444"/>
                    </a:moveTo>
                    <a:cubicBezTo>
                      <a:pt x="3692" y="9444"/>
                      <a:pt x="3642" y="9415"/>
                      <a:pt x="3604" y="9343"/>
                    </a:cubicBezTo>
                    <a:cubicBezTo>
                      <a:pt x="3585" y="9307"/>
                      <a:pt x="3564" y="9266"/>
                      <a:pt x="3542" y="9222"/>
                    </a:cubicBezTo>
                    <a:cubicBezTo>
                      <a:pt x="3362" y="8870"/>
                      <a:pt x="3061" y="8280"/>
                      <a:pt x="2701" y="8305"/>
                    </a:cubicBezTo>
                    <a:cubicBezTo>
                      <a:pt x="2622" y="8310"/>
                      <a:pt x="2524" y="8322"/>
                      <a:pt x="2420" y="8333"/>
                    </a:cubicBezTo>
                    <a:cubicBezTo>
                      <a:pt x="2166" y="8362"/>
                      <a:pt x="1851" y="8398"/>
                      <a:pt x="1588" y="8378"/>
                    </a:cubicBezTo>
                    <a:cubicBezTo>
                      <a:pt x="1437" y="8367"/>
                      <a:pt x="1319" y="8339"/>
                      <a:pt x="1227" y="8292"/>
                    </a:cubicBezTo>
                    <a:cubicBezTo>
                      <a:pt x="1111" y="8234"/>
                      <a:pt x="1039" y="8147"/>
                      <a:pt x="1012" y="8035"/>
                    </a:cubicBezTo>
                    <a:cubicBezTo>
                      <a:pt x="965" y="7838"/>
                      <a:pt x="952" y="7672"/>
                      <a:pt x="943" y="7538"/>
                    </a:cubicBezTo>
                    <a:cubicBezTo>
                      <a:pt x="937" y="7468"/>
                      <a:pt x="933" y="7407"/>
                      <a:pt x="924" y="7363"/>
                    </a:cubicBezTo>
                    <a:cubicBezTo>
                      <a:pt x="915" y="7316"/>
                      <a:pt x="905" y="7308"/>
                      <a:pt x="905" y="7308"/>
                    </a:cubicBezTo>
                    <a:cubicBezTo>
                      <a:pt x="757" y="7250"/>
                      <a:pt x="706" y="7158"/>
                      <a:pt x="689" y="7091"/>
                    </a:cubicBezTo>
                    <a:cubicBezTo>
                      <a:pt x="669" y="7011"/>
                      <a:pt x="690" y="6923"/>
                      <a:pt x="743" y="6861"/>
                    </a:cubicBezTo>
                    <a:cubicBezTo>
                      <a:pt x="766" y="6834"/>
                      <a:pt x="778" y="6811"/>
                      <a:pt x="775" y="6797"/>
                    </a:cubicBezTo>
                    <a:cubicBezTo>
                      <a:pt x="773" y="6783"/>
                      <a:pt x="754" y="6752"/>
                      <a:pt x="655" y="6697"/>
                    </a:cubicBezTo>
                    <a:cubicBezTo>
                      <a:pt x="629" y="6682"/>
                      <a:pt x="586" y="6647"/>
                      <a:pt x="589" y="6568"/>
                    </a:cubicBezTo>
                    <a:cubicBezTo>
                      <a:pt x="590" y="6534"/>
                      <a:pt x="598" y="6497"/>
                      <a:pt x="609" y="6455"/>
                    </a:cubicBezTo>
                    <a:cubicBezTo>
                      <a:pt x="634" y="6349"/>
                      <a:pt x="663" y="6229"/>
                      <a:pt x="579" y="6115"/>
                    </a:cubicBezTo>
                    <a:cubicBezTo>
                      <a:pt x="558" y="6107"/>
                      <a:pt x="503" y="6096"/>
                      <a:pt x="462" y="6087"/>
                    </a:cubicBezTo>
                    <a:cubicBezTo>
                      <a:pt x="298" y="6054"/>
                      <a:pt x="93" y="6013"/>
                      <a:pt x="30" y="5874"/>
                    </a:cubicBezTo>
                    <a:cubicBezTo>
                      <a:pt x="0" y="5807"/>
                      <a:pt x="7" y="5732"/>
                      <a:pt x="53" y="5651"/>
                    </a:cubicBezTo>
                    <a:cubicBezTo>
                      <a:pt x="79" y="5606"/>
                      <a:pt x="115" y="5547"/>
                      <a:pt x="162" y="5473"/>
                    </a:cubicBezTo>
                    <a:cubicBezTo>
                      <a:pt x="301" y="5248"/>
                      <a:pt x="511" y="4908"/>
                      <a:pt x="666" y="4555"/>
                    </a:cubicBezTo>
                    <a:cubicBezTo>
                      <a:pt x="847" y="4144"/>
                      <a:pt x="905" y="3824"/>
                      <a:pt x="837" y="3605"/>
                    </a:cubicBezTo>
                    <a:cubicBezTo>
                      <a:pt x="627" y="2921"/>
                      <a:pt x="718" y="2182"/>
                      <a:pt x="1086" y="1577"/>
                    </a:cubicBezTo>
                    <a:cubicBezTo>
                      <a:pt x="1404" y="1056"/>
                      <a:pt x="2081" y="382"/>
                      <a:pt x="3508" y="124"/>
                    </a:cubicBezTo>
                    <a:cubicBezTo>
                      <a:pt x="4192" y="1"/>
                      <a:pt x="4843" y="0"/>
                      <a:pt x="5441" y="122"/>
                    </a:cubicBezTo>
                    <a:cubicBezTo>
                      <a:pt x="5988" y="234"/>
                      <a:pt x="6489" y="446"/>
                      <a:pt x="6931" y="755"/>
                    </a:cubicBezTo>
                    <a:cubicBezTo>
                      <a:pt x="7155" y="911"/>
                      <a:pt x="7365" y="1093"/>
                      <a:pt x="7553" y="1295"/>
                    </a:cubicBezTo>
                    <a:cubicBezTo>
                      <a:pt x="7733" y="1488"/>
                      <a:pt x="7895" y="1700"/>
                      <a:pt x="8034" y="1927"/>
                    </a:cubicBezTo>
                    <a:cubicBezTo>
                      <a:pt x="8300" y="2358"/>
                      <a:pt x="8486" y="2843"/>
                      <a:pt x="8571" y="3329"/>
                    </a:cubicBezTo>
                    <a:cubicBezTo>
                      <a:pt x="8672" y="3904"/>
                      <a:pt x="8593" y="4426"/>
                      <a:pt x="8329" y="4924"/>
                    </a:cubicBezTo>
                    <a:cubicBezTo>
                      <a:pt x="8103" y="5349"/>
                      <a:pt x="7783" y="5682"/>
                      <a:pt x="7501" y="5976"/>
                    </a:cubicBezTo>
                    <a:cubicBezTo>
                      <a:pt x="7145" y="6348"/>
                      <a:pt x="6863" y="6642"/>
                      <a:pt x="6966" y="6932"/>
                    </a:cubicBezTo>
                    <a:cubicBezTo>
                      <a:pt x="7057" y="7190"/>
                      <a:pt x="7137" y="7399"/>
                      <a:pt x="7201" y="7568"/>
                    </a:cubicBezTo>
                    <a:cubicBezTo>
                      <a:pt x="7367" y="8002"/>
                      <a:pt x="7435" y="8182"/>
                      <a:pt x="7369" y="8318"/>
                    </a:cubicBezTo>
                    <a:cubicBezTo>
                      <a:pt x="7324" y="8407"/>
                      <a:pt x="7230" y="8451"/>
                      <a:pt x="7092" y="8493"/>
                    </a:cubicBezTo>
                    <a:cubicBezTo>
                      <a:pt x="6546" y="8657"/>
                      <a:pt x="6082" y="8797"/>
                      <a:pt x="5709" y="8910"/>
                    </a:cubicBezTo>
                    <a:cubicBezTo>
                      <a:pt x="4751" y="9200"/>
                      <a:pt x="4270" y="9345"/>
                      <a:pt x="4010" y="9407"/>
                    </a:cubicBezTo>
                    <a:cubicBezTo>
                      <a:pt x="3911" y="9430"/>
                      <a:pt x="3836" y="9444"/>
                      <a:pt x="3777" y="9444"/>
                    </a:cubicBezTo>
                    <a:close/>
                    <a:moveTo>
                      <a:pt x="3753" y="9282"/>
                    </a:moveTo>
                    <a:cubicBezTo>
                      <a:pt x="3758" y="9283"/>
                      <a:pt x="3779" y="9287"/>
                      <a:pt x="3839" y="9278"/>
                    </a:cubicBezTo>
                    <a:cubicBezTo>
                      <a:pt x="3903" y="9269"/>
                      <a:pt x="3998" y="9246"/>
                      <a:pt x="4138" y="9209"/>
                    </a:cubicBezTo>
                    <a:cubicBezTo>
                      <a:pt x="4422" y="9132"/>
                      <a:pt x="4889" y="8991"/>
                      <a:pt x="5663" y="8757"/>
                    </a:cubicBezTo>
                    <a:cubicBezTo>
                      <a:pt x="6036" y="8644"/>
                      <a:pt x="6500" y="8503"/>
                      <a:pt x="7046" y="8339"/>
                    </a:cubicBezTo>
                    <a:cubicBezTo>
                      <a:pt x="7157" y="8306"/>
                      <a:pt x="7209" y="8279"/>
                      <a:pt x="7225" y="8247"/>
                    </a:cubicBezTo>
                    <a:cubicBezTo>
                      <a:pt x="7261" y="8174"/>
                      <a:pt x="7182" y="7967"/>
                      <a:pt x="7051" y="7625"/>
                    </a:cubicBezTo>
                    <a:cubicBezTo>
                      <a:pt x="6987" y="7456"/>
                      <a:pt x="6907" y="7245"/>
                      <a:pt x="6815" y="6985"/>
                    </a:cubicBezTo>
                    <a:cubicBezTo>
                      <a:pt x="6781" y="6891"/>
                      <a:pt x="6775" y="6793"/>
                      <a:pt x="6795" y="6693"/>
                    </a:cubicBezTo>
                    <a:cubicBezTo>
                      <a:pt x="6813" y="6605"/>
                      <a:pt x="6852" y="6515"/>
                      <a:pt x="6914" y="6417"/>
                    </a:cubicBezTo>
                    <a:cubicBezTo>
                      <a:pt x="7025" y="6241"/>
                      <a:pt x="7192" y="6067"/>
                      <a:pt x="7386" y="5865"/>
                    </a:cubicBezTo>
                    <a:cubicBezTo>
                      <a:pt x="7939" y="5289"/>
                      <a:pt x="8627" y="4571"/>
                      <a:pt x="8414" y="3356"/>
                    </a:cubicBezTo>
                    <a:cubicBezTo>
                      <a:pt x="8239" y="2362"/>
                      <a:pt x="7665" y="1462"/>
                      <a:pt x="6839" y="886"/>
                    </a:cubicBezTo>
                    <a:cubicBezTo>
                      <a:pt x="5945" y="262"/>
                      <a:pt x="4803" y="53"/>
                      <a:pt x="3536" y="282"/>
                    </a:cubicBezTo>
                    <a:cubicBezTo>
                      <a:pt x="2453" y="477"/>
                      <a:pt x="1653" y="954"/>
                      <a:pt x="1223" y="1660"/>
                    </a:cubicBezTo>
                    <a:cubicBezTo>
                      <a:pt x="878" y="2226"/>
                      <a:pt x="794" y="2918"/>
                      <a:pt x="990" y="3558"/>
                    </a:cubicBezTo>
                    <a:cubicBezTo>
                      <a:pt x="990" y="3558"/>
                      <a:pt x="990" y="3558"/>
                      <a:pt x="990" y="3558"/>
                    </a:cubicBezTo>
                    <a:cubicBezTo>
                      <a:pt x="1034" y="3699"/>
                      <a:pt x="1036" y="3872"/>
                      <a:pt x="996" y="4069"/>
                    </a:cubicBezTo>
                    <a:cubicBezTo>
                      <a:pt x="963" y="4232"/>
                      <a:pt x="902" y="4417"/>
                      <a:pt x="813" y="4620"/>
                    </a:cubicBezTo>
                    <a:cubicBezTo>
                      <a:pt x="653" y="4983"/>
                      <a:pt x="439" y="5328"/>
                      <a:pt x="298" y="5557"/>
                    </a:cubicBezTo>
                    <a:cubicBezTo>
                      <a:pt x="254" y="5627"/>
                      <a:pt x="217" y="5688"/>
                      <a:pt x="193" y="5730"/>
                    </a:cubicBezTo>
                    <a:cubicBezTo>
                      <a:pt x="173" y="5764"/>
                      <a:pt x="168" y="5790"/>
                      <a:pt x="176" y="5807"/>
                    </a:cubicBezTo>
                    <a:cubicBezTo>
                      <a:pt x="182" y="5821"/>
                      <a:pt x="204" y="5849"/>
                      <a:pt x="283" y="5877"/>
                    </a:cubicBezTo>
                    <a:cubicBezTo>
                      <a:pt x="347" y="5901"/>
                      <a:pt x="425" y="5917"/>
                      <a:pt x="493" y="5930"/>
                    </a:cubicBezTo>
                    <a:cubicBezTo>
                      <a:pt x="601" y="5952"/>
                      <a:pt x="665" y="5965"/>
                      <a:pt x="699" y="6008"/>
                    </a:cubicBezTo>
                    <a:cubicBezTo>
                      <a:pt x="760" y="6086"/>
                      <a:pt x="792" y="6177"/>
                      <a:pt x="794" y="6277"/>
                    </a:cubicBezTo>
                    <a:cubicBezTo>
                      <a:pt x="796" y="6359"/>
                      <a:pt x="778" y="6433"/>
                      <a:pt x="764" y="6493"/>
                    </a:cubicBezTo>
                    <a:cubicBezTo>
                      <a:pt x="758" y="6517"/>
                      <a:pt x="751" y="6548"/>
                      <a:pt x="749" y="6566"/>
                    </a:cubicBezTo>
                    <a:cubicBezTo>
                      <a:pt x="833" y="6615"/>
                      <a:pt x="917" y="6677"/>
                      <a:pt x="933" y="6769"/>
                    </a:cubicBezTo>
                    <a:cubicBezTo>
                      <a:pt x="944" y="6833"/>
                      <a:pt x="921" y="6899"/>
                      <a:pt x="864" y="6965"/>
                    </a:cubicBezTo>
                    <a:cubicBezTo>
                      <a:pt x="848" y="6984"/>
                      <a:pt x="836" y="7018"/>
                      <a:pt x="844" y="7053"/>
                    </a:cubicBezTo>
                    <a:cubicBezTo>
                      <a:pt x="855" y="7096"/>
                      <a:pt x="896" y="7133"/>
                      <a:pt x="963" y="7159"/>
                    </a:cubicBezTo>
                    <a:cubicBezTo>
                      <a:pt x="1049" y="7192"/>
                      <a:pt x="1070" y="7282"/>
                      <a:pt x="1077" y="7312"/>
                    </a:cubicBezTo>
                    <a:cubicBezTo>
                      <a:pt x="1091" y="7369"/>
                      <a:pt x="1096" y="7438"/>
                      <a:pt x="1102" y="7526"/>
                    </a:cubicBezTo>
                    <a:cubicBezTo>
                      <a:pt x="1112" y="7654"/>
                      <a:pt x="1123" y="7814"/>
                      <a:pt x="1167" y="7997"/>
                    </a:cubicBezTo>
                    <a:cubicBezTo>
                      <a:pt x="1179" y="8045"/>
                      <a:pt x="1213" y="8189"/>
                      <a:pt x="1600" y="8219"/>
                    </a:cubicBezTo>
                    <a:cubicBezTo>
                      <a:pt x="1848" y="8238"/>
                      <a:pt x="2155" y="8203"/>
                      <a:pt x="2402" y="8175"/>
                    </a:cubicBezTo>
                    <a:cubicBezTo>
                      <a:pt x="2508" y="8162"/>
                      <a:pt x="2608" y="8151"/>
                      <a:pt x="2690" y="8145"/>
                    </a:cubicBezTo>
                    <a:cubicBezTo>
                      <a:pt x="2804" y="8138"/>
                      <a:pt x="2919" y="8171"/>
                      <a:pt x="3030" y="8243"/>
                    </a:cubicBezTo>
                    <a:cubicBezTo>
                      <a:pt x="3121" y="8303"/>
                      <a:pt x="3210" y="8389"/>
                      <a:pt x="3300" y="8504"/>
                    </a:cubicBezTo>
                    <a:cubicBezTo>
                      <a:pt x="3459" y="8707"/>
                      <a:pt x="3589" y="8963"/>
                      <a:pt x="3684" y="9150"/>
                    </a:cubicBezTo>
                    <a:cubicBezTo>
                      <a:pt x="3706" y="9193"/>
                      <a:pt x="3727" y="9233"/>
                      <a:pt x="3746" y="9269"/>
                    </a:cubicBezTo>
                    <a:cubicBezTo>
                      <a:pt x="3750" y="9276"/>
                      <a:pt x="3752" y="9280"/>
                      <a:pt x="3753" y="928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0" name="Freeform 7">
                <a:extLst>
                  <a:ext uri="{FF2B5EF4-FFF2-40B4-BE49-F238E27FC236}">
                    <a16:creationId xmlns:a16="http://schemas.microsoft.com/office/drawing/2014/main" id="{92D1E34B-D40F-6F00-A263-C8C0BF985E6C}"/>
                  </a:ext>
                </a:extLst>
              </p:cNvPr>
              <p:cNvSpPr>
                <a:spLocks/>
              </p:cNvSpPr>
              <p:nvPr/>
            </p:nvSpPr>
            <p:spPr bwMode="auto">
              <a:xfrm>
                <a:off x="1089026" y="3660776"/>
                <a:ext cx="111125" cy="95250"/>
              </a:xfrm>
              <a:custGeom>
                <a:avLst/>
                <a:gdLst>
                  <a:gd name="T0" fmla="*/ 0 w 1035"/>
                  <a:gd name="T1" fmla="*/ 303 h 891"/>
                  <a:gd name="T2" fmla="*/ 305 w 1035"/>
                  <a:gd name="T3" fmla="*/ 219 h 891"/>
                  <a:gd name="T4" fmla="*/ 575 w 1035"/>
                  <a:gd name="T5" fmla="*/ 215 h 891"/>
                  <a:gd name="T6" fmla="*/ 1025 w 1035"/>
                  <a:gd name="T7" fmla="*/ 32 h 891"/>
                  <a:gd name="T8" fmla="*/ 1029 w 1035"/>
                  <a:gd name="T9" fmla="*/ 33 h 891"/>
                  <a:gd name="T10" fmla="*/ 615 w 1035"/>
                  <a:gd name="T11" fmla="*/ 283 h 891"/>
                  <a:gd name="T12" fmla="*/ 471 w 1035"/>
                  <a:gd name="T13" fmla="*/ 341 h 891"/>
                  <a:gd name="T14" fmla="*/ 498 w 1035"/>
                  <a:gd name="T15" fmla="*/ 474 h 891"/>
                  <a:gd name="T16" fmla="*/ 643 w 1035"/>
                  <a:gd name="T17" fmla="*/ 544 h 891"/>
                  <a:gd name="T18" fmla="*/ 856 w 1035"/>
                  <a:gd name="T19" fmla="*/ 821 h 891"/>
                  <a:gd name="T20" fmla="*/ 661 w 1035"/>
                  <a:gd name="T21" fmla="*/ 611 h 891"/>
                  <a:gd name="T22" fmla="*/ 566 w 1035"/>
                  <a:gd name="T23" fmla="*/ 601 h 891"/>
                  <a:gd name="T24" fmla="*/ 489 w 1035"/>
                  <a:gd name="T25" fmla="*/ 679 h 891"/>
                  <a:gd name="T26" fmla="*/ 440 w 1035"/>
                  <a:gd name="T27" fmla="*/ 891 h 891"/>
                  <a:gd name="T28" fmla="*/ 441 w 1035"/>
                  <a:gd name="T29" fmla="*/ 679 h 891"/>
                  <a:gd name="T30" fmla="*/ 282 w 1035"/>
                  <a:gd name="T31" fmla="*/ 295 h 891"/>
                  <a:gd name="T32" fmla="*/ 0 w 1035"/>
                  <a:gd name="T33" fmla="*/ 303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5" h="891">
                    <a:moveTo>
                      <a:pt x="0" y="303"/>
                    </a:moveTo>
                    <a:cubicBezTo>
                      <a:pt x="72" y="170"/>
                      <a:pt x="213" y="198"/>
                      <a:pt x="305" y="219"/>
                    </a:cubicBezTo>
                    <a:cubicBezTo>
                      <a:pt x="399" y="241"/>
                      <a:pt x="485" y="247"/>
                      <a:pt x="575" y="215"/>
                    </a:cubicBezTo>
                    <a:cubicBezTo>
                      <a:pt x="750" y="143"/>
                      <a:pt x="886" y="0"/>
                      <a:pt x="1025" y="32"/>
                    </a:cubicBezTo>
                    <a:cubicBezTo>
                      <a:pt x="1030" y="32"/>
                      <a:pt x="1035" y="35"/>
                      <a:pt x="1029" y="33"/>
                    </a:cubicBezTo>
                    <a:cubicBezTo>
                      <a:pt x="876" y="40"/>
                      <a:pt x="764" y="194"/>
                      <a:pt x="615" y="283"/>
                    </a:cubicBezTo>
                    <a:cubicBezTo>
                      <a:pt x="541" y="328"/>
                      <a:pt x="494" y="299"/>
                      <a:pt x="471" y="341"/>
                    </a:cubicBezTo>
                    <a:cubicBezTo>
                      <a:pt x="443" y="390"/>
                      <a:pt x="456" y="441"/>
                      <a:pt x="498" y="474"/>
                    </a:cubicBezTo>
                    <a:cubicBezTo>
                      <a:pt x="549" y="514"/>
                      <a:pt x="583" y="519"/>
                      <a:pt x="643" y="544"/>
                    </a:cubicBezTo>
                    <a:cubicBezTo>
                      <a:pt x="749" y="590"/>
                      <a:pt x="821" y="650"/>
                      <a:pt x="856" y="821"/>
                    </a:cubicBezTo>
                    <a:cubicBezTo>
                      <a:pt x="783" y="675"/>
                      <a:pt x="728" y="631"/>
                      <a:pt x="661" y="611"/>
                    </a:cubicBezTo>
                    <a:cubicBezTo>
                      <a:pt x="634" y="604"/>
                      <a:pt x="593" y="597"/>
                      <a:pt x="566" y="601"/>
                    </a:cubicBezTo>
                    <a:cubicBezTo>
                      <a:pt x="526" y="605"/>
                      <a:pt x="499" y="634"/>
                      <a:pt x="489" y="679"/>
                    </a:cubicBezTo>
                    <a:cubicBezTo>
                      <a:pt x="472" y="753"/>
                      <a:pt x="455" y="827"/>
                      <a:pt x="440" y="891"/>
                    </a:cubicBezTo>
                    <a:cubicBezTo>
                      <a:pt x="440" y="827"/>
                      <a:pt x="435" y="752"/>
                      <a:pt x="441" y="679"/>
                    </a:cubicBezTo>
                    <a:cubicBezTo>
                      <a:pt x="455" y="515"/>
                      <a:pt x="390" y="392"/>
                      <a:pt x="282" y="295"/>
                    </a:cubicBezTo>
                    <a:cubicBezTo>
                      <a:pt x="208" y="228"/>
                      <a:pt x="74" y="219"/>
                      <a:pt x="0" y="303"/>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1" name="Freeform 8">
                <a:extLst>
                  <a:ext uri="{FF2B5EF4-FFF2-40B4-BE49-F238E27FC236}">
                    <a16:creationId xmlns:a16="http://schemas.microsoft.com/office/drawing/2014/main" id="{5A242BF6-8D6E-98E7-6510-CC54BB03B349}"/>
                  </a:ext>
                </a:extLst>
              </p:cNvPr>
              <p:cNvSpPr>
                <a:spLocks/>
              </p:cNvSpPr>
              <p:nvPr/>
            </p:nvSpPr>
            <p:spPr bwMode="auto">
              <a:xfrm>
                <a:off x="942976" y="3702051"/>
                <a:ext cx="84138" cy="147638"/>
              </a:xfrm>
              <a:custGeom>
                <a:avLst/>
                <a:gdLst>
                  <a:gd name="T0" fmla="*/ 638 w 788"/>
                  <a:gd name="T1" fmla="*/ 0 h 1375"/>
                  <a:gd name="T2" fmla="*/ 596 w 788"/>
                  <a:gd name="T3" fmla="*/ 116 h 1375"/>
                  <a:gd name="T4" fmla="*/ 524 w 788"/>
                  <a:gd name="T5" fmla="*/ 194 h 1375"/>
                  <a:gd name="T6" fmla="*/ 379 w 788"/>
                  <a:gd name="T7" fmla="*/ 473 h 1375"/>
                  <a:gd name="T8" fmla="*/ 350 w 788"/>
                  <a:gd name="T9" fmla="*/ 681 h 1375"/>
                  <a:gd name="T10" fmla="*/ 530 w 788"/>
                  <a:gd name="T11" fmla="*/ 1142 h 1375"/>
                  <a:gd name="T12" fmla="*/ 721 w 788"/>
                  <a:gd name="T13" fmla="*/ 1227 h 1375"/>
                  <a:gd name="T14" fmla="*/ 788 w 788"/>
                  <a:gd name="T15" fmla="*/ 1236 h 1375"/>
                  <a:gd name="T16" fmla="*/ 637 w 788"/>
                  <a:gd name="T17" fmla="*/ 1229 h 1375"/>
                  <a:gd name="T18" fmla="*/ 500 w 788"/>
                  <a:gd name="T19" fmla="*/ 1283 h 1375"/>
                  <a:gd name="T20" fmla="*/ 450 w 788"/>
                  <a:gd name="T21" fmla="*/ 1375 h 1375"/>
                  <a:gd name="T22" fmla="*/ 405 w 788"/>
                  <a:gd name="T23" fmla="*/ 1092 h 1375"/>
                  <a:gd name="T24" fmla="*/ 266 w 788"/>
                  <a:gd name="T25" fmla="*/ 784 h 1375"/>
                  <a:gd name="T26" fmla="*/ 23 w 788"/>
                  <a:gd name="T27" fmla="*/ 583 h 1375"/>
                  <a:gd name="T28" fmla="*/ 0 w 788"/>
                  <a:gd name="T29" fmla="*/ 580 h 1375"/>
                  <a:gd name="T30" fmla="*/ 163 w 788"/>
                  <a:gd name="T31" fmla="*/ 568 h 1375"/>
                  <a:gd name="T32" fmla="*/ 219 w 788"/>
                  <a:gd name="T33" fmla="*/ 585 h 1375"/>
                  <a:gd name="T34" fmla="*/ 293 w 788"/>
                  <a:gd name="T35" fmla="*/ 543 h 1375"/>
                  <a:gd name="T36" fmla="*/ 341 w 788"/>
                  <a:gd name="T37" fmla="*/ 352 h 1375"/>
                  <a:gd name="T38" fmla="*/ 456 w 788"/>
                  <a:gd name="T39" fmla="*/ 193 h 1375"/>
                  <a:gd name="T40" fmla="*/ 638 w 788"/>
                  <a:gd name="T41" fmla="*/ 0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8" h="1375">
                    <a:moveTo>
                      <a:pt x="638" y="0"/>
                    </a:moveTo>
                    <a:cubicBezTo>
                      <a:pt x="646" y="47"/>
                      <a:pt x="624" y="83"/>
                      <a:pt x="596" y="116"/>
                    </a:cubicBezTo>
                    <a:cubicBezTo>
                      <a:pt x="574" y="143"/>
                      <a:pt x="551" y="171"/>
                      <a:pt x="524" y="194"/>
                    </a:cubicBezTo>
                    <a:cubicBezTo>
                      <a:pt x="435" y="266"/>
                      <a:pt x="389" y="359"/>
                      <a:pt x="379" y="473"/>
                    </a:cubicBezTo>
                    <a:cubicBezTo>
                      <a:pt x="372" y="543"/>
                      <a:pt x="355" y="611"/>
                      <a:pt x="350" y="681"/>
                    </a:cubicBezTo>
                    <a:cubicBezTo>
                      <a:pt x="337" y="863"/>
                      <a:pt x="381" y="1025"/>
                      <a:pt x="530" y="1142"/>
                    </a:cubicBezTo>
                    <a:cubicBezTo>
                      <a:pt x="589" y="1189"/>
                      <a:pt x="644" y="1216"/>
                      <a:pt x="721" y="1227"/>
                    </a:cubicBezTo>
                    <a:cubicBezTo>
                      <a:pt x="739" y="1229"/>
                      <a:pt x="748" y="1232"/>
                      <a:pt x="788" y="1236"/>
                    </a:cubicBezTo>
                    <a:cubicBezTo>
                      <a:pt x="731" y="1242"/>
                      <a:pt x="685" y="1235"/>
                      <a:pt x="637" y="1229"/>
                    </a:cubicBezTo>
                    <a:cubicBezTo>
                      <a:pt x="569" y="1219"/>
                      <a:pt x="529" y="1222"/>
                      <a:pt x="500" y="1283"/>
                    </a:cubicBezTo>
                    <a:cubicBezTo>
                      <a:pt x="488" y="1307"/>
                      <a:pt x="488" y="1339"/>
                      <a:pt x="450" y="1375"/>
                    </a:cubicBezTo>
                    <a:cubicBezTo>
                      <a:pt x="504" y="1238"/>
                      <a:pt x="467" y="1172"/>
                      <a:pt x="405" y="1092"/>
                    </a:cubicBezTo>
                    <a:cubicBezTo>
                      <a:pt x="349" y="1019"/>
                      <a:pt x="295" y="933"/>
                      <a:pt x="266" y="784"/>
                    </a:cubicBezTo>
                    <a:cubicBezTo>
                      <a:pt x="239" y="655"/>
                      <a:pt x="153" y="584"/>
                      <a:pt x="23" y="583"/>
                    </a:cubicBezTo>
                    <a:cubicBezTo>
                      <a:pt x="16" y="583"/>
                      <a:pt x="8" y="583"/>
                      <a:pt x="0" y="580"/>
                    </a:cubicBezTo>
                    <a:cubicBezTo>
                      <a:pt x="53" y="556"/>
                      <a:pt x="107" y="550"/>
                      <a:pt x="163" y="568"/>
                    </a:cubicBezTo>
                    <a:cubicBezTo>
                      <a:pt x="182" y="574"/>
                      <a:pt x="200" y="580"/>
                      <a:pt x="219" y="585"/>
                    </a:cubicBezTo>
                    <a:cubicBezTo>
                      <a:pt x="257" y="596"/>
                      <a:pt x="283" y="582"/>
                      <a:pt x="293" y="543"/>
                    </a:cubicBezTo>
                    <a:cubicBezTo>
                      <a:pt x="310" y="480"/>
                      <a:pt x="326" y="416"/>
                      <a:pt x="341" y="352"/>
                    </a:cubicBezTo>
                    <a:cubicBezTo>
                      <a:pt x="357" y="282"/>
                      <a:pt x="391" y="229"/>
                      <a:pt x="456" y="193"/>
                    </a:cubicBezTo>
                    <a:cubicBezTo>
                      <a:pt x="535" y="149"/>
                      <a:pt x="601" y="89"/>
                      <a:pt x="638"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2" name="Freeform 9">
                <a:extLst>
                  <a:ext uri="{FF2B5EF4-FFF2-40B4-BE49-F238E27FC236}">
                    <a16:creationId xmlns:a16="http://schemas.microsoft.com/office/drawing/2014/main" id="{A15828DD-D828-8D24-35F7-C7E1DCED9D59}"/>
                  </a:ext>
                </a:extLst>
              </p:cNvPr>
              <p:cNvSpPr>
                <a:spLocks/>
              </p:cNvSpPr>
              <p:nvPr/>
            </p:nvSpPr>
            <p:spPr bwMode="auto">
              <a:xfrm>
                <a:off x="1128713" y="3451226"/>
                <a:ext cx="144463" cy="111125"/>
              </a:xfrm>
              <a:custGeom>
                <a:avLst/>
                <a:gdLst>
                  <a:gd name="T0" fmla="*/ 737 w 1348"/>
                  <a:gd name="T1" fmla="*/ 179 h 1035"/>
                  <a:gd name="T2" fmla="*/ 892 w 1348"/>
                  <a:gd name="T3" fmla="*/ 203 h 1035"/>
                  <a:gd name="T4" fmla="*/ 1168 w 1348"/>
                  <a:gd name="T5" fmla="*/ 159 h 1035"/>
                  <a:gd name="T6" fmla="*/ 1348 w 1348"/>
                  <a:gd name="T7" fmla="*/ 0 h 1035"/>
                  <a:gd name="T8" fmla="*/ 1121 w 1348"/>
                  <a:gd name="T9" fmla="*/ 210 h 1035"/>
                  <a:gd name="T10" fmla="*/ 1040 w 1348"/>
                  <a:gd name="T11" fmla="*/ 211 h 1035"/>
                  <a:gd name="T12" fmla="*/ 866 w 1348"/>
                  <a:gd name="T13" fmla="*/ 305 h 1035"/>
                  <a:gd name="T14" fmla="*/ 658 w 1348"/>
                  <a:gd name="T15" fmla="*/ 611 h 1035"/>
                  <a:gd name="T16" fmla="*/ 487 w 1348"/>
                  <a:gd name="T17" fmla="*/ 892 h 1035"/>
                  <a:gd name="T18" fmla="*/ 550 w 1348"/>
                  <a:gd name="T19" fmla="*/ 1035 h 1035"/>
                  <a:gd name="T20" fmla="*/ 447 w 1348"/>
                  <a:gd name="T21" fmla="*/ 752 h 1035"/>
                  <a:gd name="T22" fmla="*/ 378 w 1348"/>
                  <a:gd name="T23" fmla="*/ 682 h 1035"/>
                  <a:gd name="T24" fmla="*/ 110 w 1348"/>
                  <a:gd name="T25" fmla="*/ 705 h 1035"/>
                  <a:gd name="T26" fmla="*/ 0 w 1348"/>
                  <a:gd name="T27" fmla="*/ 749 h 1035"/>
                  <a:gd name="T28" fmla="*/ 181 w 1348"/>
                  <a:gd name="T29" fmla="*/ 635 h 1035"/>
                  <a:gd name="T30" fmla="*/ 443 w 1348"/>
                  <a:gd name="T31" fmla="*/ 632 h 1035"/>
                  <a:gd name="T32" fmla="*/ 573 w 1348"/>
                  <a:gd name="T33" fmla="*/ 601 h 1035"/>
                  <a:gd name="T34" fmla="*/ 773 w 1348"/>
                  <a:gd name="T35" fmla="*/ 320 h 1035"/>
                  <a:gd name="T36" fmla="*/ 717 w 1348"/>
                  <a:gd name="T37" fmla="*/ 192 h 1035"/>
                  <a:gd name="T38" fmla="*/ 605 w 1348"/>
                  <a:gd name="T39" fmla="*/ 130 h 1035"/>
                  <a:gd name="T40" fmla="*/ 737 w 1348"/>
                  <a:gd name="T41" fmla="*/ 179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8" h="1035">
                    <a:moveTo>
                      <a:pt x="737" y="179"/>
                    </a:moveTo>
                    <a:cubicBezTo>
                      <a:pt x="787" y="209"/>
                      <a:pt x="837" y="231"/>
                      <a:pt x="892" y="203"/>
                    </a:cubicBezTo>
                    <a:cubicBezTo>
                      <a:pt x="1014" y="139"/>
                      <a:pt x="1067" y="184"/>
                      <a:pt x="1168" y="159"/>
                    </a:cubicBezTo>
                    <a:cubicBezTo>
                      <a:pt x="1249" y="139"/>
                      <a:pt x="1308" y="69"/>
                      <a:pt x="1348" y="0"/>
                    </a:cubicBezTo>
                    <a:cubicBezTo>
                      <a:pt x="1260" y="220"/>
                      <a:pt x="1178" y="204"/>
                      <a:pt x="1121" y="210"/>
                    </a:cubicBezTo>
                    <a:cubicBezTo>
                      <a:pt x="1094" y="213"/>
                      <a:pt x="1067" y="211"/>
                      <a:pt x="1040" y="211"/>
                    </a:cubicBezTo>
                    <a:cubicBezTo>
                      <a:pt x="966" y="211"/>
                      <a:pt x="908" y="242"/>
                      <a:pt x="866" y="305"/>
                    </a:cubicBezTo>
                    <a:cubicBezTo>
                      <a:pt x="803" y="388"/>
                      <a:pt x="881" y="449"/>
                      <a:pt x="658" y="611"/>
                    </a:cubicBezTo>
                    <a:cubicBezTo>
                      <a:pt x="563" y="702"/>
                      <a:pt x="482" y="759"/>
                      <a:pt x="487" y="892"/>
                    </a:cubicBezTo>
                    <a:cubicBezTo>
                      <a:pt x="488" y="926"/>
                      <a:pt x="494" y="962"/>
                      <a:pt x="550" y="1035"/>
                    </a:cubicBezTo>
                    <a:cubicBezTo>
                      <a:pt x="474" y="985"/>
                      <a:pt x="447" y="932"/>
                      <a:pt x="447" y="752"/>
                    </a:cubicBezTo>
                    <a:cubicBezTo>
                      <a:pt x="444" y="708"/>
                      <a:pt x="415" y="693"/>
                      <a:pt x="378" y="682"/>
                    </a:cubicBezTo>
                    <a:cubicBezTo>
                      <a:pt x="285" y="655"/>
                      <a:pt x="198" y="675"/>
                      <a:pt x="110" y="705"/>
                    </a:cubicBezTo>
                    <a:cubicBezTo>
                      <a:pt x="73" y="718"/>
                      <a:pt x="37" y="734"/>
                      <a:pt x="0" y="749"/>
                    </a:cubicBezTo>
                    <a:cubicBezTo>
                      <a:pt x="29" y="708"/>
                      <a:pt x="116" y="655"/>
                      <a:pt x="181" y="635"/>
                    </a:cubicBezTo>
                    <a:cubicBezTo>
                      <a:pt x="268" y="608"/>
                      <a:pt x="356" y="610"/>
                      <a:pt x="443" y="632"/>
                    </a:cubicBezTo>
                    <a:cubicBezTo>
                      <a:pt x="492" y="644"/>
                      <a:pt x="535" y="631"/>
                      <a:pt x="573" y="601"/>
                    </a:cubicBezTo>
                    <a:cubicBezTo>
                      <a:pt x="665" y="528"/>
                      <a:pt x="762" y="472"/>
                      <a:pt x="773" y="320"/>
                    </a:cubicBezTo>
                    <a:cubicBezTo>
                      <a:pt x="777" y="262"/>
                      <a:pt x="758" y="227"/>
                      <a:pt x="717" y="192"/>
                    </a:cubicBezTo>
                    <a:cubicBezTo>
                      <a:pt x="686" y="166"/>
                      <a:pt x="651" y="149"/>
                      <a:pt x="605" y="130"/>
                    </a:cubicBezTo>
                    <a:cubicBezTo>
                      <a:pt x="606" y="127"/>
                      <a:pt x="672" y="137"/>
                      <a:pt x="737" y="179"/>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3" name="Freeform 10">
                <a:extLst>
                  <a:ext uri="{FF2B5EF4-FFF2-40B4-BE49-F238E27FC236}">
                    <a16:creationId xmlns:a16="http://schemas.microsoft.com/office/drawing/2014/main" id="{955765DF-BE1B-BBDD-2C94-BC1FDB87711A}"/>
                  </a:ext>
                </a:extLst>
              </p:cNvPr>
              <p:cNvSpPr>
                <a:spLocks/>
              </p:cNvSpPr>
              <p:nvPr/>
            </p:nvSpPr>
            <p:spPr bwMode="auto">
              <a:xfrm>
                <a:off x="1220788" y="3748088"/>
                <a:ext cx="69850" cy="26988"/>
              </a:xfrm>
              <a:custGeom>
                <a:avLst/>
                <a:gdLst>
                  <a:gd name="T0" fmla="*/ 654 w 654"/>
                  <a:gd name="T1" fmla="*/ 45 h 244"/>
                  <a:gd name="T2" fmla="*/ 582 w 654"/>
                  <a:gd name="T3" fmla="*/ 45 h 244"/>
                  <a:gd name="T4" fmla="*/ 525 w 654"/>
                  <a:gd name="T5" fmla="*/ 244 h 244"/>
                  <a:gd name="T6" fmla="*/ 504 w 654"/>
                  <a:gd name="T7" fmla="*/ 229 h 244"/>
                  <a:gd name="T8" fmla="*/ 214 w 654"/>
                  <a:gd name="T9" fmla="*/ 181 h 244"/>
                  <a:gd name="T10" fmla="*/ 0 w 654"/>
                  <a:gd name="T11" fmla="*/ 127 h 244"/>
                  <a:gd name="T12" fmla="*/ 375 w 654"/>
                  <a:gd name="T13" fmla="*/ 68 h 244"/>
                  <a:gd name="T14" fmla="*/ 654 w 654"/>
                  <a:gd name="T15" fmla="*/ 45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4" h="244">
                    <a:moveTo>
                      <a:pt x="654" y="45"/>
                    </a:moveTo>
                    <a:cubicBezTo>
                      <a:pt x="618" y="39"/>
                      <a:pt x="603" y="42"/>
                      <a:pt x="582" y="45"/>
                    </a:cubicBezTo>
                    <a:cubicBezTo>
                      <a:pt x="468" y="64"/>
                      <a:pt x="436" y="136"/>
                      <a:pt x="525" y="244"/>
                    </a:cubicBezTo>
                    <a:cubicBezTo>
                      <a:pt x="520" y="240"/>
                      <a:pt x="514" y="236"/>
                      <a:pt x="504" y="229"/>
                    </a:cubicBezTo>
                    <a:cubicBezTo>
                      <a:pt x="417" y="164"/>
                      <a:pt x="319" y="162"/>
                      <a:pt x="214" y="181"/>
                    </a:cubicBezTo>
                    <a:cubicBezTo>
                      <a:pt x="140" y="195"/>
                      <a:pt x="66" y="171"/>
                      <a:pt x="0" y="127"/>
                    </a:cubicBezTo>
                    <a:cubicBezTo>
                      <a:pt x="135" y="172"/>
                      <a:pt x="254" y="116"/>
                      <a:pt x="375" y="68"/>
                    </a:cubicBezTo>
                    <a:cubicBezTo>
                      <a:pt x="460" y="34"/>
                      <a:pt x="541" y="0"/>
                      <a:pt x="654" y="45"/>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4" name="Freeform 11">
                <a:extLst>
                  <a:ext uri="{FF2B5EF4-FFF2-40B4-BE49-F238E27FC236}">
                    <a16:creationId xmlns:a16="http://schemas.microsoft.com/office/drawing/2014/main" id="{8BB3C252-16FF-8063-627E-970CE2B02A38}"/>
                  </a:ext>
                </a:extLst>
              </p:cNvPr>
              <p:cNvSpPr>
                <a:spLocks/>
              </p:cNvSpPr>
              <p:nvPr/>
            </p:nvSpPr>
            <p:spPr bwMode="auto">
              <a:xfrm>
                <a:off x="1057276" y="3392488"/>
                <a:ext cx="73025" cy="50800"/>
              </a:xfrm>
              <a:custGeom>
                <a:avLst/>
                <a:gdLst>
                  <a:gd name="T0" fmla="*/ 675 w 675"/>
                  <a:gd name="T1" fmla="*/ 81 h 475"/>
                  <a:gd name="T2" fmla="*/ 384 w 675"/>
                  <a:gd name="T3" fmla="*/ 475 h 475"/>
                  <a:gd name="T4" fmla="*/ 0 w 675"/>
                  <a:gd name="T5" fmla="*/ 380 h 475"/>
                  <a:gd name="T6" fmla="*/ 231 w 675"/>
                  <a:gd name="T7" fmla="*/ 311 h 475"/>
                  <a:gd name="T8" fmla="*/ 300 w 675"/>
                  <a:gd name="T9" fmla="*/ 0 h 475"/>
                  <a:gd name="T10" fmla="*/ 294 w 675"/>
                  <a:gd name="T11" fmla="*/ 255 h 475"/>
                  <a:gd name="T12" fmla="*/ 438 w 675"/>
                  <a:gd name="T13" fmla="*/ 237 h 475"/>
                  <a:gd name="T14" fmla="*/ 675 w 675"/>
                  <a:gd name="T15" fmla="*/ 81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5" h="475">
                    <a:moveTo>
                      <a:pt x="675" y="81"/>
                    </a:moveTo>
                    <a:cubicBezTo>
                      <a:pt x="566" y="142"/>
                      <a:pt x="485" y="213"/>
                      <a:pt x="384" y="475"/>
                    </a:cubicBezTo>
                    <a:cubicBezTo>
                      <a:pt x="397" y="339"/>
                      <a:pt x="149" y="334"/>
                      <a:pt x="0" y="380"/>
                    </a:cubicBezTo>
                    <a:cubicBezTo>
                      <a:pt x="83" y="320"/>
                      <a:pt x="185" y="310"/>
                      <a:pt x="231" y="311"/>
                    </a:cubicBezTo>
                    <a:cubicBezTo>
                      <a:pt x="198" y="195"/>
                      <a:pt x="211" y="90"/>
                      <a:pt x="300" y="0"/>
                    </a:cubicBezTo>
                    <a:cubicBezTo>
                      <a:pt x="250" y="105"/>
                      <a:pt x="259" y="210"/>
                      <a:pt x="294" y="255"/>
                    </a:cubicBezTo>
                    <a:cubicBezTo>
                      <a:pt x="336" y="310"/>
                      <a:pt x="397" y="294"/>
                      <a:pt x="438" y="237"/>
                    </a:cubicBezTo>
                    <a:cubicBezTo>
                      <a:pt x="478" y="183"/>
                      <a:pt x="563" y="102"/>
                      <a:pt x="675" y="8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5" name="Freeform 12">
                <a:extLst>
                  <a:ext uri="{FF2B5EF4-FFF2-40B4-BE49-F238E27FC236}">
                    <a16:creationId xmlns:a16="http://schemas.microsoft.com/office/drawing/2014/main" id="{1D9EEF32-90CF-CF5B-1449-E1C2944B2831}"/>
                  </a:ext>
                </a:extLst>
              </p:cNvPr>
              <p:cNvSpPr>
                <a:spLocks/>
              </p:cNvSpPr>
              <p:nvPr/>
            </p:nvSpPr>
            <p:spPr bwMode="auto">
              <a:xfrm>
                <a:off x="803276" y="3551238"/>
                <a:ext cx="49213" cy="50800"/>
              </a:xfrm>
              <a:custGeom>
                <a:avLst/>
                <a:gdLst>
                  <a:gd name="T0" fmla="*/ 275 w 457"/>
                  <a:gd name="T1" fmla="*/ 194 h 470"/>
                  <a:gd name="T2" fmla="*/ 237 w 457"/>
                  <a:gd name="T3" fmla="*/ 0 h 470"/>
                  <a:gd name="T4" fmla="*/ 457 w 457"/>
                  <a:gd name="T5" fmla="*/ 224 h 470"/>
                  <a:gd name="T6" fmla="*/ 0 w 457"/>
                  <a:gd name="T7" fmla="*/ 470 h 470"/>
                  <a:gd name="T8" fmla="*/ 117 w 457"/>
                  <a:gd name="T9" fmla="*/ 306 h 470"/>
                  <a:gd name="T10" fmla="*/ 275 w 457"/>
                  <a:gd name="T11" fmla="*/ 194 h 470"/>
                </a:gdLst>
                <a:ahLst/>
                <a:cxnLst>
                  <a:cxn ang="0">
                    <a:pos x="T0" y="T1"/>
                  </a:cxn>
                  <a:cxn ang="0">
                    <a:pos x="T2" y="T3"/>
                  </a:cxn>
                  <a:cxn ang="0">
                    <a:pos x="T4" y="T5"/>
                  </a:cxn>
                  <a:cxn ang="0">
                    <a:pos x="T6" y="T7"/>
                  </a:cxn>
                  <a:cxn ang="0">
                    <a:pos x="T8" y="T9"/>
                  </a:cxn>
                  <a:cxn ang="0">
                    <a:pos x="T10" y="T11"/>
                  </a:cxn>
                </a:cxnLst>
                <a:rect l="0" t="0" r="r" b="b"/>
                <a:pathLst>
                  <a:path w="457" h="470">
                    <a:moveTo>
                      <a:pt x="275" y="194"/>
                    </a:moveTo>
                    <a:cubicBezTo>
                      <a:pt x="224" y="137"/>
                      <a:pt x="225" y="71"/>
                      <a:pt x="237" y="0"/>
                    </a:cubicBezTo>
                    <a:cubicBezTo>
                      <a:pt x="282" y="99"/>
                      <a:pt x="354" y="170"/>
                      <a:pt x="457" y="224"/>
                    </a:cubicBezTo>
                    <a:cubicBezTo>
                      <a:pt x="276" y="256"/>
                      <a:pt x="131" y="336"/>
                      <a:pt x="0" y="470"/>
                    </a:cubicBezTo>
                    <a:cubicBezTo>
                      <a:pt x="26" y="394"/>
                      <a:pt x="68" y="346"/>
                      <a:pt x="117" y="306"/>
                    </a:cubicBezTo>
                    <a:cubicBezTo>
                      <a:pt x="165" y="267"/>
                      <a:pt x="218" y="234"/>
                      <a:pt x="275" y="194"/>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13">
                <a:extLst>
                  <a:ext uri="{FF2B5EF4-FFF2-40B4-BE49-F238E27FC236}">
                    <a16:creationId xmlns:a16="http://schemas.microsoft.com/office/drawing/2014/main" id="{9EC2B6C7-C292-DF2E-730A-968701FD804A}"/>
                  </a:ext>
                </a:extLst>
              </p:cNvPr>
              <p:cNvSpPr>
                <a:spLocks noEditPoints="1"/>
              </p:cNvSpPr>
              <p:nvPr/>
            </p:nvSpPr>
            <p:spPr bwMode="auto">
              <a:xfrm>
                <a:off x="749301" y="3367088"/>
                <a:ext cx="723755" cy="630238"/>
              </a:xfrm>
              <a:custGeom>
                <a:avLst/>
                <a:gdLst>
                  <a:gd name="T0" fmla="*/ 2730 w 6756"/>
                  <a:gd name="T1" fmla="*/ 31 h 5876"/>
                  <a:gd name="T2" fmla="*/ 187 w 6756"/>
                  <a:gd name="T3" fmla="*/ 3106 h 5876"/>
                  <a:gd name="T4" fmla="*/ 3190 w 6756"/>
                  <a:gd name="T5" fmla="*/ 4688 h 5876"/>
                  <a:gd name="T6" fmla="*/ 4556 w 6756"/>
                  <a:gd name="T7" fmla="*/ 5372 h 5876"/>
                  <a:gd name="T8" fmla="*/ 6079 w 6756"/>
                  <a:gd name="T9" fmla="*/ 4382 h 5876"/>
                  <a:gd name="T10" fmla="*/ 6624 w 6756"/>
                  <a:gd name="T11" fmla="*/ 3001 h 5876"/>
                  <a:gd name="T12" fmla="*/ 248 w 6756"/>
                  <a:gd name="T13" fmla="*/ 1642 h 5876"/>
                  <a:gd name="T14" fmla="*/ 1631 w 6756"/>
                  <a:gd name="T15" fmla="*/ 369 h 5876"/>
                  <a:gd name="T16" fmla="*/ 959 w 6756"/>
                  <a:gd name="T17" fmla="*/ 1241 h 5876"/>
                  <a:gd name="T18" fmla="*/ 248 w 6756"/>
                  <a:gd name="T19" fmla="*/ 1642 h 5876"/>
                  <a:gd name="T20" fmla="*/ 148 w 6756"/>
                  <a:gd name="T21" fmla="*/ 2510 h 5876"/>
                  <a:gd name="T22" fmla="*/ 1362 w 6756"/>
                  <a:gd name="T23" fmla="*/ 3543 h 5876"/>
                  <a:gd name="T24" fmla="*/ 1362 w 6756"/>
                  <a:gd name="T25" fmla="*/ 3543 h 5876"/>
                  <a:gd name="T26" fmla="*/ 193 w 6756"/>
                  <a:gd name="T27" fmla="*/ 2481 h 5876"/>
                  <a:gd name="T28" fmla="*/ 1188 w 6756"/>
                  <a:gd name="T29" fmla="*/ 1626 h 5876"/>
                  <a:gd name="T30" fmla="*/ 1306 w 6756"/>
                  <a:gd name="T31" fmla="*/ 1387 h 5876"/>
                  <a:gd name="T32" fmla="*/ 1900 w 6756"/>
                  <a:gd name="T33" fmla="*/ 575 h 5876"/>
                  <a:gd name="T34" fmla="*/ 1562 w 6756"/>
                  <a:gd name="T35" fmla="*/ 1916 h 5876"/>
                  <a:gd name="T36" fmla="*/ 773 w 6756"/>
                  <a:gd name="T37" fmla="*/ 2603 h 5876"/>
                  <a:gd name="T38" fmla="*/ 1561 w 6756"/>
                  <a:gd name="T39" fmla="*/ 1994 h 5876"/>
                  <a:gd name="T40" fmla="*/ 2474 w 6756"/>
                  <a:gd name="T41" fmla="*/ 1321 h 5876"/>
                  <a:gd name="T42" fmla="*/ 2469 w 6756"/>
                  <a:gd name="T43" fmla="*/ 1228 h 5876"/>
                  <a:gd name="T44" fmla="*/ 1706 w 6756"/>
                  <a:gd name="T45" fmla="*/ 499 h 5876"/>
                  <a:gd name="T46" fmla="*/ 2420 w 6756"/>
                  <a:gd name="T47" fmla="*/ 345 h 5876"/>
                  <a:gd name="T48" fmla="*/ 3784 w 6756"/>
                  <a:gd name="T49" fmla="*/ 249 h 5876"/>
                  <a:gd name="T50" fmla="*/ 4180 w 6756"/>
                  <a:gd name="T51" fmla="*/ 453 h 5876"/>
                  <a:gd name="T52" fmla="*/ 2876 w 6756"/>
                  <a:gd name="T53" fmla="*/ 1862 h 5876"/>
                  <a:gd name="T54" fmla="*/ 2161 w 6756"/>
                  <a:gd name="T55" fmla="*/ 2578 h 5876"/>
                  <a:gd name="T56" fmla="*/ 1818 w 6756"/>
                  <a:gd name="T57" fmla="*/ 3004 h 5876"/>
                  <a:gd name="T58" fmla="*/ 1890 w 6756"/>
                  <a:gd name="T59" fmla="*/ 4240 h 5876"/>
                  <a:gd name="T60" fmla="*/ 2633 w 6756"/>
                  <a:gd name="T61" fmla="*/ 3290 h 5876"/>
                  <a:gd name="T62" fmla="*/ 2960 w 6756"/>
                  <a:gd name="T63" fmla="*/ 3847 h 5876"/>
                  <a:gd name="T64" fmla="*/ 2984 w 6756"/>
                  <a:gd name="T65" fmla="*/ 2772 h 5876"/>
                  <a:gd name="T66" fmla="*/ 4418 w 6756"/>
                  <a:gd name="T67" fmla="*/ 2192 h 5876"/>
                  <a:gd name="T68" fmla="*/ 3131 w 6756"/>
                  <a:gd name="T69" fmla="*/ 2532 h 5876"/>
                  <a:gd name="T70" fmla="*/ 3729 w 6756"/>
                  <a:gd name="T71" fmla="*/ 1044 h 5876"/>
                  <a:gd name="T72" fmla="*/ 4766 w 6756"/>
                  <a:gd name="T73" fmla="*/ 570 h 5876"/>
                  <a:gd name="T74" fmla="*/ 5537 w 6756"/>
                  <a:gd name="T75" fmla="*/ 1019 h 5876"/>
                  <a:gd name="T76" fmla="*/ 5006 w 6756"/>
                  <a:gd name="T77" fmla="*/ 2466 h 5876"/>
                  <a:gd name="T78" fmla="*/ 4541 w 6756"/>
                  <a:gd name="T79" fmla="*/ 3330 h 5876"/>
                  <a:gd name="T80" fmla="*/ 4635 w 6756"/>
                  <a:gd name="T81" fmla="*/ 4052 h 5876"/>
                  <a:gd name="T82" fmla="*/ 3333 w 6756"/>
                  <a:gd name="T83" fmla="*/ 3804 h 5876"/>
                  <a:gd name="T84" fmla="*/ 2813 w 6756"/>
                  <a:gd name="T85" fmla="*/ 4138 h 5876"/>
                  <a:gd name="T86" fmla="*/ 3649 w 6756"/>
                  <a:gd name="T87" fmla="*/ 4326 h 5876"/>
                  <a:gd name="T88" fmla="*/ 3873 w 6756"/>
                  <a:gd name="T89" fmla="*/ 4719 h 5876"/>
                  <a:gd name="T90" fmla="*/ 3805 w 6756"/>
                  <a:gd name="T91" fmla="*/ 4001 h 5876"/>
                  <a:gd name="T92" fmla="*/ 4586 w 6756"/>
                  <a:gd name="T93" fmla="*/ 5681 h 5876"/>
                  <a:gd name="T94" fmla="*/ 3545 w 6756"/>
                  <a:gd name="T95" fmla="*/ 4522 h 5876"/>
                  <a:gd name="T96" fmla="*/ 4566 w 6756"/>
                  <a:gd name="T97" fmla="*/ 5024 h 5876"/>
                  <a:gd name="T98" fmla="*/ 4657 w 6756"/>
                  <a:gd name="T99" fmla="*/ 4967 h 5876"/>
                  <a:gd name="T100" fmla="*/ 5308 w 6756"/>
                  <a:gd name="T101" fmla="*/ 4869 h 5876"/>
                  <a:gd name="T102" fmla="*/ 5707 w 6756"/>
                  <a:gd name="T103" fmla="*/ 4414 h 5876"/>
                  <a:gd name="T104" fmla="*/ 4827 w 6756"/>
                  <a:gd name="T105" fmla="*/ 4250 h 5876"/>
                  <a:gd name="T106" fmla="*/ 6255 w 6756"/>
                  <a:gd name="T107" fmla="*/ 3874 h 5876"/>
                  <a:gd name="T108" fmla="*/ 6265 w 6756"/>
                  <a:gd name="T109" fmla="*/ 3920 h 5876"/>
                  <a:gd name="T110" fmla="*/ 6144 w 6756"/>
                  <a:gd name="T111" fmla="*/ 3523 h 5876"/>
                  <a:gd name="T112" fmla="*/ 4932 w 6756"/>
                  <a:gd name="T113" fmla="*/ 3211 h 5876"/>
                  <a:gd name="T114" fmla="*/ 5588 w 6756"/>
                  <a:gd name="T115" fmla="*/ 2983 h 5876"/>
                  <a:gd name="T116" fmla="*/ 5468 w 6756"/>
                  <a:gd name="T117" fmla="*/ 2662 h 5876"/>
                  <a:gd name="T118" fmla="*/ 5919 w 6756"/>
                  <a:gd name="T119" fmla="*/ 1939 h 5876"/>
                  <a:gd name="T120" fmla="*/ 5556 w 6756"/>
                  <a:gd name="T121" fmla="*/ 1855 h 5876"/>
                  <a:gd name="T122" fmla="*/ 6233 w 6756"/>
                  <a:gd name="T123" fmla="*/ 2510 h 5876"/>
                  <a:gd name="T124" fmla="*/ 6649 w 6756"/>
                  <a:gd name="T125" fmla="*/ 3312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moveTo>
                      <a:pt x="6500" y="2434"/>
                    </a:moveTo>
                    <a:cubicBezTo>
                      <a:pt x="6514" y="2457"/>
                      <a:pt x="6528" y="2491"/>
                      <a:pt x="6540" y="2526"/>
                    </a:cubicBezTo>
                    <a:cubicBezTo>
                      <a:pt x="6585" y="2661"/>
                      <a:pt x="6595" y="2716"/>
                      <a:pt x="6617" y="2912"/>
                    </a:cubicBezTo>
                    <a:cubicBezTo>
                      <a:pt x="6619" y="2931"/>
                      <a:pt x="6628" y="2981"/>
                      <a:pt x="6624" y="3001"/>
                    </a:cubicBezTo>
                    <a:cubicBezTo>
                      <a:pt x="6613" y="3047"/>
                      <a:pt x="6545" y="3045"/>
                      <a:pt x="6503" y="3025"/>
                    </a:cubicBezTo>
                    <a:cubicBezTo>
                      <a:pt x="6407" y="2980"/>
                      <a:pt x="6335" y="3013"/>
                      <a:pt x="6305" y="2950"/>
                    </a:cubicBezTo>
                    <a:cubicBezTo>
                      <a:pt x="6277" y="2892"/>
                      <a:pt x="6346" y="2833"/>
                      <a:pt x="6359" y="2775"/>
                    </a:cubicBezTo>
                    <a:cubicBezTo>
                      <a:pt x="6377" y="2696"/>
                      <a:pt x="6356" y="2622"/>
                      <a:pt x="6311" y="2556"/>
                    </a:cubicBezTo>
                    <a:cubicBezTo>
                      <a:pt x="6293" y="2531"/>
                      <a:pt x="6299" y="2516"/>
                      <a:pt x="6324" y="2494"/>
                    </a:cubicBezTo>
                    <a:cubicBezTo>
                      <a:pt x="6347" y="2475"/>
                      <a:pt x="6355" y="2448"/>
                      <a:pt x="6378" y="2428"/>
                    </a:cubicBezTo>
                    <a:cubicBezTo>
                      <a:pt x="6416" y="2395"/>
                      <a:pt x="6475" y="2390"/>
                      <a:pt x="6500" y="2434"/>
                    </a:cubicBezTo>
                    <a:close/>
                    <a:moveTo>
                      <a:pt x="248" y="1642"/>
                    </a:moveTo>
                    <a:cubicBezTo>
                      <a:pt x="322" y="1447"/>
                      <a:pt x="386" y="1356"/>
                      <a:pt x="512" y="1228"/>
                    </a:cubicBezTo>
                    <a:cubicBezTo>
                      <a:pt x="566" y="1172"/>
                      <a:pt x="696" y="1144"/>
                      <a:pt x="732" y="1134"/>
                    </a:cubicBezTo>
                    <a:cubicBezTo>
                      <a:pt x="760" y="1125"/>
                      <a:pt x="798" y="1115"/>
                      <a:pt x="818" y="1073"/>
                    </a:cubicBezTo>
                    <a:cubicBezTo>
                      <a:pt x="865" y="976"/>
                      <a:pt x="968" y="932"/>
                      <a:pt x="1125" y="895"/>
                    </a:cubicBezTo>
                    <a:cubicBezTo>
                      <a:pt x="1013" y="881"/>
                      <a:pt x="899" y="915"/>
                      <a:pt x="827" y="980"/>
                    </a:cubicBezTo>
                    <a:cubicBezTo>
                      <a:pt x="791" y="1012"/>
                      <a:pt x="764" y="1083"/>
                      <a:pt x="700" y="1093"/>
                    </a:cubicBezTo>
                    <a:cubicBezTo>
                      <a:pt x="676" y="1097"/>
                      <a:pt x="610" y="1112"/>
                      <a:pt x="625" y="1092"/>
                    </a:cubicBezTo>
                    <a:cubicBezTo>
                      <a:pt x="889" y="717"/>
                      <a:pt x="1448" y="409"/>
                      <a:pt x="1631" y="369"/>
                    </a:cubicBezTo>
                    <a:cubicBezTo>
                      <a:pt x="1684" y="357"/>
                      <a:pt x="1689" y="379"/>
                      <a:pt x="1676" y="411"/>
                    </a:cubicBezTo>
                    <a:cubicBezTo>
                      <a:pt x="1641" y="498"/>
                      <a:pt x="1677" y="537"/>
                      <a:pt x="1520" y="647"/>
                    </a:cubicBezTo>
                    <a:cubicBezTo>
                      <a:pt x="1484" y="672"/>
                      <a:pt x="1461" y="672"/>
                      <a:pt x="1398" y="666"/>
                    </a:cubicBezTo>
                    <a:cubicBezTo>
                      <a:pt x="1501" y="695"/>
                      <a:pt x="1478" y="858"/>
                      <a:pt x="1374" y="947"/>
                    </a:cubicBezTo>
                    <a:cubicBezTo>
                      <a:pt x="1313" y="999"/>
                      <a:pt x="1244" y="1040"/>
                      <a:pt x="1184" y="1152"/>
                    </a:cubicBezTo>
                    <a:cubicBezTo>
                      <a:pt x="1146" y="1224"/>
                      <a:pt x="1134" y="1215"/>
                      <a:pt x="1064" y="1203"/>
                    </a:cubicBezTo>
                    <a:cubicBezTo>
                      <a:pt x="969" y="1187"/>
                      <a:pt x="866" y="1201"/>
                      <a:pt x="767" y="1277"/>
                    </a:cubicBezTo>
                    <a:cubicBezTo>
                      <a:pt x="851" y="1248"/>
                      <a:pt x="897" y="1242"/>
                      <a:pt x="959" y="1241"/>
                    </a:cubicBezTo>
                    <a:cubicBezTo>
                      <a:pt x="1046" y="1240"/>
                      <a:pt x="1118" y="1284"/>
                      <a:pt x="1169" y="1355"/>
                    </a:cubicBezTo>
                    <a:cubicBezTo>
                      <a:pt x="1216" y="1421"/>
                      <a:pt x="1204" y="1498"/>
                      <a:pt x="1146" y="1536"/>
                    </a:cubicBezTo>
                    <a:cubicBezTo>
                      <a:pt x="1114" y="1557"/>
                      <a:pt x="1085" y="1556"/>
                      <a:pt x="1056" y="1534"/>
                    </a:cubicBezTo>
                    <a:cubicBezTo>
                      <a:pt x="1045" y="1526"/>
                      <a:pt x="1034" y="1517"/>
                      <a:pt x="1024" y="1507"/>
                    </a:cubicBezTo>
                    <a:cubicBezTo>
                      <a:pt x="923" y="1407"/>
                      <a:pt x="845" y="1416"/>
                      <a:pt x="745" y="1457"/>
                    </a:cubicBezTo>
                    <a:cubicBezTo>
                      <a:pt x="611" y="1513"/>
                      <a:pt x="535" y="1569"/>
                      <a:pt x="430" y="1684"/>
                    </a:cubicBezTo>
                    <a:cubicBezTo>
                      <a:pt x="409" y="1708"/>
                      <a:pt x="387" y="1716"/>
                      <a:pt x="350" y="1714"/>
                    </a:cubicBezTo>
                    <a:cubicBezTo>
                      <a:pt x="316" y="1712"/>
                      <a:pt x="233" y="1678"/>
                      <a:pt x="248" y="1642"/>
                    </a:cubicBezTo>
                    <a:close/>
                    <a:moveTo>
                      <a:pt x="148" y="2510"/>
                    </a:moveTo>
                    <a:cubicBezTo>
                      <a:pt x="146" y="2529"/>
                      <a:pt x="137" y="2558"/>
                      <a:pt x="133" y="2551"/>
                    </a:cubicBezTo>
                    <a:cubicBezTo>
                      <a:pt x="82" y="2460"/>
                      <a:pt x="94" y="2315"/>
                      <a:pt x="96" y="2205"/>
                    </a:cubicBezTo>
                    <a:cubicBezTo>
                      <a:pt x="98" y="2056"/>
                      <a:pt x="142" y="1916"/>
                      <a:pt x="192" y="1779"/>
                    </a:cubicBezTo>
                    <a:cubicBezTo>
                      <a:pt x="202" y="1753"/>
                      <a:pt x="217" y="1755"/>
                      <a:pt x="242" y="1756"/>
                    </a:cubicBezTo>
                    <a:cubicBezTo>
                      <a:pt x="284" y="1759"/>
                      <a:pt x="332" y="1740"/>
                      <a:pt x="332" y="1769"/>
                    </a:cubicBezTo>
                    <a:cubicBezTo>
                      <a:pt x="332" y="1817"/>
                      <a:pt x="294" y="1893"/>
                      <a:pt x="263" y="1981"/>
                    </a:cubicBezTo>
                    <a:cubicBezTo>
                      <a:pt x="195" y="2176"/>
                      <a:pt x="175" y="2230"/>
                      <a:pt x="148" y="2510"/>
                    </a:cubicBezTo>
                    <a:close/>
                    <a:moveTo>
                      <a:pt x="593" y="3393"/>
                    </a:moveTo>
                    <a:cubicBezTo>
                      <a:pt x="518" y="3372"/>
                      <a:pt x="443" y="3299"/>
                      <a:pt x="383" y="3247"/>
                    </a:cubicBezTo>
                    <a:cubicBezTo>
                      <a:pt x="338" y="3208"/>
                      <a:pt x="261" y="3119"/>
                      <a:pt x="302" y="3129"/>
                    </a:cubicBezTo>
                    <a:cubicBezTo>
                      <a:pt x="407" y="3154"/>
                      <a:pt x="535" y="3134"/>
                      <a:pt x="643" y="3146"/>
                    </a:cubicBezTo>
                    <a:cubicBezTo>
                      <a:pt x="741" y="3156"/>
                      <a:pt x="857" y="3223"/>
                      <a:pt x="875" y="3283"/>
                    </a:cubicBezTo>
                    <a:cubicBezTo>
                      <a:pt x="881" y="3305"/>
                      <a:pt x="806" y="3317"/>
                      <a:pt x="779" y="3330"/>
                    </a:cubicBezTo>
                    <a:cubicBezTo>
                      <a:pt x="705" y="3365"/>
                      <a:pt x="674" y="3415"/>
                      <a:pt x="593" y="3393"/>
                    </a:cubicBezTo>
                    <a:close/>
                    <a:moveTo>
                      <a:pt x="1362" y="3543"/>
                    </a:moveTo>
                    <a:cubicBezTo>
                      <a:pt x="1317" y="3569"/>
                      <a:pt x="1262" y="3566"/>
                      <a:pt x="1184" y="3559"/>
                    </a:cubicBezTo>
                    <a:cubicBezTo>
                      <a:pt x="1077" y="3549"/>
                      <a:pt x="925" y="3495"/>
                      <a:pt x="827" y="3461"/>
                    </a:cubicBezTo>
                    <a:cubicBezTo>
                      <a:pt x="771" y="3442"/>
                      <a:pt x="787" y="3391"/>
                      <a:pt x="833" y="3355"/>
                    </a:cubicBezTo>
                    <a:cubicBezTo>
                      <a:pt x="873" y="3325"/>
                      <a:pt x="910" y="3306"/>
                      <a:pt x="962" y="3339"/>
                    </a:cubicBezTo>
                    <a:cubicBezTo>
                      <a:pt x="1035" y="3386"/>
                      <a:pt x="1121" y="3389"/>
                      <a:pt x="1206" y="3389"/>
                    </a:cubicBezTo>
                    <a:cubicBezTo>
                      <a:pt x="1249" y="3389"/>
                      <a:pt x="1293" y="3393"/>
                      <a:pt x="1336" y="3396"/>
                    </a:cubicBezTo>
                    <a:cubicBezTo>
                      <a:pt x="1378" y="3398"/>
                      <a:pt x="1467" y="3398"/>
                      <a:pt x="1435" y="3439"/>
                    </a:cubicBezTo>
                    <a:cubicBezTo>
                      <a:pt x="1407" y="3475"/>
                      <a:pt x="1398" y="3524"/>
                      <a:pt x="1362" y="3543"/>
                    </a:cubicBezTo>
                    <a:close/>
                    <a:moveTo>
                      <a:pt x="1328" y="3328"/>
                    </a:moveTo>
                    <a:cubicBezTo>
                      <a:pt x="1242" y="3319"/>
                      <a:pt x="1141" y="3309"/>
                      <a:pt x="1059" y="3280"/>
                    </a:cubicBezTo>
                    <a:cubicBezTo>
                      <a:pt x="970" y="3248"/>
                      <a:pt x="919" y="3193"/>
                      <a:pt x="815" y="3148"/>
                    </a:cubicBezTo>
                    <a:cubicBezTo>
                      <a:pt x="716" y="3105"/>
                      <a:pt x="650" y="3022"/>
                      <a:pt x="659" y="2896"/>
                    </a:cubicBezTo>
                    <a:cubicBezTo>
                      <a:pt x="649" y="2921"/>
                      <a:pt x="637" y="2944"/>
                      <a:pt x="628" y="2969"/>
                    </a:cubicBezTo>
                    <a:cubicBezTo>
                      <a:pt x="595" y="3071"/>
                      <a:pt x="531" y="3093"/>
                      <a:pt x="430" y="3089"/>
                    </a:cubicBezTo>
                    <a:cubicBezTo>
                      <a:pt x="336" y="3085"/>
                      <a:pt x="247" y="3027"/>
                      <a:pt x="221" y="2910"/>
                    </a:cubicBezTo>
                    <a:cubicBezTo>
                      <a:pt x="189" y="2768"/>
                      <a:pt x="176" y="2626"/>
                      <a:pt x="193" y="2481"/>
                    </a:cubicBezTo>
                    <a:cubicBezTo>
                      <a:pt x="198" y="2434"/>
                      <a:pt x="217" y="2399"/>
                      <a:pt x="265" y="2385"/>
                    </a:cubicBezTo>
                    <a:cubicBezTo>
                      <a:pt x="236" y="2313"/>
                      <a:pt x="242" y="2242"/>
                      <a:pt x="257" y="2172"/>
                    </a:cubicBezTo>
                    <a:cubicBezTo>
                      <a:pt x="284" y="2047"/>
                      <a:pt x="317" y="1920"/>
                      <a:pt x="394" y="1818"/>
                    </a:cubicBezTo>
                    <a:cubicBezTo>
                      <a:pt x="458" y="1733"/>
                      <a:pt x="544" y="1644"/>
                      <a:pt x="603" y="1599"/>
                    </a:cubicBezTo>
                    <a:cubicBezTo>
                      <a:pt x="655" y="1560"/>
                      <a:pt x="716" y="1519"/>
                      <a:pt x="789" y="1490"/>
                    </a:cubicBezTo>
                    <a:cubicBezTo>
                      <a:pt x="859" y="1462"/>
                      <a:pt x="908" y="1464"/>
                      <a:pt x="963" y="1515"/>
                    </a:cubicBezTo>
                    <a:cubicBezTo>
                      <a:pt x="981" y="1531"/>
                      <a:pt x="997" y="1549"/>
                      <a:pt x="1013" y="1567"/>
                    </a:cubicBezTo>
                    <a:cubicBezTo>
                      <a:pt x="1120" y="1685"/>
                      <a:pt x="1157" y="1596"/>
                      <a:pt x="1188" y="1626"/>
                    </a:cubicBezTo>
                    <a:cubicBezTo>
                      <a:pt x="1220" y="1656"/>
                      <a:pt x="1195" y="1770"/>
                      <a:pt x="1127" y="1845"/>
                    </a:cubicBezTo>
                    <a:cubicBezTo>
                      <a:pt x="1225" y="1780"/>
                      <a:pt x="1251" y="1707"/>
                      <a:pt x="1256" y="1642"/>
                    </a:cubicBezTo>
                    <a:cubicBezTo>
                      <a:pt x="1269" y="1474"/>
                      <a:pt x="1382" y="1439"/>
                      <a:pt x="1470" y="1423"/>
                    </a:cubicBezTo>
                    <a:cubicBezTo>
                      <a:pt x="1542" y="1409"/>
                      <a:pt x="1613" y="1447"/>
                      <a:pt x="1680" y="1476"/>
                    </a:cubicBezTo>
                    <a:cubicBezTo>
                      <a:pt x="1766" y="1514"/>
                      <a:pt x="1858" y="1518"/>
                      <a:pt x="1955" y="1476"/>
                    </a:cubicBezTo>
                    <a:cubicBezTo>
                      <a:pt x="1836" y="1493"/>
                      <a:pt x="1760" y="1474"/>
                      <a:pt x="1685" y="1421"/>
                    </a:cubicBezTo>
                    <a:cubicBezTo>
                      <a:pt x="1584" y="1350"/>
                      <a:pt x="1486" y="1334"/>
                      <a:pt x="1365" y="1368"/>
                    </a:cubicBezTo>
                    <a:cubicBezTo>
                      <a:pt x="1346" y="1373"/>
                      <a:pt x="1325" y="1382"/>
                      <a:pt x="1306" y="1387"/>
                    </a:cubicBezTo>
                    <a:cubicBezTo>
                      <a:pt x="1262" y="1400"/>
                      <a:pt x="1235" y="1401"/>
                      <a:pt x="1224" y="1355"/>
                    </a:cubicBezTo>
                    <a:cubicBezTo>
                      <a:pt x="1203" y="1270"/>
                      <a:pt x="1232" y="1192"/>
                      <a:pt x="1273" y="1122"/>
                    </a:cubicBezTo>
                    <a:cubicBezTo>
                      <a:pt x="1353" y="982"/>
                      <a:pt x="1472" y="925"/>
                      <a:pt x="1623" y="891"/>
                    </a:cubicBezTo>
                    <a:cubicBezTo>
                      <a:pt x="1654" y="884"/>
                      <a:pt x="1690" y="884"/>
                      <a:pt x="1721" y="900"/>
                    </a:cubicBezTo>
                    <a:cubicBezTo>
                      <a:pt x="1688" y="857"/>
                      <a:pt x="1638" y="862"/>
                      <a:pt x="1598" y="865"/>
                    </a:cubicBezTo>
                    <a:cubicBezTo>
                      <a:pt x="1502" y="873"/>
                      <a:pt x="1489" y="804"/>
                      <a:pt x="1512" y="738"/>
                    </a:cubicBezTo>
                    <a:cubicBezTo>
                      <a:pt x="1536" y="666"/>
                      <a:pt x="1592" y="626"/>
                      <a:pt x="1656" y="603"/>
                    </a:cubicBezTo>
                    <a:cubicBezTo>
                      <a:pt x="1734" y="574"/>
                      <a:pt x="1817" y="561"/>
                      <a:pt x="1900" y="575"/>
                    </a:cubicBezTo>
                    <a:cubicBezTo>
                      <a:pt x="1972" y="586"/>
                      <a:pt x="2018" y="636"/>
                      <a:pt x="2015" y="710"/>
                    </a:cubicBezTo>
                    <a:cubicBezTo>
                      <a:pt x="2013" y="761"/>
                      <a:pt x="2000" y="811"/>
                      <a:pt x="1990" y="861"/>
                    </a:cubicBezTo>
                    <a:cubicBezTo>
                      <a:pt x="1987" y="879"/>
                      <a:pt x="1978" y="896"/>
                      <a:pt x="1972" y="914"/>
                    </a:cubicBezTo>
                    <a:cubicBezTo>
                      <a:pt x="1944" y="996"/>
                      <a:pt x="1946" y="1001"/>
                      <a:pt x="2025" y="1035"/>
                    </a:cubicBezTo>
                    <a:cubicBezTo>
                      <a:pt x="2146" y="1089"/>
                      <a:pt x="2214" y="1193"/>
                      <a:pt x="2275" y="1304"/>
                    </a:cubicBezTo>
                    <a:cubicBezTo>
                      <a:pt x="2300" y="1349"/>
                      <a:pt x="2325" y="1394"/>
                      <a:pt x="2354" y="1437"/>
                    </a:cubicBezTo>
                    <a:cubicBezTo>
                      <a:pt x="2425" y="1541"/>
                      <a:pt x="2356" y="1739"/>
                      <a:pt x="2247" y="1802"/>
                    </a:cubicBezTo>
                    <a:cubicBezTo>
                      <a:pt x="2093" y="1890"/>
                      <a:pt x="1798" y="1952"/>
                      <a:pt x="1562" y="1916"/>
                    </a:cubicBezTo>
                    <a:cubicBezTo>
                      <a:pt x="1467" y="1901"/>
                      <a:pt x="1378" y="1989"/>
                      <a:pt x="1298" y="2219"/>
                    </a:cubicBezTo>
                    <a:cubicBezTo>
                      <a:pt x="1240" y="2383"/>
                      <a:pt x="1040" y="2405"/>
                      <a:pt x="897" y="2307"/>
                    </a:cubicBezTo>
                    <a:cubicBezTo>
                      <a:pt x="883" y="2298"/>
                      <a:pt x="869" y="2284"/>
                      <a:pt x="851" y="2263"/>
                    </a:cubicBezTo>
                    <a:cubicBezTo>
                      <a:pt x="867" y="2315"/>
                      <a:pt x="894" y="2363"/>
                      <a:pt x="1006" y="2426"/>
                    </a:cubicBezTo>
                    <a:cubicBezTo>
                      <a:pt x="1037" y="2443"/>
                      <a:pt x="959" y="2486"/>
                      <a:pt x="929" y="2498"/>
                    </a:cubicBezTo>
                    <a:cubicBezTo>
                      <a:pt x="822" y="2542"/>
                      <a:pt x="732" y="2560"/>
                      <a:pt x="614" y="2537"/>
                    </a:cubicBezTo>
                    <a:cubicBezTo>
                      <a:pt x="563" y="2528"/>
                      <a:pt x="521" y="2511"/>
                      <a:pt x="460" y="2470"/>
                    </a:cubicBezTo>
                    <a:cubicBezTo>
                      <a:pt x="535" y="2601"/>
                      <a:pt x="717" y="2605"/>
                      <a:pt x="773" y="2603"/>
                    </a:cubicBezTo>
                    <a:cubicBezTo>
                      <a:pt x="868" y="2601"/>
                      <a:pt x="872" y="2624"/>
                      <a:pt x="910" y="2684"/>
                    </a:cubicBezTo>
                    <a:cubicBezTo>
                      <a:pt x="1035" y="2888"/>
                      <a:pt x="1141" y="2947"/>
                      <a:pt x="1279" y="2957"/>
                    </a:cubicBezTo>
                    <a:cubicBezTo>
                      <a:pt x="1321" y="2960"/>
                      <a:pt x="1355" y="2957"/>
                      <a:pt x="1407" y="2939"/>
                    </a:cubicBezTo>
                    <a:cubicBezTo>
                      <a:pt x="1273" y="2935"/>
                      <a:pt x="1154" y="2889"/>
                      <a:pt x="1089" y="2823"/>
                    </a:cubicBezTo>
                    <a:cubicBezTo>
                      <a:pt x="1020" y="2752"/>
                      <a:pt x="994" y="2605"/>
                      <a:pt x="1088" y="2515"/>
                    </a:cubicBezTo>
                    <a:cubicBezTo>
                      <a:pt x="1110" y="2493"/>
                      <a:pt x="1135" y="2474"/>
                      <a:pt x="1161" y="2457"/>
                    </a:cubicBezTo>
                    <a:cubicBezTo>
                      <a:pt x="1231" y="2412"/>
                      <a:pt x="1294" y="2359"/>
                      <a:pt x="1327" y="2279"/>
                    </a:cubicBezTo>
                    <a:cubicBezTo>
                      <a:pt x="1373" y="2171"/>
                      <a:pt x="1455" y="1991"/>
                      <a:pt x="1561" y="1994"/>
                    </a:cubicBezTo>
                    <a:cubicBezTo>
                      <a:pt x="1776" y="1999"/>
                      <a:pt x="1898" y="2011"/>
                      <a:pt x="2131" y="1943"/>
                    </a:cubicBezTo>
                    <a:cubicBezTo>
                      <a:pt x="2332" y="1885"/>
                      <a:pt x="2424" y="1932"/>
                      <a:pt x="2515" y="2119"/>
                    </a:cubicBezTo>
                    <a:cubicBezTo>
                      <a:pt x="2528" y="2145"/>
                      <a:pt x="2536" y="2174"/>
                      <a:pt x="2549" y="2201"/>
                    </a:cubicBezTo>
                    <a:cubicBezTo>
                      <a:pt x="2550" y="2139"/>
                      <a:pt x="2535" y="2081"/>
                      <a:pt x="2506" y="2026"/>
                    </a:cubicBezTo>
                    <a:cubicBezTo>
                      <a:pt x="2486" y="1987"/>
                      <a:pt x="2463" y="1950"/>
                      <a:pt x="2441" y="1911"/>
                    </a:cubicBezTo>
                    <a:cubicBezTo>
                      <a:pt x="2415" y="1862"/>
                      <a:pt x="2406" y="1813"/>
                      <a:pt x="2428" y="1759"/>
                    </a:cubicBezTo>
                    <a:cubicBezTo>
                      <a:pt x="2469" y="1655"/>
                      <a:pt x="2478" y="1549"/>
                      <a:pt x="2436" y="1442"/>
                    </a:cubicBezTo>
                    <a:cubicBezTo>
                      <a:pt x="2417" y="1393"/>
                      <a:pt x="2426" y="1336"/>
                      <a:pt x="2474" y="1321"/>
                    </a:cubicBezTo>
                    <a:cubicBezTo>
                      <a:pt x="2593" y="1284"/>
                      <a:pt x="2589" y="1191"/>
                      <a:pt x="2671" y="1186"/>
                    </a:cubicBezTo>
                    <a:cubicBezTo>
                      <a:pt x="2793" y="1177"/>
                      <a:pt x="2952" y="1118"/>
                      <a:pt x="3007" y="891"/>
                    </a:cubicBezTo>
                    <a:cubicBezTo>
                      <a:pt x="2959" y="990"/>
                      <a:pt x="2856" y="1094"/>
                      <a:pt x="2699" y="1104"/>
                    </a:cubicBezTo>
                    <a:cubicBezTo>
                      <a:pt x="2614" y="1110"/>
                      <a:pt x="2522" y="993"/>
                      <a:pt x="2607" y="807"/>
                    </a:cubicBezTo>
                    <a:cubicBezTo>
                      <a:pt x="2657" y="697"/>
                      <a:pt x="2504" y="638"/>
                      <a:pt x="2663" y="455"/>
                    </a:cubicBezTo>
                    <a:cubicBezTo>
                      <a:pt x="2463" y="584"/>
                      <a:pt x="2596" y="674"/>
                      <a:pt x="2532" y="811"/>
                    </a:cubicBezTo>
                    <a:cubicBezTo>
                      <a:pt x="2501" y="879"/>
                      <a:pt x="2480" y="964"/>
                      <a:pt x="2530" y="1078"/>
                    </a:cubicBezTo>
                    <a:cubicBezTo>
                      <a:pt x="2563" y="1154"/>
                      <a:pt x="2538" y="1193"/>
                      <a:pt x="2469" y="1228"/>
                    </a:cubicBezTo>
                    <a:cubicBezTo>
                      <a:pt x="2403" y="1262"/>
                      <a:pt x="2327" y="1248"/>
                      <a:pt x="2279" y="1198"/>
                    </a:cubicBezTo>
                    <a:cubicBezTo>
                      <a:pt x="2218" y="1133"/>
                      <a:pt x="2155" y="1070"/>
                      <a:pt x="2090" y="1009"/>
                    </a:cubicBezTo>
                    <a:cubicBezTo>
                      <a:pt x="2045" y="966"/>
                      <a:pt x="2026" y="920"/>
                      <a:pt x="2042" y="856"/>
                    </a:cubicBezTo>
                    <a:cubicBezTo>
                      <a:pt x="2067" y="759"/>
                      <a:pt x="2136" y="639"/>
                      <a:pt x="2219" y="592"/>
                    </a:cubicBezTo>
                    <a:cubicBezTo>
                      <a:pt x="2140" y="601"/>
                      <a:pt x="2054" y="714"/>
                      <a:pt x="2057" y="683"/>
                    </a:cubicBezTo>
                    <a:cubicBezTo>
                      <a:pt x="2064" y="600"/>
                      <a:pt x="2003" y="558"/>
                      <a:pt x="1935" y="539"/>
                    </a:cubicBezTo>
                    <a:cubicBezTo>
                      <a:pt x="1883" y="524"/>
                      <a:pt x="1827" y="527"/>
                      <a:pt x="1773" y="520"/>
                    </a:cubicBezTo>
                    <a:cubicBezTo>
                      <a:pt x="1749" y="517"/>
                      <a:pt x="1713" y="514"/>
                      <a:pt x="1706" y="499"/>
                    </a:cubicBezTo>
                    <a:cubicBezTo>
                      <a:pt x="1698" y="480"/>
                      <a:pt x="1707" y="447"/>
                      <a:pt x="1718" y="425"/>
                    </a:cubicBezTo>
                    <a:cubicBezTo>
                      <a:pt x="1758" y="343"/>
                      <a:pt x="1826" y="307"/>
                      <a:pt x="1896" y="280"/>
                    </a:cubicBezTo>
                    <a:cubicBezTo>
                      <a:pt x="2063" y="217"/>
                      <a:pt x="2143" y="216"/>
                      <a:pt x="2308" y="177"/>
                    </a:cubicBezTo>
                    <a:cubicBezTo>
                      <a:pt x="2368" y="163"/>
                      <a:pt x="2517" y="154"/>
                      <a:pt x="2562" y="190"/>
                    </a:cubicBezTo>
                    <a:cubicBezTo>
                      <a:pt x="2572" y="198"/>
                      <a:pt x="2560" y="225"/>
                      <a:pt x="2553" y="236"/>
                    </a:cubicBezTo>
                    <a:cubicBezTo>
                      <a:pt x="2525" y="280"/>
                      <a:pt x="2490" y="306"/>
                      <a:pt x="2446" y="306"/>
                    </a:cubicBezTo>
                    <a:cubicBezTo>
                      <a:pt x="2335" y="304"/>
                      <a:pt x="2293" y="327"/>
                      <a:pt x="2232" y="417"/>
                    </a:cubicBezTo>
                    <a:cubicBezTo>
                      <a:pt x="2301" y="367"/>
                      <a:pt x="2348" y="338"/>
                      <a:pt x="2420" y="345"/>
                    </a:cubicBezTo>
                    <a:cubicBezTo>
                      <a:pt x="2487" y="351"/>
                      <a:pt x="2541" y="344"/>
                      <a:pt x="2589" y="276"/>
                    </a:cubicBezTo>
                    <a:cubicBezTo>
                      <a:pt x="2655" y="185"/>
                      <a:pt x="2703" y="141"/>
                      <a:pt x="2786" y="133"/>
                    </a:cubicBezTo>
                    <a:cubicBezTo>
                      <a:pt x="2840" y="128"/>
                      <a:pt x="2858" y="147"/>
                      <a:pt x="2862" y="190"/>
                    </a:cubicBezTo>
                    <a:cubicBezTo>
                      <a:pt x="2868" y="244"/>
                      <a:pt x="2887" y="287"/>
                      <a:pt x="2924" y="326"/>
                    </a:cubicBezTo>
                    <a:cubicBezTo>
                      <a:pt x="2900" y="212"/>
                      <a:pt x="2964" y="97"/>
                      <a:pt x="3098" y="85"/>
                    </a:cubicBezTo>
                    <a:cubicBezTo>
                      <a:pt x="3300" y="69"/>
                      <a:pt x="3457" y="84"/>
                      <a:pt x="3642" y="104"/>
                    </a:cubicBezTo>
                    <a:cubicBezTo>
                      <a:pt x="3683" y="109"/>
                      <a:pt x="3756" y="124"/>
                      <a:pt x="3794" y="143"/>
                    </a:cubicBezTo>
                    <a:cubicBezTo>
                      <a:pt x="3852" y="171"/>
                      <a:pt x="3832" y="206"/>
                      <a:pt x="3784" y="249"/>
                    </a:cubicBezTo>
                    <a:cubicBezTo>
                      <a:pt x="3771" y="261"/>
                      <a:pt x="3743" y="275"/>
                      <a:pt x="3714" y="289"/>
                    </a:cubicBezTo>
                    <a:cubicBezTo>
                      <a:pt x="3769" y="280"/>
                      <a:pt x="3861" y="271"/>
                      <a:pt x="3915" y="255"/>
                    </a:cubicBezTo>
                    <a:cubicBezTo>
                      <a:pt x="4010" y="228"/>
                      <a:pt x="4113" y="180"/>
                      <a:pt x="4213" y="196"/>
                    </a:cubicBezTo>
                    <a:cubicBezTo>
                      <a:pt x="4258" y="203"/>
                      <a:pt x="4303" y="219"/>
                      <a:pt x="4343" y="241"/>
                    </a:cubicBezTo>
                    <a:cubicBezTo>
                      <a:pt x="4363" y="251"/>
                      <a:pt x="4386" y="266"/>
                      <a:pt x="4383" y="303"/>
                    </a:cubicBezTo>
                    <a:cubicBezTo>
                      <a:pt x="4379" y="339"/>
                      <a:pt x="4351" y="356"/>
                      <a:pt x="4317" y="362"/>
                    </a:cubicBezTo>
                    <a:cubicBezTo>
                      <a:pt x="4270" y="370"/>
                      <a:pt x="4237" y="372"/>
                      <a:pt x="4178" y="364"/>
                    </a:cubicBezTo>
                    <a:cubicBezTo>
                      <a:pt x="4179" y="393"/>
                      <a:pt x="4191" y="428"/>
                      <a:pt x="4180" y="453"/>
                    </a:cubicBezTo>
                    <a:cubicBezTo>
                      <a:pt x="4167" y="479"/>
                      <a:pt x="4136" y="501"/>
                      <a:pt x="4108" y="514"/>
                    </a:cubicBezTo>
                    <a:cubicBezTo>
                      <a:pt x="4060" y="537"/>
                      <a:pt x="4009" y="558"/>
                      <a:pt x="3957" y="568"/>
                    </a:cubicBezTo>
                    <a:cubicBezTo>
                      <a:pt x="3710" y="615"/>
                      <a:pt x="3636" y="663"/>
                      <a:pt x="3529" y="838"/>
                    </a:cubicBezTo>
                    <a:cubicBezTo>
                      <a:pt x="3501" y="826"/>
                      <a:pt x="3475" y="814"/>
                      <a:pt x="3448" y="803"/>
                    </a:cubicBezTo>
                    <a:cubicBezTo>
                      <a:pt x="3526" y="868"/>
                      <a:pt x="3551" y="953"/>
                      <a:pt x="3544" y="1049"/>
                    </a:cubicBezTo>
                    <a:cubicBezTo>
                      <a:pt x="3541" y="1098"/>
                      <a:pt x="3514" y="1132"/>
                      <a:pt x="3468" y="1147"/>
                    </a:cubicBezTo>
                    <a:cubicBezTo>
                      <a:pt x="3437" y="1157"/>
                      <a:pt x="3405" y="1161"/>
                      <a:pt x="3373" y="1168"/>
                    </a:cubicBezTo>
                    <a:cubicBezTo>
                      <a:pt x="3136" y="1222"/>
                      <a:pt x="2889" y="1463"/>
                      <a:pt x="2876" y="1862"/>
                    </a:cubicBezTo>
                    <a:cubicBezTo>
                      <a:pt x="2872" y="1982"/>
                      <a:pt x="2884" y="2140"/>
                      <a:pt x="2957" y="2239"/>
                    </a:cubicBezTo>
                    <a:cubicBezTo>
                      <a:pt x="3000" y="2298"/>
                      <a:pt x="2974" y="2360"/>
                      <a:pt x="2950" y="2432"/>
                    </a:cubicBezTo>
                    <a:cubicBezTo>
                      <a:pt x="2913" y="2543"/>
                      <a:pt x="2898" y="2607"/>
                      <a:pt x="2804" y="2677"/>
                    </a:cubicBezTo>
                    <a:cubicBezTo>
                      <a:pt x="2757" y="2713"/>
                      <a:pt x="2686" y="2712"/>
                      <a:pt x="2626" y="2716"/>
                    </a:cubicBezTo>
                    <a:cubicBezTo>
                      <a:pt x="2571" y="2719"/>
                      <a:pt x="2507" y="2714"/>
                      <a:pt x="2451" y="2708"/>
                    </a:cubicBezTo>
                    <a:cubicBezTo>
                      <a:pt x="2365" y="2698"/>
                      <a:pt x="2287" y="2711"/>
                      <a:pt x="2199" y="2759"/>
                    </a:cubicBezTo>
                    <a:cubicBezTo>
                      <a:pt x="2181" y="2769"/>
                      <a:pt x="2141" y="2789"/>
                      <a:pt x="2135" y="2767"/>
                    </a:cubicBezTo>
                    <a:cubicBezTo>
                      <a:pt x="2124" y="2726"/>
                      <a:pt x="2134" y="2630"/>
                      <a:pt x="2161" y="2578"/>
                    </a:cubicBezTo>
                    <a:cubicBezTo>
                      <a:pt x="2186" y="2529"/>
                      <a:pt x="2213" y="2479"/>
                      <a:pt x="2228" y="2426"/>
                    </a:cubicBezTo>
                    <a:cubicBezTo>
                      <a:pt x="2256" y="2328"/>
                      <a:pt x="2216" y="2218"/>
                      <a:pt x="2169" y="2142"/>
                    </a:cubicBezTo>
                    <a:cubicBezTo>
                      <a:pt x="2205" y="2313"/>
                      <a:pt x="2179" y="2394"/>
                      <a:pt x="2149" y="2443"/>
                    </a:cubicBezTo>
                    <a:cubicBezTo>
                      <a:pt x="2119" y="2492"/>
                      <a:pt x="2071" y="2516"/>
                      <a:pt x="2051" y="2625"/>
                    </a:cubicBezTo>
                    <a:cubicBezTo>
                      <a:pt x="2036" y="2709"/>
                      <a:pt x="1958" y="2780"/>
                      <a:pt x="1875" y="2763"/>
                    </a:cubicBezTo>
                    <a:cubicBezTo>
                      <a:pt x="1768" y="2741"/>
                      <a:pt x="1658" y="2657"/>
                      <a:pt x="1575" y="2496"/>
                    </a:cubicBezTo>
                    <a:cubicBezTo>
                      <a:pt x="1633" y="2751"/>
                      <a:pt x="1735" y="2828"/>
                      <a:pt x="1958" y="2856"/>
                    </a:cubicBezTo>
                    <a:cubicBezTo>
                      <a:pt x="2010" y="2863"/>
                      <a:pt x="1883" y="2953"/>
                      <a:pt x="1818" y="3004"/>
                    </a:cubicBezTo>
                    <a:cubicBezTo>
                      <a:pt x="1740" y="3065"/>
                      <a:pt x="1679" y="3125"/>
                      <a:pt x="1607" y="3213"/>
                    </a:cubicBezTo>
                    <a:cubicBezTo>
                      <a:pt x="1535" y="3301"/>
                      <a:pt x="1437" y="3339"/>
                      <a:pt x="1328" y="3328"/>
                    </a:cubicBezTo>
                    <a:close/>
                    <a:moveTo>
                      <a:pt x="2962" y="4571"/>
                    </a:moveTo>
                    <a:cubicBezTo>
                      <a:pt x="2673" y="4632"/>
                      <a:pt x="2386" y="4628"/>
                      <a:pt x="2099" y="4545"/>
                    </a:cubicBezTo>
                    <a:cubicBezTo>
                      <a:pt x="1961" y="4506"/>
                      <a:pt x="1843" y="4436"/>
                      <a:pt x="1743" y="4336"/>
                    </a:cubicBezTo>
                    <a:cubicBezTo>
                      <a:pt x="1721" y="4314"/>
                      <a:pt x="1684" y="4273"/>
                      <a:pt x="1676" y="4243"/>
                    </a:cubicBezTo>
                    <a:cubicBezTo>
                      <a:pt x="1665" y="4198"/>
                      <a:pt x="1689" y="4177"/>
                      <a:pt x="1733" y="4189"/>
                    </a:cubicBezTo>
                    <a:cubicBezTo>
                      <a:pt x="1779" y="4201"/>
                      <a:pt x="1844" y="4228"/>
                      <a:pt x="1890" y="4240"/>
                    </a:cubicBezTo>
                    <a:cubicBezTo>
                      <a:pt x="1909" y="4245"/>
                      <a:pt x="1940" y="4255"/>
                      <a:pt x="1965" y="4259"/>
                    </a:cubicBezTo>
                    <a:cubicBezTo>
                      <a:pt x="1885" y="4217"/>
                      <a:pt x="1805" y="4175"/>
                      <a:pt x="1743" y="4124"/>
                    </a:cubicBezTo>
                    <a:cubicBezTo>
                      <a:pt x="1575" y="3985"/>
                      <a:pt x="1548" y="3776"/>
                      <a:pt x="1548" y="3617"/>
                    </a:cubicBezTo>
                    <a:cubicBezTo>
                      <a:pt x="1548" y="3516"/>
                      <a:pt x="1586" y="3394"/>
                      <a:pt x="1647" y="3315"/>
                    </a:cubicBezTo>
                    <a:cubicBezTo>
                      <a:pt x="1783" y="3143"/>
                      <a:pt x="1925" y="3050"/>
                      <a:pt x="2079" y="2940"/>
                    </a:cubicBezTo>
                    <a:cubicBezTo>
                      <a:pt x="2306" y="2780"/>
                      <a:pt x="2488" y="2776"/>
                      <a:pt x="2693" y="2833"/>
                    </a:cubicBezTo>
                    <a:cubicBezTo>
                      <a:pt x="2731" y="2844"/>
                      <a:pt x="2734" y="2847"/>
                      <a:pt x="2715" y="2906"/>
                    </a:cubicBezTo>
                    <a:cubicBezTo>
                      <a:pt x="2703" y="2944"/>
                      <a:pt x="2624" y="3086"/>
                      <a:pt x="2633" y="3290"/>
                    </a:cubicBezTo>
                    <a:cubicBezTo>
                      <a:pt x="2636" y="3363"/>
                      <a:pt x="2649" y="3428"/>
                      <a:pt x="2681" y="3492"/>
                    </a:cubicBezTo>
                    <a:cubicBezTo>
                      <a:pt x="2694" y="3517"/>
                      <a:pt x="2707" y="3543"/>
                      <a:pt x="2718" y="3569"/>
                    </a:cubicBezTo>
                    <a:cubicBezTo>
                      <a:pt x="2746" y="3636"/>
                      <a:pt x="2729" y="3677"/>
                      <a:pt x="2661" y="3703"/>
                    </a:cubicBezTo>
                    <a:cubicBezTo>
                      <a:pt x="2461" y="3779"/>
                      <a:pt x="2441" y="3889"/>
                      <a:pt x="2439" y="3901"/>
                    </a:cubicBezTo>
                    <a:cubicBezTo>
                      <a:pt x="2512" y="3796"/>
                      <a:pt x="2563" y="3777"/>
                      <a:pt x="2643" y="3750"/>
                    </a:cubicBezTo>
                    <a:cubicBezTo>
                      <a:pt x="2673" y="3740"/>
                      <a:pt x="2687" y="3738"/>
                      <a:pt x="2719" y="3733"/>
                    </a:cubicBezTo>
                    <a:cubicBezTo>
                      <a:pt x="2754" y="3728"/>
                      <a:pt x="2783" y="3742"/>
                      <a:pt x="2807" y="3770"/>
                    </a:cubicBezTo>
                    <a:cubicBezTo>
                      <a:pt x="2845" y="3812"/>
                      <a:pt x="2903" y="3840"/>
                      <a:pt x="2960" y="3847"/>
                    </a:cubicBezTo>
                    <a:cubicBezTo>
                      <a:pt x="2904" y="3817"/>
                      <a:pt x="2875" y="3795"/>
                      <a:pt x="2844" y="3756"/>
                    </a:cubicBezTo>
                    <a:cubicBezTo>
                      <a:pt x="2790" y="3691"/>
                      <a:pt x="2795" y="3627"/>
                      <a:pt x="2849" y="3563"/>
                    </a:cubicBezTo>
                    <a:cubicBezTo>
                      <a:pt x="2916" y="3485"/>
                      <a:pt x="2939" y="3441"/>
                      <a:pt x="2946" y="3374"/>
                    </a:cubicBezTo>
                    <a:cubicBezTo>
                      <a:pt x="2923" y="3421"/>
                      <a:pt x="2898" y="3459"/>
                      <a:pt x="2870" y="3486"/>
                    </a:cubicBezTo>
                    <a:cubicBezTo>
                      <a:pt x="2818" y="3536"/>
                      <a:pt x="2772" y="3556"/>
                      <a:pt x="2733" y="3477"/>
                    </a:cubicBezTo>
                    <a:cubicBezTo>
                      <a:pt x="2694" y="3395"/>
                      <a:pt x="2688" y="3307"/>
                      <a:pt x="2702" y="3217"/>
                    </a:cubicBezTo>
                    <a:cubicBezTo>
                      <a:pt x="2722" y="3087"/>
                      <a:pt x="2769" y="2954"/>
                      <a:pt x="2862" y="2858"/>
                    </a:cubicBezTo>
                    <a:cubicBezTo>
                      <a:pt x="2888" y="2831"/>
                      <a:pt x="2932" y="2794"/>
                      <a:pt x="2984" y="2772"/>
                    </a:cubicBezTo>
                    <a:cubicBezTo>
                      <a:pt x="3143" y="2706"/>
                      <a:pt x="3170" y="2646"/>
                      <a:pt x="3245" y="2560"/>
                    </a:cubicBezTo>
                    <a:cubicBezTo>
                      <a:pt x="3474" y="2303"/>
                      <a:pt x="3561" y="2418"/>
                      <a:pt x="3670" y="2322"/>
                    </a:cubicBezTo>
                    <a:cubicBezTo>
                      <a:pt x="3715" y="2282"/>
                      <a:pt x="3790" y="2228"/>
                      <a:pt x="3838" y="2247"/>
                    </a:cubicBezTo>
                    <a:cubicBezTo>
                      <a:pt x="3961" y="2294"/>
                      <a:pt x="4098" y="2305"/>
                      <a:pt x="4245" y="2288"/>
                    </a:cubicBezTo>
                    <a:cubicBezTo>
                      <a:pt x="4363" y="2275"/>
                      <a:pt x="4457" y="2388"/>
                      <a:pt x="4494" y="2505"/>
                    </a:cubicBezTo>
                    <a:cubicBezTo>
                      <a:pt x="4495" y="2509"/>
                      <a:pt x="4497" y="2513"/>
                      <a:pt x="4500" y="2526"/>
                    </a:cubicBezTo>
                    <a:cubicBezTo>
                      <a:pt x="4511" y="2404"/>
                      <a:pt x="4477" y="2346"/>
                      <a:pt x="4409" y="2288"/>
                    </a:cubicBezTo>
                    <a:cubicBezTo>
                      <a:pt x="4361" y="2246"/>
                      <a:pt x="4366" y="2231"/>
                      <a:pt x="4418" y="2192"/>
                    </a:cubicBezTo>
                    <a:cubicBezTo>
                      <a:pt x="4567" y="2081"/>
                      <a:pt x="4592" y="1969"/>
                      <a:pt x="4599" y="1884"/>
                    </a:cubicBezTo>
                    <a:cubicBezTo>
                      <a:pt x="4619" y="1674"/>
                      <a:pt x="4651" y="1608"/>
                      <a:pt x="4750" y="1495"/>
                    </a:cubicBezTo>
                    <a:cubicBezTo>
                      <a:pt x="4702" y="1514"/>
                      <a:pt x="4582" y="1573"/>
                      <a:pt x="4556" y="1710"/>
                    </a:cubicBezTo>
                    <a:cubicBezTo>
                      <a:pt x="4522" y="1883"/>
                      <a:pt x="4397" y="2209"/>
                      <a:pt x="4016" y="2191"/>
                    </a:cubicBezTo>
                    <a:cubicBezTo>
                      <a:pt x="3795" y="2181"/>
                      <a:pt x="3640" y="1910"/>
                      <a:pt x="3682" y="1702"/>
                    </a:cubicBezTo>
                    <a:cubicBezTo>
                      <a:pt x="3609" y="1824"/>
                      <a:pt x="3649" y="1963"/>
                      <a:pt x="3662" y="1999"/>
                    </a:cubicBezTo>
                    <a:cubicBezTo>
                      <a:pt x="3703" y="2106"/>
                      <a:pt x="3687" y="2159"/>
                      <a:pt x="3588" y="2240"/>
                    </a:cubicBezTo>
                    <a:cubicBezTo>
                      <a:pt x="3546" y="2275"/>
                      <a:pt x="3296" y="2319"/>
                      <a:pt x="3131" y="2532"/>
                    </a:cubicBezTo>
                    <a:cubicBezTo>
                      <a:pt x="3101" y="2570"/>
                      <a:pt x="3023" y="2652"/>
                      <a:pt x="3011" y="2624"/>
                    </a:cubicBezTo>
                    <a:cubicBezTo>
                      <a:pt x="2991" y="2580"/>
                      <a:pt x="3004" y="2504"/>
                      <a:pt x="3009" y="2483"/>
                    </a:cubicBezTo>
                    <a:cubicBezTo>
                      <a:pt x="3024" y="2412"/>
                      <a:pt x="3052" y="2376"/>
                      <a:pt x="3071" y="2322"/>
                    </a:cubicBezTo>
                    <a:cubicBezTo>
                      <a:pt x="3082" y="2291"/>
                      <a:pt x="3076" y="2289"/>
                      <a:pt x="3069" y="2283"/>
                    </a:cubicBezTo>
                    <a:cubicBezTo>
                      <a:pt x="2970" y="2195"/>
                      <a:pt x="2900" y="1760"/>
                      <a:pt x="3124" y="1445"/>
                    </a:cubicBezTo>
                    <a:cubicBezTo>
                      <a:pt x="3223" y="1306"/>
                      <a:pt x="3364" y="1275"/>
                      <a:pt x="3474" y="1236"/>
                    </a:cubicBezTo>
                    <a:cubicBezTo>
                      <a:pt x="3540" y="1213"/>
                      <a:pt x="3670" y="1188"/>
                      <a:pt x="3726" y="1145"/>
                    </a:cubicBezTo>
                    <a:cubicBezTo>
                      <a:pt x="3768" y="1113"/>
                      <a:pt x="3767" y="1080"/>
                      <a:pt x="3729" y="1044"/>
                    </a:cubicBezTo>
                    <a:cubicBezTo>
                      <a:pt x="3708" y="1024"/>
                      <a:pt x="3683" y="1008"/>
                      <a:pt x="3659" y="990"/>
                    </a:cubicBezTo>
                    <a:cubicBezTo>
                      <a:pt x="3584" y="935"/>
                      <a:pt x="3582" y="879"/>
                      <a:pt x="3642" y="807"/>
                    </a:cubicBezTo>
                    <a:cubicBezTo>
                      <a:pt x="3762" y="662"/>
                      <a:pt x="3947" y="598"/>
                      <a:pt x="4137" y="577"/>
                    </a:cubicBezTo>
                    <a:cubicBezTo>
                      <a:pt x="4170" y="574"/>
                      <a:pt x="4192" y="573"/>
                      <a:pt x="4190" y="528"/>
                    </a:cubicBezTo>
                    <a:cubicBezTo>
                      <a:pt x="4188" y="485"/>
                      <a:pt x="4221" y="459"/>
                      <a:pt x="4256" y="440"/>
                    </a:cubicBezTo>
                    <a:cubicBezTo>
                      <a:pt x="4515" y="302"/>
                      <a:pt x="4610" y="344"/>
                      <a:pt x="4783" y="422"/>
                    </a:cubicBezTo>
                    <a:cubicBezTo>
                      <a:pt x="4841" y="448"/>
                      <a:pt x="4856" y="475"/>
                      <a:pt x="4838" y="514"/>
                    </a:cubicBezTo>
                    <a:cubicBezTo>
                      <a:pt x="4824" y="543"/>
                      <a:pt x="4792" y="558"/>
                      <a:pt x="4766" y="570"/>
                    </a:cubicBezTo>
                    <a:cubicBezTo>
                      <a:pt x="4692" y="606"/>
                      <a:pt x="4565" y="620"/>
                      <a:pt x="4449" y="576"/>
                    </a:cubicBezTo>
                    <a:cubicBezTo>
                      <a:pt x="4541" y="654"/>
                      <a:pt x="4718" y="671"/>
                      <a:pt x="4874" y="581"/>
                    </a:cubicBezTo>
                    <a:cubicBezTo>
                      <a:pt x="4994" y="512"/>
                      <a:pt x="5096" y="592"/>
                      <a:pt x="5114" y="699"/>
                    </a:cubicBezTo>
                    <a:cubicBezTo>
                      <a:pt x="5121" y="744"/>
                      <a:pt x="5099" y="798"/>
                      <a:pt x="5089" y="842"/>
                    </a:cubicBezTo>
                    <a:cubicBezTo>
                      <a:pt x="5075" y="907"/>
                      <a:pt x="5094" y="965"/>
                      <a:pt x="5149" y="1026"/>
                    </a:cubicBezTo>
                    <a:cubicBezTo>
                      <a:pt x="5128" y="965"/>
                      <a:pt x="5129" y="925"/>
                      <a:pt x="5148" y="879"/>
                    </a:cubicBezTo>
                    <a:cubicBezTo>
                      <a:pt x="5178" y="807"/>
                      <a:pt x="5247" y="779"/>
                      <a:pt x="5315" y="816"/>
                    </a:cubicBezTo>
                    <a:cubicBezTo>
                      <a:pt x="5370" y="846"/>
                      <a:pt x="5463" y="940"/>
                      <a:pt x="5537" y="1019"/>
                    </a:cubicBezTo>
                    <a:cubicBezTo>
                      <a:pt x="5554" y="1037"/>
                      <a:pt x="5600" y="1083"/>
                      <a:pt x="5607" y="1107"/>
                    </a:cubicBezTo>
                    <a:cubicBezTo>
                      <a:pt x="5630" y="1182"/>
                      <a:pt x="5569" y="1216"/>
                      <a:pt x="5487" y="1217"/>
                    </a:cubicBezTo>
                    <a:cubicBezTo>
                      <a:pt x="5412" y="1217"/>
                      <a:pt x="5342" y="1209"/>
                      <a:pt x="5262" y="1241"/>
                    </a:cubicBezTo>
                    <a:cubicBezTo>
                      <a:pt x="5237" y="1251"/>
                      <a:pt x="5205" y="1221"/>
                      <a:pt x="5182" y="1195"/>
                    </a:cubicBezTo>
                    <a:cubicBezTo>
                      <a:pt x="5139" y="1144"/>
                      <a:pt x="5089" y="1092"/>
                      <a:pt x="4972" y="1079"/>
                    </a:cubicBezTo>
                    <a:cubicBezTo>
                      <a:pt x="5227" y="1217"/>
                      <a:pt x="5194" y="1457"/>
                      <a:pt x="5161" y="1576"/>
                    </a:cubicBezTo>
                    <a:cubicBezTo>
                      <a:pt x="5087" y="1843"/>
                      <a:pt x="5116" y="1952"/>
                      <a:pt x="5111" y="2060"/>
                    </a:cubicBezTo>
                    <a:cubicBezTo>
                      <a:pt x="5105" y="2178"/>
                      <a:pt x="5067" y="2324"/>
                      <a:pt x="5006" y="2466"/>
                    </a:cubicBezTo>
                    <a:cubicBezTo>
                      <a:pt x="4967" y="2555"/>
                      <a:pt x="4840" y="2794"/>
                      <a:pt x="4705" y="2870"/>
                    </a:cubicBezTo>
                    <a:cubicBezTo>
                      <a:pt x="4632" y="2912"/>
                      <a:pt x="4556" y="2925"/>
                      <a:pt x="4428" y="2935"/>
                    </a:cubicBezTo>
                    <a:cubicBezTo>
                      <a:pt x="4552" y="2968"/>
                      <a:pt x="4635" y="2951"/>
                      <a:pt x="4672" y="2941"/>
                    </a:cubicBezTo>
                    <a:cubicBezTo>
                      <a:pt x="4722" y="2928"/>
                      <a:pt x="4729" y="2944"/>
                      <a:pt x="4727" y="2997"/>
                    </a:cubicBezTo>
                    <a:cubicBezTo>
                      <a:pt x="4724" y="3104"/>
                      <a:pt x="4676" y="3152"/>
                      <a:pt x="4591" y="3223"/>
                    </a:cubicBezTo>
                    <a:cubicBezTo>
                      <a:pt x="4510" y="3291"/>
                      <a:pt x="4438" y="3339"/>
                      <a:pt x="4310" y="3368"/>
                    </a:cubicBezTo>
                    <a:cubicBezTo>
                      <a:pt x="4300" y="3370"/>
                      <a:pt x="4291" y="3373"/>
                      <a:pt x="4271" y="3375"/>
                    </a:cubicBezTo>
                    <a:cubicBezTo>
                      <a:pt x="4382" y="3390"/>
                      <a:pt x="4451" y="3376"/>
                      <a:pt x="4541" y="3330"/>
                    </a:cubicBezTo>
                    <a:cubicBezTo>
                      <a:pt x="4587" y="3306"/>
                      <a:pt x="4634" y="3264"/>
                      <a:pt x="4665" y="3248"/>
                    </a:cubicBezTo>
                    <a:cubicBezTo>
                      <a:pt x="4747" y="3204"/>
                      <a:pt x="4865" y="3237"/>
                      <a:pt x="4924" y="3281"/>
                    </a:cubicBezTo>
                    <a:cubicBezTo>
                      <a:pt x="5001" y="3339"/>
                      <a:pt x="5079" y="3363"/>
                      <a:pt x="5177" y="3364"/>
                    </a:cubicBezTo>
                    <a:cubicBezTo>
                      <a:pt x="5232" y="3364"/>
                      <a:pt x="5273" y="3346"/>
                      <a:pt x="5328" y="3344"/>
                    </a:cubicBezTo>
                    <a:cubicBezTo>
                      <a:pt x="5378" y="3342"/>
                      <a:pt x="5419" y="3385"/>
                      <a:pt x="5431" y="3435"/>
                    </a:cubicBezTo>
                    <a:cubicBezTo>
                      <a:pt x="5461" y="3560"/>
                      <a:pt x="5482" y="3662"/>
                      <a:pt x="5453" y="3792"/>
                    </a:cubicBezTo>
                    <a:cubicBezTo>
                      <a:pt x="5422" y="3933"/>
                      <a:pt x="5295" y="4059"/>
                      <a:pt x="5146" y="4080"/>
                    </a:cubicBezTo>
                    <a:cubicBezTo>
                      <a:pt x="4975" y="4105"/>
                      <a:pt x="4802" y="4102"/>
                      <a:pt x="4635" y="4052"/>
                    </a:cubicBezTo>
                    <a:cubicBezTo>
                      <a:pt x="4556" y="4029"/>
                      <a:pt x="4475" y="3994"/>
                      <a:pt x="4408" y="3944"/>
                    </a:cubicBezTo>
                    <a:cubicBezTo>
                      <a:pt x="4281" y="3850"/>
                      <a:pt x="4218" y="3879"/>
                      <a:pt x="4116" y="3929"/>
                    </a:cubicBezTo>
                    <a:cubicBezTo>
                      <a:pt x="4050" y="3961"/>
                      <a:pt x="3978" y="3971"/>
                      <a:pt x="3903" y="3961"/>
                    </a:cubicBezTo>
                    <a:cubicBezTo>
                      <a:pt x="3797" y="3947"/>
                      <a:pt x="3753" y="3879"/>
                      <a:pt x="3790" y="3776"/>
                    </a:cubicBezTo>
                    <a:cubicBezTo>
                      <a:pt x="3791" y="3771"/>
                      <a:pt x="3807" y="3736"/>
                      <a:pt x="3810" y="3723"/>
                    </a:cubicBezTo>
                    <a:cubicBezTo>
                      <a:pt x="3791" y="3758"/>
                      <a:pt x="3741" y="3821"/>
                      <a:pt x="3726" y="3857"/>
                    </a:cubicBezTo>
                    <a:cubicBezTo>
                      <a:pt x="3694" y="3932"/>
                      <a:pt x="3624" y="3956"/>
                      <a:pt x="3526" y="3947"/>
                    </a:cubicBezTo>
                    <a:cubicBezTo>
                      <a:pt x="3417" y="3938"/>
                      <a:pt x="3346" y="3887"/>
                      <a:pt x="3333" y="3804"/>
                    </a:cubicBezTo>
                    <a:cubicBezTo>
                      <a:pt x="3325" y="3753"/>
                      <a:pt x="3323" y="3713"/>
                      <a:pt x="3340" y="3632"/>
                    </a:cubicBezTo>
                    <a:cubicBezTo>
                      <a:pt x="3312" y="3693"/>
                      <a:pt x="3291" y="3733"/>
                      <a:pt x="3285" y="3808"/>
                    </a:cubicBezTo>
                    <a:cubicBezTo>
                      <a:pt x="3282" y="3839"/>
                      <a:pt x="3291" y="3873"/>
                      <a:pt x="3283" y="3903"/>
                    </a:cubicBezTo>
                    <a:cubicBezTo>
                      <a:pt x="3277" y="3928"/>
                      <a:pt x="3265" y="3939"/>
                      <a:pt x="3247" y="3956"/>
                    </a:cubicBezTo>
                    <a:cubicBezTo>
                      <a:pt x="3181" y="4014"/>
                      <a:pt x="3094" y="4036"/>
                      <a:pt x="3011" y="4088"/>
                    </a:cubicBezTo>
                    <a:cubicBezTo>
                      <a:pt x="2956" y="4123"/>
                      <a:pt x="2881" y="4076"/>
                      <a:pt x="2818" y="4096"/>
                    </a:cubicBezTo>
                    <a:cubicBezTo>
                      <a:pt x="2774" y="4110"/>
                      <a:pt x="2734" y="4130"/>
                      <a:pt x="2667" y="4173"/>
                    </a:cubicBezTo>
                    <a:cubicBezTo>
                      <a:pt x="2745" y="4144"/>
                      <a:pt x="2773" y="4139"/>
                      <a:pt x="2813" y="4138"/>
                    </a:cubicBezTo>
                    <a:cubicBezTo>
                      <a:pt x="2928" y="4135"/>
                      <a:pt x="3006" y="4188"/>
                      <a:pt x="2997" y="4307"/>
                    </a:cubicBezTo>
                    <a:cubicBezTo>
                      <a:pt x="2993" y="4366"/>
                      <a:pt x="2985" y="4401"/>
                      <a:pt x="2936" y="4482"/>
                    </a:cubicBezTo>
                    <a:cubicBezTo>
                      <a:pt x="3035" y="4384"/>
                      <a:pt x="3044" y="4284"/>
                      <a:pt x="3046" y="4222"/>
                    </a:cubicBezTo>
                    <a:cubicBezTo>
                      <a:pt x="3048" y="4144"/>
                      <a:pt x="3084" y="4098"/>
                      <a:pt x="3146" y="4067"/>
                    </a:cubicBezTo>
                    <a:cubicBezTo>
                      <a:pt x="3227" y="4025"/>
                      <a:pt x="3255" y="4018"/>
                      <a:pt x="3345" y="4009"/>
                    </a:cubicBezTo>
                    <a:cubicBezTo>
                      <a:pt x="3371" y="4007"/>
                      <a:pt x="3435" y="3989"/>
                      <a:pt x="3452" y="4033"/>
                    </a:cubicBezTo>
                    <a:cubicBezTo>
                      <a:pt x="3501" y="4158"/>
                      <a:pt x="3570" y="4224"/>
                      <a:pt x="3679" y="4295"/>
                    </a:cubicBezTo>
                    <a:cubicBezTo>
                      <a:pt x="3695" y="4306"/>
                      <a:pt x="3662" y="4320"/>
                      <a:pt x="3649" y="4326"/>
                    </a:cubicBezTo>
                    <a:cubicBezTo>
                      <a:pt x="3427" y="4430"/>
                      <a:pt x="3203" y="4520"/>
                      <a:pt x="2962" y="4571"/>
                    </a:cubicBezTo>
                    <a:close/>
                    <a:moveTo>
                      <a:pt x="3873" y="4719"/>
                    </a:moveTo>
                    <a:cubicBezTo>
                      <a:pt x="3838" y="4719"/>
                      <a:pt x="3778" y="4623"/>
                      <a:pt x="3760" y="4577"/>
                    </a:cubicBezTo>
                    <a:cubicBezTo>
                      <a:pt x="3733" y="4509"/>
                      <a:pt x="3742" y="4470"/>
                      <a:pt x="3807" y="4433"/>
                    </a:cubicBezTo>
                    <a:cubicBezTo>
                      <a:pt x="3946" y="4355"/>
                      <a:pt x="4345" y="4315"/>
                      <a:pt x="4375" y="4315"/>
                    </a:cubicBezTo>
                    <a:cubicBezTo>
                      <a:pt x="4414" y="4315"/>
                      <a:pt x="4452" y="4311"/>
                      <a:pt x="4495" y="4309"/>
                    </a:cubicBezTo>
                    <a:cubicBezTo>
                      <a:pt x="4466" y="4484"/>
                      <a:pt x="4089" y="4805"/>
                      <a:pt x="3974" y="4745"/>
                    </a:cubicBezTo>
                    <a:cubicBezTo>
                      <a:pt x="3935" y="4724"/>
                      <a:pt x="3921" y="4719"/>
                      <a:pt x="3873" y="4719"/>
                    </a:cubicBezTo>
                    <a:close/>
                    <a:moveTo>
                      <a:pt x="4444" y="4173"/>
                    </a:moveTo>
                    <a:cubicBezTo>
                      <a:pt x="4359" y="4209"/>
                      <a:pt x="4304" y="4215"/>
                      <a:pt x="4201" y="4226"/>
                    </a:cubicBezTo>
                    <a:cubicBezTo>
                      <a:pt x="4142" y="4232"/>
                      <a:pt x="4038" y="4240"/>
                      <a:pt x="3964" y="4245"/>
                    </a:cubicBezTo>
                    <a:cubicBezTo>
                      <a:pt x="3916" y="4248"/>
                      <a:pt x="3854" y="4263"/>
                      <a:pt x="3792" y="4267"/>
                    </a:cubicBezTo>
                    <a:cubicBezTo>
                      <a:pt x="3765" y="4269"/>
                      <a:pt x="3730" y="4263"/>
                      <a:pt x="3711" y="4246"/>
                    </a:cubicBezTo>
                    <a:cubicBezTo>
                      <a:pt x="3666" y="4207"/>
                      <a:pt x="3619" y="4164"/>
                      <a:pt x="3589" y="4113"/>
                    </a:cubicBezTo>
                    <a:cubicBezTo>
                      <a:pt x="3543" y="4036"/>
                      <a:pt x="3583" y="3971"/>
                      <a:pt x="3670" y="3974"/>
                    </a:cubicBezTo>
                    <a:cubicBezTo>
                      <a:pt x="3715" y="3975"/>
                      <a:pt x="3761" y="3988"/>
                      <a:pt x="3805" y="4001"/>
                    </a:cubicBezTo>
                    <a:cubicBezTo>
                      <a:pt x="3881" y="4022"/>
                      <a:pt x="3958" y="4048"/>
                      <a:pt x="4036" y="4021"/>
                    </a:cubicBezTo>
                    <a:cubicBezTo>
                      <a:pt x="4089" y="4004"/>
                      <a:pt x="4139" y="3976"/>
                      <a:pt x="4189" y="3951"/>
                    </a:cubicBezTo>
                    <a:cubicBezTo>
                      <a:pt x="4263" y="3914"/>
                      <a:pt x="4297" y="3919"/>
                      <a:pt x="4360" y="3975"/>
                    </a:cubicBezTo>
                    <a:cubicBezTo>
                      <a:pt x="4386" y="3999"/>
                      <a:pt x="4416" y="4018"/>
                      <a:pt x="4446" y="4037"/>
                    </a:cubicBezTo>
                    <a:cubicBezTo>
                      <a:pt x="4514" y="4080"/>
                      <a:pt x="4519" y="4142"/>
                      <a:pt x="4444" y="4173"/>
                    </a:cubicBezTo>
                    <a:close/>
                    <a:moveTo>
                      <a:pt x="4540" y="5490"/>
                    </a:moveTo>
                    <a:cubicBezTo>
                      <a:pt x="4561" y="5524"/>
                      <a:pt x="4584" y="5557"/>
                      <a:pt x="4602" y="5592"/>
                    </a:cubicBezTo>
                    <a:cubicBezTo>
                      <a:pt x="4619" y="5624"/>
                      <a:pt x="4616" y="5655"/>
                      <a:pt x="4586" y="5681"/>
                    </a:cubicBezTo>
                    <a:cubicBezTo>
                      <a:pt x="4571" y="5693"/>
                      <a:pt x="4537" y="5717"/>
                      <a:pt x="4520" y="5727"/>
                    </a:cubicBezTo>
                    <a:cubicBezTo>
                      <a:pt x="4387" y="5799"/>
                      <a:pt x="4400" y="5788"/>
                      <a:pt x="4342" y="5725"/>
                    </a:cubicBezTo>
                    <a:cubicBezTo>
                      <a:pt x="4295" y="5675"/>
                      <a:pt x="4262" y="5611"/>
                      <a:pt x="4217" y="5558"/>
                    </a:cubicBezTo>
                    <a:cubicBezTo>
                      <a:pt x="4121" y="5444"/>
                      <a:pt x="4031" y="5329"/>
                      <a:pt x="3933" y="5217"/>
                    </a:cubicBezTo>
                    <a:cubicBezTo>
                      <a:pt x="3873" y="5147"/>
                      <a:pt x="3653" y="4933"/>
                      <a:pt x="3581" y="4899"/>
                    </a:cubicBezTo>
                    <a:cubicBezTo>
                      <a:pt x="3417" y="4819"/>
                      <a:pt x="3303" y="4754"/>
                      <a:pt x="3265" y="4613"/>
                    </a:cubicBezTo>
                    <a:cubicBezTo>
                      <a:pt x="3275" y="4609"/>
                      <a:pt x="3282" y="4605"/>
                      <a:pt x="3290" y="4603"/>
                    </a:cubicBezTo>
                    <a:cubicBezTo>
                      <a:pt x="3374" y="4573"/>
                      <a:pt x="3531" y="4526"/>
                      <a:pt x="3545" y="4522"/>
                    </a:cubicBezTo>
                    <a:cubicBezTo>
                      <a:pt x="3630" y="4497"/>
                      <a:pt x="3624" y="4482"/>
                      <a:pt x="3664" y="4569"/>
                    </a:cubicBezTo>
                    <a:cubicBezTo>
                      <a:pt x="3701" y="4649"/>
                      <a:pt x="3779" y="4802"/>
                      <a:pt x="3858" y="4801"/>
                    </a:cubicBezTo>
                    <a:cubicBezTo>
                      <a:pt x="3901" y="4801"/>
                      <a:pt x="3977" y="4916"/>
                      <a:pt x="4007" y="4952"/>
                    </a:cubicBezTo>
                    <a:cubicBezTo>
                      <a:pt x="4086" y="5049"/>
                      <a:pt x="4154" y="5122"/>
                      <a:pt x="4267" y="5126"/>
                    </a:cubicBezTo>
                    <a:cubicBezTo>
                      <a:pt x="4274" y="5127"/>
                      <a:pt x="4281" y="5126"/>
                      <a:pt x="4288" y="5126"/>
                    </a:cubicBezTo>
                    <a:cubicBezTo>
                      <a:pt x="4321" y="5126"/>
                      <a:pt x="4328" y="5143"/>
                      <a:pt x="4352" y="5187"/>
                    </a:cubicBezTo>
                    <a:cubicBezTo>
                      <a:pt x="4407" y="5292"/>
                      <a:pt x="4477" y="5390"/>
                      <a:pt x="4540" y="5490"/>
                    </a:cubicBezTo>
                    <a:close/>
                    <a:moveTo>
                      <a:pt x="4566" y="5024"/>
                    </a:moveTo>
                    <a:cubicBezTo>
                      <a:pt x="4535" y="5032"/>
                      <a:pt x="4368" y="5055"/>
                      <a:pt x="4283" y="5058"/>
                    </a:cubicBezTo>
                    <a:cubicBezTo>
                      <a:pt x="4185" y="5061"/>
                      <a:pt x="4079" y="4969"/>
                      <a:pt x="4024" y="4846"/>
                    </a:cubicBezTo>
                    <a:cubicBezTo>
                      <a:pt x="4155" y="4814"/>
                      <a:pt x="4182" y="4790"/>
                      <a:pt x="4213" y="4775"/>
                    </a:cubicBezTo>
                    <a:cubicBezTo>
                      <a:pt x="4237" y="4764"/>
                      <a:pt x="4258" y="4743"/>
                      <a:pt x="4285" y="4767"/>
                    </a:cubicBezTo>
                    <a:cubicBezTo>
                      <a:pt x="4369" y="4844"/>
                      <a:pt x="4458" y="4914"/>
                      <a:pt x="4545" y="4988"/>
                    </a:cubicBezTo>
                    <a:cubicBezTo>
                      <a:pt x="4565" y="5005"/>
                      <a:pt x="4577" y="5021"/>
                      <a:pt x="4566" y="5024"/>
                    </a:cubicBezTo>
                    <a:close/>
                    <a:moveTo>
                      <a:pt x="4982" y="4979"/>
                    </a:moveTo>
                    <a:cubicBezTo>
                      <a:pt x="4874" y="4991"/>
                      <a:pt x="4765" y="5013"/>
                      <a:pt x="4657" y="4967"/>
                    </a:cubicBezTo>
                    <a:cubicBezTo>
                      <a:pt x="4524" y="4911"/>
                      <a:pt x="4421" y="4817"/>
                      <a:pt x="4326" y="4712"/>
                    </a:cubicBezTo>
                    <a:cubicBezTo>
                      <a:pt x="4365" y="4661"/>
                      <a:pt x="4406" y="4626"/>
                      <a:pt x="4440" y="4593"/>
                    </a:cubicBezTo>
                    <a:cubicBezTo>
                      <a:pt x="4465" y="4569"/>
                      <a:pt x="4504" y="4542"/>
                      <a:pt x="4526" y="4564"/>
                    </a:cubicBezTo>
                    <a:cubicBezTo>
                      <a:pt x="4773" y="4815"/>
                      <a:pt x="5101" y="4873"/>
                      <a:pt x="5146" y="4899"/>
                    </a:cubicBezTo>
                    <a:cubicBezTo>
                      <a:pt x="5214" y="4939"/>
                      <a:pt x="5113" y="4964"/>
                      <a:pt x="4982" y="4979"/>
                    </a:cubicBezTo>
                    <a:close/>
                    <a:moveTo>
                      <a:pt x="5516" y="4760"/>
                    </a:moveTo>
                    <a:cubicBezTo>
                      <a:pt x="5512" y="4785"/>
                      <a:pt x="5451" y="4823"/>
                      <a:pt x="5407" y="4850"/>
                    </a:cubicBezTo>
                    <a:cubicBezTo>
                      <a:pt x="5376" y="4869"/>
                      <a:pt x="5337" y="4876"/>
                      <a:pt x="5308" y="4869"/>
                    </a:cubicBezTo>
                    <a:cubicBezTo>
                      <a:pt x="5071" y="4817"/>
                      <a:pt x="4739" y="4695"/>
                      <a:pt x="4584" y="4520"/>
                    </a:cubicBezTo>
                    <a:cubicBezTo>
                      <a:pt x="4579" y="4515"/>
                      <a:pt x="4814" y="4498"/>
                      <a:pt x="4862" y="4499"/>
                    </a:cubicBezTo>
                    <a:cubicBezTo>
                      <a:pt x="4886" y="4500"/>
                      <a:pt x="4918" y="4502"/>
                      <a:pt x="4941" y="4505"/>
                    </a:cubicBezTo>
                    <a:cubicBezTo>
                      <a:pt x="5009" y="4514"/>
                      <a:pt x="5058" y="4529"/>
                      <a:pt x="5112" y="4544"/>
                    </a:cubicBezTo>
                    <a:cubicBezTo>
                      <a:pt x="5238" y="4577"/>
                      <a:pt x="5360" y="4618"/>
                      <a:pt x="5468" y="4695"/>
                    </a:cubicBezTo>
                    <a:cubicBezTo>
                      <a:pt x="5475" y="4699"/>
                      <a:pt x="5483" y="4704"/>
                      <a:pt x="5487" y="4710"/>
                    </a:cubicBezTo>
                    <a:cubicBezTo>
                      <a:pt x="5499" y="4726"/>
                      <a:pt x="5518" y="4745"/>
                      <a:pt x="5516" y="4760"/>
                    </a:cubicBezTo>
                    <a:close/>
                    <a:moveTo>
                      <a:pt x="5707" y="4414"/>
                    </a:moveTo>
                    <a:cubicBezTo>
                      <a:pt x="5699" y="4447"/>
                      <a:pt x="5657" y="4580"/>
                      <a:pt x="5630" y="4633"/>
                    </a:cubicBezTo>
                    <a:cubicBezTo>
                      <a:pt x="5619" y="4654"/>
                      <a:pt x="5602" y="4671"/>
                      <a:pt x="5592" y="4684"/>
                    </a:cubicBezTo>
                    <a:cubicBezTo>
                      <a:pt x="5515" y="4641"/>
                      <a:pt x="5445" y="4595"/>
                      <a:pt x="5370" y="4563"/>
                    </a:cubicBezTo>
                    <a:cubicBezTo>
                      <a:pt x="5204" y="4491"/>
                      <a:pt x="5030" y="4454"/>
                      <a:pt x="4851" y="4439"/>
                    </a:cubicBezTo>
                    <a:cubicBezTo>
                      <a:pt x="4778" y="4433"/>
                      <a:pt x="4705" y="4432"/>
                      <a:pt x="4632" y="4429"/>
                    </a:cubicBezTo>
                    <a:cubicBezTo>
                      <a:pt x="4621" y="4429"/>
                      <a:pt x="4611" y="4426"/>
                      <a:pt x="4600" y="4425"/>
                    </a:cubicBezTo>
                    <a:cubicBezTo>
                      <a:pt x="4621" y="4348"/>
                      <a:pt x="4636" y="4329"/>
                      <a:pt x="4698" y="4296"/>
                    </a:cubicBezTo>
                    <a:cubicBezTo>
                      <a:pt x="4746" y="4271"/>
                      <a:pt x="4814" y="4253"/>
                      <a:pt x="4827" y="4250"/>
                    </a:cubicBezTo>
                    <a:cubicBezTo>
                      <a:pt x="4974" y="4209"/>
                      <a:pt x="5120" y="4214"/>
                      <a:pt x="5268" y="4247"/>
                    </a:cubicBezTo>
                    <a:cubicBezTo>
                      <a:pt x="5413" y="4279"/>
                      <a:pt x="5552" y="4325"/>
                      <a:pt x="5688" y="4384"/>
                    </a:cubicBezTo>
                    <a:cubicBezTo>
                      <a:pt x="5707" y="4392"/>
                      <a:pt x="5710" y="4400"/>
                      <a:pt x="5707" y="4414"/>
                    </a:cubicBezTo>
                    <a:close/>
                    <a:moveTo>
                      <a:pt x="6575" y="3561"/>
                    </a:moveTo>
                    <a:cubicBezTo>
                      <a:pt x="6532" y="3576"/>
                      <a:pt x="6470" y="3504"/>
                      <a:pt x="6419" y="3433"/>
                    </a:cubicBezTo>
                    <a:cubicBezTo>
                      <a:pt x="6421" y="3474"/>
                      <a:pt x="6435" y="3508"/>
                      <a:pt x="6453" y="3532"/>
                    </a:cubicBezTo>
                    <a:cubicBezTo>
                      <a:pt x="6499" y="3595"/>
                      <a:pt x="6545" y="3649"/>
                      <a:pt x="6530" y="3732"/>
                    </a:cubicBezTo>
                    <a:cubicBezTo>
                      <a:pt x="6509" y="3847"/>
                      <a:pt x="6375" y="3909"/>
                      <a:pt x="6255" y="3874"/>
                    </a:cubicBezTo>
                    <a:cubicBezTo>
                      <a:pt x="6232" y="3868"/>
                      <a:pt x="6218" y="3876"/>
                      <a:pt x="6207" y="3886"/>
                    </a:cubicBezTo>
                    <a:cubicBezTo>
                      <a:pt x="6120" y="3958"/>
                      <a:pt x="6038" y="3986"/>
                      <a:pt x="5873" y="3950"/>
                    </a:cubicBezTo>
                    <a:cubicBezTo>
                      <a:pt x="5896" y="3962"/>
                      <a:pt x="5920" y="3978"/>
                      <a:pt x="5960" y="3986"/>
                    </a:cubicBezTo>
                    <a:cubicBezTo>
                      <a:pt x="6003" y="3994"/>
                      <a:pt x="6028" y="4015"/>
                      <a:pt x="6002" y="4052"/>
                    </a:cubicBezTo>
                    <a:cubicBezTo>
                      <a:pt x="5977" y="4088"/>
                      <a:pt x="5929" y="4129"/>
                      <a:pt x="5897" y="4160"/>
                    </a:cubicBezTo>
                    <a:cubicBezTo>
                      <a:pt x="5963" y="4124"/>
                      <a:pt x="6036" y="4097"/>
                      <a:pt x="6068" y="4012"/>
                    </a:cubicBezTo>
                    <a:cubicBezTo>
                      <a:pt x="6072" y="4001"/>
                      <a:pt x="6078" y="3986"/>
                      <a:pt x="6100" y="3983"/>
                    </a:cubicBezTo>
                    <a:cubicBezTo>
                      <a:pt x="6206" y="3971"/>
                      <a:pt x="6203" y="3914"/>
                      <a:pt x="6265" y="3920"/>
                    </a:cubicBezTo>
                    <a:cubicBezTo>
                      <a:pt x="6310" y="3924"/>
                      <a:pt x="6352" y="3922"/>
                      <a:pt x="6379" y="3957"/>
                    </a:cubicBezTo>
                    <a:cubicBezTo>
                      <a:pt x="6405" y="3991"/>
                      <a:pt x="6390" y="4022"/>
                      <a:pt x="6374" y="4048"/>
                    </a:cubicBezTo>
                    <a:cubicBezTo>
                      <a:pt x="6319" y="4141"/>
                      <a:pt x="6238" y="4206"/>
                      <a:pt x="6139" y="4241"/>
                    </a:cubicBezTo>
                    <a:cubicBezTo>
                      <a:pt x="5921" y="4320"/>
                      <a:pt x="5710" y="4294"/>
                      <a:pt x="5506" y="4191"/>
                    </a:cubicBezTo>
                    <a:cubicBezTo>
                      <a:pt x="5434" y="4155"/>
                      <a:pt x="5404" y="4041"/>
                      <a:pt x="5448" y="3961"/>
                    </a:cubicBezTo>
                    <a:cubicBezTo>
                      <a:pt x="5486" y="3892"/>
                      <a:pt x="5518" y="3847"/>
                      <a:pt x="5540" y="3731"/>
                    </a:cubicBezTo>
                    <a:cubicBezTo>
                      <a:pt x="5681" y="3790"/>
                      <a:pt x="5820" y="3780"/>
                      <a:pt x="5955" y="3714"/>
                    </a:cubicBezTo>
                    <a:cubicBezTo>
                      <a:pt x="6036" y="3674"/>
                      <a:pt x="6115" y="3593"/>
                      <a:pt x="6144" y="3523"/>
                    </a:cubicBezTo>
                    <a:cubicBezTo>
                      <a:pt x="6079" y="3595"/>
                      <a:pt x="6002" y="3650"/>
                      <a:pt x="5911" y="3681"/>
                    </a:cubicBezTo>
                    <a:cubicBezTo>
                      <a:pt x="5835" y="3706"/>
                      <a:pt x="5757" y="3714"/>
                      <a:pt x="5678" y="3700"/>
                    </a:cubicBezTo>
                    <a:cubicBezTo>
                      <a:pt x="5565" y="3680"/>
                      <a:pt x="5503" y="3610"/>
                      <a:pt x="5491" y="3491"/>
                    </a:cubicBezTo>
                    <a:cubicBezTo>
                      <a:pt x="5489" y="3472"/>
                      <a:pt x="5487" y="3454"/>
                      <a:pt x="5487" y="3435"/>
                    </a:cubicBezTo>
                    <a:cubicBezTo>
                      <a:pt x="5487" y="3384"/>
                      <a:pt x="5496" y="3341"/>
                      <a:pt x="5552" y="3319"/>
                    </a:cubicBezTo>
                    <a:cubicBezTo>
                      <a:pt x="5600" y="3300"/>
                      <a:pt x="5644" y="3269"/>
                      <a:pt x="5687" y="3238"/>
                    </a:cubicBezTo>
                    <a:cubicBezTo>
                      <a:pt x="5488" y="3324"/>
                      <a:pt x="5478" y="3254"/>
                      <a:pt x="5339" y="3283"/>
                    </a:cubicBezTo>
                    <a:cubicBezTo>
                      <a:pt x="5144" y="3324"/>
                      <a:pt x="5079" y="3303"/>
                      <a:pt x="4932" y="3211"/>
                    </a:cubicBezTo>
                    <a:cubicBezTo>
                      <a:pt x="4890" y="3185"/>
                      <a:pt x="4877" y="3193"/>
                      <a:pt x="4841" y="3181"/>
                    </a:cubicBezTo>
                    <a:cubicBezTo>
                      <a:pt x="4781" y="3160"/>
                      <a:pt x="4781" y="3125"/>
                      <a:pt x="4780" y="3062"/>
                    </a:cubicBezTo>
                    <a:cubicBezTo>
                      <a:pt x="4778" y="2959"/>
                      <a:pt x="4815" y="2899"/>
                      <a:pt x="4883" y="2827"/>
                    </a:cubicBezTo>
                    <a:cubicBezTo>
                      <a:pt x="5033" y="2669"/>
                      <a:pt x="5074" y="2522"/>
                      <a:pt x="5120" y="2384"/>
                    </a:cubicBezTo>
                    <a:cubicBezTo>
                      <a:pt x="5172" y="2226"/>
                      <a:pt x="5151" y="2331"/>
                      <a:pt x="5211" y="2490"/>
                    </a:cubicBezTo>
                    <a:cubicBezTo>
                      <a:pt x="5263" y="2626"/>
                      <a:pt x="5384" y="2704"/>
                      <a:pt x="5528" y="2738"/>
                    </a:cubicBezTo>
                    <a:cubicBezTo>
                      <a:pt x="5634" y="2764"/>
                      <a:pt x="5682" y="2749"/>
                      <a:pt x="5674" y="2793"/>
                    </a:cubicBezTo>
                    <a:cubicBezTo>
                      <a:pt x="5664" y="2849"/>
                      <a:pt x="5652" y="2894"/>
                      <a:pt x="5588" y="2983"/>
                    </a:cubicBezTo>
                    <a:cubicBezTo>
                      <a:pt x="5581" y="2993"/>
                      <a:pt x="5576" y="3000"/>
                      <a:pt x="5565" y="3013"/>
                    </a:cubicBezTo>
                    <a:cubicBezTo>
                      <a:pt x="5636" y="2963"/>
                      <a:pt x="5679" y="2895"/>
                      <a:pt x="5710" y="2819"/>
                    </a:cubicBezTo>
                    <a:cubicBezTo>
                      <a:pt x="5739" y="2747"/>
                      <a:pt x="5789" y="2722"/>
                      <a:pt x="5850" y="2684"/>
                    </a:cubicBezTo>
                    <a:cubicBezTo>
                      <a:pt x="5905" y="2650"/>
                      <a:pt x="5959" y="2649"/>
                      <a:pt x="5960" y="2715"/>
                    </a:cubicBezTo>
                    <a:cubicBezTo>
                      <a:pt x="5963" y="3117"/>
                      <a:pt x="5877" y="3224"/>
                      <a:pt x="5831" y="3330"/>
                    </a:cubicBezTo>
                    <a:cubicBezTo>
                      <a:pt x="6049" y="3067"/>
                      <a:pt x="6104" y="2671"/>
                      <a:pt x="5966" y="2360"/>
                    </a:cubicBezTo>
                    <a:cubicBezTo>
                      <a:pt x="5960" y="2389"/>
                      <a:pt x="5955" y="2410"/>
                      <a:pt x="5951" y="2431"/>
                    </a:cubicBezTo>
                    <a:cubicBezTo>
                      <a:pt x="5912" y="2661"/>
                      <a:pt x="5666" y="2781"/>
                      <a:pt x="5468" y="2662"/>
                    </a:cubicBezTo>
                    <a:cubicBezTo>
                      <a:pt x="5275" y="2545"/>
                      <a:pt x="5239" y="2370"/>
                      <a:pt x="5208" y="2140"/>
                    </a:cubicBezTo>
                    <a:cubicBezTo>
                      <a:pt x="5183" y="1960"/>
                      <a:pt x="5177" y="1750"/>
                      <a:pt x="5281" y="1421"/>
                    </a:cubicBezTo>
                    <a:cubicBezTo>
                      <a:pt x="5303" y="1351"/>
                      <a:pt x="5359" y="1304"/>
                      <a:pt x="5451" y="1288"/>
                    </a:cubicBezTo>
                    <a:cubicBezTo>
                      <a:pt x="5825" y="1224"/>
                      <a:pt x="5951" y="1445"/>
                      <a:pt x="6072" y="1608"/>
                    </a:cubicBezTo>
                    <a:cubicBezTo>
                      <a:pt x="6102" y="1649"/>
                      <a:pt x="6131" y="1694"/>
                      <a:pt x="6155" y="1742"/>
                    </a:cubicBezTo>
                    <a:cubicBezTo>
                      <a:pt x="6179" y="1791"/>
                      <a:pt x="6180" y="1810"/>
                      <a:pt x="6128" y="1821"/>
                    </a:cubicBezTo>
                    <a:cubicBezTo>
                      <a:pt x="6107" y="1826"/>
                      <a:pt x="6084" y="1825"/>
                      <a:pt x="6061" y="1825"/>
                    </a:cubicBezTo>
                    <a:cubicBezTo>
                      <a:pt x="5977" y="1825"/>
                      <a:pt x="5939" y="1855"/>
                      <a:pt x="5919" y="1939"/>
                    </a:cubicBezTo>
                    <a:cubicBezTo>
                      <a:pt x="5912" y="1968"/>
                      <a:pt x="5906" y="1998"/>
                      <a:pt x="5897" y="2026"/>
                    </a:cubicBezTo>
                    <a:cubicBezTo>
                      <a:pt x="5862" y="2132"/>
                      <a:pt x="5741" y="2179"/>
                      <a:pt x="5651" y="2121"/>
                    </a:cubicBezTo>
                    <a:cubicBezTo>
                      <a:pt x="5575" y="2072"/>
                      <a:pt x="5573" y="1959"/>
                      <a:pt x="5648" y="1908"/>
                    </a:cubicBezTo>
                    <a:cubicBezTo>
                      <a:pt x="5654" y="1904"/>
                      <a:pt x="5660" y="1901"/>
                      <a:pt x="5666" y="1897"/>
                    </a:cubicBezTo>
                    <a:cubicBezTo>
                      <a:pt x="5775" y="1837"/>
                      <a:pt x="5805" y="1729"/>
                      <a:pt x="5742" y="1613"/>
                    </a:cubicBezTo>
                    <a:cubicBezTo>
                      <a:pt x="5752" y="1678"/>
                      <a:pt x="5753" y="1737"/>
                      <a:pt x="5721" y="1793"/>
                    </a:cubicBezTo>
                    <a:cubicBezTo>
                      <a:pt x="5692" y="1844"/>
                      <a:pt x="5652" y="1874"/>
                      <a:pt x="5595" y="1883"/>
                    </a:cubicBezTo>
                    <a:cubicBezTo>
                      <a:pt x="5570" y="1887"/>
                      <a:pt x="5560" y="1883"/>
                      <a:pt x="5556" y="1855"/>
                    </a:cubicBezTo>
                    <a:cubicBezTo>
                      <a:pt x="5546" y="1787"/>
                      <a:pt x="5522" y="1726"/>
                      <a:pt x="5460" y="1686"/>
                    </a:cubicBezTo>
                    <a:cubicBezTo>
                      <a:pt x="5521" y="1777"/>
                      <a:pt x="5521" y="1882"/>
                      <a:pt x="5523" y="1986"/>
                    </a:cubicBezTo>
                    <a:cubicBezTo>
                      <a:pt x="5523" y="2026"/>
                      <a:pt x="5531" y="2066"/>
                      <a:pt x="5539" y="2104"/>
                    </a:cubicBezTo>
                    <a:cubicBezTo>
                      <a:pt x="5570" y="2244"/>
                      <a:pt x="5756" y="2292"/>
                      <a:pt x="5842" y="2187"/>
                    </a:cubicBezTo>
                    <a:cubicBezTo>
                      <a:pt x="5898" y="2118"/>
                      <a:pt x="5951" y="2048"/>
                      <a:pt x="6007" y="1980"/>
                    </a:cubicBezTo>
                    <a:cubicBezTo>
                      <a:pt x="6089" y="1880"/>
                      <a:pt x="6234" y="1879"/>
                      <a:pt x="6310" y="1981"/>
                    </a:cubicBezTo>
                    <a:cubicBezTo>
                      <a:pt x="6339" y="2019"/>
                      <a:pt x="6362" y="2065"/>
                      <a:pt x="6372" y="2111"/>
                    </a:cubicBezTo>
                    <a:cubicBezTo>
                      <a:pt x="6407" y="2272"/>
                      <a:pt x="6354" y="2404"/>
                      <a:pt x="6233" y="2510"/>
                    </a:cubicBezTo>
                    <a:cubicBezTo>
                      <a:pt x="6226" y="2516"/>
                      <a:pt x="6218" y="2522"/>
                      <a:pt x="6210" y="2528"/>
                    </a:cubicBezTo>
                    <a:cubicBezTo>
                      <a:pt x="6209" y="2529"/>
                      <a:pt x="6208" y="2531"/>
                      <a:pt x="6205" y="2535"/>
                    </a:cubicBezTo>
                    <a:cubicBezTo>
                      <a:pt x="6287" y="2578"/>
                      <a:pt x="6338" y="2648"/>
                      <a:pt x="6325" y="2740"/>
                    </a:cubicBezTo>
                    <a:cubicBezTo>
                      <a:pt x="6314" y="2823"/>
                      <a:pt x="6203" y="2913"/>
                      <a:pt x="6252" y="2991"/>
                    </a:cubicBezTo>
                    <a:cubicBezTo>
                      <a:pt x="6290" y="3050"/>
                      <a:pt x="6337" y="3154"/>
                      <a:pt x="6285" y="3306"/>
                    </a:cubicBezTo>
                    <a:cubicBezTo>
                      <a:pt x="6325" y="3273"/>
                      <a:pt x="6369" y="3201"/>
                      <a:pt x="6365" y="3043"/>
                    </a:cubicBezTo>
                    <a:cubicBezTo>
                      <a:pt x="6377" y="3045"/>
                      <a:pt x="6389" y="3046"/>
                      <a:pt x="6400" y="3049"/>
                    </a:cubicBezTo>
                    <a:cubicBezTo>
                      <a:pt x="6519" y="3088"/>
                      <a:pt x="6643" y="3186"/>
                      <a:pt x="6649" y="3312"/>
                    </a:cubicBezTo>
                    <a:cubicBezTo>
                      <a:pt x="6652" y="3373"/>
                      <a:pt x="6623" y="3545"/>
                      <a:pt x="6575" y="356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grpSp>
        <p:grpSp>
          <p:nvGrpSpPr>
            <p:cNvPr id="47" name="Group 46">
              <a:extLst>
                <a:ext uri="{FF2B5EF4-FFF2-40B4-BE49-F238E27FC236}">
                  <a16:creationId xmlns:a16="http://schemas.microsoft.com/office/drawing/2014/main" id="{2B062729-C8CB-000B-52E4-29D28BC77794}"/>
                </a:ext>
              </a:extLst>
            </p:cNvPr>
            <p:cNvGrpSpPr/>
            <p:nvPr/>
          </p:nvGrpSpPr>
          <p:grpSpPr>
            <a:xfrm>
              <a:off x="1971674" y="2773500"/>
              <a:ext cx="728975" cy="1085424"/>
              <a:chOff x="1971675" y="2541989"/>
              <a:chExt cx="786176" cy="1166606"/>
            </a:xfrm>
          </p:grpSpPr>
          <p:sp>
            <p:nvSpPr>
              <p:cNvPr id="48" name="Oval 47">
                <a:extLst>
                  <a:ext uri="{FF2B5EF4-FFF2-40B4-BE49-F238E27FC236}">
                    <a16:creationId xmlns:a16="http://schemas.microsoft.com/office/drawing/2014/main" id="{080C8275-5471-507D-62B0-5F48B080D776}"/>
                  </a:ext>
                </a:extLst>
              </p:cNvPr>
              <p:cNvSpPr/>
              <p:nvPr/>
            </p:nvSpPr>
            <p:spPr>
              <a:xfrm>
                <a:off x="1981721" y="3409713"/>
                <a:ext cx="298882" cy="2988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909046E4-10B6-1998-F988-A6287159B013}"/>
                  </a:ext>
                </a:extLst>
              </p:cNvPr>
              <p:cNvCxnSpPr>
                <a:cxnSpLocks/>
              </p:cNvCxnSpPr>
              <p:nvPr/>
            </p:nvCxnSpPr>
            <p:spPr>
              <a:xfrm flipV="1">
                <a:off x="1971675" y="2551630"/>
                <a:ext cx="786176" cy="9488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DAE18FC-D107-AB5A-8512-114B5E097726}"/>
                  </a:ext>
                </a:extLst>
              </p:cNvPr>
              <p:cNvCxnSpPr>
                <a:cxnSpLocks/>
              </p:cNvCxnSpPr>
              <p:nvPr/>
            </p:nvCxnSpPr>
            <p:spPr>
              <a:xfrm flipH="1">
                <a:off x="2281238" y="2541989"/>
                <a:ext cx="476613" cy="10679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F698690F-F573-4F1F-5D21-6571947D57DB}"/>
                </a:ext>
              </a:extLst>
            </p:cNvPr>
            <p:cNvGrpSpPr/>
            <p:nvPr/>
          </p:nvGrpSpPr>
          <p:grpSpPr>
            <a:xfrm rot="962293">
              <a:off x="3593136" y="2210035"/>
              <a:ext cx="980716" cy="658623"/>
              <a:chOff x="3339456" y="2120179"/>
              <a:chExt cx="1256184" cy="843620"/>
            </a:xfrm>
          </p:grpSpPr>
          <p:sp>
            <p:nvSpPr>
              <p:cNvPr id="52" name="Oval 51">
                <a:extLst>
                  <a:ext uri="{FF2B5EF4-FFF2-40B4-BE49-F238E27FC236}">
                    <a16:creationId xmlns:a16="http://schemas.microsoft.com/office/drawing/2014/main" id="{D9FD125D-615F-FAF0-B9D9-EF9FD3860D99}"/>
                  </a:ext>
                </a:extLst>
              </p:cNvPr>
              <p:cNvSpPr/>
              <p:nvPr/>
            </p:nvSpPr>
            <p:spPr>
              <a:xfrm>
                <a:off x="3339456" y="2120179"/>
                <a:ext cx="298882" cy="2988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C2032EC4-5FC6-CD30-2FB5-427990DCBBAF}"/>
                  </a:ext>
                </a:extLst>
              </p:cNvPr>
              <p:cNvCxnSpPr>
                <a:cxnSpLocks/>
              </p:cNvCxnSpPr>
              <p:nvPr/>
            </p:nvCxnSpPr>
            <p:spPr>
              <a:xfrm>
                <a:off x="3593306" y="2145506"/>
                <a:ext cx="1002334" cy="8182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BA97F7E-4A9E-0232-0F0E-5AA1F8E0B81C}"/>
                  </a:ext>
                </a:extLst>
              </p:cNvPr>
              <p:cNvCxnSpPr>
                <a:cxnSpLocks/>
              </p:cNvCxnSpPr>
              <p:nvPr/>
            </p:nvCxnSpPr>
            <p:spPr>
              <a:xfrm flipH="1" flipV="1">
                <a:off x="3386138" y="2397919"/>
                <a:ext cx="1209502" cy="565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3B68A2E4-8F1E-F658-EFDB-D426F67F08CC}"/>
                </a:ext>
              </a:extLst>
            </p:cNvPr>
            <p:cNvSpPr txBox="1"/>
            <p:nvPr/>
          </p:nvSpPr>
          <p:spPr>
            <a:xfrm>
              <a:off x="2528385" y="3629631"/>
              <a:ext cx="803425" cy="523220"/>
            </a:xfrm>
            <a:prstGeom prst="rect">
              <a:avLst/>
            </a:prstGeom>
            <a:noFill/>
          </p:spPr>
          <p:txBody>
            <a:bodyPr wrap="none" rtlCol="0" anchor="ctr">
              <a:spAutoFit/>
            </a:bodyPr>
            <a:lstStyle/>
            <a:p>
              <a:r>
                <a:rPr lang="en-GB" sz="1400" b="1" dirty="0">
                  <a:solidFill>
                    <a:schemeClr val="tx2"/>
                  </a:solidFill>
                </a:rPr>
                <a:t>Normal</a:t>
              </a:r>
              <a:br>
                <a:rPr lang="en-GB" sz="1400" b="1" dirty="0">
                  <a:solidFill>
                    <a:schemeClr val="tx2"/>
                  </a:solidFill>
                </a:rPr>
              </a:br>
              <a:r>
                <a:rPr lang="en-GB" sz="1400" b="1" dirty="0">
                  <a:solidFill>
                    <a:schemeClr val="tx2"/>
                  </a:solidFill>
                </a:rPr>
                <a:t>brain</a:t>
              </a:r>
              <a:r>
                <a:rPr lang="en-GB" sz="1400" b="1" baseline="30000" dirty="0">
                  <a:solidFill>
                    <a:schemeClr val="tx2"/>
                  </a:solidFill>
                </a:rPr>
                <a:t>1</a:t>
              </a:r>
              <a:endParaRPr lang="en-GB" sz="1400" b="1" dirty="0">
                <a:solidFill>
                  <a:schemeClr val="tx2"/>
                </a:solidFill>
              </a:endParaRPr>
            </a:p>
          </p:txBody>
        </p:sp>
        <p:grpSp>
          <p:nvGrpSpPr>
            <p:cNvPr id="56" name="Group 55">
              <a:extLst>
                <a:ext uri="{FF2B5EF4-FFF2-40B4-BE49-F238E27FC236}">
                  <a16:creationId xmlns:a16="http://schemas.microsoft.com/office/drawing/2014/main" id="{6963C50C-5D25-2872-FA09-B349CB6BFBB6}"/>
                </a:ext>
              </a:extLst>
            </p:cNvPr>
            <p:cNvGrpSpPr/>
            <p:nvPr/>
          </p:nvGrpSpPr>
          <p:grpSpPr>
            <a:xfrm>
              <a:off x="7189418" y="2692318"/>
              <a:ext cx="786176" cy="1166606"/>
              <a:chOff x="1971675" y="2541989"/>
              <a:chExt cx="786176" cy="1166606"/>
            </a:xfrm>
          </p:grpSpPr>
          <p:sp>
            <p:nvSpPr>
              <p:cNvPr id="57" name="Oval 56">
                <a:extLst>
                  <a:ext uri="{FF2B5EF4-FFF2-40B4-BE49-F238E27FC236}">
                    <a16:creationId xmlns:a16="http://schemas.microsoft.com/office/drawing/2014/main" id="{C812F9A8-AD20-B768-4AD7-85F68874C192}"/>
                  </a:ext>
                </a:extLst>
              </p:cNvPr>
              <p:cNvSpPr/>
              <p:nvPr/>
            </p:nvSpPr>
            <p:spPr>
              <a:xfrm>
                <a:off x="1981721" y="3409713"/>
                <a:ext cx="298882" cy="2988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125C2C7A-E1AE-AF24-E131-960C0D4B0705}"/>
                  </a:ext>
                </a:extLst>
              </p:cNvPr>
              <p:cNvCxnSpPr>
                <a:cxnSpLocks/>
              </p:cNvCxnSpPr>
              <p:nvPr/>
            </p:nvCxnSpPr>
            <p:spPr>
              <a:xfrm flipV="1">
                <a:off x="1971675" y="2551630"/>
                <a:ext cx="786176" cy="9488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061B2D3-D492-20C8-610A-B2FCD26AE34C}"/>
                  </a:ext>
                </a:extLst>
              </p:cNvPr>
              <p:cNvCxnSpPr>
                <a:cxnSpLocks/>
              </p:cNvCxnSpPr>
              <p:nvPr/>
            </p:nvCxnSpPr>
            <p:spPr>
              <a:xfrm flipH="1">
                <a:off x="2281238" y="2541989"/>
                <a:ext cx="476613" cy="10679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TextBox 59">
              <a:extLst>
                <a:ext uri="{FF2B5EF4-FFF2-40B4-BE49-F238E27FC236}">
                  <a16:creationId xmlns:a16="http://schemas.microsoft.com/office/drawing/2014/main" id="{09E1E81C-8A0E-BCFC-37D8-B26B4584ED83}"/>
                </a:ext>
              </a:extLst>
            </p:cNvPr>
            <p:cNvSpPr txBox="1"/>
            <p:nvPr/>
          </p:nvSpPr>
          <p:spPr>
            <a:xfrm>
              <a:off x="4646512" y="3580603"/>
              <a:ext cx="830677" cy="523220"/>
            </a:xfrm>
            <a:prstGeom prst="rect">
              <a:avLst/>
            </a:prstGeom>
            <a:noFill/>
          </p:spPr>
          <p:txBody>
            <a:bodyPr wrap="none" rtlCol="0">
              <a:spAutoFit/>
            </a:bodyPr>
            <a:lstStyle/>
            <a:p>
              <a:r>
                <a:rPr lang="en-GB" sz="1400">
                  <a:solidFill>
                    <a:schemeClr val="tx2"/>
                  </a:solidFill>
                </a:rPr>
                <a:t>Healthy</a:t>
              </a:r>
              <a:br>
                <a:rPr lang="en-GB" sz="1400">
                  <a:solidFill>
                    <a:schemeClr val="tx2"/>
                  </a:solidFill>
                </a:rPr>
              </a:br>
              <a:r>
                <a:rPr lang="en-GB" sz="1400">
                  <a:solidFill>
                    <a:schemeClr val="tx2"/>
                  </a:solidFill>
                </a:rPr>
                <a:t>neurons</a:t>
              </a:r>
            </a:p>
          </p:txBody>
        </p:sp>
        <p:sp>
          <p:nvSpPr>
            <p:cNvPr id="61" name="TextBox 60">
              <a:extLst>
                <a:ext uri="{FF2B5EF4-FFF2-40B4-BE49-F238E27FC236}">
                  <a16:creationId xmlns:a16="http://schemas.microsoft.com/office/drawing/2014/main" id="{03CFEECB-210A-1ABF-157E-CE536FE88F00}"/>
                </a:ext>
              </a:extLst>
            </p:cNvPr>
            <p:cNvSpPr txBox="1"/>
            <p:nvPr/>
          </p:nvSpPr>
          <p:spPr>
            <a:xfrm>
              <a:off x="1135734" y="2338327"/>
              <a:ext cx="1279517" cy="307777"/>
            </a:xfrm>
            <a:prstGeom prst="rect">
              <a:avLst/>
            </a:prstGeom>
            <a:noFill/>
          </p:spPr>
          <p:txBody>
            <a:bodyPr wrap="none" rtlCol="0">
              <a:spAutoFit/>
            </a:bodyPr>
            <a:lstStyle/>
            <a:p>
              <a:r>
                <a:rPr lang="en-GB" sz="1400" dirty="0">
                  <a:solidFill>
                    <a:schemeClr val="tx2"/>
                  </a:solidFill>
                </a:rPr>
                <a:t>Hippocampus</a:t>
              </a:r>
            </a:p>
          </p:txBody>
        </p:sp>
        <p:sp>
          <p:nvSpPr>
            <p:cNvPr id="62" name="TextBox 61">
              <a:extLst>
                <a:ext uri="{FF2B5EF4-FFF2-40B4-BE49-F238E27FC236}">
                  <a16:creationId xmlns:a16="http://schemas.microsoft.com/office/drawing/2014/main" id="{03B49D4F-93D1-8FBC-A600-6DAF2AAC9B6F}"/>
                </a:ext>
              </a:extLst>
            </p:cNvPr>
            <p:cNvSpPr txBox="1"/>
            <p:nvPr/>
          </p:nvSpPr>
          <p:spPr>
            <a:xfrm>
              <a:off x="1597139" y="1496038"/>
              <a:ext cx="870751" cy="523220"/>
            </a:xfrm>
            <a:prstGeom prst="rect">
              <a:avLst/>
            </a:prstGeom>
            <a:noFill/>
          </p:spPr>
          <p:txBody>
            <a:bodyPr wrap="none" rtlCol="0">
              <a:spAutoFit/>
            </a:bodyPr>
            <a:lstStyle/>
            <a:p>
              <a:r>
                <a:rPr lang="en-GB" sz="1400" dirty="0">
                  <a:solidFill>
                    <a:schemeClr val="tx2"/>
                  </a:solidFill>
                </a:rPr>
                <a:t>Cerebral</a:t>
              </a:r>
              <a:br>
                <a:rPr lang="en-GB" sz="1400" dirty="0">
                  <a:solidFill>
                    <a:schemeClr val="tx2"/>
                  </a:solidFill>
                </a:rPr>
              </a:br>
              <a:r>
                <a:rPr lang="en-GB" sz="1400" dirty="0">
                  <a:solidFill>
                    <a:schemeClr val="tx2"/>
                  </a:solidFill>
                </a:rPr>
                <a:t>cortex</a:t>
              </a:r>
            </a:p>
          </p:txBody>
        </p:sp>
        <p:cxnSp>
          <p:nvCxnSpPr>
            <p:cNvPr id="63" name="Straight Connector 62">
              <a:extLst>
                <a:ext uri="{FF2B5EF4-FFF2-40B4-BE49-F238E27FC236}">
                  <a16:creationId xmlns:a16="http://schemas.microsoft.com/office/drawing/2014/main" id="{5015C147-8D0D-5005-406C-905BD15D448D}"/>
                </a:ext>
              </a:extLst>
            </p:cNvPr>
            <p:cNvCxnSpPr>
              <a:cxnSpLocks/>
              <a:stCxn id="61" idx="3"/>
            </p:cNvCxnSpPr>
            <p:nvPr/>
          </p:nvCxnSpPr>
          <p:spPr>
            <a:xfrm flipV="1">
              <a:off x="2415251" y="2483583"/>
              <a:ext cx="705785" cy="86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37E1565-690D-F922-2775-6D43661942DA}"/>
                </a:ext>
              </a:extLst>
            </p:cNvPr>
            <p:cNvSpPr txBox="1"/>
            <p:nvPr/>
          </p:nvSpPr>
          <p:spPr>
            <a:xfrm>
              <a:off x="6299036" y="1608316"/>
              <a:ext cx="1367683" cy="523220"/>
            </a:xfrm>
            <a:prstGeom prst="rect">
              <a:avLst/>
            </a:prstGeom>
            <a:noFill/>
          </p:spPr>
          <p:txBody>
            <a:bodyPr wrap="none" rtlCol="0">
              <a:spAutoFit/>
            </a:bodyPr>
            <a:lstStyle/>
            <a:p>
              <a:r>
                <a:rPr lang="en-GB" sz="1400" dirty="0">
                  <a:solidFill>
                    <a:schemeClr val="tx2"/>
                  </a:solidFill>
                </a:rPr>
                <a:t>Atrophy of</a:t>
              </a:r>
              <a:br>
                <a:rPr lang="en-GB" sz="1400" dirty="0">
                  <a:solidFill>
                    <a:schemeClr val="tx2"/>
                  </a:solidFill>
                </a:rPr>
              </a:br>
              <a:r>
                <a:rPr lang="en-GB" sz="1400" dirty="0">
                  <a:solidFill>
                    <a:schemeClr val="tx2"/>
                  </a:solidFill>
                </a:rPr>
                <a:t>cerebral cortex</a:t>
              </a:r>
            </a:p>
          </p:txBody>
        </p:sp>
        <p:sp>
          <p:nvSpPr>
            <p:cNvPr id="65" name="TextBox 64">
              <a:extLst>
                <a:ext uri="{FF2B5EF4-FFF2-40B4-BE49-F238E27FC236}">
                  <a16:creationId xmlns:a16="http://schemas.microsoft.com/office/drawing/2014/main" id="{2A3E1FFA-2F64-CF49-3E74-464DC8FA4170}"/>
                </a:ext>
              </a:extLst>
            </p:cNvPr>
            <p:cNvSpPr txBox="1"/>
            <p:nvPr/>
          </p:nvSpPr>
          <p:spPr>
            <a:xfrm>
              <a:off x="9183180" y="1608316"/>
              <a:ext cx="941283" cy="523220"/>
            </a:xfrm>
            <a:prstGeom prst="rect">
              <a:avLst/>
            </a:prstGeom>
            <a:noFill/>
          </p:spPr>
          <p:txBody>
            <a:bodyPr wrap="none" rtlCol="0">
              <a:spAutoFit/>
            </a:bodyPr>
            <a:lstStyle/>
            <a:p>
              <a:r>
                <a:rPr lang="en-GB" sz="1400" dirty="0">
                  <a:solidFill>
                    <a:schemeClr val="tx2"/>
                  </a:solidFill>
                </a:rPr>
                <a:t>Enlarged</a:t>
              </a:r>
              <a:br>
                <a:rPr lang="en-GB" sz="1400" dirty="0">
                  <a:solidFill>
                    <a:schemeClr val="tx2"/>
                  </a:solidFill>
                </a:rPr>
              </a:br>
              <a:r>
                <a:rPr lang="en-GB" sz="1400" dirty="0">
                  <a:solidFill>
                    <a:schemeClr val="tx2"/>
                  </a:solidFill>
                </a:rPr>
                <a:t>ventricles</a:t>
              </a:r>
            </a:p>
          </p:txBody>
        </p:sp>
        <p:cxnSp>
          <p:nvCxnSpPr>
            <p:cNvPr id="66" name="Straight Connector 65">
              <a:extLst>
                <a:ext uri="{FF2B5EF4-FFF2-40B4-BE49-F238E27FC236}">
                  <a16:creationId xmlns:a16="http://schemas.microsoft.com/office/drawing/2014/main" id="{0D988D6C-EE62-E42C-F076-9F3219703788}"/>
                </a:ext>
              </a:extLst>
            </p:cNvPr>
            <p:cNvCxnSpPr>
              <a:cxnSpLocks/>
            </p:cNvCxnSpPr>
            <p:nvPr/>
          </p:nvCxnSpPr>
          <p:spPr>
            <a:xfrm flipV="1">
              <a:off x="8416368" y="1855353"/>
              <a:ext cx="805415" cy="2715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B2A67775-95DA-1C8A-7682-5B8FC72BEDCF}"/>
                </a:ext>
              </a:extLst>
            </p:cNvPr>
            <p:cNvSpPr txBox="1"/>
            <p:nvPr/>
          </p:nvSpPr>
          <p:spPr>
            <a:xfrm>
              <a:off x="6074858" y="2226983"/>
              <a:ext cx="1249060" cy="523220"/>
            </a:xfrm>
            <a:prstGeom prst="rect">
              <a:avLst/>
            </a:prstGeom>
            <a:noFill/>
          </p:spPr>
          <p:txBody>
            <a:bodyPr wrap="none" rtlCol="0">
              <a:spAutoFit/>
            </a:bodyPr>
            <a:lstStyle/>
            <a:p>
              <a:r>
                <a:rPr lang="en-GB" sz="1400" dirty="0">
                  <a:solidFill>
                    <a:schemeClr val="tx2"/>
                  </a:solidFill>
                </a:rPr>
                <a:t>Atrophy of</a:t>
              </a:r>
              <a:br>
                <a:rPr lang="en-GB" sz="1400" dirty="0">
                  <a:solidFill>
                    <a:schemeClr val="tx2"/>
                  </a:solidFill>
                </a:rPr>
              </a:br>
              <a:r>
                <a:rPr lang="en-GB" sz="1400" dirty="0">
                  <a:solidFill>
                    <a:schemeClr val="tx2"/>
                  </a:solidFill>
                </a:rPr>
                <a:t>hippocampus</a:t>
              </a:r>
            </a:p>
          </p:txBody>
        </p:sp>
        <p:cxnSp>
          <p:nvCxnSpPr>
            <p:cNvPr id="68" name="Straight Connector 67">
              <a:extLst>
                <a:ext uri="{FF2B5EF4-FFF2-40B4-BE49-F238E27FC236}">
                  <a16:creationId xmlns:a16="http://schemas.microsoft.com/office/drawing/2014/main" id="{D38E0A16-39B5-F173-EBBB-82347C70894A}"/>
                </a:ext>
              </a:extLst>
            </p:cNvPr>
            <p:cNvCxnSpPr>
              <a:cxnSpLocks/>
            </p:cNvCxnSpPr>
            <p:nvPr/>
          </p:nvCxnSpPr>
          <p:spPr>
            <a:xfrm flipV="1">
              <a:off x="7414406" y="2479458"/>
              <a:ext cx="813596" cy="91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337F097F-0B4E-D8F5-DC65-7BD47AFCA146}"/>
                </a:ext>
              </a:extLst>
            </p:cNvPr>
            <p:cNvGrpSpPr/>
            <p:nvPr/>
          </p:nvGrpSpPr>
          <p:grpSpPr>
            <a:xfrm rot="962293">
              <a:off x="8705647" y="2262101"/>
              <a:ext cx="980716" cy="658623"/>
              <a:chOff x="3339456" y="2120179"/>
              <a:chExt cx="1256184" cy="843620"/>
            </a:xfrm>
          </p:grpSpPr>
          <p:sp>
            <p:nvSpPr>
              <p:cNvPr id="70" name="Oval 69">
                <a:extLst>
                  <a:ext uri="{FF2B5EF4-FFF2-40B4-BE49-F238E27FC236}">
                    <a16:creationId xmlns:a16="http://schemas.microsoft.com/office/drawing/2014/main" id="{5F80B015-0DB7-8B3A-CEC2-BF45067D3DD3}"/>
                  </a:ext>
                </a:extLst>
              </p:cNvPr>
              <p:cNvSpPr/>
              <p:nvPr/>
            </p:nvSpPr>
            <p:spPr>
              <a:xfrm>
                <a:off x="3339456" y="2120179"/>
                <a:ext cx="298882" cy="2988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00B04FC5-C199-FB4A-84E4-1FFD7B363B89}"/>
                  </a:ext>
                </a:extLst>
              </p:cNvPr>
              <p:cNvCxnSpPr>
                <a:cxnSpLocks/>
              </p:cNvCxnSpPr>
              <p:nvPr/>
            </p:nvCxnSpPr>
            <p:spPr>
              <a:xfrm>
                <a:off x="3593306" y="2145506"/>
                <a:ext cx="1002334" cy="8182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6979957-DE5D-360B-0EEC-E78293BF95A0}"/>
                  </a:ext>
                </a:extLst>
              </p:cNvPr>
              <p:cNvCxnSpPr>
                <a:cxnSpLocks/>
              </p:cNvCxnSpPr>
              <p:nvPr/>
            </p:nvCxnSpPr>
            <p:spPr>
              <a:xfrm flipH="1" flipV="1">
                <a:off x="3386138" y="2397919"/>
                <a:ext cx="1209502" cy="565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327D21F1-A387-D0DA-7943-B8624420E942}"/>
                </a:ext>
              </a:extLst>
            </p:cNvPr>
            <p:cNvSpPr txBox="1"/>
            <p:nvPr/>
          </p:nvSpPr>
          <p:spPr>
            <a:xfrm>
              <a:off x="7777144" y="3629631"/>
              <a:ext cx="1394934" cy="523220"/>
            </a:xfrm>
            <a:prstGeom prst="rect">
              <a:avLst/>
            </a:prstGeom>
            <a:noFill/>
          </p:spPr>
          <p:txBody>
            <a:bodyPr wrap="none" rtlCol="0" anchor="ctr">
              <a:spAutoFit/>
            </a:bodyPr>
            <a:lstStyle/>
            <a:p>
              <a:r>
                <a:rPr lang="en-GB" sz="1400" b="1" dirty="0">
                  <a:solidFill>
                    <a:schemeClr val="tx2"/>
                  </a:solidFill>
                </a:rPr>
                <a:t>Alzheimer’s</a:t>
              </a:r>
              <a:br>
                <a:rPr lang="en-GB" sz="1400" b="1" dirty="0">
                  <a:solidFill>
                    <a:schemeClr val="tx2"/>
                  </a:solidFill>
                </a:rPr>
              </a:br>
              <a:r>
                <a:rPr lang="en-GB" sz="1400" b="1" dirty="0">
                  <a:solidFill>
                    <a:schemeClr val="tx2"/>
                  </a:solidFill>
                </a:rPr>
                <a:t>disease brain</a:t>
              </a:r>
              <a:r>
                <a:rPr lang="en-GB" sz="1400" b="1" baseline="30000" dirty="0">
                  <a:solidFill>
                    <a:schemeClr val="tx2"/>
                  </a:solidFill>
                </a:rPr>
                <a:t>1</a:t>
              </a:r>
              <a:endParaRPr lang="en-GB" sz="1400" b="1" dirty="0">
                <a:solidFill>
                  <a:schemeClr val="tx2"/>
                </a:solidFill>
              </a:endParaRPr>
            </a:p>
          </p:txBody>
        </p:sp>
        <p:grpSp>
          <p:nvGrpSpPr>
            <p:cNvPr id="74" name="Group 73">
              <a:extLst>
                <a:ext uri="{FF2B5EF4-FFF2-40B4-BE49-F238E27FC236}">
                  <a16:creationId xmlns:a16="http://schemas.microsoft.com/office/drawing/2014/main" id="{B46EC0AA-62D4-404B-D9F9-82180DC28BD5}"/>
                </a:ext>
              </a:extLst>
            </p:cNvPr>
            <p:cNvGrpSpPr/>
            <p:nvPr/>
          </p:nvGrpSpPr>
          <p:grpSpPr>
            <a:xfrm rot="18443202">
              <a:off x="4836904" y="2488378"/>
              <a:ext cx="982849" cy="2305595"/>
              <a:chOff x="6098443" y="1416785"/>
              <a:chExt cx="982849" cy="2305595"/>
            </a:xfrm>
          </p:grpSpPr>
          <p:sp>
            <p:nvSpPr>
              <p:cNvPr id="75" name="Freeform 8">
                <a:extLst>
                  <a:ext uri="{FF2B5EF4-FFF2-40B4-BE49-F238E27FC236}">
                    <a16:creationId xmlns:a16="http://schemas.microsoft.com/office/drawing/2014/main" id="{4E4B853A-E809-876B-278D-7FA588F26B5B}"/>
                  </a:ext>
                </a:extLst>
              </p:cNvPr>
              <p:cNvSpPr/>
              <p:nvPr/>
            </p:nvSpPr>
            <p:spPr>
              <a:xfrm>
                <a:off x="6098443" y="1416785"/>
                <a:ext cx="982849" cy="2305595"/>
              </a:xfrm>
              <a:custGeom>
                <a:avLst/>
                <a:gdLst>
                  <a:gd name="connsiteX0" fmla="*/ 1925394 w 2553200"/>
                  <a:gd name="connsiteY0" fmla="*/ 5390567 h 5989370"/>
                  <a:gd name="connsiteX1" fmla="*/ 1900835 w 2553200"/>
                  <a:gd name="connsiteY1" fmla="*/ 5375080 h 5989370"/>
                  <a:gd name="connsiteX2" fmla="*/ 1723969 w 2553200"/>
                  <a:gd name="connsiteY2" fmla="*/ 5318044 h 5989370"/>
                  <a:gd name="connsiteX3" fmla="*/ 1561480 w 2553200"/>
                  <a:gd name="connsiteY3" fmla="*/ 5224366 h 5989370"/>
                  <a:gd name="connsiteX4" fmla="*/ 1517632 w 2553200"/>
                  <a:gd name="connsiteY4" fmla="*/ 5128858 h 5989370"/>
                  <a:gd name="connsiteX5" fmla="*/ 1512497 w 2553200"/>
                  <a:gd name="connsiteY5" fmla="*/ 4979660 h 5989370"/>
                  <a:gd name="connsiteX6" fmla="*/ 1482893 w 2553200"/>
                  <a:gd name="connsiteY6" fmla="*/ 4933692 h 5989370"/>
                  <a:gd name="connsiteX7" fmla="*/ 1576349 w 2553200"/>
                  <a:gd name="connsiteY7" fmla="*/ 4974037 h 5989370"/>
                  <a:gd name="connsiteX8" fmla="*/ 1718119 w 2553200"/>
                  <a:gd name="connsiteY8" fmla="*/ 4997467 h 5989370"/>
                  <a:gd name="connsiteX9" fmla="*/ 1824659 w 2553200"/>
                  <a:gd name="connsiteY9" fmla="*/ 4948285 h 5989370"/>
                  <a:gd name="connsiteX10" fmla="*/ 1948077 w 2553200"/>
                  <a:gd name="connsiteY10" fmla="*/ 4912135 h 5989370"/>
                  <a:gd name="connsiteX11" fmla="*/ 1962946 w 2553200"/>
                  <a:gd name="connsiteY11" fmla="*/ 4927041 h 5989370"/>
                  <a:gd name="connsiteX12" fmla="*/ 1995408 w 2553200"/>
                  <a:gd name="connsiteY12" fmla="*/ 4914902 h 5989370"/>
                  <a:gd name="connsiteX13" fmla="*/ 1981075 w 2553200"/>
                  <a:gd name="connsiteY13" fmla="*/ 4884822 h 5989370"/>
                  <a:gd name="connsiteX14" fmla="*/ 1954864 w 2553200"/>
                  <a:gd name="connsiteY14" fmla="*/ 4888704 h 5989370"/>
                  <a:gd name="connsiteX15" fmla="*/ 1808763 w 2553200"/>
                  <a:gd name="connsiteY15" fmla="*/ 4928202 h 5989370"/>
                  <a:gd name="connsiteX16" fmla="*/ 1711645 w 2553200"/>
                  <a:gd name="connsiteY16" fmla="*/ 4973590 h 5989370"/>
                  <a:gd name="connsiteX17" fmla="*/ 1585369 w 2553200"/>
                  <a:gd name="connsiteY17" fmla="*/ 4951320 h 5989370"/>
                  <a:gd name="connsiteX18" fmla="*/ 1400376 w 2553200"/>
                  <a:gd name="connsiteY18" fmla="*/ 4857910 h 5989370"/>
                  <a:gd name="connsiteX19" fmla="*/ 1351348 w 2553200"/>
                  <a:gd name="connsiteY19" fmla="*/ 4826312 h 5989370"/>
                  <a:gd name="connsiteX20" fmla="*/ 1332683 w 2553200"/>
                  <a:gd name="connsiteY20" fmla="*/ 4815780 h 5989370"/>
                  <a:gd name="connsiteX21" fmla="*/ 1504326 w 2553200"/>
                  <a:gd name="connsiteY21" fmla="*/ 4719201 h 5989370"/>
                  <a:gd name="connsiteX22" fmla="*/ 1526741 w 2553200"/>
                  <a:gd name="connsiteY22" fmla="*/ 4709560 h 5989370"/>
                  <a:gd name="connsiteX23" fmla="*/ 1519418 w 2553200"/>
                  <a:gd name="connsiteY23" fmla="*/ 4677651 h 5989370"/>
                  <a:gd name="connsiteX24" fmla="*/ 1484679 w 2553200"/>
                  <a:gd name="connsiteY24" fmla="*/ 4683273 h 5989370"/>
                  <a:gd name="connsiteX25" fmla="*/ 1482491 w 2553200"/>
                  <a:gd name="connsiteY25" fmla="*/ 4704473 h 5989370"/>
                  <a:gd name="connsiteX26" fmla="*/ 1313081 w 2553200"/>
                  <a:gd name="connsiteY26" fmla="*/ 4791322 h 5989370"/>
                  <a:gd name="connsiteX27" fmla="*/ 1256195 w 2553200"/>
                  <a:gd name="connsiteY27" fmla="*/ 4779139 h 5989370"/>
                  <a:gd name="connsiteX28" fmla="*/ 1241772 w 2553200"/>
                  <a:gd name="connsiteY28" fmla="*/ 4773426 h 5989370"/>
                  <a:gd name="connsiteX29" fmla="*/ 1111165 w 2553200"/>
                  <a:gd name="connsiteY29" fmla="*/ 4678810 h 5989370"/>
                  <a:gd name="connsiteX30" fmla="*/ 1111120 w 2553200"/>
                  <a:gd name="connsiteY30" fmla="*/ 4678810 h 5989370"/>
                  <a:gd name="connsiteX31" fmla="*/ 1139519 w 2553200"/>
                  <a:gd name="connsiteY31" fmla="*/ 3734310 h 5989370"/>
                  <a:gd name="connsiteX32" fmla="*/ 1155549 w 2553200"/>
                  <a:gd name="connsiteY32" fmla="*/ 3714137 h 5989370"/>
                  <a:gd name="connsiteX33" fmla="*/ 1488162 w 2553200"/>
                  <a:gd name="connsiteY33" fmla="*/ 3176794 h 5989370"/>
                  <a:gd name="connsiteX34" fmla="*/ 1325361 w 2553200"/>
                  <a:gd name="connsiteY34" fmla="*/ 2645700 h 5989370"/>
                  <a:gd name="connsiteX35" fmla="*/ 1227394 w 2553200"/>
                  <a:gd name="connsiteY35" fmla="*/ 2430450 h 5989370"/>
                  <a:gd name="connsiteX36" fmla="*/ 1203729 w 2553200"/>
                  <a:gd name="connsiteY36" fmla="*/ 2195920 h 5989370"/>
                  <a:gd name="connsiteX37" fmla="*/ 1202702 w 2553200"/>
                  <a:gd name="connsiteY37" fmla="*/ 2195831 h 5989370"/>
                  <a:gd name="connsiteX38" fmla="*/ 1203729 w 2553200"/>
                  <a:gd name="connsiteY38" fmla="*/ 2194805 h 5989370"/>
                  <a:gd name="connsiteX39" fmla="*/ 1195602 w 2553200"/>
                  <a:gd name="connsiteY39" fmla="*/ 1785906 h 5989370"/>
                  <a:gd name="connsiteX40" fmla="*/ 1290085 w 2553200"/>
                  <a:gd name="connsiteY40" fmla="*/ 1533436 h 5989370"/>
                  <a:gd name="connsiteX41" fmla="*/ 1532010 w 2553200"/>
                  <a:gd name="connsiteY41" fmla="*/ 1476176 h 5989370"/>
                  <a:gd name="connsiteX42" fmla="*/ 1635781 w 2553200"/>
                  <a:gd name="connsiteY42" fmla="*/ 1601853 h 5989370"/>
                  <a:gd name="connsiteX43" fmla="*/ 1771300 w 2553200"/>
                  <a:gd name="connsiteY43" fmla="*/ 1740384 h 5989370"/>
                  <a:gd name="connsiteX44" fmla="*/ 1726782 w 2553200"/>
                  <a:gd name="connsiteY44" fmla="*/ 1791842 h 5989370"/>
                  <a:gd name="connsiteX45" fmla="*/ 1648016 w 2553200"/>
                  <a:gd name="connsiteY45" fmla="*/ 1897302 h 5989370"/>
                  <a:gd name="connsiteX46" fmla="*/ 1652794 w 2553200"/>
                  <a:gd name="connsiteY46" fmla="*/ 1919171 h 5989370"/>
                  <a:gd name="connsiteX47" fmla="*/ 1660697 w 2553200"/>
                  <a:gd name="connsiteY47" fmla="*/ 1938630 h 5989370"/>
                  <a:gd name="connsiteX48" fmla="*/ 1637969 w 2553200"/>
                  <a:gd name="connsiteY48" fmla="*/ 2010439 h 5989370"/>
                  <a:gd name="connsiteX49" fmla="*/ 1664403 w 2553200"/>
                  <a:gd name="connsiteY49" fmla="*/ 1937335 h 5989370"/>
                  <a:gd name="connsiteX50" fmla="*/ 1657348 w 2553200"/>
                  <a:gd name="connsiteY50" fmla="*/ 1916850 h 5989370"/>
                  <a:gd name="connsiteX51" fmla="*/ 1653999 w 2553200"/>
                  <a:gd name="connsiteY51" fmla="*/ 1896454 h 5989370"/>
                  <a:gd name="connsiteX52" fmla="*/ 1710261 w 2553200"/>
                  <a:gd name="connsiteY52" fmla="*/ 1816656 h 5989370"/>
                  <a:gd name="connsiteX53" fmla="*/ 1712404 w 2553200"/>
                  <a:gd name="connsiteY53" fmla="*/ 1814916 h 5989370"/>
                  <a:gd name="connsiteX54" fmla="*/ 1697624 w 2553200"/>
                  <a:gd name="connsiteY54" fmla="*/ 1868025 h 5989370"/>
                  <a:gd name="connsiteX55" fmla="*/ 1725800 w 2553200"/>
                  <a:gd name="connsiteY55" fmla="*/ 1926089 h 5989370"/>
                  <a:gd name="connsiteX56" fmla="*/ 1741785 w 2553200"/>
                  <a:gd name="connsiteY56" fmla="*/ 1985893 h 5989370"/>
                  <a:gd name="connsiteX57" fmla="*/ 1730220 w 2553200"/>
                  <a:gd name="connsiteY57" fmla="*/ 1923277 h 5989370"/>
                  <a:gd name="connsiteX58" fmla="*/ 1709814 w 2553200"/>
                  <a:gd name="connsiteY58" fmla="*/ 1885297 h 5989370"/>
                  <a:gd name="connsiteX59" fmla="*/ 1787732 w 2553200"/>
                  <a:gd name="connsiteY59" fmla="*/ 1919707 h 5989370"/>
                  <a:gd name="connsiteX60" fmla="*/ 1774426 w 2553200"/>
                  <a:gd name="connsiteY60" fmla="*/ 1901810 h 5989370"/>
                  <a:gd name="connsiteX61" fmla="*/ 1711868 w 2553200"/>
                  <a:gd name="connsiteY61" fmla="*/ 1877085 h 5989370"/>
                  <a:gd name="connsiteX62" fmla="*/ 1707983 w 2553200"/>
                  <a:gd name="connsiteY62" fmla="*/ 1876817 h 5989370"/>
                  <a:gd name="connsiteX63" fmla="*/ 1707582 w 2553200"/>
                  <a:gd name="connsiteY63" fmla="*/ 1866195 h 5989370"/>
                  <a:gd name="connsiteX64" fmla="*/ 1786660 w 2553200"/>
                  <a:gd name="connsiteY64" fmla="*/ 1748328 h 5989370"/>
                  <a:gd name="connsiteX65" fmla="*/ 1820372 w 2553200"/>
                  <a:gd name="connsiteY65" fmla="*/ 1760512 h 5989370"/>
                  <a:gd name="connsiteX66" fmla="*/ 1946291 w 2553200"/>
                  <a:gd name="connsiteY66" fmla="*/ 1882128 h 5989370"/>
                  <a:gd name="connsiteX67" fmla="*/ 1944684 w 2553200"/>
                  <a:gd name="connsiteY67" fmla="*/ 1897615 h 5989370"/>
                  <a:gd name="connsiteX68" fmla="*/ 1798225 w 2553200"/>
                  <a:gd name="connsiteY68" fmla="*/ 1986607 h 5989370"/>
                  <a:gd name="connsiteX69" fmla="*/ 1722719 w 2553200"/>
                  <a:gd name="connsiteY69" fmla="*/ 2046857 h 5989370"/>
                  <a:gd name="connsiteX70" fmla="*/ 1719280 w 2553200"/>
                  <a:gd name="connsiteY70" fmla="*/ 2069841 h 5989370"/>
                  <a:gd name="connsiteX71" fmla="*/ 1720575 w 2553200"/>
                  <a:gd name="connsiteY71" fmla="*/ 2085551 h 5989370"/>
                  <a:gd name="connsiteX72" fmla="*/ 1672306 w 2553200"/>
                  <a:gd name="connsiteY72" fmla="*/ 2157539 h 5989370"/>
                  <a:gd name="connsiteX73" fmla="*/ 1722183 w 2553200"/>
                  <a:gd name="connsiteY73" fmla="*/ 2085194 h 5989370"/>
                  <a:gd name="connsiteX74" fmla="*/ 1721200 w 2553200"/>
                  <a:gd name="connsiteY74" fmla="*/ 2069440 h 5989370"/>
                  <a:gd name="connsiteX75" fmla="*/ 1724996 w 2553200"/>
                  <a:gd name="connsiteY75" fmla="*/ 2047035 h 5989370"/>
                  <a:gd name="connsiteX76" fmla="*/ 1793313 w 2553200"/>
                  <a:gd name="connsiteY76" fmla="*/ 1991516 h 5989370"/>
                  <a:gd name="connsiteX77" fmla="*/ 1766433 w 2553200"/>
                  <a:gd name="connsiteY77" fmla="*/ 2039448 h 5989370"/>
                  <a:gd name="connsiteX78" fmla="*/ 1767772 w 2553200"/>
                  <a:gd name="connsiteY78" fmla="*/ 2059889 h 5989370"/>
                  <a:gd name="connsiteX79" fmla="*/ 1769558 w 2553200"/>
                  <a:gd name="connsiteY79" fmla="*/ 2090103 h 5989370"/>
                  <a:gd name="connsiteX80" fmla="*/ 1745357 w 2553200"/>
                  <a:gd name="connsiteY80" fmla="*/ 2172713 h 5989370"/>
                  <a:gd name="connsiteX81" fmla="*/ 1771523 w 2553200"/>
                  <a:gd name="connsiteY81" fmla="*/ 2089746 h 5989370"/>
                  <a:gd name="connsiteX82" fmla="*/ 1770452 w 2553200"/>
                  <a:gd name="connsiteY82" fmla="*/ 2059130 h 5989370"/>
                  <a:gd name="connsiteX83" fmla="*/ 1769469 w 2553200"/>
                  <a:gd name="connsiteY83" fmla="*/ 2050249 h 5989370"/>
                  <a:gd name="connsiteX84" fmla="*/ 1812424 w 2553200"/>
                  <a:gd name="connsiteY84" fmla="*/ 2098494 h 5989370"/>
                  <a:gd name="connsiteX85" fmla="*/ 1814345 w 2553200"/>
                  <a:gd name="connsiteY85" fmla="*/ 2106616 h 5989370"/>
                  <a:gd name="connsiteX86" fmla="*/ 1815907 w 2553200"/>
                  <a:gd name="connsiteY86" fmla="*/ 2117818 h 5989370"/>
                  <a:gd name="connsiteX87" fmla="*/ 1814836 w 2553200"/>
                  <a:gd name="connsiteY87" fmla="*/ 2106482 h 5989370"/>
                  <a:gd name="connsiteX88" fmla="*/ 1813809 w 2553200"/>
                  <a:gd name="connsiteY88" fmla="*/ 2100948 h 5989370"/>
                  <a:gd name="connsiteX89" fmla="*/ 1811353 w 2553200"/>
                  <a:gd name="connsiteY89" fmla="*/ 2090951 h 5989370"/>
                  <a:gd name="connsiteX90" fmla="*/ 1811665 w 2553200"/>
                  <a:gd name="connsiteY90" fmla="*/ 2091531 h 5989370"/>
                  <a:gd name="connsiteX91" fmla="*/ 1853102 w 2553200"/>
                  <a:gd name="connsiteY91" fmla="*/ 2102109 h 5989370"/>
                  <a:gd name="connsiteX92" fmla="*/ 1857166 w 2553200"/>
                  <a:gd name="connsiteY92" fmla="*/ 2106661 h 5989370"/>
                  <a:gd name="connsiteX93" fmla="*/ 1853549 w 2553200"/>
                  <a:gd name="connsiteY93" fmla="*/ 2101796 h 5989370"/>
                  <a:gd name="connsiteX94" fmla="*/ 1810594 w 2553200"/>
                  <a:gd name="connsiteY94" fmla="*/ 2088497 h 5989370"/>
                  <a:gd name="connsiteX95" fmla="*/ 1783177 w 2553200"/>
                  <a:gd name="connsiteY95" fmla="*/ 2052302 h 5989370"/>
                  <a:gd name="connsiteX96" fmla="*/ 1769201 w 2553200"/>
                  <a:gd name="connsiteY96" fmla="*/ 2046232 h 5989370"/>
                  <a:gd name="connsiteX97" fmla="*/ 1776703 w 2553200"/>
                  <a:gd name="connsiteY97" fmla="*/ 2018874 h 5989370"/>
                  <a:gd name="connsiteX98" fmla="*/ 1943165 w 2553200"/>
                  <a:gd name="connsiteY98" fmla="*/ 1905157 h 5989370"/>
                  <a:gd name="connsiteX99" fmla="*/ 1877929 w 2553200"/>
                  <a:gd name="connsiteY99" fmla="*/ 2013384 h 5989370"/>
                  <a:gd name="connsiteX100" fmla="*/ 1925662 w 2553200"/>
                  <a:gd name="connsiteY100" fmla="*/ 1956526 h 5989370"/>
                  <a:gd name="connsiteX101" fmla="*/ 1919857 w 2553200"/>
                  <a:gd name="connsiteY101" fmla="*/ 2033691 h 5989370"/>
                  <a:gd name="connsiteX102" fmla="*/ 1935396 w 2553200"/>
                  <a:gd name="connsiteY102" fmla="*/ 2064486 h 5989370"/>
                  <a:gd name="connsiteX103" fmla="*/ 1946157 w 2553200"/>
                  <a:gd name="connsiteY103" fmla="*/ 2097065 h 5989370"/>
                  <a:gd name="connsiteX104" fmla="*/ 1939058 w 2553200"/>
                  <a:gd name="connsiteY104" fmla="*/ 2121121 h 5989370"/>
                  <a:gd name="connsiteX105" fmla="*/ 1946648 w 2553200"/>
                  <a:gd name="connsiteY105" fmla="*/ 2096976 h 5989370"/>
                  <a:gd name="connsiteX106" fmla="*/ 1936512 w 2553200"/>
                  <a:gd name="connsiteY106" fmla="*/ 2063861 h 5989370"/>
                  <a:gd name="connsiteX107" fmla="*/ 1921777 w 2553200"/>
                  <a:gd name="connsiteY107" fmla="*/ 2033022 h 5989370"/>
                  <a:gd name="connsiteX108" fmla="*/ 1927671 w 2553200"/>
                  <a:gd name="connsiteY108" fmla="*/ 1960989 h 5989370"/>
                  <a:gd name="connsiteX109" fmla="*/ 1936870 w 2553200"/>
                  <a:gd name="connsiteY109" fmla="*/ 1936711 h 5989370"/>
                  <a:gd name="connsiteX110" fmla="*/ 1937048 w 2553200"/>
                  <a:gd name="connsiteY110" fmla="*/ 1936086 h 5989370"/>
                  <a:gd name="connsiteX111" fmla="*/ 1951962 w 2553200"/>
                  <a:gd name="connsiteY111" fmla="*/ 1857894 h 5989370"/>
                  <a:gd name="connsiteX112" fmla="*/ 1850691 w 2553200"/>
                  <a:gd name="connsiteY112" fmla="*/ 1755826 h 5989370"/>
                  <a:gd name="connsiteX113" fmla="*/ 1987862 w 2553200"/>
                  <a:gd name="connsiteY113" fmla="*/ 1789878 h 5989370"/>
                  <a:gd name="connsiteX114" fmla="*/ 1992595 w 2553200"/>
                  <a:gd name="connsiteY114" fmla="*/ 1794074 h 5989370"/>
                  <a:gd name="connsiteX115" fmla="*/ 1999025 w 2553200"/>
                  <a:gd name="connsiteY115" fmla="*/ 1800947 h 5989370"/>
                  <a:gd name="connsiteX116" fmla="*/ 2004696 w 2553200"/>
                  <a:gd name="connsiteY116" fmla="*/ 1808355 h 5989370"/>
                  <a:gd name="connsiteX117" fmla="*/ 2009563 w 2553200"/>
                  <a:gd name="connsiteY117" fmla="*/ 1816299 h 5989370"/>
                  <a:gd name="connsiteX118" fmla="*/ 2014921 w 2553200"/>
                  <a:gd name="connsiteY118" fmla="*/ 1827546 h 5989370"/>
                  <a:gd name="connsiteX119" fmla="*/ 2018806 w 2553200"/>
                  <a:gd name="connsiteY119" fmla="*/ 1839507 h 5989370"/>
                  <a:gd name="connsiteX120" fmla="*/ 2020949 w 2553200"/>
                  <a:gd name="connsiteY120" fmla="*/ 1848790 h 5989370"/>
                  <a:gd name="connsiteX121" fmla="*/ 2029478 w 2553200"/>
                  <a:gd name="connsiteY121" fmla="*/ 1900650 h 5989370"/>
                  <a:gd name="connsiteX122" fmla="*/ 2041936 w 2553200"/>
                  <a:gd name="connsiteY122" fmla="*/ 1929882 h 5989370"/>
                  <a:gd name="connsiteX123" fmla="*/ 2040417 w 2553200"/>
                  <a:gd name="connsiteY123" fmla="*/ 1984107 h 5989370"/>
                  <a:gd name="connsiteX124" fmla="*/ 2033184 w 2553200"/>
                  <a:gd name="connsiteY124" fmla="*/ 2002807 h 5989370"/>
                  <a:gd name="connsiteX125" fmla="*/ 2047607 w 2553200"/>
                  <a:gd name="connsiteY125" fmla="*/ 1946261 h 5989370"/>
                  <a:gd name="connsiteX126" fmla="*/ 2047160 w 2553200"/>
                  <a:gd name="connsiteY126" fmla="*/ 1937291 h 5989370"/>
                  <a:gd name="connsiteX127" fmla="*/ 2054751 w 2553200"/>
                  <a:gd name="connsiteY127" fmla="*/ 1945547 h 5989370"/>
                  <a:gd name="connsiteX128" fmla="*/ 2139813 w 2553200"/>
                  <a:gd name="connsiteY128" fmla="*/ 1955009 h 5989370"/>
                  <a:gd name="connsiteX129" fmla="*/ 2043186 w 2553200"/>
                  <a:gd name="connsiteY129" fmla="*/ 1922563 h 5989370"/>
                  <a:gd name="connsiteX130" fmla="*/ 2030773 w 2553200"/>
                  <a:gd name="connsiteY130" fmla="*/ 1872979 h 5989370"/>
                  <a:gd name="connsiteX131" fmla="*/ 2028719 w 2553200"/>
                  <a:gd name="connsiteY131" fmla="*/ 1846424 h 5989370"/>
                  <a:gd name="connsiteX132" fmla="*/ 2028674 w 2553200"/>
                  <a:gd name="connsiteY132" fmla="*/ 1846157 h 5989370"/>
                  <a:gd name="connsiteX133" fmla="*/ 2061717 w 2553200"/>
                  <a:gd name="connsiteY133" fmla="*/ 1877308 h 5989370"/>
                  <a:gd name="connsiteX134" fmla="*/ 2064753 w 2553200"/>
                  <a:gd name="connsiteY134" fmla="*/ 1884226 h 5989370"/>
                  <a:gd name="connsiteX135" fmla="*/ 2081721 w 2553200"/>
                  <a:gd name="connsiteY135" fmla="*/ 1910111 h 5989370"/>
                  <a:gd name="connsiteX136" fmla="*/ 2116281 w 2553200"/>
                  <a:gd name="connsiteY136" fmla="*/ 1914708 h 5989370"/>
                  <a:gd name="connsiteX137" fmla="*/ 2074710 w 2553200"/>
                  <a:gd name="connsiteY137" fmla="*/ 1898597 h 5989370"/>
                  <a:gd name="connsiteX138" fmla="*/ 2072254 w 2553200"/>
                  <a:gd name="connsiteY138" fmla="*/ 1893509 h 5989370"/>
                  <a:gd name="connsiteX139" fmla="*/ 2069799 w 2553200"/>
                  <a:gd name="connsiteY139" fmla="*/ 1886323 h 5989370"/>
                  <a:gd name="connsiteX140" fmla="*/ 2067432 w 2553200"/>
                  <a:gd name="connsiteY140" fmla="*/ 1878826 h 5989370"/>
                  <a:gd name="connsiteX141" fmla="*/ 2064396 w 2553200"/>
                  <a:gd name="connsiteY141" fmla="*/ 1871596 h 5989370"/>
                  <a:gd name="connsiteX142" fmla="*/ 2061672 w 2553200"/>
                  <a:gd name="connsiteY142" fmla="*/ 1866374 h 5989370"/>
                  <a:gd name="connsiteX143" fmla="*/ 2058457 w 2553200"/>
                  <a:gd name="connsiteY143" fmla="*/ 1861420 h 5989370"/>
                  <a:gd name="connsiteX144" fmla="*/ 2027156 w 2553200"/>
                  <a:gd name="connsiteY144" fmla="*/ 1837766 h 5989370"/>
                  <a:gd name="connsiteX145" fmla="*/ 2026173 w 2553200"/>
                  <a:gd name="connsiteY145" fmla="*/ 1833259 h 5989370"/>
                  <a:gd name="connsiteX146" fmla="*/ 2023405 w 2553200"/>
                  <a:gd name="connsiteY146" fmla="*/ 1823708 h 5989370"/>
                  <a:gd name="connsiteX147" fmla="*/ 2018270 w 2553200"/>
                  <a:gd name="connsiteY147" fmla="*/ 1811569 h 5989370"/>
                  <a:gd name="connsiteX148" fmla="*/ 2013492 w 2553200"/>
                  <a:gd name="connsiteY148" fmla="*/ 1802910 h 5989370"/>
                  <a:gd name="connsiteX149" fmla="*/ 2007822 w 2553200"/>
                  <a:gd name="connsiteY149" fmla="*/ 1794743 h 5989370"/>
                  <a:gd name="connsiteX150" fmla="*/ 2001302 w 2553200"/>
                  <a:gd name="connsiteY150" fmla="*/ 1787111 h 5989370"/>
                  <a:gd name="connsiteX151" fmla="*/ 1993979 w 2553200"/>
                  <a:gd name="connsiteY151" fmla="*/ 1780105 h 5989370"/>
                  <a:gd name="connsiteX152" fmla="*/ 1968037 w 2553200"/>
                  <a:gd name="connsiteY152" fmla="*/ 1762833 h 5989370"/>
                  <a:gd name="connsiteX153" fmla="*/ 1850021 w 2553200"/>
                  <a:gd name="connsiteY153" fmla="*/ 1741187 h 5989370"/>
                  <a:gd name="connsiteX154" fmla="*/ 1819033 w 2553200"/>
                  <a:gd name="connsiteY154" fmla="*/ 1743374 h 5989370"/>
                  <a:gd name="connsiteX155" fmla="*/ 1796841 w 2553200"/>
                  <a:gd name="connsiteY155" fmla="*/ 1733734 h 5989370"/>
                  <a:gd name="connsiteX156" fmla="*/ 1728300 w 2553200"/>
                  <a:gd name="connsiteY156" fmla="*/ 1680044 h 5989370"/>
                  <a:gd name="connsiteX157" fmla="*/ 1618992 w 2553200"/>
                  <a:gd name="connsiteY157" fmla="*/ 1496928 h 5989370"/>
                  <a:gd name="connsiteX158" fmla="*/ 1604480 w 2553200"/>
                  <a:gd name="connsiteY158" fmla="*/ 1456762 h 5989370"/>
                  <a:gd name="connsiteX159" fmla="*/ 1766210 w 2553200"/>
                  <a:gd name="connsiteY159" fmla="*/ 1108961 h 5989370"/>
                  <a:gd name="connsiteX160" fmla="*/ 1766522 w 2553200"/>
                  <a:gd name="connsiteY160" fmla="*/ 1109809 h 5989370"/>
                  <a:gd name="connsiteX161" fmla="*/ 2080292 w 2553200"/>
                  <a:gd name="connsiteY161" fmla="*/ 971323 h 5989370"/>
                  <a:gd name="connsiteX162" fmla="*/ 2132847 w 2553200"/>
                  <a:gd name="connsiteY162" fmla="*/ 1019345 h 5989370"/>
                  <a:gd name="connsiteX163" fmla="*/ 2241709 w 2553200"/>
                  <a:gd name="connsiteY163" fmla="*/ 1106507 h 5989370"/>
                  <a:gd name="connsiteX164" fmla="*/ 2266178 w 2553200"/>
                  <a:gd name="connsiteY164" fmla="*/ 1105659 h 5989370"/>
                  <a:gd name="connsiteX165" fmla="*/ 2288281 w 2553200"/>
                  <a:gd name="connsiteY165" fmla="*/ 1101598 h 5989370"/>
                  <a:gd name="connsiteX166" fmla="*/ 2365127 w 2553200"/>
                  <a:gd name="connsiteY166" fmla="*/ 1133240 h 5989370"/>
                  <a:gd name="connsiteX167" fmla="*/ 2287165 w 2553200"/>
                  <a:gd name="connsiteY167" fmla="*/ 1098072 h 5989370"/>
                  <a:gd name="connsiteX168" fmla="*/ 2263990 w 2553200"/>
                  <a:gd name="connsiteY168" fmla="*/ 1101151 h 5989370"/>
                  <a:gd name="connsiteX169" fmla="*/ 2241262 w 2553200"/>
                  <a:gd name="connsiteY169" fmla="*/ 1100928 h 5989370"/>
                  <a:gd name="connsiteX170" fmla="*/ 2158611 w 2553200"/>
                  <a:gd name="connsiteY170" fmla="*/ 1037955 h 5989370"/>
                  <a:gd name="connsiteX171" fmla="*/ 2156870 w 2553200"/>
                  <a:gd name="connsiteY171" fmla="*/ 1035769 h 5989370"/>
                  <a:gd name="connsiteX172" fmla="*/ 2213935 w 2553200"/>
                  <a:gd name="connsiteY172" fmla="*/ 1057369 h 5989370"/>
                  <a:gd name="connsiteX173" fmla="*/ 2280288 w 2553200"/>
                  <a:gd name="connsiteY173" fmla="*/ 1041169 h 5989370"/>
                  <a:gd name="connsiteX174" fmla="*/ 2347489 w 2553200"/>
                  <a:gd name="connsiteY174" fmla="*/ 1036215 h 5989370"/>
                  <a:gd name="connsiteX175" fmla="*/ 2277654 w 2553200"/>
                  <a:gd name="connsiteY175" fmla="*/ 1036750 h 5989370"/>
                  <a:gd name="connsiteX176" fmla="*/ 2234073 w 2553200"/>
                  <a:gd name="connsiteY176" fmla="*/ 1049068 h 5989370"/>
                  <a:gd name="connsiteX177" fmla="*/ 2278904 w 2553200"/>
                  <a:gd name="connsiteY177" fmla="*/ 984578 h 5989370"/>
                  <a:gd name="connsiteX178" fmla="*/ 2258007 w 2553200"/>
                  <a:gd name="connsiteY178" fmla="*/ 993683 h 5989370"/>
                  <a:gd name="connsiteX179" fmla="*/ 2225232 w 2553200"/>
                  <a:gd name="connsiteY179" fmla="*/ 1045900 h 5989370"/>
                  <a:gd name="connsiteX180" fmla="*/ 2224562 w 2553200"/>
                  <a:gd name="connsiteY180" fmla="*/ 1049336 h 5989370"/>
                  <a:gd name="connsiteX181" fmla="*/ 2212864 w 2553200"/>
                  <a:gd name="connsiteY181" fmla="*/ 1048042 h 5989370"/>
                  <a:gd name="connsiteX182" fmla="*/ 2090428 w 2553200"/>
                  <a:gd name="connsiteY182" fmla="*/ 958604 h 5989370"/>
                  <a:gd name="connsiteX183" fmla="*/ 2106860 w 2553200"/>
                  <a:gd name="connsiteY183" fmla="*/ 930264 h 5989370"/>
                  <a:gd name="connsiteX184" fmla="*/ 2251845 w 2553200"/>
                  <a:gd name="connsiteY184" fmla="*/ 836363 h 5989370"/>
                  <a:gd name="connsiteX185" fmla="*/ 2268723 w 2553200"/>
                  <a:gd name="connsiteY185" fmla="*/ 840245 h 5989370"/>
                  <a:gd name="connsiteX186" fmla="*/ 2353383 w 2553200"/>
                  <a:gd name="connsiteY186" fmla="*/ 985560 h 5989370"/>
                  <a:gd name="connsiteX187" fmla="*/ 2412815 w 2553200"/>
                  <a:gd name="connsiteY187" fmla="*/ 1062725 h 5989370"/>
                  <a:gd name="connsiteX188" fmla="*/ 2437776 w 2553200"/>
                  <a:gd name="connsiteY188" fmla="*/ 1069419 h 5989370"/>
                  <a:gd name="connsiteX189" fmla="*/ 2455145 w 2553200"/>
                  <a:gd name="connsiteY189" fmla="*/ 1070758 h 5989370"/>
                  <a:gd name="connsiteX190" fmla="*/ 2529938 w 2553200"/>
                  <a:gd name="connsiteY190" fmla="*/ 1125341 h 5989370"/>
                  <a:gd name="connsiteX191" fmla="*/ 2454922 w 2553200"/>
                  <a:gd name="connsiteY191" fmla="*/ 1069241 h 5989370"/>
                  <a:gd name="connsiteX192" fmla="*/ 2437508 w 2553200"/>
                  <a:gd name="connsiteY192" fmla="*/ 1067634 h 5989370"/>
                  <a:gd name="connsiteX193" fmla="*/ 2413217 w 2553200"/>
                  <a:gd name="connsiteY193" fmla="*/ 1060717 h 5989370"/>
                  <a:gd name="connsiteX194" fmla="*/ 2358340 w 2553200"/>
                  <a:gd name="connsiteY194" fmla="*/ 990692 h 5989370"/>
                  <a:gd name="connsiteX195" fmla="*/ 2408618 w 2553200"/>
                  <a:gd name="connsiteY195" fmla="*/ 1022335 h 5989370"/>
                  <a:gd name="connsiteX196" fmla="*/ 2431212 w 2553200"/>
                  <a:gd name="connsiteY196" fmla="*/ 1024299 h 5989370"/>
                  <a:gd name="connsiteX197" fmla="*/ 2464567 w 2553200"/>
                  <a:gd name="connsiteY197" fmla="*/ 1027423 h 5989370"/>
                  <a:gd name="connsiteX198" fmla="*/ 2553201 w 2553200"/>
                  <a:gd name="connsiteY198" fmla="*/ 1062056 h 5989370"/>
                  <a:gd name="connsiteX199" fmla="*/ 2464388 w 2553200"/>
                  <a:gd name="connsiteY199" fmla="*/ 1025548 h 5989370"/>
                  <a:gd name="connsiteX200" fmla="*/ 2430631 w 2553200"/>
                  <a:gd name="connsiteY200" fmla="*/ 1021710 h 5989370"/>
                  <a:gd name="connsiteX201" fmla="*/ 2420808 w 2553200"/>
                  <a:gd name="connsiteY201" fmla="*/ 1021219 h 5989370"/>
                  <a:gd name="connsiteX202" fmla="*/ 2477695 w 2553200"/>
                  <a:gd name="connsiteY202" fmla="*/ 990246 h 5989370"/>
                  <a:gd name="connsiteX203" fmla="*/ 2486804 w 2553200"/>
                  <a:gd name="connsiteY203" fmla="*/ 989800 h 5989370"/>
                  <a:gd name="connsiteX204" fmla="*/ 2499217 w 2553200"/>
                  <a:gd name="connsiteY204" fmla="*/ 990112 h 5989370"/>
                  <a:gd name="connsiteX205" fmla="*/ 2486670 w 2553200"/>
                  <a:gd name="connsiteY205" fmla="*/ 989309 h 5989370"/>
                  <a:gd name="connsiteX206" fmla="*/ 2480508 w 2553200"/>
                  <a:gd name="connsiteY206" fmla="*/ 989309 h 5989370"/>
                  <a:gd name="connsiteX207" fmla="*/ 2469300 w 2553200"/>
                  <a:gd name="connsiteY207" fmla="*/ 989978 h 5989370"/>
                  <a:gd name="connsiteX208" fmla="*/ 2469970 w 2553200"/>
                  <a:gd name="connsiteY208" fmla="*/ 989755 h 5989370"/>
                  <a:gd name="connsiteX209" fmla="*/ 2485330 w 2553200"/>
                  <a:gd name="connsiteY209" fmla="*/ 954230 h 5989370"/>
                  <a:gd name="connsiteX210" fmla="*/ 2490688 w 2553200"/>
                  <a:gd name="connsiteY210" fmla="*/ 951284 h 5989370"/>
                  <a:gd name="connsiteX211" fmla="*/ 2485018 w 2553200"/>
                  <a:gd name="connsiteY211" fmla="*/ 953784 h 5989370"/>
                  <a:gd name="connsiteX212" fmla="*/ 2466576 w 2553200"/>
                  <a:gd name="connsiteY212" fmla="*/ 990246 h 5989370"/>
                  <a:gd name="connsiteX213" fmla="*/ 2424335 w 2553200"/>
                  <a:gd name="connsiteY213" fmla="*/ 1009169 h 5989370"/>
                  <a:gd name="connsiteX214" fmla="*/ 2416387 w 2553200"/>
                  <a:gd name="connsiteY214" fmla="*/ 1020773 h 5989370"/>
                  <a:gd name="connsiteX215" fmla="*/ 2387006 w 2553200"/>
                  <a:gd name="connsiteY215" fmla="*/ 1009749 h 5989370"/>
                  <a:gd name="connsiteX216" fmla="*/ 2276984 w 2553200"/>
                  <a:gd name="connsiteY216" fmla="*/ 842611 h 5989370"/>
                  <a:gd name="connsiteX217" fmla="*/ 2390087 w 2553200"/>
                  <a:gd name="connsiteY217" fmla="*/ 918124 h 5989370"/>
                  <a:gd name="connsiteX218" fmla="*/ 2331861 w 2553200"/>
                  <a:gd name="connsiteY218" fmla="*/ 866354 h 5989370"/>
                  <a:gd name="connsiteX219" fmla="*/ 2416164 w 2553200"/>
                  <a:gd name="connsiteY219" fmla="*/ 883670 h 5989370"/>
                  <a:gd name="connsiteX220" fmla="*/ 2451395 w 2553200"/>
                  <a:gd name="connsiteY220" fmla="*/ 874566 h 5989370"/>
                  <a:gd name="connsiteX221" fmla="*/ 2488188 w 2553200"/>
                  <a:gd name="connsiteY221" fmla="*/ 870013 h 5989370"/>
                  <a:gd name="connsiteX222" fmla="*/ 2513952 w 2553200"/>
                  <a:gd name="connsiteY222" fmla="*/ 880144 h 5989370"/>
                  <a:gd name="connsiteX223" fmla="*/ 2488099 w 2553200"/>
                  <a:gd name="connsiteY223" fmla="*/ 869567 h 5989370"/>
                  <a:gd name="connsiteX224" fmla="*/ 2450769 w 2553200"/>
                  <a:gd name="connsiteY224" fmla="*/ 873450 h 5989370"/>
                  <a:gd name="connsiteX225" fmla="*/ 2415539 w 2553200"/>
                  <a:gd name="connsiteY225" fmla="*/ 881840 h 5989370"/>
                  <a:gd name="connsiteX226" fmla="*/ 2336907 w 2553200"/>
                  <a:gd name="connsiteY226" fmla="*/ 865283 h 5989370"/>
                  <a:gd name="connsiteX227" fmla="*/ 2311009 w 2553200"/>
                  <a:gd name="connsiteY227" fmla="*/ 853188 h 5989370"/>
                  <a:gd name="connsiteX228" fmla="*/ 2310339 w 2553200"/>
                  <a:gd name="connsiteY228" fmla="*/ 852920 h 5989370"/>
                  <a:gd name="connsiteX229" fmla="*/ 2225723 w 2553200"/>
                  <a:gd name="connsiteY229" fmla="*/ 827258 h 5989370"/>
                  <a:gd name="connsiteX230" fmla="*/ 2104448 w 2553200"/>
                  <a:gd name="connsiteY230" fmla="*/ 902102 h 5989370"/>
                  <a:gd name="connsiteX231" fmla="*/ 2151289 w 2553200"/>
                  <a:gd name="connsiteY231" fmla="*/ 788162 h 5989370"/>
                  <a:gd name="connsiteX232" fmla="*/ 2164773 w 2553200"/>
                  <a:gd name="connsiteY232" fmla="*/ 777808 h 5989370"/>
                  <a:gd name="connsiteX233" fmla="*/ 2201388 w 2553200"/>
                  <a:gd name="connsiteY233" fmla="*/ 756564 h 5989370"/>
                  <a:gd name="connsiteX234" fmla="*/ 2088329 w 2553200"/>
                  <a:gd name="connsiteY234" fmla="*/ 900362 h 5989370"/>
                  <a:gd name="connsiteX235" fmla="*/ 2087927 w 2553200"/>
                  <a:gd name="connsiteY235" fmla="*/ 928523 h 5989370"/>
                  <a:gd name="connsiteX236" fmla="*/ 2075335 w 2553200"/>
                  <a:gd name="connsiteY236" fmla="*/ 946911 h 5989370"/>
                  <a:gd name="connsiteX237" fmla="*/ 2010143 w 2553200"/>
                  <a:gd name="connsiteY237" fmla="*/ 999975 h 5989370"/>
                  <a:gd name="connsiteX238" fmla="*/ 1834929 w 2553200"/>
                  <a:gd name="connsiteY238" fmla="*/ 1057325 h 5989370"/>
                  <a:gd name="connsiteX239" fmla="*/ 1729327 w 2553200"/>
                  <a:gd name="connsiteY239" fmla="*/ 1040678 h 5989370"/>
                  <a:gd name="connsiteX240" fmla="*/ 1536163 w 2553200"/>
                  <a:gd name="connsiteY240" fmla="*/ 957131 h 5989370"/>
                  <a:gd name="connsiteX241" fmla="*/ 1469676 w 2553200"/>
                  <a:gd name="connsiteY241" fmla="*/ 739025 h 5989370"/>
                  <a:gd name="connsiteX242" fmla="*/ 1576081 w 2553200"/>
                  <a:gd name="connsiteY242" fmla="*/ 583669 h 5989370"/>
                  <a:gd name="connsiteX243" fmla="*/ 1646185 w 2553200"/>
                  <a:gd name="connsiteY243" fmla="*/ 535959 h 5989370"/>
                  <a:gd name="connsiteX244" fmla="*/ 1668645 w 2553200"/>
                  <a:gd name="connsiteY244" fmla="*/ 528238 h 5989370"/>
                  <a:gd name="connsiteX245" fmla="*/ 1699544 w 2553200"/>
                  <a:gd name="connsiteY245" fmla="*/ 533103 h 5989370"/>
                  <a:gd name="connsiteX246" fmla="*/ 1818051 w 2553200"/>
                  <a:gd name="connsiteY246" fmla="*/ 521633 h 5989370"/>
                  <a:gd name="connsiteX247" fmla="*/ 1844485 w 2553200"/>
                  <a:gd name="connsiteY247" fmla="*/ 506593 h 5989370"/>
                  <a:gd name="connsiteX248" fmla="*/ 1851986 w 2553200"/>
                  <a:gd name="connsiteY248" fmla="*/ 500211 h 5989370"/>
                  <a:gd name="connsiteX249" fmla="*/ 1858729 w 2553200"/>
                  <a:gd name="connsiteY249" fmla="*/ 493159 h 5989370"/>
                  <a:gd name="connsiteX250" fmla="*/ 1864623 w 2553200"/>
                  <a:gd name="connsiteY250" fmla="*/ 485483 h 5989370"/>
                  <a:gd name="connsiteX251" fmla="*/ 1869668 w 2553200"/>
                  <a:gd name="connsiteY251" fmla="*/ 477227 h 5989370"/>
                  <a:gd name="connsiteX252" fmla="*/ 1875161 w 2553200"/>
                  <a:gd name="connsiteY252" fmla="*/ 465534 h 5989370"/>
                  <a:gd name="connsiteX253" fmla="*/ 1878242 w 2553200"/>
                  <a:gd name="connsiteY253" fmla="*/ 456251 h 5989370"/>
                  <a:gd name="connsiteX254" fmla="*/ 1879358 w 2553200"/>
                  <a:gd name="connsiteY254" fmla="*/ 451832 h 5989370"/>
                  <a:gd name="connsiteX255" fmla="*/ 1911329 w 2553200"/>
                  <a:gd name="connsiteY255" fmla="*/ 430901 h 5989370"/>
                  <a:gd name="connsiteX256" fmla="*/ 1914677 w 2553200"/>
                  <a:gd name="connsiteY256" fmla="*/ 426215 h 5989370"/>
                  <a:gd name="connsiteX257" fmla="*/ 1917580 w 2553200"/>
                  <a:gd name="connsiteY257" fmla="*/ 421261 h 5989370"/>
                  <a:gd name="connsiteX258" fmla="*/ 1920839 w 2553200"/>
                  <a:gd name="connsiteY258" fmla="*/ 414299 h 5989370"/>
                  <a:gd name="connsiteX259" fmla="*/ 1923429 w 2553200"/>
                  <a:gd name="connsiteY259" fmla="*/ 407024 h 5989370"/>
                  <a:gd name="connsiteX260" fmla="*/ 1926108 w 2553200"/>
                  <a:gd name="connsiteY260" fmla="*/ 400062 h 5989370"/>
                  <a:gd name="connsiteX261" fmla="*/ 1928698 w 2553200"/>
                  <a:gd name="connsiteY261" fmla="*/ 395197 h 5989370"/>
                  <a:gd name="connsiteX262" fmla="*/ 1970716 w 2553200"/>
                  <a:gd name="connsiteY262" fmla="*/ 382656 h 5989370"/>
                  <a:gd name="connsiteX263" fmla="*/ 1936066 w 2553200"/>
                  <a:gd name="connsiteY263" fmla="*/ 384307 h 5989370"/>
                  <a:gd name="connsiteX264" fmla="*/ 1918294 w 2553200"/>
                  <a:gd name="connsiteY264" fmla="*/ 408675 h 5989370"/>
                  <a:gd name="connsiteX265" fmla="*/ 1915035 w 2553200"/>
                  <a:gd name="connsiteY265" fmla="*/ 415325 h 5989370"/>
                  <a:gd name="connsiteX266" fmla="*/ 1881055 w 2553200"/>
                  <a:gd name="connsiteY266" fmla="*/ 443576 h 5989370"/>
                  <a:gd name="connsiteX267" fmla="*/ 1881099 w 2553200"/>
                  <a:gd name="connsiteY267" fmla="*/ 443308 h 5989370"/>
                  <a:gd name="connsiteX268" fmla="*/ 1884002 w 2553200"/>
                  <a:gd name="connsiteY268" fmla="*/ 416932 h 5989370"/>
                  <a:gd name="connsiteX269" fmla="*/ 1897933 w 2553200"/>
                  <a:gd name="connsiteY269" fmla="*/ 368464 h 5989370"/>
                  <a:gd name="connsiteX270" fmla="*/ 1995408 w 2553200"/>
                  <a:gd name="connsiteY270" fmla="*/ 344408 h 5989370"/>
                  <a:gd name="connsiteX271" fmla="*/ 1910168 w 2553200"/>
                  <a:gd name="connsiteY271" fmla="*/ 346506 h 5989370"/>
                  <a:gd name="connsiteX272" fmla="*/ 1902309 w 2553200"/>
                  <a:gd name="connsiteY272" fmla="*/ 354138 h 5989370"/>
                  <a:gd name="connsiteX273" fmla="*/ 1903023 w 2553200"/>
                  <a:gd name="connsiteY273" fmla="*/ 345212 h 5989370"/>
                  <a:gd name="connsiteX274" fmla="*/ 1890342 w 2553200"/>
                  <a:gd name="connsiteY274" fmla="*/ 287505 h 5989370"/>
                  <a:gd name="connsiteX275" fmla="*/ 1896995 w 2553200"/>
                  <a:gd name="connsiteY275" fmla="*/ 306830 h 5989370"/>
                  <a:gd name="connsiteX276" fmla="*/ 1896861 w 2553200"/>
                  <a:gd name="connsiteY276" fmla="*/ 361100 h 5989370"/>
                  <a:gd name="connsiteX277" fmla="*/ 1883510 w 2553200"/>
                  <a:gd name="connsiteY277" fmla="*/ 389261 h 5989370"/>
                  <a:gd name="connsiteX278" fmla="*/ 1873374 w 2553200"/>
                  <a:gd name="connsiteY278" fmla="*/ 440318 h 5989370"/>
                  <a:gd name="connsiteX279" fmla="*/ 1870963 w 2553200"/>
                  <a:gd name="connsiteY279" fmla="*/ 449422 h 5989370"/>
                  <a:gd name="connsiteX280" fmla="*/ 1866721 w 2553200"/>
                  <a:gd name="connsiteY280" fmla="*/ 461026 h 5989370"/>
                  <a:gd name="connsiteX281" fmla="*/ 1861006 w 2553200"/>
                  <a:gd name="connsiteY281" fmla="*/ 471782 h 5989370"/>
                  <a:gd name="connsiteX282" fmla="*/ 1855871 w 2553200"/>
                  <a:gd name="connsiteY282" fmla="*/ 479279 h 5989370"/>
                  <a:gd name="connsiteX283" fmla="*/ 1849977 w 2553200"/>
                  <a:gd name="connsiteY283" fmla="*/ 486197 h 5989370"/>
                  <a:gd name="connsiteX284" fmla="*/ 1843368 w 2553200"/>
                  <a:gd name="connsiteY284" fmla="*/ 492490 h 5989370"/>
                  <a:gd name="connsiteX285" fmla="*/ 1838501 w 2553200"/>
                  <a:gd name="connsiteY285" fmla="*/ 496283 h 5989370"/>
                  <a:gd name="connsiteX286" fmla="*/ 1700482 w 2553200"/>
                  <a:gd name="connsiteY286" fmla="*/ 518509 h 5989370"/>
                  <a:gd name="connsiteX287" fmla="*/ 1804789 w 2553200"/>
                  <a:gd name="connsiteY287" fmla="*/ 425277 h 5989370"/>
                  <a:gd name="connsiteX288" fmla="*/ 1792286 w 2553200"/>
                  <a:gd name="connsiteY288" fmla="*/ 345881 h 5989370"/>
                  <a:gd name="connsiteX289" fmla="*/ 1792153 w 2553200"/>
                  <a:gd name="connsiteY289" fmla="*/ 345212 h 5989370"/>
                  <a:gd name="connsiteX290" fmla="*/ 1783713 w 2553200"/>
                  <a:gd name="connsiteY290" fmla="*/ 320130 h 5989370"/>
                  <a:gd name="connsiteX291" fmla="*/ 1780052 w 2553200"/>
                  <a:gd name="connsiteY291" fmla="*/ 247695 h 5989370"/>
                  <a:gd name="connsiteX292" fmla="*/ 1795725 w 2553200"/>
                  <a:gd name="connsiteY292" fmla="*/ 218151 h 5989370"/>
                  <a:gd name="connsiteX293" fmla="*/ 1806843 w 2553200"/>
                  <a:gd name="connsiteY293" fmla="*/ 185928 h 5989370"/>
                  <a:gd name="connsiteX294" fmla="*/ 1800011 w 2553200"/>
                  <a:gd name="connsiteY294" fmla="*/ 161158 h 5989370"/>
                  <a:gd name="connsiteX295" fmla="*/ 1806352 w 2553200"/>
                  <a:gd name="connsiteY295" fmla="*/ 185794 h 5989370"/>
                  <a:gd name="connsiteX296" fmla="*/ 1794608 w 2553200"/>
                  <a:gd name="connsiteY296" fmla="*/ 217392 h 5989370"/>
                  <a:gd name="connsiteX297" fmla="*/ 1778132 w 2553200"/>
                  <a:gd name="connsiteY297" fmla="*/ 246803 h 5989370"/>
                  <a:gd name="connsiteX298" fmla="*/ 1781525 w 2553200"/>
                  <a:gd name="connsiteY298" fmla="*/ 324369 h 5989370"/>
                  <a:gd name="connsiteX299" fmla="*/ 1735578 w 2553200"/>
                  <a:gd name="connsiteY299" fmla="*/ 263450 h 5989370"/>
                  <a:gd name="connsiteX300" fmla="*/ 1797377 w 2553200"/>
                  <a:gd name="connsiteY300" fmla="*/ 377167 h 5989370"/>
                  <a:gd name="connsiteX301" fmla="*/ 1634665 w 2553200"/>
                  <a:gd name="connsiteY301" fmla="*/ 249257 h 5989370"/>
                  <a:gd name="connsiteX302" fmla="*/ 1628056 w 2553200"/>
                  <a:gd name="connsiteY302" fmla="*/ 221275 h 5989370"/>
                  <a:gd name="connsiteX303" fmla="*/ 1642211 w 2553200"/>
                  <a:gd name="connsiteY303" fmla="*/ 216410 h 5989370"/>
                  <a:gd name="connsiteX304" fmla="*/ 1670699 w 2553200"/>
                  <a:gd name="connsiteY304" fmla="*/ 182625 h 5989370"/>
                  <a:gd name="connsiteX305" fmla="*/ 1714012 w 2553200"/>
                  <a:gd name="connsiteY305" fmla="*/ 173074 h 5989370"/>
                  <a:gd name="connsiteX306" fmla="*/ 1717807 w 2553200"/>
                  <a:gd name="connsiteY306" fmla="*/ 168522 h 5989370"/>
                  <a:gd name="connsiteX307" fmla="*/ 1713610 w 2553200"/>
                  <a:gd name="connsiteY307" fmla="*/ 172717 h 5989370"/>
                  <a:gd name="connsiteX308" fmla="*/ 1671905 w 2553200"/>
                  <a:gd name="connsiteY308" fmla="*/ 179724 h 5989370"/>
                  <a:gd name="connsiteX309" fmla="*/ 1671547 w 2553200"/>
                  <a:gd name="connsiteY309" fmla="*/ 180304 h 5989370"/>
                  <a:gd name="connsiteX310" fmla="*/ 1674316 w 2553200"/>
                  <a:gd name="connsiteY310" fmla="*/ 170530 h 5989370"/>
                  <a:gd name="connsiteX311" fmla="*/ 1675521 w 2553200"/>
                  <a:gd name="connsiteY311" fmla="*/ 165086 h 5989370"/>
                  <a:gd name="connsiteX312" fmla="*/ 1676950 w 2553200"/>
                  <a:gd name="connsiteY312" fmla="*/ 153884 h 5989370"/>
                  <a:gd name="connsiteX313" fmla="*/ 1675030 w 2553200"/>
                  <a:gd name="connsiteY313" fmla="*/ 164907 h 5989370"/>
                  <a:gd name="connsiteX314" fmla="*/ 1672887 w 2553200"/>
                  <a:gd name="connsiteY314" fmla="*/ 172896 h 5989370"/>
                  <a:gd name="connsiteX315" fmla="*/ 1628458 w 2553200"/>
                  <a:gd name="connsiteY315" fmla="*/ 217347 h 5989370"/>
                  <a:gd name="connsiteX316" fmla="*/ 1629709 w 2553200"/>
                  <a:gd name="connsiteY316" fmla="*/ 208600 h 5989370"/>
                  <a:gd name="connsiteX317" fmla="*/ 1631718 w 2553200"/>
                  <a:gd name="connsiteY317" fmla="*/ 178118 h 5989370"/>
                  <a:gd name="connsiteX318" fmla="*/ 1608142 w 2553200"/>
                  <a:gd name="connsiteY318" fmla="*/ 93009 h 5989370"/>
                  <a:gd name="connsiteX319" fmla="*/ 1629753 w 2553200"/>
                  <a:gd name="connsiteY319" fmla="*/ 177627 h 5989370"/>
                  <a:gd name="connsiteX320" fmla="*/ 1627029 w 2553200"/>
                  <a:gd name="connsiteY320" fmla="*/ 207618 h 5989370"/>
                  <a:gd name="connsiteX321" fmla="*/ 1625020 w 2553200"/>
                  <a:gd name="connsiteY321" fmla="*/ 227924 h 5989370"/>
                  <a:gd name="connsiteX322" fmla="*/ 1650382 w 2553200"/>
                  <a:gd name="connsiteY322" fmla="*/ 278133 h 5989370"/>
                  <a:gd name="connsiteX323" fmla="*/ 1583851 w 2553200"/>
                  <a:gd name="connsiteY323" fmla="*/ 216812 h 5989370"/>
                  <a:gd name="connsiteX324" fmla="*/ 1580770 w 2553200"/>
                  <a:gd name="connsiteY324" fmla="*/ 194140 h 5989370"/>
                  <a:gd name="connsiteX325" fmla="*/ 1582199 w 2553200"/>
                  <a:gd name="connsiteY325" fmla="*/ 178475 h 5989370"/>
                  <a:gd name="connsiteX326" fmla="*/ 1534644 w 2553200"/>
                  <a:gd name="connsiteY326" fmla="*/ 101934 h 5989370"/>
                  <a:gd name="connsiteX327" fmla="*/ 1580591 w 2553200"/>
                  <a:gd name="connsiteY327" fmla="*/ 177984 h 5989370"/>
                  <a:gd name="connsiteX328" fmla="*/ 1578850 w 2553200"/>
                  <a:gd name="connsiteY328" fmla="*/ 193559 h 5989370"/>
                  <a:gd name="connsiteX329" fmla="*/ 1581574 w 2553200"/>
                  <a:gd name="connsiteY329" fmla="*/ 216812 h 5989370"/>
                  <a:gd name="connsiteX330" fmla="*/ 1655116 w 2553200"/>
                  <a:gd name="connsiteY330" fmla="*/ 283489 h 5989370"/>
                  <a:gd name="connsiteX331" fmla="*/ 1798627 w 2553200"/>
                  <a:gd name="connsiteY331" fmla="*/ 384977 h 5989370"/>
                  <a:gd name="connsiteX332" fmla="*/ 1799743 w 2553200"/>
                  <a:gd name="connsiteY332" fmla="*/ 400597 h 5989370"/>
                  <a:gd name="connsiteX333" fmla="*/ 1670208 w 2553200"/>
                  <a:gd name="connsiteY333" fmla="*/ 511234 h 5989370"/>
                  <a:gd name="connsiteX334" fmla="*/ 1636183 w 2553200"/>
                  <a:gd name="connsiteY334" fmla="*/ 520517 h 5989370"/>
                  <a:gd name="connsiteX335" fmla="*/ 1560855 w 2553200"/>
                  <a:gd name="connsiteY335" fmla="*/ 396000 h 5989370"/>
                  <a:gd name="connsiteX336" fmla="*/ 1561614 w 2553200"/>
                  <a:gd name="connsiteY336" fmla="*/ 385468 h 5989370"/>
                  <a:gd name="connsiteX337" fmla="*/ 1565499 w 2553200"/>
                  <a:gd name="connsiteY337" fmla="*/ 385512 h 5989370"/>
                  <a:gd name="connsiteX338" fmla="*/ 1628726 w 2553200"/>
                  <a:gd name="connsiteY338" fmla="*/ 366232 h 5989370"/>
                  <a:gd name="connsiteX339" fmla="*/ 1642568 w 2553200"/>
                  <a:gd name="connsiteY339" fmla="*/ 349496 h 5989370"/>
                  <a:gd name="connsiteX340" fmla="*/ 1563713 w 2553200"/>
                  <a:gd name="connsiteY340" fmla="*/ 377167 h 5989370"/>
                  <a:gd name="connsiteX341" fmla="*/ 1585235 w 2553200"/>
                  <a:gd name="connsiteY341" fmla="*/ 340972 h 5989370"/>
                  <a:gd name="connsiteX342" fmla="*/ 1598720 w 2553200"/>
                  <a:gd name="connsiteY342" fmla="*/ 279427 h 5989370"/>
                  <a:gd name="connsiteX343" fmla="*/ 1580904 w 2553200"/>
                  <a:gd name="connsiteY343" fmla="*/ 337803 h 5989370"/>
                  <a:gd name="connsiteX344" fmla="*/ 1550942 w 2553200"/>
                  <a:gd name="connsiteY344" fmla="*/ 393367 h 5989370"/>
                  <a:gd name="connsiteX345" fmla="*/ 1564070 w 2553200"/>
                  <a:gd name="connsiteY345" fmla="*/ 447682 h 5989370"/>
                  <a:gd name="connsiteX346" fmla="*/ 1562016 w 2553200"/>
                  <a:gd name="connsiteY346" fmla="*/ 445763 h 5989370"/>
                  <a:gd name="connsiteX347" fmla="*/ 1508300 w 2553200"/>
                  <a:gd name="connsiteY347" fmla="*/ 361234 h 5989370"/>
                  <a:gd name="connsiteX348" fmla="*/ 1512274 w 2553200"/>
                  <a:gd name="connsiteY348" fmla="*/ 341150 h 5989370"/>
                  <a:gd name="connsiteX349" fmla="*/ 1519954 w 2553200"/>
                  <a:gd name="connsiteY349" fmla="*/ 321290 h 5989370"/>
                  <a:gd name="connsiteX350" fmla="*/ 1495842 w 2553200"/>
                  <a:gd name="connsiteY350" fmla="*/ 246044 h 5989370"/>
                  <a:gd name="connsiteX351" fmla="*/ 1516337 w 2553200"/>
                  <a:gd name="connsiteY351" fmla="*/ 319683 h 5989370"/>
                  <a:gd name="connsiteX352" fmla="*/ 1507809 w 2553200"/>
                  <a:gd name="connsiteY352" fmla="*/ 338428 h 5989370"/>
                  <a:gd name="connsiteX353" fmla="*/ 1502361 w 2553200"/>
                  <a:gd name="connsiteY353" fmla="*/ 359850 h 5989370"/>
                  <a:gd name="connsiteX354" fmla="*/ 1577734 w 2553200"/>
                  <a:gd name="connsiteY354" fmla="*/ 471960 h 5989370"/>
                  <a:gd name="connsiteX355" fmla="*/ 1620599 w 2553200"/>
                  <a:gd name="connsiteY355" fmla="*/ 527167 h 5989370"/>
                  <a:gd name="connsiteX356" fmla="*/ 1510532 w 2553200"/>
                  <a:gd name="connsiteY356" fmla="*/ 615579 h 5989370"/>
                  <a:gd name="connsiteX357" fmla="*/ 1465702 w 2553200"/>
                  <a:gd name="connsiteY357" fmla="*/ 676588 h 5989370"/>
                  <a:gd name="connsiteX358" fmla="*/ 914473 w 2553200"/>
                  <a:gd name="connsiteY358" fmla="*/ 515430 h 5989370"/>
                  <a:gd name="connsiteX359" fmla="*/ 888887 w 2553200"/>
                  <a:gd name="connsiteY359" fmla="*/ 454956 h 5989370"/>
                  <a:gd name="connsiteX360" fmla="*/ 877814 w 2553200"/>
                  <a:gd name="connsiteY360" fmla="*/ 374667 h 5989370"/>
                  <a:gd name="connsiteX361" fmla="*/ 881430 w 2553200"/>
                  <a:gd name="connsiteY361" fmla="*/ 353066 h 5989370"/>
                  <a:gd name="connsiteX362" fmla="*/ 901077 w 2553200"/>
                  <a:gd name="connsiteY362" fmla="*/ 331823 h 5989370"/>
                  <a:gd name="connsiteX363" fmla="*/ 948006 w 2553200"/>
                  <a:gd name="connsiteY363" fmla="*/ 233816 h 5989370"/>
                  <a:gd name="connsiteX364" fmla="*/ 946667 w 2553200"/>
                  <a:gd name="connsiteY364" fmla="*/ 205163 h 5989370"/>
                  <a:gd name="connsiteX365" fmla="*/ 944256 w 2553200"/>
                  <a:gd name="connsiteY365" fmla="*/ 195880 h 5989370"/>
                  <a:gd name="connsiteX366" fmla="*/ 940862 w 2553200"/>
                  <a:gd name="connsiteY366" fmla="*/ 186820 h 5989370"/>
                  <a:gd name="connsiteX367" fmla="*/ 936486 w 2553200"/>
                  <a:gd name="connsiteY367" fmla="*/ 178073 h 5989370"/>
                  <a:gd name="connsiteX368" fmla="*/ 931128 w 2553200"/>
                  <a:gd name="connsiteY368" fmla="*/ 169683 h 5989370"/>
                  <a:gd name="connsiteX369" fmla="*/ 922733 w 2553200"/>
                  <a:gd name="connsiteY369" fmla="*/ 159061 h 5989370"/>
                  <a:gd name="connsiteX370" fmla="*/ 915411 w 2553200"/>
                  <a:gd name="connsiteY370" fmla="*/ 151607 h 5989370"/>
                  <a:gd name="connsiteX371" fmla="*/ 911794 w 2553200"/>
                  <a:gd name="connsiteY371" fmla="*/ 148349 h 5989370"/>
                  <a:gd name="connsiteX372" fmla="*/ 907552 w 2553200"/>
                  <a:gd name="connsiteY372" fmla="*/ 112199 h 5989370"/>
                  <a:gd name="connsiteX373" fmla="*/ 904739 w 2553200"/>
                  <a:gd name="connsiteY373" fmla="*/ 107067 h 5989370"/>
                  <a:gd name="connsiteX374" fmla="*/ 901434 w 2553200"/>
                  <a:gd name="connsiteY374" fmla="*/ 102113 h 5989370"/>
                  <a:gd name="connsiteX375" fmla="*/ 896433 w 2553200"/>
                  <a:gd name="connsiteY375" fmla="*/ 95776 h 5989370"/>
                  <a:gd name="connsiteX376" fmla="*/ 890807 w 2553200"/>
                  <a:gd name="connsiteY376" fmla="*/ 89795 h 5989370"/>
                  <a:gd name="connsiteX377" fmla="*/ 885538 w 2553200"/>
                  <a:gd name="connsiteY377" fmla="*/ 83949 h 5989370"/>
                  <a:gd name="connsiteX378" fmla="*/ 882189 w 2553200"/>
                  <a:gd name="connsiteY378" fmla="*/ 79263 h 5989370"/>
                  <a:gd name="connsiteX379" fmla="*/ 890807 w 2553200"/>
                  <a:gd name="connsiteY379" fmla="*/ 39899 h 5989370"/>
                  <a:gd name="connsiteX380" fmla="*/ 875447 w 2553200"/>
                  <a:gd name="connsiteY380" fmla="*/ 67614 h 5989370"/>
                  <a:gd name="connsiteX381" fmla="*/ 889914 w 2553200"/>
                  <a:gd name="connsiteY381" fmla="*/ 94660 h 5989370"/>
                  <a:gd name="connsiteX382" fmla="*/ 894603 w 2553200"/>
                  <a:gd name="connsiteY382" fmla="*/ 100819 h 5989370"/>
                  <a:gd name="connsiteX383" fmla="*/ 904828 w 2553200"/>
                  <a:gd name="connsiteY383" fmla="*/ 142548 h 5989370"/>
                  <a:gd name="connsiteX384" fmla="*/ 904605 w 2553200"/>
                  <a:gd name="connsiteY384" fmla="*/ 142369 h 5989370"/>
                  <a:gd name="connsiteX385" fmla="*/ 881028 w 2553200"/>
                  <a:gd name="connsiteY385" fmla="*/ 125767 h 5989370"/>
                  <a:gd name="connsiteX386" fmla="*/ 841869 w 2553200"/>
                  <a:gd name="connsiteY386" fmla="*/ 88590 h 5989370"/>
                  <a:gd name="connsiteX387" fmla="*/ 866561 w 2553200"/>
                  <a:gd name="connsiteY387" fmla="*/ 0 h 5989370"/>
                  <a:gd name="connsiteX388" fmla="*/ 827000 w 2553200"/>
                  <a:gd name="connsiteY388" fmla="*/ 67168 h 5989370"/>
                  <a:gd name="connsiteX389" fmla="*/ 830393 w 2553200"/>
                  <a:gd name="connsiteY389" fmla="*/ 77388 h 5989370"/>
                  <a:gd name="connsiteX390" fmla="*/ 822311 w 2553200"/>
                  <a:gd name="connsiteY390" fmla="*/ 71988 h 5989370"/>
                  <a:gd name="connsiteX391" fmla="*/ 761406 w 2553200"/>
                  <a:gd name="connsiteY391" fmla="*/ 50342 h 5989370"/>
                  <a:gd name="connsiteX392" fmla="*/ 782973 w 2553200"/>
                  <a:gd name="connsiteY392" fmla="*/ 55743 h 5989370"/>
                  <a:gd name="connsiteX393" fmla="*/ 834367 w 2553200"/>
                  <a:gd name="connsiteY393" fmla="*/ 85466 h 5989370"/>
                  <a:gd name="connsiteX394" fmla="*/ 854550 w 2553200"/>
                  <a:gd name="connsiteY394" fmla="*/ 111173 h 5989370"/>
                  <a:gd name="connsiteX395" fmla="*/ 897996 w 2553200"/>
                  <a:gd name="connsiteY395" fmla="*/ 146832 h 5989370"/>
                  <a:gd name="connsiteX396" fmla="*/ 905453 w 2553200"/>
                  <a:gd name="connsiteY396" fmla="*/ 153660 h 5989370"/>
                  <a:gd name="connsiteX397" fmla="*/ 914384 w 2553200"/>
                  <a:gd name="connsiteY397" fmla="*/ 163256 h 5989370"/>
                  <a:gd name="connsiteX398" fmla="*/ 921796 w 2553200"/>
                  <a:gd name="connsiteY398" fmla="*/ 173521 h 5989370"/>
                  <a:gd name="connsiteX399" fmla="*/ 926395 w 2553200"/>
                  <a:gd name="connsiteY399" fmla="*/ 181554 h 5989370"/>
                  <a:gd name="connsiteX400" fmla="*/ 930101 w 2553200"/>
                  <a:gd name="connsiteY400" fmla="*/ 189900 h 5989370"/>
                  <a:gd name="connsiteX401" fmla="*/ 932825 w 2553200"/>
                  <a:gd name="connsiteY401" fmla="*/ 198469 h 5989370"/>
                  <a:gd name="connsiteX402" fmla="*/ 934030 w 2553200"/>
                  <a:gd name="connsiteY402" fmla="*/ 204315 h 5989370"/>
                  <a:gd name="connsiteX403" fmla="*/ 887771 w 2553200"/>
                  <a:gd name="connsiteY403" fmla="*/ 323298 h 5989370"/>
                  <a:gd name="connsiteX404" fmla="*/ 850219 w 2553200"/>
                  <a:gd name="connsiteY404" fmla="*/ 191730 h 5989370"/>
                  <a:gd name="connsiteX405" fmla="*/ 768818 w 2553200"/>
                  <a:gd name="connsiteY405" fmla="*/ 158123 h 5989370"/>
                  <a:gd name="connsiteX406" fmla="*/ 768148 w 2553200"/>
                  <a:gd name="connsiteY406" fmla="*/ 157856 h 5989370"/>
                  <a:gd name="connsiteX407" fmla="*/ 740241 w 2553200"/>
                  <a:gd name="connsiteY407" fmla="*/ 150715 h 5989370"/>
                  <a:gd name="connsiteX408" fmla="*/ 669735 w 2553200"/>
                  <a:gd name="connsiteY408" fmla="*/ 114029 h 5989370"/>
                  <a:gd name="connsiteX409" fmla="*/ 649374 w 2553200"/>
                  <a:gd name="connsiteY409" fmla="*/ 85823 h 5989370"/>
                  <a:gd name="connsiteX410" fmla="*/ 624280 w 2553200"/>
                  <a:gd name="connsiteY410" fmla="*/ 59625 h 5989370"/>
                  <a:gd name="connsiteX411" fmla="*/ 597488 w 2553200"/>
                  <a:gd name="connsiteY411" fmla="*/ 51414 h 5989370"/>
                  <a:gd name="connsiteX412" fmla="*/ 623922 w 2553200"/>
                  <a:gd name="connsiteY412" fmla="*/ 59938 h 5989370"/>
                  <a:gd name="connsiteX413" fmla="*/ 648168 w 2553200"/>
                  <a:gd name="connsiteY413" fmla="*/ 86269 h 5989370"/>
                  <a:gd name="connsiteX414" fmla="*/ 668038 w 2553200"/>
                  <a:gd name="connsiteY414" fmla="*/ 115056 h 5989370"/>
                  <a:gd name="connsiteX415" fmla="*/ 743277 w 2553200"/>
                  <a:gd name="connsiteY415" fmla="*/ 154732 h 5989370"/>
                  <a:gd name="connsiteX416" fmla="*/ 663127 w 2553200"/>
                  <a:gd name="connsiteY416" fmla="*/ 157052 h 5989370"/>
                  <a:gd name="connsiteX417" fmla="*/ 801101 w 2553200"/>
                  <a:gd name="connsiteY417" fmla="*/ 171200 h 5989370"/>
                  <a:gd name="connsiteX418" fmla="*/ 600435 w 2553200"/>
                  <a:gd name="connsiteY418" fmla="*/ 227389 h 5989370"/>
                  <a:gd name="connsiteX419" fmla="*/ 570697 w 2553200"/>
                  <a:gd name="connsiteY419" fmla="*/ 217258 h 5989370"/>
                  <a:gd name="connsiteX420" fmla="*/ 572974 w 2553200"/>
                  <a:gd name="connsiteY420" fmla="*/ 203646 h 5989370"/>
                  <a:gd name="connsiteX421" fmla="*/ 554801 w 2553200"/>
                  <a:gd name="connsiteY421" fmla="*/ 163167 h 5989370"/>
                  <a:gd name="connsiteX422" fmla="*/ 566857 w 2553200"/>
                  <a:gd name="connsiteY422" fmla="*/ 124428 h 5989370"/>
                  <a:gd name="connsiteX423" fmla="*/ 564401 w 2553200"/>
                  <a:gd name="connsiteY423" fmla="*/ 119028 h 5989370"/>
                  <a:gd name="connsiteX424" fmla="*/ 566321 w 2553200"/>
                  <a:gd name="connsiteY424" fmla="*/ 124562 h 5989370"/>
                  <a:gd name="connsiteX425" fmla="*/ 552613 w 2553200"/>
                  <a:gd name="connsiteY425" fmla="*/ 160667 h 5989370"/>
                  <a:gd name="connsiteX426" fmla="*/ 552970 w 2553200"/>
                  <a:gd name="connsiteY426" fmla="*/ 161247 h 5989370"/>
                  <a:gd name="connsiteX427" fmla="*/ 545067 w 2553200"/>
                  <a:gd name="connsiteY427" fmla="*/ 153794 h 5989370"/>
                  <a:gd name="connsiteX428" fmla="*/ 540512 w 2553200"/>
                  <a:gd name="connsiteY428" fmla="*/ 149912 h 5989370"/>
                  <a:gd name="connsiteX429" fmla="*/ 530555 w 2553200"/>
                  <a:gd name="connsiteY429" fmla="*/ 142681 h 5989370"/>
                  <a:gd name="connsiteX430" fmla="*/ 540066 w 2553200"/>
                  <a:gd name="connsiteY430" fmla="*/ 150179 h 5989370"/>
                  <a:gd name="connsiteX431" fmla="*/ 546585 w 2553200"/>
                  <a:gd name="connsiteY431" fmla="*/ 156204 h 5989370"/>
                  <a:gd name="connsiteX432" fmla="*/ 567125 w 2553200"/>
                  <a:gd name="connsiteY432" fmla="*/ 214848 h 5989370"/>
                  <a:gd name="connsiteX433" fmla="*/ 559445 w 2553200"/>
                  <a:gd name="connsiteY433" fmla="*/ 209091 h 5989370"/>
                  <a:gd name="connsiteX434" fmla="*/ 531493 w 2553200"/>
                  <a:gd name="connsiteY434" fmla="*/ 190926 h 5989370"/>
                  <a:gd name="connsiteX435" fmla="*/ 439286 w 2553200"/>
                  <a:gd name="connsiteY435" fmla="*/ 162765 h 5989370"/>
                  <a:gd name="connsiteX436" fmla="*/ 530064 w 2553200"/>
                  <a:gd name="connsiteY436" fmla="*/ 192176 h 5989370"/>
                  <a:gd name="connsiteX437" fmla="*/ 557212 w 2553200"/>
                  <a:gd name="connsiteY437" fmla="*/ 210653 h 5989370"/>
                  <a:gd name="connsiteX438" fmla="*/ 575475 w 2553200"/>
                  <a:gd name="connsiteY438" fmla="*/ 223238 h 5989370"/>
                  <a:gd name="connsiteX439" fmla="*/ 635443 w 2553200"/>
                  <a:gd name="connsiteY439" fmla="*/ 230959 h 5989370"/>
                  <a:gd name="connsiteX440" fmla="*/ 544844 w 2553200"/>
                  <a:gd name="connsiteY440" fmla="*/ 249034 h 5989370"/>
                  <a:gd name="connsiteX441" fmla="*/ 521803 w 2553200"/>
                  <a:gd name="connsiteY441" fmla="*/ 239037 h 5989370"/>
                  <a:gd name="connsiteX442" fmla="*/ 507649 w 2553200"/>
                  <a:gd name="connsiteY442" fmla="*/ 229397 h 5989370"/>
                  <a:gd name="connsiteX443" fmla="*/ 411870 w 2553200"/>
                  <a:gd name="connsiteY443" fmla="*/ 224488 h 5989370"/>
                  <a:gd name="connsiteX444" fmla="*/ 506398 w 2553200"/>
                  <a:gd name="connsiteY444" fmla="*/ 230379 h 5989370"/>
                  <a:gd name="connsiteX445" fmla="*/ 520285 w 2553200"/>
                  <a:gd name="connsiteY445" fmla="*/ 240242 h 5989370"/>
                  <a:gd name="connsiteX446" fmla="*/ 543683 w 2553200"/>
                  <a:gd name="connsiteY446" fmla="*/ 250820 h 5989370"/>
                  <a:gd name="connsiteX447" fmla="*/ 642765 w 2553200"/>
                  <a:gd name="connsiteY447" fmla="*/ 230245 h 5989370"/>
                  <a:gd name="connsiteX448" fmla="*/ 808960 w 2553200"/>
                  <a:gd name="connsiteY448" fmla="*/ 174503 h 5989370"/>
                  <a:gd name="connsiteX449" fmla="*/ 824320 w 2553200"/>
                  <a:gd name="connsiteY449" fmla="*/ 182134 h 5989370"/>
                  <a:gd name="connsiteX450" fmla="*/ 866070 w 2553200"/>
                  <a:gd name="connsiteY450" fmla="*/ 342712 h 5989370"/>
                  <a:gd name="connsiteX451" fmla="*/ 858256 w 2553200"/>
                  <a:gd name="connsiteY451" fmla="*/ 374132 h 5989370"/>
                  <a:gd name="connsiteX452" fmla="*/ 703403 w 2553200"/>
                  <a:gd name="connsiteY452" fmla="*/ 364536 h 5989370"/>
                  <a:gd name="connsiteX453" fmla="*/ 693758 w 2553200"/>
                  <a:gd name="connsiteY453" fmla="*/ 358199 h 5989370"/>
                  <a:gd name="connsiteX454" fmla="*/ 695678 w 2553200"/>
                  <a:gd name="connsiteY454" fmla="*/ 355209 h 5989370"/>
                  <a:gd name="connsiteX455" fmla="*/ 708181 w 2553200"/>
                  <a:gd name="connsiteY455" fmla="*/ 295762 h 5989370"/>
                  <a:gd name="connsiteX456" fmla="*/ 699027 w 2553200"/>
                  <a:gd name="connsiteY456" fmla="*/ 275901 h 5989370"/>
                  <a:gd name="connsiteX457" fmla="*/ 686792 w 2553200"/>
                  <a:gd name="connsiteY457" fmla="*/ 352040 h 5989370"/>
                  <a:gd name="connsiteX458" fmla="*/ 662993 w 2553200"/>
                  <a:gd name="connsiteY458" fmla="*/ 315622 h 5989370"/>
                  <a:gd name="connsiteX459" fmla="*/ 611197 w 2553200"/>
                  <a:gd name="connsiteY459" fmla="*/ 271617 h 5989370"/>
                  <a:gd name="connsiteX460" fmla="*/ 657858 w 2553200"/>
                  <a:gd name="connsiteY460" fmla="*/ 317229 h 5989370"/>
                  <a:gd name="connsiteX461" fmla="*/ 695946 w 2553200"/>
                  <a:gd name="connsiteY461" fmla="*/ 370740 h 5989370"/>
                  <a:gd name="connsiteX462" fmla="*/ 753860 w 2553200"/>
                  <a:gd name="connsiteY462" fmla="*/ 390198 h 5989370"/>
                  <a:gd name="connsiteX463" fmla="*/ 751002 w 2553200"/>
                  <a:gd name="connsiteY463" fmla="*/ 390734 h 5989370"/>
                  <a:gd name="connsiteX464" fmla="*/ 644641 w 2553200"/>
                  <a:gd name="connsiteY464" fmla="*/ 386226 h 5989370"/>
                  <a:gd name="connsiteX465" fmla="*/ 627539 w 2553200"/>
                  <a:gd name="connsiteY465" fmla="*/ 372213 h 5989370"/>
                  <a:gd name="connsiteX466" fmla="*/ 612447 w 2553200"/>
                  <a:gd name="connsiteY466" fmla="*/ 355432 h 5989370"/>
                  <a:gd name="connsiteX467" fmla="*/ 529305 w 2553200"/>
                  <a:gd name="connsiteY467" fmla="*/ 333072 h 5989370"/>
                  <a:gd name="connsiteX468" fmla="*/ 609143 w 2553200"/>
                  <a:gd name="connsiteY468" fmla="*/ 357396 h 5989370"/>
                  <a:gd name="connsiteX469" fmla="*/ 622761 w 2553200"/>
                  <a:gd name="connsiteY469" fmla="*/ 374221 h 5989370"/>
                  <a:gd name="connsiteX470" fmla="*/ 640444 w 2553200"/>
                  <a:gd name="connsiteY470" fmla="*/ 390109 h 5989370"/>
                  <a:gd name="connsiteX471" fmla="*/ 783509 w 2553200"/>
                  <a:gd name="connsiteY471" fmla="*/ 392921 h 5989370"/>
                  <a:gd name="connsiteX472" fmla="*/ 856782 w 2553200"/>
                  <a:gd name="connsiteY472" fmla="*/ 389841 h 5989370"/>
                  <a:gd name="connsiteX473" fmla="*/ 875581 w 2553200"/>
                  <a:gd name="connsiteY473" fmla="*/ 495123 h 5989370"/>
                  <a:gd name="connsiteX474" fmla="*/ 905989 w 2553200"/>
                  <a:gd name="connsiteY474" fmla="*/ 735990 h 5989370"/>
                  <a:gd name="connsiteX475" fmla="*/ 873616 w 2553200"/>
                  <a:gd name="connsiteY475" fmla="*/ 945616 h 5989370"/>
                  <a:gd name="connsiteX476" fmla="*/ 690231 w 2553200"/>
                  <a:gd name="connsiteY476" fmla="*/ 1048176 h 5989370"/>
                  <a:gd name="connsiteX477" fmla="*/ 544263 w 2553200"/>
                  <a:gd name="connsiteY477" fmla="*/ 979535 h 5989370"/>
                  <a:gd name="connsiteX478" fmla="*/ 480813 w 2553200"/>
                  <a:gd name="connsiteY478" fmla="*/ 920936 h 5989370"/>
                  <a:gd name="connsiteX479" fmla="*/ 468801 w 2553200"/>
                  <a:gd name="connsiteY479" fmla="*/ 901477 h 5989370"/>
                  <a:gd name="connsiteX480" fmla="*/ 469292 w 2553200"/>
                  <a:gd name="connsiteY480" fmla="*/ 873316 h 5989370"/>
                  <a:gd name="connsiteX481" fmla="*/ 360833 w 2553200"/>
                  <a:gd name="connsiteY481" fmla="*/ 719968 h 5989370"/>
                  <a:gd name="connsiteX482" fmla="*/ 396778 w 2553200"/>
                  <a:gd name="connsiteY482" fmla="*/ 744336 h 5989370"/>
                  <a:gd name="connsiteX483" fmla="*/ 409950 w 2553200"/>
                  <a:gd name="connsiteY483" fmla="*/ 755850 h 5989370"/>
                  <a:gd name="connsiteX484" fmla="*/ 453218 w 2553200"/>
                  <a:gd name="connsiteY484" fmla="*/ 873673 h 5989370"/>
                  <a:gd name="connsiteX485" fmla="*/ 334399 w 2553200"/>
                  <a:gd name="connsiteY485" fmla="*/ 788475 h 5989370"/>
                  <a:gd name="connsiteX486" fmla="*/ 249113 w 2553200"/>
                  <a:gd name="connsiteY486" fmla="*/ 806818 h 5989370"/>
                  <a:gd name="connsiteX487" fmla="*/ 248399 w 2553200"/>
                  <a:gd name="connsiteY487" fmla="*/ 806996 h 5989370"/>
                  <a:gd name="connsiteX488" fmla="*/ 222188 w 2553200"/>
                  <a:gd name="connsiteY488" fmla="*/ 816815 h 5989370"/>
                  <a:gd name="connsiteX489" fmla="*/ 143154 w 2553200"/>
                  <a:gd name="connsiteY489" fmla="*/ 826589 h 5989370"/>
                  <a:gd name="connsiteX490" fmla="*/ 108236 w 2553200"/>
                  <a:gd name="connsiteY490" fmla="*/ 815208 h 5989370"/>
                  <a:gd name="connsiteX491" fmla="*/ 71086 w 2553200"/>
                  <a:gd name="connsiteY491" fmla="*/ 808112 h 5989370"/>
                  <a:gd name="connsiteX492" fmla="*/ 44920 w 2553200"/>
                  <a:gd name="connsiteY492" fmla="*/ 816458 h 5989370"/>
                  <a:gd name="connsiteX493" fmla="*/ 70997 w 2553200"/>
                  <a:gd name="connsiteY493" fmla="*/ 808558 h 5989370"/>
                  <a:gd name="connsiteX494" fmla="*/ 107567 w 2553200"/>
                  <a:gd name="connsiteY494" fmla="*/ 816279 h 5989370"/>
                  <a:gd name="connsiteX495" fmla="*/ 142440 w 2553200"/>
                  <a:gd name="connsiteY495" fmla="*/ 828419 h 5989370"/>
                  <a:gd name="connsiteX496" fmla="*/ 227145 w 2553200"/>
                  <a:gd name="connsiteY496" fmla="*/ 818377 h 5989370"/>
                  <a:gd name="connsiteX497" fmla="*/ 167400 w 2553200"/>
                  <a:gd name="connsiteY497" fmla="*/ 865060 h 5989370"/>
                  <a:gd name="connsiteX498" fmla="*/ 282692 w 2553200"/>
                  <a:gd name="connsiteY498" fmla="*/ 799409 h 5989370"/>
                  <a:gd name="connsiteX499" fmla="*/ 167624 w 2553200"/>
                  <a:gd name="connsiteY499" fmla="*/ 956863 h 5989370"/>
                  <a:gd name="connsiteX500" fmla="*/ 137930 w 2553200"/>
                  <a:gd name="connsiteY500" fmla="*/ 965298 h 5989370"/>
                  <a:gd name="connsiteX501" fmla="*/ 130339 w 2553200"/>
                  <a:gd name="connsiteY501" fmla="*/ 953025 h 5989370"/>
                  <a:gd name="connsiteX502" fmla="*/ 88724 w 2553200"/>
                  <a:gd name="connsiteY502" fmla="*/ 930532 h 5989370"/>
                  <a:gd name="connsiteX503" fmla="*/ 71399 w 2553200"/>
                  <a:gd name="connsiteY503" fmla="*/ 892552 h 5989370"/>
                  <a:gd name="connsiteX504" fmla="*/ 65817 w 2553200"/>
                  <a:gd name="connsiteY504" fmla="*/ 889561 h 5989370"/>
                  <a:gd name="connsiteX505" fmla="*/ 71086 w 2553200"/>
                  <a:gd name="connsiteY505" fmla="*/ 892953 h 5989370"/>
                  <a:gd name="connsiteX506" fmla="*/ 85330 w 2553200"/>
                  <a:gd name="connsiteY506" fmla="*/ 929728 h 5989370"/>
                  <a:gd name="connsiteX507" fmla="*/ 86000 w 2553200"/>
                  <a:gd name="connsiteY507" fmla="*/ 929996 h 5989370"/>
                  <a:gd name="connsiteX508" fmla="*/ 74837 w 2553200"/>
                  <a:gd name="connsiteY508" fmla="*/ 928389 h 5989370"/>
                  <a:gd name="connsiteX509" fmla="*/ 68675 w 2553200"/>
                  <a:gd name="connsiteY509" fmla="*/ 927809 h 5989370"/>
                  <a:gd name="connsiteX510" fmla="*/ 56128 w 2553200"/>
                  <a:gd name="connsiteY510" fmla="*/ 927541 h 5989370"/>
                  <a:gd name="connsiteX511" fmla="*/ 68541 w 2553200"/>
                  <a:gd name="connsiteY511" fmla="*/ 928300 h 5989370"/>
                  <a:gd name="connsiteX512" fmla="*/ 77650 w 2553200"/>
                  <a:gd name="connsiteY512" fmla="*/ 929505 h 5989370"/>
                  <a:gd name="connsiteX513" fmla="*/ 133509 w 2553200"/>
                  <a:gd name="connsiteY513" fmla="*/ 965343 h 5989370"/>
                  <a:gd name="connsiteX514" fmla="*/ 123686 w 2553200"/>
                  <a:gd name="connsiteY514" fmla="*/ 964986 h 5989370"/>
                  <a:gd name="connsiteX515" fmla="*/ 89840 w 2553200"/>
                  <a:gd name="connsiteY515" fmla="*/ 965923 h 5989370"/>
                  <a:gd name="connsiteX516" fmla="*/ 0 w 2553200"/>
                  <a:gd name="connsiteY516" fmla="*/ 994709 h 5989370"/>
                  <a:gd name="connsiteX517" fmla="*/ 89617 w 2553200"/>
                  <a:gd name="connsiteY517" fmla="*/ 967753 h 5989370"/>
                  <a:gd name="connsiteX518" fmla="*/ 123016 w 2553200"/>
                  <a:gd name="connsiteY518" fmla="*/ 967485 h 5989370"/>
                  <a:gd name="connsiteX519" fmla="*/ 145610 w 2553200"/>
                  <a:gd name="connsiteY519" fmla="*/ 967485 h 5989370"/>
                  <a:gd name="connsiteX520" fmla="*/ 196826 w 2553200"/>
                  <a:gd name="connsiteY520" fmla="*/ 940216 h 5989370"/>
                  <a:gd name="connsiteX521" fmla="*/ 139895 w 2553200"/>
                  <a:gd name="connsiteY521" fmla="*/ 1005420 h 5989370"/>
                  <a:gd name="connsiteX522" fmla="*/ 115425 w 2553200"/>
                  <a:gd name="connsiteY522" fmla="*/ 1010240 h 5989370"/>
                  <a:gd name="connsiteX523" fmla="*/ 98011 w 2553200"/>
                  <a:gd name="connsiteY523" fmla="*/ 1010330 h 5989370"/>
                  <a:gd name="connsiteX524" fmla="*/ 21388 w 2553200"/>
                  <a:gd name="connsiteY524" fmla="*/ 1059869 h 5989370"/>
                  <a:gd name="connsiteX525" fmla="*/ 97743 w 2553200"/>
                  <a:gd name="connsiteY525" fmla="*/ 1011802 h 5989370"/>
                  <a:gd name="connsiteX526" fmla="*/ 115113 w 2553200"/>
                  <a:gd name="connsiteY526" fmla="*/ 1011981 h 5989370"/>
                  <a:gd name="connsiteX527" fmla="*/ 140252 w 2553200"/>
                  <a:gd name="connsiteY527" fmla="*/ 1007429 h 5989370"/>
                  <a:gd name="connsiteX528" fmla="*/ 202006 w 2553200"/>
                  <a:gd name="connsiteY528" fmla="*/ 935485 h 5989370"/>
                  <a:gd name="connsiteX529" fmla="*/ 291042 w 2553200"/>
                  <a:gd name="connsiteY529" fmla="*/ 797624 h 5989370"/>
                  <a:gd name="connsiteX530" fmla="*/ 308009 w 2553200"/>
                  <a:gd name="connsiteY530" fmla="*/ 795214 h 5989370"/>
                  <a:gd name="connsiteX531" fmla="*/ 449913 w 2553200"/>
                  <a:gd name="connsiteY531" fmla="*/ 901477 h 5989370"/>
                  <a:gd name="connsiteX532" fmla="*/ 465452 w 2553200"/>
                  <a:gd name="connsiteY532" fmla="*/ 931201 h 5989370"/>
                  <a:gd name="connsiteX533" fmla="*/ 340382 w 2553200"/>
                  <a:gd name="connsiteY533" fmla="*/ 1009973 h 5989370"/>
                  <a:gd name="connsiteX534" fmla="*/ 328683 w 2553200"/>
                  <a:gd name="connsiteY534" fmla="*/ 1010240 h 5989370"/>
                  <a:gd name="connsiteX535" fmla="*/ 328148 w 2553200"/>
                  <a:gd name="connsiteY535" fmla="*/ 1006759 h 5989370"/>
                  <a:gd name="connsiteX536" fmla="*/ 297025 w 2553200"/>
                  <a:gd name="connsiteY536" fmla="*/ 951775 h 5989370"/>
                  <a:gd name="connsiteX537" fmla="*/ 276441 w 2553200"/>
                  <a:gd name="connsiteY537" fmla="*/ 940841 h 5989370"/>
                  <a:gd name="connsiteX538" fmla="*/ 319217 w 2553200"/>
                  <a:gd name="connsiteY538" fmla="*/ 1009125 h 5989370"/>
                  <a:gd name="connsiteX539" fmla="*/ 276083 w 2553200"/>
                  <a:gd name="connsiteY539" fmla="*/ 993058 h 5989370"/>
                  <a:gd name="connsiteX540" fmla="*/ 206337 w 2553200"/>
                  <a:gd name="connsiteY540" fmla="*/ 986497 h 5989370"/>
                  <a:gd name="connsiteX541" fmla="*/ 273270 w 2553200"/>
                  <a:gd name="connsiteY541" fmla="*/ 997253 h 5989370"/>
                  <a:gd name="connsiteX542" fmla="*/ 339043 w 2553200"/>
                  <a:gd name="connsiteY542" fmla="*/ 1019122 h 5989370"/>
                  <a:gd name="connsiteX543" fmla="*/ 396688 w 2553200"/>
                  <a:gd name="connsiteY543" fmla="*/ 1002475 h 5989370"/>
                  <a:gd name="connsiteX544" fmla="*/ 394902 w 2553200"/>
                  <a:gd name="connsiteY544" fmla="*/ 1004528 h 5989370"/>
                  <a:gd name="connsiteX545" fmla="*/ 310421 w 2553200"/>
                  <a:gd name="connsiteY545" fmla="*/ 1060315 h 5989370"/>
                  <a:gd name="connsiteX546" fmla="*/ 287737 w 2553200"/>
                  <a:gd name="connsiteY546" fmla="*/ 1058574 h 5989370"/>
                  <a:gd name="connsiteX547" fmla="*/ 264697 w 2553200"/>
                  <a:gd name="connsiteY547" fmla="*/ 1053487 h 5989370"/>
                  <a:gd name="connsiteX548" fmla="*/ 185752 w 2553200"/>
                  <a:gd name="connsiteY548" fmla="*/ 1081871 h 5989370"/>
                  <a:gd name="connsiteX549" fmla="*/ 263491 w 2553200"/>
                  <a:gd name="connsiteY549" fmla="*/ 1056879 h 5989370"/>
                  <a:gd name="connsiteX550" fmla="*/ 285416 w 2553200"/>
                  <a:gd name="connsiteY550" fmla="*/ 1062814 h 5989370"/>
                  <a:gd name="connsiteX551" fmla="*/ 309840 w 2553200"/>
                  <a:gd name="connsiteY551" fmla="*/ 1065760 h 5989370"/>
                  <a:gd name="connsiteX552" fmla="*/ 421247 w 2553200"/>
                  <a:gd name="connsiteY552" fmla="*/ 988059 h 5989370"/>
                  <a:gd name="connsiteX553" fmla="*/ 475187 w 2553200"/>
                  <a:gd name="connsiteY553" fmla="*/ 944634 h 5989370"/>
                  <a:gd name="connsiteX554" fmla="*/ 610303 w 2553200"/>
                  <a:gd name="connsiteY554" fmla="*/ 1046212 h 5989370"/>
                  <a:gd name="connsiteX555" fmla="*/ 695633 w 2553200"/>
                  <a:gd name="connsiteY555" fmla="*/ 1082407 h 5989370"/>
                  <a:gd name="connsiteX556" fmla="*/ 806594 w 2553200"/>
                  <a:gd name="connsiteY556" fmla="*/ 1210494 h 5989370"/>
                  <a:gd name="connsiteX557" fmla="*/ 823249 w 2553200"/>
                  <a:gd name="connsiteY557" fmla="*/ 1291274 h 5989370"/>
                  <a:gd name="connsiteX558" fmla="*/ 812845 w 2553200"/>
                  <a:gd name="connsiteY558" fmla="*/ 1335726 h 5989370"/>
                  <a:gd name="connsiteX559" fmla="*/ 762656 w 2553200"/>
                  <a:gd name="connsiteY559" fmla="*/ 1381873 h 5989370"/>
                  <a:gd name="connsiteX560" fmla="*/ 647633 w 2553200"/>
                  <a:gd name="connsiteY560" fmla="*/ 1373304 h 5989370"/>
                  <a:gd name="connsiteX561" fmla="*/ 562571 w 2553200"/>
                  <a:gd name="connsiteY561" fmla="*/ 1346347 h 5989370"/>
                  <a:gd name="connsiteX562" fmla="*/ 542254 w 2553200"/>
                  <a:gd name="connsiteY562" fmla="*/ 1333673 h 5989370"/>
                  <a:gd name="connsiteX563" fmla="*/ 528501 w 2553200"/>
                  <a:gd name="connsiteY563" fmla="*/ 1307966 h 5989370"/>
                  <a:gd name="connsiteX564" fmla="*/ 356278 w 2553200"/>
                  <a:gd name="connsiteY564" fmla="*/ 1213708 h 5989370"/>
                  <a:gd name="connsiteX565" fmla="*/ 399993 w 2553200"/>
                  <a:gd name="connsiteY565" fmla="*/ 1220982 h 5989370"/>
                  <a:gd name="connsiteX566" fmla="*/ 417318 w 2553200"/>
                  <a:gd name="connsiteY566" fmla="*/ 1225981 h 5989370"/>
                  <a:gd name="connsiteX567" fmla="*/ 514570 w 2553200"/>
                  <a:gd name="connsiteY567" fmla="*/ 1314883 h 5989370"/>
                  <a:gd name="connsiteX568" fmla="*/ 367665 w 2553200"/>
                  <a:gd name="connsiteY568" fmla="*/ 1286633 h 5989370"/>
                  <a:gd name="connsiteX569" fmla="*/ 302294 w 2553200"/>
                  <a:gd name="connsiteY569" fmla="*/ 1338359 h 5989370"/>
                  <a:gd name="connsiteX570" fmla="*/ 301758 w 2553200"/>
                  <a:gd name="connsiteY570" fmla="*/ 1338805 h 5989370"/>
                  <a:gd name="connsiteX571" fmla="*/ 283763 w 2553200"/>
                  <a:gd name="connsiteY571" fmla="*/ 1358487 h 5989370"/>
                  <a:gd name="connsiteX572" fmla="*/ 219509 w 2553200"/>
                  <a:gd name="connsiteY572" fmla="*/ 1399859 h 5989370"/>
                  <a:gd name="connsiteX573" fmla="*/ 183207 w 2553200"/>
                  <a:gd name="connsiteY573" fmla="*/ 1403920 h 5989370"/>
                  <a:gd name="connsiteX574" fmla="*/ 147128 w 2553200"/>
                  <a:gd name="connsiteY574" fmla="*/ 1412757 h 5989370"/>
                  <a:gd name="connsiteX575" fmla="*/ 128464 w 2553200"/>
                  <a:gd name="connsiteY575" fmla="*/ 1431055 h 5989370"/>
                  <a:gd name="connsiteX576" fmla="*/ 147307 w 2553200"/>
                  <a:gd name="connsiteY576" fmla="*/ 1413203 h 5989370"/>
                  <a:gd name="connsiteX577" fmla="*/ 183207 w 2553200"/>
                  <a:gd name="connsiteY577" fmla="*/ 1405125 h 5989370"/>
                  <a:gd name="connsiteX578" fmla="*/ 219866 w 2553200"/>
                  <a:gd name="connsiteY578" fmla="*/ 1401733 h 5989370"/>
                  <a:gd name="connsiteX579" fmla="*/ 288943 w 2553200"/>
                  <a:gd name="connsiteY579" fmla="*/ 1357773 h 5989370"/>
                  <a:gd name="connsiteX580" fmla="*/ 260187 w 2553200"/>
                  <a:gd name="connsiteY580" fmla="*/ 1424628 h 5989370"/>
                  <a:gd name="connsiteX581" fmla="*/ 327969 w 2553200"/>
                  <a:gd name="connsiteY581" fmla="*/ 1317695 h 5989370"/>
                  <a:gd name="connsiteX582" fmla="*/ 306670 w 2553200"/>
                  <a:gd name="connsiteY582" fmla="*/ 1507684 h 5989370"/>
                  <a:gd name="connsiteX583" fmla="*/ 284924 w 2553200"/>
                  <a:gd name="connsiteY583" fmla="*/ 1527544 h 5989370"/>
                  <a:gd name="connsiteX584" fmla="*/ 272109 w 2553200"/>
                  <a:gd name="connsiteY584" fmla="*/ 1519556 h 5989370"/>
                  <a:gd name="connsiteX585" fmla="*/ 224376 w 2553200"/>
                  <a:gd name="connsiteY585" fmla="*/ 1516298 h 5989370"/>
                  <a:gd name="connsiteX586" fmla="*/ 190084 w 2553200"/>
                  <a:gd name="connsiteY586" fmla="*/ 1488984 h 5989370"/>
                  <a:gd name="connsiteX587" fmla="*/ 183698 w 2553200"/>
                  <a:gd name="connsiteY587" fmla="*/ 1488583 h 5989370"/>
                  <a:gd name="connsiteX588" fmla="*/ 189994 w 2553200"/>
                  <a:gd name="connsiteY588" fmla="*/ 1489475 h 5989370"/>
                  <a:gd name="connsiteX589" fmla="*/ 220983 w 2553200"/>
                  <a:gd name="connsiteY589" fmla="*/ 1516923 h 5989370"/>
                  <a:gd name="connsiteX590" fmla="*/ 221697 w 2553200"/>
                  <a:gd name="connsiteY590" fmla="*/ 1516923 h 5989370"/>
                  <a:gd name="connsiteX591" fmla="*/ 211115 w 2553200"/>
                  <a:gd name="connsiteY591" fmla="*/ 1520091 h 5989370"/>
                  <a:gd name="connsiteX592" fmla="*/ 205444 w 2553200"/>
                  <a:gd name="connsiteY592" fmla="*/ 1522100 h 5989370"/>
                  <a:gd name="connsiteX593" fmla="*/ 194325 w 2553200"/>
                  <a:gd name="connsiteY593" fmla="*/ 1527009 h 5989370"/>
                  <a:gd name="connsiteX594" fmla="*/ 205578 w 2553200"/>
                  <a:gd name="connsiteY594" fmla="*/ 1522546 h 5989370"/>
                  <a:gd name="connsiteX595" fmla="*/ 214151 w 2553200"/>
                  <a:gd name="connsiteY595" fmla="*/ 1519913 h 5989370"/>
                  <a:gd name="connsiteX596" fmla="*/ 281084 w 2553200"/>
                  <a:gd name="connsiteY596" fmla="*/ 1529374 h 5989370"/>
                  <a:gd name="connsiteX597" fmla="*/ 272288 w 2553200"/>
                  <a:gd name="connsiteY597" fmla="*/ 1533123 h 5989370"/>
                  <a:gd name="connsiteX598" fmla="*/ 243175 w 2553200"/>
                  <a:gd name="connsiteY598" fmla="*/ 1547896 h 5989370"/>
                  <a:gd name="connsiteX599" fmla="*/ 179099 w 2553200"/>
                  <a:gd name="connsiteY599" fmla="*/ 1610958 h 5989370"/>
                  <a:gd name="connsiteX600" fmla="*/ 243889 w 2553200"/>
                  <a:gd name="connsiteY600" fmla="*/ 1549636 h 5989370"/>
                  <a:gd name="connsiteX601" fmla="*/ 273002 w 2553200"/>
                  <a:gd name="connsiteY601" fmla="*/ 1535667 h 5989370"/>
                  <a:gd name="connsiteX602" fmla="*/ 292783 w 2553200"/>
                  <a:gd name="connsiteY602" fmla="*/ 1526339 h 5989370"/>
                  <a:gd name="connsiteX603" fmla="*/ 323816 w 2553200"/>
                  <a:gd name="connsiteY603" fmla="*/ 1480549 h 5989370"/>
                  <a:gd name="connsiteX604" fmla="*/ 306849 w 2553200"/>
                  <a:gd name="connsiteY604" fmla="*/ 1563025 h 5989370"/>
                  <a:gd name="connsiteX605" fmla="*/ 287871 w 2553200"/>
                  <a:gd name="connsiteY605" fmla="*/ 1577441 h 5989370"/>
                  <a:gd name="connsiteX606" fmla="*/ 272690 w 2553200"/>
                  <a:gd name="connsiteY606" fmla="*/ 1584715 h 5989370"/>
                  <a:gd name="connsiteX607" fmla="*/ 230628 w 2553200"/>
                  <a:gd name="connsiteY607" fmla="*/ 1661121 h 5989370"/>
                  <a:gd name="connsiteX608" fmla="*/ 273226 w 2553200"/>
                  <a:gd name="connsiteY608" fmla="*/ 1586143 h 5989370"/>
                  <a:gd name="connsiteX609" fmla="*/ 288541 w 2553200"/>
                  <a:gd name="connsiteY609" fmla="*/ 1579137 h 5989370"/>
                  <a:gd name="connsiteX610" fmla="*/ 308233 w 2553200"/>
                  <a:gd name="connsiteY610" fmla="*/ 1564676 h 5989370"/>
                  <a:gd name="connsiteX611" fmla="*/ 325960 w 2553200"/>
                  <a:gd name="connsiteY611" fmla="*/ 1474078 h 5989370"/>
                  <a:gd name="connsiteX612" fmla="*/ 334354 w 2553200"/>
                  <a:gd name="connsiteY612" fmla="*/ 1312607 h 5989370"/>
                  <a:gd name="connsiteX613" fmla="*/ 347973 w 2553200"/>
                  <a:gd name="connsiteY613" fmla="*/ 1303414 h 5989370"/>
                  <a:gd name="connsiteX614" fmla="*/ 525688 w 2553200"/>
                  <a:gd name="connsiteY614" fmla="*/ 1341260 h 5989370"/>
                  <a:gd name="connsiteX615" fmla="*/ 554265 w 2553200"/>
                  <a:gd name="connsiteY615" fmla="*/ 1361789 h 5989370"/>
                  <a:gd name="connsiteX616" fmla="*/ 484563 w 2553200"/>
                  <a:gd name="connsiteY616" fmla="*/ 1484611 h 5989370"/>
                  <a:gd name="connsiteX617" fmla="*/ 474472 w 2553200"/>
                  <a:gd name="connsiteY617" fmla="*/ 1489698 h 5989370"/>
                  <a:gd name="connsiteX618" fmla="*/ 472239 w 2553200"/>
                  <a:gd name="connsiteY618" fmla="*/ 1486753 h 5989370"/>
                  <a:gd name="connsiteX619" fmla="*/ 417273 w 2553200"/>
                  <a:gd name="connsiteY619" fmla="*/ 1449755 h 5989370"/>
                  <a:gd name="connsiteX620" fmla="*/ 393786 w 2553200"/>
                  <a:gd name="connsiteY620" fmla="*/ 1448327 h 5989370"/>
                  <a:gd name="connsiteX621" fmla="*/ 465631 w 2553200"/>
                  <a:gd name="connsiteY621" fmla="*/ 1492555 h 5989370"/>
                  <a:gd name="connsiteX622" fmla="*/ 419773 w 2553200"/>
                  <a:gd name="connsiteY622" fmla="*/ 1495768 h 5989370"/>
                  <a:gd name="connsiteX623" fmla="*/ 355430 w 2553200"/>
                  <a:gd name="connsiteY623" fmla="*/ 1518529 h 5989370"/>
                  <a:gd name="connsiteX624" fmla="*/ 419416 w 2553200"/>
                  <a:gd name="connsiteY624" fmla="*/ 1500722 h 5989370"/>
                  <a:gd name="connsiteX625" fmla="*/ 488002 w 2553200"/>
                  <a:gd name="connsiteY625" fmla="*/ 1493492 h 5989370"/>
                  <a:gd name="connsiteX626" fmla="*/ 530064 w 2553200"/>
                  <a:gd name="connsiteY626" fmla="*/ 1454709 h 5989370"/>
                  <a:gd name="connsiteX627" fmla="*/ 529528 w 2553200"/>
                  <a:gd name="connsiteY627" fmla="*/ 1457297 h 5989370"/>
                  <a:gd name="connsiteX628" fmla="*/ 483715 w 2553200"/>
                  <a:gd name="connsiteY628" fmla="*/ 1542585 h 5989370"/>
                  <a:gd name="connsiteX629" fmla="*/ 462952 w 2553200"/>
                  <a:gd name="connsiteY629" fmla="*/ 1550350 h 5989370"/>
                  <a:gd name="connsiteX630" fmla="*/ 440224 w 2553200"/>
                  <a:gd name="connsiteY630" fmla="*/ 1555215 h 5989370"/>
                  <a:gd name="connsiteX631" fmla="*/ 385481 w 2553200"/>
                  <a:gd name="connsiteY631" fmla="*/ 1613412 h 5989370"/>
                  <a:gd name="connsiteX632" fmla="*/ 440894 w 2553200"/>
                  <a:gd name="connsiteY632" fmla="*/ 1558785 h 5989370"/>
                  <a:gd name="connsiteX633" fmla="*/ 463086 w 2553200"/>
                  <a:gd name="connsiteY633" fmla="*/ 1555126 h 5989370"/>
                  <a:gd name="connsiteX634" fmla="*/ 485948 w 2553200"/>
                  <a:gd name="connsiteY634" fmla="*/ 1547762 h 5989370"/>
                  <a:gd name="connsiteX635" fmla="*/ 544263 w 2553200"/>
                  <a:gd name="connsiteY635" fmla="*/ 1431546 h 5989370"/>
                  <a:gd name="connsiteX636" fmla="*/ 569581 w 2553200"/>
                  <a:gd name="connsiteY636" fmla="*/ 1370001 h 5989370"/>
                  <a:gd name="connsiteX637" fmla="*/ 875313 w 2553200"/>
                  <a:gd name="connsiteY637" fmla="*/ 1399635 h 5989370"/>
                  <a:gd name="connsiteX638" fmla="*/ 1140233 w 2553200"/>
                  <a:gd name="connsiteY638" fmla="*/ 1750470 h 5989370"/>
                  <a:gd name="connsiteX639" fmla="*/ 1137063 w 2553200"/>
                  <a:gd name="connsiteY639" fmla="*/ 2207123 h 5989370"/>
                  <a:gd name="connsiteX640" fmla="*/ 1270662 w 2553200"/>
                  <a:gd name="connsiteY640" fmla="*/ 2677521 h 5989370"/>
                  <a:gd name="connsiteX641" fmla="*/ 1424577 w 2553200"/>
                  <a:gd name="connsiteY641" fmla="*/ 3157827 h 5989370"/>
                  <a:gd name="connsiteX642" fmla="*/ 1101386 w 2553200"/>
                  <a:gd name="connsiteY642" fmla="*/ 3677719 h 5989370"/>
                  <a:gd name="connsiteX643" fmla="*/ 1085356 w 2553200"/>
                  <a:gd name="connsiteY643" fmla="*/ 3697892 h 5989370"/>
                  <a:gd name="connsiteX644" fmla="*/ 879778 w 2553200"/>
                  <a:gd name="connsiteY644" fmla="*/ 4142450 h 5989370"/>
                  <a:gd name="connsiteX645" fmla="*/ 977164 w 2553200"/>
                  <a:gd name="connsiteY645" fmla="*/ 4627933 h 5989370"/>
                  <a:gd name="connsiteX646" fmla="*/ 937022 w 2553200"/>
                  <a:gd name="connsiteY646" fmla="*/ 5023397 h 5989370"/>
                  <a:gd name="connsiteX647" fmla="*/ 769131 w 2553200"/>
                  <a:gd name="connsiteY647" fmla="*/ 5055620 h 5989370"/>
                  <a:gd name="connsiteX648" fmla="*/ 751806 w 2553200"/>
                  <a:gd name="connsiteY648" fmla="*/ 5040981 h 5989370"/>
                  <a:gd name="connsiteX649" fmla="*/ 721308 w 2553200"/>
                  <a:gd name="connsiteY649" fmla="*/ 5056646 h 5989370"/>
                  <a:gd name="connsiteX650" fmla="*/ 739482 w 2553200"/>
                  <a:gd name="connsiteY650" fmla="*/ 5085031 h 5989370"/>
                  <a:gd name="connsiteX651" fmla="*/ 763772 w 2553200"/>
                  <a:gd name="connsiteY651" fmla="*/ 5079363 h 5989370"/>
                  <a:gd name="connsiteX652" fmla="*/ 956088 w 2553200"/>
                  <a:gd name="connsiteY652" fmla="*/ 5041026 h 5989370"/>
                  <a:gd name="connsiteX653" fmla="*/ 1030121 w 2553200"/>
                  <a:gd name="connsiteY653" fmla="*/ 4750977 h 5989370"/>
                  <a:gd name="connsiteX654" fmla="*/ 1017798 w 2553200"/>
                  <a:gd name="connsiteY654" fmla="*/ 4649265 h 5989370"/>
                  <a:gd name="connsiteX655" fmla="*/ 1086964 w 2553200"/>
                  <a:gd name="connsiteY655" fmla="*/ 4789849 h 5989370"/>
                  <a:gd name="connsiteX656" fmla="*/ 1110004 w 2553200"/>
                  <a:gd name="connsiteY656" fmla="*/ 5057093 h 5989370"/>
                  <a:gd name="connsiteX657" fmla="*/ 947113 w 2553200"/>
                  <a:gd name="connsiteY657" fmla="*/ 5189241 h 5989370"/>
                  <a:gd name="connsiteX658" fmla="*/ 788956 w 2553200"/>
                  <a:gd name="connsiteY658" fmla="*/ 5536730 h 5989370"/>
                  <a:gd name="connsiteX659" fmla="*/ 780785 w 2553200"/>
                  <a:gd name="connsiteY659" fmla="*/ 5557527 h 5989370"/>
                  <a:gd name="connsiteX660" fmla="*/ 809764 w 2553200"/>
                  <a:gd name="connsiteY660" fmla="*/ 5577119 h 5989370"/>
                  <a:gd name="connsiteX661" fmla="*/ 830259 w 2553200"/>
                  <a:gd name="connsiteY661" fmla="*/ 5551279 h 5989370"/>
                  <a:gd name="connsiteX662" fmla="*/ 815301 w 2553200"/>
                  <a:gd name="connsiteY662" fmla="*/ 5533605 h 5989370"/>
                  <a:gd name="connsiteX663" fmla="*/ 962786 w 2553200"/>
                  <a:gd name="connsiteY663" fmla="*/ 5209414 h 5989370"/>
                  <a:gd name="connsiteX664" fmla="*/ 1131348 w 2553200"/>
                  <a:gd name="connsiteY664" fmla="*/ 5072356 h 5989370"/>
                  <a:gd name="connsiteX665" fmla="*/ 1082722 w 2553200"/>
                  <a:gd name="connsiteY665" fmla="*/ 4716835 h 5989370"/>
                  <a:gd name="connsiteX666" fmla="*/ 1247220 w 2553200"/>
                  <a:gd name="connsiteY666" fmla="*/ 4931951 h 5989370"/>
                  <a:gd name="connsiteX667" fmla="*/ 1339872 w 2553200"/>
                  <a:gd name="connsiteY667" fmla="*/ 5107212 h 5989370"/>
                  <a:gd name="connsiteX668" fmla="*/ 1177161 w 2553200"/>
                  <a:gd name="connsiteY668" fmla="*/ 5226641 h 5989370"/>
                  <a:gd name="connsiteX669" fmla="*/ 1059503 w 2553200"/>
                  <a:gd name="connsiteY669" fmla="*/ 5357764 h 5989370"/>
                  <a:gd name="connsiteX670" fmla="*/ 1005161 w 2553200"/>
                  <a:gd name="connsiteY670" fmla="*/ 5516199 h 5989370"/>
                  <a:gd name="connsiteX671" fmla="*/ 1025701 w 2553200"/>
                  <a:gd name="connsiteY671" fmla="*/ 5699762 h 5989370"/>
                  <a:gd name="connsiteX672" fmla="*/ 991855 w 2553200"/>
                  <a:gd name="connsiteY672" fmla="*/ 5944557 h 5989370"/>
                  <a:gd name="connsiteX673" fmla="*/ 969931 w 2553200"/>
                  <a:gd name="connsiteY673" fmla="*/ 5947859 h 5989370"/>
                  <a:gd name="connsiteX674" fmla="*/ 965421 w 2553200"/>
                  <a:gd name="connsiteY674" fmla="*/ 5979859 h 5989370"/>
                  <a:gd name="connsiteX675" fmla="*/ 1000607 w 2553200"/>
                  <a:gd name="connsiteY675" fmla="*/ 5985036 h 5989370"/>
                  <a:gd name="connsiteX676" fmla="*/ 1009939 w 2553200"/>
                  <a:gd name="connsiteY676" fmla="*/ 5963122 h 5989370"/>
                  <a:gd name="connsiteX677" fmla="*/ 1052046 w 2553200"/>
                  <a:gd name="connsiteY677" fmla="*/ 5696683 h 5989370"/>
                  <a:gd name="connsiteX678" fmla="*/ 1048206 w 2553200"/>
                  <a:gd name="connsiteY678" fmla="*/ 5674814 h 5989370"/>
                  <a:gd name="connsiteX679" fmla="*/ 1094867 w 2553200"/>
                  <a:gd name="connsiteY679" fmla="*/ 5734797 h 5989370"/>
                  <a:gd name="connsiteX680" fmla="*/ 1189663 w 2553200"/>
                  <a:gd name="connsiteY680" fmla="*/ 5816201 h 5989370"/>
                  <a:gd name="connsiteX681" fmla="*/ 1201496 w 2553200"/>
                  <a:gd name="connsiteY681" fmla="*/ 5836731 h 5989370"/>
                  <a:gd name="connsiteX682" fmla="*/ 1236057 w 2553200"/>
                  <a:gd name="connsiteY682" fmla="*/ 5830393 h 5989370"/>
                  <a:gd name="connsiteX683" fmla="*/ 1227975 w 2553200"/>
                  <a:gd name="connsiteY683" fmla="*/ 5798617 h 5989370"/>
                  <a:gd name="connsiteX684" fmla="*/ 1204622 w 2553200"/>
                  <a:gd name="connsiteY684" fmla="*/ 5796430 h 5989370"/>
                  <a:gd name="connsiteX685" fmla="*/ 1036596 w 2553200"/>
                  <a:gd name="connsiteY685" fmla="*/ 5595819 h 5989370"/>
                  <a:gd name="connsiteX686" fmla="*/ 1031863 w 2553200"/>
                  <a:gd name="connsiteY686" fmla="*/ 5517048 h 5989370"/>
                  <a:gd name="connsiteX687" fmla="*/ 1082364 w 2553200"/>
                  <a:gd name="connsiteY687" fmla="*/ 5371108 h 5989370"/>
                  <a:gd name="connsiteX688" fmla="*/ 1195736 w 2553200"/>
                  <a:gd name="connsiteY688" fmla="*/ 5244806 h 5989370"/>
                  <a:gd name="connsiteX689" fmla="*/ 1345499 w 2553200"/>
                  <a:gd name="connsiteY689" fmla="*/ 5133678 h 5989370"/>
                  <a:gd name="connsiteX690" fmla="*/ 1338265 w 2553200"/>
                  <a:gd name="connsiteY690" fmla="*/ 5262434 h 5989370"/>
                  <a:gd name="connsiteX691" fmla="*/ 1241549 w 2553200"/>
                  <a:gd name="connsiteY691" fmla="*/ 5414845 h 5989370"/>
                  <a:gd name="connsiteX692" fmla="*/ 1219223 w 2553200"/>
                  <a:gd name="connsiteY692" fmla="*/ 5419353 h 5989370"/>
                  <a:gd name="connsiteX693" fmla="*/ 1217169 w 2553200"/>
                  <a:gd name="connsiteY693" fmla="*/ 5451620 h 5989370"/>
                  <a:gd name="connsiteX694" fmla="*/ 1252622 w 2553200"/>
                  <a:gd name="connsiteY694" fmla="*/ 5454566 h 5989370"/>
                  <a:gd name="connsiteX695" fmla="*/ 1260392 w 2553200"/>
                  <a:gd name="connsiteY695" fmla="*/ 5432653 h 5989370"/>
                  <a:gd name="connsiteX696" fmla="*/ 1364074 w 2553200"/>
                  <a:gd name="connsiteY696" fmla="*/ 5269397 h 5989370"/>
                  <a:gd name="connsiteX697" fmla="*/ 1268697 w 2553200"/>
                  <a:gd name="connsiteY697" fmla="*/ 4918115 h 5989370"/>
                  <a:gd name="connsiteX698" fmla="*/ 1114782 w 2553200"/>
                  <a:gd name="connsiteY698" fmla="*/ 4717549 h 5989370"/>
                  <a:gd name="connsiteX699" fmla="*/ 1247755 w 2553200"/>
                  <a:gd name="connsiteY699" fmla="*/ 4802167 h 5989370"/>
                  <a:gd name="connsiteX700" fmla="*/ 1487447 w 2553200"/>
                  <a:gd name="connsiteY700" fmla="*/ 4988854 h 5989370"/>
                  <a:gd name="connsiteX701" fmla="*/ 1490484 w 2553200"/>
                  <a:gd name="connsiteY701" fmla="*/ 5122788 h 5989370"/>
                  <a:gd name="connsiteX702" fmla="*/ 1447037 w 2553200"/>
                  <a:gd name="connsiteY702" fmla="*/ 5332191 h 5989370"/>
                  <a:gd name="connsiteX703" fmla="*/ 1464094 w 2553200"/>
                  <a:gd name="connsiteY703" fmla="*/ 5430689 h 5989370"/>
                  <a:gd name="connsiteX704" fmla="*/ 1461013 w 2553200"/>
                  <a:gd name="connsiteY704" fmla="*/ 5454477 h 5989370"/>
                  <a:gd name="connsiteX705" fmla="*/ 1494368 w 2553200"/>
                  <a:gd name="connsiteY705" fmla="*/ 5466526 h 5989370"/>
                  <a:gd name="connsiteX706" fmla="*/ 1506469 w 2553200"/>
                  <a:gd name="connsiteY706" fmla="*/ 5436446 h 5989370"/>
                  <a:gd name="connsiteX707" fmla="*/ 1489144 w 2553200"/>
                  <a:gd name="connsiteY707" fmla="*/ 5423280 h 5989370"/>
                  <a:gd name="connsiteX708" fmla="*/ 1502049 w 2553200"/>
                  <a:gd name="connsiteY708" fmla="*/ 5166793 h 5989370"/>
                  <a:gd name="connsiteX709" fmla="*/ 1537591 w 2553200"/>
                  <a:gd name="connsiteY709" fmla="*/ 5235701 h 5989370"/>
                  <a:gd name="connsiteX710" fmla="*/ 1565142 w 2553200"/>
                  <a:gd name="connsiteY710" fmla="*/ 5271182 h 5989370"/>
                  <a:gd name="connsiteX711" fmla="*/ 1724415 w 2553200"/>
                  <a:gd name="connsiteY711" fmla="*/ 5342188 h 5989370"/>
                  <a:gd name="connsiteX712" fmla="*/ 1877974 w 2553200"/>
                  <a:gd name="connsiteY712" fmla="*/ 5388201 h 5989370"/>
                  <a:gd name="connsiteX713" fmla="*/ 1877616 w 2553200"/>
                  <a:gd name="connsiteY713" fmla="*/ 5405205 h 5989370"/>
                  <a:gd name="connsiteX714" fmla="*/ 1909989 w 2553200"/>
                  <a:gd name="connsiteY714" fmla="*/ 5419487 h 5989370"/>
                  <a:gd name="connsiteX715" fmla="*/ 1924546 w 2553200"/>
                  <a:gd name="connsiteY715" fmla="*/ 5390388 h 598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Lst>
                <a:rect l="l" t="t" r="r" b="b"/>
                <a:pathLst>
                  <a:path w="2553200" h="5989370">
                    <a:moveTo>
                      <a:pt x="1925394" y="5390567"/>
                    </a:moveTo>
                    <a:cubicBezTo>
                      <a:pt x="1921465" y="5380971"/>
                      <a:pt x="1911329" y="5374991"/>
                      <a:pt x="1900835" y="5375080"/>
                    </a:cubicBezTo>
                    <a:cubicBezTo>
                      <a:pt x="1876411" y="5347767"/>
                      <a:pt x="1826088" y="5316615"/>
                      <a:pt x="1723969" y="5318044"/>
                    </a:cubicBezTo>
                    <a:cubicBezTo>
                      <a:pt x="1658152" y="5318936"/>
                      <a:pt x="1603498" y="5287427"/>
                      <a:pt x="1561480" y="5224366"/>
                    </a:cubicBezTo>
                    <a:cubicBezTo>
                      <a:pt x="1533930" y="5182994"/>
                      <a:pt x="1520981" y="5140774"/>
                      <a:pt x="1517632" y="5128858"/>
                    </a:cubicBezTo>
                    <a:cubicBezTo>
                      <a:pt x="1538038" y="5078381"/>
                      <a:pt x="1536386" y="5028217"/>
                      <a:pt x="1512497" y="4979660"/>
                    </a:cubicBezTo>
                    <a:cubicBezTo>
                      <a:pt x="1504817" y="4964040"/>
                      <a:pt x="1494949" y="4948732"/>
                      <a:pt x="1482893" y="4933692"/>
                    </a:cubicBezTo>
                    <a:cubicBezTo>
                      <a:pt x="1514730" y="4949758"/>
                      <a:pt x="1545718" y="4963147"/>
                      <a:pt x="1576349" y="4974037"/>
                    </a:cubicBezTo>
                    <a:cubicBezTo>
                      <a:pt x="1623502" y="4990818"/>
                      <a:pt x="1673289" y="5006438"/>
                      <a:pt x="1718119" y="4997467"/>
                    </a:cubicBezTo>
                    <a:cubicBezTo>
                      <a:pt x="1762682" y="4988541"/>
                      <a:pt x="1795591" y="4967164"/>
                      <a:pt x="1824659" y="4948285"/>
                    </a:cubicBezTo>
                    <a:cubicBezTo>
                      <a:pt x="1864221" y="4922578"/>
                      <a:pt x="1896415" y="4901692"/>
                      <a:pt x="1948077" y="4912135"/>
                    </a:cubicBezTo>
                    <a:cubicBezTo>
                      <a:pt x="1950310" y="4918607"/>
                      <a:pt x="1955534" y="4924186"/>
                      <a:pt x="1962946" y="4927041"/>
                    </a:cubicBezTo>
                    <a:cubicBezTo>
                      <a:pt x="1975851" y="4931996"/>
                      <a:pt x="1990407" y="4926550"/>
                      <a:pt x="1995408" y="4914902"/>
                    </a:cubicBezTo>
                    <a:cubicBezTo>
                      <a:pt x="2000409" y="4903254"/>
                      <a:pt x="1993979" y="4889776"/>
                      <a:pt x="1981075" y="4884822"/>
                    </a:cubicBezTo>
                    <a:cubicBezTo>
                      <a:pt x="1971787" y="4881252"/>
                      <a:pt x="1961651" y="4883081"/>
                      <a:pt x="1954864" y="4888704"/>
                    </a:cubicBezTo>
                    <a:cubicBezTo>
                      <a:pt x="1890476" y="4875137"/>
                      <a:pt x="1848994" y="4902049"/>
                      <a:pt x="1808763" y="4928202"/>
                    </a:cubicBezTo>
                    <a:cubicBezTo>
                      <a:pt x="1780409" y="4946634"/>
                      <a:pt x="1751073" y="4965691"/>
                      <a:pt x="1711645" y="4973590"/>
                    </a:cubicBezTo>
                    <a:cubicBezTo>
                      <a:pt x="1674048" y="4981133"/>
                      <a:pt x="1628637" y="4966717"/>
                      <a:pt x="1585369" y="4951320"/>
                    </a:cubicBezTo>
                    <a:cubicBezTo>
                      <a:pt x="1526562" y="4930433"/>
                      <a:pt x="1466059" y="4899862"/>
                      <a:pt x="1400376" y="4857910"/>
                    </a:cubicBezTo>
                    <a:cubicBezTo>
                      <a:pt x="1385283" y="4847154"/>
                      <a:pt x="1368941" y="4836622"/>
                      <a:pt x="1351348" y="4826312"/>
                    </a:cubicBezTo>
                    <a:cubicBezTo>
                      <a:pt x="1345007" y="4822608"/>
                      <a:pt x="1338801" y="4819082"/>
                      <a:pt x="1332683" y="4815780"/>
                    </a:cubicBezTo>
                    <a:cubicBezTo>
                      <a:pt x="1395196" y="4813057"/>
                      <a:pt x="1452753" y="4780656"/>
                      <a:pt x="1504326" y="4719201"/>
                    </a:cubicBezTo>
                    <a:cubicBezTo>
                      <a:pt x="1512988" y="4719915"/>
                      <a:pt x="1521651" y="4716478"/>
                      <a:pt x="1526741" y="4709560"/>
                    </a:cubicBezTo>
                    <a:cubicBezTo>
                      <a:pt x="1534332" y="4699207"/>
                      <a:pt x="1531028" y="4684881"/>
                      <a:pt x="1519418" y="4677651"/>
                    </a:cubicBezTo>
                    <a:cubicBezTo>
                      <a:pt x="1507809" y="4670376"/>
                      <a:pt x="1492270" y="4672919"/>
                      <a:pt x="1484679" y="4683273"/>
                    </a:cubicBezTo>
                    <a:cubicBezTo>
                      <a:pt x="1479990" y="4689700"/>
                      <a:pt x="1479455" y="4697645"/>
                      <a:pt x="1482491" y="4704473"/>
                    </a:cubicBezTo>
                    <a:cubicBezTo>
                      <a:pt x="1431007" y="4765660"/>
                      <a:pt x="1374076" y="4794848"/>
                      <a:pt x="1313081" y="4791322"/>
                    </a:cubicBezTo>
                    <a:cubicBezTo>
                      <a:pt x="1293702" y="4790207"/>
                      <a:pt x="1274636" y="4785833"/>
                      <a:pt x="1256195" y="4779139"/>
                    </a:cubicBezTo>
                    <a:cubicBezTo>
                      <a:pt x="1249363" y="4776327"/>
                      <a:pt x="1244362" y="4774408"/>
                      <a:pt x="1241772" y="4773426"/>
                    </a:cubicBezTo>
                    <a:cubicBezTo>
                      <a:pt x="1190422" y="4751245"/>
                      <a:pt x="1144565" y="4712595"/>
                      <a:pt x="1111165" y="4678810"/>
                    </a:cubicBezTo>
                    <a:lnTo>
                      <a:pt x="1111120" y="4678810"/>
                    </a:lnTo>
                    <a:cubicBezTo>
                      <a:pt x="836555" y="4401347"/>
                      <a:pt x="928583" y="3999634"/>
                      <a:pt x="1139519" y="3734310"/>
                    </a:cubicBezTo>
                    <a:cubicBezTo>
                      <a:pt x="1139519" y="3734310"/>
                      <a:pt x="1155549" y="3714137"/>
                      <a:pt x="1155549" y="3714137"/>
                    </a:cubicBezTo>
                    <a:cubicBezTo>
                      <a:pt x="1287138" y="3548694"/>
                      <a:pt x="1423148" y="3377629"/>
                      <a:pt x="1488162" y="3176794"/>
                    </a:cubicBezTo>
                    <a:cubicBezTo>
                      <a:pt x="1549871" y="2986047"/>
                      <a:pt x="1433597" y="2792799"/>
                      <a:pt x="1325361" y="2645700"/>
                    </a:cubicBezTo>
                    <a:cubicBezTo>
                      <a:pt x="1281334" y="2585851"/>
                      <a:pt x="1248336" y="2513417"/>
                      <a:pt x="1227394" y="2430450"/>
                    </a:cubicBezTo>
                    <a:cubicBezTo>
                      <a:pt x="1208506" y="2355695"/>
                      <a:pt x="1200335" y="2274603"/>
                      <a:pt x="1203729" y="2195920"/>
                    </a:cubicBezTo>
                    <a:lnTo>
                      <a:pt x="1202702" y="2195831"/>
                    </a:lnTo>
                    <a:lnTo>
                      <a:pt x="1203729" y="2194805"/>
                    </a:lnTo>
                    <a:cubicBezTo>
                      <a:pt x="1203729" y="2194805"/>
                      <a:pt x="1176312" y="1987410"/>
                      <a:pt x="1195602" y="1785906"/>
                    </a:cubicBezTo>
                    <a:cubicBezTo>
                      <a:pt x="1202969" y="1708697"/>
                      <a:pt x="1232529" y="1590830"/>
                      <a:pt x="1290085" y="1533436"/>
                    </a:cubicBezTo>
                    <a:cubicBezTo>
                      <a:pt x="1355501" y="1468231"/>
                      <a:pt x="1438017" y="1456271"/>
                      <a:pt x="1532010" y="1476176"/>
                    </a:cubicBezTo>
                    <a:cubicBezTo>
                      <a:pt x="1596666" y="1489877"/>
                      <a:pt x="1606177" y="1555304"/>
                      <a:pt x="1635781" y="1601853"/>
                    </a:cubicBezTo>
                    <a:cubicBezTo>
                      <a:pt x="1669583" y="1654963"/>
                      <a:pt x="1712672" y="1707670"/>
                      <a:pt x="1771300" y="1740384"/>
                    </a:cubicBezTo>
                    <a:cubicBezTo>
                      <a:pt x="1755538" y="1756183"/>
                      <a:pt x="1739686" y="1773544"/>
                      <a:pt x="1726782" y="1791842"/>
                    </a:cubicBezTo>
                    <a:cubicBezTo>
                      <a:pt x="1691417" y="1819022"/>
                      <a:pt x="1650070" y="1859456"/>
                      <a:pt x="1648016" y="1897302"/>
                    </a:cubicBezTo>
                    <a:cubicBezTo>
                      <a:pt x="1647748" y="1905157"/>
                      <a:pt x="1649355" y="1912610"/>
                      <a:pt x="1652794" y="1919171"/>
                    </a:cubicBezTo>
                    <a:cubicBezTo>
                      <a:pt x="1655919" y="1925151"/>
                      <a:pt x="1659000" y="1932024"/>
                      <a:pt x="1660697" y="1938630"/>
                    </a:cubicBezTo>
                    <a:cubicBezTo>
                      <a:pt x="1667127" y="1961257"/>
                      <a:pt x="1660027" y="1989775"/>
                      <a:pt x="1637969" y="2010439"/>
                    </a:cubicBezTo>
                    <a:cubicBezTo>
                      <a:pt x="1661277" y="1990043"/>
                      <a:pt x="1669672" y="1960900"/>
                      <a:pt x="1664403" y="1937335"/>
                    </a:cubicBezTo>
                    <a:cubicBezTo>
                      <a:pt x="1662974" y="1930195"/>
                      <a:pt x="1660295" y="1923366"/>
                      <a:pt x="1657348" y="1916850"/>
                    </a:cubicBezTo>
                    <a:cubicBezTo>
                      <a:pt x="1654535" y="1910647"/>
                      <a:pt x="1653419" y="1903684"/>
                      <a:pt x="1653999" y="1896454"/>
                    </a:cubicBezTo>
                    <a:cubicBezTo>
                      <a:pt x="1657393" y="1866419"/>
                      <a:pt x="1684363" y="1838971"/>
                      <a:pt x="1710261" y="1816656"/>
                    </a:cubicBezTo>
                    <a:cubicBezTo>
                      <a:pt x="1710975" y="1816076"/>
                      <a:pt x="1711690" y="1815496"/>
                      <a:pt x="1712404" y="1814916"/>
                    </a:cubicBezTo>
                    <a:cubicBezTo>
                      <a:pt x="1703206" y="1832277"/>
                      <a:pt x="1697490" y="1850173"/>
                      <a:pt x="1697624" y="1868025"/>
                    </a:cubicBezTo>
                    <a:cubicBezTo>
                      <a:pt x="1697713" y="1891322"/>
                      <a:pt x="1712806" y="1909129"/>
                      <a:pt x="1725800" y="1926089"/>
                    </a:cubicBezTo>
                    <a:cubicBezTo>
                      <a:pt x="1738704" y="1942557"/>
                      <a:pt x="1749510" y="1962551"/>
                      <a:pt x="1741785" y="1985893"/>
                    </a:cubicBezTo>
                    <a:cubicBezTo>
                      <a:pt x="1751296" y="1962373"/>
                      <a:pt x="1741785" y="1940816"/>
                      <a:pt x="1730220" y="1923277"/>
                    </a:cubicBezTo>
                    <a:cubicBezTo>
                      <a:pt x="1722495" y="1911093"/>
                      <a:pt x="1713878" y="1899043"/>
                      <a:pt x="1709814" y="1885297"/>
                    </a:cubicBezTo>
                    <a:cubicBezTo>
                      <a:pt x="1742187" y="1885520"/>
                      <a:pt x="1772952" y="1896588"/>
                      <a:pt x="1787732" y="1919707"/>
                    </a:cubicBezTo>
                    <a:cubicBezTo>
                      <a:pt x="1784428" y="1913101"/>
                      <a:pt x="1780052" y="1906987"/>
                      <a:pt x="1774426" y="1901810"/>
                    </a:cubicBezTo>
                    <a:cubicBezTo>
                      <a:pt x="1758931" y="1887261"/>
                      <a:pt x="1736114" y="1879406"/>
                      <a:pt x="1711868" y="1877085"/>
                    </a:cubicBezTo>
                    <a:cubicBezTo>
                      <a:pt x="1710573" y="1876996"/>
                      <a:pt x="1709323" y="1876862"/>
                      <a:pt x="1707983" y="1876817"/>
                    </a:cubicBezTo>
                    <a:cubicBezTo>
                      <a:pt x="1707537" y="1873381"/>
                      <a:pt x="1707314" y="1869900"/>
                      <a:pt x="1707582" y="1866195"/>
                    </a:cubicBezTo>
                    <a:cubicBezTo>
                      <a:pt x="1710707" y="1822637"/>
                      <a:pt x="1749644" y="1781667"/>
                      <a:pt x="1786660" y="1748328"/>
                    </a:cubicBezTo>
                    <a:cubicBezTo>
                      <a:pt x="1797020" y="1752970"/>
                      <a:pt x="1809343" y="1757254"/>
                      <a:pt x="1820372" y="1760512"/>
                    </a:cubicBezTo>
                    <a:cubicBezTo>
                      <a:pt x="1881233" y="1780015"/>
                      <a:pt x="1947497" y="1816612"/>
                      <a:pt x="1946291" y="1882128"/>
                    </a:cubicBezTo>
                    <a:cubicBezTo>
                      <a:pt x="1946068" y="1887261"/>
                      <a:pt x="1945532" y="1892438"/>
                      <a:pt x="1944684" y="1897615"/>
                    </a:cubicBezTo>
                    <a:cubicBezTo>
                      <a:pt x="1904095" y="1915333"/>
                      <a:pt x="1837653" y="1948270"/>
                      <a:pt x="1798225" y="1986607"/>
                    </a:cubicBezTo>
                    <a:cubicBezTo>
                      <a:pt x="1766478" y="1996381"/>
                      <a:pt x="1732721" y="2017446"/>
                      <a:pt x="1722719" y="2046857"/>
                    </a:cubicBezTo>
                    <a:cubicBezTo>
                      <a:pt x="1719950" y="2054533"/>
                      <a:pt x="1719102" y="2062388"/>
                      <a:pt x="1719280" y="2069841"/>
                    </a:cubicBezTo>
                    <a:cubicBezTo>
                      <a:pt x="1719504" y="2075063"/>
                      <a:pt x="1720397" y="2080329"/>
                      <a:pt x="1720575" y="2085551"/>
                    </a:cubicBezTo>
                    <a:cubicBezTo>
                      <a:pt x="1722406" y="2113668"/>
                      <a:pt x="1708028" y="2145042"/>
                      <a:pt x="1672306" y="2157539"/>
                    </a:cubicBezTo>
                    <a:cubicBezTo>
                      <a:pt x="1708430" y="2145444"/>
                      <a:pt x="1723478" y="2113668"/>
                      <a:pt x="1722183" y="2085194"/>
                    </a:cubicBezTo>
                    <a:cubicBezTo>
                      <a:pt x="1722138" y="2079928"/>
                      <a:pt x="1721334" y="2074617"/>
                      <a:pt x="1721200" y="2069440"/>
                    </a:cubicBezTo>
                    <a:cubicBezTo>
                      <a:pt x="1721200" y="2062120"/>
                      <a:pt x="1722138" y="2054489"/>
                      <a:pt x="1724996" y="2047035"/>
                    </a:cubicBezTo>
                    <a:cubicBezTo>
                      <a:pt x="1734507" y="2020436"/>
                      <a:pt x="1764379" y="2001201"/>
                      <a:pt x="1793313" y="1991516"/>
                    </a:cubicBezTo>
                    <a:cubicBezTo>
                      <a:pt x="1778623" y="2006913"/>
                      <a:pt x="1768532" y="2023114"/>
                      <a:pt x="1766433" y="2039448"/>
                    </a:cubicBezTo>
                    <a:cubicBezTo>
                      <a:pt x="1765361" y="2045696"/>
                      <a:pt x="1767058" y="2053908"/>
                      <a:pt x="1767772" y="2059889"/>
                    </a:cubicBezTo>
                    <a:cubicBezTo>
                      <a:pt x="1769246" y="2069395"/>
                      <a:pt x="1769693" y="2080195"/>
                      <a:pt x="1769558" y="2090103"/>
                    </a:cubicBezTo>
                    <a:cubicBezTo>
                      <a:pt x="1768576" y="2117283"/>
                      <a:pt x="1762637" y="2146426"/>
                      <a:pt x="1745357" y="2172713"/>
                    </a:cubicBezTo>
                    <a:cubicBezTo>
                      <a:pt x="1763263" y="2146471"/>
                      <a:pt x="1769871" y="2117194"/>
                      <a:pt x="1771523" y="2089746"/>
                    </a:cubicBezTo>
                    <a:cubicBezTo>
                      <a:pt x="1771880" y="2079660"/>
                      <a:pt x="1771702" y="2068770"/>
                      <a:pt x="1770452" y="2059130"/>
                    </a:cubicBezTo>
                    <a:cubicBezTo>
                      <a:pt x="1770452" y="2059130"/>
                      <a:pt x="1769648" y="2052034"/>
                      <a:pt x="1769469" y="2050249"/>
                    </a:cubicBezTo>
                    <a:cubicBezTo>
                      <a:pt x="1793224" y="2057166"/>
                      <a:pt x="1806709" y="2077562"/>
                      <a:pt x="1812424" y="2098494"/>
                    </a:cubicBezTo>
                    <a:cubicBezTo>
                      <a:pt x="1812871" y="2100279"/>
                      <a:pt x="1813898" y="2104831"/>
                      <a:pt x="1814345" y="2106616"/>
                    </a:cubicBezTo>
                    <a:lnTo>
                      <a:pt x="1815907" y="2117818"/>
                    </a:lnTo>
                    <a:lnTo>
                      <a:pt x="1814836" y="2106482"/>
                    </a:lnTo>
                    <a:lnTo>
                      <a:pt x="1813809" y="2100948"/>
                    </a:lnTo>
                    <a:cubicBezTo>
                      <a:pt x="1813184" y="2097556"/>
                      <a:pt x="1812380" y="2094254"/>
                      <a:pt x="1811353" y="2090951"/>
                    </a:cubicBezTo>
                    <a:cubicBezTo>
                      <a:pt x="1811531" y="2091308"/>
                      <a:pt x="1811665" y="2091531"/>
                      <a:pt x="1811665" y="2091531"/>
                    </a:cubicBezTo>
                    <a:cubicBezTo>
                      <a:pt x="1828544" y="2083543"/>
                      <a:pt x="1844083" y="2092781"/>
                      <a:pt x="1853102" y="2102109"/>
                    </a:cubicBezTo>
                    <a:lnTo>
                      <a:pt x="1857166" y="2106661"/>
                    </a:lnTo>
                    <a:lnTo>
                      <a:pt x="1853549" y="2101796"/>
                    </a:lnTo>
                    <a:cubicBezTo>
                      <a:pt x="1844887" y="2090951"/>
                      <a:pt x="1829035" y="2080776"/>
                      <a:pt x="1810594" y="2088497"/>
                    </a:cubicBezTo>
                    <a:cubicBezTo>
                      <a:pt x="1805682" y="2073947"/>
                      <a:pt x="1796841" y="2060960"/>
                      <a:pt x="1783177" y="2052302"/>
                    </a:cubicBezTo>
                    <a:cubicBezTo>
                      <a:pt x="1778891" y="2049802"/>
                      <a:pt x="1774560" y="2047526"/>
                      <a:pt x="1769201" y="2046232"/>
                    </a:cubicBezTo>
                    <a:cubicBezTo>
                      <a:pt x="1768978" y="2037261"/>
                      <a:pt x="1771702" y="2027755"/>
                      <a:pt x="1776703" y="2018874"/>
                    </a:cubicBezTo>
                    <a:cubicBezTo>
                      <a:pt x="1804342" y="1970629"/>
                      <a:pt x="1887842" y="1928588"/>
                      <a:pt x="1943165" y="1905157"/>
                    </a:cubicBezTo>
                    <a:cubicBezTo>
                      <a:pt x="1934682" y="1943450"/>
                      <a:pt x="1909855" y="1982010"/>
                      <a:pt x="1877929" y="2013384"/>
                    </a:cubicBezTo>
                    <a:cubicBezTo>
                      <a:pt x="1896281" y="1996470"/>
                      <a:pt x="1912802" y="1977056"/>
                      <a:pt x="1925662" y="1956526"/>
                    </a:cubicBezTo>
                    <a:cubicBezTo>
                      <a:pt x="1917267" y="1982813"/>
                      <a:pt x="1913874" y="2009546"/>
                      <a:pt x="1919857" y="2033691"/>
                    </a:cubicBezTo>
                    <a:cubicBezTo>
                      <a:pt x="1922536" y="2045206"/>
                      <a:pt x="1929234" y="2054756"/>
                      <a:pt x="1935396" y="2064486"/>
                    </a:cubicBezTo>
                    <a:cubicBezTo>
                      <a:pt x="1940978" y="2074394"/>
                      <a:pt x="1945621" y="2085149"/>
                      <a:pt x="1946157" y="2097065"/>
                    </a:cubicBezTo>
                    <a:cubicBezTo>
                      <a:pt x="1946425" y="2104876"/>
                      <a:pt x="1945175" y="2113712"/>
                      <a:pt x="1939058" y="2121121"/>
                    </a:cubicBezTo>
                    <a:cubicBezTo>
                      <a:pt x="1945309" y="2113802"/>
                      <a:pt x="1946738" y="2104831"/>
                      <a:pt x="1946648" y="2096976"/>
                    </a:cubicBezTo>
                    <a:cubicBezTo>
                      <a:pt x="1946336" y="2084881"/>
                      <a:pt x="1941915" y="2073992"/>
                      <a:pt x="1936512" y="2063861"/>
                    </a:cubicBezTo>
                    <a:cubicBezTo>
                      <a:pt x="1930663" y="2054087"/>
                      <a:pt x="1924188" y="2044491"/>
                      <a:pt x="1921777" y="2033022"/>
                    </a:cubicBezTo>
                    <a:cubicBezTo>
                      <a:pt x="1916464" y="2010439"/>
                      <a:pt x="1920170" y="1985312"/>
                      <a:pt x="1927671" y="1960989"/>
                    </a:cubicBezTo>
                    <a:cubicBezTo>
                      <a:pt x="1930216" y="1952822"/>
                      <a:pt x="1933253" y="1944610"/>
                      <a:pt x="1936870" y="1936711"/>
                    </a:cubicBezTo>
                    <a:cubicBezTo>
                      <a:pt x="1936959" y="1936487"/>
                      <a:pt x="1937003" y="1936264"/>
                      <a:pt x="1937048" y="1936086"/>
                    </a:cubicBezTo>
                    <a:cubicBezTo>
                      <a:pt x="1949640" y="1910156"/>
                      <a:pt x="1955802" y="1883199"/>
                      <a:pt x="1951962" y="1857894"/>
                    </a:cubicBezTo>
                    <a:cubicBezTo>
                      <a:pt x="1942406" y="1808578"/>
                      <a:pt x="1898201" y="1776891"/>
                      <a:pt x="1850691" y="1755826"/>
                    </a:cubicBezTo>
                    <a:cubicBezTo>
                      <a:pt x="1902443" y="1753237"/>
                      <a:pt x="1954775" y="1761851"/>
                      <a:pt x="1987862" y="1789878"/>
                    </a:cubicBezTo>
                    <a:cubicBezTo>
                      <a:pt x="1987862" y="1789878"/>
                      <a:pt x="1992595" y="1794074"/>
                      <a:pt x="1992595" y="1794074"/>
                    </a:cubicBezTo>
                    <a:cubicBezTo>
                      <a:pt x="1994024" y="1795591"/>
                      <a:pt x="1997641" y="1799474"/>
                      <a:pt x="1999025" y="1800947"/>
                    </a:cubicBezTo>
                    <a:cubicBezTo>
                      <a:pt x="2000454" y="1802509"/>
                      <a:pt x="2003312" y="1806704"/>
                      <a:pt x="2004696" y="1808355"/>
                    </a:cubicBezTo>
                    <a:cubicBezTo>
                      <a:pt x="2006437" y="1810810"/>
                      <a:pt x="2007956" y="1813755"/>
                      <a:pt x="2009563" y="1816299"/>
                    </a:cubicBezTo>
                    <a:cubicBezTo>
                      <a:pt x="2011394" y="1819379"/>
                      <a:pt x="2013403" y="1824288"/>
                      <a:pt x="2014921" y="1827546"/>
                    </a:cubicBezTo>
                    <a:cubicBezTo>
                      <a:pt x="2015993" y="1830982"/>
                      <a:pt x="2018047" y="1835981"/>
                      <a:pt x="2018806" y="1839507"/>
                    </a:cubicBezTo>
                    <a:cubicBezTo>
                      <a:pt x="2019297" y="1841604"/>
                      <a:pt x="2020458" y="1846692"/>
                      <a:pt x="2020949" y="1848790"/>
                    </a:cubicBezTo>
                    <a:cubicBezTo>
                      <a:pt x="2023361" y="1865972"/>
                      <a:pt x="2024477" y="1884270"/>
                      <a:pt x="2029478" y="1900650"/>
                    </a:cubicBezTo>
                    <a:cubicBezTo>
                      <a:pt x="2032380" y="1910914"/>
                      <a:pt x="2036354" y="1920912"/>
                      <a:pt x="2041936" y="1929882"/>
                    </a:cubicBezTo>
                    <a:cubicBezTo>
                      <a:pt x="2046267" y="1946708"/>
                      <a:pt x="2045731" y="1965631"/>
                      <a:pt x="2040417" y="1984107"/>
                    </a:cubicBezTo>
                    <a:cubicBezTo>
                      <a:pt x="2038721" y="1990400"/>
                      <a:pt x="2036042" y="1996648"/>
                      <a:pt x="2033184" y="2002807"/>
                    </a:cubicBezTo>
                    <a:cubicBezTo>
                      <a:pt x="2043141" y="1984375"/>
                      <a:pt x="2047785" y="1964827"/>
                      <a:pt x="2047607" y="1946261"/>
                    </a:cubicBezTo>
                    <a:cubicBezTo>
                      <a:pt x="2047607" y="1943226"/>
                      <a:pt x="2047428" y="1940281"/>
                      <a:pt x="2047160" y="1937291"/>
                    </a:cubicBezTo>
                    <a:cubicBezTo>
                      <a:pt x="2049482" y="1940192"/>
                      <a:pt x="2051982" y="1943003"/>
                      <a:pt x="2054751" y="1945547"/>
                    </a:cubicBezTo>
                    <a:cubicBezTo>
                      <a:pt x="2073639" y="1964336"/>
                      <a:pt x="2108958" y="1968174"/>
                      <a:pt x="2139813" y="1955009"/>
                    </a:cubicBezTo>
                    <a:cubicBezTo>
                      <a:pt x="2094357" y="1971923"/>
                      <a:pt x="2057787" y="1955634"/>
                      <a:pt x="2043186" y="1922563"/>
                    </a:cubicBezTo>
                    <a:cubicBezTo>
                      <a:pt x="2035863" y="1907344"/>
                      <a:pt x="2032559" y="1890296"/>
                      <a:pt x="2030773" y="1872979"/>
                    </a:cubicBezTo>
                    <a:cubicBezTo>
                      <a:pt x="2030326" y="1865392"/>
                      <a:pt x="2029388" y="1854056"/>
                      <a:pt x="2028719" y="1846424"/>
                    </a:cubicBezTo>
                    <a:cubicBezTo>
                      <a:pt x="2028719" y="1846335"/>
                      <a:pt x="2028719" y="1846246"/>
                      <a:pt x="2028674" y="1846157"/>
                    </a:cubicBezTo>
                    <a:cubicBezTo>
                      <a:pt x="2044034" y="1852048"/>
                      <a:pt x="2055108" y="1864009"/>
                      <a:pt x="2061717" y="1877308"/>
                    </a:cubicBezTo>
                    <a:cubicBezTo>
                      <a:pt x="2062788" y="1879317"/>
                      <a:pt x="2063994" y="1882084"/>
                      <a:pt x="2064753" y="1884226"/>
                    </a:cubicBezTo>
                    <a:cubicBezTo>
                      <a:pt x="2068325" y="1893732"/>
                      <a:pt x="2072522" y="1903952"/>
                      <a:pt x="2081721" y="1910111"/>
                    </a:cubicBezTo>
                    <a:cubicBezTo>
                      <a:pt x="2090428" y="1916582"/>
                      <a:pt x="2103689" y="1918501"/>
                      <a:pt x="2116281" y="1914708"/>
                    </a:cubicBezTo>
                    <a:cubicBezTo>
                      <a:pt x="2096947" y="1919439"/>
                      <a:pt x="2081988" y="1911539"/>
                      <a:pt x="2074710" y="1898597"/>
                    </a:cubicBezTo>
                    <a:cubicBezTo>
                      <a:pt x="2074219" y="1897570"/>
                      <a:pt x="2072790" y="1894580"/>
                      <a:pt x="2072254" y="1893509"/>
                    </a:cubicBezTo>
                    <a:cubicBezTo>
                      <a:pt x="2071406" y="1891545"/>
                      <a:pt x="2070513" y="1888421"/>
                      <a:pt x="2069799" y="1886323"/>
                    </a:cubicBezTo>
                    <a:cubicBezTo>
                      <a:pt x="2069218" y="1884449"/>
                      <a:pt x="2068013" y="1880700"/>
                      <a:pt x="2067432" y="1878826"/>
                    </a:cubicBezTo>
                    <a:cubicBezTo>
                      <a:pt x="2066494" y="1876683"/>
                      <a:pt x="2065378" y="1873649"/>
                      <a:pt x="2064396" y="1871596"/>
                    </a:cubicBezTo>
                    <a:cubicBezTo>
                      <a:pt x="2063771" y="1870435"/>
                      <a:pt x="2062252" y="1867490"/>
                      <a:pt x="2061672" y="1866374"/>
                    </a:cubicBezTo>
                    <a:cubicBezTo>
                      <a:pt x="2061002" y="1865303"/>
                      <a:pt x="2059171" y="1862491"/>
                      <a:pt x="2058457" y="1861420"/>
                    </a:cubicBezTo>
                    <a:cubicBezTo>
                      <a:pt x="2051000" y="1851111"/>
                      <a:pt x="2040730" y="1842140"/>
                      <a:pt x="2027156" y="1837766"/>
                    </a:cubicBezTo>
                    <a:cubicBezTo>
                      <a:pt x="2026843" y="1836160"/>
                      <a:pt x="2026531" y="1834598"/>
                      <a:pt x="2026173" y="1833259"/>
                    </a:cubicBezTo>
                    <a:cubicBezTo>
                      <a:pt x="2025548" y="1831072"/>
                      <a:pt x="2023986" y="1825805"/>
                      <a:pt x="2023405" y="1823708"/>
                    </a:cubicBezTo>
                    <a:cubicBezTo>
                      <a:pt x="2021976" y="1820182"/>
                      <a:pt x="2020056" y="1814916"/>
                      <a:pt x="2018270" y="1811569"/>
                    </a:cubicBezTo>
                    <a:cubicBezTo>
                      <a:pt x="2016663" y="1808801"/>
                      <a:pt x="2015189" y="1805588"/>
                      <a:pt x="2013492" y="1802910"/>
                    </a:cubicBezTo>
                    <a:cubicBezTo>
                      <a:pt x="2012064" y="1801080"/>
                      <a:pt x="2009250" y="1796484"/>
                      <a:pt x="2007822" y="1794743"/>
                    </a:cubicBezTo>
                    <a:cubicBezTo>
                      <a:pt x="2005678" y="1792288"/>
                      <a:pt x="2003446" y="1789521"/>
                      <a:pt x="2001302" y="1787111"/>
                    </a:cubicBezTo>
                    <a:cubicBezTo>
                      <a:pt x="1999516" y="1785594"/>
                      <a:pt x="1995721" y="1781577"/>
                      <a:pt x="1993979" y="1780105"/>
                    </a:cubicBezTo>
                    <a:cubicBezTo>
                      <a:pt x="1986255" y="1773588"/>
                      <a:pt x="1977458" y="1767564"/>
                      <a:pt x="1968037" y="1762833"/>
                    </a:cubicBezTo>
                    <a:cubicBezTo>
                      <a:pt x="1934190" y="1745873"/>
                      <a:pt x="1892396" y="1740250"/>
                      <a:pt x="1850021" y="1741187"/>
                    </a:cubicBezTo>
                    <a:cubicBezTo>
                      <a:pt x="1839707" y="1741500"/>
                      <a:pt x="1829526" y="1742080"/>
                      <a:pt x="1819033" y="1743374"/>
                    </a:cubicBezTo>
                    <a:cubicBezTo>
                      <a:pt x="1811353" y="1740473"/>
                      <a:pt x="1803807" y="1737394"/>
                      <a:pt x="1796841" y="1733734"/>
                    </a:cubicBezTo>
                    <a:cubicBezTo>
                      <a:pt x="1770184" y="1719720"/>
                      <a:pt x="1747858" y="1700842"/>
                      <a:pt x="1728300" y="1680044"/>
                    </a:cubicBezTo>
                    <a:cubicBezTo>
                      <a:pt x="1679451" y="1626980"/>
                      <a:pt x="1645694" y="1563025"/>
                      <a:pt x="1618992" y="1496928"/>
                    </a:cubicBezTo>
                    <a:cubicBezTo>
                      <a:pt x="1613812" y="1483807"/>
                      <a:pt x="1608722" y="1470150"/>
                      <a:pt x="1604480" y="1456762"/>
                    </a:cubicBezTo>
                    <a:cubicBezTo>
                      <a:pt x="1604480" y="1456762"/>
                      <a:pt x="1434445" y="1202952"/>
                      <a:pt x="1766210" y="1108961"/>
                    </a:cubicBezTo>
                    <a:lnTo>
                      <a:pt x="1766522" y="1109809"/>
                    </a:lnTo>
                    <a:cubicBezTo>
                      <a:pt x="1872839" y="1091110"/>
                      <a:pt x="2012331" y="1049604"/>
                      <a:pt x="2080292" y="971323"/>
                    </a:cubicBezTo>
                    <a:cubicBezTo>
                      <a:pt x="2096232" y="987925"/>
                      <a:pt x="2113915" y="1004885"/>
                      <a:pt x="2132847" y="1019345"/>
                    </a:cubicBezTo>
                    <a:cubicBezTo>
                      <a:pt x="2159549" y="1055316"/>
                      <a:pt x="2200272" y="1098741"/>
                      <a:pt x="2241709" y="1106507"/>
                    </a:cubicBezTo>
                    <a:cubicBezTo>
                      <a:pt x="2250327" y="1107980"/>
                      <a:pt x="2258632" y="1107712"/>
                      <a:pt x="2266178" y="1105659"/>
                    </a:cubicBezTo>
                    <a:cubicBezTo>
                      <a:pt x="2273054" y="1103784"/>
                      <a:pt x="2280869" y="1102088"/>
                      <a:pt x="2288281" y="1101598"/>
                    </a:cubicBezTo>
                    <a:cubicBezTo>
                      <a:pt x="2313688" y="1099411"/>
                      <a:pt x="2344453" y="1110211"/>
                      <a:pt x="2365127" y="1133240"/>
                    </a:cubicBezTo>
                    <a:cubicBezTo>
                      <a:pt x="2344810" y="1109140"/>
                      <a:pt x="2313554" y="1097045"/>
                      <a:pt x="2287165" y="1098072"/>
                    </a:cubicBezTo>
                    <a:cubicBezTo>
                      <a:pt x="2279172" y="1098250"/>
                      <a:pt x="2271447" y="1099545"/>
                      <a:pt x="2263990" y="1101151"/>
                    </a:cubicBezTo>
                    <a:cubicBezTo>
                      <a:pt x="2256935" y="1102669"/>
                      <a:pt x="2249166" y="1102624"/>
                      <a:pt x="2241262" y="1100928"/>
                    </a:cubicBezTo>
                    <a:cubicBezTo>
                      <a:pt x="2208532" y="1093163"/>
                      <a:pt x="2180803" y="1064689"/>
                      <a:pt x="2158611" y="1037955"/>
                    </a:cubicBezTo>
                    <a:cubicBezTo>
                      <a:pt x="2158031" y="1037241"/>
                      <a:pt x="2157451" y="1036483"/>
                      <a:pt x="2156870" y="1035769"/>
                    </a:cubicBezTo>
                    <a:cubicBezTo>
                      <a:pt x="2175133" y="1046748"/>
                      <a:pt x="2194288" y="1054692"/>
                      <a:pt x="2213935" y="1057369"/>
                    </a:cubicBezTo>
                    <a:cubicBezTo>
                      <a:pt x="2239521" y="1060940"/>
                      <a:pt x="2260463" y="1050229"/>
                      <a:pt x="2280288" y="1041169"/>
                    </a:cubicBezTo>
                    <a:cubicBezTo>
                      <a:pt x="2299533" y="1032198"/>
                      <a:pt x="2322484" y="1025593"/>
                      <a:pt x="2347489" y="1036215"/>
                    </a:cubicBezTo>
                    <a:cubicBezTo>
                      <a:pt x="2322484" y="1023986"/>
                      <a:pt x="2297926" y="1029119"/>
                      <a:pt x="2277654" y="1036750"/>
                    </a:cubicBezTo>
                    <a:cubicBezTo>
                      <a:pt x="2263588" y="1041749"/>
                      <a:pt x="2249567" y="1047595"/>
                      <a:pt x="2234073" y="1049068"/>
                    </a:cubicBezTo>
                    <a:cubicBezTo>
                      <a:pt x="2237199" y="1020059"/>
                      <a:pt x="2252157" y="994174"/>
                      <a:pt x="2278904" y="984578"/>
                    </a:cubicBezTo>
                    <a:cubicBezTo>
                      <a:pt x="2271358" y="986497"/>
                      <a:pt x="2264213" y="989487"/>
                      <a:pt x="2258007" y="993683"/>
                    </a:cubicBezTo>
                    <a:cubicBezTo>
                      <a:pt x="2240637" y="1005286"/>
                      <a:pt x="2229965" y="1024566"/>
                      <a:pt x="2225232" y="1045900"/>
                    </a:cubicBezTo>
                    <a:cubicBezTo>
                      <a:pt x="2225009" y="1047060"/>
                      <a:pt x="2224786" y="1048176"/>
                      <a:pt x="2224562" y="1049336"/>
                    </a:cubicBezTo>
                    <a:cubicBezTo>
                      <a:pt x="2220767" y="1049202"/>
                      <a:pt x="2216882" y="1048845"/>
                      <a:pt x="2212864" y="1048042"/>
                    </a:cubicBezTo>
                    <a:cubicBezTo>
                      <a:pt x="2165309" y="1038446"/>
                      <a:pt x="2123738" y="997075"/>
                      <a:pt x="2090428" y="958604"/>
                    </a:cubicBezTo>
                    <a:cubicBezTo>
                      <a:pt x="2096456" y="950035"/>
                      <a:pt x="2102305" y="939636"/>
                      <a:pt x="2106860" y="930264"/>
                    </a:cubicBezTo>
                    <a:cubicBezTo>
                      <a:pt x="2133785" y="878716"/>
                      <a:pt x="2179910" y="825027"/>
                      <a:pt x="2251845" y="836363"/>
                    </a:cubicBezTo>
                    <a:cubicBezTo>
                      <a:pt x="2257471" y="837344"/>
                      <a:pt x="2263097" y="838639"/>
                      <a:pt x="2268723" y="840245"/>
                    </a:cubicBezTo>
                    <a:cubicBezTo>
                      <a:pt x="2284530" y="879430"/>
                      <a:pt x="2314760" y="944233"/>
                      <a:pt x="2353383" y="985560"/>
                    </a:cubicBezTo>
                    <a:cubicBezTo>
                      <a:pt x="2361287" y="1015551"/>
                      <a:pt x="2381380" y="1049158"/>
                      <a:pt x="2412815" y="1062725"/>
                    </a:cubicBezTo>
                    <a:cubicBezTo>
                      <a:pt x="2420987" y="1066385"/>
                      <a:pt x="2429560" y="1068438"/>
                      <a:pt x="2437776" y="1069419"/>
                    </a:cubicBezTo>
                    <a:cubicBezTo>
                      <a:pt x="2443536" y="1070044"/>
                      <a:pt x="2449385" y="1070044"/>
                      <a:pt x="2455145" y="1070758"/>
                    </a:cubicBezTo>
                    <a:cubicBezTo>
                      <a:pt x="2486178" y="1073525"/>
                      <a:pt x="2519399" y="1091333"/>
                      <a:pt x="2529938" y="1125341"/>
                    </a:cubicBezTo>
                    <a:cubicBezTo>
                      <a:pt x="2519891" y="1091020"/>
                      <a:pt x="2486312" y="1072544"/>
                      <a:pt x="2454922" y="1069241"/>
                    </a:cubicBezTo>
                    <a:cubicBezTo>
                      <a:pt x="2449162" y="1068482"/>
                      <a:pt x="2443223" y="1068304"/>
                      <a:pt x="2437508" y="1067634"/>
                    </a:cubicBezTo>
                    <a:cubicBezTo>
                      <a:pt x="2429471" y="1066519"/>
                      <a:pt x="2421165" y="1064421"/>
                      <a:pt x="2413217" y="1060717"/>
                    </a:cubicBezTo>
                    <a:cubicBezTo>
                      <a:pt x="2384819" y="1047997"/>
                      <a:pt x="2366377" y="1018184"/>
                      <a:pt x="2358340" y="990692"/>
                    </a:cubicBezTo>
                    <a:cubicBezTo>
                      <a:pt x="2373968" y="1006268"/>
                      <a:pt x="2390846" y="1017872"/>
                      <a:pt x="2408618" y="1022335"/>
                    </a:cubicBezTo>
                    <a:cubicBezTo>
                      <a:pt x="2415405" y="1024254"/>
                      <a:pt x="2424603" y="1024076"/>
                      <a:pt x="2431212" y="1024299"/>
                    </a:cubicBezTo>
                    <a:cubicBezTo>
                      <a:pt x="2441794" y="1024477"/>
                      <a:pt x="2453672" y="1025772"/>
                      <a:pt x="2464567" y="1027423"/>
                    </a:cubicBezTo>
                    <a:cubicBezTo>
                      <a:pt x="2494350" y="1032555"/>
                      <a:pt x="2525829" y="1042463"/>
                      <a:pt x="2553201" y="1062056"/>
                    </a:cubicBezTo>
                    <a:cubicBezTo>
                      <a:pt x="2525963" y="1041883"/>
                      <a:pt x="2494394" y="1031350"/>
                      <a:pt x="2464388" y="1025548"/>
                    </a:cubicBezTo>
                    <a:cubicBezTo>
                      <a:pt x="2453359" y="1023629"/>
                      <a:pt x="2441348" y="1022112"/>
                      <a:pt x="2430631" y="1021710"/>
                    </a:cubicBezTo>
                    <a:cubicBezTo>
                      <a:pt x="2430631" y="1021710"/>
                      <a:pt x="2422728" y="1021309"/>
                      <a:pt x="2420808" y="1021219"/>
                    </a:cubicBezTo>
                    <a:cubicBezTo>
                      <a:pt x="2430542" y="1000957"/>
                      <a:pt x="2454163" y="992121"/>
                      <a:pt x="2477695" y="990246"/>
                    </a:cubicBezTo>
                    <a:cubicBezTo>
                      <a:pt x="2479704" y="990112"/>
                      <a:pt x="2484794" y="989934"/>
                      <a:pt x="2486804" y="989800"/>
                    </a:cubicBezTo>
                    <a:lnTo>
                      <a:pt x="2499217" y="990112"/>
                    </a:lnTo>
                    <a:lnTo>
                      <a:pt x="2486670" y="989309"/>
                    </a:lnTo>
                    <a:lnTo>
                      <a:pt x="2480508" y="989309"/>
                    </a:lnTo>
                    <a:cubicBezTo>
                      <a:pt x="2476757" y="989398"/>
                      <a:pt x="2473006" y="989621"/>
                      <a:pt x="2469300" y="989978"/>
                    </a:cubicBezTo>
                    <a:cubicBezTo>
                      <a:pt x="2469702" y="989845"/>
                      <a:pt x="2469970" y="989755"/>
                      <a:pt x="2469970" y="989755"/>
                    </a:cubicBezTo>
                    <a:cubicBezTo>
                      <a:pt x="2462736" y="973376"/>
                      <a:pt x="2474212" y="960835"/>
                      <a:pt x="2485330" y="954230"/>
                    </a:cubicBezTo>
                    <a:lnTo>
                      <a:pt x="2490688" y="951284"/>
                    </a:lnTo>
                    <a:lnTo>
                      <a:pt x="2485018" y="953784"/>
                    </a:lnTo>
                    <a:cubicBezTo>
                      <a:pt x="2472336" y="959853"/>
                      <a:pt x="2459744" y="972484"/>
                      <a:pt x="2466576" y="990246"/>
                    </a:cubicBezTo>
                    <a:cubicBezTo>
                      <a:pt x="2450144" y="992388"/>
                      <a:pt x="2435052" y="998280"/>
                      <a:pt x="2424335" y="1009169"/>
                    </a:cubicBezTo>
                    <a:cubicBezTo>
                      <a:pt x="2421210" y="1012650"/>
                      <a:pt x="2418352" y="1016176"/>
                      <a:pt x="2416387" y="1020773"/>
                    </a:cubicBezTo>
                    <a:cubicBezTo>
                      <a:pt x="2406519" y="1019568"/>
                      <a:pt x="2396294" y="1015641"/>
                      <a:pt x="2387006" y="1009749"/>
                    </a:cubicBezTo>
                    <a:cubicBezTo>
                      <a:pt x="2336460" y="977393"/>
                      <a:pt x="2297747" y="895899"/>
                      <a:pt x="2276984" y="842611"/>
                    </a:cubicBezTo>
                    <a:cubicBezTo>
                      <a:pt x="2318332" y="856223"/>
                      <a:pt x="2358429" y="884563"/>
                      <a:pt x="2390087" y="918124"/>
                    </a:cubicBezTo>
                    <a:cubicBezTo>
                      <a:pt x="2373120" y="899023"/>
                      <a:pt x="2353294" y="881126"/>
                      <a:pt x="2331861" y="866354"/>
                    </a:cubicBezTo>
                    <a:cubicBezTo>
                      <a:pt x="2359992" y="878002"/>
                      <a:pt x="2389105" y="885277"/>
                      <a:pt x="2416164" y="883670"/>
                    </a:cubicBezTo>
                    <a:cubicBezTo>
                      <a:pt x="2429024" y="883090"/>
                      <a:pt x="2440142" y="878538"/>
                      <a:pt x="2451395" y="874566"/>
                    </a:cubicBezTo>
                    <a:cubicBezTo>
                      <a:pt x="2462781" y="871129"/>
                      <a:pt x="2475015" y="868630"/>
                      <a:pt x="2488188" y="870013"/>
                    </a:cubicBezTo>
                    <a:cubicBezTo>
                      <a:pt x="2496806" y="870995"/>
                      <a:pt x="2506406" y="873539"/>
                      <a:pt x="2513952" y="880144"/>
                    </a:cubicBezTo>
                    <a:cubicBezTo>
                      <a:pt x="2506451" y="873405"/>
                      <a:pt x="2496761" y="870683"/>
                      <a:pt x="2488099" y="869567"/>
                    </a:cubicBezTo>
                    <a:cubicBezTo>
                      <a:pt x="2474792" y="867916"/>
                      <a:pt x="2462379" y="870192"/>
                      <a:pt x="2450769" y="873450"/>
                    </a:cubicBezTo>
                    <a:cubicBezTo>
                      <a:pt x="2439473" y="877199"/>
                      <a:pt x="2428399" y="881483"/>
                      <a:pt x="2415539" y="881840"/>
                    </a:cubicBezTo>
                    <a:cubicBezTo>
                      <a:pt x="2390266" y="883090"/>
                      <a:pt x="2362984" y="875815"/>
                      <a:pt x="2336907" y="865283"/>
                    </a:cubicBezTo>
                    <a:cubicBezTo>
                      <a:pt x="2328155" y="861712"/>
                      <a:pt x="2319403" y="857740"/>
                      <a:pt x="2311009" y="853188"/>
                    </a:cubicBezTo>
                    <a:cubicBezTo>
                      <a:pt x="2310785" y="853054"/>
                      <a:pt x="2310518" y="852965"/>
                      <a:pt x="2310339" y="852920"/>
                    </a:cubicBezTo>
                    <a:cubicBezTo>
                      <a:pt x="2282967" y="837523"/>
                      <a:pt x="2253899" y="827794"/>
                      <a:pt x="2225723" y="827258"/>
                    </a:cubicBezTo>
                    <a:cubicBezTo>
                      <a:pt x="2170667" y="828106"/>
                      <a:pt x="2131865" y="862783"/>
                      <a:pt x="2104448" y="902102"/>
                    </a:cubicBezTo>
                    <a:cubicBezTo>
                      <a:pt x="2106235" y="855286"/>
                      <a:pt x="2117487" y="813467"/>
                      <a:pt x="2151289" y="788162"/>
                    </a:cubicBezTo>
                    <a:cubicBezTo>
                      <a:pt x="2151289" y="788162"/>
                      <a:pt x="2164773" y="777808"/>
                      <a:pt x="2164773" y="777808"/>
                    </a:cubicBezTo>
                    <a:lnTo>
                      <a:pt x="2201388" y="756564"/>
                    </a:lnTo>
                    <a:cubicBezTo>
                      <a:pt x="2124095" y="768302"/>
                      <a:pt x="2093018" y="836407"/>
                      <a:pt x="2088329" y="900362"/>
                    </a:cubicBezTo>
                    <a:cubicBezTo>
                      <a:pt x="2087749" y="909689"/>
                      <a:pt x="2087436" y="918883"/>
                      <a:pt x="2087927" y="928523"/>
                    </a:cubicBezTo>
                    <a:cubicBezTo>
                      <a:pt x="2084043" y="934950"/>
                      <a:pt x="2079979" y="941243"/>
                      <a:pt x="2075335" y="946911"/>
                    </a:cubicBezTo>
                    <a:cubicBezTo>
                      <a:pt x="2057564" y="968601"/>
                      <a:pt x="2034791" y="985694"/>
                      <a:pt x="2010143" y="999975"/>
                    </a:cubicBezTo>
                    <a:cubicBezTo>
                      <a:pt x="1958169" y="1030145"/>
                      <a:pt x="1898603" y="1055584"/>
                      <a:pt x="1834929" y="1057325"/>
                    </a:cubicBezTo>
                    <a:cubicBezTo>
                      <a:pt x="1800101" y="1058262"/>
                      <a:pt x="1763307" y="1048845"/>
                      <a:pt x="1729327" y="1040678"/>
                    </a:cubicBezTo>
                    <a:cubicBezTo>
                      <a:pt x="1660965" y="1024165"/>
                      <a:pt x="1590995" y="999529"/>
                      <a:pt x="1536163" y="957131"/>
                    </a:cubicBezTo>
                    <a:cubicBezTo>
                      <a:pt x="1462531" y="900228"/>
                      <a:pt x="1442974" y="819403"/>
                      <a:pt x="1469676" y="739025"/>
                    </a:cubicBezTo>
                    <a:cubicBezTo>
                      <a:pt x="1496913" y="681943"/>
                      <a:pt x="1530492" y="627808"/>
                      <a:pt x="1576081" y="583669"/>
                    </a:cubicBezTo>
                    <a:cubicBezTo>
                      <a:pt x="1596264" y="564612"/>
                      <a:pt x="1619171" y="547652"/>
                      <a:pt x="1646185" y="535959"/>
                    </a:cubicBezTo>
                    <a:cubicBezTo>
                      <a:pt x="1653240" y="532925"/>
                      <a:pt x="1660876" y="530470"/>
                      <a:pt x="1668645" y="528238"/>
                    </a:cubicBezTo>
                    <a:cubicBezTo>
                      <a:pt x="1679094" y="530425"/>
                      <a:pt x="1689230" y="531898"/>
                      <a:pt x="1699544" y="533103"/>
                    </a:cubicBezTo>
                    <a:cubicBezTo>
                      <a:pt x="1741830" y="537655"/>
                      <a:pt x="1783758" y="535692"/>
                      <a:pt x="1818051" y="521633"/>
                    </a:cubicBezTo>
                    <a:cubicBezTo>
                      <a:pt x="1827562" y="517706"/>
                      <a:pt x="1836581" y="512484"/>
                      <a:pt x="1844485" y="506593"/>
                    </a:cubicBezTo>
                    <a:cubicBezTo>
                      <a:pt x="1846271" y="505254"/>
                      <a:pt x="1850200" y="501594"/>
                      <a:pt x="1851986" y="500211"/>
                    </a:cubicBezTo>
                    <a:cubicBezTo>
                      <a:pt x="1854219" y="497979"/>
                      <a:pt x="1856541" y="495436"/>
                      <a:pt x="1858729" y="493159"/>
                    </a:cubicBezTo>
                    <a:cubicBezTo>
                      <a:pt x="1860247" y="491553"/>
                      <a:pt x="1863149" y="487224"/>
                      <a:pt x="1864623" y="485483"/>
                    </a:cubicBezTo>
                    <a:cubicBezTo>
                      <a:pt x="1866453" y="482939"/>
                      <a:pt x="1868016" y="479904"/>
                      <a:pt x="1869668" y="477227"/>
                    </a:cubicBezTo>
                    <a:cubicBezTo>
                      <a:pt x="1871544" y="474013"/>
                      <a:pt x="1873642" y="468925"/>
                      <a:pt x="1875161" y="465534"/>
                    </a:cubicBezTo>
                    <a:cubicBezTo>
                      <a:pt x="1875830" y="463481"/>
                      <a:pt x="1877527" y="458348"/>
                      <a:pt x="1878242" y="456251"/>
                    </a:cubicBezTo>
                    <a:cubicBezTo>
                      <a:pt x="1878643" y="454956"/>
                      <a:pt x="1879001" y="453439"/>
                      <a:pt x="1879358" y="451832"/>
                    </a:cubicBezTo>
                    <a:cubicBezTo>
                      <a:pt x="1893021" y="448619"/>
                      <a:pt x="1903604" y="440585"/>
                      <a:pt x="1911329" y="430901"/>
                    </a:cubicBezTo>
                    <a:cubicBezTo>
                      <a:pt x="1912043" y="429874"/>
                      <a:pt x="1914008" y="427241"/>
                      <a:pt x="1914677" y="426215"/>
                    </a:cubicBezTo>
                    <a:cubicBezTo>
                      <a:pt x="1915303" y="425144"/>
                      <a:pt x="1916910" y="422332"/>
                      <a:pt x="1917580" y="421261"/>
                    </a:cubicBezTo>
                    <a:cubicBezTo>
                      <a:pt x="1918652" y="419297"/>
                      <a:pt x="1919857" y="416351"/>
                      <a:pt x="1920839" y="414299"/>
                    </a:cubicBezTo>
                    <a:cubicBezTo>
                      <a:pt x="1921465" y="412469"/>
                      <a:pt x="1922760" y="408854"/>
                      <a:pt x="1923429" y="407024"/>
                    </a:cubicBezTo>
                    <a:cubicBezTo>
                      <a:pt x="1924233" y="405016"/>
                      <a:pt x="1925215" y="401981"/>
                      <a:pt x="1926108" y="400062"/>
                    </a:cubicBezTo>
                    <a:cubicBezTo>
                      <a:pt x="1926644" y="399035"/>
                      <a:pt x="1928162" y="396179"/>
                      <a:pt x="1928698" y="395197"/>
                    </a:cubicBezTo>
                    <a:cubicBezTo>
                      <a:pt x="1936378" y="382879"/>
                      <a:pt x="1951605" y="376274"/>
                      <a:pt x="1970716" y="382656"/>
                    </a:cubicBezTo>
                    <a:cubicBezTo>
                      <a:pt x="1958258" y="377791"/>
                      <a:pt x="1944952" y="378595"/>
                      <a:pt x="1936066" y="384307"/>
                    </a:cubicBezTo>
                    <a:cubicBezTo>
                      <a:pt x="1926644" y="389663"/>
                      <a:pt x="1922179" y="399526"/>
                      <a:pt x="1918294" y="408675"/>
                    </a:cubicBezTo>
                    <a:cubicBezTo>
                      <a:pt x="1917446" y="410773"/>
                      <a:pt x="1916151" y="413406"/>
                      <a:pt x="1915035" y="415325"/>
                    </a:cubicBezTo>
                    <a:cubicBezTo>
                      <a:pt x="1907980" y="428044"/>
                      <a:pt x="1896593" y="439023"/>
                      <a:pt x="1881055" y="443576"/>
                    </a:cubicBezTo>
                    <a:cubicBezTo>
                      <a:pt x="1881055" y="443486"/>
                      <a:pt x="1881055" y="443397"/>
                      <a:pt x="1881099" y="443308"/>
                    </a:cubicBezTo>
                    <a:cubicBezTo>
                      <a:pt x="1882037" y="435721"/>
                      <a:pt x="1883332" y="424474"/>
                      <a:pt x="1884002" y="416932"/>
                    </a:cubicBezTo>
                    <a:cubicBezTo>
                      <a:pt x="1886279" y="399794"/>
                      <a:pt x="1890164" y="383058"/>
                      <a:pt x="1897933" y="368464"/>
                    </a:cubicBezTo>
                    <a:cubicBezTo>
                      <a:pt x="1913561" y="336687"/>
                      <a:pt x="1950533" y="323566"/>
                      <a:pt x="1995408" y="344408"/>
                    </a:cubicBezTo>
                    <a:cubicBezTo>
                      <a:pt x="1964956" y="328609"/>
                      <a:pt x="1929591" y="329368"/>
                      <a:pt x="1910168" y="346506"/>
                    </a:cubicBezTo>
                    <a:cubicBezTo>
                      <a:pt x="1907310" y="348827"/>
                      <a:pt x="1904720" y="351415"/>
                      <a:pt x="1902309" y="354138"/>
                    </a:cubicBezTo>
                    <a:cubicBezTo>
                      <a:pt x="1902666" y="351192"/>
                      <a:pt x="1902889" y="348246"/>
                      <a:pt x="1903023" y="345212"/>
                    </a:cubicBezTo>
                    <a:cubicBezTo>
                      <a:pt x="1903782" y="326690"/>
                      <a:pt x="1899764" y="306785"/>
                      <a:pt x="1890342" y="287505"/>
                    </a:cubicBezTo>
                    <a:cubicBezTo>
                      <a:pt x="1893021" y="293932"/>
                      <a:pt x="1895477" y="300403"/>
                      <a:pt x="1896995" y="306830"/>
                    </a:cubicBezTo>
                    <a:cubicBezTo>
                      <a:pt x="1901728" y="325708"/>
                      <a:pt x="1901684" y="344676"/>
                      <a:pt x="1896861" y="361100"/>
                    </a:cubicBezTo>
                    <a:cubicBezTo>
                      <a:pt x="1890967" y="369624"/>
                      <a:pt x="1886725" y="379264"/>
                      <a:pt x="1883510" y="389261"/>
                    </a:cubicBezTo>
                    <a:cubicBezTo>
                      <a:pt x="1878018" y="405149"/>
                      <a:pt x="1876321" y="423314"/>
                      <a:pt x="1873374" y="440318"/>
                    </a:cubicBezTo>
                    <a:cubicBezTo>
                      <a:pt x="1872794" y="442371"/>
                      <a:pt x="1871499" y="447369"/>
                      <a:pt x="1870963" y="449422"/>
                    </a:cubicBezTo>
                    <a:cubicBezTo>
                      <a:pt x="1870070" y="452859"/>
                      <a:pt x="1867882" y="457723"/>
                      <a:pt x="1866721" y="461026"/>
                    </a:cubicBezTo>
                    <a:cubicBezTo>
                      <a:pt x="1865114" y="464150"/>
                      <a:pt x="1862926" y="468836"/>
                      <a:pt x="1861006" y="471782"/>
                    </a:cubicBezTo>
                    <a:cubicBezTo>
                      <a:pt x="1859309" y="474192"/>
                      <a:pt x="1857702" y="477003"/>
                      <a:pt x="1855871" y="479279"/>
                    </a:cubicBezTo>
                    <a:cubicBezTo>
                      <a:pt x="1854442" y="480842"/>
                      <a:pt x="1851450" y="484769"/>
                      <a:pt x="1849977" y="486197"/>
                    </a:cubicBezTo>
                    <a:cubicBezTo>
                      <a:pt x="1848548" y="487536"/>
                      <a:pt x="1844842" y="491106"/>
                      <a:pt x="1843368" y="492490"/>
                    </a:cubicBezTo>
                    <a:cubicBezTo>
                      <a:pt x="1843368" y="492490"/>
                      <a:pt x="1838501" y="496283"/>
                      <a:pt x="1838501" y="496283"/>
                    </a:cubicBezTo>
                    <a:cubicBezTo>
                      <a:pt x="1804566" y="521455"/>
                      <a:pt x="1752055" y="525516"/>
                      <a:pt x="1700482" y="518509"/>
                    </a:cubicBezTo>
                    <a:cubicBezTo>
                      <a:pt x="1748572" y="501550"/>
                      <a:pt x="1793671" y="473701"/>
                      <a:pt x="1804789" y="425277"/>
                    </a:cubicBezTo>
                    <a:cubicBezTo>
                      <a:pt x="1809388" y="400329"/>
                      <a:pt x="1804075" y="372882"/>
                      <a:pt x="1792286" y="345881"/>
                    </a:cubicBezTo>
                    <a:cubicBezTo>
                      <a:pt x="1792286" y="345702"/>
                      <a:pt x="1792286" y="345479"/>
                      <a:pt x="1792153" y="345212"/>
                    </a:cubicBezTo>
                    <a:cubicBezTo>
                      <a:pt x="1788759" y="336955"/>
                      <a:pt x="1785991" y="328520"/>
                      <a:pt x="1783713" y="320130"/>
                    </a:cubicBezTo>
                    <a:cubicBezTo>
                      <a:pt x="1776971" y="295182"/>
                      <a:pt x="1774068" y="269787"/>
                      <a:pt x="1780052" y="247695"/>
                    </a:cubicBezTo>
                    <a:cubicBezTo>
                      <a:pt x="1782776" y="236449"/>
                      <a:pt x="1789563" y="227433"/>
                      <a:pt x="1795725" y="218151"/>
                    </a:cubicBezTo>
                    <a:cubicBezTo>
                      <a:pt x="1801440" y="208510"/>
                      <a:pt x="1806173" y="197978"/>
                      <a:pt x="1806843" y="185928"/>
                    </a:cubicBezTo>
                    <a:cubicBezTo>
                      <a:pt x="1807200" y="178073"/>
                      <a:pt x="1805995" y="169013"/>
                      <a:pt x="1800011" y="161158"/>
                    </a:cubicBezTo>
                    <a:cubicBezTo>
                      <a:pt x="1805861" y="169058"/>
                      <a:pt x="1806843" y="177984"/>
                      <a:pt x="1806352" y="185794"/>
                    </a:cubicBezTo>
                    <a:cubicBezTo>
                      <a:pt x="1805459" y="197665"/>
                      <a:pt x="1800458" y="207975"/>
                      <a:pt x="1794608" y="217392"/>
                    </a:cubicBezTo>
                    <a:cubicBezTo>
                      <a:pt x="1788178" y="226586"/>
                      <a:pt x="1781168" y="235556"/>
                      <a:pt x="1778132" y="246803"/>
                    </a:cubicBezTo>
                    <a:cubicBezTo>
                      <a:pt x="1771389" y="270412"/>
                      <a:pt x="1773934" y="297413"/>
                      <a:pt x="1781525" y="324369"/>
                    </a:cubicBezTo>
                    <a:cubicBezTo>
                      <a:pt x="1769291" y="302769"/>
                      <a:pt x="1753394" y="281927"/>
                      <a:pt x="1735578" y="263450"/>
                    </a:cubicBezTo>
                    <a:cubicBezTo>
                      <a:pt x="1766478" y="297547"/>
                      <a:pt x="1790098" y="338205"/>
                      <a:pt x="1797377" y="377167"/>
                    </a:cubicBezTo>
                    <a:cubicBezTo>
                      <a:pt x="1742857" y="349005"/>
                      <a:pt x="1660786" y="299823"/>
                      <a:pt x="1634665" y="249257"/>
                    </a:cubicBezTo>
                    <a:cubicBezTo>
                      <a:pt x="1629976" y="239974"/>
                      <a:pt x="1627521" y="230245"/>
                      <a:pt x="1628056" y="221275"/>
                    </a:cubicBezTo>
                    <a:cubicBezTo>
                      <a:pt x="1633459" y="220427"/>
                      <a:pt x="1637835" y="218552"/>
                      <a:pt x="1642211" y="216410"/>
                    </a:cubicBezTo>
                    <a:cubicBezTo>
                      <a:pt x="1656098" y="208957"/>
                      <a:pt x="1665341" y="196728"/>
                      <a:pt x="1670699" y="182625"/>
                    </a:cubicBezTo>
                    <a:cubicBezTo>
                      <a:pt x="1688917" y="191953"/>
                      <a:pt x="1705036" y="183161"/>
                      <a:pt x="1714012" y="173074"/>
                    </a:cubicBezTo>
                    <a:lnTo>
                      <a:pt x="1717807" y="168522"/>
                    </a:lnTo>
                    <a:cubicBezTo>
                      <a:pt x="1717807" y="168522"/>
                      <a:pt x="1713610" y="172717"/>
                      <a:pt x="1713610" y="172717"/>
                    </a:cubicBezTo>
                    <a:cubicBezTo>
                      <a:pt x="1704322" y="181286"/>
                      <a:pt x="1688515" y="189141"/>
                      <a:pt x="1671905" y="179724"/>
                    </a:cubicBezTo>
                    <a:cubicBezTo>
                      <a:pt x="1671905" y="179724"/>
                      <a:pt x="1671771" y="179947"/>
                      <a:pt x="1671547" y="180304"/>
                    </a:cubicBezTo>
                    <a:cubicBezTo>
                      <a:pt x="1672664" y="177136"/>
                      <a:pt x="1673557" y="173878"/>
                      <a:pt x="1674316" y="170530"/>
                    </a:cubicBezTo>
                    <a:lnTo>
                      <a:pt x="1675521" y="165086"/>
                    </a:lnTo>
                    <a:lnTo>
                      <a:pt x="1676950" y="153884"/>
                    </a:lnTo>
                    <a:lnTo>
                      <a:pt x="1675030" y="164907"/>
                    </a:lnTo>
                    <a:cubicBezTo>
                      <a:pt x="1674539" y="166692"/>
                      <a:pt x="1673378" y="171155"/>
                      <a:pt x="1672887" y="172896"/>
                    </a:cubicBezTo>
                    <a:cubicBezTo>
                      <a:pt x="1666502" y="193292"/>
                      <a:pt x="1652436" y="212527"/>
                      <a:pt x="1628458" y="217347"/>
                    </a:cubicBezTo>
                    <a:cubicBezTo>
                      <a:pt x="1628726" y="215607"/>
                      <a:pt x="1629709" y="208600"/>
                      <a:pt x="1629709" y="208600"/>
                    </a:cubicBezTo>
                    <a:cubicBezTo>
                      <a:pt x="1631227" y="199049"/>
                      <a:pt x="1631762" y="188204"/>
                      <a:pt x="1631718" y="178118"/>
                    </a:cubicBezTo>
                    <a:cubicBezTo>
                      <a:pt x="1630914" y="150581"/>
                      <a:pt x="1625199" y="120768"/>
                      <a:pt x="1608142" y="93009"/>
                    </a:cubicBezTo>
                    <a:cubicBezTo>
                      <a:pt x="1624574" y="120768"/>
                      <a:pt x="1629619" y="150402"/>
                      <a:pt x="1629753" y="177627"/>
                    </a:cubicBezTo>
                    <a:cubicBezTo>
                      <a:pt x="1629530" y="187534"/>
                      <a:pt x="1628771" y="198290"/>
                      <a:pt x="1627029" y="207618"/>
                    </a:cubicBezTo>
                    <a:cubicBezTo>
                      <a:pt x="1626092" y="213509"/>
                      <a:pt x="1624172" y="221542"/>
                      <a:pt x="1625020" y="227924"/>
                    </a:cubicBezTo>
                    <a:cubicBezTo>
                      <a:pt x="1626628" y="244437"/>
                      <a:pt x="1636183" y="261486"/>
                      <a:pt x="1650382" y="278133"/>
                    </a:cubicBezTo>
                    <a:cubicBezTo>
                      <a:pt x="1621805" y="265994"/>
                      <a:pt x="1592513" y="244214"/>
                      <a:pt x="1583851" y="216812"/>
                    </a:cubicBezTo>
                    <a:cubicBezTo>
                      <a:pt x="1581261" y="209135"/>
                      <a:pt x="1580502" y="201414"/>
                      <a:pt x="1580770" y="194140"/>
                    </a:cubicBezTo>
                    <a:cubicBezTo>
                      <a:pt x="1581082" y="188963"/>
                      <a:pt x="1582020" y="183741"/>
                      <a:pt x="1582199" y="178475"/>
                    </a:cubicBezTo>
                    <a:cubicBezTo>
                      <a:pt x="1584387" y="150179"/>
                      <a:pt x="1570321" y="117153"/>
                      <a:pt x="1534644" y="101934"/>
                    </a:cubicBezTo>
                    <a:cubicBezTo>
                      <a:pt x="1569919" y="117466"/>
                      <a:pt x="1583315" y="150090"/>
                      <a:pt x="1580591" y="177984"/>
                    </a:cubicBezTo>
                    <a:cubicBezTo>
                      <a:pt x="1580279" y="183205"/>
                      <a:pt x="1579252" y="188382"/>
                      <a:pt x="1578850" y="193559"/>
                    </a:cubicBezTo>
                    <a:cubicBezTo>
                      <a:pt x="1578448" y="201013"/>
                      <a:pt x="1579073" y="208957"/>
                      <a:pt x="1581574" y="216812"/>
                    </a:cubicBezTo>
                    <a:cubicBezTo>
                      <a:pt x="1590683" y="247026"/>
                      <a:pt x="1623725" y="270992"/>
                      <a:pt x="1655116" y="283489"/>
                    </a:cubicBezTo>
                    <a:cubicBezTo>
                      <a:pt x="1693293" y="325173"/>
                      <a:pt x="1758619" y="363778"/>
                      <a:pt x="1798627" y="384977"/>
                    </a:cubicBezTo>
                    <a:cubicBezTo>
                      <a:pt x="1799297" y="390243"/>
                      <a:pt x="1799699" y="395420"/>
                      <a:pt x="1799743" y="400597"/>
                    </a:cubicBezTo>
                    <a:cubicBezTo>
                      <a:pt x="1798895" y="466158"/>
                      <a:pt x="1731604" y="496998"/>
                      <a:pt x="1670208" y="511234"/>
                    </a:cubicBezTo>
                    <a:cubicBezTo>
                      <a:pt x="1659134" y="513555"/>
                      <a:pt x="1646632" y="516769"/>
                      <a:pt x="1636183" y="520517"/>
                    </a:cubicBezTo>
                    <a:cubicBezTo>
                      <a:pt x="1600194" y="484055"/>
                      <a:pt x="1562597" y="439737"/>
                      <a:pt x="1560855" y="396000"/>
                    </a:cubicBezTo>
                    <a:cubicBezTo>
                      <a:pt x="1560721" y="392296"/>
                      <a:pt x="1561034" y="388815"/>
                      <a:pt x="1561614" y="385468"/>
                    </a:cubicBezTo>
                    <a:cubicBezTo>
                      <a:pt x="1562909" y="385468"/>
                      <a:pt x="1564204" y="385512"/>
                      <a:pt x="1565499" y="385512"/>
                    </a:cubicBezTo>
                    <a:cubicBezTo>
                      <a:pt x="1589745" y="385289"/>
                      <a:pt x="1612830" y="379398"/>
                      <a:pt x="1628726" y="366232"/>
                    </a:cubicBezTo>
                    <a:cubicBezTo>
                      <a:pt x="1634486" y="361546"/>
                      <a:pt x="1639041" y="355789"/>
                      <a:pt x="1642568" y="349496"/>
                    </a:cubicBezTo>
                    <a:cubicBezTo>
                      <a:pt x="1627119" y="371320"/>
                      <a:pt x="1596041" y="379755"/>
                      <a:pt x="1563713" y="377167"/>
                    </a:cubicBezTo>
                    <a:cubicBezTo>
                      <a:pt x="1568178" y="363733"/>
                      <a:pt x="1577153" y="352442"/>
                      <a:pt x="1585235" y="340972"/>
                    </a:cubicBezTo>
                    <a:cubicBezTo>
                      <a:pt x="1597336" y="324459"/>
                      <a:pt x="1607472" y="303750"/>
                      <a:pt x="1598720" y="279427"/>
                    </a:cubicBezTo>
                    <a:cubicBezTo>
                      <a:pt x="1605730" y="303438"/>
                      <a:pt x="1594299" y="322450"/>
                      <a:pt x="1580904" y="337803"/>
                    </a:cubicBezTo>
                    <a:cubicBezTo>
                      <a:pt x="1567374" y="353602"/>
                      <a:pt x="1551791" y="370115"/>
                      <a:pt x="1550942" y="393367"/>
                    </a:cubicBezTo>
                    <a:cubicBezTo>
                      <a:pt x="1550228" y="411174"/>
                      <a:pt x="1555363" y="429562"/>
                      <a:pt x="1564070" y="447682"/>
                    </a:cubicBezTo>
                    <a:cubicBezTo>
                      <a:pt x="1563400" y="447057"/>
                      <a:pt x="1562686" y="446387"/>
                      <a:pt x="1562016" y="445763"/>
                    </a:cubicBezTo>
                    <a:cubicBezTo>
                      <a:pt x="1536832" y="421261"/>
                      <a:pt x="1510756" y="391537"/>
                      <a:pt x="1508300" y="361234"/>
                    </a:cubicBezTo>
                    <a:cubicBezTo>
                      <a:pt x="1507898" y="353959"/>
                      <a:pt x="1509282" y="347086"/>
                      <a:pt x="1512274" y="341150"/>
                    </a:cubicBezTo>
                    <a:cubicBezTo>
                      <a:pt x="1515399" y="334902"/>
                      <a:pt x="1518257" y="328297"/>
                      <a:pt x="1519954" y="321290"/>
                    </a:cubicBezTo>
                    <a:cubicBezTo>
                      <a:pt x="1525982" y="298216"/>
                      <a:pt x="1518480" y="268404"/>
                      <a:pt x="1495842" y="246044"/>
                    </a:cubicBezTo>
                    <a:cubicBezTo>
                      <a:pt x="1517230" y="268538"/>
                      <a:pt x="1523437" y="297681"/>
                      <a:pt x="1516337" y="319683"/>
                    </a:cubicBezTo>
                    <a:cubicBezTo>
                      <a:pt x="1514417" y="326155"/>
                      <a:pt x="1511157" y="332715"/>
                      <a:pt x="1507809" y="338428"/>
                    </a:cubicBezTo>
                    <a:cubicBezTo>
                      <a:pt x="1504192" y="344676"/>
                      <a:pt x="1502316" y="351995"/>
                      <a:pt x="1502361" y="359850"/>
                    </a:cubicBezTo>
                    <a:cubicBezTo>
                      <a:pt x="1503209" y="397830"/>
                      <a:pt x="1543262" y="441790"/>
                      <a:pt x="1577734" y="471960"/>
                    </a:cubicBezTo>
                    <a:cubicBezTo>
                      <a:pt x="1590102" y="491330"/>
                      <a:pt x="1605373" y="510029"/>
                      <a:pt x="1620599" y="527167"/>
                    </a:cubicBezTo>
                    <a:cubicBezTo>
                      <a:pt x="1578939" y="546492"/>
                      <a:pt x="1542146" y="578358"/>
                      <a:pt x="1510532" y="615579"/>
                    </a:cubicBezTo>
                    <a:cubicBezTo>
                      <a:pt x="1494190" y="634814"/>
                      <a:pt x="1479231" y="655478"/>
                      <a:pt x="1465702" y="676588"/>
                    </a:cubicBezTo>
                    <a:cubicBezTo>
                      <a:pt x="1381086" y="771605"/>
                      <a:pt x="1182072" y="906253"/>
                      <a:pt x="914473" y="515430"/>
                    </a:cubicBezTo>
                    <a:cubicBezTo>
                      <a:pt x="904337" y="495703"/>
                      <a:pt x="895674" y="475575"/>
                      <a:pt x="888887" y="454956"/>
                    </a:cubicBezTo>
                    <a:cubicBezTo>
                      <a:pt x="880627" y="428937"/>
                      <a:pt x="875715" y="401981"/>
                      <a:pt x="877814" y="374667"/>
                    </a:cubicBezTo>
                    <a:cubicBezTo>
                      <a:pt x="878349" y="367526"/>
                      <a:pt x="879778" y="360296"/>
                      <a:pt x="881430" y="353066"/>
                    </a:cubicBezTo>
                    <a:cubicBezTo>
                      <a:pt x="888619" y="346193"/>
                      <a:pt x="894915" y="339142"/>
                      <a:pt x="901077" y="331823"/>
                    </a:cubicBezTo>
                    <a:cubicBezTo>
                      <a:pt x="926038" y="301564"/>
                      <a:pt x="944568" y="268047"/>
                      <a:pt x="948006" y="233816"/>
                    </a:cubicBezTo>
                    <a:cubicBezTo>
                      <a:pt x="948944" y="224309"/>
                      <a:pt x="948364" y="214446"/>
                      <a:pt x="946667" y="205163"/>
                    </a:cubicBezTo>
                    <a:cubicBezTo>
                      <a:pt x="946265" y="203066"/>
                      <a:pt x="944702" y="198022"/>
                      <a:pt x="944256" y="195880"/>
                    </a:cubicBezTo>
                    <a:cubicBezTo>
                      <a:pt x="943229" y="192935"/>
                      <a:pt x="941934" y="189766"/>
                      <a:pt x="940862" y="186820"/>
                    </a:cubicBezTo>
                    <a:cubicBezTo>
                      <a:pt x="940058" y="184767"/>
                      <a:pt x="937379" y="180171"/>
                      <a:pt x="936486" y="178073"/>
                    </a:cubicBezTo>
                    <a:cubicBezTo>
                      <a:pt x="934968" y="175306"/>
                      <a:pt x="932825" y="172405"/>
                      <a:pt x="931128" y="169683"/>
                    </a:cubicBezTo>
                    <a:cubicBezTo>
                      <a:pt x="929029" y="166469"/>
                      <a:pt x="925189" y="162095"/>
                      <a:pt x="922733" y="159061"/>
                    </a:cubicBezTo>
                    <a:cubicBezTo>
                      <a:pt x="921126" y="157454"/>
                      <a:pt x="917107" y="153303"/>
                      <a:pt x="915411" y="151607"/>
                    </a:cubicBezTo>
                    <a:cubicBezTo>
                      <a:pt x="914384" y="150581"/>
                      <a:pt x="913133" y="149465"/>
                      <a:pt x="911794" y="148349"/>
                    </a:cubicBezTo>
                    <a:cubicBezTo>
                      <a:pt x="915411" y="136032"/>
                      <a:pt x="912955" y="123446"/>
                      <a:pt x="907552" y="112199"/>
                    </a:cubicBezTo>
                    <a:cubicBezTo>
                      <a:pt x="906927" y="111084"/>
                      <a:pt x="905364" y="108138"/>
                      <a:pt x="904739" y="107067"/>
                    </a:cubicBezTo>
                    <a:cubicBezTo>
                      <a:pt x="904069" y="105996"/>
                      <a:pt x="902149" y="103229"/>
                      <a:pt x="901434" y="102113"/>
                    </a:cubicBezTo>
                    <a:cubicBezTo>
                      <a:pt x="900095" y="100194"/>
                      <a:pt x="897907" y="97695"/>
                      <a:pt x="896433" y="95776"/>
                    </a:cubicBezTo>
                    <a:cubicBezTo>
                      <a:pt x="895049" y="94303"/>
                      <a:pt x="892191" y="91313"/>
                      <a:pt x="890807" y="89795"/>
                    </a:cubicBezTo>
                    <a:cubicBezTo>
                      <a:pt x="889289" y="88099"/>
                      <a:pt x="886878" y="85689"/>
                      <a:pt x="885538" y="83949"/>
                    </a:cubicBezTo>
                    <a:cubicBezTo>
                      <a:pt x="884824" y="82967"/>
                      <a:pt x="882859" y="80200"/>
                      <a:pt x="882189" y="79263"/>
                    </a:cubicBezTo>
                    <a:cubicBezTo>
                      <a:pt x="874241" y="66588"/>
                      <a:pt x="875402" y="51235"/>
                      <a:pt x="890807" y="39899"/>
                    </a:cubicBezTo>
                    <a:cubicBezTo>
                      <a:pt x="880135" y="46906"/>
                      <a:pt x="874375" y="57617"/>
                      <a:pt x="875447" y="67614"/>
                    </a:cubicBezTo>
                    <a:cubicBezTo>
                      <a:pt x="875938" y="77790"/>
                      <a:pt x="883083" y="86671"/>
                      <a:pt x="889914" y="94660"/>
                    </a:cubicBezTo>
                    <a:cubicBezTo>
                      <a:pt x="891477" y="96445"/>
                      <a:pt x="893352" y="98900"/>
                      <a:pt x="894603" y="100819"/>
                    </a:cubicBezTo>
                    <a:cubicBezTo>
                      <a:pt x="903221" y="113226"/>
                      <a:pt x="908088" y="128043"/>
                      <a:pt x="904828" y="142548"/>
                    </a:cubicBezTo>
                    <a:cubicBezTo>
                      <a:pt x="904739" y="142503"/>
                      <a:pt x="904694" y="142414"/>
                      <a:pt x="904605" y="142369"/>
                    </a:cubicBezTo>
                    <a:cubicBezTo>
                      <a:pt x="897862" y="137504"/>
                      <a:pt x="887816" y="130364"/>
                      <a:pt x="881028" y="125767"/>
                    </a:cubicBezTo>
                    <a:cubicBezTo>
                      <a:pt x="865891" y="114654"/>
                      <a:pt x="851915" y="102559"/>
                      <a:pt x="841869" y="88590"/>
                    </a:cubicBezTo>
                    <a:cubicBezTo>
                      <a:pt x="819364" y="59179"/>
                      <a:pt x="824946" y="23386"/>
                      <a:pt x="866561" y="0"/>
                    </a:cubicBezTo>
                    <a:cubicBezTo>
                      <a:pt x="836734" y="14951"/>
                      <a:pt x="820212" y="42755"/>
                      <a:pt x="827000" y="67168"/>
                    </a:cubicBezTo>
                    <a:cubicBezTo>
                      <a:pt x="827848" y="70649"/>
                      <a:pt x="828964" y="74041"/>
                      <a:pt x="830393" y="77388"/>
                    </a:cubicBezTo>
                    <a:cubicBezTo>
                      <a:pt x="827803" y="75514"/>
                      <a:pt x="825080" y="73728"/>
                      <a:pt x="822311" y="71988"/>
                    </a:cubicBezTo>
                    <a:cubicBezTo>
                      <a:pt x="805120" y="61321"/>
                      <a:pt x="784268" y="53556"/>
                      <a:pt x="761406" y="50342"/>
                    </a:cubicBezTo>
                    <a:cubicBezTo>
                      <a:pt x="768818" y="51771"/>
                      <a:pt x="776141" y="53377"/>
                      <a:pt x="782973" y="55743"/>
                    </a:cubicBezTo>
                    <a:cubicBezTo>
                      <a:pt x="803200" y="62392"/>
                      <a:pt x="821150" y="72747"/>
                      <a:pt x="834367" y="85466"/>
                    </a:cubicBezTo>
                    <a:cubicBezTo>
                      <a:pt x="839547" y="94660"/>
                      <a:pt x="846646" y="103229"/>
                      <a:pt x="854550" y="111173"/>
                    </a:cubicBezTo>
                    <a:cubicBezTo>
                      <a:pt x="866963" y="124071"/>
                      <a:pt x="883350" y="135318"/>
                      <a:pt x="897996" y="146832"/>
                    </a:cubicBezTo>
                    <a:cubicBezTo>
                      <a:pt x="899693" y="148394"/>
                      <a:pt x="903801" y="152143"/>
                      <a:pt x="905453" y="153660"/>
                    </a:cubicBezTo>
                    <a:cubicBezTo>
                      <a:pt x="908311" y="156204"/>
                      <a:pt x="911838" y="160578"/>
                      <a:pt x="914384" y="163256"/>
                    </a:cubicBezTo>
                    <a:cubicBezTo>
                      <a:pt x="916571" y="166201"/>
                      <a:pt x="919965" y="170441"/>
                      <a:pt x="921796" y="173521"/>
                    </a:cubicBezTo>
                    <a:cubicBezTo>
                      <a:pt x="923269" y="176154"/>
                      <a:pt x="925100" y="178921"/>
                      <a:pt x="926395" y="181554"/>
                    </a:cubicBezTo>
                    <a:cubicBezTo>
                      <a:pt x="927199" y="183518"/>
                      <a:pt x="929431" y="187981"/>
                      <a:pt x="930101" y="189900"/>
                    </a:cubicBezTo>
                    <a:cubicBezTo>
                      <a:pt x="930682" y="191730"/>
                      <a:pt x="932244" y="196550"/>
                      <a:pt x="932825" y="198469"/>
                    </a:cubicBezTo>
                    <a:cubicBezTo>
                      <a:pt x="932825" y="198469"/>
                      <a:pt x="934030" y="204315"/>
                      <a:pt x="934030" y="204315"/>
                    </a:cubicBezTo>
                    <a:cubicBezTo>
                      <a:pt x="941353" y="244304"/>
                      <a:pt x="919608" y="287193"/>
                      <a:pt x="887771" y="323298"/>
                    </a:cubicBezTo>
                    <a:cubicBezTo>
                      <a:pt x="895139" y="276839"/>
                      <a:pt x="890718" y="226719"/>
                      <a:pt x="850219" y="191730"/>
                    </a:cubicBezTo>
                    <a:cubicBezTo>
                      <a:pt x="828786" y="174547"/>
                      <a:pt x="800208" y="163702"/>
                      <a:pt x="768818" y="158123"/>
                    </a:cubicBezTo>
                    <a:cubicBezTo>
                      <a:pt x="768639" y="158034"/>
                      <a:pt x="768416" y="157945"/>
                      <a:pt x="768148" y="157856"/>
                    </a:cubicBezTo>
                    <a:cubicBezTo>
                      <a:pt x="758682" y="155981"/>
                      <a:pt x="749305" y="153527"/>
                      <a:pt x="740241" y="150715"/>
                    </a:cubicBezTo>
                    <a:cubicBezTo>
                      <a:pt x="713316" y="142324"/>
                      <a:pt x="687775" y="130721"/>
                      <a:pt x="669735" y="114029"/>
                    </a:cubicBezTo>
                    <a:cubicBezTo>
                      <a:pt x="660403" y="105773"/>
                      <a:pt x="655134" y="95642"/>
                      <a:pt x="649374" y="85823"/>
                    </a:cubicBezTo>
                    <a:cubicBezTo>
                      <a:pt x="642989" y="76138"/>
                      <a:pt x="635353" y="66722"/>
                      <a:pt x="624280" y="59625"/>
                    </a:cubicBezTo>
                    <a:cubicBezTo>
                      <a:pt x="617001" y="55073"/>
                      <a:pt x="607848" y="51056"/>
                      <a:pt x="597488" y="51414"/>
                    </a:cubicBezTo>
                    <a:cubicBezTo>
                      <a:pt x="607848" y="51190"/>
                      <a:pt x="616823" y="55296"/>
                      <a:pt x="623922" y="59938"/>
                    </a:cubicBezTo>
                    <a:cubicBezTo>
                      <a:pt x="634728" y="67123"/>
                      <a:pt x="642096" y="76585"/>
                      <a:pt x="648168" y="86269"/>
                    </a:cubicBezTo>
                    <a:cubicBezTo>
                      <a:pt x="653750" y="96266"/>
                      <a:pt x="658840" y="106576"/>
                      <a:pt x="668038" y="115056"/>
                    </a:cubicBezTo>
                    <a:cubicBezTo>
                      <a:pt x="687150" y="133131"/>
                      <a:pt x="713985" y="145895"/>
                      <a:pt x="743277" y="154732"/>
                    </a:cubicBezTo>
                    <a:cubicBezTo>
                      <a:pt x="716843" y="152411"/>
                      <a:pt x="689338" y="153348"/>
                      <a:pt x="663127" y="157052"/>
                    </a:cubicBezTo>
                    <a:cubicBezTo>
                      <a:pt x="710547" y="151741"/>
                      <a:pt x="760602" y="155624"/>
                      <a:pt x="801101" y="171200"/>
                    </a:cubicBezTo>
                    <a:cubicBezTo>
                      <a:pt x="747787" y="198022"/>
                      <a:pt x="661162" y="234753"/>
                      <a:pt x="600435" y="227389"/>
                    </a:cubicBezTo>
                    <a:cubicBezTo>
                      <a:pt x="589317" y="225961"/>
                      <a:pt x="578913" y="222524"/>
                      <a:pt x="570697" y="217258"/>
                    </a:cubicBezTo>
                    <a:cubicBezTo>
                      <a:pt x="572483" y="212616"/>
                      <a:pt x="572885" y="208198"/>
                      <a:pt x="572974" y="203646"/>
                    </a:cubicBezTo>
                    <a:cubicBezTo>
                      <a:pt x="572662" y="188829"/>
                      <a:pt x="565562" y="175038"/>
                      <a:pt x="554801" y="163167"/>
                    </a:cubicBezTo>
                    <a:cubicBezTo>
                      <a:pt x="572483" y="154151"/>
                      <a:pt x="572037" y="136880"/>
                      <a:pt x="566857" y="124428"/>
                    </a:cubicBezTo>
                    <a:lnTo>
                      <a:pt x="564401" y="119028"/>
                    </a:lnTo>
                    <a:lnTo>
                      <a:pt x="566321" y="124562"/>
                    </a:lnTo>
                    <a:cubicBezTo>
                      <a:pt x="569938" y="136389"/>
                      <a:pt x="569670" y="152946"/>
                      <a:pt x="552613" y="160667"/>
                    </a:cubicBezTo>
                    <a:cubicBezTo>
                      <a:pt x="552613" y="160667"/>
                      <a:pt x="552792" y="160935"/>
                      <a:pt x="552970" y="161247"/>
                    </a:cubicBezTo>
                    <a:cubicBezTo>
                      <a:pt x="550470" y="158659"/>
                      <a:pt x="547835" y="156160"/>
                      <a:pt x="545067" y="153794"/>
                    </a:cubicBezTo>
                    <a:lnTo>
                      <a:pt x="540512" y="149912"/>
                    </a:lnTo>
                    <a:lnTo>
                      <a:pt x="530555" y="142681"/>
                    </a:lnTo>
                    <a:cubicBezTo>
                      <a:pt x="530555" y="142681"/>
                      <a:pt x="540066" y="150179"/>
                      <a:pt x="540066" y="150179"/>
                    </a:cubicBezTo>
                    <a:cubicBezTo>
                      <a:pt x="541495" y="151518"/>
                      <a:pt x="545156" y="154865"/>
                      <a:pt x="546585" y="156204"/>
                    </a:cubicBezTo>
                    <a:cubicBezTo>
                      <a:pt x="562838" y="172271"/>
                      <a:pt x="574180" y="193649"/>
                      <a:pt x="567125" y="214848"/>
                    </a:cubicBezTo>
                    <a:cubicBezTo>
                      <a:pt x="565607" y="213688"/>
                      <a:pt x="559445" y="209091"/>
                      <a:pt x="559445" y="209091"/>
                    </a:cubicBezTo>
                    <a:cubicBezTo>
                      <a:pt x="551140" y="202709"/>
                      <a:pt x="541093" y="196371"/>
                      <a:pt x="531493" y="190926"/>
                    </a:cubicBezTo>
                    <a:cubicBezTo>
                      <a:pt x="504969" y="176511"/>
                      <a:pt x="473936" y="164684"/>
                      <a:pt x="439286" y="162765"/>
                    </a:cubicBezTo>
                    <a:cubicBezTo>
                      <a:pt x="473624" y="165220"/>
                      <a:pt x="504166" y="177448"/>
                      <a:pt x="530064" y="192176"/>
                    </a:cubicBezTo>
                    <a:cubicBezTo>
                      <a:pt x="539351" y="197755"/>
                      <a:pt x="549175" y="204181"/>
                      <a:pt x="557212" y="210653"/>
                    </a:cubicBezTo>
                    <a:cubicBezTo>
                      <a:pt x="562347" y="214580"/>
                      <a:pt x="569045" y="220471"/>
                      <a:pt x="575475" y="223238"/>
                    </a:cubicBezTo>
                    <a:cubicBezTo>
                      <a:pt x="591952" y="231004"/>
                      <a:pt x="612759" y="232878"/>
                      <a:pt x="635443" y="230959"/>
                    </a:cubicBezTo>
                    <a:cubicBezTo>
                      <a:pt x="609991" y="246490"/>
                      <a:pt x="575073" y="257246"/>
                      <a:pt x="544844" y="249034"/>
                    </a:cubicBezTo>
                    <a:cubicBezTo>
                      <a:pt x="536315" y="246847"/>
                      <a:pt x="528590" y="243232"/>
                      <a:pt x="521803" y="239037"/>
                    </a:cubicBezTo>
                    <a:cubicBezTo>
                      <a:pt x="517025" y="236002"/>
                      <a:pt x="512516" y="232387"/>
                      <a:pt x="507649" y="229397"/>
                    </a:cubicBezTo>
                    <a:cubicBezTo>
                      <a:pt x="481884" y="212259"/>
                      <a:pt x="443707" y="205119"/>
                      <a:pt x="411870" y="224488"/>
                    </a:cubicBezTo>
                    <a:cubicBezTo>
                      <a:pt x="443841" y="205654"/>
                      <a:pt x="481259" y="213063"/>
                      <a:pt x="506398" y="230379"/>
                    </a:cubicBezTo>
                    <a:cubicBezTo>
                      <a:pt x="511176" y="233459"/>
                      <a:pt x="515597" y="237074"/>
                      <a:pt x="520285" y="240242"/>
                    </a:cubicBezTo>
                    <a:cubicBezTo>
                      <a:pt x="527117" y="244616"/>
                      <a:pt x="534976" y="248454"/>
                      <a:pt x="543683" y="250820"/>
                    </a:cubicBezTo>
                    <a:cubicBezTo>
                      <a:pt x="576770" y="260281"/>
                      <a:pt x="615617" y="247740"/>
                      <a:pt x="642765" y="230245"/>
                    </a:cubicBezTo>
                    <a:cubicBezTo>
                      <a:pt x="700902" y="223417"/>
                      <a:pt x="769399" y="193917"/>
                      <a:pt x="808960" y="174503"/>
                    </a:cubicBezTo>
                    <a:cubicBezTo>
                      <a:pt x="814274" y="176823"/>
                      <a:pt x="819409" y="179367"/>
                      <a:pt x="824320" y="182134"/>
                    </a:cubicBezTo>
                    <a:cubicBezTo>
                      <a:pt x="886074" y="218552"/>
                      <a:pt x="882502" y="287416"/>
                      <a:pt x="866070" y="342712"/>
                    </a:cubicBezTo>
                    <a:cubicBezTo>
                      <a:pt x="862855" y="352575"/>
                      <a:pt x="859819" y="363956"/>
                      <a:pt x="858256" y="374132"/>
                    </a:cubicBezTo>
                    <a:cubicBezTo>
                      <a:pt x="806102" y="382076"/>
                      <a:pt x="745778" y="387030"/>
                      <a:pt x="703403" y="364536"/>
                    </a:cubicBezTo>
                    <a:cubicBezTo>
                      <a:pt x="699831" y="362617"/>
                      <a:pt x="696660" y="360475"/>
                      <a:pt x="693758" y="358199"/>
                    </a:cubicBezTo>
                    <a:cubicBezTo>
                      <a:pt x="694428" y="357217"/>
                      <a:pt x="695053" y="356235"/>
                      <a:pt x="695678" y="355209"/>
                    </a:cubicBezTo>
                    <a:cubicBezTo>
                      <a:pt x="707288" y="336286"/>
                      <a:pt x="712958" y="315265"/>
                      <a:pt x="708181" y="295762"/>
                    </a:cubicBezTo>
                    <a:cubicBezTo>
                      <a:pt x="706528" y="288755"/>
                      <a:pt x="703314" y="282060"/>
                      <a:pt x="699027" y="275901"/>
                    </a:cubicBezTo>
                    <a:cubicBezTo>
                      <a:pt x="712199" y="299778"/>
                      <a:pt x="705010" y="328431"/>
                      <a:pt x="686792" y="352040"/>
                    </a:cubicBezTo>
                    <a:cubicBezTo>
                      <a:pt x="676254" y="341284"/>
                      <a:pt x="669914" y="328163"/>
                      <a:pt x="662993" y="315622"/>
                    </a:cubicBezTo>
                    <a:cubicBezTo>
                      <a:pt x="653214" y="297235"/>
                      <a:pt x="638524" y="278088"/>
                      <a:pt x="611197" y="271617"/>
                    </a:cubicBezTo>
                    <a:cubicBezTo>
                      <a:pt x="637363" y="279293"/>
                      <a:pt x="649865" y="298529"/>
                      <a:pt x="657858" y="317229"/>
                    </a:cubicBezTo>
                    <a:cubicBezTo>
                      <a:pt x="666252" y="336330"/>
                      <a:pt x="674290" y="357396"/>
                      <a:pt x="695946" y="370740"/>
                    </a:cubicBezTo>
                    <a:cubicBezTo>
                      <a:pt x="712512" y="381005"/>
                      <a:pt x="732427" y="387030"/>
                      <a:pt x="753860" y="390198"/>
                    </a:cubicBezTo>
                    <a:cubicBezTo>
                      <a:pt x="752922" y="390377"/>
                      <a:pt x="751984" y="390600"/>
                      <a:pt x="751002" y="390734"/>
                    </a:cubicBezTo>
                    <a:cubicBezTo>
                      <a:pt x="715504" y="396848"/>
                      <a:pt x="674558" y="400820"/>
                      <a:pt x="644641" y="386226"/>
                    </a:cubicBezTo>
                    <a:cubicBezTo>
                      <a:pt x="637541" y="382567"/>
                      <a:pt x="631692" y="377747"/>
                      <a:pt x="627539" y="372213"/>
                    </a:cubicBezTo>
                    <a:cubicBezTo>
                      <a:pt x="623119" y="366366"/>
                      <a:pt x="618296" y="360564"/>
                      <a:pt x="612447" y="355432"/>
                    </a:cubicBezTo>
                    <a:cubicBezTo>
                      <a:pt x="593514" y="338205"/>
                      <a:pt x="561588" y="327717"/>
                      <a:pt x="529305" y="333072"/>
                    </a:cubicBezTo>
                    <a:cubicBezTo>
                      <a:pt x="561097" y="328788"/>
                      <a:pt x="591728" y="339901"/>
                      <a:pt x="609143" y="357396"/>
                    </a:cubicBezTo>
                    <a:cubicBezTo>
                      <a:pt x="614322" y="362394"/>
                      <a:pt x="618966" y="368508"/>
                      <a:pt x="622761" y="374221"/>
                    </a:cubicBezTo>
                    <a:cubicBezTo>
                      <a:pt x="626959" y="380424"/>
                      <a:pt x="632987" y="385869"/>
                      <a:pt x="640444" y="390109"/>
                    </a:cubicBezTo>
                    <a:cubicBezTo>
                      <a:pt x="676924" y="410148"/>
                      <a:pt x="738097" y="403141"/>
                      <a:pt x="783509" y="392921"/>
                    </a:cubicBezTo>
                    <a:cubicBezTo>
                      <a:pt x="807889" y="393903"/>
                      <a:pt x="833072" y="392296"/>
                      <a:pt x="856782" y="389841"/>
                    </a:cubicBezTo>
                    <a:cubicBezTo>
                      <a:pt x="845753" y="391002"/>
                      <a:pt x="872500" y="486643"/>
                      <a:pt x="875581" y="495123"/>
                    </a:cubicBezTo>
                    <a:cubicBezTo>
                      <a:pt x="903890" y="572913"/>
                      <a:pt x="906927" y="655523"/>
                      <a:pt x="905989" y="735990"/>
                    </a:cubicBezTo>
                    <a:cubicBezTo>
                      <a:pt x="905185" y="806371"/>
                      <a:pt x="899604" y="879475"/>
                      <a:pt x="873616" y="945616"/>
                    </a:cubicBezTo>
                    <a:cubicBezTo>
                      <a:pt x="844548" y="1019657"/>
                      <a:pt x="782705" y="1070357"/>
                      <a:pt x="690231" y="1048176"/>
                    </a:cubicBezTo>
                    <a:cubicBezTo>
                      <a:pt x="638122" y="1030725"/>
                      <a:pt x="588379" y="1008812"/>
                      <a:pt x="544263" y="979535"/>
                    </a:cubicBezTo>
                    <a:cubicBezTo>
                      <a:pt x="520151" y="963156"/>
                      <a:pt x="497914" y="944144"/>
                      <a:pt x="480813" y="920936"/>
                    </a:cubicBezTo>
                    <a:cubicBezTo>
                      <a:pt x="476347" y="914866"/>
                      <a:pt x="472463" y="908261"/>
                      <a:pt x="468801" y="901477"/>
                    </a:cubicBezTo>
                    <a:cubicBezTo>
                      <a:pt x="469605" y="891882"/>
                      <a:pt x="469560" y="882688"/>
                      <a:pt x="469292" y="873316"/>
                    </a:cubicBezTo>
                    <a:cubicBezTo>
                      <a:pt x="466613" y="809049"/>
                      <a:pt x="437634" y="738356"/>
                      <a:pt x="360833" y="719968"/>
                    </a:cubicBezTo>
                    <a:lnTo>
                      <a:pt x="396778" y="744336"/>
                    </a:lnTo>
                    <a:cubicBezTo>
                      <a:pt x="396778" y="744336"/>
                      <a:pt x="409950" y="755850"/>
                      <a:pt x="409950" y="755850"/>
                    </a:cubicBezTo>
                    <a:cubicBezTo>
                      <a:pt x="442948" y="784012"/>
                      <a:pt x="452861" y="826767"/>
                      <a:pt x="453218" y="873673"/>
                    </a:cubicBezTo>
                    <a:cubicBezTo>
                      <a:pt x="427052" y="832034"/>
                      <a:pt x="389365" y="794098"/>
                      <a:pt x="334399" y="788475"/>
                    </a:cubicBezTo>
                    <a:cubicBezTo>
                      <a:pt x="306223" y="786600"/>
                      <a:pt x="276932" y="793830"/>
                      <a:pt x="249113" y="806818"/>
                    </a:cubicBezTo>
                    <a:cubicBezTo>
                      <a:pt x="248890" y="806818"/>
                      <a:pt x="248667" y="806907"/>
                      <a:pt x="248399" y="806996"/>
                    </a:cubicBezTo>
                    <a:cubicBezTo>
                      <a:pt x="239871" y="810790"/>
                      <a:pt x="231029" y="814048"/>
                      <a:pt x="222188" y="816815"/>
                    </a:cubicBezTo>
                    <a:cubicBezTo>
                      <a:pt x="195844" y="825071"/>
                      <a:pt x="168338" y="830025"/>
                      <a:pt x="143154" y="826589"/>
                    </a:cubicBezTo>
                    <a:cubicBezTo>
                      <a:pt x="130339" y="825161"/>
                      <a:pt x="119399" y="819894"/>
                      <a:pt x="108236" y="815208"/>
                    </a:cubicBezTo>
                    <a:cubicBezTo>
                      <a:pt x="96761" y="810968"/>
                      <a:pt x="84437" y="807621"/>
                      <a:pt x="71086" y="808112"/>
                    </a:cubicBezTo>
                    <a:cubicBezTo>
                      <a:pt x="62423" y="808514"/>
                      <a:pt x="52645" y="810388"/>
                      <a:pt x="44920" y="816458"/>
                    </a:cubicBezTo>
                    <a:cubicBezTo>
                      <a:pt x="52689" y="810522"/>
                      <a:pt x="62379" y="808781"/>
                      <a:pt x="70997" y="808558"/>
                    </a:cubicBezTo>
                    <a:cubicBezTo>
                      <a:pt x="84214" y="808290"/>
                      <a:pt x="96314" y="811861"/>
                      <a:pt x="107567" y="816279"/>
                    </a:cubicBezTo>
                    <a:cubicBezTo>
                      <a:pt x="118685" y="821233"/>
                      <a:pt x="129625" y="826723"/>
                      <a:pt x="142440" y="828419"/>
                    </a:cubicBezTo>
                    <a:cubicBezTo>
                      <a:pt x="169410" y="832346"/>
                      <a:pt x="198701" y="827615"/>
                      <a:pt x="227145" y="818377"/>
                    </a:cubicBezTo>
                    <a:cubicBezTo>
                      <a:pt x="205310" y="831275"/>
                      <a:pt x="184904" y="847431"/>
                      <a:pt x="167400" y="865060"/>
                    </a:cubicBezTo>
                    <a:cubicBezTo>
                      <a:pt x="200041" y="834265"/>
                      <a:pt x="240987" y="809451"/>
                      <a:pt x="282692" y="799409"/>
                    </a:cubicBezTo>
                    <a:cubicBezTo>
                      <a:pt x="260276" y="850867"/>
                      <a:pt x="219107" y="928880"/>
                      <a:pt x="167624" y="956863"/>
                    </a:cubicBezTo>
                    <a:cubicBezTo>
                      <a:pt x="158157" y="961906"/>
                      <a:pt x="147843" y="964986"/>
                      <a:pt x="137930" y="965298"/>
                    </a:cubicBezTo>
                    <a:cubicBezTo>
                      <a:pt x="136144" y="960523"/>
                      <a:pt x="133376" y="956774"/>
                      <a:pt x="130339" y="953025"/>
                    </a:cubicBezTo>
                    <a:cubicBezTo>
                      <a:pt x="119980" y="941243"/>
                      <a:pt x="105066" y="934057"/>
                      <a:pt x="88724" y="930532"/>
                    </a:cubicBezTo>
                    <a:cubicBezTo>
                      <a:pt x="96091" y="913349"/>
                      <a:pt x="83901" y="899692"/>
                      <a:pt x="71399" y="892552"/>
                    </a:cubicBezTo>
                    <a:lnTo>
                      <a:pt x="65817" y="889561"/>
                    </a:lnTo>
                    <a:lnTo>
                      <a:pt x="71086" y="892953"/>
                    </a:lnTo>
                    <a:cubicBezTo>
                      <a:pt x="81936" y="900496"/>
                      <a:pt x="93055" y="914018"/>
                      <a:pt x="85330" y="929728"/>
                    </a:cubicBezTo>
                    <a:cubicBezTo>
                      <a:pt x="85330" y="929728"/>
                      <a:pt x="85598" y="929817"/>
                      <a:pt x="86000" y="929996"/>
                    </a:cubicBezTo>
                    <a:cubicBezTo>
                      <a:pt x="82338" y="929282"/>
                      <a:pt x="78588" y="928746"/>
                      <a:pt x="74837" y="928389"/>
                    </a:cubicBezTo>
                    <a:lnTo>
                      <a:pt x="68675" y="927809"/>
                    </a:lnTo>
                    <a:lnTo>
                      <a:pt x="56128" y="927541"/>
                    </a:lnTo>
                    <a:lnTo>
                      <a:pt x="68541" y="928300"/>
                    </a:lnTo>
                    <a:cubicBezTo>
                      <a:pt x="70595" y="928568"/>
                      <a:pt x="75640" y="929237"/>
                      <a:pt x="77650" y="929505"/>
                    </a:cubicBezTo>
                    <a:cubicBezTo>
                      <a:pt x="101092" y="933388"/>
                      <a:pt x="124400" y="944277"/>
                      <a:pt x="133509" y="965343"/>
                    </a:cubicBezTo>
                    <a:cubicBezTo>
                      <a:pt x="131545" y="965254"/>
                      <a:pt x="123686" y="964986"/>
                      <a:pt x="123686" y="964986"/>
                    </a:cubicBezTo>
                    <a:cubicBezTo>
                      <a:pt x="112970" y="964450"/>
                      <a:pt x="100914" y="964986"/>
                      <a:pt x="89840" y="965923"/>
                    </a:cubicBezTo>
                    <a:cubicBezTo>
                      <a:pt x="59700" y="969136"/>
                      <a:pt x="27863" y="976902"/>
                      <a:pt x="0" y="994709"/>
                    </a:cubicBezTo>
                    <a:cubicBezTo>
                      <a:pt x="27952" y="977482"/>
                      <a:pt x="59700" y="970297"/>
                      <a:pt x="89617" y="967753"/>
                    </a:cubicBezTo>
                    <a:cubicBezTo>
                      <a:pt x="100556" y="967039"/>
                      <a:pt x="112478" y="966771"/>
                      <a:pt x="123016" y="967485"/>
                    </a:cubicBezTo>
                    <a:cubicBezTo>
                      <a:pt x="129625" y="967797"/>
                      <a:pt x="138778" y="968779"/>
                      <a:pt x="145610" y="967485"/>
                    </a:cubicBezTo>
                    <a:cubicBezTo>
                      <a:pt x="163516" y="964539"/>
                      <a:pt x="180751" y="954453"/>
                      <a:pt x="196826" y="940216"/>
                    </a:cubicBezTo>
                    <a:cubicBezTo>
                      <a:pt x="187985" y="966949"/>
                      <a:pt x="168651" y="995155"/>
                      <a:pt x="139895" y="1005420"/>
                    </a:cubicBezTo>
                    <a:cubicBezTo>
                      <a:pt x="131857" y="1008411"/>
                      <a:pt x="123463" y="1009794"/>
                      <a:pt x="115425" y="1010240"/>
                    </a:cubicBezTo>
                    <a:cubicBezTo>
                      <a:pt x="109710" y="1010419"/>
                      <a:pt x="103771" y="1010062"/>
                      <a:pt x="98011" y="1010330"/>
                    </a:cubicBezTo>
                    <a:cubicBezTo>
                      <a:pt x="66576" y="1010910"/>
                      <a:pt x="32462" y="1026486"/>
                      <a:pt x="21388" y="1059869"/>
                    </a:cubicBezTo>
                    <a:cubicBezTo>
                      <a:pt x="32953" y="1026798"/>
                      <a:pt x="66665" y="1011892"/>
                      <a:pt x="97743" y="1011802"/>
                    </a:cubicBezTo>
                    <a:cubicBezTo>
                      <a:pt x="103503" y="1011624"/>
                      <a:pt x="109353" y="1012070"/>
                      <a:pt x="115113" y="1011981"/>
                    </a:cubicBezTo>
                    <a:cubicBezTo>
                      <a:pt x="123329" y="1011668"/>
                      <a:pt x="131991" y="1010419"/>
                      <a:pt x="140252" y="1007429"/>
                    </a:cubicBezTo>
                    <a:cubicBezTo>
                      <a:pt x="172044" y="996539"/>
                      <a:pt x="193165" y="964763"/>
                      <a:pt x="202006" y="935485"/>
                    </a:cubicBezTo>
                    <a:cubicBezTo>
                      <a:pt x="241835" y="897505"/>
                      <a:pt x="274029" y="835425"/>
                      <a:pt x="291042" y="797624"/>
                    </a:cubicBezTo>
                    <a:cubicBezTo>
                      <a:pt x="296713" y="796553"/>
                      <a:pt x="302383" y="795705"/>
                      <a:pt x="308009" y="795214"/>
                    </a:cubicBezTo>
                    <a:cubicBezTo>
                      <a:pt x="380212" y="790082"/>
                      <a:pt x="424640" y="847654"/>
                      <a:pt x="449913" y="901477"/>
                    </a:cubicBezTo>
                    <a:cubicBezTo>
                      <a:pt x="454200" y="911207"/>
                      <a:pt x="459692" y="922141"/>
                      <a:pt x="465452" y="931201"/>
                    </a:cubicBezTo>
                    <a:cubicBezTo>
                      <a:pt x="430981" y="966726"/>
                      <a:pt x="388204" y="1004483"/>
                      <a:pt x="340382" y="1009973"/>
                    </a:cubicBezTo>
                    <a:cubicBezTo>
                      <a:pt x="336363" y="1010419"/>
                      <a:pt x="332479" y="1010463"/>
                      <a:pt x="328683" y="1010240"/>
                    </a:cubicBezTo>
                    <a:cubicBezTo>
                      <a:pt x="328505" y="1009080"/>
                      <a:pt x="328326" y="1007920"/>
                      <a:pt x="328148" y="1006759"/>
                    </a:cubicBezTo>
                    <a:cubicBezTo>
                      <a:pt x="324084" y="985024"/>
                      <a:pt x="314037" y="964852"/>
                      <a:pt x="297025" y="951775"/>
                    </a:cubicBezTo>
                    <a:cubicBezTo>
                      <a:pt x="290952" y="947045"/>
                      <a:pt x="283942" y="943430"/>
                      <a:pt x="276441" y="940841"/>
                    </a:cubicBezTo>
                    <a:cubicBezTo>
                      <a:pt x="302874" y="952757"/>
                      <a:pt x="316985" y="979892"/>
                      <a:pt x="319217" y="1009125"/>
                    </a:cubicBezTo>
                    <a:cubicBezTo>
                      <a:pt x="303768" y="1006313"/>
                      <a:pt x="289970" y="999261"/>
                      <a:pt x="276083" y="993058"/>
                    </a:cubicBezTo>
                    <a:cubicBezTo>
                      <a:pt x="256035" y="983686"/>
                      <a:pt x="231655" y="976456"/>
                      <a:pt x="206337" y="986497"/>
                    </a:cubicBezTo>
                    <a:cubicBezTo>
                      <a:pt x="231610" y="978062"/>
                      <a:pt x="254338" y="986631"/>
                      <a:pt x="273270" y="997253"/>
                    </a:cubicBezTo>
                    <a:cubicBezTo>
                      <a:pt x="292783" y="1007964"/>
                      <a:pt x="313368" y="1020461"/>
                      <a:pt x="339043" y="1019122"/>
                    </a:cubicBezTo>
                    <a:cubicBezTo>
                      <a:pt x="358734" y="1018140"/>
                      <a:pt x="378113" y="1011892"/>
                      <a:pt x="396688" y="1002475"/>
                    </a:cubicBezTo>
                    <a:cubicBezTo>
                      <a:pt x="396108" y="1003144"/>
                      <a:pt x="395483" y="1003858"/>
                      <a:pt x="394902" y="1004528"/>
                    </a:cubicBezTo>
                    <a:cubicBezTo>
                      <a:pt x="371906" y="1029297"/>
                      <a:pt x="343329" y="1055361"/>
                      <a:pt x="310421" y="1060315"/>
                    </a:cubicBezTo>
                    <a:cubicBezTo>
                      <a:pt x="302517" y="1061297"/>
                      <a:pt x="294748" y="1060717"/>
                      <a:pt x="287737" y="1058574"/>
                    </a:cubicBezTo>
                    <a:cubicBezTo>
                      <a:pt x="280370" y="1056343"/>
                      <a:pt x="272690" y="1054335"/>
                      <a:pt x="264697" y="1053487"/>
                    </a:cubicBezTo>
                    <a:cubicBezTo>
                      <a:pt x="238397" y="1050184"/>
                      <a:pt x="206828" y="1059556"/>
                      <a:pt x="185752" y="1081871"/>
                    </a:cubicBezTo>
                    <a:cubicBezTo>
                      <a:pt x="207141" y="1060672"/>
                      <a:pt x="238174" y="1052505"/>
                      <a:pt x="263491" y="1056879"/>
                    </a:cubicBezTo>
                    <a:cubicBezTo>
                      <a:pt x="270859" y="1057994"/>
                      <a:pt x="278628" y="1060360"/>
                      <a:pt x="285416" y="1062814"/>
                    </a:cubicBezTo>
                    <a:cubicBezTo>
                      <a:pt x="292872" y="1065492"/>
                      <a:pt x="301178" y="1066519"/>
                      <a:pt x="309840" y="1065760"/>
                    </a:cubicBezTo>
                    <a:cubicBezTo>
                      <a:pt x="351456" y="1061565"/>
                      <a:pt x="393473" y="1021710"/>
                      <a:pt x="421247" y="988059"/>
                    </a:cubicBezTo>
                    <a:cubicBezTo>
                      <a:pt x="440581" y="975251"/>
                      <a:pt x="458755" y="959853"/>
                      <a:pt x="475187" y="944634"/>
                    </a:cubicBezTo>
                    <a:cubicBezTo>
                      <a:pt x="509256" y="988372"/>
                      <a:pt x="559177" y="1020728"/>
                      <a:pt x="610303" y="1046212"/>
                    </a:cubicBezTo>
                    <a:cubicBezTo>
                      <a:pt x="637988" y="1060003"/>
                      <a:pt x="667815" y="1069286"/>
                      <a:pt x="695633" y="1082407"/>
                    </a:cubicBezTo>
                    <a:cubicBezTo>
                      <a:pt x="744527" y="1105525"/>
                      <a:pt x="786188" y="1165731"/>
                      <a:pt x="806594" y="1210494"/>
                    </a:cubicBezTo>
                    <a:cubicBezTo>
                      <a:pt x="818292" y="1236201"/>
                      <a:pt x="825035" y="1263782"/>
                      <a:pt x="823249" y="1291274"/>
                    </a:cubicBezTo>
                    <a:cubicBezTo>
                      <a:pt x="822267" y="1306538"/>
                      <a:pt x="818694" y="1321533"/>
                      <a:pt x="812845" y="1335726"/>
                    </a:cubicBezTo>
                    <a:cubicBezTo>
                      <a:pt x="804406" y="1356166"/>
                      <a:pt x="790564" y="1380132"/>
                      <a:pt x="762656" y="1381873"/>
                    </a:cubicBezTo>
                    <a:cubicBezTo>
                      <a:pt x="726711" y="1384104"/>
                      <a:pt x="683577" y="1378927"/>
                      <a:pt x="647633" y="1373304"/>
                    </a:cubicBezTo>
                    <a:cubicBezTo>
                      <a:pt x="618252" y="1368395"/>
                      <a:pt x="589228" y="1360317"/>
                      <a:pt x="562571" y="1346347"/>
                    </a:cubicBezTo>
                    <a:cubicBezTo>
                      <a:pt x="555605" y="1342688"/>
                      <a:pt x="548862" y="1338269"/>
                      <a:pt x="542254" y="1333673"/>
                    </a:cubicBezTo>
                    <a:cubicBezTo>
                      <a:pt x="538101" y="1324657"/>
                      <a:pt x="533457" y="1316312"/>
                      <a:pt x="528501" y="1307966"/>
                    </a:cubicBezTo>
                    <a:cubicBezTo>
                      <a:pt x="493717" y="1250840"/>
                      <a:pt x="432767" y="1198757"/>
                      <a:pt x="356278" y="1213708"/>
                    </a:cubicBezTo>
                    <a:lnTo>
                      <a:pt x="399993" y="1220982"/>
                    </a:lnTo>
                    <a:cubicBezTo>
                      <a:pt x="399993" y="1220982"/>
                      <a:pt x="417318" y="1225981"/>
                      <a:pt x="417318" y="1225981"/>
                    </a:cubicBezTo>
                    <a:cubicBezTo>
                      <a:pt x="460362" y="1237897"/>
                      <a:pt x="490636" y="1272530"/>
                      <a:pt x="514570" y="1314883"/>
                    </a:cubicBezTo>
                    <a:cubicBezTo>
                      <a:pt x="470677" y="1287972"/>
                      <a:pt x="418568" y="1269093"/>
                      <a:pt x="367665" y="1286633"/>
                    </a:cubicBezTo>
                    <a:cubicBezTo>
                      <a:pt x="342079" y="1296496"/>
                      <a:pt x="320065" y="1315107"/>
                      <a:pt x="302294" y="1338359"/>
                    </a:cubicBezTo>
                    <a:cubicBezTo>
                      <a:pt x="302115" y="1338448"/>
                      <a:pt x="301937" y="1338626"/>
                      <a:pt x="301758" y="1338805"/>
                    </a:cubicBezTo>
                    <a:cubicBezTo>
                      <a:pt x="296221" y="1345723"/>
                      <a:pt x="290104" y="1352328"/>
                      <a:pt x="283763" y="1358487"/>
                    </a:cubicBezTo>
                    <a:cubicBezTo>
                      <a:pt x="264876" y="1376830"/>
                      <a:pt x="243309" y="1392584"/>
                      <a:pt x="219509" y="1399859"/>
                    </a:cubicBezTo>
                    <a:cubicBezTo>
                      <a:pt x="207587" y="1403831"/>
                      <a:pt x="195352" y="1403563"/>
                      <a:pt x="183207" y="1403920"/>
                    </a:cubicBezTo>
                    <a:cubicBezTo>
                      <a:pt x="171017" y="1404813"/>
                      <a:pt x="158559" y="1406865"/>
                      <a:pt x="147128" y="1412757"/>
                    </a:cubicBezTo>
                    <a:cubicBezTo>
                      <a:pt x="139716" y="1416684"/>
                      <a:pt x="132125" y="1422397"/>
                      <a:pt x="128464" y="1431055"/>
                    </a:cubicBezTo>
                    <a:cubicBezTo>
                      <a:pt x="132259" y="1422486"/>
                      <a:pt x="139850" y="1416952"/>
                      <a:pt x="147307" y="1413203"/>
                    </a:cubicBezTo>
                    <a:cubicBezTo>
                      <a:pt x="158738" y="1407535"/>
                      <a:pt x="171106" y="1405750"/>
                      <a:pt x="183207" y="1405125"/>
                    </a:cubicBezTo>
                    <a:cubicBezTo>
                      <a:pt x="195442" y="1405036"/>
                      <a:pt x="207766" y="1405482"/>
                      <a:pt x="219866" y="1401733"/>
                    </a:cubicBezTo>
                    <a:cubicBezTo>
                      <a:pt x="245452" y="1394191"/>
                      <a:pt x="268716" y="1377856"/>
                      <a:pt x="288943" y="1357773"/>
                    </a:cubicBezTo>
                    <a:cubicBezTo>
                      <a:pt x="276351" y="1378436"/>
                      <a:pt x="266662" y="1401465"/>
                      <a:pt x="260187" y="1424628"/>
                    </a:cubicBezTo>
                    <a:cubicBezTo>
                      <a:pt x="273226" y="1383301"/>
                      <a:pt x="296534" y="1343982"/>
                      <a:pt x="327969" y="1317695"/>
                    </a:cubicBezTo>
                    <a:cubicBezTo>
                      <a:pt x="334309" y="1373527"/>
                      <a:pt x="337614" y="1461135"/>
                      <a:pt x="306670" y="1507684"/>
                    </a:cubicBezTo>
                    <a:cubicBezTo>
                      <a:pt x="300910" y="1516164"/>
                      <a:pt x="293453" y="1523171"/>
                      <a:pt x="284924" y="1527544"/>
                    </a:cubicBezTo>
                    <a:cubicBezTo>
                      <a:pt x="280950" y="1523974"/>
                      <a:pt x="276664" y="1521698"/>
                      <a:pt x="272109" y="1519556"/>
                    </a:cubicBezTo>
                    <a:cubicBezTo>
                      <a:pt x="257106" y="1513174"/>
                      <a:pt x="240451" y="1512772"/>
                      <a:pt x="224376" y="1516298"/>
                    </a:cubicBezTo>
                    <a:cubicBezTo>
                      <a:pt x="222188" y="1497732"/>
                      <a:pt x="204595" y="1490323"/>
                      <a:pt x="190084" y="1488984"/>
                    </a:cubicBezTo>
                    <a:lnTo>
                      <a:pt x="183698" y="1488583"/>
                    </a:lnTo>
                    <a:lnTo>
                      <a:pt x="189994" y="1489475"/>
                    </a:lnTo>
                    <a:cubicBezTo>
                      <a:pt x="203301" y="1491841"/>
                      <a:pt x="219822" y="1499472"/>
                      <a:pt x="220983" y="1516923"/>
                    </a:cubicBezTo>
                    <a:cubicBezTo>
                      <a:pt x="220983" y="1516923"/>
                      <a:pt x="221295" y="1516923"/>
                      <a:pt x="221697" y="1516923"/>
                    </a:cubicBezTo>
                    <a:cubicBezTo>
                      <a:pt x="218125" y="1517815"/>
                      <a:pt x="214597" y="1518842"/>
                      <a:pt x="211115" y="1520091"/>
                    </a:cubicBezTo>
                    <a:lnTo>
                      <a:pt x="205444" y="1522100"/>
                    </a:lnTo>
                    <a:lnTo>
                      <a:pt x="194325" y="1527009"/>
                    </a:lnTo>
                    <a:cubicBezTo>
                      <a:pt x="194325" y="1527009"/>
                      <a:pt x="205578" y="1522546"/>
                      <a:pt x="205578" y="1522546"/>
                    </a:cubicBezTo>
                    <a:cubicBezTo>
                      <a:pt x="207498" y="1521966"/>
                      <a:pt x="212276" y="1520493"/>
                      <a:pt x="214151" y="1519913"/>
                    </a:cubicBezTo>
                    <a:cubicBezTo>
                      <a:pt x="236611" y="1513798"/>
                      <a:pt x="262509" y="1514066"/>
                      <a:pt x="281084" y="1529374"/>
                    </a:cubicBezTo>
                    <a:cubicBezTo>
                      <a:pt x="279343" y="1530133"/>
                      <a:pt x="272288" y="1533123"/>
                      <a:pt x="272288" y="1533123"/>
                    </a:cubicBezTo>
                    <a:cubicBezTo>
                      <a:pt x="262643" y="1537051"/>
                      <a:pt x="252373" y="1542495"/>
                      <a:pt x="243175" y="1547896"/>
                    </a:cubicBezTo>
                    <a:cubicBezTo>
                      <a:pt x="218393" y="1563204"/>
                      <a:pt x="194459" y="1583376"/>
                      <a:pt x="179099" y="1610958"/>
                    </a:cubicBezTo>
                    <a:cubicBezTo>
                      <a:pt x="194861" y="1583867"/>
                      <a:pt x="219018" y="1564275"/>
                      <a:pt x="243889" y="1549636"/>
                    </a:cubicBezTo>
                    <a:cubicBezTo>
                      <a:pt x="253088" y="1544504"/>
                      <a:pt x="263402" y="1539327"/>
                      <a:pt x="273002" y="1535667"/>
                    </a:cubicBezTo>
                    <a:cubicBezTo>
                      <a:pt x="278941" y="1533212"/>
                      <a:pt x="287470" y="1530356"/>
                      <a:pt x="292783" y="1526339"/>
                    </a:cubicBezTo>
                    <a:cubicBezTo>
                      <a:pt x="306982" y="1516298"/>
                      <a:pt x="316940" y="1500053"/>
                      <a:pt x="323816" y="1480549"/>
                    </a:cubicBezTo>
                    <a:cubicBezTo>
                      <a:pt x="329576" y="1508398"/>
                      <a:pt x="326853" y="1541915"/>
                      <a:pt x="306849" y="1563025"/>
                    </a:cubicBezTo>
                    <a:cubicBezTo>
                      <a:pt x="301356" y="1569050"/>
                      <a:pt x="294703" y="1573736"/>
                      <a:pt x="287871" y="1577441"/>
                    </a:cubicBezTo>
                    <a:cubicBezTo>
                      <a:pt x="282960" y="1579985"/>
                      <a:pt x="277601" y="1582082"/>
                      <a:pt x="272690" y="1584715"/>
                    </a:cubicBezTo>
                    <a:cubicBezTo>
                      <a:pt x="245497" y="1598193"/>
                      <a:pt x="223483" y="1626310"/>
                      <a:pt x="230628" y="1661121"/>
                    </a:cubicBezTo>
                    <a:cubicBezTo>
                      <a:pt x="224064" y="1626444"/>
                      <a:pt x="246032" y="1599041"/>
                      <a:pt x="273226" y="1586143"/>
                    </a:cubicBezTo>
                    <a:cubicBezTo>
                      <a:pt x="278182" y="1583600"/>
                      <a:pt x="283540" y="1581636"/>
                      <a:pt x="288541" y="1579137"/>
                    </a:cubicBezTo>
                    <a:cubicBezTo>
                      <a:pt x="295596" y="1575477"/>
                      <a:pt x="302517" y="1570746"/>
                      <a:pt x="308233" y="1564676"/>
                    </a:cubicBezTo>
                    <a:cubicBezTo>
                      <a:pt x="330603" y="1541737"/>
                      <a:pt x="333015" y="1504248"/>
                      <a:pt x="325960" y="1474078"/>
                    </a:cubicBezTo>
                    <a:cubicBezTo>
                      <a:pt x="341677" y="1423289"/>
                      <a:pt x="338551" y="1353801"/>
                      <a:pt x="334354" y="1312607"/>
                    </a:cubicBezTo>
                    <a:cubicBezTo>
                      <a:pt x="338775" y="1309305"/>
                      <a:pt x="343285" y="1306225"/>
                      <a:pt x="347973" y="1303414"/>
                    </a:cubicBezTo>
                    <a:cubicBezTo>
                      <a:pt x="408566" y="1269049"/>
                      <a:pt x="476481" y="1302923"/>
                      <a:pt x="525688" y="1341260"/>
                    </a:cubicBezTo>
                    <a:cubicBezTo>
                      <a:pt x="534350" y="1348311"/>
                      <a:pt x="544665" y="1355943"/>
                      <a:pt x="554265" y="1361789"/>
                    </a:cubicBezTo>
                    <a:cubicBezTo>
                      <a:pt x="542031" y="1408160"/>
                      <a:pt x="523634" y="1459930"/>
                      <a:pt x="484563" y="1484611"/>
                    </a:cubicBezTo>
                    <a:cubicBezTo>
                      <a:pt x="481259" y="1486664"/>
                      <a:pt x="477866" y="1488315"/>
                      <a:pt x="474472" y="1489698"/>
                    </a:cubicBezTo>
                    <a:cubicBezTo>
                      <a:pt x="473758" y="1488717"/>
                      <a:pt x="472999" y="1487735"/>
                      <a:pt x="472239" y="1486753"/>
                    </a:cubicBezTo>
                    <a:cubicBezTo>
                      <a:pt x="457728" y="1468722"/>
                      <a:pt x="438750" y="1454619"/>
                      <a:pt x="417273" y="1449755"/>
                    </a:cubicBezTo>
                    <a:cubicBezTo>
                      <a:pt x="409548" y="1447969"/>
                      <a:pt x="401600" y="1447612"/>
                      <a:pt x="393786" y="1448327"/>
                    </a:cubicBezTo>
                    <a:cubicBezTo>
                      <a:pt x="422899" y="1448237"/>
                      <a:pt x="448931" y="1466982"/>
                      <a:pt x="465631" y="1492555"/>
                    </a:cubicBezTo>
                    <a:cubicBezTo>
                      <a:pt x="450717" y="1496393"/>
                      <a:pt x="435044" y="1495679"/>
                      <a:pt x="419773" y="1495768"/>
                    </a:cubicBezTo>
                    <a:cubicBezTo>
                      <a:pt x="397492" y="1495545"/>
                      <a:pt x="372532" y="1499026"/>
                      <a:pt x="355430" y="1518529"/>
                    </a:cubicBezTo>
                    <a:cubicBezTo>
                      <a:pt x="373291" y="1500499"/>
                      <a:pt x="397492" y="1498892"/>
                      <a:pt x="419416" y="1500722"/>
                    </a:cubicBezTo>
                    <a:cubicBezTo>
                      <a:pt x="441876" y="1502418"/>
                      <a:pt x="466211" y="1505274"/>
                      <a:pt x="488002" y="1493492"/>
                    </a:cubicBezTo>
                    <a:cubicBezTo>
                      <a:pt x="504746" y="1484521"/>
                      <a:pt x="518544" y="1470865"/>
                      <a:pt x="530064" y="1454709"/>
                    </a:cubicBezTo>
                    <a:cubicBezTo>
                      <a:pt x="529885" y="1455557"/>
                      <a:pt x="529707" y="1456449"/>
                      <a:pt x="529528" y="1457297"/>
                    </a:cubicBezTo>
                    <a:cubicBezTo>
                      <a:pt x="521893" y="1489208"/>
                      <a:pt x="510060" y="1524599"/>
                      <a:pt x="483715" y="1542585"/>
                    </a:cubicBezTo>
                    <a:cubicBezTo>
                      <a:pt x="477285" y="1546735"/>
                      <a:pt x="470186" y="1549413"/>
                      <a:pt x="462952" y="1550350"/>
                    </a:cubicBezTo>
                    <a:cubicBezTo>
                      <a:pt x="455361" y="1551332"/>
                      <a:pt x="447636" y="1552716"/>
                      <a:pt x="440224" y="1555215"/>
                    </a:cubicBezTo>
                    <a:cubicBezTo>
                      <a:pt x="415531" y="1563025"/>
                      <a:pt x="392625" y="1584537"/>
                      <a:pt x="385481" y="1613412"/>
                    </a:cubicBezTo>
                    <a:cubicBezTo>
                      <a:pt x="393518" y="1585385"/>
                      <a:pt x="416558" y="1565212"/>
                      <a:pt x="440894" y="1558785"/>
                    </a:cubicBezTo>
                    <a:cubicBezTo>
                      <a:pt x="447949" y="1556777"/>
                      <a:pt x="455897" y="1555706"/>
                      <a:pt x="463086" y="1555126"/>
                    </a:cubicBezTo>
                    <a:cubicBezTo>
                      <a:pt x="470945" y="1554501"/>
                      <a:pt x="478759" y="1551957"/>
                      <a:pt x="485948" y="1547762"/>
                    </a:cubicBezTo>
                    <a:cubicBezTo>
                      <a:pt x="520240" y="1526830"/>
                      <a:pt x="536896" y="1473453"/>
                      <a:pt x="544263" y="1431546"/>
                    </a:cubicBezTo>
                    <a:cubicBezTo>
                      <a:pt x="554712" y="1411998"/>
                      <a:pt x="562838" y="1390576"/>
                      <a:pt x="569581" y="1370001"/>
                    </a:cubicBezTo>
                    <a:cubicBezTo>
                      <a:pt x="654955" y="1412132"/>
                      <a:pt x="775605" y="1411998"/>
                      <a:pt x="875313" y="1399635"/>
                    </a:cubicBezTo>
                    <a:cubicBezTo>
                      <a:pt x="967877" y="1397315"/>
                      <a:pt x="1153584" y="1429225"/>
                      <a:pt x="1140233" y="1750470"/>
                    </a:cubicBezTo>
                    <a:cubicBezTo>
                      <a:pt x="1128713" y="2027309"/>
                      <a:pt x="1132241" y="2151692"/>
                      <a:pt x="1137063" y="2207123"/>
                    </a:cubicBezTo>
                    <a:cubicBezTo>
                      <a:pt x="1132464" y="2384704"/>
                      <a:pt x="1180777" y="2555369"/>
                      <a:pt x="1270662" y="2677521"/>
                    </a:cubicBezTo>
                    <a:cubicBezTo>
                      <a:pt x="1370682" y="2813463"/>
                      <a:pt x="1478606" y="2990911"/>
                      <a:pt x="1424577" y="3157827"/>
                    </a:cubicBezTo>
                    <a:cubicBezTo>
                      <a:pt x="1362690" y="3349155"/>
                      <a:pt x="1229850" y="3516159"/>
                      <a:pt x="1101386" y="3677719"/>
                    </a:cubicBezTo>
                    <a:lnTo>
                      <a:pt x="1085356" y="3697892"/>
                    </a:lnTo>
                    <a:cubicBezTo>
                      <a:pt x="965957" y="3848250"/>
                      <a:pt x="898711" y="3993654"/>
                      <a:pt x="879778" y="4142450"/>
                    </a:cubicBezTo>
                    <a:cubicBezTo>
                      <a:pt x="860176" y="4296601"/>
                      <a:pt x="892013" y="4455394"/>
                      <a:pt x="977164" y="4627933"/>
                    </a:cubicBezTo>
                    <a:cubicBezTo>
                      <a:pt x="978102" y="4631369"/>
                      <a:pt x="1065218" y="4907806"/>
                      <a:pt x="937022" y="5023397"/>
                    </a:cubicBezTo>
                    <a:cubicBezTo>
                      <a:pt x="898264" y="5058342"/>
                      <a:pt x="841824" y="5069143"/>
                      <a:pt x="769131" y="5055620"/>
                    </a:cubicBezTo>
                    <a:cubicBezTo>
                      <a:pt x="766318" y="5048792"/>
                      <a:pt x="760066" y="5043124"/>
                      <a:pt x="751806" y="5040981"/>
                    </a:cubicBezTo>
                    <a:cubicBezTo>
                      <a:pt x="738365" y="5037456"/>
                      <a:pt x="724702" y="5044463"/>
                      <a:pt x="721308" y="5056646"/>
                    </a:cubicBezTo>
                    <a:cubicBezTo>
                      <a:pt x="717915" y="5068830"/>
                      <a:pt x="726041" y="5081506"/>
                      <a:pt x="739482" y="5085031"/>
                    </a:cubicBezTo>
                    <a:cubicBezTo>
                      <a:pt x="748546" y="5087396"/>
                      <a:pt x="757744" y="5084942"/>
                      <a:pt x="763772" y="5079363"/>
                    </a:cubicBezTo>
                    <a:cubicBezTo>
                      <a:pt x="846021" y="5094850"/>
                      <a:pt x="910633" y="5081996"/>
                      <a:pt x="956088" y="5041026"/>
                    </a:cubicBezTo>
                    <a:cubicBezTo>
                      <a:pt x="1014851" y="4988050"/>
                      <a:pt x="1039722" y="4890445"/>
                      <a:pt x="1030121" y="4750977"/>
                    </a:cubicBezTo>
                    <a:cubicBezTo>
                      <a:pt x="1027576" y="4714157"/>
                      <a:pt x="1022843" y="4679078"/>
                      <a:pt x="1017798" y="4649265"/>
                    </a:cubicBezTo>
                    <a:cubicBezTo>
                      <a:pt x="1037400" y="4684122"/>
                      <a:pt x="1064146" y="4734955"/>
                      <a:pt x="1086964" y="4789849"/>
                    </a:cubicBezTo>
                    <a:cubicBezTo>
                      <a:pt x="1140635" y="4919008"/>
                      <a:pt x="1148628" y="5011392"/>
                      <a:pt x="1110004" y="5057093"/>
                    </a:cubicBezTo>
                    <a:cubicBezTo>
                      <a:pt x="1057315" y="5119486"/>
                      <a:pt x="998776" y="5156528"/>
                      <a:pt x="947113" y="5189241"/>
                    </a:cubicBezTo>
                    <a:cubicBezTo>
                      <a:pt x="839324" y="5257481"/>
                      <a:pt x="753547" y="5311840"/>
                      <a:pt x="788956" y="5536730"/>
                    </a:cubicBezTo>
                    <a:cubicBezTo>
                      <a:pt x="782660" y="5541639"/>
                      <a:pt x="779267" y="5549360"/>
                      <a:pt x="780785" y="5557527"/>
                    </a:cubicBezTo>
                    <a:cubicBezTo>
                      <a:pt x="783107" y="5570068"/>
                      <a:pt x="796100" y="5578860"/>
                      <a:pt x="809764" y="5577119"/>
                    </a:cubicBezTo>
                    <a:cubicBezTo>
                      <a:pt x="823427" y="5575379"/>
                      <a:pt x="832581" y="5563820"/>
                      <a:pt x="830259" y="5551279"/>
                    </a:cubicBezTo>
                    <a:cubicBezTo>
                      <a:pt x="828741" y="5543245"/>
                      <a:pt x="822892" y="5536774"/>
                      <a:pt x="815301" y="5533605"/>
                    </a:cubicBezTo>
                    <a:cubicBezTo>
                      <a:pt x="782258" y="5323756"/>
                      <a:pt x="858524" y="5275467"/>
                      <a:pt x="962786" y="5209414"/>
                    </a:cubicBezTo>
                    <a:cubicBezTo>
                      <a:pt x="1015967" y="5175764"/>
                      <a:pt x="1076247" y="5137605"/>
                      <a:pt x="1131348" y="5072356"/>
                    </a:cubicBezTo>
                    <a:cubicBezTo>
                      <a:pt x="1197388" y="4994209"/>
                      <a:pt x="1138492" y="4831579"/>
                      <a:pt x="1082722" y="4716835"/>
                    </a:cubicBezTo>
                    <a:cubicBezTo>
                      <a:pt x="1123846" y="4773738"/>
                      <a:pt x="1178857" y="4845681"/>
                      <a:pt x="1247220" y="4931951"/>
                    </a:cubicBezTo>
                    <a:cubicBezTo>
                      <a:pt x="1294372" y="4991442"/>
                      <a:pt x="1325271" y="5049997"/>
                      <a:pt x="1339872" y="5107212"/>
                    </a:cubicBezTo>
                    <a:cubicBezTo>
                      <a:pt x="1317145" y="5120824"/>
                      <a:pt x="1247621" y="5164294"/>
                      <a:pt x="1177161" y="5226641"/>
                    </a:cubicBezTo>
                    <a:cubicBezTo>
                      <a:pt x="1127552" y="5270557"/>
                      <a:pt x="1087946" y="5314652"/>
                      <a:pt x="1059503" y="5357764"/>
                    </a:cubicBezTo>
                    <a:cubicBezTo>
                      <a:pt x="1023424" y="5412435"/>
                      <a:pt x="1005116" y="5465723"/>
                      <a:pt x="1005161" y="5516199"/>
                    </a:cubicBezTo>
                    <a:cubicBezTo>
                      <a:pt x="1005161" y="5583323"/>
                      <a:pt x="1016101" y="5645180"/>
                      <a:pt x="1025701" y="5699762"/>
                    </a:cubicBezTo>
                    <a:cubicBezTo>
                      <a:pt x="1044365" y="5805713"/>
                      <a:pt x="1058118" y="5884307"/>
                      <a:pt x="991855" y="5944557"/>
                    </a:cubicBezTo>
                    <a:cubicBezTo>
                      <a:pt x="984532" y="5942503"/>
                      <a:pt x="976361" y="5943485"/>
                      <a:pt x="969931" y="5947859"/>
                    </a:cubicBezTo>
                    <a:cubicBezTo>
                      <a:pt x="958991" y="5955268"/>
                      <a:pt x="956937" y="5969594"/>
                      <a:pt x="965421" y="5979859"/>
                    </a:cubicBezTo>
                    <a:cubicBezTo>
                      <a:pt x="973905" y="5990124"/>
                      <a:pt x="989667" y="5992444"/>
                      <a:pt x="1000607" y="5985036"/>
                    </a:cubicBezTo>
                    <a:cubicBezTo>
                      <a:pt x="1008287" y="5979859"/>
                      <a:pt x="1011546" y="5971290"/>
                      <a:pt x="1009939" y="5963122"/>
                    </a:cubicBezTo>
                    <a:cubicBezTo>
                      <a:pt x="1086785" y="5894080"/>
                      <a:pt x="1070621" y="5802098"/>
                      <a:pt x="1052046" y="5696683"/>
                    </a:cubicBezTo>
                    <a:cubicBezTo>
                      <a:pt x="1050795" y="5689542"/>
                      <a:pt x="1049501" y="5682223"/>
                      <a:pt x="1048206" y="5674814"/>
                    </a:cubicBezTo>
                    <a:cubicBezTo>
                      <a:pt x="1060172" y="5693112"/>
                      <a:pt x="1075443" y="5713553"/>
                      <a:pt x="1094867" y="5734797"/>
                    </a:cubicBezTo>
                    <a:cubicBezTo>
                      <a:pt x="1119426" y="5761663"/>
                      <a:pt x="1150548" y="5789780"/>
                      <a:pt x="1189663" y="5816201"/>
                    </a:cubicBezTo>
                    <a:cubicBezTo>
                      <a:pt x="1189395" y="5824100"/>
                      <a:pt x="1193592" y="5832045"/>
                      <a:pt x="1201496" y="5836731"/>
                    </a:cubicBezTo>
                    <a:cubicBezTo>
                      <a:pt x="1213284" y="5843782"/>
                      <a:pt x="1228734" y="5840926"/>
                      <a:pt x="1236057" y="5830393"/>
                    </a:cubicBezTo>
                    <a:cubicBezTo>
                      <a:pt x="1243379" y="5819861"/>
                      <a:pt x="1239763" y="5805624"/>
                      <a:pt x="1227975" y="5798617"/>
                    </a:cubicBezTo>
                    <a:cubicBezTo>
                      <a:pt x="1220652" y="5794243"/>
                      <a:pt x="1211945" y="5793708"/>
                      <a:pt x="1204622" y="5796430"/>
                    </a:cubicBezTo>
                    <a:cubicBezTo>
                      <a:pt x="1079909" y="5711812"/>
                      <a:pt x="1040615" y="5607334"/>
                      <a:pt x="1036596" y="5595819"/>
                    </a:cubicBezTo>
                    <a:cubicBezTo>
                      <a:pt x="1033738" y="5570425"/>
                      <a:pt x="1031863" y="5544138"/>
                      <a:pt x="1031863" y="5517048"/>
                    </a:cubicBezTo>
                    <a:cubicBezTo>
                      <a:pt x="1031863" y="5471079"/>
                      <a:pt x="1048831" y="5421986"/>
                      <a:pt x="1082364" y="5371108"/>
                    </a:cubicBezTo>
                    <a:cubicBezTo>
                      <a:pt x="1109647" y="5329781"/>
                      <a:pt x="1147779" y="5287294"/>
                      <a:pt x="1195736" y="5244806"/>
                    </a:cubicBezTo>
                    <a:cubicBezTo>
                      <a:pt x="1256016" y="5191429"/>
                      <a:pt x="1316966" y="5151395"/>
                      <a:pt x="1345499" y="5133678"/>
                    </a:cubicBezTo>
                    <a:cubicBezTo>
                      <a:pt x="1352866" y="5177504"/>
                      <a:pt x="1350500" y="5220527"/>
                      <a:pt x="1338265" y="5262434"/>
                    </a:cubicBezTo>
                    <a:cubicBezTo>
                      <a:pt x="1317636" y="5333217"/>
                      <a:pt x="1273653" y="5384765"/>
                      <a:pt x="1241549" y="5414845"/>
                    </a:cubicBezTo>
                    <a:cubicBezTo>
                      <a:pt x="1233913" y="5413015"/>
                      <a:pt x="1225563" y="5414444"/>
                      <a:pt x="1219223" y="5419353"/>
                    </a:cubicBezTo>
                    <a:cubicBezTo>
                      <a:pt x="1208864" y="5427475"/>
                      <a:pt x="1207970" y="5441936"/>
                      <a:pt x="1217169" y="5451620"/>
                    </a:cubicBezTo>
                    <a:cubicBezTo>
                      <a:pt x="1226367" y="5461305"/>
                      <a:pt x="1242263" y="5462644"/>
                      <a:pt x="1252622" y="5454566"/>
                    </a:cubicBezTo>
                    <a:cubicBezTo>
                      <a:pt x="1259677" y="5449032"/>
                      <a:pt x="1262357" y="5440552"/>
                      <a:pt x="1260392" y="5432653"/>
                    </a:cubicBezTo>
                    <a:cubicBezTo>
                      <a:pt x="1294640" y="5400697"/>
                      <a:pt x="1341882" y="5345490"/>
                      <a:pt x="1364074" y="5269397"/>
                    </a:cubicBezTo>
                    <a:cubicBezTo>
                      <a:pt x="1396759" y="5157376"/>
                      <a:pt x="1364654" y="5039196"/>
                      <a:pt x="1268697" y="4918115"/>
                    </a:cubicBezTo>
                    <a:cubicBezTo>
                      <a:pt x="1199844" y="4831221"/>
                      <a:pt x="1150325" y="4766196"/>
                      <a:pt x="1114782" y="4717549"/>
                    </a:cubicBezTo>
                    <a:cubicBezTo>
                      <a:pt x="1159746" y="4758564"/>
                      <a:pt x="1204220" y="4786860"/>
                      <a:pt x="1247755" y="4802167"/>
                    </a:cubicBezTo>
                    <a:cubicBezTo>
                      <a:pt x="1297810" y="4823233"/>
                      <a:pt x="1438732" y="4889731"/>
                      <a:pt x="1487447" y="4988854"/>
                    </a:cubicBezTo>
                    <a:cubicBezTo>
                      <a:pt x="1508791" y="5032279"/>
                      <a:pt x="1509818" y="5077355"/>
                      <a:pt x="1490484" y="5122788"/>
                    </a:cubicBezTo>
                    <a:cubicBezTo>
                      <a:pt x="1459584" y="5195400"/>
                      <a:pt x="1444939" y="5265826"/>
                      <a:pt x="1447037" y="5332191"/>
                    </a:cubicBezTo>
                    <a:cubicBezTo>
                      <a:pt x="1448332" y="5373741"/>
                      <a:pt x="1455968" y="5406723"/>
                      <a:pt x="1464094" y="5430689"/>
                    </a:cubicBezTo>
                    <a:cubicBezTo>
                      <a:pt x="1458423" y="5437116"/>
                      <a:pt x="1456861" y="5446265"/>
                      <a:pt x="1461013" y="5454477"/>
                    </a:cubicBezTo>
                    <a:cubicBezTo>
                      <a:pt x="1466863" y="5466125"/>
                      <a:pt x="1481821" y="5471525"/>
                      <a:pt x="1494368" y="5466526"/>
                    </a:cubicBezTo>
                    <a:cubicBezTo>
                      <a:pt x="1506916" y="5461528"/>
                      <a:pt x="1512363" y="5448050"/>
                      <a:pt x="1506469" y="5436446"/>
                    </a:cubicBezTo>
                    <a:cubicBezTo>
                      <a:pt x="1503031" y="5429618"/>
                      <a:pt x="1496512" y="5424976"/>
                      <a:pt x="1489144" y="5423280"/>
                    </a:cubicBezTo>
                    <a:cubicBezTo>
                      <a:pt x="1457039" y="5329870"/>
                      <a:pt x="1480571" y="5228427"/>
                      <a:pt x="1502049" y="5166793"/>
                    </a:cubicBezTo>
                    <a:cubicBezTo>
                      <a:pt x="1509639" y="5186118"/>
                      <a:pt x="1521115" y="5210843"/>
                      <a:pt x="1537591" y="5235701"/>
                    </a:cubicBezTo>
                    <a:cubicBezTo>
                      <a:pt x="1546209" y="5248689"/>
                      <a:pt x="1555363" y="5260516"/>
                      <a:pt x="1565142" y="5271182"/>
                    </a:cubicBezTo>
                    <a:cubicBezTo>
                      <a:pt x="1608543" y="5318668"/>
                      <a:pt x="1662885" y="5343036"/>
                      <a:pt x="1724415" y="5342188"/>
                    </a:cubicBezTo>
                    <a:cubicBezTo>
                      <a:pt x="1813719" y="5340939"/>
                      <a:pt x="1857076" y="5365931"/>
                      <a:pt x="1877974" y="5388201"/>
                    </a:cubicBezTo>
                    <a:cubicBezTo>
                      <a:pt x="1875562" y="5393379"/>
                      <a:pt x="1875250" y="5399404"/>
                      <a:pt x="1877616" y="5405205"/>
                    </a:cubicBezTo>
                    <a:cubicBezTo>
                      <a:pt x="1882528" y="5417166"/>
                      <a:pt x="1897040" y="5423548"/>
                      <a:pt x="1909989" y="5419487"/>
                    </a:cubicBezTo>
                    <a:cubicBezTo>
                      <a:pt x="1922938" y="5415381"/>
                      <a:pt x="1929457" y="5402349"/>
                      <a:pt x="1924546" y="5390388"/>
                    </a:cubicBezTo>
                    <a:close/>
                  </a:path>
                </a:pathLst>
              </a:custGeom>
              <a:solidFill>
                <a:srgbClr val="C8D4E4"/>
              </a:solidFill>
              <a:ln w="4463" cap="flat">
                <a:solidFill>
                  <a:schemeClr val="accent5">
                    <a:lumMod val="75000"/>
                  </a:schemeClr>
                </a:solidFill>
                <a:prstDash val="solid"/>
                <a:miter/>
              </a:ln>
            </p:spPr>
            <p:txBody>
              <a:bodyPr rtlCol="0" anchor="ctr"/>
              <a:lstStyle/>
              <a:p>
                <a:endParaRPr lang="en-US"/>
              </a:p>
            </p:txBody>
          </p:sp>
          <p:sp>
            <p:nvSpPr>
              <p:cNvPr id="76" name="Freeform 9">
                <a:extLst>
                  <a:ext uri="{FF2B5EF4-FFF2-40B4-BE49-F238E27FC236}">
                    <a16:creationId xmlns:a16="http://schemas.microsoft.com/office/drawing/2014/main" id="{74C9AE4A-84C5-6CD5-EBB9-CEA5AE3BB6DE}"/>
                  </a:ext>
                </a:extLst>
              </p:cNvPr>
              <p:cNvSpPr/>
              <p:nvPr/>
            </p:nvSpPr>
            <p:spPr>
              <a:xfrm rot="18422399">
                <a:off x="6493791" y="1749533"/>
                <a:ext cx="157345" cy="194892"/>
              </a:xfrm>
              <a:custGeom>
                <a:avLst/>
                <a:gdLst>
                  <a:gd name="connsiteX0" fmla="*/ 408744 w 408744"/>
                  <a:gd name="connsiteY0" fmla="*/ 253140 h 506280"/>
                  <a:gd name="connsiteX1" fmla="*/ 204372 w 408744"/>
                  <a:gd name="connsiteY1" fmla="*/ 506280 h 506280"/>
                  <a:gd name="connsiteX2" fmla="*/ 0 w 408744"/>
                  <a:gd name="connsiteY2" fmla="*/ 253140 h 506280"/>
                  <a:gd name="connsiteX3" fmla="*/ 204372 w 408744"/>
                  <a:gd name="connsiteY3" fmla="*/ 0 h 506280"/>
                  <a:gd name="connsiteX4" fmla="*/ 408744 w 408744"/>
                  <a:gd name="connsiteY4" fmla="*/ 253140 h 50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44" h="506280">
                    <a:moveTo>
                      <a:pt x="408744" y="253140"/>
                    </a:moveTo>
                    <a:cubicBezTo>
                      <a:pt x="408744" y="392946"/>
                      <a:pt x="317244" y="506280"/>
                      <a:pt x="204372" y="506280"/>
                    </a:cubicBezTo>
                    <a:cubicBezTo>
                      <a:pt x="91501" y="506280"/>
                      <a:pt x="0" y="392946"/>
                      <a:pt x="0" y="253140"/>
                    </a:cubicBezTo>
                    <a:cubicBezTo>
                      <a:pt x="0" y="113335"/>
                      <a:pt x="91501" y="0"/>
                      <a:pt x="204372" y="0"/>
                    </a:cubicBezTo>
                    <a:cubicBezTo>
                      <a:pt x="317244" y="0"/>
                      <a:pt x="408744" y="113335"/>
                      <a:pt x="408744" y="253140"/>
                    </a:cubicBezTo>
                    <a:close/>
                  </a:path>
                </a:pathLst>
              </a:custGeom>
              <a:solidFill>
                <a:schemeClr val="accent5"/>
              </a:solidFill>
              <a:ln w="4463" cap="flat">
                <a:noFill/>
                <a:prstDash val="solid"/>
                <a:miter/>
              </a:ln>
            </p:spPr>
            <p:txBody>
              <a:bodyPr rtlCol="0" anchor="ctr"/>
              <a:lstStyle/>
              <a:p>
                <a:endParaRPr lang="en-US"/>
              </a:p>
            </p:txBody>
          </p:sp>
          <p:sp>
            <p:nvSpPr>
              <p:cNvPr id="77" name="Freeform 10">
                <a:extLst>
                  <a:ext uri="{FF2B5EF4-FFF2-40B4-BE49-F238E27FC236}">
                    <a16:creationId xmlns:a16="http://schemas.microsoft.com/office/drawing/2014/main" id="{C640E0C1-3416-4834-9FA0-EAB643DA2233}"/>
                  </a:ext>
                </a:extLst>
              </p:cNvPr>
              <p:cNvSpPr/>
              <p:nvPr/>
            </p:nvSpPr>
            <p:spPr>
              <a:xfrm>
                <a:off x="6549990" y="1898071"/>
                <a:ext cx="79845" cy="24339"/>
              </a:xfrm>
              <a:custGeom>
                <a:avLst/>
                <a:gdLst>
                  <a:gd name="connsiteX0" fmla="*/ 204953 w 207419"/>
                  <a:gd name="connsiteY0" fmla="*/ 22580 h 63228"/>
                  <a:gd name="connsiteX1" fmla="*/ 52243 w 207419"/>
                  <a:gd name="connsiteY1" fmla="*/ 51456 h 63228"/>
                  <a:gd name="connsiteX2" fmla="*/ 0 w 207419"/>
                  <a:gd name="connsiteY2" fmla="*/ 24812 h 63228"/>
                  <a:gd name="connsiteX3" fmla="*/ 105602 w 207419"/>
                  <a:gd name="connsiteY3" fmla="*/ 50385 h 63228"/>
                  <a:gd name="connsiteX4" fmla="*/ 179635 w 207419"/>
                  <a:gd name="connsiteY4" fmla="*/ 8076 h 63228"/>
                  <a:gd name="connsiteX5" fmla="*/ 180751 w 207419"/>
                  <a:gd name="connsiteY5" fmla="*/ 6157 h 63228"/>
                  <a:gd name="connsiteX6" fmla="*/ 198389 w 207419"/>
                  <a:gd name="connsiteY6" fmla="*/ 1961 h 63228"/>
                  <a:gd name="connsiteX7" fmla="*/ 204953 w 207419"/>
                  <a:gd name="connsiteY7" fmla="*/ 22580 h 63228"/>
                  <a:gd name="connsiteX8" fmla="*/ 204953 w 207419"/>
                  <a:gd name="connsiteY8" fmla="*/ 22580 h 6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19" h="63228">
                    <a:moveTo>
                      <a:pt x="204953" y="22580"/>
                    </a:moveTo>
                    <a:cubicBezTo>
                      <a:pt x="172133" y="62881"/>
                      <a:pt x="110782" y="74619"/>
                      <a:pt x="52243" y="51456"/>
                    </a:cubicBezTo>
                    <a:cubicBezTo>
                      <a:pt x="33935" y="44583"/>
                      <a:pt x="16432" y="35389"/>
                      <a:pt x="0" y="24812"/>
                    </a:cubicBezTo>
                    <a:cubicBezTo>
                      <a:pt x="33757" y="41950"/>
                      <a:pt x="71488" y="53643"/>
                      <a:pt x="105602" y="50385"/>
                    </a:cubicBezTo>
                    <a:cubicBezTo>
                      <a:pt x="137349" y="47484"/>
                      <a:pt x="164007" y="31729"/>
                      <a:pt x="179635" y="8076"/>
                    </a:cubicBezTo>
                    <a:cubicBezTo>
                      <a:pt x="180037" y="7406"/>
                      <a:pt x="180573" y="6558"/>
                      <a:pt x="180751" y="6157"/>
                    </a:cubicBezTo>
                    <a:cubicBezTo>
                      <a:pt x="183341" y="42"/>
                      <a:pt x="191244" y="-1832"/>
                      <a:pt x="198389" y="1961"/>
                    </a:cubicBezTo>
                    <a:cubicBezTo>
                      <a:pt x="206873" y="6335"/>
                      <a:pt x="210088" y="16823"/>
                      <a:pt x="204953" y="22580"/>
                    </a:cubicBezTo>
                    <a:lnTo>
                      <a:pt x="204953" y="22580"/>
                    </a:lnTo>
                    <a:close/>
                  </a:path>
                </a:pathLst>
              </a:custGeom>
              <a:solidFill>
                <a:srgbClr val="FFFFFF">
                  <a:alpha val="29804"/>
                </a:srgbClr>
              </a:solidFill>
              <a:ln w="4463" cap="flat">
                <a:noFill/>
                <a:prstDash val="solid"/>
                <a:miter/>
              </a:ln>
            </p:spPr>
            <p:txBody>
              <a:bodyPr rtlCol="0" anchor="ctr"/>
              <a:lstStyle/>
              <a:p>
                <a:endParaRPr lang="en-US"/>
              </a:p>
            </p:txBody>
          </p:sp>
          <p:sp>
            <p:nvSpPr>
              <p:cNvPr id="78" name="Freeform 11">
                <a:extLst>
                  <a:ext uri="{FF2B5EF4-FFF2-40B4-BE49-F238E27FC236}">
                    <a16:creationId xmlns:a16="http://schemas.microsoft.com/office/drawing/2014/main" id="{BEC20998-740F-ACC8-64B3-EEF141A1CBCE}"/>
                  </a:ext>
                </a:extLst>
              </p:cNvPr>
              <p:cNvSpPr/>
              <p:nvPr/>
            </p:nvSpPr>
            <p:spPr>
              <a:xfrm>
                <a:off x="6558756" y="2389315"/>
                <a:ext cx="106591" cy="136694"/>
              </a:xfrm>
              <a:custGeom>
                <a:avLst/>
                <a:gdLst>
                  <a:gd name="connsiteX0" fmla="*/ 147263 w 276898"/>
                  <a:gd name="connsiteY0" fmla="*/ 314337 h 355098"/>
                  <a:gd name="connsiteX1" fmla="*/ 12503 w 276898"/>
                  <a:gd name="connsiteY1" fmla="*/ 92884 h 355098"/>
                  <a:gd name="connsiteX2" fmla="*/ 29694 w 276898"/>
                  <a:gd name="connsiteY2" fmla="*/ 7954 h 355098"/>
                  <a:gd name="connsiteX3" fmla="*/ 29694 w 276898"/>
                  <a:gd name="connsiteY3" fmla="*/ 7954 h 355098"/>
                  <a:gd name="connsiteX4" fmla="*/ 129268 w 276898"/>
                  <a:gd name="connsiteY4" fmla="*/ 34062 h 355098"/>
                  <a:gd name="connsiteX5" fmla="*/ 268136 w 276898"/>
                  <a:gd name="connsiteY5" fmla="*/ 264977 h 355098"/>
                  <a:gd name="connsiteX6" fmla="*/ 239469 w 276898"/>
                  <a:gd name="connsiteY6" fmla="*/ 349193 h 355098"/>
                  <a:gd name="connsiteX7" fmla="*/ 239469 w 276898"/>
                  <a:gd name="connsiteY7" fmla="*/ 349193 h 355098"/>
                  <a:gd name="connsiteX8" fmla="*/ 147218 w 276898"/>
                  <a:gd name="connsiteY8" fmla="*/ 314337 h 35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98" h="355098">
                    <a:moveTo>
                      <a:pt x="147263" y="314337"/>
                    </a:moveTo>
                    <a:cubicBezTo>
                      <a:pt x="108415" y="245250"/>
                      <a:pt x="58450" y="158758"/>
                      <a:pt x="12503" y="92884"/>
                    </a:cubicBezTo>
                    <a:cubicBezTo>
                      <a:pt x="-12725" y="56690"/>
                      <a:pt x="3930" y="22057"/>
                      <a:pt x="29694" y="7954"/>
                    </a:cubicBezTo>
                    <a:cubicBezTo>
                      <a:pt x="41214" y="-526"/>
                      <a:pt x="29694" y="7954"/>
                      <a:pt x="29694" y="7954"/>
                    </a:cubicBezTo>
                    <a:cubicBezTo>
                      <a:pt x="55503" y="-6149"/>
                      <a:pt x="104665" y="-3828"/>
                      <a:pt x="129268" y="34062"/>
                    </a:cubicBezTo>
                    <a:cubicBezTo>
                      <a:pt x="174054" y="102971"/>
                      <a:pt x="233352" y="191427"/>
                      <a:pt x="268136" y="264977"/>
                    </a:cubicBezTo>
                    <a:cubicBezTo>
                      <a:pt x="287247" y="305411"/>
                      <a:pt x="273940" y="335046"/>
                      <a:pt x="239469" y="349193"/>
                    </a:cubicBezTo>
                    <a:cubicBezTo>
                      <a:pt x="240898" y="352541"/>
                      <a:pt x="239469" y="349193"/>
                      <a:pt x="239469" y="349193"/>
                    </a:cubicBezTo>
                    <a:cubicBezTo>
                      <a:pt x="204998" y="363296"/>
                      <a:pt x="168562" y="352317"/>
                      <a:pt x="147218" y="314337"/>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79" name="Freeform 12">
                <a:extLst>
                  <a:ext uri="{FF2B5EF4-FFF2-40B4-BE49-F238E27FC236}">
                    <a16:creationId xmlns:a16="http://schemas.microsoft.com/office/drawing/2014/main" id="{3C580F6F-F1B6-EF0C-A459-FB92EDF29A42}"/>
                  </a:ext>
                </a:extLst>
              </p:cNvPr>
              <p:cNvSpPr/>
              <p:nvPr/>
            </p:nvSpPr>
            <p:spPr>
              <a:xfrm>
                <a:off x="6594495" y="2429909"/>
                <a:ext cx="41641" cy="50093"/>
              </a:xfrm>
              <a:custGeom>
                <a:avLst/>
                <a:gdLst>
                  <a:gd name="connsiteX0" fmla="*/ 93805 w 108174"/>
                  <a:gd name="connsiteY0" fmla="*/ 127659 h 130130"/>
                  <a:gd name="connsiteX1" fmla="*/ 17361 w 108174"/>
                  <a:gd name="connsiteY1" fmla="*/ 82805 h 130130"/>
                  <a:gd name="connsiteX2" fmla="*/ 14369 w 108174"/>
                  <a:gd name="connsiteY2" fmla="*/ 2472 h 130130"/>
                  <a:gd name="connsiteX3" fmla="*/ 90814 w 108174"/>
                  <a:gd name="connsiteY3" fmla="*/ 47325 h 130130"/>
                  <a:gd name="connsiteX4" fmla="*/ 93805 w 108174"/>
                  <a:gd name="connsiteY4" fmla="*/ 127659 h 130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74" h="130130">
                    <a:moveTo>
                      <a:pt x="93805" y="127659"/>
                    </a:moveTo>
                    <a:cubicBezTo>
                      <a:pt x="73533" y="137433"/>
                      <a:pt x="39285" y="117349"/>
                      <a:pt x="17361" y="82805"/>
                    </a:cubicBezTo>
                    <a:cubicBezTo>
                      <a:pt x="-4563" y="48217"/>
                      <a:pt x="-5903" y="12290"/>
                      <a:pt x="14369" y="2472"/>
                    </a:cubicBezTo>
                    <a:cubicBezTo>
                      <a:pt x="34641" y="-7302"/>
                      <a:pt x="68889" y="12781"/>
                      <a:pt x="90814" y="47325"/>
                    </a:cubicBezTo>
                    <a:cubicBezTo>
                      <a:pt x="112738" y="81868"/>
                      <a:pt x="114077" y="117840"/>
                      <a:pt x="93805" y="127659"/>
                    </a:cubicBezTo>
                    <a:close/>
                  </a:path>
                </a:pathLst>
              </a:custGeom>
              <a:solidFill>
                <a:schemeClr val="bg1"/>
              </a:solidFill>
              <a:ln w="4463" cap="flat">
                <a:noFill/>
                <a:prstDash val="solid"/>
                <a:miter/>
              </a:ln>
            </p:spPr>
            <p:txBody>
              <a:bodyPr rtlCol="0" anchor="ctr"/>
              <a:lstStyle/>
              <a:p>
                <a:endParaRPr lang="en-US"/>
              </a:p>
            </p:txBody>
          </p:sp>
          <p:sp>
            <p:nvSpPr>
              <p:cNvPr id="80" name="Freeform 13">
                <a:extLst>
                  <a:ext uri="{FF2B5EF4-FFF2-40B4-BE49-F238E27FC236}">
                    <a16:creationId xmlns:a16="http://schemas.microsoft.com/office/drawing/2014/main" id="{64BDB42F-EBF4-3C52-F33C-9A0929211DC8}"/>
                  </a:ext>
                </a:extLst>
              </p:cNvPr>
              <p:cNvSpPr/>
              <p:nvPr/>
            </p:nvSpPr>
            <p:spPr>
              <a:xfrm>
                <a:off x="6625975" y="2541668"/>
                <a:ext cx="72226" cy="139483"/>
              </a:xfrm>
              <a:custGeom>
                <a:avLst/>
                <a:gdLst>
                  <a:gd name="connsiteX0" fmla="*/ 6759 w 187626"/>
                  <a:gd name="connsiteY0" fmla="*/ 262522 h 362342"/>
                  <a:gd name="connsiteX1" fmla="*/ 32389 w 187626"/>
                  <a:gd name="connsiteY1" fmla="*/ 66508 h 362342"/>
                  <a:gd name="connsiteX2" fmla="*/ 98296 w 187626"/>
                  <a:gd name="connsiteY2" fmla="*/ 2420 h 362342"/>
                  <a:gd name="connsiteX3" fmla="*/ 98296 w 187626"/>
                  <a:gd name="connsiteY3" fmla="*/ 2420 h 362342"/>
                  <a:gd name="connsiteX4" fmla="*/ 177821 w 187626"/>
                  <a:gd name="connsiteY4" fmla="*/ 73560 h 362342"/>
                  <a:gd name="connsiteX5" fmla="*/ 139018 w 187626"/>
                  <a:gd name="connsiteY5" fmla="*/ 322148 h 362342"/>
                  <a:gd name="connsiteX6" fmla="*/ 45428 w 187626"/>
                  <a:gd name="connsiteY6" fmla="*/ 352764 h 362342"/>
                  <a:gd name="connsiteX7" fmla="*/ 45428 w 187626"/>
                  <a:gd name="connsiteY7" fmla="*/ 352764 h 362342"/>
                  <a:gd name="connsiteX8" fmla="*/ 6759 w 187626"/>
                  <a:gd name="connsiteY8" fmla="*/ 262522 h 36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626" h="362342">
                    <a:moveTo>
                      <a:pt x="6759" y="262522"/>
                    </a:moveTo>
                    <a:cubicBezTo>
                      <a:pt x="38908" y="185045"/>
                      <a:pt x="39176" y="155590"/>
                      <a:pt x="32389" y="66508"/>
                    </a:cubicBezTo>
                    <a:cubicBezTo>
                      <a:pt x="28639" y="17550"/>
                      <a:pt x="56725" y="-615"/>
                      <a:pt x="98296" y="2420"/>
                    </a:cubicBezTo>
                    <a:cubicBezTo>
                      <a:pt x="97090" y="-3025"/>
                      <a:pt x="98296" y="2420"/>
                      <a:pt x="98296" y="2420"/>
                    </a:cubicBezTo>
                    <a:cubicBezTo>
                      <a:pt x="139867" y="5455"/>
                      <a:pt x="166568" y="19246"/>
                      <a:pt x="177821" y="73560"/>
                    </a:cubicBezTo>
                    <a:cubicBezTo>
                      <a:pt x="198316" y="172326"/>
                      <a:pt x="187287" y="238110"/>
                      <a:pt x="139018" y="322148"/>
                    </a:cubicBezTo>
                    <a:cubicBezTo>
                      <a:pt x="112495" y="368340"/>
                      <a:pt x="83293" y="368875"/>
                      <a:pt x="45428" y="352764"/>
                    </a:cubicBezTo>
                    <a:cubicBezTo>
                      <a:pt x="42481" y="357227"/>
                      <a:pt x="45428" y="352764"/>
                      <a:pt x="45428" y="352764"/>
                    </a:cubicBezTo>
                    <a:cubicBezTo>
                      <a:pt x="7518" y="336653"/>
                      <a:pt x="-10923" y="305099"/>
                      <a:pt x="6759" y="262522"/>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81" name="Freeform 14">
                <a:extLst>
                  <a:ext uri="{FF2B5EF4-FFF2-40B4-BE49-F238E27FC236}">
                    <a16:creationId xmlns:a16="http://schemas.microsoft.com/office/drawing/2014/main" id="{295625F8-C474-7BDA-F8F2-21D98E8A1BDB}"/>
                  </a:ext>
                </a:extLst>
              </p:cNvPr>
              <p:cNvSpPr/>
              <p:nvPr/>
            </p:nvSpPr>
            <p:spPr>
              <a:xfrm>
                <a:off x="6647588" y="2588277"/>
                <a:ext cx="34186" cy="52633"/>
              </a:xfrm>
              <a:custGeom>
                <a:avLst/>
                <a:gdLst>
                  <a:gd name="connsiteX0" fmla="*/ 31522 w 88808"/>
                  <a:gd name="connsiteY0" fmla="*/ 135955 h 136728"/>
                  <a:gd name="connsiteX1" fmla="*/ 1918 w 88808"/>
                  <a:gd name="connsiteY1" fmla="*/ 58166 h 136728"/>
                  <a:gd name="connsiteX2" fmla="*/ 57287 w 88808"/>
                  <a:gd name="connsiteY2" fmla="*/ 772 h 136728"/>
                  <a:gd name="connsiteX3" fmla="*/ 86891 w 88808"/>
                  <a:gd name="connsiteY3" fmla="*/ 78562 h 136728"/>
                  <a:gd name="connsiteX4" fmla="*/ 31522 w 88808"/>
                  <a:gd name="connsiteY4" fmla="*/ 135955 h 136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08" h="136728">
                    <a:moveTo>
                      <a:pt x="31522" y="135955"/>
                    </a:moveTo>
                    <a:cubicBezTo>
                      <a:pt x="8035" y="130332"/>
                      <a:pt x="-5182" y="95476"/>
                      <a:pt x="1918" y="58166"/>
                    </a:cubicBezTo>
                    <a:cubicBezTo>
                      <a:pt x="9018" y="20855"/>
                      <a:pt x="33844" y="-4852"/>
                      <a:pt x="57287" y="772"/>
                    </a:cubicBezTo>
                    <a:cubicBezTo>
                      <a:pt x="80774" y="6395"/>
                      <a:pt x="93991" y="41251"/>
                      <a:pt x="86891" y="78562"/>
                    </a:cubicBezTo>
                    <a:cubicBezTo>
                      <a:pt x="79791" y="115917"/>
                      <a:pt x="54965" y="141579"/>
                      <a:pt x="31522" y="135955"/>
                    </a:cubicBezTo>
                    <a:close/>
                  </a:path>
                </a:pathLst>
              </a:custGeom>
              <a:solidFill>
                <a:schemeClr val="bg1"/>
              </a:solidFill>
              <a:ln w="4463" cap="flat">
                <a:noFill/>
                <a:prstDash val="solid"/>
                <a:miter/>
              </a:ln>
            </p:spPr>
            <p:txBody>
              <a:bodyPr rtlCol="0" anchor="ctr"/>
              <a:lstStyle/>
              <a:p>
                <a:endParaRPr lang="en-US"/>
              </a:p>
            </p:txBody>
          </p:sp>
          <p:sp>
            <p:nvSpPr>
              <p:cNvPr id="82" name="Freeform 15">
                <a:extLst>
                  <a:ext uri="{FF2B5EF4-FFF2-40B4-BE49-F238E27FC236}">
                    <a16:creationId xmlns:a16="http://schemas.microsoft.com/office/drawing/2014/main" id="{C99A9A32-DE93-C934-17AB-E997AB44671F}"/>
                  </a:ext>
                </a:extLst>
              </p:cNvPr>
              <p:cNvSpPr/>
              <p:nvPr/>
            </p:nvSpPr>
            <p:spPr>
              <a:xfrm>
                <a:off x="6419473" y="2978291"/>
                <a:ext cx="66666" cy="140710"/>
              </a:xfrm>
              <a:custGeom>
                <a:avLst/>
                <a:gdLst>
                  <a:gd name="connsiteX0" fmla="*/ 163523 w 173183"/>
                  <a:gd name="connsiteY0" fmla="*/ 89967 h 365531"/>
                  <a:gd name="connsiteX1" fmla="*/ 170310 w 173183"/>
                  <a:gd name="connsiteY1" fmla="*/ 289909 h 365531"/>
                  <a:gd name="connsiteX2" fmla="*/ 116415 w 173183"/>
                  <a:gd name="connsiteY2" fmla="*/ 363191 h 365531"/>
                  <a:gd name="connsiteX3" fmla="*/ 116415 w 173183"/>
                  <a:gd name="connsiteY3" fmla="*/ 363191 h 365531"/>
                  <a:gd name="connsiteX4" fmla="*/ 27290 w 173183"/>
                  <a:gd name="connsiteY4" fmla="*/ 302896 h 365531"/>
                  <a:gd name="connsiteX5" fmla="*/ 24834 w 173183"/>
                  <a:gd name="connsiteY5" fmla="*/ 48461 h 365531"/>
                  <a:gd name="connsiteX6" fmla="*/ 111191 w 173183"/>
                  <a:gd name="connsiteY6" fmla="*/ 4858 h 365531"/>
                  <a:gd name="connsiteX7" fmla="*/ 111191 w 173183"/>
                  <a:gd name="connsiteY7" fmla="*/ 4858 h 365531"/>
                  <a:gd name="connsiteX8" fmla="*/ 163568 w 173183"/>
                  <a:gd name="connsiteY8" fmla="*/ 89923 h 36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83" h="365531">
                    <a:moveTo>
                      <a:pt x="163523" y="89967"/>
                    </a:moveTo>
                    <a:cubicBezTo>
                      <a:pt x="144724" y="172041"/>
                      <a:pt x="149234" y="201587"/>
                      <a:pt x="170310" y="289909"/>
                    </a:cubicBezTo>
                    <a:cubicBezTo>
                      <a:pt x="181875" y="338466"/>
                      <a:pt x="157450" y="360513"/>
                      <a:pt x="116415" y="363191"/>
                    </a:cubicBezTo>
                    <a:cubicBezTo>
                      <a:pt x="118469" y="368457"/>
                      <a:pt x="116415" y="363191"/>
                      <a:pt x="116415" y="363191"/>
                    </a:cubicBezTo>
                    <a:cubicBezTo>
                      <a:pt x="75380" y="365869"/>
                      <a:pt x="47070" y="355738"/>
                      <a:pt x="27290" y="302896"/>
                    </a:cubicBezTo>
                    <a:cubicBezTo>
                      <a:pt x="-8745" y="206719"/>
                      <a:pt x="-8611" y="139328"/>
                      <a:pt x="24834" y="48461"/>
                    </a:cubicBezTo>
                    <a:cubicBezTo>
                      <a:pt x="43230" y="-1479"/>
                      <a:pt x="71584" y="-6031"/>
                      <a:pt x="111191" y="4858"/>
                    </a:cubicBezTo>
                    <a:cubicBezTo>
                      <a:pt x="113334" y="-6"/>
                      <a:pt x="111191" y="4858"/>
                      <a:pt x="111191" y="4858"/>
                    </a:cubicBezTo>
                    <a:cubicBezTo>
                      <a:pt x="150752" y="15793"/>
                      <a:pt x="173882" y="44846"/>
                      <a:pt x="163568" y="89923"/>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83" name="Freeform 16">
                <a:extLst>
                  <a:ext uri="{FF2B5EF4-FFF2-40B4-BE49-F238E27FC236}">
                    <a16:creationId xmlns:a16="http://schemas.microsoft.com/office/drawing/2014/main" id="{D934129C-7A04-C80A-8EDA-D5A49ED1AEEC}"/>
                  </a:ext>
                </a:extLst>
              </p:cNvPr>
              <p:cNvSpPr/>
              <p:nvPr/>
            </p:nvSpPr>
            <p:spPr>
              <a:xfrm>
                <a:off x="6435175" y="3019279"/>
                <a:ext cx="33198" cy="53623"/>
              </a:xfrm>
              <a:custGeom>
                <a:avLst/>
                <a:gdLst>
                  <a:gd name="connsiteX0" fmla="*/ 44728 w 86240"/>
                  <a:gd name="connsiteY0" fmla="*/ 139 h 139300"/>
                  <a:gd name="connsiteX1" fmla="*/ 86209 w 86240"/>
                  <a:gd name="connsiteY1" fmla="*/ 74001 h 139300"/>
                  <a:gd name="connsiteX2" fmla="*/ 41513 w 86240"/>
                  <a:gd name="connsiteY2" fmla="*/ 139161 h 139300"/>
                  <a:gd name="connsiteX3" fmla="*/ 31 w 86240"/>
                  <a:gd name="connsiteY3" fmla="*/ 65299 h 139300"/>
                  <a:gd name="connsiteX4" fmla="*/ 44728 w 86240"/>
                  <a:gd name="connsiteY4" fmla="*/ 139 h 13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40" h="139300">
                    <a:moveTo>
                      <a:pt x="44728" y="139"/>
                    </a:moveTo>
                    <a:cubicBezTo>
                      <a:pt x="68527" y="2549"/>
                      <a:pt x="87102" y="35620"/>
                      <a:pt x="86209" y="74001"/>
                    </a:cubicBezTo>
                    <a:cubicBezTo>
                      <a:pt x="85316" y="112383"/>
                      <a:pt x="65312" y="141571"/>
                      <a:pt x="41513" y="139161"/>
                    </a:cubicBezTo>
                    <a:cubicBezTo>
                      <a:pt x="17713" y="136751"/>
                      <a:pt x="-862" y="103680"/>
                      <a:pt x="31" y="65299"/>
                    </a:cubicBezTo>
                    <a:cubicBezTo>
                      <a:pt x="924" y="26917"/>
                      <a:pt x="20928" y="-2271"/>
                      <a:pt x="44728" y="139"/>
                    </a:cubicBezTo>
                    <a:close/>
                  </a:path>
                </a:pathLst>
              </a:custGeom>
              <a:solidFill>
                <a:schemeClr val="bg1"/>
              </a:solidFill>
              <a:ln w="4463" cap="flat">
                <a:noFill/>
                <a:prstDash val="solid"/>
                <a:miter/>
              </a:ln>
            </p:spPr>
            <p:txBody>
              <a:bodyPr rtlCol="0" anchor="ctr"/>
              <a:lstStyle/>
              <a:p>
                <a:endParaRPr lang="en-US"/>
              </a:p>
            </p:txBody>
          </p:sp>
          <p:sp>
            <p:nvSpPr>
              <p:cNvPr id="84" name="Freeform 17">
                <a:extLst>
                  <a:ext uri="{FF2B5EF4-FFF2-40B4-BE49-F238E27FC236}">
                    <a16:creationId xmlns:a16="http://schemas.microsoft.com/office/drawing/2014/main" id="{F0C3D618-D7A9-0742-661A-BC4E9B78BCB8}"/>
                  </a:ext>
                </a:extLst>
              </p:cNvPr>
              <p:cNvSpPr/>
              <p:nvPr/>
            </p:nvSpPr>
            <p:spPr>
              <a:xfrm>
                <a:off x="6511887" y="2235388"/>
                <a:ext cx="71191" cy="140292"/>
              </a:xfrm>
              <a:custGeom>
                <a:avLst/>
                <a:gdLst>
                  <a:gd name="connsiteX0" fmla="*/ 155825 w 184937"/>
                  <a:gd name="connsiteY0" fmla="*/ 84343 h 364444"/>
                  <a:gd name="connsiteX1" fmla="*/ 179893 w 184937"/>
                  <a:gd name="connsiteY1" fmla="*/ 284597 h 364444"/>
                  <a:gd name="connsiteX2" fmla="*/ 132919 w 184937"/>
                  <a:gd name="connsiteY2" fmla="*/ 362164 h 364444"/>
                  <a:gd name="connsiteX3" fmla="*/ 132919 w 184937"/>
                  <a:gd name="connsiteY3" fmla="*/ 362164 h 364444"/>
                  <a:gd name="connsiteX4" fmla="*/ 39462 w 184937"/>
                  <a:gd name="connsiteY4" fmla="*/ 308206 h 364444"/>
                  <a:gd name="connsiteX5" fmla="*/ 14948 w 184937"/>
                  <a:gd name="connsiteY5" fmla="*/ 52969 h 364444"/>
                  <a:gd name="connsiteX6" fmla="*/ 96617 w 184937"/>
                  <a:gd name="connsiteY6" fmla="*/ 2849 h 364444"/>
                  <a:gd name="connsiteX7" fmla="*/ 96617 w 184937"/>
                  <a:gd name="connsiteY7" fmla="*/ 2849 h 364444"/>
                  <a:gd name="connsiteX8" fmla="*/ 155825 w 184937"/>
                  <a:gd name="connsiteY8" fmla="*/ 84388 h 36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937" h="364444">
                    <a:moveTo>
                      <a:pt x="155825" y="84343"/>
                    </a:moveTo>
                    <a:cubicBezTo>
                      <a:pt x="144305" y="168113"/>
                      <a:pt x="151360" y="197435"/>
                      <a:pt x="179893" y="284597"/>
                    </a:cubicBezTo>
                    <a:cubicBezTo>
                      <a:pt x="195565" y="332485"/>
                      <a:pt x="173284" y="356407"/>
                      <a:pt x="132919" y="362164"/>
                    </a:cubicBezTo>
                    <a:cubicBezTo>
                      <a:pt x="135419" y="367296"/>
                      <a:pt x="132919" y="362164"/>
                      <a:pt x="132919" y="362164"/>
                    </a:cubicBezTo>
                    <a:cubicBezTo>
                      <a:pt x="92553" y="367876"/>
                      <a:pt x="63663" y="359798"/>
                      <a:pt x="39462" y="308206"/>
                    </a:cubicBezTo>
                    <a:cubicBezTo>
                      <a:pt x="-4520" y="214305"/>
                      <a:pt x="-10280" y="146646"/>
                      <a:pt x="14948" y="52969"/>
                    </a:cubicBezTo>
                    <a:cubicBezTo>
                      <a:pt x="28790" y="1466"/>
                      <a:pt x="56519" y="-5184"/>
                      <a:pt x="96617" y="2849"/>
                    </a:cubicBezTo>
                    <a:cubicBezTo>
                      <a:pt x="98313" y="-2194"/>
                      <a:pt x="96617" y="2849"/>
                      <a:pt x="96617" y="2849"/>
                    </a:cubicBezTo>
                    <a:cubicBezTo>
                      <a:pt x="136759" y="10883"/>
                      <a:pt x="162166" y="38375"/>
                      <a:pt x="155825" y="84388"/>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85" name="Freeform 18">
                <a:extLst>
                  <a:ext uri="{FF2B5EF4-FFF2-40B4-BE49-F238E27FC236}">
                    <a16:creationId xmlns:a16="http://schemas.microsoft.com/office/drawing/2014/main" id="{8C778A8D-8261-2531-4756-B935939734C7}"/>
                  </a:ext>
                </a:extLst>
              </p:cNvPr>
              <p:cNvSpPr/>
              <p:nvPr/>
            </p:nvSpPr>
            <p:spPr>
              <a:xfrm>
                <a:off x="6527744" y="2276514"/>
                <a:ext cx="33319" cy="53829"/>
              </a:xfrm>
              <a:custGeom>
                <a:avLst/>
                <a:gdLst>
                  <a:gd name="connsiteX0" fmla="*/ 38856 w 86554"/>
                  <a:gd name="connsiteY0" fmla="*/ 0 h 139834"/>
                  <a:gd name="connsiteX1" fmla="*/ 86322 w 86554"/>
                  <a:gd name="connsiteY1" fmla="*/ 71095 h 139834"/>
                  <a:gd name="connsiteX2" fmla="*/ 47698 w 86554"/>
                  <a:gd name="connsiteY2" fmla="*/ 139825 h 139834"/>
                  <a:gd name="connsiteX3" fmla="*/ 232 w 86554"/>
                  <a:gd name="connsiteY3" fmla="*/ 68730 h 139834"/>
                  <a:gd name="connsiteX4" fmla="*/ 38856 w 86554"/>
                  <a:gd name="connsiteY4" fmla="*/ 45 h 139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54" h="139834">
                    <a:moveTo>
                      <a:pt x="38856" y="0"/>
                    </a:moveTo>
                    <a:cubicBezTo>
                      <a:pt x="62611" y="669"/>
                      <a:pt x="83866" y="32490"/>
                      <a:pt x="86322" y="71095"/>
                    </a:cubicBezTo>
                    <a:cubicBezTo>
                      <a:pt x="88777" y="109700"/>
                      <a:pt x="71497" y="140450"/>
                      <a:pt x="47698" y="139825"/>
                    </a:cubicBezTo>
                    <a:cubicBezTo>
                      <a:pt x="23943" y="139156"/>
                      <a:pt x="2688" y="107335"/>
                      <a:pt x="232" y="68730"/>
                    </a:cubicBezTo>
                    <a:cubicBezTo>
                      <a:pt x="-2223" y="30125"/>
                      <a:pt x="15057" y="-625"/>
                      <a:pt x="38856" y="45"/>
                    </a:cubicBezTo>
                    <a:close/>
                  </a:path>
                </a:pathLst>
              </a:custGeom>
              <a:solidFill>
                <a:schemeClr val="bg1"/>
              </a:solidFill>
              <a:ln w="4463" cap="flat">
                <a:noFill/>
                <a:prstDash val="solid"/>
                <a:miter/>
              </a:ln>
            </p:spPr>
            <p:txBody>
              <a:bodyPr rtlCol="0" anchor="ctr"/>
              <a:lstStyle/>
              <a:p>
                <a:endParaRPr lang="en-US"/>
              </a:p>
            </p:txBody>
          </p:sp>
          <p:sp>
            <p:nvSpPr>
              <p:cNvPr id="86" name="Freeform 19">
                <a:extLst>
                  <a:ext uri="{FF2B5EF4-FFF2-40B4-BE49-F238E27FC236}">
                    <a16:creationId xmlns:a16="http://schemas.microsoft.com/office/drawing/2014/main" id="{AC59E855-DF69-9CA4-7EF4-05305EF3AAE7}"/>
                  </a:ext>
                </a:extLst>
              </p:cNvPr>
              <p:cNvSpPr/>
              <p:nvPr/>
            </p:nvSpPr>
            <p:spPr>
              <a:xfrm>
                <a:off x="6538414" y="2697088"/>
                <a:ext cx="109781" cy="126643"/>
              </a:xfrm>
              <a:custGeom>
                <a:avLst/>
                <a:gdLst>
                  <a:gd name="connsiteX0" fmla="*/ 14532 w 285185"/>
                  <a:gd name="connsiteY0" fmla="*/ 223719 h 328987"/>
                  <a:gd name="connsiteX1" fmla="*/ 155990 w 285185"/>
                  <a:gd name="connsiteY1" fmla="*/ 28598 h 328987"/>
                  <a:gd name="connsiteX2" fmla="*/ 247348 w 285185"/>
                  <a:gd name="connsiteY2" fmla="*/ 10389 h 328987"/>
                  <a:gd name="connsiteX3" fmla="*/ 247348 w 285185"/>
                  <a:gd name="connsiteY3" fmla="*/ 10389 h 328987"/>
                  <a:gd name="connsiteX4" fmla="*/ 275791 w 285185"/>
                  <a:gd name="connsiteY4" fmla="*/ 102192 h 328987"/>
                  <a:gd name="connsiteX5" fmla="*/ 127413 w 285185"/>
                  <a:gd name="connsiteY5" fmla="*/ 304321 h 328987"/>
                  <a:gd name="connsiteX6" fmla="*/ 30562 w 285185"/>
                  <a:gd name="connsiteY6" fmla="*/ 312845 h 328987"/>
                  <a:gd name="connsiteX7" fmla="*/ 30562 w 285185"/>
                  <a:gd name="connsiteY7" fmla="*/ 312845 h 328987"/>
                  <a:gd name="connsiteX8" fmla="*/ 14532 w 285185"/>
                  <a:gd name="connsiteY8" fmla="*/ 223764 h 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185" h="328987">
                    <a:moveTo>
                      <a:pt x="14532" y="223719"/>
                    </a:moveTo>
                    <a:cubicBezTo>
                      <a:pt x="60390" y="165477"/>
                      <a:pt x="117053" y="91436"/>
                      <a:pt x="155990" y="28598"/>
                    </a:cubicBezTo>
                    <a:cubicBezTo>
                      <a:pt x="177378" y="-5946"/>
                      <a:pt x="219842" y="-5455"/>
                      <a:pt x="247348" y="10389"/>
                    </a:cubicBezTo>
                    <a:cubicBezTo>
                      <a:pt x="261770" y="16637"/>
                      <a:pt x="247348" y="10389"/>
                      <a:pt x="247348" y="10389"/>
                    </a:cubicBezTo>
                    <a:cubicBezTo>
                      <a:pt x="274898" y="26232"/>
                      <a:pt x="299144" y="67515"/>
                      <a:pt x="275791" y="102192"/>
                    </a:cubicBezTo>
                    <a:cubicBezTo>
                      <a:pt x="233327" y="165254"/>
                      <a:pt x="179789" y="247730"/>
                      <a:pt x="127413" y="304321"/>
                    </a:cubicBezTo>
                    <a:cubicBezTo>
                      <a:pt x="98612" y="335428"/>
                      <a:pt x="62756" y="335785"/>
                      <a:pt x="30562" y="312845"/>
                    </a:cubicBezTo>
                    <a:cubicBezTo>
                      <a:pt x="28062" y="315300"/>
                      <a:pt x="30562" y="312845"/>
                      <a:pt x="30562" y="312845"/>
                    </a:cubicBezTo>
                    <a:cubicBezTo>
                      <a:pt x="-1632" y="289905"/>
                      <a:pt x="-10696" y="255763"/>
                      <a:pt x="14532" y="223764"/>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87" name="Freeform 20">
                <a:extLst>
                  <a:ext uri="{FF2B5EF4-FFF2-40B4-BE49-F238E27FC236}">
                    <a16:creationId xmlns:a16="http://schemas.microsoft.com/office/drawing/2014/main" id="{C08D80F4-D3EC-7BF8-1633-C99B992F9EBD}"/>
                  </a:ext>
                </a:extLst>
              </p:cNvPr>
              <p:cNvSpPr/>
              <p:nvPr/>
            </p:nvSpPr>
            <p:spPr>
              <a:xfrm rot="18372599">
                <a:off x="6570991" y="2745176"/>
                <a:ext cx="52941" cy="33638"/>
              </a:xfrm>
              <a:custGeom>
                <a:avLst/>
                <a:gdLst>
                  <a:gd name="connsiteX0" fmla="*/ 137528 w 137528"/>
                  <a:gd name="connsiteY0" fmla="*/ 43692 h 87385"/>
                  <a:gd name="connsiteX1" fmla="*/ 68764 w 137528"/>
                  <a:gd name="connsiteY1" fmla="*/ 87385 h 87385"/>
                  <a:gd name="connsiteX2" fmla="*/ 0 w 137528"/>
                  <a:gd name="connsiteY2" fmla="*/ 43692 h 87385"/>
                  <a:gd name="connsiteX3" fmla="*/ 68764 w 137528"/>
                  <a:gd name="connsiteY3" fmla="*/ 0 h 87385"/>
                  <a:gd name="connsiteX4" fmla="*/ 137528 w 137528"/>
                  <a:gd name="connsiteY4" fmla="*/ 43692 h 87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28" h="87385">
                    <a:moveTo>
                      <a:pt x="137528" y="43692"/>
                    </a:moveTo>
                    <a:cubicBezTo>
                      <a:pt x="137528" y="67823"/>
                      <a:pt x="106741" y="87385"/>
                      <a:pt x="68764" y="87385"/>
                    </a:cubicBezTo>
                    <a:cubicBezTo>
                      <a:pt x="30787" y="87385"/>
                      <a:pt x="0" y="67823"/>
                      <a:pt x="0" y="43692"/>
                    </a:cubicBezTo>
                    <a:cubicBezTo>
                      <a:pt x="0" y="19562"/>
                      <a:pt x="30787" y="0"/>
                      <a:pt x="68764" y="0"/>
                    </a:cubicBezTo>
                    <a:cubicBezTo>
                      <a:pt x="106741" y="0"/>
                      <a:pt x="137528" y="19562"/>
                      <a:pt x="137528" y="43692"/>
                    </a:cubicBezTo>
                    <a:close/>
                  </a:path>
                </a:pathLst>
              </a:custGeom>
              <a:solidFill>
                <a:schemeClr val="bg1"/>
              </a:solidFill>
              <a:ln w="4463" cap="flat">
                <a:noFill/>
                <a:prstDash val="solid"/>
                <a:miter/>
              </a:ln>
            </p:spPr>
            <p:txBody>
              <a:bodyPr rtlCol="0" anchor="ctr"/>
              <a:lstStyle/>
              <a:p>
                <a:endParaRPr lang="en-US"/>
              </a:p>
            </p:txBody>
          </p:sp>
          <p:sp>
            <p:nvSpPr>
              <p:cNvPr id="88" name="Freeform 21">
                <a:extLst>
                  <a:ext uri="{FF2B5EF4-FFF2-40B4-BE49-F238E27FC236}">
                    <a16:creationId xmlns:a16="http://schemas.microsoft.com/office/drawing/2014/main" id="{555D6D6B-CB8D-C82A-33EE-4959A0CAB03A}"/>
                  </a:ext>
                </a:extLst>
              </p:cNvPr>
              <p:cNvSpPr/>
              <p:nvPr/>
            </p:nvSpPr>
            <p:spPr>
              <a:xfrm>
                <a:off x="6445595" y="2829708"/>
                <a:ext cx="105556" cy="129273"/>
              </a:xfrm>
              <a:custGeom>
                <a:avLst/>
                <a:gdLst>
                  <a:gd name="connsiteX0" fmla="*/ 261636 w 274208"/>
                  <a:gd name="connsiteY0" fmla="*/ 102978 h 335818"/>
                  <a:gd name="connsiteX1" fmla="*/ 130806 w 274208"/>
                  <a:gd name="connsiteY1" fmla="*/ 304793 h 335818"/>
                  <a:gd name="connsiteX2" fmla="*/ 40832 w 274208"/>
                  <a:gd name="connsiteY2" fmla="*/ 327019 h 335818"/>
                  <a:gd name="connsiteX3" fmla="*/ 40832 w 274208"/>
                  <a:gd name="connsiteY3" fmla="*/ 327019 h 335818"/>
                  <a:gd name="connsiteX4" fmla="*/ 7879 w 274208"/>
                  <a:gd name="connsiteY4" fmla="*/ 236153 h 335818"/>
                  <a:gd name="connsiteX5" fmla="*/ 145228 w 274208"/>
                  <a:gd name="connsiteY5" fmla="*/ 27018 h 335818"/>
                  <a:gd name="connsiteX6" fmla="*/ 241141 w 274208"/>
                  <a:gd name="connsiteY6" fmla="*/ 14298 h 335818"/>
                  <a:gd name="connsiteX7" fmla="*/ 241141 w 274208"/>
                  <a:gd name="connsiteY7" fmla="*/ 14298 h 335818"/>
                  <a:gd name="connsiteX8" fmla="*/ 261591 w 274208"/>
                  <a:gd name="connsiteY8" fmla="*/ 102978 h 335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208" h="335818">
                    <a:moveTo>
                      <a:pt x="261636" y="102978"/>
                    </a:moveTo>
                    <a:cubicBezTo>
                      <a:pt x="218949" y="163406"/>
                      <a:pt x="166349" y="240080"/>
                      <a:pt x="130806" y="304793"/>
                    </a:cubicBezTo>
                    <a:cubicBezTo>
                      <a:pt x="111293" y="340364"/>
                      <a:pt x="69007" y="341702"/>
                      <a:pt x="40832" y="327019"/>
                    </a:cubicBezTo>
                    <a:cubicBezTo>
                      <a:pt x="26186" y="321351"/>
                      <a:pt x="40832" y="327019"/>
                      <a:pt x="40832" y="327019"/>
                    </a:cubicBezTo>
                    <a:cubicBezTo>
                      <a:pt x="12657" y="312336"/>
                      <a:pt x="-13599" y="271946"/>
                      <a:pt x="7879" y="236153"/>
                    </a:cubicBezTo>
                    <a:cubicBezTo>
                      <a:pt x="46949" y="171083"/>
                      <a:pt x="96022" y="86063"/>
                      <a:pt x="145228" y="27018"/>
                    </a:cubicBezTo>
                    <a:cubicBezTo>
                      <a:pt x="172287" y="-5428"/>
                      <a:pt x="207920" y="-7347"/>
                      <a:pt x="241141" y="14298"/>
                    </a:cubicBezTo>
                    <a:cubicBezTo>
                      <a:pt x="243507" y="11710"/>
                      <a:pt x="241141" y="14298"/>
                      <a:pt x="241141" y="14298"/>
                    </a:cubicBezTo>
                    <a:cubicBezTo>
                      <a:pt x="274362" y="35944"/>
                      <a:pt x="285078" y="69773"/>
                      <a:pt x="261591" y="102978"/>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89" name="Freeform 22">
                <a:extLst>
                  <a:ext uri="{FF2B5EF4-FFF2-40B4-BE49-F238E27FC236}">
                    <a16:creationId xmlns:a16="http://schemas.microsoft.com/office/drawing/2014/main" id="{AAF5568D-1739-8DFC-D528-38A7DFB42E63}"/>
                  </a:ext>
                </a:extLst>
              </p:cNvPr>
              <p:cNvSpPr/>
              <p:nvPr/>
            </p:nvSpPr>
            <p:spPr>
              <a:xfrm rot="18169202">
                <a:off x="6467793" y="2876075"/>
                <a:ext cx="52838" cy="33707"/>
              </a:xfrm>
              <a:custGeom>
                <a:avLst/>
                <a:gdLst>
                  <a:gd name="connsiteX0" fmla="*/ 137260 w 137260"/>
                  <a:gd name="connsiteY0" fmla="*/ 43782 h 87563"/>
                  <a:gd name="connsiteX1" fmla="*/ 68630 w 137260"/>
                  <a:gd name="connsiteY1" fmla="*/ 87564 h 87563"/>
                  <a:gd name="connsiteX2" fmla="*/ 0 w 137260"/>
                  <a:gd name="connsiteY2" fmla="*/ 43782 h 87563"/>
                  <a:gd name="connsiteX3" fmla="*/ 68630 w 137260"/>
                  <a:gd name="connsiteY3" fmla="*/ 0 h 87563"/>
                  <a:gd name="connsiteX4" fmla="*/ 137260 w 137260"/>
                  <a:gd name="connsiteY4" fmla="*/ 43782 h 87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60" h="87563">
                    <a:moveTo>
                      <a:pt x="137260" y="43782"/>
                    </a:moveTo>
                    <a:cubicBezTo>
                      <a:pt x="137260" y="67962"/>
                      <a:pt x="106533" y="87564"/>
                      <a:pt x="68630" y="87564"/>
                    </a:cubicBezTo>
                    <a:cubicBezTo>
                      <a:pt x="30727" y="87564"/>
                      <a:pt x="0" y="67962"/>
                      <a:pt x="0" y="43782"/>
                    </a:cubicBezTo>
                    <a:cubicBezTo>
                      <a:pt x="0" y="19602"/>
                      <a:pt x="30727" y="0"/>
                      <a:pt x="68630" y="0"/>
                    </a:cubicBezTo>
                    <a:cubicBezTo>
                      <a:pt x="106533" y="0"/>
                      <a:pt x="137260" y="19602"/>
                      <a:pt x="137260" y="43782"/>
                    </a:cubicBezTo>
                    <a:close/>
                  </a:path>
                </a:pathLst>
              </a:custGeom>
              <a:solidFill>
                <a:schemeClr val="bg1"/>
              </a:solidFill>
              <a:ln w="4463" cap="flat">
                <a:noFill/>
                <a:prstDash val="solid"/>
                <a:miter/>
              </a:ln>
            </p:spPr>
            <p:txBody>
              <a:bodyPr rtlCol="0" anchor="ctr"/>
              <a:lstStyle/>
              <a:p>
                <a:endParaRPr lang="en-US"/>
              </a:p>
            </p:txBody>
          </p:sp>
          <p:sp>
            <p:nvSpPr>
              <p:cNvPr id="90" name="Freeform 23">
                <a:extLst>
                  <a:ext uri="{FF2B5EF4-FFF2-40B4-BE49-F238E27FC236}">
                    <a16:creationId xmlns:a16="http://schemas.microsoft.com/office/drawing/2014/main" id="{7DD4CA0C-8613-3371-A63A-9E2ECB31B85E}"/>
                  </a:ext>
                </a:extLst>
              </p:cNvPr>
              <p:cNvSpPr/>
              <p:nvPr/>
            </p:nvSpPr>
            <p:spPr>
              <a:xfrm>
                <a:off x="6518342" y="2068315"/>
                <a:ext cx="56124" cy="145624"/>
              </a:xfrm>
              <a:custGeom>
                <a:avLst/>
                <a:gdLst>
                  <a:gd name="connsiteX0" fmla="*/ 187 w 145797"/>
                  <a:gd name="connsiteY0" fmla="*/ 303775 h 378297"/>
                  <a:gd name="connsiteX1" fmla="*/ 6751 w 145797"/>
                  <a:gd name="connsiteY1" fmla="*/ 60230 h 378297"/>
                  <a:gd name="connsiteX2" fmla="*/ 71005 w 145797"/>
                  <a:gd name="connsiteY2" fmla="*/ 516 h 378297"/>
                  <a:gd name="connsiteX3" fmla="*/ 71005 w 145797"/>
                  <a:gd name="connsiteY3" fmla="*/ 516 h 378297"/>
                  <a:gd name="connsiteX4" fmla="*/ 145261 w 145797"/>
                  <a:gd name="connsiteY4" fmla="*/ 70138 h 378297"/>
                  <a:gd name="connsiteX5" fmla="*/ 136956 w 145797"/>
                  <a:gd name="connsiteY5" fmla="*/ 323279 h 378297"/>
                  <a:gd name="connsiteX6" fmla="*/ 62834 w 145797"/>
                  <a:gd name="connsiteY6" fmla="*/ 376790 h 378297"/>
                  <a:gd name="connsiteX7" fmla="*/ 62834 w 145797"/>
                  <a:gd name="connsiteY7" fmla="*/ 376790 h 378297"/>
                  <a:gd name="connsiteX8" fmla="*/ 187 w 145797"/>
                  <a:gd name="connsiteY8" fmla="*/ 303731 h 37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797" h="378297">
                    <a:moveTo>
                      <a:pt x="187" y="303775"/>
                    </a:moveTo>
                    <a:cubicBezTo>
                      <a:pt x="5099" y="229377"/>
                      <a:pt x="10055" y="135566"/>
                      <a:pt x="6751" y="60230"/>
                    </a:cubicBezTo>
                    <a:cubicBezTo>
                      <a:pt x="4965" y="18859"/>
                      <a:pt x="39793" y="-779"/>
                      <a:pt x="71005" y="516"/>
                    </a:cubicBezTo>
                    <a:cubicBezTo>
                      <a:pt x="86232" y="-645"/>
                      <a:pt x="71005" y="516"/>
                      <a:pt x="71005" y="516"/>
                    </a:cubicBezTo>
                    <a:cubicBezTo>
                      <a:pt x="102217" y="1810"/>
                      <a:pt x="144949" y="27740"/>
                      <a:pt x="145261" y="70138"/>
                    </a:cubicBezTo>
                    <a:cubicBezTo>
                      <a:pt x="145753" y="147303"/>
                      <a:pt x="148075" y="247274"/>
                      <a:pt x="136956" y="323279"/>
                    </a:cubicBezTo>
                    <a:cubicBezTo>
                      <a:pt x="130839" y="365052"/>
                      <a:pt x="101860" y="382324"/>
                      <a:pt x="62834" y="376790"/>
                    </a:cubicBezTo>
                    <a:cubicBezTo>
                      <a:pt x="62164" y="380182"/>
                      <a:pt x="62834" y="376790"/>
                      <a:pt x="62834" y="376790"/>
                    </a:cubicBezTo>
                    <a:cubicBezTo>
                      <a:pt x="23853" y="371256"/>
                      <a:pt x="-2492" y="344656"/>
                      <a:pt x="187" y="303731"/>
                    </a:cubicBezTo>
                    <a:close/>
                  </a:path>
                </a:pathLst>
              </a:custGeom>
              <a:solidFill>
                <a:schemeClr val="accent3">
                  <a:lumMod val="75000"/>
                </a:schemeClr>
              </a:solidFill>
              <a:ln w="4463" cap="flat">
                <a:noFill/>
                <a:prstDash val="solid"/>
                <a:miter/>
              </a:ln>
            </p:spPr>
            <p:txBody>
              <a:bodyPr rtlCol="0" anchor="ctr"/>
              <a:lstStyle/>
              <a:p>
                <a:endParaRPr lang="en-US"/>
              </a:p>
            </p:txBody>
          </p:sp>
          <p:sp>
            <p:nvSpPr>
              <p:cNvPr id="91" name="Freeform 24">
                <a:extLst>
                  <a:ext uri="{FF2B5EF4-FFF2-40B4-BE49-F238E27FC236}">
                    <a16:creationId xmlns:a16="http://schemas.microsoft.com/office/drawing/2014/main" id="{623344F7-CB82-2839-B6E3-03255C1D4501}"/>
                  </a:ext>
                </a:extLst>
              </p:cNvPr>
              <p:cNvSpPr/>
              <p:nvPr/>
            </p:nvSpPr>
            <p:spPr>
              <a:xfrm>
                <a:off x="6533540" y="2113916"/>
                <a:ext cx="33192" cy="53697"/>
              </a:xfrm>
              <a:custGeom>
                <a:avLst/>
                <a:gdLst>
                  <a:gd name="connsiteX0" fmla="*/ 42734 w 86226"/>
                  <a:gd name="connsiteY0" fmla="*/ 139391 h 139491"/>
                  <a:gd name="connsiteX1" fmla="*/ 2 w 86226"/>
                  <a:gd name="connsiteY1" fmla="*/ 66019 h 139491"/>
                  <a:gd name="connsiteX2" fmla="*/ 43493 w 86226"/>
                  <a:gd name="connsiteY2" fmla="*/ 101 h 139491"/>
                  <a:gd name="connsiteX3" fmla="*/ 86225 w 86226"/>
                  <a:gd name="connsiteY3" fmla="*/ 73472 h 139491"/>
                  <a:gd name="connsiteX4" fmla="*/ 42734 w 86226"/>
                  <a:gd name="connsiteY4" fmla="*/ 139391 h 139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26" h="139491">
                    <a:moveTo>
                      <a:pt x="42734" y="139391"/>
                    </a:moveTo>
                    <a:cubicBezTo>
                      <a:pt x="18934" y="137338"/>
                      <a:pt x="-221" y="104490"/>
                      <a:pt x="2" y="66019"/>
                    </a:cubicBezTo>
                    <a:cubicBezTo>
                      <a:pt x="225" y="27548"/>
                      <a:pt x="19693" y="-1952"/>
                      <a:pt x="43493" y="101"/>
                    </a:cubicBezTo>
                    <a:cubicBezTo>
                      <a:pt x="67293" y="2154"/>
                      <a:pt x="86448" y="35001"/>
                      <a:pt x="86225" y="73472"/>
                    </a:cubicBezTo>
                    <a:cubicBezTo>
                      <a:pt x="86002" y="111943"/>
                      <a:pt x="66533" y="141444"/>
                      <a:pt x="42734" y="139391"/>
                    </a:cubicBezTo>
                    <a:close/>
                  </a:path>
                </a:pathLst>
              </a:custGeom>
              <a:solidFill>
                <a:schemeClr val="bg1"/>
              </a:solidFill>
              <a:ln w="4463" cap="flat">
                <a:noFill/>
                <a:prstDash val="solid"/>
                <a:miter/>
              </a:ln>
            </p:spPr>
            <p:txBody>
              <a:bodyPr rtlCol="0" anchor="ctr"/>
              <a:lstStyle/>
              <a:p>
                <a:endParaRPr lang="en-US"/>
              </a:p>
            </p:txBody>
          </p:sp>
        </p:grpSp>
        <p:sp>
          <p:nvSpPr>
            <p:cNvPr id="92" name="TextBox 91">
              <a:extLst>
                <a:ext uri="{FF2B5EF4-FFF2-40B4-BE49-F238E27FC236}">
                  <a16:creationId xmlns:a16="http://schemas.microsoft.com/office/drawing/2014/main" id="{C594EE15-9A3F-3D54-D369-FBC399FD470F}"/>
                </a:ext>
              </a:extLst>
            </p:cNvPr>
            <p:cNvSpPr txBox="1"/>
            <p:nvPr/>
          </p:nvSpPr>
          <p:spPr>
            <a:xfrm>
              <a:off x="10138180" y="2488593"/>
              <a:ext cx="940001" cy="307777"/>
            </a:xfrm>
            <a:prstGeom prst="rect">
              <a:avLst/>
            </a:prstGeom>
            <a:noFill/>
          </p:spPr>
          <p:txBody>
            <a:bodyPr wrap="none" rtlCol="0">
              <a:spAutoFit/>
            </a:bodyPr>
            <a:lstStyle/>
            <a:p>
              <a:r>
                <a:rPr lang="en-GB" sz="1400" dirty="0">
                  <a:solidFill>
                    <a:schemeClr val="tx2"/>
                  </a:solidFill>
                </a:rPr>
                <a:t>Tau NFTs</a:t>
              </a:r>
            </a:p>
          </p:txBody>
        </p:sp>
        <p:cxnSp>
          <p:nvCxnSpPr>
            <p:cNvPr id="93" name="Straight Connector 92">
              <a:extLst>
                <a:ext uri="{FF2B5EF4-FFF2-40B4-BE49-F238E27FC236}">
                  <a16:creationId xmlns:a16="http://schemas.microsoft.com/office/drawing/2014/main" id="{ECD8DF61-D95C-16F8-9779-88AE55E4B4C7}"/>
                </a:ext>
              </a:extLst>
            </p:cNvPr>
            <p:cNvCxnSpPr>
              <a:cxnSpLocks/>
            </p:cNvCxnSpPr>
            <p:nvPr/>
          </p:nvCxnSpPr>
          <p:spPr>
            <a:xfrm flipV="1">
              <a:off x="9887038" y="2676504"/>
              <a:ext cx="334178" cy="2733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AA279D6B-BAA4-FA57-6142-A446F5A2EEA1}"/>
                </a:ext>
              </a:extLst>
            </p:cNvPr>
            <p:cNvSpPr txBox="1"/>
            <p:nvPr/>
          </p:nvSpPr>
          <p:spPr>
            <a:xfrm>
              <a:off x="9072230" y="4384100"/>
              <a:ext cx="1083951" cy="307777"/>
            </a:xfrm>
            <a:prstGeom prst="rect">
              <a:avLst/>
            </a:prstGeom>
            <a:noFill/>
          </p:spPr>
          <p:txBody>
            <a:bodyPr wrap="none" rtlCol="0">
              <a:spAutoFit/>
            </a:bodyPr>
            <a:lstStyle/>
            <a:p>
              <a:r>
                <a:rPr lang="en-GB" sz="1400" dirty="0">
                  <a:solidFill>
                    <a:schemeClr val="tx2"/>
                  </a:solidFill>
                </a:rPr>
                <a:t>Aβ plaques</a:t>
              </a:r>
            </a:p>
          </p:txBody>
        </p:sp>
        <p:cxnSp>
          <p:nvCxnSpPr>
            <p:cNvPr id="95" name="Straight Connector 94">
              <a:extLst>
                <a:ext uri="{FF2B5EF4-FFF2-40B4-BE49-F238E27FC236}">
                  <a16:creationId xmlns:a16="http://schemas.microsoft.com/office/drawing/2014/main" id="{89CEA250-20B5-9474-FA00-0B119233FBB8}"/>
                </a:ext>
              </a:extLst>
            </p:cNvPr>
            <p:cNvCxnSpPr>
              <a:cxnSpLocks/>
            </p:cNvCxnSpPr>
            <p:nvPr/>
          </p:nvCxnSpPr>
          <p:spPr>
            <a:xfrm flipV="1">
              <a:off x="10046144" y="4006848"/>
              <a:ext cx="283668" cy="4066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DE2B4DC8-A58B-D98B-FC8A-B8D988C5D723}"/>
                </a:ext>
              </a:extLst>
            </p:cNvPr>
            <p:cNvGrpSpPr/>
            <p:nvPr/>
          </p:nvGrpSpPr>
          <p:grpSpPr>
            <a:xfrm rot="19043944">
              <a:off x="9780497" y="2667420"/>
              <a:ext cx="1055856" cy="2304000"/>
              <a:chOff x="5025104" y="1465029"/>
              <a:chExt cx="1368668" cy="3252355"/>
            </a:xfrm>
          </p:grpSpPr>
          <p:grpSp>
            <p:nvGrpSpPr>
              <p:cNvPr id="97" name="Group 96">
                <a:extLst>
                  <a:ext uri="{FF2B5EF4-FFF2-40B4-BE49-F238E27FC236}">
                    <a16:creationId xmlns:a16="http://schemas.microsoft.com/office/drawing/2014/main" id="{9EFD1BEF-CA8D-02D8-A19A-4687BD94B001}"/>
                  </a:ext>
                </a:extLst>
              </p:cNvPr>
              <p:cNvGrpSpPr/>
              <p:nvPr/>
            </p:nvGrpSpPr>
            <p:grpSpPr>
              <a:xfrm>
                <a:off x="5025104" y="1465029"/>
                <a:ext cx="1368668" cy="3252355"/>
                <a:chOff x="5409538" y="1792795"/>
                <a:chExt cx="1375767" cy="3269225"/>
              </a:xfrm>
            </p:grpSpPr>
            <p:sp>
              <p:nvSpPr>
                <p:cNvPr id="462" name="Freeform 5048">
                  <a:extLst>
                    <a:ext uri="{FF2B5EF4-FFF2-40B4-BE49-F238E27FC236}">
                      <a16:creationId xmlns:a16="http://schemas.microsoft.com/office/drawing/2014/main" id="{AA1EAE64-03C4-7091-E85F-AB579B0986DB}"/>
                    </a:ext>
                  </a:extLst>
                </p:cNvPr>
                <p:cNvSpPr/>
                <p:nvPr/>
              </p:nvSpPr>
              <p:spPr>
                <a:xfrm>
                  <a:off x="5409538" y="1792795"/>
                  <a:ext cx="1375767" cy="2903601"/>
                </a:xfrm>
                <a:custGeom>
                  <a:avLst/>
                  <a:gdLst>
                    <a:gd name="connsiteX0" fmla="*/ 818325 w 1375767"/>
                    <a:gd name="connsiteY0" fmla="*/ 2789032 h 2903601"/>
                    <a:gd name="connsiteX1" fmla="*/ 817401 w 1375767"/>
                    <a:gd name="connsiteY1" fmla="*/ 2794064 h 2903601"/>
                    <a:gd name="connsiteX2" fmla="*/ 841010 w 1375767"/>
                    <a:gd name="connsiteY2" fmla="*/ 2846070 h 2903601"/>
                    <a:gd name="connsiteX3" fmla="*/ 897140 w 1375767"/>
                    <a:gd name="connsiteY3" fmla="*/ 2892171 h 2903601"/>
                    <a:gd name="connsiteX4" fmla="*/ 890977 w 1375767"/>
                    <a:gd name="connsiteY4" fmla="*/ 2903601 h 2903601"/>
                    <a:gd name="connsiteX5" fmla="*/ 842432 w 1375767"/>
                    <a:gd name="connsiteY5" fmla="*/ 2870740 h 2903601"/>
                    <a:gd name="connsiteX6" fmla="*/ 827641 w 1375767"/>
                    <a:gd name="connsiteY6" fmla="*/ 2851404 h 2903601"/>
                    <a:gd name="connsiteX7" fmla="*/ 808488 w 1375767"/>
                    <a:gd name="connsiteY7" fmla="*/ 2813876 h 2903601"/>
                    <a:gd name="connsiteX8" fmla="*/ 795309 w 1375767"/>
                    <a:gd name="connsiteY8" fmla="*/ 2867882 h 2903601"/>
                    <a:gd name="connsiteX9" fmla="*/ 782509 w 1375767"/>
                    <a:gd name="connsiteY9" fmla="*/ 2876360 h 2903601"/>
                    <a:gd name="connsiteX10" fmla="*/ 782509 w 1375767"/>
                    <a:gd name="connsiteY10" fmla="*/ 2876550 h 2903601"/>
                    <a:gd name="connsiteX11" fmla="*/ 779664 w 1375767"/>
                    <a:gd name="connsiteY11" fmla="*/ 2878265 h 2903601"/>
                    <a:gd name="connsiteX12" fmla="*/ 787084 w 1375767"/>
                    <a:gd name="connsiteY12" fmla="*/ 2834795 h 2903601"/>
                    <a:gd name="connsiteX13" fmla="*/ 801740 w 1375767"/>
                    <a:gd name="connsiteY13" fmla="*/ 2791689 h 2903601"/>
                    <a:gd name="connsiteX14" fmla="*/ 525389 w 1375767"/>
                    <a:gd name="connsiteY14" fmla="*/ 2726440 h 2903601"/>
                    <a:gd name="connsiteX15" fmla="*/ 514846 w 1375767"/>
                    <a:gd name="connsiteY15" fmla="*/ 2745581 h 2903601"/>
                    <a:gd name="connsiteX16" fmla="*/ 411308 w 1375767"/>
                    <a:gd name="connsiteY16" fmla="*/ 2766441 h 2903601"/>
                    <a:gd name="connsiteX17" fmla="*/ 398223 w 1375767"/>
                    <a:gd name="connsiteY17" fmla="*/ 2769489 h 2903601"/>
                    <a:gd name="connsiteX18" fmla="*/ 388457 w 1375767"/>
                    <a:gd name="connsiteY18" fmla="*/ 2754058 h 2903601"/>
                    <a:gd name="connsiteX19" fmla="*/ 404860 w 1375767"/>
                    <a:gd name="connsiteY19" fmla="*/ 2745581 h 2903601"/>
                    <a:gd name="connsiteX20" fmla="*/ 414152 w 1375767"/>
                    <a:gd name="connsiteY20" fmla="*/ 2753582 h 2903601"/>
                    <a:gd name="connsiteX21" fmla="*/ 504511 w 1375767"/>
                    <a:gd name="connsiteY21" fmla="*/ 2736056 h 2903601"/>
                    <a:gd name="connsiteX22" fmla="*/ 510495 w 1375767"/>
                    <a:gd name="connsiteY22" fmla="*/ 2726745 h 2903601"/>
                    <a:gd name="connsiteX23" fmla="*/ 1066764 w 1375767"/>
                    <a:gd name="connsiteY23" fmla="*/ 2661095 h 2903601"/>
                    <a:gd name="connsiteX24" fmla="*/ 1074444 w 1375767"/>
                    <a:gd name="connsiteY24" fmla="*/ 2677478 h 2903601"/>
                    <a:gd name="connsiteX25" fmla="*/ 1056998 w 1375767"/>
                    <a:gd name="connsiteY25" fmla="*/ 2684050 h 2903601"/>
                    <a:gd name="connsiteX26" fmla="*/ 1049034 w 1375767"/>
                    <a:gd name="connsiteY26" fmla="*/ 2675954 h 2903601"/>
                    <a:gd name="connsiteX27" fmla="*/ 982569 w 1375767"/>
                    <a:gd name="connsiteY27" fmla="*/ 2695670 h 2903601"/>
                    <a:gd name="connsiteX28" fmla="*/ 925205 w 1375767"/>
                    <a:gd name="connsiteY28" fmla="*/ 2722531 h 2903601"/>
                    <a:gd name="connsiteX29" fmla="*/ 904701 w 1375767"/>
                    <a:gd name="connsiteY29" fmla="*/ 2721916 h 2903601"/>
                    <a:gd name="connsiteX30" fmla="*/ 905864 w 1375767"/>
                    <a:gd name="connsiteY30" fmla="*/ 2719292 h 2903601"/>
                    <a:gd name="connsiteX31" fmla="*/ 905579 w 1375767"/>
                    <a:gd name="connsiteY31" fmla="*/ 2710434 h 2903601"/>
                    <a:gd name="connsiteX32" fmla="*/ 903341 w 1375767"/>
                    <a:gd name="connsiteY32" fmla="*/ 2708686 h 2903601"/>
                    <a:gd name="connsiteX33" fmla="*/ 921792 w 1375767"/>
                    <a:gd name="connsiteY33" fmla="*/ 2709482 h 2903601"/>
                    <a:gd name="connsiteX34" fmla="*/ 974035 w 1375767"/>
                    <a:gd name="connsiteY34" fmla="*/ 2684716 h 2903601"/>
                    <a:gd name="connsiteX35" fmla="*/ 1052637 w 1375767"/>
                    <a:gd name="connsiteY35" fmla="*/ 2663190 h 2903601"/>
                    <a:gd name="connsiteX36" fmla="*/ 1066764 w 1375767"/>
                    <a:gd name="connsiteY36" fmla="*/ 2661095 h 2903601"/>
                    <a:gd name="connsiteX37" fmla="*/ 550905 w 1375767"/>
                    <a:gd name="connsiteY37" fmla="*/ 2647760 h 2903601"/>
                    <a:gd name="connsiteX38" fmla="*/ 548624 w 1375767"/>
                    <a:gd name="connsiteY38" fmla="*/ 2684253 h 2903601"/>
                    <a:gd name="connsiteX39" fmla="*/ 527830 w 1375767"/>
                    <a:gd name="connsiteY39" fmla="*/ 2722008 h 2903601"/>
                    <a:gd name="connsiteX40" fmla="*/ 511559 w 1375767"/>
                    <a:gd name="connsiteY40" fmla="*/ 2725088 h 2903601"/>
                    <a:gd name="connsiteX41" fmla="*/ 532179 w 1375767"/>
                    <a:gd name="connsiteY41" fmla="*/ 2693001 h 2903601"/>
                    <a:gd name="connsiteX42" fmla="*/ 538952 w 1375767"/>
                    <a:gd name="connsiteY42" fmla="*/ 2662303 h 2903601"/>
                    <a:gd name="connsiteX43" fmla="*/ 542153 w 1375767"/>
                    <a:gd name="connsiteY43" fmla="*/ 2659666 h 2903601"/>
                    <a:gd name="connsiteX44" fmla="*/ 547937 w 1375767"/>
                    <a:gd name="connsiteY44" fmla="*/ 2654618 h 2903601"/>
                    <a:gd name="connsiteX45" fmla="*/ 736529 w 1375767"/>
                    <a:gd name="connsiteY45" fmla="*/ 2634875 h 2903601"/>
                    <a:gd name="connsiteX46" fmla="*/ 754254 w 1375767"/>
                    <a:gd name="connsiteY46" fmla="*/ 2646426 h 2903601"/>
                    <a:gd name="connsiteX47" fmla="*/ 832367 w 1375767"/>
                    <a:gd name="connsiteY47" fmla="*/ 2686335 h 2903601"/>
                    <a:gd name="connsiteX48" fmla="*/ 836080 w 1375767"/>
                    <a:gd name="connsiteY48" fmla="*/ 2692622 h 2903601"/>
                    <a:gd name="connsiteX49" fmla="*/ 837407 w 1375767"/>
                    <a:gd name="connsiteY49" fmla="*/ 2698718 h 2903601"/>
                    <a:gd name="connsiteX50" fmla="*/ 844862 w 1375767"/>
                    <a:gd name="connsiteY50" fmla="*/ 2706136 h 2903601"/>
                    <a:gd name="connsiteX51" fmla="*/ 847702 w 1375767"/>
                    <a:gd name="connsiteY51" fmla="*/ 2709252 h 2903601"/>
                    <a:gd name="connsiteX52" fmla="*/ 798627 w 1375767"/>
                    <a:gd name="connsiteY52" fmla="*/ 2687765 h 2903601"/>
                    <a:gd name="connsiteX53" fmla="*/ 814556 w 1375767"/>
                    <a:gd name="connsiteY53" fmla="*/ 2712815 h 2903601"/>
                    <a:gd name="connsiteX54" fmla="*/ 819271 w 1375767"/>
                    <a:gd name="connsiteY54" fmla="*/ 2731069 h 2903601"/>
                    <a:gd name="connsiteX55" fmla="*/ 802160 w 1375767"/>
                    <a:gd name="connsiteY55" fmla="*/ 2722791 h 2903601"/>
                    <a:gd name="connsiteX56" fmla="*/ 800713 w 1375767"/>
                    <a:gd name="connsiteY56" fmla="*/ 2717006 h 2903601"/>
                    <a:gd name="connsiteX57" fmla="*/ 773257 w 1375767"/>
                    <a:gd name="connsiteY57" fmla="*/ 2679935 h 2903601"/>
                    <a:gd name="connsiteX58" fmla="*/ 736713 w 1375767"/>
                    <a:gd name="connsiteY58" fmla="*/ 2650397 h 2903601"/>
                    <a:gd name="connsiteX59" fmla="*/ 736713 w 1375767"/>
                    <a:gd name="connsiteY59" fmla="*/ 2635377 h 2903601"/>
                    <a:gd name="connsiteX60" fmla="*/ 818254 w 1375767"/>
                    <a:gd name="connsiteY60" fmla="*/ 2548223 h 2903601"/>
                    <a:gd name="connsiteX61" fmla="*/ 822236 w 1375767"/>
                    <a:gd name="connsiteY61" fmla="*/ 2565654 h 2903601"/>
                    <a:gd name="connsiteX62" fmla="*/ 810195 w 1375767"/>
                    <a:gd name="connsiteY62" fmla="*/ 2570893 h 2903601"/>
                    <a:gd name="connsiteX63" fmla="*/ 766142 w 1375767"/>
                    <a:gd name="connsiteY63" fmla="*/ 2609148 h 2903601"/>
                    <a:gd name="connsiteX64" fmla="*/ 730929 w 1375767"/>
                    <a:gd name="connsiteY64" fmla="*/ 2619570 h 2903601"/>
                    <a:gd name="connsiteX65" fmla="*/ 727895 w 1375767"/>
                    <a:gd name="connsiteY65" fmla="*/ 2611279 h 2903601"/>
                    <a:gd name="connsiteX66" fmla="*/ 724915 w 1375767"/>
                    <a:gd name="connsiteY66" fmla="*/ 2606245 h 2903601"/>
                    <a:gd name="connsiteX67" fmla="*/ 754752 w 1375767"/>
                    <a:gd name="connsiteY67" fmla="*/ 2599682 h 2903601"/>
                    <a:gd name="connsiteX68" fmla="*/ 798438 w 1375767"/>
                    <a:gd name="connsiteY68" fmla="*/ 2562797 h 2903601"/>
                    <a:gd name="connsiteX69" fmla="*/ 799576 w 1375767"/>
                    <a:gd name="connsiteY69" fmla="*/ 2551271 h 2903601"/>
                    <a:gd name="connsiteX70" fmla="*/ 818254 w 1375767"/>
                    <a:gd name="connsiteY70" fmla="*/ 2548223 h 2903601"/>
                    <a:gd name="connsiteX71" fmla="*/ 476913 w 1375767"/>
                    <a:gd name="connsiteY71" fmla="*/ 2243451 h 2903601"/>
                    <a:gd name="connsiteX72" fmla="*/ 477205 w 1375767"/>
                    <a:gd name="connsiteY72" fmla="*/ 2248186 h 2903601"/>
                    <a:gd name="connsiteX73" fmla="*/ 484031 w 1375767"/>
                    <a:gd name="connsiteY73" fmla="*/ 2257330 h 2903601"/>
                    <a:gd name="connsiteX74" fmla="*/ 488108 w 1375767"/>
                    <a:gd name="connsiteY74" fmla="*/ 2268283 h 2903601"/>
                    <a:gd name="connsiteX75" fmla="*/ 495788 w 1375767"/>
                    <a:gd name="connsiteY75" fmla="*/ 2276284 h 2903601"/>
                    <a:gd name="connsiteX76" fmla="*/ 502141 w 1375767"/>
                    <a:gd name="connsiteY76" fmla="*/ 2277427 h 2903601"/>
                    <a:gd name="connsiteX77" fmla="*/ 503943 w 1375767"/>
                    <a:gd name="connsiteY77" fmla="*/ 2279809 h 2903601"/>
                    <a:gd name="connsiteX78" fmla="*/ 504891 w 1375767"/>
                    <a:gd name="connsiteY78" fmla="*/ 2283047 h 2903601"/>
                    <a:gd name="connsiteX79" fmla="*/ 507735 w 1375767"/>
                    <a:gd name="connsiteY79" fmla="*/ 2297906 h 2903601"/>
                    <a:gd name="connsiteX80" fmla="*/ 508912 w 1375767"/>
                    <a:gd name="connsiteY80" fmla="*/ 2296417 h 2903601"/>
                    <a:gd name="connsiteX81" fmla="*/ 507154 w 1375767"/>
                    <a:gd name="connsiteY81" fmla="*/ 2342364 h 2903601"/>
                    <a:gd name="connsiteX82" fmla="*/ 518354 w 1375767"/>
                    <a:gd name="connsiteY82" fmla="*/ 2411063 h 2903601"/>
                    <a:gd name="connsiteX83" fmla="*/ 512665 w 1375767"/>
                    <a:gd name="connsiteY83" fmla="*/ 2418969 h 2903601"/>
                    <a:gd name="connsiteX84" fmla="*/ 515415 w 1375767"/>
                    <a:gd name="connsiteY84" fmla="*/ 2436209 h 2903601"/>
                    <a:gd name="connsiteX85" fmla="*/ 522431 w 1375767"/>
                    <a:gd name="connsiteY85" fmla="*/ 2452592 h 2903601"/>
                    <a:gd name="connsiteX86" fmla="*/ 524517 w 1375767"/>
                    <a:gd name="connsiteY86" fmla="*/ 2463070 h 2903601"/>
                    <a:gd name="connsiteX87" fmla="*/ 529827 w 1375767"/>
                    <a:gd name="connsiteY87" fmla="*/ 2468118 h 2903601"/>
                    <a:gd name="connsiteX88" fmla="*/ 541015 w 1375767"/>
                    <a:gd name="connsiteY88" fmla="*/ 2485644 h 2903601"/>
                    <a:gd name="connsiteX89" fmla="*/ 543480 w 1375767"/>
                    <a:gd name="connsiteY89" fmla="*/ 2490788 h 2903601"/>
                    <a:gd name="connsiteX90" fmla="*/ 547652 w 1375767"/>
                    <a:gd name="connsiteY90" fmla="*/ 2492026 h 2903601"/>
                    <a:gd name="connsiteX91" fmla="*/ 554099 w 1375767"/>
                    <a:gd name="connsiteY91" fmla="*/ 2492216 h 2903601"/>
                    <a:gd name="connsiteX92" fmla="*/ 578381 w 1375767"/>
                    <a:gd name="connsiteY92" fmla="*/ 2523177 h 2903601"/>
                    <a:gd name="connsiteX93" fmla="*/ 567468 w 1375767"/>
                    <a:gd name="connsiteY93" fmla="*/ 2532126 h 2903601"/>
                    <a:gd name="connsiteX94" fmla="*/ 565572 w 1375767"/>
                    <a:gd name="connsiteY94" fmla="*/ 2540984 h 2903601"/>
                    <a:gd name="connsiteX95" fmla="*/ 566994 w 1375767"/>
                    <a:gd name="connsiteY95" fmla="*/ 2550033 h 2903601"/>
                    <a:gd name="connsiteX96" fmla="*/ 575433 w 1375767"/>
                    <a:gd name="connsiteY96" fmla="*/ 2556701 h 2903601"/>
                    <a:gd name="connsiteX97" fmla="*/ 579510 w 1375767"/>
                    <a:gd name="connsiteY97" fmla="*/ 2558796 h 2903601"/>
                    <a:gd name="connsiteX98" fmla="*/ 586431 w 1375767"/>
                    <a:gd name="connsiteY98" fmla="*/ 2560129 h 2903601"/>
                    <a:gd name="connsiteX99" fmla="*/ 590129 w 1375767"/>
                    <a:gd name="connsiteY99" fmla="*/ 2557081 h 2903601"/>
                    <a:gd name="connsiteX100" fmla="*/ 595059 w 1375767"/>
                    <a:gd name="connsiteY100" fmla="*/ 2552986 h 2903601"/>
                    <a:gd name="connsiteX101" fmla="*/ 596671 w 1375767"/>
                    <a:gd name="connsiteY101" fmla="*/ 2549271 h 2903601"/>
                    <a:gd name="connsiteX102" fmla="*/ 597258 w 1375767"/>
                    <a:gd name="connsiteY102" fmla="*/ 2547246 h 2903601"/>
                    <a:gd name="connsiteX103" fmla="*/ 598473 w 1375767"/>
                    <a:gd name="connsiteY103" fmla="*/ 2548795 h 2903601"/>
                    <a:gd name="connsiteX104" fmla="*/ 668826 w 1375767"/>
                    <a:gd name="connsiteY104" fmla="*/ 2600325 h 2903601"/>
                    <a:gd name="connsiteX105" fmla="*/ 676506 w 1375767"/>
                    <a:gd name="connsiteY105" fmla="*/ 2603468 h 2903601"/>
                    <a:gd name="connsiteX106" fmla="*/ 695368 w 1375767"/>
                    <a:gd name="connsiteY106" fmla="*/ 2607562 h 2903601"/>
                    <a:gd name="connsiteX107" fmla="*/ 692150 w 1375767"/>
                    <a:gd name="connsiteY107" fmla="*/ 2615565 h 2903601"/>
                    <a:gd name="connsiteX108" fmla="*/ 686746 w 1375767"/>
                    <a:gd name="connsiteY108" fmla="*/ 2621090 h 2903601"/>
                    <a:gd name="connsiteX109" fmla="*/ 686555 w 1375767"/>
                    <a:gd name="connsiteY109" fmla="*/ 2622298 h 2903601"/>
                    <a:gd name="connsiteX110" fmla="*/ 671670 w 1375767"/>
                    <a:gd name="connsiteY110" fmla="*/ 2615279 h 2903601"/>
                    <a:gd name="connsiteX111" fmla="*/ 600085 w 1375767"/>
                    <a:gd name="connsiteY111" fmla="*/ 2569178 h 2903601"/>
                    <a:gd name="connsiteX112" fmla="*/ 682953 w 1375767"/>
                    <a:gd name="connsiteY112" fmla="*/ 2678525 h 2903601"/>
                    <a:gd name="connsiteX113" fmla="*/ 693003 w 1375767"/>
                    <a:gd name="connsiteY113" fmla="*/ 2692051 h 2903601"/>
                    <a:gd name="connsiteX114" fmla="*/ 681341 w 1375767"/>
                    <a:gd name="connsiteY114" fmla="*/ 2699290 h 2903601"/>
                    <a:gd name="connsiteX115" fmla="*/ 671386 w 1375767"/>
                    <a:gd name="connsiteY115" fmla="*/ 2686050 h 2903601"/>
                    <a:gd name="connsiteX116" fmla="*/ 582828 w 1375767"/>
                    <a:gd name="connsiteY116" fmla="*/ 2568893 h 2903601"/>
                    <a:gd name="connsiteX117" fmla="*/ 623599 w 1375767"/>
                    <a:gd name="connsiteY117" fmla="*/ 2693099 h 2903601"/>
                    <a:gd name="connsiteX118" fmla="*/ 616298 w 1375767"/>
                    <a:gd name="connsiteY118" fmla="*/ 2684526 h 2903601"/>
                    <a:gd name="connsiteX119" fmla="*/ 604446 w 1375767"/>
                    <a:gd name="connsiteY119" fmla="*/ 2666143 h 2903601"/>
                    <a:gd name="connsiteX120" fmla="*/ 585199 w 1375767"/>
                    <a:gd name="connsiteY120" fmla="*/ 2608707 h 2903601"/>
                    <a:gd name="connsiteX121" fmla="*/ 579542 w 1375767"/>
                    <a:gd name="connsiteY121" fmla="*/ 2597052 h 2903601"/>
                    <a:gd name="connsiteX122" fmla="*/ 580648 w 1375767"/>
                    <a:gd name="connsiteY122" fmla="*/ 2596801 h 2903601"/>
                    <a:gd name="connsiteX123" fmla="*/ 585957 w 1375767"/>
                    <a:gd name="connsiteY123" fmla="*/ 2592800 h 2903601"/>
                    <a:gd name="connsiteX124" fmla="*/ 585957 w 1375767"/>
                    <a:gd name="connsiteY124" fmla="*/ 2588895 h 2903601"/>
                    <a:gd name="connsiteX125" fmla="*/ 588043 w 1375767"/>
                    <a:gd name="connsiteY125" fmla="*/ 2582037 h 2903601"/>
                    <a:gd name="connsiteX126" fmla="*/ 583302 w 1375767"/>
                    <a:gd name="connsiteY126" fmla="*/ 2574798 h 2903601"/>
                    <a:gd name="connsiteX127" fmla="*/ 581122 w 1375767"/>
                    <a:gd name="connsiteY127" fmla="*/ 2572893 h 2903601"/>
                    <a:gd name="connsiteX128" fmla="*/ 580595 w 1375767"/>
                    <a:gd name="connsiteY128" fmla="*/ 2571393 h 2903601"/>
                    <a:gd name="connsiteX129" fmla="*/ 580742 w 1375767"/>
                    <a:gd name="connsiteY129" fmla="*/ 2571464 h 2903601"/>
                    <a:gd name="connsiteX130" fmla="*/ 580742 w 1375767"/>
                    <a:gd name="connsiteY130" fmla="*/ 2571274 h 2903601"/>
                    <a:gd name="connsiteX131" fmla="*/ 580553 w 1375767"/>
                    <a:gd name="connsiteY131" fmla="*/ 2571274 h 2903601"/>
                    <a:gd name="connsiteX132" fmla="*/ 580595 w 1375767"/>
                    <a:gd name="connsiteY132" fmla="*/ 2571393 h 2903601"/>
                    <a:gd name="connsiteX133" fmla="*/ 569211 w 1375767"/>
                    <a:gd name="connsiteY133" fmla="*/ 2565857 h 2903601"/>
                    <a:gd name="connsiteX134" fmla="*/ 565300 w 1375767"/>
                    <a:gd name="connsiteY134" fmla="*/ 2567707 h 2903601"/>
                    <a:gd name="connsiteX135" fmla="*/ 548031 w 1375767"/>
                    <a:gd name="connsiteY135" fmla="*/ 2532126 h 2903601"/>
                    <a:gd name="connsiteX136" fmla="*/ 554668 w 1375767"/>
                    <a:gd name="connsiteY136" fmla="*/ 2587562 h 2903601"/>
                    <a:gd name="connsiteX137" fmla="*/ 551347 w 1375767"/>
                    <a:gd name="connsiteY137" fmla="*/ 2640701 h 2903601"/>
                    <a:gd name="connsiteX138" fmla="*/ 550971 w 1375767"/>
                    <a:gd name="connsiteY138" fmla="*/ 2640806 h 2903601"/>
                    <a:gd name="connsiteX139" fmla="*/ 540840 w 1375767"/>
                    <a:gd name="connsiteY139" fmla="*/ 2650701 h 2903601"/>
                    <a:gd name="connsiteX140" fmla="*/ 541869 w 1375767"/>
                    <a:gd name="connsiteY140" fmla="*/ 2614176 h 2903601"/>
                    <a:gd name="connsiteX141" fmla="*/ 532658 w 1375767"/>
                    <a:gd name="connsiteY141" fmla="*/ 2546310 h 2903601"/>
                    <a:gd name="connsiteX142" fmla="*/ 530172 w 1375767"/>
                    <a:gd name="connsiteY142" fmla="*/ 2536558 h 2903601"/>
                    <a:gd name="connsiteX143" fmla="*/ 539024 w 1375767"/>
                    <a:gd name="connsiteY143" fmla="*/ 2524506 h 2903601"/>
                    <a:gd name="connsiteX144" fmla="*/ 539688 w 1375767"/>
                    <a:gd name="connsiteY144" fmla="*/ 2520124 h 2903601"/>
                    <a:gd name="connsiteX145" fmla="*/ 533619 w 1375767"/>
                    <a:gd name="connsiteY145" fmla="*/ 2515171 h 2903601"/>
                    <a:gd name="connsiteX146" fmla="*/ 522437 w 1375767"/>
                    <a:gd name="connsiteY146" fmla="*/ 2511614 h 2903601"/>
                    <a:gd name="connsiteX147" fmla="*/ 492932 w 1375767"/>
                    <a:gd name="connsiteY147" fmla="*/ 2439031 h 2903601"/>
                    <a:gd name="connsiteX148" fmla="*/ 474739 w 1375767"/>
                    <a:gd name="connsiteY148" fmla="*/ 2360581 h 2903601"/>
                    <a:gd name="connsiteX149" fmla="*/ 477963 w 1375767"/>
                    <a:gd name="connsiteY149" fmla="*/ 2358104 h 2903601"/>
                    <a:gd name="connsiteX150" fmla="*/ 486875 w 1375767"/>
                    <a:gd name="connsiteY150" fmla="*/ 2348294 h 2903601"/>
                    <a:gd name="connsiteX151" fmla="*/ 492469 w 1375767"/>
                    <a:gd name="connsiteY151" fmla="*/ 2344579 h 2903601"/>
                    <a:gd name="connsiteX152" fmla="*/ 493987 w 1375767"/>
                    <a:gd name="connsiteY152" fmla="*/ 2337340 h 2903601"/>
                    <a:gd name="connsiteX153" fmla="*/ 493512 w 1375767"/>
                    <a:gd name="connsiteY153" fmla="*/ 2322005 h 2903601"/>
                    <a:gd name="connsiteX154" fmla="*/ 480523 w 1375767"/>
                    <a:gd name="connsiteY154" fmla="*/ 2308098 h 2903601"/>
                    <a:gd name="connsiteX155" fmla="*/ 470662 w 1375767"/>
                    <a:gd name="connsiteY155" fmla="*/ 2301431 h 2903601"/>
                    <a:gd name="connsiteX156" fmla="*/ 473601 w 1375767"/>
                    <a:gd name="connsiteY156" fmla="*/ 2256282 h 2903601"/>
                    <a:gd name="connsiteX157" fmla="*/ 654543 w 1375767"/>
                    <a:gd name="connsiteY157" fmla="*/ 1919808 h 2903601"/>
                    <a:gd name="connsiteX158" fmla="*/ 656974 w 1375767"/>
                    <a:gd name="connsiteY158" fmla="*/ 1921002 h 2903601"/>
                    <a:gd name="connsiteX159" fmla="*/ 663501 w 1375767"/>
                    <a:gd name="connsiteY159" fmla="*/ 1922022 h 2903601"/>
                    <a:gd name="connsiteX160" fmla="*/ 663351 w 1375767"/>
                    <a:gd name="connsiteY160" fmla="*/ 1922407 h 2903601"/>
                    <a:gd name="connsiteX161" fmla="*/ 670343 w 1375767"/>
                    <a:gd name="connsiteY161" fmla="*/ 1941196 h 2903601"/>
                    <a:gd name="connsiteX162" fmla="*/ 682377 w 1375767"/>
                    <a:gd name="connsiteY162" fmla="*/ 1941833 h 2903601"/>
                    <a:gd name="connsiteX163" fmla="*/ 675241 w 1375767"/>
                    <a:gd name="connsiteY163" fmla="*/ 1951471 h 2903601"/>
                    <a:gd name="connsiteX164" fmla="*/ 646165 w 1375767"/>
                    <a:gd name="connsiteY164" fmla="*/ 1953387 h 2903601"/>
                    <a:gd name="connsiteX165" fmla="*/ 660387 w 1375767"/>
                    <a:gd name="connsiteY165" fmla="*/ 1959769 h 2903601"/>
                    <a:gd name="connsiteX166" fmla="*/ 664369 w 1375767"/>
                    <a:gd name="connsiteY166" fmla="*/ 1964150 h 2903601"/>
                    <a:gd name="connsiteX167" fmla="*/ 663639 w 1375767"/>
                    <a:gd name="connsiteY167" fmla="*/ 1967141 h 2903601"/>
                    <a:gd name="connsiteX168" fmla="*/ 659620 w 1375767"/>
                    <a:gd name="connsiteY168" fmla="*/ 1972570 h 2903601"/>
                    <a:gd name="connsiteX169" fmla="*/ 656689 w 1375767"/>
                    <a:gd name="connsiteY169" fmla="*/ 1974532 h 2903601"/>
                    <a:gd name="connsiteX170" fmla="*/ 644648 w 1375767"/>
                    <a:gd name="connsiteY170" fmla="*/ 1981676 h 2903601"/>
                    <a:gd name="connsiteX171" fmla="*/ 643510 w 1375767"/>
                    <a:gd name="connsiteY171" fmla="*/ 1989106 h 2903601"/>
                    <a:gd name="connsiteX172" fmla="*/ 639527 w 1375767"/>
                    <a:gd name="connsiteY172" fmla="*/ 1999706 h 2903601"/>
                    <a:gd name="connsiteX173" fmla="*/ 621987 w 1375767"/>
                    <a:gd name="connsiteY173" fmla="*/ 2023396 h 2903601"/>
                    <a:gd name="connsiteX174" fmla="*/ 613359 w 1375767"/>
                    <a:gd name="connsiteY174" fmla="*/ 2034445 h 2903601"/>
                    <a:gd name="connsiteX175" fmla="*/ 603593 w 1375767"/>
                    <a:gd name="connsiteY175" fmla="*/ 2047304 h 2903601"/>
                    <a:gd name="connsiteX176" fmla="*/ 583397 w 1375767"/>
                    <a:gd name="connsiteY176" fmla="*/ 2052638 h 2903601"/>
                    <a:gd name="connsiteX177" fmla="*/ 576665 w 1375767"/>
                    <a:gd name="connsiteY177" fmla="*/ 2055400 h 2903601"/>
                    <a:gd name="connsiteX178" fmla="*/ 567847 w 1375767"/>
                    <a:gd name="connsiteY178" fmla="*/ 2080927 h 2903601"/>
                    <a:gd name="connsiteX179" fmla="*/ 567847 w 1375767"/>
                    <a:gd name="connsiteY179" fmla="*/ 2094262 h 2903601"/>
                    <a:gd name="connsiteX180" fmla="*/ 568511 w 1375767"/>
                    <a:gd name="connsiteY180" fmla="*/ 2096929 h 2903601"/>
                    <a:gd name="connsiteX181" fmla="*/ 570407 w 1375767"/>
                    <a:gd name="connsiteY181" fmla="*/ 2097691 h 2903601"/>
                    <a:gd name="connsiteX182" fmla="*/ 570882 w 1375767"/>
                    <a:gd name="connsiteY182" fmla="*/ 2097691 h 2903601"/>
                    <a:gd name="connsiteX183" fmla="*/ 521578 w 1375767"/>
                    <a:gd name="connsiteY183" fmla="*/ 2215134 h 2903601"/>
                    <a:gd name="connsiteX184" fmla="*/ 519587 w 1375767"/>
                    <a:gd name="connsiteY184" fmla="*/ 2215801 h 2903601"/>
                    <a:gd name="connsiteX185" fmla="*/ 486781 w 1375767"/>
                    <a:gd name="connsiteY185" fmla="*/ 2227040 h 2903601"/>
                    <a:gd name="connsiteX186" fmla="*/ 486781 w 1375767"/>
                    <a:gd name="connsiteY186" fmla="*/ 2227231 h 2903601"/>
                    <a:gd name="connsiteX187" fmla="*/ 482419 w 1375767"/>
                    <a:gd name="connsiteY187" fmla="*/ 2230279 h 2903601"/>
                    <a:gd name="connsiteX188" fmla="*/ 482622 w 1375767"/>
                    <a:gd name="connsiteY188" fmla="*/ 2233563 h 2903601"/>
                    <a:gd name="connsiteX189" fmla="*/ 480808 w 1375767"/>
                    <a:gd name="connsiteY189" fmla="*/ 2234184 h 2903601"/>
                    <a:gd name="connsiteX190" fmla="*/ 480902 w 1375767"/>
                    <a:gd name="connsiteY190" fmla="*/ 2234184 h 2903601"/>
                    <a:gd name="connsiteX191" fmla="*/ 480902 w 1375767"/>
                    <a:gd name="connsiteY191" fmla="*/ 2234374 h 2903601"/>
                    <a:gd name="connsiteX192" fmla="*/ 478894 w 1375767"/>
                    <a:gd name="connsiteY192" fmla="*/ 2235778 h 2903601"/>
                    <a:gd name="connsiteX193" fmla="*/ 498727 w 1375767"/>
                    <a:gd name="connsiteY193" fmla="*/ 2158937 h 2903601"/>
                    <a:gd name="connsiteX194" fmla="*/ 520535 w 1375767"/>
                    <a:gd name="connsiteY194" fmla="*/ 2153507 h 2903601"/>
                    <a:gd name="connsiteX195" fmla="*/ 527836 w 1375767"/>
                    <a:gd name="connsiteY195" fmla="*/ 2150078 h 2903601"/>
                    <a:gd name="connsiteX196" fmla="*/ 531154 w 1375767"/>
                    <a:gd name="connsiteY196" fmla="*/ 2144173 h 2903601"/>
                    <a:gd name="connsiteX197" fmla="*/ 537317 w 1375767"/>
                    <a:gd name="connsiteY197" fmla="*/ 2136267 h 2903601"/>
                    <a:gd name="connsiteX198" fmla="*/ 537033 w 1375767"/>
                    <a:gd name="connsiteY198" fmla="*/ 2110169 h 2903601"/>
                    <a:gd name="connsiteX199" fmla="*/ 533145 w 1375767"/>
                    <a:gd name="connsiteY199" fmla="*/ 2104644 h 2903601"/>
                    <a:gd name="connsiteX200" fmla="*/ 532387 w 1375767"/>
                    <a:gd name="connsiteY200" fmla="*/ 2098929 h 2903601"/>
                    <a:gd name="connsiteX201" fmla="*/ 532861 w 1375767"/>
                    <a:gd name="connsiteY201" fmla="*/ 2089023 h 2903601"/>
                    <a:gd name="connsiteX202" fmla="*/ 584250 w 1375767"/>
                    <a:gd name="connsiteY202" fmla="*/ 2014061 h 2903601"/>
                    <a:gd name="connsiteX203" fmla="*/ 587171 w 1375767"/>
                    <a:gd name="connsiteY203" fmla="*/ 2010321 h 2903601"/>
                    <a:gd name="connsiteX204" fmla="*/ 591836 w 1375767"/>
                    <a:gd name="connsiteY204" fmla="*/ 2013966 h 2903601"/>
                    <a:gd name="connsiteX205" fmla="*/ 600748 w 1375767"/>
                    <a:gd name="connsiteY205" fmla="*/ 2012347 h 2903601"/>
                    <a:gd name="connsiteX206" fmla="*/ 614023 w 1375767"/>
                    <a:gd name="connsiteY206" fmla="*/ 2000059 h 2903601"/>
                    <a:gd name="connsiteX207" fmla="*/ 614212 w 1375767"/>
                    <a:gd name="connsiteY207" fmla="*/ 1991391 h 2903601"/>
                    <a:gd name="connsiteX208" fmla="*/ 612790 w 1375767"/>
                    <a:gd name="connsiteY208" fmla="*/ 1976818 h 2903601"/>
                    <a:gd name="connsiteX209" fmla="*/ 612645 w 1375767"/>
                    <a:gd name="connsiteY209" fmla="*/ 1976341 h 2903601"/>
                    <a:gd name="connsiteX210" fmla="*/ 803174 w 1375767"/>
                    <a:gd name="connsiteY210" fmla="*/ 1720289 h 2903601"/>
                    <a:gd name="connsiteX211" fmla="*/ 800998 w 1375767"/>
                    <a:gd name="connsiteY211" fmla="*/ 1730693 h 2903601"/>
                    <a:gd name="connsiteX212" fmla="*/ 787232 w 1375767"/>
                    <a:gd name="connsiteY212" fmla="*/ 1764028 h 2903601"/>
                    <a:gd name="connsiteX213" fmla="*/ 781182 w 1375767"/>
                    <a:gd name="connsiteY213" fmla="*/ 1765935 h 2903601"/>
                    <a:gd name="connsiteX214" fmla="*/ 774639 w 1375767"/>
                    <a:gd name="connsiteY214" fmla="*/ 1773174 h 2903601"/>
                    <a:gd name="connsiteX215" fmla="*/ 768192 w 1375767"/>
                    <a:gd name="connsiteY215" fmla="*/ 1788986 h 2903601"/>
                    <a:gd name="connsiteX216" fmla="*/ 772115 w 1375767"/>
                    <a:gd name="connsiteY216" fmla="*/ 1798725 h 2903601"/>
                    <a:gd name="connsiteX217" fmla="*/ 772689 w 1375767"/>
                    <a:gd name="connsiteY217" fmla="*/ 1799242 h 2903601"/>
                    <a:gd name="connsiteX218" fmla="*/ 768281 w 1375767"/>
                    <a:gd name="connsiteY218" fmla="*/ 1809914 h 2903601"/>
                    <a:gd name="connsiteX219" fmla="*/ 739798 w 1375767"/>
                    <a:gd name="connsiteY219" fmla="*/ 1858844 h 2903601"/>
                    <a:gd name="connsiteX220" fmla="*/ 721923 w 1375767"/>
                    <a:gd name="connsiteY220" fmla="*/ 1864805 h 2903601"/>
                    <a:gd name="connsiteX221" fmla="*/ 715191 w 1375767"/>
                    <a:gd name="connsiteY221" fmla="*/ 1867948 h 2903601"/>
                    <a:gd name="connsiteX222" fmla="*/ 711011 w 1375767"/>
                    <a:gd name="connsiteY222" fmla="*/ 1880546 h 2903601"/>
                    <a:gd name="connsiteX223" fmla="*/ 694355 w 1375767"/>
                    <a:gd name="connsiteY223" fmla="*/ 1879664 h 2903601"/>
                    <a:gd name="connsiteX224" fmla="*/ 687827 w 1375767"/>
                    <a:gd name="connsiteY224" fmla="*/ 1885005 h 2903601"/>
                    <a:gd name="connsiteX225" fmla="*/ 687283 w 1375767"/>
                    <a:gd name="connsiteY225" fmla="*/ 1878724 h 2903601"/>
                    <a:gd name="connsiteX226" fmla="*/ 687546 w 1375767"/>
                    <a:gd name="connsiteY226" fmla="*/ 1875276 h 2903601"/>
                    <a:gd name="connsiteX227" fmla="*/ 693312 w 1375767"/>
                    <a:gd name="connsiteY227" fmla="*/ 1867495 h 2903601"/>
                    <a:gd name="connsiteX228" fmla="*/ 735359 w 1375767"/>
                    <a:gd name="connsiteY228" fmla="*/ 1795665 h 2903601"/>
                    <a:gd name="connsiteX229" fmla="*/ 765146 w 1375767"/>
                    <a:gd name="connsiteY229" fmla="*/ 1723971 h 2903601"/>
                    <a:gd name="connsiteX230" fmla="*/ 765170 w 1375767"/>
                    <a:gd name="connsiteY230" fmla="*/ 1724346 h 2903601"/>
                    <a:gd name="connsiteX231" fmla="*/ 779286 w 1375767"/>
                    <a:gd name="connsiteY231" fmla="*/ 1739074 h 2903601"/>
                    <a:gd name="connsiteX232" fmla="*/ 779286 w 1375767"/>
                    <a:gd name="connsiteY232" fmla="*/ 1738979 h 2903601"/>
                    <a:gd name="connsiteX233" fmla="*/ 797526 w 1375767"/>
                    <a:gd name="connsiteY233" fmla="*/ 1732145 h 2903601"/>
                    <a:gd name="connsiteX234" fmla="*/ 969722 w 1375767"/>
                    <a:gd name="connsiteY234" fmla="*/ 1131317 h 2903601"/>
                    <a:gd name="connsiteX235" fmla="*/ 974699 w 1375767"/>
                    <a:gd name="connsiteY235" fmla="*/ 1137952 h 2903601"/>
                    <a:gd name="connsiteX236" fmla="*/ 997834 w 1375767"/>
                    <a:gd name="connsiteY236" fmla="*/ 1145191 h 2903601"/>
                    <a:gd name="connsiteX237" fmla="*/ 999825 w 1375767"/>
                    <a:gd name="connsiteY237" fmla="*/ 1147858 h 2903601"/>
                    <a:gd name="connsiteX238" fmla="*/ 997644 w 1375767"/>
                    <a:gd name="connsiteY238" fmla="*/ 1145381 h 2903601"/>
                    <a:gd name="connsiteX239" fmla="*/ 975363 w 1375767"/>
                    <a:gd name="connsiteY239" fmla="*/ 1139666 h 2903601"/>
                    <a:gd name="connsiteX240" fmla="*/ 975173 w 1375767"/>
                    <a:gd name="connsiteY240" fmla="*/ 1139285 h 2903601"/>
                    <a:gd name="connsiteX241" fmla="*/ 976500 w 1375767"/>
                    <a:gd name="connsiteY241" fmla="*/ 1144715 h 2903601"/>
                    <a:gd name="connsiteX242" fmla="*/ 977069 w 1375767"/>
                    <a:gd name="connsiteY242" fmla="*/ 1147763 h 2903601"/>
                    <a:gd name="connsiteX243" fmla="*/ 977638 w 1375767"/>
                    <a:gd name="connsiteY243" fmla="*/ 1153954 h 2903601"/>
                    <a:gd name="connsiteX244" fmla="*/ 976785 w 1375767"/>
                    <a:gd name="connsiteY244" fmla="*/ 1147858 h 2903601"/>
                    <a:gd name="connsiteX245" fmla="*/ 975742 w 1375767"/>
                    <a:gd name="connsiteY245" fmla="*/ 1143476 h 2903601"/>
                    <a:gd name="connsiteX246" fmla="*/ 965799 w 1375767"/>
                    <a:gd name="connsiteY246" fmla="*/ 1126087 h 2903601"/>
                    <a:gd name="connsiteX247" fmla="*/ 967801 w 1375767"/>
                    <a:gd name="connsiteY247" fmla="*/ 1127439 h 2903601"/>
                    <a:gd name="connsiteX248" fmla="*/ 969722 w 1375767"/>
                    <a:gd name="connsiteY248" fmla="*/ 1131317 h 2903601"/>
                    <a:gd name="connsiteX249" fmla="*/ 955916 w 1375767"/>
                    <a:gd name="connsiteY249" fmla="*/ 1102068 h 2903601"/>
                    <a:gd name="connsiteX250" fmla="*/ 952417 w 1375767"/>
                    <a:gd name="connsiteY250" fmla="*/ 1114901 h 2903601"/>
                    <a:gd name="connsiteX251" fmla="*/ 959908 w 1375767"/>
                    <a:gd name="connsiteY251" fmla="*/ 1118235 h 2903601"/>
                    <a:gd name="connsiteX252" fmla="*/ 965799 w 1375767"/>
                    <a:gd name="connsiteY252" fmla="*/ 1126087 h 2903601"/>
                    <a:gd name="connsiteX253" fmla="*/ 952607 w 1375767"/>
                    <a:gd name="connsiteY253" fmla="*/ 1117187 h 2903601"/>
                    <a:gd name="connsiteX254" fmla="*/ 953176 w 1375767"/>
                    <a:gd name="connsiteY254" fmla="*/ 1121950 h 2903601"/>
                    <a:gd name="connsiteX255" fmla="*/ 953745 w 1375767"/>
                    <a:gd name="connsiteY255" fmla="*/ 1138619 h 2903601"/>
                    <a:gd name="connsiteX256" fmla="*/ 939617 w 1375767"/>
                    <a:gd name="connsiteY256" fmla="*/ 1183767 h 2903601"/>
                    <a:gd name="connsiteX257" fmla="*/ 952607 w 1375767"/>
                    <a:gd name="connsiteY257" fmla="*/ 1138714 h 2903601"/>
                    <a:gd name="connsiteX258" fmla="*/ 951659 w 1375767"/>
                    <a:gd name="connsiteY258" fmla="*/ 1122236 h 2903601"/>
                    <a:gd name="connsiteX259" fmla="*/ 950900 w 1375767"/>
                    <a:gd name="connsiteY259" fmla="*/ 1111091 h 2903601"/>
                    <a:gd name="connsiteX260" fmla="*/ 958239 w 1375767"/>
                    <a:gd name="connsiteY260" fmla="*/ 1097889 h 2903601"/>
                    <a:gd name="connsiteX261" fmla="*/ 955916 w 1375767"/>
                    <a:gd name="connsiteY261" fmla="*/ 1102068 h 2903601"/>
                    <a:gd name="connsiteX262" fmla="*/ 956494 w 1375767"/>
                    <a:gd name="connsiteY262" fmla="*/ 1099947 h 2903601"/>
                    <a:gd name="connsiteX263" fmla="*/ 1098697 w 1375767"/>
                    <a:gd name="connsiteY263" fmla="*/ 1075133 h 2903601"/>
                    <a:gd name="connsiteX264" fmla="*/ 1098527 w 1375767"/>
                    <a:gd name="connsiteY264" fmla="*/ 1080992 h 2903601"/>
                    <a:gd name="connsiteX265" fmla="*/ 1094640 w 1375767"/>
                    <a:gd name="connsiteY265" fmla="*/ 1091184 h 2903601"/>
                    <a:gd name="connsiteX266" fmla="*/ 1118739 w 1375767"/>
                    <a:gd name="connsiteY266" fmla="*/ 1065611 h 2903601"/>
                    <a:gd name="connsiteX267" fmla="*/ 1120827 w 1375767"/>
                    <a:gd name="connsiteY267" fmla="*/ 1066539 h 2903601"/>
                    <a:gd name="connsiteX268" fmla="*/ 1119754 w 1375767"/>
                    <a:gd name="connsiteY268" fmla="*/ 1066586 h 2903601"/>
                    <a:gd name="connsiteX269" fmla="*/ 1152003 w 1375767"/>
                    <a:gd name="connsiteY269" fmla="*/ 1065181 h 2903601"/>
                    <a:gd name="connsiteX270" fmla="*/ 1126688 w 1375767"/>
                    <a:gd name="connsiteY270" fmla="*/ 1069146 h 2903601"/>
                    <a:gd name="connsiteX271" fmla="*/ 1120827 w 1375767"/>
                    <a:gd name="connsiteY271" fmla="*/ 1066539 h 2903601"/>
                    <a:gd name="connsiteX272" fmla="*/ 945382 w 1375767"/>
                    <a:gd name="connsiteY272" fmla="*/ 1032026 h 2903601"/>
                    <a:gd name="connsiteX273" fmla="*/ 955357 w 1375767"/>
                    <a:gd name="connsiteY273" fmla="*/ 1036034 h 2903601"/>
                    <a:gd name="connsiteX274" fmla="*/ 962563 w 1375767"/>
                    <a:gd name="connsiteY274" fmla="*/ 1045845 h 2903601"/>
                    <a:gd name="connsiteX275" fmla="*/ 944504 w 1375767"/>
                    <a:gd name="connsiteY275" fmla="*/ 1031673 h 2903601"/>
                    <a:gd name="connsiteX276" fmla="*/ 945081 w 1375767"/>
                    <a:gd name="connsiteY276" fmla="*/ 1031784 h 2903601"/>
                    <a:gd name="connsiteX277" fmla="*/ 945382 w 1375767"/>
                    <a:gd name="connsiteY277" fmla="*/ 1032026 h 2903601"/>
                    <a:gd name="connsiteX278" fmla="*/ 164890 w 1375767"/>
                    <a:gd name="connsiteY278" fmla="*/ 819631 h 2903601"/>
                    <a:gd name="connsiteX279" fmla="*/ 164409 w 1375767"/>
                    <a:gd name="connsiteY279" fmla="*/ 821436 h 2903601"/>
                    <a:gd name="connsiteX280" fmla="*/ 162448 w 1375767"/>
                    <a:gd name="connsiteY280" fmla="*/ 823263 h 2903601"/>
                    <a:gd name="connsiteX281" fmla="*/ 98323 w 1375767"/>
                    <a:gd name="connsiteY281" fmla="*/ 811054 h 2903601"/>
                    <a:gd name="connsiteX282" fmla="*/ 101737 w 1375767"/>
                    <a:gd name="connsiteY282" fmla="*/ 811244 h 2903601"/>
                    <a:gd name="connsiteX283" fmla="*/ 120226 w 1375767"/>
                    <a:gd name="connsiteY283" fmla="*/ 826103 h 2903601"/>
                    <a:gd name="connsiteX284" fmla="*/ 145920 w 1375767"/>
                    <a:gd name="connsiteY284" fmla="*/ 827913 h 2903601"/>
                    <a:gd name="connsiteX285" fmla="*/ 152747 w 1375767"/>
                    <a:gd name="connsiteY285" fmla="*/ 832295 h 2903601"/>
                    <a:gd name="connsiteX286" fmla="*/ 162448 w 1375767"/>
                    <a:gd name="connsiteY286" fmla="*/ 823263 h 2903601"/>
                    <a:gd name="connsiteX287" fmla="*/ 157014 w 1375767"/>
                    <a:gd name="connsiteY287" fmla="*/ 831342 h 2903601"/>
                    <a:gd name="connsiteX288" fmla="*/ 146394 w 1375767"/>
                    <a:gd name="connsiteY288" fmla="*/ 836486 h 2903601"/>
                    <a:gd name="connsiteX289" fmla="*/ 130655 w 1375767"/>
                    <a:gd name="connsiteY289" fmla="*/ 844105 h 2903601"/>
                    <a:gd name="connsiteX290" fmla="*/ 95763 w 1375767"/>
                    <a:gd name="connsiteY290" fmla="*/ 877538 h 2903601"/>
                    <a:gd name="connsiteX291" fmla="*/ 130276 w 1375767"/>
                    <a:gd name="connsiteY291" fmla="*/ 843153 h 2903601"/>
                    <a:gd name="connsiteX292" fmla="*/ 146015 w 1375767"/>
                    <a:gd name="connsiteY292" fmla="*/ 835152 h 2903601"/>
                    <a:gd name="connsiteX293" fmla="*/ 150756 w 1375767"/>
                    <a:gd name="connsiteY293" fmla="*/ 833152 h 2903601"/>
                    <a:gd name="connsiteX294" fmla="*/ 114726 w 1375767"/>
                    <a:gd name="connsiteY294" fmla="*/ 828008 h 2903601"/>
                    <a:gd name="connsiteX295" fmla="*/ 110080 w 1375767"/>
                    <a:gd name="connsiteY295" fmla="*/ 829437 h 2903601"/>
                    <a:gd name="connsiteX296" fmla="*/ 104012 w 1375767"/>
                    <a:gd name="connsiteY296" fmla="*/ 831914 h 2903601"/>
                    <a:gd name="connsiteX297" fmla="*/ 110080 w 1375767"/>
                    <a:gd name="connsiteY297" fmla="*/ 829247 h 2903601"/>
                    <a:gd name="connsiteX298" fmla="*/ 113114 w 1375767"/>
                    <a:gd name="connsiteY298" fmla="*/ 828199 h 2903601"/>
                    <a:gd name="connsiteX299" fmla="*/ 118803 w 1375767"/>
                    <a:gd name="connsiteY299" fmla="*/ 826484 h 2903601"/>
                    <a:gd name="connsiteX300" fmla="*/ 118424 w 1375767"/>
                    <a:gd name="connsiteY300" fmla="*/ 826484 h 2903601"/>
                    <a:gd name="connsiteX301" fmla="*/ 101737 w 1375767"/>
                    <a:gd name="connsiteY301" fmla="*/ 811530 h 2903601"/>
                    <a:gd name="connsiteX302" fmla="*/ 232970 w 1375767"/>
                    <a:gd name="connsiteY302" fmla="*/ 795395 h 2903601"/>
                    <a:gd name="connsiteX303" fmla="*/ 233625 w 1375767"/>
                    <a:gd name="connsiteY303" fmla="*/ 795600 h 2903601"/>
                    <a:gd name="connsiteX304" fmla="*/ 234313 w 1375767"/>
                    <a:gd name="connsiteY304" fmla="*/ 796308 h 2903601"/>
                    <a:gd name="connsiteX305" fmla="*/ 211722 w 1375767"/>
                    <a:gd name="connsiteY305" fmla="*/ 788765 h 2903601"/>
                    <a:gd name="connsiteX306" fmla="*/ 224332 w 1375767"/>
                    <a:gd name="connsiteY306" fmla="*/ 789527 h 2903601"/>
                    <a:gd name="connsiteX307" fmla="*/ 232970 w 1375767"/>
                    <a:gd name="connsiteY307" fmla="*/ 795395 h 2903601"/>
                    <a:gd name="connsiteX308" fmla="*/ 175365 w 1375767"/>
                    <a:gd name="connsiteY308" fmla="*/ 718516 h 2903601"/>
                    <a:gd name="connsiteX309" fmla="*/ 153980 w 1375767"/>
                    <a:gd name="connsiteY309" fmla="*/ 744010 h 2903601"/>
                    <a:gd name="connsiteX310" fmla="*/ 139473 w 1375767"/>
                    <a:gd name="connsiteY310" fmla="*/ 776192 h 2903601"/>
                    <a:gd name="connsiteX311" fmla="*/ 155023 w 1375767"/>
                    <a:gd name="connsiteY311" fmla="*/ 739712 h 2903601"/>
                    <a:gd name="connsiteX312" fmla="*/ 117855 w 1375767"/>
                    <a:gd name="connsiteY312" fmla="*/ 763619 h 2903601"/>
                    <a:gd name="connsiteX313" fmla="*/ 98134 w 1375767"/>
                    <a:gd name="connsiteY313" fmla="*/ 765429 h 2903601"/>
                    <a:gd name="connsiteX314" fmla="*/ 78791 w 1375767"/>
                    <a:gd name="connsiteY314" fmla="*/ 769811 h 2903601"/>
                    <a:gd name="connsiteX315" fmla="*/ 68646 w 1375767"/>
                    <a:gd name="connsiteY315" fmla="*/ 779526 h 2903601"/>
                    <a:gd name="connsiteX316" fmla="*/ 78697 w 1375767"/>
                    <a:gd name="connsiteY316" fmla="*/ 769525 h 2903601"/>
                    <a:gd name="connsiteX317" fmla="*/ 98134 w 1375767"/>
                    <a:gd name="connsiteY317" fmla="*/ 764762 h 2903601"/>
                    <a:gd name="connsiteX318" fmla="*/ 117760 w 1375767"/>
                    <a:gd name="connsiteY318" fmla="*/ 762572 h 2903601"/>
                    <a:gd name="connsiteX319" fmla="*/ 152273 w 1375767"/>
                    <a:gd name="connsiteY319" fmla="*/ 739997 h 2903601"/>
                    <a:gd name="connsiteX320" fmla="*/ 161944 w 1375767"/>
                    <a:gd name="connsiteY320" fmla="*/ 729329 h 2903601"/>
                    <a:gd name="connsiteX321" fmla="*/ 162229 w 1375767"/>
                    <a:gd name="connsiteY321" fmla="*/ 729044 h 2903601"/>
                    <a:gd name="connsiteX322" fmla="*/ 175882 w 1375767"/>
                    <a:gd name="connsiteY322" fmla="*/ 717899 h 2903601"/>
                    <a:gd name="connsiteX323" fmla="*/ 175889 w 1375767"/>
                    <a:gd name="connsiteY323" fmla="*/ 718096 h 2903601"/>
                    <a:gd name="connsiteX324" fmla="*/ 175365 w 1375767"/>
                    <a:gd name="connsiteY324" fmla="*/ 718516 h 2903601"/>
                    <a:gd name="connsiteX325" fmla="*/ 179592 w 1375767"/>
                    <a:gd name="connsiteY325" fmla="*/ 715128 h 2903601"/>
                    <a:gd name="connsiteX326" fmla="*/ 181287 w 1375767"/>
                    <a:gd name="connsiteY326" fmla="*/ 756892 h 2903601"/>
                    <a:gd name="connsiteX327" fmla="*/ 175029 w 1375767"/>
                    <a:gd name="connsiteY327" fmla="*/ 802862 h 2903601"/>
                    <a:gd name="connsiteX328" fmla="*/ 165452 w 1375767"/>
                    <a:gd name="connsiteY328" fmla="*/ 852202 h 2903601"/>
                    <a:gd name="connsiteX329" fmla="*/ 154833 w 1375767"/>
                    <a:gd name="connsiteY329" fmla="*/ 860107 h 2903601"/>
                    <a:gd name="connsiteX330" fmla="*/ 146679 w 1375767"/>
                    <a:gd name="connsiteY330" fmla="*/ 863918 h 2903601"/>
                    <a:gd name="connsiteX331" fmla="*/ 123734 w 1375767"/>
                    <a:gd name="connsiteY331" fmla="*/ 904780 h 2903601"/>
                    <a:gd name="connsiteX332" fmla="*/ 146394 w 1375767"/>
                    <a:gd name="connsiteY332" fmla="*/ 863155 h 2903601"/>
                    <a:gd name="connsiteX333" fmla="*/ 154549 w 1375767"/>
                    <a:gd name="connsiteY333" fmla="*/ 859155 h 2903601"/>
                    <a:gd name="connsiteX334" fmla="*/ 164694 w 1375767"/>
                    <a:gd name="connsiteY334" fmla="*/ 851345 h 2903601"/>
                    <a:gd name="connsiteX335" fmla="*/ 173796 w 1375767"/>
                    <a:gd name="connsiteY335" fmla="*/ 806387 h 2903601"/>
                    <a:gd name="connsiteX336" fmla="*/ 164890 w 1375767"/>
                    <a:gd name="connsiteY336" fmla="*/ 819631 h 2903601"/>
                    <a:gd name="connsiteX337" fmla="*/ 177684 w 1375767"/>
                    <a:gd name="connsiteY337" fmla="*/ 771561 h 2903601"/>
                    <a:gd name="connsiteX338" fmla="*/ 175889 w 1375767"/>
                    <a:gd name="connsiteY338" fmla="*/ 718096 h 2903601"/>
                    <a:gd name="connsiteX339" fmla="*/ 182178 w 1375767"/>
                    <a:gd name="connsiteY339" fmla="*/ 713055 h 2903601"/>
                    <a:gd name="connsiteX340" fmla="*/ 179592 w 1375767"/>
                    <a:gd name="connsiteY340" fmla="*/ 715128 h 2903601"/>
                    <a:gd name="connsiteX341" fmla="*/ 179580 w 1375767"/>
                    <a:gd name="connsiteY341" fmla="*/ 714851 h 2903601"/>
                    <a:gd name="connsiteX342" fmla="*/ 191337 w 1375767"/>
                    <a:gd name="connsiteY342" fmla="*/ 660940 h 2903601"/>
                    <a:gd name="connsiteX343" fmla="*/ 214851 w 1375767"/>
                    <a:gd name="connsiteY343" fmla="*/ 664940 h 2903601"/>
                    <a:gd name="connsiteX344" fmla="*/ 222043 w 1375767"/>
                    <a:gd name="connsiteY344" fmla="*/ 667079 h 2903601"/>
                    <a:gd name="connsiteX345" fmla="*/ 1210334 w 1375767"/>
                    <a:gd name="connsiteY345" fmla="*/ 549829 h 2903601"/>
                    <a:gd name="connsiteX346" fmla="*/ 1209508 w 1375767"/>
                    <a:gd name="connsiteY346" fmla="*/ 551163 h 2903601"/>
                    <a:gd name="connsiteX347" fmla="*/ 1209817 w 1375767"/>
                    <a:gd name="connsiteY347" fmla="*/ 550247 h 2903601"/>
                    <a:gd name="connsiteX348" fmla="*/ 1285142 w 1375767"/>
                    <a:gd name="connsiteY348" fmla="*/ 549058 h 2903601"/>
                    <a:gd name="connsiteX349" fmla="*/ 1288512 w 1375767"/>
                    <a:gd name="connsiteY349" fmla="*/ 551208 h 2903601"/>
                    <a:gd name="connsiteX350" fmla="*/ 1286261 w 1375767"/>
                    <a:gd name="connsiteY350" fmla="*/ 550355 h 2903601"/>
                    <a:gd name="connsiteX351" fmla="*/ 1315286 w 1375767"/>
                    <a:gd name="connsiteY351" fmla="*/ 546035 h 2903601"/>
                    <a:gd name="connsiteX352" fmla="*/ 1304466 w 1375767"/>
                    <a:gd name="connsiteY352" fmla="*/ 556546 h 2903601"/>
                    <a:gd name="connsiteX353" fmla="*/ 1309775 w 1375767"/>
                    <a:gd name="connsiteY353" fmla="*/ 556832 h 2903601"/>
                    <a:gd name="connsiteX354" fmla="*/ 1327980 w 1375767"/>
                    <a:gd name="connsiteY354" fmla="*/ 558927 h 2903601"/>
                    <a:gd name="connsiteX355" fmla="*/ 1375767 w 1375767"/>
                    <a:gd name="connsiteY355" fmla="*/ 578834 h 2903601"/>
                    <a:gd name="connsiteX356" fmla="*/ 1328075 w 1375767"/>
                    <a:gd name="connsiteY356" fmla="*/ 559975 h 2903601"/>
                    <a:gd name="connsiteX357" fmla="*/ 1310060 w 1375767"/>
                    <a:gd name="connsiteY357" fmla="*/ 558260 h 2903601"/>
                    <a:gd name="connsiteX358" fmla="*/ 1297924 w 1375767"/>
                    <a:gd name="connsiteY358" fmla="*/ 557213 h 2903601"/>
                    <a:gd name="connsiteX359" fmla="*/ 1288512 w 1375767"/>
                    <a:gd name="connsiteY359" fmla="*/ 551208 h 2903601"/>
                    <a:gd name="connsiteX360" fmla="*/ 1302095 w 1375767"/>
                    <a:gd name="connsiteY360" fmla="*/ 556355 h 2903601"/>
                    <a:gd name="connsiteX361" fmla="*/ 1306362 w 1375767"/>
                    <a:gd name="connsiteY361" fmla="*/ 550069 h 2903601"/>
                    <a:gd name="connsiteX362" fmla="*/ 1321720 w 1375767"/>
                    <a:gd name="connsiteY362" fmla="*/ 543127 h 2903601"/>
                    <a:gd name="connsiteX363" fmla="*/ 1315286 w 1375767"/>
                    <a:gd name="connsiteY363" fmla="*/ 546035 h 2903601"/>
                    <a:gd name="connsiteX364" fmla="*/ 1317041 w 1375767"/>
                    <a:gd name="connsiteY364" fmla="*/ 544330 h 2903601"/>
                    <a:gd name="connsiteX365" fmla="*/ 1226623 w 1375767"/>
                    <a:gd name="connsiteY365" fmla="*/ 536639 h 2903601"/>
                    <a:gd name="connsiteX366" fmla="*/ 1210334 w 1375767"/>
                    <a:gd name="connsiteY366" fmla="*/ 549829 h 2903601"/>
                    <a:gd name="connsiteX367" fmla="*/ 1215434 w 1375767"/>
                    <a:gd name="connsiteY367" fmla="*/ 541592 h 2903601"/>
                    <a:gd name="connsiteX368" fmla="*/ 1226623 w 1375767"/>
                    <a:gd name="connsiteY368" fmla="*/ 536639 h 2903601"/>
                    <a:gd name="connsiteX369" fmla="*/ 164419 w 1375767"/>
                    <a:gd name="connsiteY369" fmla="*/ 527060 h 2903601"/>
                    <a:gd name="connsiteX370" fmla="*/ 164777 w 1375767"/>
                    <a:gd name="connsiteY370" fmla="*/ 527388 h 2903601"/>
                    <a:gd name="connsiteX371" fmla="*/ 164978 w 1375767"/>
                    <a:gd name="connsiteY371" fmla="*/ 528054 h 2903601"/>
                    <a:gd name="connsiteX372" fmla="*/ 92492 w 1375767"/>
                    <a:gd name="connsiteY372" fmla="*/ 519289 h 2903601"/>
                    <a:gd name="connsiteX373" fmla="*/ 90454 w 1375767"/>
                    <a:gd name="connsiteY373" fmla="*/ 521399 h 2903601"/>
                    <a:gd name="connsiteX374" fmla="*/ 86457 w 1375767"/>
                    <a:gd name="connsiteY374" fmla="*/ 522540 h 2903601"/>
                    <a:gd name="connsiteX375" fmla="*/ 1342107 w 1375767"/>
                    <a:gd name="connsiteY375" fmla="*/ 518541 h 2903601"/>
                    <a:gd name="connsiteX376" fmla="*/ 1339168 w 1375767"/>
                    <a:gd name="connsiteY376" fmla="*/ 520160 h 2903601"/>
                    <a:gd name="connsiteX377" fmla="*/ 1331346 w 1375767"/>
                    <a:gd name="connsiteY377" fmla="*/ 527793 h 2903601"/>
                    <a:gd name="connsiteX378" fmla="*/ 1330920 w 1375767"/>
                    <a:gd name="connsiteY378" fmla="*/ 539472 h 2903601"/>
                    <a:gd name="connsiteX379" fmla="*/ 1330540 w 1375767"/>
                    <a:gd name="connsiteY379" fmla="*/ 539496 h 2903601"/>
                    <a:gd name="connsiteX380" fmla="*/ 1330919 w 1375767"/>
                    <a:gd name="connsiteY380" fmla="*/ 539496 h 2903601"/>
                    <a:gd name="connsiteX381" fmla="*/ 1330920 w 1375767"/>
                    <a:gd name="connsiteY381" fmla="*/ 539472 h 2903601"/>
                    <a:gd name="connsiteX382" fmla="*/ 1336608 w 1375767"/>
                    <a:gd name="connsiteY382" fmla="*/ 539115 h 2903601"/>
                    <a:gd name="connsiteX383" fmla="*/ 1339927 w 1375767"/>
                    <a:gd name="connsiteY383" fmla="*/ 539115 h 2903601"/>
                    <a:gd name="connsiteX384" fmla="*/ 1346753 w 1375767"/>
                    <a:gd name="connsiteY384" fmla="*/ 539591 h 2903601"/>
                    <a:gd name="connsiteX385" fmla="*/ 1340021 w 1375767"/>
                    <a:gd name="connsiteY385" fmla="*/ 539401 h 2903601"/>
                    <a:gd name="connsiteX386" fmla="*/ 1335091 w 1375767"/>
                    <a:gd name="connsiteY386" fmla="*/ 539687 h 2903601"/>
                    <a:gd name="connsiteX387" fmla="*/ 1321720 w 1375767"/>
                    <a:gd name="connsiteY387" fmla="*/ 543127 h 2903601"/>
                    <a:gd name="connsiteX388" fmla="*/ 1329118 w 1375767"/>
                    <a:gd name="connsiteY388" fmla="*/ 539782 h 2903601"/>
                    <a:gd name="connsiteX389" fmla="*/ 1339073 w 1375767"/>
                    <a:gd name="connsiteY389" fmla="*/ 519875 h 2903601"/>
                    <a:gd name="connsiteX390" fmla="*/ 61661 w 1375767"/>
                    <a:gd name="connsiteY390" fmla="*/ 514531 h 2903601"/>
                    <a:gd name="connsiteX391" fmla="*/ 70353 w 1375767"/>
                    <a:gd name="connsiteY391" fmla="*/ 519303 h 2903601"/>
                    <a:gd name="connsiteX392" fmla="*/ 74430 w 1375767"/>
                    <a:gd name="connsiteY392" fmla="*/ 525971 h 2903601"/>
                    <a:gd name="connsiteX393" fmla="*/ 86457 w 1375767"/>
                    <a:gd name="connsiteY393" fmla="*/ 522540 h 2903601"/>
                    <a:gd name="connsiteX394" fmla="*/ 78317 w 1375767"/>
                    <a:gd name="connsiteY394" fmla="*/ 526923 h 2903601"/>
                    <a:gd name="connsiteX395" fmla="*/ 66181 w 1375767"/>
                    <a:gd name="connsiteY395" fmla="*/ 526923 h 2903601"/>
                    <a:gd name="connsiteX396" fmla="*/ 48166 w 1375767"/>
                    <a:gd name="connsiteY396" fmla="*/ 527114 h 2903601"/>
                    <a:gd name="connsiteX397" fmla="*/ 0 w 1375767"/>
                    <a:gd name="connsiteY397" fmla="*/ 541782 h 2903601"/>
                    <a:gd name="connsiteX398" fmla="*/ 48356 w 1375767"/>
                    <a:gd name="connsiteY398" fmla="*/ 526066 h 2903601"/>
                    <a:gd name="connsiteX399" fmla="*/ 66655 w 1375767"/>
                    <a:gd name="connsiteY399" fmla="*/ 525590 h 2903601"/>
                    <a:gd name="connsiteX400" fmla="*/ 71965 w 1375767"/>
                    <a:gd name="connsiteY400" fmla="*/ 525780 h 2903601"/>
                    <a:gd name="connsiteX401" fmla="*/ 148386 w 1375767"/>
                    <a:gd name="connsiteY401" fmla="*/ 512350 h 2903601"/>
                    <a:gd name="connsiteX402" fmla="*/ 159479 w 1375767"/>
                    <a:gd name="connsiteY402" fmla="*/ 518255 h 2903601"/>
                    <a:gd name="connsiteX403" fmla="*/ 164419 w 1375767"/>
                    <a:gd name="connsiteY403" fmla="*/ 527060 h 2903601"/>
                    <a:gd name="connsiteX404" fmla="*/ 54796 w 1375767"/>
                    <a:gd name="connsiteY404" fmla="*/ 510761 h 2903601"/>
                    <a:gd name="connsiteX405" fmla="*/ 59817 w 1375767"/>
                    <a:gd name="connsiteY405" fmla="*/ 512517 h 2903601"/>
                    <a:gd name="connsiteX406" fmla="*/ 61661 w 1375767"/>
                    <a:gd name="connsiteY406" fmla="*/ 514531 h 2903601"/>
                    <a:gd name="connsiteX407" fmla="*/ 35650 w 1375767"/>
                    <a:gd name="connsiteY407" fmla="*/ 484632 h 2903601"/>
                    <a:gd name="connsiteX408" fmla="*/ 38685 w 1375767"/>
                    <a:gd name="connsiteY408" fmla="*/ 486251 h 2903601"/>
                    <a:gd name="connsiteX409" fmla="*/ 47976 w 1375767"/>
                    <a:gd name="connsiteY409" fmla="*/ 507016 h 2903601"/>
                    <a:gd name="connsiteX410" fmla="*/ 54796 w 1375767"/>
                    <a:gd name="connsiteY410" fmla="*/ 510761 h 2903601"/>
                    <a:gd name="connsiteX411" fmla="*/ 41908 w 1375767"/>
                    <a:gd name="connsiteY411" fmla="*/ 506254 h 2903601"/>
                    <a:gd name="connsiteX412" fmla="*/ 36978 w 1375767"/>
                    <a:gd name="connsiteY412" fmla="*/ 505587 h 2903601"/>
                    <a:gd name="connsiteX413" fmla="*/ 30341 w 1375767"/>
                    <a:gd name="connsiteY413" fmla="*/ 505206 h 2903601"/>
                    <a:gd name="connsiteX414" fmla="*/ 37073 w 1375767"/>
                    <a:gd name="connsiteY414" fmla="*/ 505397 h 2903601"/>
                    <a:gd name="connsiteX415" fmla="*/ 40391 w 1375767"/>
                    <a:gd name="connsiteY415" fmla="*/ 505778 h 2903601"/>
                    <a:gd name="connsiteX416" fmla="*/ 46459 w 1375767"/>
                    <a:gd name="connsiteY416" fmla="*/ 506635 h 2903601"/>
                    <a:gd name="connsiteX417" fmla="*/ 46080 w 1375767"/>
                    <a:gd name="connsiteY417" fmla="*/ 506444 h 2903601"/>
                    <a:gd name="connsiteX418" fmla="*/ 38495 w 1375767"/>
                    <a:gd name="connsiteY418" fmla="*/ 486442 h 2903601"/>
                    <a:gd name="connsiteX419" fmla="*/ 1227386 w 1375767"/>
                    <a:gd name="connsiteY419" fmla="*/ 459491 h 2903601"/>
                    <a:gd name="connsiteX420" fmla="*/ 1245017 w 1375767"/>
                    <a:gd name="connsiteY420" fmla="*/ 464915 h 2903601"/>
                    <a:gd name="connsiteX421" fmla="*/ 1245396 w 1375767"/>
                    <a:gd name="connsiteY421" fmla="*/ 465106 h 2903601"/>
                    <a:gd name="connsiteX422" fmla="*/ 1259334 w 1375767"/>
                    <a:gd name="connsiteY422" fmla="*/ 471678 h 2903601"/>
                    <a:gd name="connsiteX423" fmla="*/ 1301716 w 1375767"/>
                    <a:gd name="connsiteY423" fmla="*/ 480727 h 2903601"/>
                    <a:gd name="connsiteX424" fmla="*/ 1320774 w 1375767"/>
                    <a:gd name="connsiteY424" fmla="*/ 476155 h 2903601"/>
                    <a:gd name="connsiteX425" fmla="*/ 1340780 w 1375767"/>
                    <a:gd name="connsiteY425" fmla="*/ 474059 h 2903601"/>
                    <a:gd name="connsiteX426" fmla="*/ 1354718 w 1375767"/>
                    <a:gd name="connsiteY426" fmla="*/ 479774 h 2903601"/>
                    <a:gd name="connsiteX427" fmla="*/ 1340875 w 1375767"/>
                    <a:gd name="connsiteY427" fmla="*/ 474250 h 2903601"/>
                    <a:gd name="connsiteX428" fmla="*/ 1321058 w 1375767"/>
                    <a:gd name="connsiteY428" fmla="*/ 476726 h 2903601"/>
                    <a:gd name="connsiteX429" fmla="*/ 1302001 w 1375767"/>
                    <a:gd name="connsiteY429" fmla="*/ 481679 h 2903601"/>
                    <a:gd name="connsiteX430" fmla="*/ 1256584 w 1375767"/>
                    <a:gd name="connsiteY430" fmla="*/ 472250 h 2903601"/>
                    <a:gd name="connsiteX431" fmla="*/ 1287968 w 1375767"/>
                    <a:gd name="connsiteY431" fmla="*/ 500443 h 2903601"/>
                    <a:gd name="connsiteX432" fmla="*/ 1227097 w 1375767"/>
                    <a:gd name="connsiteY432" fmla="*/ 459296 h 2903601"/>
                    <a:gd name="connsiteX433" fmla="*/ 1227386 w 1375767"/>
                    <a:gd name="connsiteY433" fmla="*/ 459491 h 2903601"/>
                    <a:gd name="connsiteX434" fmla="*/ 1227156 w 1375767"/>
                    <a:gd name="connsiteY434" fmla="*/ 459420 h 2903601"/>
                    <a:gd name="connsiteX435" fmla="*/ 152194 w 1375767"/>
                    <a:gd name="connsiteY435" fmla="*/ 435678 h 2903601"/>
                    <a:gd name="connsiteX436" fmla="*/ 90359 w 1375767"/>
                    <a:gd name="connsiteY436" fmla="*/ 471297 h 2903601"/>
                    <a:gd name="connsiteX437" fmla="*/ 122596 w 1375767"/>
                    <a:gd name="connsiteY437" fmla="*/ 445865 h 2903601"/>
                    <a:gd name="connsiteX438" fmla="*/ 76990 w 1375767"/>
                    <a:gd name="connsiteY438" fmla="*/ 451295 h 2903601"/>
                    <a:gd name="connsiteX439" fmla="*/ 58216 w 1375767"/>
                    <a:gd name="connsiteY439" fmla="*/ 444722 h 2903601"/>
                    <a:gd name="connsiteX440" fmla="*/ 38495 w 1375767"/>
                    <a:gd name="connsiteY440" fmla="*/ 440531 h 2903601"/>
                    <a:gd name="connsiteX441" fmla="*/ 24462 w 1375767"/>
                    <a:gd name="connsiteY441" fmla="*/ 444817 h 2903601"/>
                    <a:gd name="connsiteX442" fmla="*/ 38495 w 1375767"/>
                    <a:gd name="connsiteY442" fmla="*/ 440246 h 2903601"/>
                    <a:gd name="connsiteX443" fmla="*/ 58406 w 1375767"/>
                    <a:gd name="connsiteY443" fmla="*/ 444151 h 2903601"/>
                    <a:gd name="connsiteX444" fmla="*/ 77179 w 1375767"/>
                    <a:gd name="connsiteY444" fmla="*/ 450342 h 2903601"/>
                    <a:gd name="connsiteX445" fmla="*/ 119751 w 1375767"/>
                    <a:gd name="connsiteY445" fmla="*/ 445008 h 2903601"/>
                    <a:gd name="connsiteX446" fmla="*/ 133879 w 1375767"/>
                    <a:gd name="connsiteY446" fmla="*/ 439674 h 2903601"/>
                    <a:gd name="connsiteX447" fmla="*/ 134258 w 1375767"/>
                    <a:gd name="connsiteY447" fmla="*/ 439579 h 2903601"/>
                    <a:gd name="connsiteX448" fmla="*/ 152368 w 1375767"/>
                    <a:gd name="connsiteY448" fmla="*/ 435578 h 2903601"/>
                    <a:gd name="connsiteX449" fmla="*/ 152331 w 1375767"/>
                    <a:gd name="connsiteY449" fmla="*/ 435649 h 2903601"/>
                    <a:gd name="connsiteX450" fmla="*/ 152194 w 1375767"/>
                    <a:gd name="connsiteY450" fmla="*/ 435678 h 2903601"/>
                    <a:gd name="connsiteX451" fmla="*/ 156150 w 1375767"/>
                    <a:gd name="connsiteY451" fmla="*/ 434818 h 2903601"/>
                    <a:gd name="connsiteX452" fmla="*/ 137127 w 1375767"/>
                    <a:gd name="connsiteY452" fmla="*/ 471738 h 2903601"/>
                    <a:gd name="connsiteX453" fmla="*/ 108563 w 1375767"/>
                    <a:gd name="connsiteY453" fmla="*/ 509302 h 2903601"/>
                    <a:gd name="connsiteX454" fmla="*/ 75378 w 1375767"/>
                    <a:gd name="connsiteY454" fmla="*/ 548545 h 2903601"/>
                    <a:gd name="connsiteX455" fmla="*/ 61819 w 1375767"/>
                    <a:gd name="connsiteY455" fmla="*/ 551021 h 2903601"/>
                    <a:gd name="connsiteX456" fmla="*/ 52528 w 1375767"/>
                    <a:gd name="connsiteY456" fmla="*/ 551021 h 2903601"/>
                    <a:gd name="connsiteX457" fmla="*/ 11378 w 1375767"/>
                    <a:gd name="connsiteY457" fmla="*/ 577215 h 2903601"/>
                    <a:gd name="connsiteX458" fmla="*/ 52717 w 1375767"/>
                    <a:gd name="connsiteY458" fmla="*/ 550259 h 2903601"/>
                    <a:gd name="connsiteX459" fmla="*/ 62009 w 1375767"/>
                    <a:gd name="connsiteY459" fmla="*/ 550259 h 2903601"/>
                    <a:gd name="connsiteX460" fmla="*/ 75188 w 1375767"/>
                    <a:gd name="connsiteY460" fmla="*/ 547592 h 2903601"/>
                    <a:gd name="connsiteX461" fmla="*/ 105908 w 1375767"/>
                    <a:gd name="connsiteY461" fmla="*/ 512064 h 2903601"/>
                    <a:gd name="connsiteX462" fmla="*/ 92492 w 1375767"/>
                    <a:gd name="connsiteY462" fmla="*/ 519289 h 2903601"/>
                    <a:gd name="connsiteX463" fmla="*/ 127278 w 1375767"/>
                    <a:gd name="connsiteY463" fmla="*/ 483275 h 2903601"/>
                    <a:gd name="connsiteX464" fmla="*/ 152331 w 1375767"/>
                    <a:gd name="connsiteY464" fmla="*/ 435649 h 2903601"/>
                    <a:gd name="connsiteX465" fmla="*/ 163618 w 1375767"/>
                    <a:gd name="connsiteY465" fmla="*/ 433194 h 2903601"/>
                    <a:gd name="connsiteX466" fmla="*/ 156150 w 1375767"/>
                    <a:gd name="connsiteY466" fmla="*/ 434818 h 2903601"/>
                    <a:gd name="connsiteX467" fmla="*/ 156445 w 1375767"/>
                    <a:gd name="connsiteY467" fmla="*/ 434245 h 2903601"/>
                    <a:gd name="connsiteX468" fmla="*/ 867779 w 1375767"/>
                    <a:gd name="connsiteY468" fmla="*/ 203118 h 2903601"/>
                    <a:gd name="connsiteX469" fmla="*/ 867368 w 1375767"/>
                    <a:gd name="connsiteY469" fmla="*/ 203406 h 2903601"/>
                    <a:gd name="connsiteX470" fmla="*/ 866584 w 1375767"/>
                    <a:gd name="connsiteY470" fmla="*/ 203487 h 2903601"/>
                    <a:gd name="connsiteX471" fmla="*/ 885194 w 1375767"/>
                    <a:gd name="connsiteY471" fmla="*/ 190881 h 2903601"/>
                    <a:gd name="connsiteX472" fmla="*/ 877798 w 1375767"/>
                    <a:gd name="connsiteY472" fmla="*/ 200025 h 2903601"/>
                    <a:gd name="connsiteX473" fmla="*/ 867779 w 1375767"/>
                    <a:gd name="connsiteY473" fmla="*/ 203118 h 2903601"/>
                    <a:gd name="connsiteX474" fmla="*/ 1043760 w 1375767"/>
                    <a:gd name="connsiteY474" fmla="*/ 183571 h 2903601"/>
                    <a:gd name="connsiteX475" fmla="*/ 1044896 w 1375767"/>
                    <a:gd name="connsiteY475" fmla="*/ 183721 h 2903601"/>
                    <a:gd name="connsiteX476" fmla="*/ 1042659 w 1375767"/>
                    <a:gd name="connsiteY476" fmla="*/ 184509 h 2903601"/>
                    <a:gd name="connsiteX477" fmla="*/ 1050765 w 1375767"/>
                    <a:gd name="connsiteY477" fmla="*/ 181654 h 2903601"/>
                    <a:gd name="connsiteX478" fmla="*/ 1075961 w 1375767"/>
                    <a:gd name="connsiteY478" fmla="*/ 187833 h 2903601"/>
                    <a:gd name="connsiteX479" fmla="*/ 1044896 w 1375767"/>
                    <a:gd name="connsiteY479" fmla="*/ 183721 h 2903601"/>
                    <a:gd name="connsiteX480" fmla="*/ 1019357 w 1375767"/>
                    <a:gd name="connsiteY480" fmla="*/ 156877 h 2903601"/>
                    <a:gd name="connsiteX481" fmla="*/ 1022960 w 1375767"/>
                    <a:gd name="connsiteY481" fmla="*/ 167354 h 2903601"/>
                    <a:gd name="connsiteX482" fmla="*/ 1022960 w 1375767"/>
                    <a:gd name="connsiteY482" fmla="*/ 173700 h 2903601"/>
                    <a:gd name="connsiteX483" fmla="*/ 881361 w 1375767"/>
                    <a:gd name="connsiteY483" fmla="*/ 135137 h 2903601"/>
                    <a:gd name="connsiteX484" fmla="*/ 882335 w 1375767"/>
                    <a:gd name="connsiteY484" fmla="*/ 137087 h 2903601"/>
                    <a:gd name="connsiteX485" fmla="*/ 881591 w 1375767"/>
                    <a:gd name="connsiteY485" fmla="*/ 136112 h 2903601"/>
                    <a:gd name="connsiteX486" fmla="*/ 320497 w 1375767"/>
                    <a:gd name="connsiteY486" fmla="*/ 122882 h 2903601"/>
                    <a:gd name="connsiteX487" fmla="*/ 325832 w 1375767"/>
                    <a:gd name="connsiteY487" fmla="*/ 123573 h 2903601"/>
                    <a:gd name="connsiteX488" fmla="*/ 323509 w 1375767"/>
                    <a:gd name="connsiteY488" fmla="*/ 123920 h 2903601"/>
                    <a:gd name="connsiteX489" fmla="*/ 895439 w 1375767"/>
                    <a:gd name="connsiteY489" fmla="*/ 106398 h 2903601"/>
                    <a:gd name="connsiteX490" fmla="*/ 893585 w 1375767"/>
                    <a:gd name="connsiteY490" fmla="*/ 109776 h 2903601"/>
                    <a:gd name="connsiteX491" fmla="*/ 891704 w 1375767"/>
                    <a:gd name="connsiteY491" fmla="*/ 110868 h 2903601"/>
                    <a:gd name="connsiteX492" fmla="*/ 301954 w 1375767"/>
                    <a:gd name="connsiteY492" fmla="*/ 95660 h 2903601"/>
                    <a:gd name="connsiteX493" fmla="*/ 304914 w 1375767"/>
                    <a:gd name="connsiteY493" fmla="*/ 99977 h 2903601"/>
                    <a:gd name="connsiteX494" fmla="*/ 305034 w 1375767"/>
                    <a:gd name="connsiteY494" fmla="*/ 102629 h 2903601"/>
                    <a:gd name="connsiteX495" fmla="*/ 435960 w 1375767"/>
                    <a:gd name="connsiteY495" fmla="*/ 94869 h 2903601"/>
                    <a:gd name="connsiteX496" fmla="*/ 440517 w 1375767"/>
                    <a:gd name="connsiteY496" fmla="*/ 97184 h 2903601"/>
                    <a:gd name="connsiteX497" fmla="*/ 435470 w 1375767"/>
                    <a:gd name="connsiteY497" fmla="*/ 95082 h 2903601"/>
                    <a:gd name="connsiteX498" fmla="*/ 431403 w 1375767"/>
                    <a:gd name="connsiteY498" fmla="*/ 93388 h 2903601"/>
                    <a:gd name="connsiteX499" fmla="*/ 435470 w 1375767"/>
                    <a:gd name="connsiteY499" fmla="*/ 95082 h 2903601"/>
                    <a:gd name="connsiteX500" fmla="*/ 395059 w 1375767"/>
                    <a:gd name="connsiteY500" fmla="*/ 112633 h 2903601"/>
                    <a:gd name="connsiteX501" fmla="*/ 346549 w 1375767"/>
                    <a:gd name="connsiteY501" fmla="*/ 125254 h 2903601"/>
                    <a:gd name="connsiteX502" fmla="*/ 293168 w 1375767"/>
                    <a:gd name="connsiteY502" fmla="*/ 136493 h 2903601"/>
                    <a:gd name="connsiteX503" fmla="*/ 280558 w 1375767"/>
                    <a:gd name="connsiteY503" fmla="*/ 130778 h 2903601"/>
                    <a:gd name="connsiteX504" fmla="*/ 273067 w 1375767"/>
                    <a:gd name="connsiteY504" fmla="*/ 125444 h 2903601"/>
                    <a:gd name="connsiteX505" fmla="*/ 222152 w 1375767"/>
                    <a:gd name="connsiteY505" fmla="*/ 122206 h 2903601"/>
                    <a:gd name="connsiteX506" fmla="*/ 273731 w 1375767"/>
                    <a:gd name="connsiteY506" fmla="*/ 124873 h 2903601"/>
                    <a:gd name="connsiteX507" fmla="*/ 281316 w 1375767"/>
                    <a:gd name="connsiteY507" fmla="*/ 130112 h 2903601"/>
                    <a:gd name="connsiteX508" fmla="*/ 293737 w 1375767"/>
                    <a:gd name="connsiteY508" fmla="*/ 135541 h 2903601"/>
                    <a:gd name="connsiteX509" fmla="*/ 342472 w 1375767"/>
                    <a:gd name="connsiteY509" fmla="*/ 125730 h 2903601"/>
                    <a:gd name="connsiteX510" fmla="*/ 325832 w 1375767"/>
                    <a:gd name="connsiteY510" fmla="*/ 123573 h 2903601"/>
                    <a:gd name="connsiteX511" fmla="*/ 379000 w 1375767"/>
                    <a:gd name="connsiteY511" fmla="*/ 115634 h 2903601"/>
                    <a:gd name="connsiteX512" fmla="*/ 431057 w 1375767"/>
                    <a:gd name="connsiteY512" fmla="*/ 93243 h 2903601"/>
                    <a:gd name="connsiteX513" fmla="*/ 431503 w 1375767"/>
                    <a:gd name="connsiteY513" fmla="*/ 93345 h 2903601"/>
                    <a:gd name="connsiteX514" fmla="*/ 431403 w 1375767"/>
                    <a:gd name="connsiteY514" fmla="*/ 93388 h 2903601"/>
                    <a:gd name="connsiteX515" fmla="*/ 236848 w 1375767"/>
                    <a:gd name="connsiteY515" fmla="*/ 88583 h 2903601"/>
                    <a:gd name="connsiteX516" fmla="*/ 286436 w 1375767"/>
                    <a:gd name="connsiteY516" fmla="*/ 103918 h 2903601"/>
                    <a:gd name="connsiteX517" fmla="*/ 301512 w 1375767"/>
                    <a:gd name="connsiteY517" fmla="*/ 113824 h 2903601"/>
                    <a:gd name="connsiteX518" fmla="*/ 305684 w 1375767"/>
                    <a:gd name="connsiteY518" fmla="*/ 116967 h 2903601"/>
                    <a:gd name="connsiteX519" fmla="*/ 305034 w 1375767"/>
                    <a:gd name="connsiteY519" fmla="*/ 102629 h 2903601"/>
                    <a:gd name="connsiteX520" fmla="*/ 308718 w 1375767"/>
                    <a:gd name="connsiteY520" fmla="*/ 110966 h 2903601"/>
                    <a:gd name="connsiteX521" fmla="*/ 307485 w 1375767"/>
                    <a:gd name="connsiteY521" fmla="*/ 118396 h 2903601"/>
                    <a:gd name="connsiteX522" fmla="*/ 320497 w 1375767"/>
                    <a:gd name="connsiteY522" fmla="*/ 122882 h 2903601"/>
                    <a:gd name="connsiteX523" fmla="*/ 310140 w 1375767"/>
                    <a:gd name="connsiteY523" fmla="*/ 121539 h 2903601"/>
                    <a:gd name="connsiteX524" fmla="*/ 300279 w 1375767"/>
                    <a:gd name="connsiteY524" fmla="*/ 114681 h 2903601"/>
                    <a:gd name="connsiteX525" fmla="*/ 285678 w 1375767"/>
                    <a:gd name="connsiteY525" fmla="*/ 104585 h 2903601"/>
                    <a:gd name="connsiteX526" fmla="*/ 236848 w 1375767"/>
                    <a:gd name="connsiteY526" fmla="*/ 88583 h 2903601"/>
                    <a:gd name="connsiteX527" fmla="*/ 904251 w 1375767"/>
                    <a:gd name="connsiteY527" fmla="*/ 84106 h 2903601"/>
                    <a:gd name="connsiteX528" fmla="*/ 903493 w 1375767"/>
                    <a:gd name="connsiteY528" fmla="*/ 90202 h 2903601"/>
                    <a:gd name="connsiteX529" fmla="*/ 902829 w 1375767"/>
                    <a:gd name="connsiteY529" fmla="*/ 93155 h 2903601"/>
                    <a:gd name="connsiteX530" fmla="*/ 901312 w 1375767"/>
                    <a:gd name="connsiteY530" fmla="*/ 98489 h 2903601"/>
                    <a:gd name="connsiteX531" fmla="*/ 901502 w 1375767"/>
                    <a:gd name="connsiteY531" fmla="*/ 98203 h 2903601"/>
                    <a:gd name="connsiteX532" fmla="*/ 923973 w 1375767"/>
                    <a:gd name="connsiteY532" fmla="*/ 94393 h 2903601"/>
                    <a:gd name="connsiteX533" fmla="*/ 926248 w 1375767"/>
                    <a:gd name="connsiteY533" fmla="*/ 92107 h 2903601"/>
                    <a:gd name="connsiteX534" fmla="*/ 924257 w 1375767"/>
                    <a:gd name="connsiteY534" fmla="*/ 94583 h 2903601"/>
                    <a:gd name="connsiteX535" fmla="*/ 900933 w 1375767"/>
                    <a:gd name="connsiteY535" fmla="*/ 99822 h 2903601"/>
                    <a:gd name="connsiteX536" fmla="*/ 895439 w 1375767"/>
                    <a:gd name="connsiteY536" fmla="*/ 106398 h 2903601"/>
                    <a:gd name="connsiteX537" fmla="*/ 901976 w 1375767"/>
                    <a:gd name="connsiteY537" fmla="*/ 94488 h 2903601"/>
                    <a:gd name="connsiteX538" fmla="*/ 903208 w 1375767"/>
                    <a:gd name="connsiteY538" fmla="*/ 90107 h 2903601"/>
                    <a:gd name="connsiteX539" fmla="*/ 304167 w 1375767"/>
                    <a:gd name="connsiteY539" fmla="*/ 64770 h 2903601"/>
                    <a:gd name="connsiteX540" fmla="*/ 305494 w 1375767"/>
                    <a:gd name="connsiteY540" fmla="*/ 67723 h 2903601"/>
                    <a:gd name="connsiteX541" fmla="*/ 298952 w 1375767"/>
                    <a:gd name="connsiteY541" fmla="*/ 88868 h 2903601"/>
                    <a:gd name="connsiteX542" fmla="*/ 301954 w 1375767"/>
                    <a:gd name="connsiteY542" fmla="*/ 95660 h 2903601"/>
                    <a:gd name="connsiteX543" fmla="*/ 294685 w 1375767"/>
                    <a:gd name="connsiteY543" fmla="*/ 85058 h 2903601"/>
                    <a:gd name="connsiteX544" fmla="*/ 291177 w 1375767"/>
                    <a:gd name="connsiteY544" fmla="*/ 81820 h 2903601"/>
                    <a:gd name="connsiteX545" fmla="*/ 285962 w 1375767"/>
                    <a:gd name="connsiteY545" fmla="*/ 77724 h 2903601"/>
                    <a:gd name="connsiteX546" fmla="*/ 291367 w 1375767"/>
                    <a:gd name="connsiteY546" fmla="*/ 81629 h 2903601"/>
                    <a:gd name="connsiteX547" fmla="*/ 293832 w 1375767"/>
                    <a:gd name="connsiteY547" fmla="*/ 83725 h 2903601"/>
                    <a:gd name="connsiteX548" fmla="*/ 298099 w 1375767"/>
                    <a:gd name="connsiteY548" fmla="*/ 87820 h 2903601"/>
                    <a:gd name="connsiteX549" fmla="*/ 297909 w 1375767"/>
                    <a:gd name="connsiteY549" fmla="*/ 87535 h 2903601"/>
                    <a:gd name="connsiteX550" fmla="*/ 305210 w 1375767"/>
                    <a:gd name="connsiteY550" fmla="*/ 67818 h 2903601"/>
                    <a:gd name="connsiteX551" fmla="*/ 867084 w 1375767"/>
                    <a:gd name="connsiteY551" fmla="*/ 51054 h 2903601"/>
                    <a:gd name="connsiteX552" fmla="*/ 879789 w 1375767"/>
                    <a:gd name="connsiteY552" fmla="*/ 97441 h 2903601"/>
                    <a:gd name="connsiteX553" fmla="*/ 878746 w 1375767"/>
                    <a:gd name="connsiteY553" fmla="*/ 114014 h 2903601"/>
                    <a:gd name="connsiteX554" fmla="*/ 878082 w 1375767"/>
                    <a:gd name="connsiteY554" fmla="*/ 118777 h 2903601"/>
                    <a:gd name="connsiteX555" fmla="*/ 891704 w 1375767"/>
                    <a:gd name="connsiteY555" fmla="*/ 110868 h 2903601"/>
                    <a:gd name="connsiteX556" fmla="*/ 885573 w 1375767"/>
                    <a:gd name="connsiteY556" fmla="*/ 118205 h 2903601"/>
                    <a:gd name="connsiteX557" fmla="*/ 877988 w 1375767"/>
                    <a:gd name="connsiteY557" fmla="*/ 120872 h 2903601"/>
                    <a:gd name="connsiteX558" fmla="*/ 881361 w 1375767"/>
                    <a:gd name="connsiteY558" fmla="*/ 135137 h 2903601"/>
                    <a:gd name="connsiteX559" fmla="*/ 876091 w 1375767"/>
                    <a:gd name="connsiteY559" fmla="*/ 124587 h 2903601"/>
                    <a:gd name="connsiteX560" fmla="*/ 877134 w 1375767"/>
                    <a:gd name="connsiteY560" fmla="*/ 113538 h 2903601"/>
                    <a:gd name="connsiteX561" fmla="*/ 878651 w 1375767"/>
                    <a:gd name="connsiteY561" fmla="*/ 97155 h 2903601"/>
                    <a:gd name="connsiteX562" fmla="*/ 867084 w 1375767"/>
                    <a:gd name="connsiteY562" fmla="*/ 51054 h 2903601"/>
                    <a:gd name="connsiteX563" fmla="*/ 321897 w 1375767"/>
                    <a:gd name="connsiteY563" fmla="*/ 28004 h 2903601"/>
                    <a:gd name="connsiteX564" fmla="*/ 336309 w 1375767"/>
                    <a:gd name="connsiteY564" fmla="*/ 32480 h 2903601"/>
                    <a:gd name="connsiteX565" fmla="*/ 349868 w 1375767"/>
                    <a:gd name="connsiteY565" fmla="*/ 46768 h 2903601"/>
                    <a:gd name="connsiteX566" fmla="*/ 360866 w 1375767"/>
                    <a:gd name="connsiteY566" fmla="*/ 62103 h 2903601"/>
                    <a:gd name="connsiteX567" fmla="*/ 398792 w 1375767"/>
                    <a:gd name="connsiteY567" fmla="*/ 82106 h 2903601"/>
                    <a:gd name="connsiteX568" fmla="*/ 413773 w 1375767"/>
                    <a:gd name="connsiteY568" fmla="*/ 86011 h 2903601"/>
                    <a:gd name="connsiteX569" fmla="*/ 414152 w 1375767"/>
                    <a:gd name="connsiteY569" fmla="*/ 86201 h 2903601"/>
                    <a:gd name="connsiteX570" fmla="*/ 431057 w 1375767"/>
                    <a:gd name="connsiteY570" fmla="*/ 93243 h 2903601"/>
                    <a:gd name="connsiteX571" fmla="*/ 395770 w 1375767"/>
                    <a:gd name="connsiteY571" fmla="*/ 85201 h 2903601"/>
                    <a:gd name="connsiteX572" fmla="*/ 357263 w 1375767"/>
                    <a:gd name="connsiteY572" fmla="*/ 85630 h 2903601"/>
                    <a:gd name="connsiteX573" fmla="*/ 400404 w 1375767"/>
                    <a:gd name="connsiteY573" fmla="*/ 84296 h 2903601"/>
                    <a:gd name="connsiteX574" fmla="*/ 359918 w 1375767"/>
                    <a:gd name="connsiteY574" fmla="*/ 62675 h 2903601"/>
                    <a:gd name="connsiteX575" fmla="*/ 349204 w 1375767"/>
                    <a:gd name="connsiteY575" fmla="*/ 46958 h 2903601"/>
                    <a:gd name="connsiteX576" fmla="*/ 336119 w 1375767"/>
                    <a:gd name="connsiteY576" fmla="*/ 32671 h 2903601"/>
                    <a:gd name="connsiteX577" fmla="*/ 321897 w 1375767"/>
                    <a:gd name="connsiteY577" fmla="*/ 28004 h 2903601"/>
                    <a:gd name="connsiteX578" fmla="*/ 410170 w 1375767"/>
                    <a:gd name="connsiteY578" fmla="*/ 27337 h 2903601"/>
                    <a:gd name="connsiteX579" fmla="*/ 421737 w 1375767"/>
                    <a:gd name="connsiteY579" fmla="*/ 30290 h 2903601"/>
                    <a:gd name="connsiteX580" fmla="*/ 427126 w 1375767"/>
                    <a:gd name="connsiteY580" fmla="*/ 33442 h 2903601"/>
                    <a:gd name="connsiteX581" fmla="*/ 447565 w 1375767"/>
                    <a:gd name="connsiteY581" fmla="*/ 24037 h 2903601"/>
                    <a:gd name="connsiteX582" fmla="*/ 453595 w 1375767"/>
                    <a:gd name="connsiteY582" fmla="*/ 48292 h 2903601"/>
                    <a:gd name="connsiteX583" fmla="*/ 474644 w 1375767"/>
                    <a:gd name="connsiteY583" fmla="*/ 68580 h 2903601"/>
                    <a:gd name="connsiteX584" fmla="*/ 487321 w 1375767"/>
                    <a:gd name="connsiteY584" fmla="*/ 77609 h 2903601"/>
                    <a:gd name="connsiteX585" fmla="*/ 487349 w 1375767"/>
                    <a:gd name="connsiteY585" fmla="*/ 77724 h 2903601"/>
                    <a:gd name="connsiteX586" fmla="*/ 487349 w 1375767"/>
                    <a:gd name="connsiteY586" fmla="*/ 77629 h 2903601"/>
                    <a:gd name="connsiteX587" fmla="*/ 487321 w 1375767"/>
                    <a:gd name="connsiteY587" fmla="*/ 77609 h 2903601"/>
                    <a:gd name="connsiteX588" fmla="*/ 481850 w 1375767"/>
                    <a:gd name="connsiteY588" fmla="*/ 55055 h 2903601"/>
                    <a:gd name="connsiteX589" fmla="*/ 479290 w 1375767"/>
                    <a:gd name="connsiteY589" fmla="*/ 51721 h 2903601"/>
                    <a:gd name="connsiteX590" fmla="*/ 471515 w 1375767"/>
                    <a:gd name="connsiteY590" fmla="*/ 36957 h 2903601"/>
                    <a:gd name="connsiteX591" fmla="*/ 473089 w 1375767"/>
                    <a:gd name="connsiteY591" fmla="*/ 34087 h 2903601"/>
                    <a:gd name="connsiteX592" fmla="*/ 475118 w 1375767"/>
                    <a:gd name="connsiteY592" fmla="*/ 43339 h 2903601"/>
                    <a:gd name="connsiteX593" fmla="*/ 476920 w 1375767"/>
                    <a:gd name="connsiteY593" fmla="*/ 45911 h 2903601"/>
                    <a:gd name="connsiteX594" fmla="*/ 479764 w 1375767"/>
                    <a:gd name="connsiteY594" fmla="*/ 49054 h 2903601"/>
                    <a:gd name="connsiteX595" fmla="*/ 482798 w 1375767"/>
                    <a:gd name="connsiteY595" fmla="*/ 52292 h 2903601"/>
                    <a:gd name="connsiteX596" fmla="*/ 485548 w 1375767"/>
                    <a:gd name="connsiteY596" fmla="*/ 55721 h 2903601"/>
                    <a:gd name="connsiteX597" fmla="*/ 487349 w 1375767"/>
                    <a:gd name="connsiteY597" fmla="*/ 58388 h 2903601"/>
                    <a:gd name="connsiteX598" fmla="*/ 488867 w 1375767"/>
                    <a:gd name="connsiteY598" fmla="*/ 61246 h 2903601"/>
                    <a:gd name="connsiteX599" fmla="*/ 491142 w 1375767"/>
                    <a:gd name="connsiteY599" fmla="*/ 80963 h 2903601"/>
                    <a:gd name="connsiteX600" fmla="*/ 493133 w 1375767"/>
                    <a:gd name="connsiteY600" fmla="*/ 82772 h 2903601"/>
                    <a:gd name="connsiteX601" fmla="*/ 497115 w 1375767"/>
                    <a:gd name="connsiteY601" fmla="*/ 86868 h 2903601"/>
                    <a:gd name="connsiteX602" fmla="*/ 501667 w 1375767"/>
                    <a:gd name="connsiteY602" fmla="*/ 92678 h 2903601"/>
                    <a:gd name="connsiteX603" fmla="*/ 504606 w 1375767"/>
                    <a:gd name="connsiteY603" fmla="*/ 97250 h 2903601"/>
                    <a:gd name="connsiteX604" fmla="*/ 506976 w 1375767"/>
                    <a:gd name="connsiteY604" fmla="*/ 102013 h 2903601"/>
                    <a:gd name="connsiteX605" fmla="*/ 508778 w 1375767"/>
                    <a:gd name="connsiteY605" fmla="*/ 106966 h 2903601"/>
                    <a:gd name="connsiteX606" fmla="*/ 510105 w 1375767"/>
                    <a:gd name="connsiteY606" fmla="*/ 112014 h 2903601"/>
                    <a:gd name="connsiteX607" fmla="*/ 510864 w 1375767"/>
                    <a:gd name="connsiteY607" fmla="*/ 127635 h 2903601"/>
                    <a:gd name="connsiteX608" fmla="*/ 485643 w 1375767"/>
                    <a:gd name="connsiteY608" fmla="*/ 181070 h 2903601"/>
                    <a:gd name="connsiteX609" fmla="*/ 475024 w 1375767"/>
                    <a:gd name="connsiteY609" fmla="*/ 192691 h 2903601"/>
                    <a:gd name="connsiteX610" fmla="*/ 473032 w 1375767"/>
                    <a:gd name="connsiteY610" fmla="*/ 204407 h 2903601"/>
                    <a:gd name="connsiteX611" fmla="*/ 479101 w 1375767"/>
                    <a:gd name="connsiteY611" fmla="*/ 248126 h 2903601"/>
                    <a:gd name="connsiteX612" fmla="*/ 492849 w 1375767"/>
                    <a:gd name="connsiteY612" fmla="*/ 281083 h 2903601"/>
                    <a:gd name="connsiteX613" fmla="*/ 789620 w 1375767"/>
                    <a:gd name="connsiteY613" fmla="*/ 368903 h 2903601"/>
                    <a:gd name="connsiteX614" fmla="*/ 813798 w 1375767"/>
                    <a:gd name="connsiteY614" fmla="*/ 335661 h 2903601"/>
                    <a:gd name="connsiteX615" fmla="*/ 873152 w 1375767"/>
                    <a:gd name="connsiteY615" fmla="*/ 287465 h 2903601"/>
                    <a:gd name="connsiteX616" fmla="*/ 850112 w 1375767"/>
                    <a:gd name="connsiteY616" fmla="*/ 257366 h 2903601"/>
                    <a:gd name="connsiteX617" fmla="*/ 809531 w 1375767"/>
                    <a:gd name="connsiteY617" fmla="*/ 196310 h 2903601"/>
                    <a:gd name="connsiteX618" fmla="*/ 812470 w 1375767"/>
                    <a:gd name="connsiteY618" fmla="*/ 184690 h 2903601"/>
                    <a:gd name="connsiteX619" fmla="*/ 817021 w 1375767"/>
                    <a:gd name="connsiteY619" fmla="*/ 174498 h 2903601"/>
                    <a:gd name="connsiteX620" fmla="*/ 806023 w 1375767"/>
                    <a:gd name="connsiteY620" fmla="*/ 134398 h 2903601"/>
                    <a:gd name="connsiteX621" fmla="*/ 819013 w 1375767"/>
                    <a:gd name="connsiteY621" fmla="*/ 175451 h 2903601"/>
                    <a:gd name="connsiteX622" fmla="*/ 814841 w 1375767"/>
                    <a:gd name="connsiteY622" fmla="*/ 186309 h 2903601"/>
                    <a:gd name="connsiteX623" fmla="*/ 812755 w 1375767"/>
                    <a:gd name="connsiteY623" fmla="*/ 197263 h 2903601"/>
                    <a:gd name="connsiteX624" fmla="*/ 841673 w 1375767"/>
                    <a:gd name="connsiteY624" fmla="*/ 243364 h 2903601"/>
                    <a:gd name="connsiteX625" fmla="*/ 842811 w 1375767"/>
                    <a:gd name="connsiteY625" fmla="*/ 244411 h 2903601"/>
                    <a:gd name="connsiteX626" fmla="*/ 835795 w 1375767"/>
                    <a:gd name="connsiteY626" fmla="*/ 214789 h 2903601"/>
                    <a:gd name="connsiteX627" fmla="*/ 851913 w 1375767"/>
                    <a:gd name="connsiteY627" fmla="*/ 184499 h 2903601"/>
                    <a:gd name="connsiteX628" fmla="*/ 861490 w 1375767"/>
                    <a:gd name="connsiteY628" fmla="*/ 152686 h 2903601"/>
                    <a:gd name="connsiteX629" fmla="*/ 854284 w 1375767"/>
                    <a:gd name="connsiteY629" fmla="*/ 186214 h 2903601"/>
                    <a:gd name="connsiteX630" fmla="*/ 842716 w 1375767"/>
                    <a:gd name="connsiteY630" fmla="*/ 205931 h 2903601"/>
                    <a:gd name="connsiteX631" fmla="*/ 866584 w 1375767"/>
                    <a:gd name="connsiteY631" fmla="*/ 203487 h 2903601"/>
                    <a:gd name="connsiteX632" fmla="*/ 843854 w 1375767"/>
                    <a:gd name="connsiteY632" fmla="*/ 210503 h 2903601"/>
                    <a:gd name="connsiteX633" fmla="*/ 841768 w 1375767"/>
                    <a:gd name="connsiteY633" fmla="*/ 210503 h 2903601"/>
                    <a:gd name="connsiteX634" fmla="*/ 841389 w 1375767"/>
                    <a:gd name="connsiteY634" fmla="*/ 216218 h 2903601"/>
                    <a:gd name="connsiteX635" fmla="*/ 881970 w 1375767"/>
                    <a:gd name="connsiteY635" fmla="*/ 284036 h 2903601"/>
                    <a:gd name="connsiteX636" fmla="*/ 900364 w 1375767"/>
                    <a:gd name="connsiteY636" fmla="*/ 278987 h 2903601"/>
                    <a:gd name="connsiteX637" fmla="*/ 970148 w 1375767"/>
                    <a:gd name="connsiteY637" fmla="*/ 218694 h 2903601"/>
                    <a:gd name="connsiteX638" fmla="*/ 969579 w 1375767"/>
                    <a:gd name="connsiteY638" fmla="*/ 210122 h 2903601"/>
                    <a:gd name="connsiteX639" fmla="*/ 892305 w 1375767"/>
                    <a:gd name="connsiteY639" fmla="*/ 154781 h 2903601"/>
                    <a:gd name="connsiteX640" fmla="*/ 852672 w 1375767"/>
                    <a:gd name="connsiteY640" fmla="*/ 118396 h 2903601"/>
                    <a:gd name="connsiteX641" fmla="*/ 851155 w 1375767"/>
                    <a:gd name="connsiteY641" fmla="*/ 105728 h 2903601"/>
                    <a:gd name="connsiteX642" fmla="*/ 852103 w 1375767"/>
                    <a:gd name="connsiteY642" fmla="*/ 97250 h 2903601"/>
                    <a:gd name="connsiteX643" fmla="*/ 827356 w 1375767"/>
                    <a:gd name="connsiteY643" fmla="*/ 55817 h 2903601"/>
                    <a:gd name="connsiteX644" fmla="*/ 852956 w 1375767"/>
                    <a:gd name="connsiteY644" fmla="*/ 97536 h 2903601"/>
                    <a:gd name="connsiteX645" fmla="*/ 852198 w 1375767"/>
                    <a:gd name="connsiteY645" fmla="*/ 106109 h 2903601"/>
                    <a:gd name="connsiteX646" fmla="*/ 853905 w 1375767"/>
                    <a:gd name="connsiteY646" fmla="*/ 118491 h 2903601"/>
                    <a:gd name="connsiteX647" fmla="*/ 889745 w 1375767"/>
                    <a:gd name="connsiteY647" fmla="*/ 151924 h 2903601"/>
                    <a:gd name="connsiteX648" fmla="*/ 882335 w 1375767"/>
                    <a:gd name="connsiteY648" fmla="*/ 137087 h 2903601"/>
                    <a:gd name="connsiteX649" fmla="*/ 897107 w 1375767"/>
                    <a:gd name="connsiteY649" fmla="*/ 156463 h 2903601"/>
                    <a:gd name="connsiteX650" fmla="*/ 969200 w 1375767"/>
                    <a:gd name="connsiteY650" fmla="*/ 205835 h 2903601"/>
                    <a:gd name="connsiteX651" fmla="*/ 935920 w 1375767"/>
                    <a:gd name="connsiteY651" fmla="*/ 143923 h 2903601"/>
                    <a:gd name="connsiteX652" fmla="*/ 960572 w 1375767"/>
                    <a:gd name="connsiteY652" fmla="*/ 177070 h 2903601"/>
                    <a:gd name="connsiteX653" fmla="*/ 958770 w 1375767"/>
                    <a:gd name="connsiteY653" fmla="*/ 134779 h 2903601"/>
                    <a:gd name="connsiteX654" fmla="*/ 967588 w 1375767"/>
                    <a:gd name="connsiteY654" fmla="*/ 118777 h 2903601"/>
                    <a:gd name="connsiteX655" fmla="*/ 973940 w 1375767"/>
                    <a:gd name="connsiteY655" fmla="*/ 101537 h 2903601"/>
                    <a:gd name="connsiteX656" fmla="*/ 970527 w 1375767"/>
                    <a:gd name="connsiteY656" fmla="*/ 88106 h 2903601"/>
                    <a:gd name="connsiteX657" fmla="*/ 974225 w 1375767"/>
                    <a:gd name="connsiteY657" fmla="*/ 101632 h 2903601"/>
                    <a:gd name="connsiteX658" fmla="*/ 968157 w 1375767"/>
                    <a:gd name="connsiteY658" fmla="*/ 119158 h 2903601"/>
                    <a:gd name="connsiteX659" fmla="*/ 959718 w 1375767"/>
                    <a:gd name="connsiteY659" fmla="*/ 135255 h 2903601"/>
                    <a:gd name="connsiteX660" fmla="*/ 961709 w 1375767"/>
                    <a:gd name="connsiteY660" fmla="*/ 174689 h 2903601"/>
                    <a:gd name="connsiteX661" fmla="*/ 966260 w 1375767"/>
                    <a:gd name="connsiteY661" fmla="*/ 188309 h 2903601"/>
                    <a:gd name="connsiteX662" fmla="*/ 966355 w 1375767"/>
                    <a:gd name="connsiteY662" fmla="*/ 188690 h 2903601"/>
                    <a:gd name="connsiteX663" fmla="*/ 973087 w 1375767"/>
                    <a:gd name="connsiteY663" fmla="*/ 231934 h 2903601"/>
                    <a:gd name="connsiteX664" fmla="*/ 916957 w 1375767"/>
                    <a:gd name="connsiteY664" fmla="*/ 282702 h 2903601"/>
                    <a:gd name="connsiteX665" fmla="*/ 991292 w 1375767"/>
                    <a:gd name="connsiteY665" fmla="*/ 270605 h 2903601"/>
                    <a:gd name="connsiteX666" fmla="*/ 993946 w 1375767"/>
                    <a:gd name="connsiteY666" fmla="*/ 268510 h 2903601"/>
                    <a:gd name="connsiteX667" fmla="*/ 997549 w 1375767"/>
                    <a:gd name="connsiteY667" fmla="*/ 265081 h 2903601"/>
                    <a:gd name="connsiteX668" fmla="*/ 1000773 w 1375767"/>
                    <a:gd name="connsiteY668" fmla="*/ 261271 h 2903601"/>
                    <a:gd name="connsiteX669" fmla="*/ 1003523 w 1375767"/>
                    <a:gd name="connsiteY669" fmla="*/ 257175 h 2903601"/>
                    <a:gd name="connsiteX670" fmla="*/ 1006652 w 1375767"/>
                    <a:gd name="connsiteY670" fmla="*/ 251365 h 2903601"/>
                    <a:gd name="connsiteX671" fmla="*/ 1008927 w 1375767"/>
                    <a:gd name="connsiteY671" fmla="*/ 244983 h 2903601"/>
                    <a:gd name="connsiteX672" fmla="*/ 1010255 w 1375767"/>
                    <a:gd name="connsiteY672" fmla="*/ 240030 h 2903601"/>
                    <a:gd name="connsiteX673" fmla="*/ 1015754 w 1375767"/>
                    <a:gd name="connsiteY673" fmla="*/ 212217 h 2903601"/>
                    <a:gd name="connsiteX674" fmla="*/ 1022960 w 1375767"/>
                    <a:gd name="connsiteY674" fmla="*/ 196882 h 2903601"/>
                    <a:gd name="connsiteX675" fmla="*/ 1022960 w 1375767"/>
                    <a:gd name="connsiteY675" fmla="*/ 173700 h 2903601"/>
                    <a:gd name="connsiteX676" fmla="*/ 1026089 w 1375767"/>
                    <a:gd name="connsiteY676" fmla="*/ 188309 h 2903601"/>
                    <a:gd name="connsiteX677" fmla="*/ 1025709 w 1375767"/>
                    <a:gd name="connsiteY677" fmla="*/ 193167 h 2903601"/>
                    <a:gd name="connsiteX678" fmla="*/ 1029976 w 1375767"/>
                    <a:gd name="connsiteY678" fmla="*/ 188976 h 2903601"/>
                    <a:gd name="connsiteX679" fmla="*/ 1042659 w 1375767"/>
                    <a:gd name="connsiteY679" fmla="*/ 184509 h 2903601"/>
                    <a:gd name="connsiteX680" fmla="*/ 1023434 w 1375767"/>
                    <a:gd name="connsiteY680" fmla="*/ 200882 h 2903601"/>
                    <a:gd name="connsiteX681" fmla="*/ 1015943 w 1375767"/>
                    <a:gd name="connsiteY681" fmla="*/ 227267 h 2903601"/>
                    <a:gd name="connsiteX682" fmla="*/ 1014332 w 1375767"/>
                    <a:gd name="connsiteY682" fmla="*/ 241649 h 2903601"/>
                    <a:gd name="connsiteX683" fmla="*/ 1014332 w 1375767"/>
                    <a:gd name="connsiteY683" fmla="*/ 241840 h 2903601"/>
                    <a:gd name="connsiteX684" fmla="*/ 1032631 w 1375767"/>
                    <a:gd name="connsiteY684" fmla="*/ 226409 h 2903601"/>
                    <a:gd name="connsiteX685" fmla="*/ 1034432 w 1375767"/>
                    <a:gd name="connsiteY685" fmla="*/ 222790 h 2903601"/>
                    <a:gd name="connsiteX686" fmla="*/ 1044009 w 1375767"/>
                    <a:gd name="connsiteY686" fmla="*/ 209455 h 2903601"/>
                    <a:gd name="connsiteX687" fmla="*/ 1062687 w 1375767"/>
                    <a:gd name="connsiteY687" fmla="*/ 208598 h 2903601"/>
                    <a:gd name="connsiteX688" fmla="*/ 1040027 w 1375767"/>
                    <a:gd name="connsiteY688" fmla="*/ 215456 h 2903601"/>
                    <a:gd name="connsiteX689" fmla="*/ 1038604 w 1375767"/>
                    <a:gd name="connsiteY689" fmla="*/ 218123 h 2903601"/>
                    <a:gd name="connsiteX690" fmla="*/ 1037182 w 1375767"/>
                    <a:gd name="connsiteY690" fmla="*/ 221933 h 2903601"/>
                    <a:gd name="connsiteX691" fmla="*/ 1035760 w 1375767"/>
                    <a:gd name="connsiteY691" fmla="*/ 225933 h 2903601"/>
                    <a:gd name="connsiteX692" fmla="*/ 1033958 w 1375767"/>
                    <a:gd name="connsiteY692" fmla="*/ 229743 h 2903601"/>
                    <a:gd name="connsiteX693" fmla="*/ 1032347 w 1375767"/>
                    <a:gd name="connsiteY693" fmla="*/ 232505 h 2903601"/>
                    <a:gd name="connsiteX694" fmla="*/ 1030545 w 1375767"/>
                    <a:gd name="connsiteY694" fmla="*/ 235077 h 2903601"/>
                    <a:gd name="connsiteX695" fmla="*/ 1013289 w 1375767"/>
                    <a:gd name="connsiteY695" fmla="*/ 246507 h 2903601"/>
                    <a:gd name="connsiteX696" fmla="*/ 1012720 w 1375767"/>
                    <a:gd name="connsiteY696" fmla="*/ 248888 h 2903601"/>
                    <a:gd name="connsiteX697" fmla="*/ 1011013 w 1375767"/>
                    <a:gd name="connsiteY697" fmla="*/ 253936 h 2903601"/>
                    <a:gd name="connsiteX698" fmla="*/ 1008074 w 1375767"/>
                    <a:gd name="connsiteY698" fmla="*/ 260318 h 2903601"/>
                    <a:gd name="connsiteX699" fmla="*/ 1005324 w 1375767"/>
                    <a:gd name="connsiteY699" fmla="*/ 264795 h 2903601"/>
                    <a:gd name="connsiteX700" fmla="*/ 1002100 w 1375767"/>
                    <a:gd name="connsiteY700" fmla="*/ 268986 h 2903601"/>
                    <a:gd name="connsiteX701" fmla="*/ 998403 w 1375767"/>
                    <a:gd name="connsiteY701" fmla="*/ 272796 h 2903601"/>
                    <a:gd name="connsiteX702" fmla="*/ 994326 w 1375767"/>
                    <a:gd name="connsiteY702" fmla="*/ 276225 h 2903601"/>
                    <a:gd name="connsiteX703" fmla="*/ 980103 w 1375767"/>
                    <a:gd name="connsiteY703" fmla="*/ 284417 h 2903601"/>
                    <a:gd name="connsiteX704" fmla="*/ 916293 w 1375767"/>
                    <a:gd name="connsiteY704" fmla="*/ 290703 h 2903601"/>
                    <a:gd name="connsiteX705" fmla="*/ 899605 w 1375767"/>
                    <a:gd name="connsiteY705" fmla="*/ 288036 h 2903601"/>
                    <a:gd name="connsiteX706" fmla="*/ 887469 w 1375767"/>
                    <a:gd name="connsiteY706" fmla="*/ 292227 h 2903601"/>
                    <a:gd name="connsiteX707" fmla="*/ 849733 w 1375767"/>
                    <a:gd name="connsiteY707" fmla="*/ 318230 h 2903601"/>
                    <a:gd name="connsiteX708" fmla="*/ 792370 w 1375767"/>
                    <a:gd name="connsiteY708" fmla="*/ 402908 h 2903601"/>
                    <a:gd name="connsiteX709" fmla="*/ 828115 w 1375767"/>
                    <a:gd name="connsiteY709" fmla="*/ 521780 h 2903601"/>
                    <a:gd name="connsiteX710" fmla="*/ 932127 w 1375767"/>
                    <a:gd name="connsiteY710" fmla="*/ 567309 h 2903601"/>
                    <a:gd name="connsiteX711" fmla="*/ 989016 w 1375767"/>
                    <a:gd name="connsiteY711" fmla="*/ 576358 h 2903601"/>
                    <a:gd name="connsiteX712" fmla="*/ 1083357 w 1375767"/>
                    <a:gd name="connsiteY712" fmla="*/ 545116 h 2903601"/>
                    <a:gd name="connsiteX713" fmla="*/ 1118439 w 1375767"/>
                    <a:gd name="connsiteY713" fmla="*/ 516160 h 2903601"/>
                    <a:gd name="connsiteX714" fmla="*/ 1125265 w 1375767"/>
                    <a:gd name="connsiteY714" fmla="*/ 506159 h 2903601"/>
                    <a:gd name="connsiteX715" fmla="*/ 1125455 w 1375767"/>
                    <a:gd name="connsiteY715" fmla="*/ 490823 h 2903601"/>
                    <a:gd name="connsiteX716" fmla="*/ 1186326 w 1375767"/>
                    <a:gd name="connsiteY716" fmla="*/ 412433 h 2903601"/>
                    <a:gd name="connsiteX717" fmla="*/ 1166605 w 1375767"/>
                    <a:gd name="connsiteY717" fmla="*/ 423958 h 2903601"/>
                    <a:gd name="connsiteX718" fmla="*/ 1159399 w 1375767"/>
                    <a:gd name="connsiteY718" fmla="*/ 429578 h 2903601"/>
                    <a:gd name="connsiteX719" fmla="*/ 1134178 w 1375767"/>
                    <a:gd name="connsiteY719" fmla="*/ 491681 h 2903601"/>
                    <a:gd name="connsiteX720" fmla="*/ 1199505 w 1375767"/>
                    <a:gd name="connsiteY720" fmla="*/ 450914 h 2903601"/>
                    <a:gd name="connsiteX721" fmla="*/ 1227156 w 1375767"/>
                    <a:gd name="connsiteY721" fmla="*/ 459420 h 2903601"/>
                    <a:gd name="connsiteX722" fmla="*/ 1250670 w 1375767"/>
                    <a:gd name="connsiteY722" fmla="*/ 509112 h 2903601"/>
                    <a:gd name="connsiteX723" fmla="*/ 1285142 w 1375767"/>
                    <a:gd name="connsiteY723" fmla="*/ 549058 h 2903601"/>
                    <a:gd name="connsiteX724" fmla="*/ 1270901 w 1375767"/>
                    <a:gd name="connsiteY724" fmla="*/ 539972 h 2903601"/>
                    <a:gd name="connsiteX725" fmla="*/ 1300389 w 1375767"/>
                    <a:gd name="connsiteY725" fmla="*/ 578072 h 2903601"/>
                    <a:gd name="connsiteX726" fmla="*/ 1313473 w 1375767"/>
                    <a:gd name="connsiteY726" fmla="*/ 581882 h 2903601"/>
                    <a:gd name="connsiteX727" fmla="*/ 1322860 w 1375767"/>
                    <a:gd name="connsiteY727" fmla="*/ 582740 h 2903601"/>
                    <a:gd name="connsiteX728" fmla="*/ 1321248 w 1375767"/>
                    <a:gd name="connsiteY728" fmla="*/ 582835 h 2903601"/>
                    <a:gd name="connsiteX729" fmla="*/ 1361639 w 1375767"/>
                    <a:gd name="connsiteY729" fmla="*/ 613410 h 2903601"/>
                    <a:gd name="connsiteX730" fmla="*/ 1321343 w 1375767"/>
                    <a:gd name="connsiteY730" fmla="*/ 583692 h 2903601"/>
                    <a:gd name="connsiteX731" fmla="*/ 1312051 w 1375767"/>
                    <a:gd name="connsiteY731" fmla="*/ 583025 h 2903601"/>
                    <a:gd name="connsiteX732" fmla="*/ 1298587 w 1375767"/>
                    <a:gd name="connsiteY732" fmla="*/ 579311 h 2903601"/>
                    <a:gd name="connsiteX733" fmla="*/ 1266540 w 1375767"/>
                    <a:gd name="connsiteY733" fmla="*/ 537210 h 2903601"/>
                    <a:gd name="connsiteX734" fmla="*/ 1220934 w 1375767"/>
                    <a:gd name="connsiteY734" fmla="*/ 458057 h 2903601"/>
                    <a:gd name="connsiteX735" fmla="*/ 1211926 w 1375767"/>
                    <a:gd name="connsiteY735" fmla="*/ 455962 h 2903601"/>
                    <a:gd name="connsiteX736" fmla="*/ 1133893 w 1375767"/>
                    <a:gd name="connsiteY736" fmla="*/ 507111 h 2903601"/>
                    <a:gd name="connsiteX737" fmla="*/ 1125076 w 1375767"/>
                    <a:gd name="connsiteY737" fmla="*/ 522542 h 2903601"/>
                    <a:gd name="connsiteX738" fmla="*/ 1191067 w 1375767"/>
                    <a:gd name="connsiteY738" fmla="*/ 571310 h 2903601"/>
                    <a:gd name="connsiteX739" fmla="*/ 1197420 w 1375767"/>
                    <a:gd name="connsiteY739" fmla="*/ 571976 h 2903601"/>
                    <a:gd name="connsiteX740" fmla="*/ 1197799 w 1375767"/>
                    <a:gd name="connsiteY740" fmla="*/ 570071 h 2903601"/>
                    <a:gd name="connsiteX741" fmla="*/ 1209508 w 1375767"/>
                    <a:gd name="connsiteY741" fmla="*/ 551163 h 2903601"/>
                    <a:gd name="connsiteX742" fmla="*/ 1202540 w 1375767"/>
                    <a:gd name="connsiteY742" fmla="*/ 571786 h 2903601"/>
                    <a:gd name="connsiteX743" fmla="*/ 1225959 w 1375767"/>
                    <a:gd name="connsiteY743" fmla="*/ 565023 h 2903601"/>
                    <a:gd name="connsiteX744" fmla="*/ 1263506 w 1375767"/>
                    <a:gd name="connsiteY744" fmla="*/ 564737 h 2903601"/>
                    <a:gd name="connsiteX745" fmla="*/ 1227381 w 1375767"/>
                    <a:gd name="connsiteY745" fmla="*/ 567500 h 2903601"/>
                    <a:gd name="connsiteX746" fmla="*/ 1191636 w 1375767"/>
                    <a:gd name="connsiteY746" fmla="*/ 576358 h 2903601"/>
                    <a:gd name="connsiteX747" fmla="*/ 1160821 w 1375767"/>
                    <a:gd name="connsiteY747" fmla="*/ 564642 h 2903601"/>
                    <a:gd name="connsiteX748" fmla="*/ 1161769 w 1375767"/>
                    <a:gd name="connsiteY748" fmla="*/ 565785 h 2903601"/>
                    <a:gd name="connsiteX749" fmla="*/ 1206332 w 1375767"/>
                    <a:gd name="connsiteY749" fmla="*/ 600075 h 2903601"/>
                    <a:gd name="connsiteX750" fmla="*/ 1218563 w 1375767"/>
                    <a:gd name="connsiteY750" fmla="*/ 600075 h 2903601"/>
                    <a:gd name="connsiteX751" fmla="*/ 1230984 w 1375767"/>
                    <a:gd name="connsiteY751" fmla="*/ 598361 h 2903601"/>
                    <a:gd name="connsiteX752" fmla="*/ 1272987 w 1375767"/>
                    <a:gd name="connsiteY752" fmla="*/ 617506 h 2903601"/>
                    <a:gd name="connsiteX753" fmla="*/ 1231553 w 1375767"/>
                    <a:gd name="connsiteY753" fmla="*/ 600266 h 2903601"/>
                    <a:gd name="connsiteX754" fmla="*/ 1219606 w 1375767"/>
                    <a:gd name="connsiteY754" fmla="*/ 602456 h 2903601"/>
                    <a:gd name="connsiteX755" fmla="*/ 1206427 w 1375767"/>
                    <a:gd name="connsiteY755" fmla="*/ 602933 h 2903601"/>
                    <a:gd name="connsiteX756" fmla="*/ 1147926 w 1375767"/>
                    <a:gd name="connsiteY756" fmla="*/ 555403 h 2903601"/>
                    <a:gd name="connsiteX757" fmla="*/ 1119671 w 1375767"/>
                    <a:gd name="connsiteY757" fmla="*/ 529209 h 2903601"/>
                    <a:gd name="connsiteX758" fmla="*/ 950711 w 1375767"/>
                    <a:gd name="connsiteY758" fmla="*/ 604647 h 2903601"/>
                    <a:gd name="connsiteX759" fmla="*/ 950521 w 1375767"/>
                    <a:gd name="connsiteY759" fmla="*/ 604171 h 2903601"/>
                    <a:gd name="connsiteX760" fmla="*/ 863481 w 1375767"/>
                    <a:gd name="connsiteY760" fmla="*/ 793528 h 2903601"/>
                    <a:gd name="connsiteX761" fmla="*/ 871256 w 1375767"/>
                    <a:gd name="connsiteY761" fmla="*/ 815435 h 2903601"/>
                    <a:gd name="connsiteX762" fmla="*/ 930136 w 1375767"/>
                    <a:gd name="connsiteY762" fmla="*/ 915257 h 2903601"/>
                    <a:gd name="connsiteX763" fmla="*/ 967019 w 1375767"/>
                    <a:gd name="connsiteY763" fmla="*/ 944499 h 2903601"/>
                    <a:gd name="connsiteX764" fmla="*/ 978966 w 1375767"/>
                    <a:gd name="connsiteY764" fmla="*/ 949738 h 2903601"/>
                    <a:gd name="connsiteX765" fmla="*/ 995653 w 1375767"/>
                    <a:gd name="connsiteY765" fmla="*/ 948595 h 2903601"/>
                    <a:gd name="connsiteX766" fmla="*/ 1059179 w 1375767"/>
                    <a:gd name="connsiteY766" fmla="*/ 960406 h 2903601"/>
                    <a:gd name="connsiteX767" fmla="*/ 1073117 w 1375767"/>
                    <a:gd name="connsiteY767" fmla="*/ 969836 h 2903601"/>
                    <a:gd name="connsiteX768" fmla="*/ 1077099 w 1375767"/>
                    <a:gd name="connsiteY768" fmla="*/ 973646 h 2903601"/>
                    <a:gd name="connsiteX769" fmla="*/ 1080702 w 1375767"/>
                    <a:gd name="connsiteY769" fmla="*/ 977837 h 2903601"/>
                    <a:gd name="connsiteX770" fmla="*/ 1083736 w 1375767"/>
                    <a:gd name="connsiteY770" fmla="*/ 982313 h 2903601"/>
                    <a:gd name="connsiteX771" fmla="*/ 1086391 w 1375767"/>
                    <a:gd name="connsiteY771" fmla="*/ 986980 h 2903601"/>
                    <a:gd name="connsiteX772" fmla="*/ 1089141 w 1375767"/>
                    <a:gd name="connsiteY772" fmla="*/ 993648 h 2903601"/>
                    <a:gd name="connsiteX773" fmla="*/ 1090658 w 1375767"/>
                    <a:gd name="connsiteY773" fmla="*/ 998887 h 2903601"/>
                    <a:gd name="connsiteX774" fmla="*/ 1091227 w 1375767"/>
                    <a:gd name="connsiteY774" fmla="*/ 1001363 h 2903601"/>
                    <a:gd name="connsiteX775" fmla="*/ 1108104 w 1375767"/>
                    <a:gd name="connsiteY775" fmla="*/ 1014222 h 2903601"/>
                    <a:gd name="connsiteX776" fmla="*/ 1109810 w 1375767"/>
                    <a:gd name="connsiteY776" fmla="*/ 1016984 h 2903601"/>
                    <a:gd name="connsiteX777" fmla="*/ 1111327 w 1375767"/>
                    <a:gd name="connsiteY777" fmla="*/ 1019842 h 2903601"/>
                    <a:gd name="connsiteX778" fmla="*/ 1113034 w 1375767"/>
                    <a:gd name="connsiteY778" fmla="*/ 1023747 h 2903601"/>
                    <a:gd name="connsiteX779" fmla="*/ 1114362 w 1375767"/>
                    <a:gd name="connsiteY779" fmla="*/ 1027843 h 2903601"/>
                    <a:gd name="connsiteX780" fmla="*/ 1115689 w 1375767"/>
                    <a:gd name="connsiteY780" fmla="*/ 1031748 h 2903601"/>
                    <a:gd name="connsiteX781" fmla="*/ 1117016 w 1375767"/>
                    <a:gd name="connsiteY781" fmla="*/ 1034510 h 2903601"/>
                    <a:gd name="connsiteX782" fmla="*/ 1139393 w 1375767"/>
                    <a:gd name="connsiteY782" fmla="*/ 1043273 h 2903601"/>
                    <a:gd name="connsiteX783" fmla="*/ 1120809 w 1375767"/>
                    <a:gd name="connsiteY783" fmla="*/ 1040702 h 2903601"/>
                    <a:gd name="connsiteX784" fmla="*/ 1111707 w 1375767"/>
                    <a:gd name="connsiteY784" fmla="*/ 1026605 h 2903601"/>
                    <a:gd name="connsiteX785" fmla="*/ 1110000 w 1375767"/>
                    <a:gd name="connsiteY785" fmla="*/ 1022890 h 2903601"/>
                    <a:gd name="connsiteX786" fmla="*/ 1092175 w 1375767"/>
                    <a:gd name="connsiteY786" fmla="*/ 1006030 h 2903601"/>
                    <a:gd name="connsiteX787" fmla="*/ 1093313 w 1375767"/>
                    <a:gd name="connsiteY787" fmla="*/ 1020509 h 2903601"/>
                    <a:gd name="connsiteX788" fmla="*/ 1099950 w 1375767"/>
                    <a:gd name="connsiteY788" fmla="*/ 1047560 h 2903601"/>
                    <a:gd name="connsiteX789" fmla="*/ 1118739 w 1375767"/>
                    <a:gd name="connsiteY789" fmla="*/ 1065611 h 2903601"/>
                    <a:gd name="connsiteX790" fmla="*/ 1106207 w 1375767"/>
                    <a:gd name="connsiteY790" fmla="*/ 1060037 h 2903601"/>
                    <a:gd name="connsiteX791" fmla="*/ 1102130 w 1375767"/>
                    <a:gd name="connsiteY791" fmla="*/ 1055561 h 2903601"/>
                    <a:gd name="connsiteX792" fmla="*/ 1102415 w 1375767"/>
                    <a:gd name="connsiteY792" fmla="*/ 1060418 h 2903601"/>
                    <a:gd name="connsiteX793" fmla="*/ 1098697 w 1375767"/>
                    <a:gd name="connsiteY793" fmla="*/ 1075133 h 2903601"/>
                    <a:gd name="connsiteX794" fmla="*/ 1099381 w 1375767"/>
                    <a:gd name="connsiteY794" fmla="*/ 1051465 h 2903601"/>
                    <a:gd name="connsiteX795" fmla="*/ 1092744 w 1375767"/>
                    <a:gd name="connsiteY795" fmla="*/ 1035558 h 2903601"/>
                    <a:gd name="connsiteX796" fmla="*/ 1088098 w 1375767"/>
                    <a:gd name="connsiteY796" fmla="*/ 1007269 h 2903601"/>
                    <a:gd name="connsiteX797" fmla="*/ 1086865 w 1375767"/>
                    <a:gd name="connsiteY797" fmla="*/ 1002221 h 2903601"/>
                    <a:gd name="connsiteX798" fmla="*/ 1084779 w 1375767"/>
                    <a:gd name="connsiteY798" fmla="*/ 995744 h 2903601"/>
                    <a:gd name="connsiteX799" fmla="*/ 1081840 w 1375767"/>
                    <a:gd name="connsiteY799" fmla="*/ 989648 h 2903601"/>
                    <a:gd name="connsiteX800" fmla="*/ 1079185 w 1375767"/>
                    <a:gd name="connsiteY800" fmla="*/ 985361 h 2903601"/>
                    <a:gd name="connsiteX801" fmla="*/ 1076151 w 1375767"/>
                    <a:gd name="connsiteY801" fmla="*/ 981266 h 2903601"/>
                    <a:gd name="connsiteX802" fmla="*/ 1072643 w 1375767"/>
                    <a:gd name="connsiteY802" fmla="*/ 977551 h 2903601"/>
                    <a:gd name="connsiteX803" fmla="*/ 1070083 w 1375767"/>
                    <a:gd name="connsiteY803" fmla="*/ 975265 h 2903601"/>
                    <a:gd name="connsiteX804" fmla="*/ 996222 w 1375767"/>
                    <a:gd name="connsiteY804" fmla="*/ 956691 h 2903601"/>
                    <a:gd name="connsiteX805" fmla="*/ 1050741 w 1375767"/>
                    <a:gd name="connsiteY805" fmla="*/ 1012317 h 2903601"/>
                    <a:gd name="connsiteX806" fmla="*/ 1042776 w 1375767"/>
                    <a:gd name="connsiteY806" fmla="*/ 1054894 h 2903601"/>
                    <a:gd name="connsiteX807" fmla="*/ 1042776 w 1375767"/>
                    <a:gd name="connsiteY807" fmla="*/ 1055275 h 2903601"/>
                    <a:gd name="connsiteX808" fmla="*/ 1037751 w 1375767"/>
                    <a:gd name="connsiteY808" fmla="*/ 1068515 h 2903601"/>
                    <a:gd name="connsiteX809" fmla="*/ 1034527 w 1375767"/>
                    <a:gd name="connsiteY809" fmla="*/ 1107758 h 2903601"/>
                    <a:gd name="connsiteX810" fmla="*/ 1042397 w 1375767"/>
                    <a:gd name="connsiteY810" fmla="*/ 1124522 h 2903601"/>
                    <a:gd name="connsiteX811" fmla="*/ 1047896 w 1375767"/>
                    <a:gd name="connsiteY811" fmla="*/ 1142524 h 2903601"/>
                    <a:gd name="connsiteX812" fmla="*/ 1043819 w 1375767"/>
                    <a:gd name="connsiteY812" fmla="*/ 1155668 h 2903601"/>
                    <a:gd name="connsiteX813" fmla="*/ 1047707 w 1375767"/>
                    <a:gd name="connsiteY813" fmla="*/ 1142524 h 2903601"/>
                    <a:gd name="connsiteX814" fmla="*/ 1041923 w 1375767"/>
                    <a:gd name="connsiteY814" fmla="*/ 1124807 h 2903601"/>
                    <a:gd name="connsiteX815" fmla="*/ 1033579 w 1375767"/>
                    <a:gd name="connsiteY815" fmla="*/ 1108043 h 2903601"/>
                    <a:gd name="connsiteX816" fmla="*/ 1036708 w 1375767"/>
                    <a:gd name="connsiteY816" fmla="*/ 1065943 h 2903601"/>
                    <a:gd name="connsiteX817" fmla="*/ 1011013 w 1375767"/>
                    <a:gd name="connsiteY817" fmla="*/ 1096899 h 2903601"/>
                    <a:gd name="connsiteX818" fmla="*/ 1046095 w 1375767"/>
                    <a:gd name="connsiteY818" fmla="*/ 1037939 h 2903601"/>
                    <a:gd name="connsiteX819" fmla="*/ 972588 w 1375767"/>
                    <a:gd name="connsiteY819" fmla="*/ 1080963 h 2903601"/>
                    <a:gd name="connsiteX820" fmla="*/ 958239 w 1375767"/>
                    <a:gd name="connsiteY820" fmla="*/ 1097889 h 2903601"/>
                    <a:gd name="connsiteX821" fmla="*/ 965407 w 1375767"/>
                    <a:gd name="connsiteY821" fmla="*/ 1084993 h 2903601"/>
                    <a:gd name="connsiteX822" fmla="*/ 928619 w 1375767"/>
                    <a:gd name="connsiteY822" fmla="*/ 1115282 h 2903601"/>
                    <a:gd name="connsiteX823" fmla="*/ 926628 w 1375767"/>
                    <a:gd name="connsiteY823" fmla="*/ 1127474 h 2903601"/>
                    <a:gd name="connsiteX824" fmla="*/ 927197 w 1375767"/>
                    <a:gd name="connsiteY824" fmla="*/ 1136047 h 2903601"/>
                    <a:gd name="connsiteX825" fmla="*/ 900364 w 1375767"/>
                    <a:gd name="connsiteY825" fmla="*/ 1175480 h 2903601"/>
                    <a:gd name="connsiteX826" fmla="*/ 926343 w 1375767"/>
                    <a:gd name="connsiteY826" fmla="*/ 1136237 h 2903601"/>
                    <a:gd name="connsiteX827" fmla="*/ 925680 w 1375767"/>
                    <a:gd name="connsiteY827" fmla="*/ 1127665 h 2903601"/>
                    <a:gd name="connsiteX828" fmla="*/ 927576 w 1375767"/>
                    <a:gd name="connsiteY828" fmla="*/ 1115092 h 2903601"/>
                    <a:gd name="connsiteX829" fmla="*/ 968252 w 1375767"/>
                    <a:gd name="connsiteY829" fmla="*/ 1082231 h 2903601"/>
                    <a:gd name="connsiteX830" fmla="*/ 1047138 w 1375767"/>
                    <a:gd name="connsiteY830" fmla="*/ 1033748 h 2903601"/>
                    <a:gd name="connsiteX831" fmla="*/ 1047991 w 1375767"/>
                    <a:gd name="connsiteY831" fmla="*/ 1025366 h 2903601"/>
                    <a:gd name="connsiteX832" fmla="*/ 980198 w 1375767"/>
                    <a:gd name="connsiteY832" fmla="*/ 959072 h 2903601"/>
                    <a:gd name="connsiteX833" fmla="*/ 961994 w 1375767"/>
                    <a:gd name="connsiteY833" fmla="*/ 952405 h 2903601"/>
                    <a:gd name="connsiteX834" fmla="*/ 919327 w 1375767"/>
                    <a:gd name="connsiteY834" fmla="*/ 1016603 h 2903601"/>
                    <a:gd name="connsiteX835" fmla="*/ 919611 w 1375767"/>
                    <a:gd name="connsiteY835" fmla="*/ 1022318 h 2903601"/>
                    <a:gd name="connsiteX836" fmla="*/ 921697 w 1375767"/>
                    <a:gd name="connsiteY836" fmla="*/ 1022509 h 2903601"/>
                    <a:gd name="connsiteX837" fmla="*/ 944504 w 1375767"/>
                    <a:gd name="connsiteY837" fmla="*/ 1031673 h 2903601"/>
                    <a:gd name="connsiteX838" fmla="*/ 920560 w 1375767"/>
                    <a:gd name="connsiteY838" fmla="*/ 1027081 h 2903601"/>
                    <a:gd name="connsiteX839" fmla="*/ 931558 w 1375767"/>
                    <a:gd name="connsiteY839" fmla="*/ 1047750 h 2903601"/>
                    <a:gd name="connsiteX840" fmla="*/ 937816 w 1375767"/>
                    <a:gd name="connsiteY840" fmla="*/ 1081850 h 2903601"/>
                    <a:gd name="connsiteX841" fmla="*/ 929188 w 1375767"/>
                    <a:gd name="connsiteY841" fmla="*/ 1049274 h 2903601"/>
                    <a:gd name="connsiteX842" fmla="*/ 914017 w 1375767"/>
                    <a:gd name="connsiteY842" fmla="*/ 1017651 h 2903601"/>
                    <a:gd name="connsiteX843" fmla="*/ 921887 w 1375767"/>
                    <a:gd name="connsiteY843" fmla="*/ 988695 h 2903601"/>
                    <a:gd name="connsiteX844" fmla="*/ 920749 w 1375767"/>
                    <a:gd name="connsiteY844" fmla="*/ 989648 h 2903601"/>
                    <a:gd name="connsiteX845" fmla="*/ 890408 w 1375767"/>
                    <a:gd name="connsiteY845" fmla="*/ 1033177 h 2903601"/>
                    <a:gd name="connsiteX846" fmla="*/ 892210 w 1375767"/>
                    <a:gd name="connsiteY846" fmla="*/ 1044321 h 2903601"/>
                    <a:gd name="connsiteX847" fmla="*/ 896002 w 1375767"/>
                    <a:gd name="connsiteY847" fmla="*/ 1055465 h 2903601"/>
                    <a:gd name="connsiteX848" fmla="*/ 881780 w 1375767"/>
                    <a:gd name="connsiteY848" fmla="*/ 1095280 h 2903601"/>
                    <a:gd name="connsiteX849" fmla="*/ 894011 w 1375767"/>
                    <a:gd name="connsiteY849" fmla="*/ 1056132 h 2903601"/>
                    <a:gd name="connsiteX850" fmla="*/ 889745 w 1375767"/>
                    <a:gd name="connsiteY850" fmla="*/ 1045559 h 2903601"/>
                    <a:gd name="connsiteX851" fmla="*/ 887185 w 1375767"/>
                    <a:gd name="connsiteY851" fmla="*/ 1033653 h 2903601"/>
                    <a:gd name="connsiteX852" fmla="*/ 929662 w 1375767"/>
                    <a:gd name="connsiteY852" fmla="*/ 976217 h 2903601"/>
                    <a:gd name="connsiteX853" fmla="*/ 953650 w 1375767"/>
                    <a:gd name="connsiteY853" fmla="*/ 948214 h 2903601"/>
                    <a:gd name="connsiteX854" fmla="*/ 880642 w 1375767"/>
                    <a:gd name="connsiteY854" fmla="*/ 872776 h 2903601"/>
                    <a:gd name="connsiteX855" fmla="*/ 824796 w 1375767"/>
                    <a:gd name="connsiteY855" fmla="*/ 804291 h 2903601"/>
                    <a:gd name="connsiteX856" fmla="*/ 694520 w 1375767"/>
                    <a:gd name="connsiteY856" fmla="*/ 835533 h 2903601"/>
                    <a:gd name="connsiteX857" fmla="*/ 643605 w 1375767"/>
                    <a:gd name="connsiteY857" fmla="*/ 973074 h 2903601"/>
                    <a:gd name="connsiteX858" fmla="*/ 647966 w 1375767"/>
                    <a:gd name="connsiteY858" fmla="*/ 1195769 h 2903601"/>
                    <a:gd name="connsiteX859" fmla="*/ 647397 w 1375767"/>
                    <a:gd name="connsiteY859" fmla="*/ 1196340 h 2903601"/>
                    <a:gd name="connsiteX860" fmla="*/ 647966 w 1375767"/>
                    <a:gd name="connsiteY860" fmla="*/ 1196340 h 2903601"/>
                    <a:gd name="connsiteX861" fmla="*/ 660671 w 1375767"/>
                    <a:gd name="connsiteY861" fmla="*/ 1324166 h 2903601"/>
                    <a:gd name="connsiteX862" fmla="*/ 713389 w 1375767"/>
                    <a:gd name="connsiteY862" fmla="*/ 1441418 h 2903601"/>
                    <a:gd name="connsiteX863" fmla="*/ 756305 w 1375767"/>
                    <a:gd name="connsiteY863" fmla="*/ 1505799 h 2903601"/>
                    <a:gd name="connsiteX864" fmla="*/ 787058 w 1375767"/>
                    <a:gd name="connsiteY864" fmla="*/ 1568177 h 2903601"/>
                    <a:gd name="connsiteX865" fmla="*/ 776915 w 1375767"/>
                    <a:gd name="connsiteY865" fmla="*/ 1580197 h 2903601"/>
                    <a:gd name="connsiteX866" fmla="*/ 782510 w 1375767"/>
                    <a:gd name="connsiteY866" fmla="*/ 1598271 h 2903601"/>
                    <a:gd name="connsiteX867" fmla="*/ 798356 w 1375767"/>
                    <a:gd name="connsiteY867" fmla="*/ 1606083 h 2903601"/>
                    <a:gd name="connsiteX868" fmla="*/ 807208 w 1375767"/>
                    <a:gd name="connsiteY868" fmla="*/ 1643301 h 2903601"/>
                    <a:gd name="connsiteX869" fmla="*/ 804506 w 1375767"/>
                    <a:gd name="connsiteY869" fmla="*/ 1646015 h 2903601"/>
                    <a:gd name="connsiteX870" fmla="*/ 799007 w 1375767"/>
                    <a:gd name="connsiteY870" fmla="*/ 1666208 h 2903601"/>
                    <a:gd name="connsiteX871" fmla="*/ 800578 w 1375767"/>
                    <a:gd name="connsiteY871" fmla="*/ 1673004 h 2903601"/>
                    <a:gd name="connsiteX872" fmla="*/ 793224 w 1375767"/>
                    <a:gd name="connsiteY872" fmla="*/ 1665351 h 2903601"/>
                    <a:gd name="connsiteX873" fmla="*/ 774984 w 1375767"/>
                    <a:gd name="connsiteY873" fmla="*/ 1672233 h 2903601"/>
                    <a:gd name="connsiteX874" fmla="*/ 773838 w 1375767"/>
                    <a:gd name="connsiteY874" fmla="*/ 1674642 h 2903601"/>
                    <a:gd name="connsiteX875" fmla="*/ 773770 w 1375767"/>
                    <a:gd name="connsiteY875" fmla="*/ 1651037 h 2903601"/>
                    <a:gd name="connsiteX876" fmla="*/ 683996 w 1375767"/>
                    <a:gd name="connsiteY876" fmla="*/ 1458182 h 2903601"/>
                    <a:gd name="connsiteX877" fmla="*/ 612031 w 1375767"/>
                    <a:gd name="connsiteY877" fmla="*/ 1201960 h 2903601"/>
                    <a:gd name="connsiteX878" fmla="*/ 613738 w 1375767"/>
                    <a:gd name="connsiteY878" fmla="*/ 953262 h 2903601"/>
                    <a:gd name="connsiteX879" fmla="*/ 471136 w 1375767"/>
                    <a:gd name="connsiteY879" fmla="*/ 762191 h 2903601"/>
                    <a:gd name="connsiteX880" fmla="*/ 306442 w 1375767"/>
                    <a:gd name="connsiteY880" fmla="*/ 745998 h 2903601"/>
                    <a:gd name="connsiteX881" fmla="*/ 292789 w 1375767"/>
                    <a:gd name="connsiteY881" fmla="*/ 779526 h 2903601"/>
                    <a:gd name="connsiteX882" fmla="*/ 261405 w 1375767"/>
                    <a:gd name="connsiteY882" fmla="*/ 842867 h 2903601"/>
                    <a:gd name="connsiteX883" fmla="*/ 249079 w 1375767"/>
                    <a:gd name="connsiteY883" fmla="*/ 846868 h 2903601"/>
                    <a:gd name="connsiteX884" fmla="*/ 237132 w 1375767"/>
                    <a:gd name="connsiteY884" fmla="*/ 848868 h 2903601"/>
                    <a:gd name="connsiteX885" fmla="*/ 207266 w 1375767"/>
                    <a:gd name="connsiteY885" fmla="*/ 878586 h 2903601"/>
                    <a:gd name="connsiteX886" fmla="*/ 236753 w 1375767"/>
                    <a:gd name="connsiteY886" fmla="*/ 846868 h 2903601"/>
                    <a:gd name="connsiteX887" fmla="*/ 248984 w 1375767"/>
                    <a:gd name="connsiteY887" fmla="*/ 844201 h 2903601"/>
                    <a:gd name="connsiteX888" fmla="*/ 260173 w 1375767"/>
                    <a:gd name="connsiteY888" fmla="*/ 840010 h 2903601"/>
                    <a:gd name="connsiteX889" fmla="*/ 284824 w 1375767"/>
                    <a:gd name="connsiteY889" fmla="*/ 793528 h 2903601"/>
                    <a:gd name="connsiteX890" fmla="*/ 285109 w 1375767"/>
                    <a:gd name="connsiteY890" fmla="*/ 792099 h 2903601"/>
                    <a:gd name="connsiteX891" fmla="*/ 262448 w 1375767"/>
                    <a:gd name="connsiteY891" fmla="*/ 813245 h 2903601"/>
                    <a:gd name="connsiteX892" fmla="*/ 225565 w 1375767"/>
                    <a:gd name="connsiteY892" fmla="*/ 817245 h 2903601"/>
                    <a:gd name="connsiteX893" fmla="*/ 191147 w 1375767"/>
                    <a:gd name="connsiteY893" fmla="*/ 826961 h 2903601"/>
                    <a:gd name="connsiteX894" fmla="*/ 225755 w 1375767"/>
                    <a:gd name="connsiteY894" fmla="*/ 814578 h 2903601"/>
                    <a:gd name="connsiteX895" fmla="*/ 250407 w 1375767"/>
                    <a:gd name="connsiteY895" fmla="*/ 812864 h 2903601"/>
                    <a:gd name="connsiteX896" fmla="*/ 234313 w 1375767"/>
                    <a:gd name="connsiteY896" fmla="*/ 796308 h 2903601"/>
                    <a:gd name="connsiteX897" fmla="*/ 253915 w 1375767"/>
                    <a:gd name="connsiteY897" fmla="*/ 809625 h 2903601"/>
                    <a:gd name="connsiteX898" fmla="*/ 255147 w 1375767"/>
                    <a:gd name="connsiteY898" fmla="*/ 811244 h 2903601"/>
                    <a:gd name="connsiteX899" fmla="*/ 260647 w 1375767"/>
                    <a:gd name="connsiteY899" fmla="*/ 808482 h 2903601"/>
                    <a:gd name="connsiteX900" fmla="*/ 298099 w 1375767"/>
                    <a:gd name="connsiteY900" fmla="*/ 741617 h 2903601"/>
                    <a:gd name="connsiteX901" fmla="*/ 282644 w 1375767"/>
                    <a:gd name="connsiteY901" fmla="*/ 730472 h 2903601"/>
                    <a:gd name="connsiteX902" fmla="*/ 186881 w 1375767"/>
                    <a:gd name="connsiteY902" fmla="*/ 709803 h 2903601"/>
                    <a:gd name="connsiteX903" fmla="*/ 182178 w 1375767"/>
                    <a:gd name="connsiteY903" fmla="*/ 713055 h 2903601"/>
                    <a:gd name="connsiteX904" fmla="*/ 197405 w 1375767"/>
                    <a:gd name="connsiteY904" fmla="*/ 700850 h 2903601"/>
                    <a:gd name="connsiteX905" fmla="*/ 276481 w 1375767"/>
                    <a:gd name="connsiteY905" fmla="*/ 716185 h 2903601"/>
                    <a:gd name="connsiteX906" fmla="*/ 224143 w 1375767"/>
                    <a:gd name="connsiteY906" fmla="*/ 667703 h 2903601"/>
                    <a:gd name="connsiteX907" fmla="*/ 222043 w 1375767"/>
                    <a:gd name="connsiteY907" fmla="*/ 667079 h 2903601"/>
                    <a:gd name="connsiteX908" fmla="*/ 246128 w 1375767"/>
                    <a:gd name="connsiteY908" fmla="*/ 671894 h 2903601"/>
                    <a:gd name="connsiteX909" fmla="*/ 284066 w 1375767"/>
                    <a:gd name="connsiteY909" fmla="*/ 712280 h 2903601"/>
                    <a:gd name="connsiteX910" fmla="*/ 291462 w 1375767"/>
                    <a:gd name="connsiteY910" fmla="*/ 726281 h 2903601"/>
                    <a:gd name="connsiteX911" fmla="*/ 302365 w 1375767"/>
                    <a:gd name="connsiteY911" fmla="*/ 733139 h 2903601"/>
                    <a:gd name="connsiteX912" fmla="*/ 348161 w 1375767"/>
                    <a:gd name="connsiteY912" fmla="*/ 747808 h 2903601"/>
                    <a:gd name="connsiteX913" fmla="*/ 410075 w 1375767"/>
                    <a:gd name="connsiteY913" fmla="*/ 752475 h 2903601"/>
                    <a:gd name="connsiteX914" fmla="*/ 437097 w 1375767"/>
                    <a:gd name="connsiteY914" fmla="*/ 727329 h 2903601"/>
                    <a:gd name="connsiteX915" fmla="*/ 442692 w 1375767"/>
                    <a:gd name="connsiteY915" fmla="*/ 703136 h 2903601"/>
                    <a:gd name="connsiteX916" fmla="*/ 433779 w 1375767"/>
                    <a:gd name="connsiteY916" fmla="*/ 659130 h 2903601"/>
                    <a:gd name="connsiteX917" fmla="*/ 374140 w 1375767"/>
                    <a:gd name="connsiteY917" fmla="*/ 589312 h 2903601"/>
                    <a:gd name="connsiteX918" fmla="*/ 328155 w 1375767"/>
                    <a:gd name="connsiteY918" fmla="*/ 569595 h 2903601"/>
                    <a:gd name="connsiteX919" fmla="*/ 255337 w 1375767"/>
                    <a:gd name="connsiteY919" fmla="*/ 514255 h 2903601"/>
                    <a:gd name="connsiteX920" fmla="*/ 226324 w 1375767"/>
                    <a:gd name="connsiteY920" fmla="*/ 537877 h 2903601"/>
                    <a:gd name="connsiteX921" fmla="*/ 166400 w 1375767"/>
                    <a:gd name="connsiteY921" fmla="*/ 580263 h 2903601"/>
                    <a:gd name="connsiteX922" fmla="*/ 153221 w 1375767"/>
                    <a:gd name="connsiteY922" fmla="*/ 578644 h 2903601"/>
                    <a:gd name="connsiteX923" fmla="*/ 141369 w 1375767"/>
                    <a:gd name="connsiteY923" fmla="*/ 575405 h 2903601"/>
                    <a:gd name="connsiteX924" fmla="*/ 99461 w 1375767"/>
                    <a:gd name="connsiteY924" fmla="*/ 589026 h 2903601"/>
                    <a:gd name="connsiteX925" fmla="*/ 142033 w 1375767"/>
                    <a:gd name="connsiteY925" fmla="*/ 573596 h 2903601"/>
                    <a:gd name="connsiteX926" fmla="*/ 154454 w 1375767"/>
                    <a:gd name="connsiteY926" fmla="*/ 576358 h 2903601"/>
                    <a:gd name="connsiteX927" fmla="*/ 166685 w 1375767"/>
                    <a:gd name="connsiteY927" fmla="*/ 577310 h 2903601"/>
                    <a:gd name="connsiteX928" fmla="*/ 212196 w 1375767"/>
                    <a:gd name="connsiteY928" fmla="*/ 546926 h 2903601"/>
                    <a:gd name="connsiteX929" fmla="*/ 213144 w 1375767"/>
                    <a:gd name="connsiteY929" fmla="*/ 545878 h 2903601"/>
                    <a:gd name="connsiteX930" fmla="*/ 182045 w 1375767"/>
                    <a:gd name="connsiteY930" fmla="*/ 554927 h 2903601"/>
                    <a:gd name="connsiteX931" fmla="*/ 146679 w 1375767"/>
                    <a:gd name="connsiteY931" fmla="*/ 543020 h 2903601"/>
                    <a:gd name="connsiteX932" fmla="*/ 110649 w 1375767"/>
                    <a:gd name="connsiteY932" fmla="*/ 537210 h 2903601"/>
                    <a:gd name="connsiteX933" fmla="*/ 148196 w 1375767"/>
                    <a:gd name="connsiteY933" fmla="*/ 540734 h 2903601"/>
                    <a:gd name="connsiteX934" fmla="*/ 171426 w 1375767"/>
                    <a:gd name="connsiteY934" fmla="*/ 549497 h 2903601"/>
                    <a:gd name="connsiteX935" fmla="*/ 164978 w 1375767"/>
                    <a:gd name="connsiteY935" fmla="*/ 528054 h 2903601"/>
                    <a:gd name="connsiteX936" fmla="*/ 176261 w 1375767"/>
                    <a:gd name="connsiteY936" fmla="*/ 548164 h 2903601"/>
                    <a:gd name="connsiteX937" fmla="*/ 176546 w 1375767"/>
                    <a:gd name="connsiteY937" fmla="*/ 550069 h 2903601"/>
                    <a:gd name="connsiteX938" fmla="*/ 182898 w 1375767"/>
                    <a:gd name="connsiteY938" fmla="*/ 549878 h 2903601"/>
                    <a:gd name="connsiteX939" fmla="*/ 250217 w 1375767"/>
                    <a:gd name="connsiteY939" fmla="*/ 507016 h 2903601"/>
                    <a:gd name="connsiteX940" fmla="*/ 241873 w 1375767"/>
                    <a:gd name="connsiteY940" fmla="*/ 490823 h 2903601"/>
                    <a:gd name="connsiteX941" fmla="*/ 165547 w 1375767"/>
                    <a:gd name="connsiteY941" fmla="*/ 432911 h 2903601"/>
                    <a:gd name="connsiteX942" fmla="*/ 163618 w 1375767"/>
                    <a:gd name="connsiteY942" fmla="*/ 433194 h 2903601"/>
                    <a:gd name="connsiteX943" fmla="*/ 180243 w 1375767"/>
                    <a:gd name="connsiteY943" fmla="*/ 429578 h 2903601"/>
                    <a:gd name="connsiteX944" fmla="*/ 244244 w 1375767"/>
                    <a:gd name="connsiteY944" fmla="*/ 475964 h 2903601"/>
                    <a:gd name="connsiteX945" fmla="*/ 221014 w 1375767"/>
                    <a:gd name="connsiteY945" fmla="*/ 411766 h 2903601"/>
                    <a:gd name="connsiteX946" fmla="*/ 213903 w 1375767"/>
                    <a:gd name="connsiteY946" fmla="*/ 405479 h 2903601"/>
                    <a:gd name="connsiteX947" fmla="*/ 194466 w 1375767"/>
                    <a:gd name="connsiteY947" fmla="*/ 392144 h 2903601"/>
                    <a:gd name="connsiteX948" fmla="*/ 252872 w 1375767"/>
                    <a:gd name="connsiteY948" fmla="*/ 475679 h 2903601"/>
                    <a:gd name="connsiteX949" fmla="*/ 252587 w 1375767"/>
                    <a:gd name="connsiteY949" fmla="*/ 491014 h 2903601"/>
                    <a:gd name="connsiteX950" fmla="*/ 259130 w 1375767"/>
                    <a:gd name="connsiteY950" fmla="*/ 501587 h 2903601"/>
                    <a:gd name="connsiteX951" fmla="*/ 293263 w 1375767"/>
                    <a:gd name="connsiteY951" fmla="*/ 533495 h 2903601"/>
                    <a:gd name="connsiteX952" fmla="*/ 371865 w 1375767"/>
                    <a:gd name="connsiteY952" fmla="*/ 570929 h 2903601"/>
                    <a:gd name="connsiteX953" fmla="*/ 470662 w 1375767"/>
                    <a:gd name="connsiteY953" fmla="*/ 515017 h 2903601"/>
                    <a:gd name="connsiteX954" fmla="*/ 488108 w 1375767"/>
                    <a:gd name="connsiteY954" fmla="*/ 400812 h 2903601"/>
                    <a:gd name="connsiteX955" fmla="*/ 471705 w 1375767"/>
                    <a:gd name="connsiteY955" fmla="*/ 269558 h 2903601"/>
                    <a:gd name="connsiteX956" fmla="*/ 461655 w 1375767"/>
                    <a:gd name="connsiteY956" fmla="*/ 212217 h 2903601"/>
                    <a:gd name="connsiteX957" fmla="*/ 422212 w 1375767"/>
                    <a:gd name="connsiteY957" fmla="*/ 213932 h 2903601"/>
                    <a:gd name="connsiteX958" fmla="*/ 345222 w 1375767"/>
                    <a:gd name="connsiteY958" fmla="*/ 212408 h 2903601"/>
                    <a:gd name="connsiteX959" fmla="*/ 335740 w 1375767"/>
                    <a:gd name="connsiteY959" fmla="*/ 203740 h 2903601"/>
                    <a:gd name="connsiteX960" fmla="*/ 328439 w 1375767"/>
                    <a:gd name="connsiteY960" fmla="*/ 194596 h 2903601"/>
                    <a:gd name="connsiteX961" fmla="*/ 285393 w 1375767"/>
                    <a:gd name="connsiteY961" fmla="*/ 181356 h 2903601"/>
                    <a:gd name="connsiteX962" fmla="*/ 330146 w 1375767"/>
                    <a:gd name="connsiteY962" fmla="*/ 193548 h 2903601"/>
                    <a:gd name="connsiteX963" fmla="*/ 338205 w 1375767"/>
                    <a:gd name="connsiteY963" fmla="*/ 202692 h 2903601"/>
                    <a:gd name="connsiteX964" fmla="*/ 347402 w 1375767"/>
                    <a:gd name="connsiteY964" fmla="*/ 210312 h 2903601"/>
                    <a:gd name="connsiteX965" fmla="*/ 404671 w 1375767"/>
                    <a:gd name="connsiteY965" fmla="*/ 212789 h 2903601"/>
                    <a:gd name="connsiteX966" fmla="*/ 406188 w 1375767"/>
                    <a:gd name="connsiteY966" fmla="*/ 212503 h 2903601"/>
                    <a:gd name="connsiteX967" fmla="*/ 374994 w 1375767"/>
                    <a:gd name="connsiteY967" fmla="*/ 201930 h 2903601"/>
                    <a:gd name="connsiteX968" fmla="*/ 354514 w 1375767"/>
                    <a:gd name="connsiteY968" fmla="*/ 172784 h 2903601"/>
                    <a:gd name="connsiteX969" fmla="*/ 329388 w 1375767"/>
                    <a:gd name="connsiteY969" fmla="*/ 147923 h 2903601"/>
                    <a:gd name="connsiteX970" fmla="*/ 357263 w 1375767"/>
                    <a:gd name="connsiteY970" fmla="*/ 171831 h 2903601"/>
                    <a:gd name="connsiteX971" fmla="*/ 370063 w 1375767"/>
                    <a:gd name="connsiteY971" fmla="*/ 191643 h 2903601"/>
                    <a:gd name="connsiteX972" fmla="*/ 376700 w 1375767"/>
                    <a:gd name="connsiteY972" fmla="*/ 150114 h 2903601"/>
                    <a:gd name="connsiteX973" fmla="*/ 381631 w 1375767"/>
                    <a:gd name="connsiteY973" fmla="*/ 160973 h 2903601"/>
                    <a:gd name="connsiteX974" fmla="*/ 374899 w 1375767"/>
                    <a:gd name="connsiteY974" fmla="*/ 193358 h 2903601"/>
                    <a:gd name="connsiteX975" fmla="*/ 373856 w 1375767"/>
                    <a:gd name="connsiteY975" fmla="*/ 194977 h 2903601"/>
                    <a:gd name="connsiteX976" fmla="*/ 379071 w 1375767"/>
                    <a:gd name="connsiteY976" fmla="*/ 198406 h 2903601"/>
                    <a:gd name="connsiteX977" fmla="*/ 462413 w 1375767"/>
                    <a:gd name="connsiteY977" fmla="*/ 203645 h 2903601"/>
                    <a:gd name="connsiteX978" fmla="*/ 466680 w 1375767"/>
                    <a:gd name="connsiteY978" fmla="*/ 186500 h 2903601"/>
                    <a:gd name="connsiteX979" fmla="*/ 444209 w 1375767"/>
                    <a:gd name="connsiteY979" fmla="*/ 99060 h 2903601"/>
                    <a:gd name="connsiteX980" fmla="*/ 440517 w 1375767"/>
                    <a:gd name="connsiteY980" fmla="*/ 97184 h 2903601"/>
                    <a:gd name="connsiteX981" fmla="*/ 458052 w 1375767"/>
                    <a:gd name="connsiteY981" fmla="*/ 104489 h 2903601"/>
                    <a:gd name="connsiteX982" fmla="*/ 478247 w 1375767"/>
                    <a:gd name="connsiteY982" fmla="*/ 176117 h 2903601"/>
                    <a:gd name="connsiteX983" fmla="*/ 503184 w 1375767"/>
                    <a:gd name="connsiteY983" fmla="*/ 111252 h 2903601"/>
                    <a:gd name="connsiteX984" fmla="*/ 502520 w 1375767"/>
                    <a:gd name="connsiteY984" fmla="*/ 108109 h 2903601"/>
                    <a:gd name="connsiteX985" fmla="*/ 501003 w 1375767"/>
                    <a:gd name="connsiteY985" fmla="*/ 103442 h 2903601"/>
                    <a:gd name="connsiteX986" fmla="*/ 499012 w 1375767"/>
                    <a:gd name="connsiteY986" fmla="*/ 98870 h 2903601"/>
                    <a:gd name="connsiteX987" fmla="*/ 496452 w 1375767"/>
                    <a:gd name="connsiteY987" fmla="*/ 94488 h 2903601"/>
                    <a:gd name="connsiteX988" fmla="*/ 492469 w 1375767"/>
                    <a:gd name="connsiteY988" fmla="*/ 88868 h 2903601"/>
                    <a:gd name="connsiteX989" fmla="*/ 487634 w 1375767"/>
                    <a:gd name="connsiteY989" fmla="*/ 83630 h 2903601"/>
                    <a:gd name="connsiteX990" fmla="*/ 483557 w 1375767"/>
                    <a:gd name="connsiteY990" fmla="*/ 79915 h 2903601"/>
                    <a:gd name="connsiteX991" fmla="*/ 460232 w 1375767"/>
                    <a:gd name="connsiteY991" fmla="*/ 60484 h 2903601"/>
                    <a:gd name="connsiteX992" fmla="*/ 449423 w 1375767"/>
                    <a:gd name="connsiteY992" fmla="*/ 46482 h 2903601"/>
                    <a:gd name="connsiteX993" fmla="*/ 427126 w 1375767"/>
                    <a:gd name="connsiteY993" fmla="*/ 33442 h 2903601"/>
                    <a:gd name="connsiteX994" fmla="*/ 442976 w 1375767"/>
                    <a:gd name="connsiteY994" fmla="*/ 39148 h 2903601"/>
                    <a:gd name="connsiteX995" fmla="*/ 447337 w 1375767"/>
                    <a:gd name="connsiteY995" fmla="*/ 42101 h 2903601"/>
                    <a:gd name="connsiteX996" fmla="*/ 445536 w 1375767"/>
                    <a:gd name="connsiteY996" fmla="*/ 36576 h 2903601"/>
                    <a:gd name="connsiteX997" fmla="*/ 447850 w 1375767"/>
                    <a:gd name="connsiteY997" fmla="*/ 22276 h 2903601"/>
                    <a:gd name="connsiteX998" fmla="*/ 447565 w 1375767"/>
                    <a:gd name="connsiteY998" fmla="*/ 24037 h 2903601"/>
                    <a:gd name="connsiteX999" fmla="*/ 447290 w 1375767"/>
                    <a:gd name="connsiteY999" fmla="*/ 22931 h 2903601"/>
                    <a:gd name="connsiteX1000" fmla="*/ 479764 w 1375767"/>
                    <a:gd name="connsiteY1000" fmla="*/ 21908 h 2903601"/>
                    <a:gd name="connsiteX1001" fmla="*/ 473089 w 1375767"/>
                    <a:gd name="connsiteY1001" fmla="*/ 34087 h 2903601"/>
                    <a:gd name="connsiteX1002" fmla="*/ 472713 w 1375767"/>
                    <a:gd name="connsiteY1002" fmla="*/ 32373 h 2903601"/>
                    <a:gd name="connsiteX1003" fmla="*/ 479764 w 1375767"/>
                    <a:gd name="connsiteY1003" fmla="*/ 21908 h 2903601"/>
                    <a:gd name="connsiteX1004" fmla="*/ 466869 w 1375767"/>
                    <a:gd name="connsiteY1004" fmla="*/ 0 h 2903601"/>
                    <a:gd name="connsiteX1005" fmla="*/ 447850 w 1375767"/>
                    <a:gd name="connsiteY1005" fmla="*/ 22276 h 2903601"/>
                    <a:gd name="connsiteX1006" fmla="*/ 448807 w 1375767"/>
                    <a:gd name="connsiteY1006" fmla="*/ 16359 h 2903601"/>
                    <a:gd name="connsiteX1007" fmla="*/ 466869 w 1375767"/>
                    <a:gd name="connsiteY1007" fmla="*/ 0 h 29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Lst>
                  <a:rect l="l" t="t" r="r" b="b"/>
                  <a:pathLst>
                    <a:path w="1375767" h="2903601">
                      <a:moveTo>
                        <a:pt x="818325" y="2789032"/>
                      </a:moveTo>
                      <a:lnTo>
                        <a:pt x="817401" y="2794064"/>
                      </a:lnTo>
                      <a:cubicBezTo>
                        <a:pt x="819202" y="2800445"/>
                        <a:pt x="826124" y="2823496"/>
                        <a:pt x="841010" y="2846070"/>
                      </a:cubicBezTo>
                      <a:cubicBezTo>
                        <a:pt x="856559" y="2869692"/>
                        <a:pt x="875428" y="2884932"/>
                        <a:pt x="897140" y="2892171"/>
                      </a:cubicBezTo>
                      <a:cubicBezTo>
                        <a:pt x="894580" y="2895791"/>
                        <a:pt x="892494" y="2899601"/>
                        <a:pt x="890977" y="2903601"/>
                      </a:cubicBezTo>
                      <a:cubicBezTo>
                        <a:pt x="872962" y="2897410"/>
                        <a:pt x="856559" y="2886456"/>
                        <a:pt x="842432" y="2870740"/>
                      </a:cubicBezTo>
                      <a:cubicBezTo>
                        <a:pt x="837217" y="2864930"/>
                        <a:pt x="832287" y="2858453"/>
                        <a:pt x="827641" y="2851404"/>
                      </a:cubicBezTo>
                      <a:cubicBezTo>
                        <a:pt x="818728" y="2837879"/>
                        <a:pt x="812565" y="2824353"/>
                        <a:pt x="808488" y="2813876"/>
                      </a:cubicBezTo>
                      <a:cubicBezTo>
                        <a:pt x="803463" y="2828449"/>
                        <a:pt x="798153" y="2847213"/>
                        <a:pt x="795309" y="2867882"/>
                      </a:cubicBezTo>
                      <a:cubicBezTo>
                        <a:pt x="791611" y="2870835"/>
                        <a:pt x="787439" y="2873597"/>
                        <a:pt x="782509" y="2876360"/>
                      </a:cubicBezTo>
                      <a:lnTo>
                        <a:pt x="782509" y="2876550"/>
                      </a:lnTo>
                      <a:cubicBezTo>
                        <a:pt x="781561" y="2877122"/>
                        <a:pt x="780612" y="2877693"/>
                        <a:pt x="779664" y="2878265"/>
                      </a:cubicBezTo>
                      <a:cubicBezTo>
                        <a:pt x="780850" y="2864025"/>
                        <a:pt x="783315" y="2849523"/>
                        <a:pt x="787084" y="2834795"/>
                      </a:cubicBezTo>
                      <a:lnTo>
                        <a:pt x="801740" y="2791689"/>
                      </a:lnTo>
                      <a:close/>
                      <a:moveTo>
                        <a:pt x="525389" y="2726440"/>
                      </a:moveTo>
                      <a:lnTo>
                        <a:pt x="514846" y="2745581"/>
                      </a:lnTo>
                      <a:cubicBezTo>
                        <a:pt x="490384" y="2767870"/>
                        <a:pt x="455586" y="2774918"/>
                        <a:pt x="411308" y="2766441"/>
                      </a:cubicBezTo>
                      <a:cubicBezTo>
                        <a:pt x="408084" y="2769489"/>
                        <a:pt x="403154" y="2770823"/>
                        <a:pt x="398223" y="2769489"/>
                      </a:cubicBezTo>
                      <a:cubicBezTo>
                        <a:pt x="391017" y="2767584"/>
                        <a:pt x="386656" y="2760726"/>
                        <a:pt x="388457" y="2754058"/>
                      </a:cubicBezTo>
                      <a:cubicBezTo>
                        <a:pt x="390259" y="2747487"/>
                        <a:pt x="397654" y="2743676"/>
                        <a:pt x="404860" y="2745581"/>
                      </a:cubicBezTo>
                      <a:cubicBezTo>
                        <a:pt x="409222" y="2746820"/>
                        <a:pt x="412635" y="2749868"/>
                        <a:pt x="414152" y="2753582"/>
                      </a:cubicBezTo>
                      <a:cubicBezTo>
                        <a:pt x="453311" y="2761012"/>
                        <a:pt x="483652" y="2755106"/>
                        <a:pt x="504511" y="2736056"/>
                      </a:cubicBezTo>
                      <a:lnTo>
                        <a:pt x="510495" y="2726745"/>
                      </a:lnTo>
                      <a:close/>
                      <a:moveTo>
                        <a:pt x="1066764" y="2661095"/>
                      </a:moveTo>
                      <a:cubicBezTo>
                        <a:pt x="1073686" y="2663762"/>
                        <a:pt x="1077194" y="2671096"/>
                        <a:pt x="1074444" y="2677478"/>
                      </a:cubicBezTo>
                      <a:cubicBezTo>
                        <a:pt x="1071790" y="2683764"/>
                        <a:pt x="1063920" y="2686717"/>
                        <a:pt x="1056998" y="2684050"/>
                      </a:cubicBezTo>
                      <a:cubicBezTo>
                        <a:pt x="1053111" y="2682526"/>
                        <a:pt x="1050267" y="2679478"/>
                        <a:pt x="1049034" y="2675954"/>
                      </a:cubicBezTo>
                      <a:cubicBezTo>
                        <a:pt x="1021158" y="2670239"/>
                        <a:pt x="1003807" y="2681669"/>
                        <a:pt x="982569" y="2695670"/>
                      </a:cubicBezTo>
                      <a:cubicBezTo>
                        <a:pt x="966924" y="2706053"/>
                        <a:pt x="949194" y="2717673"/>
                        <a:pt x="925205" y="2722531"/>
                      </a:cubicBezTo>
                      <a:lnTo>
                        <a:pt x="904701" y="2721916"/>
                      </a:lnTo>
                      <a:lnTo>
                        <a:pt x="905864" y="2719292"/>
                      </a:lnTo>
                      <a:cubicBezTo>
                        <a:pt x="906622" y="2716340"/>
                        <a:pt x="907286" y="2713006"/>
                        <a:pt x="905579" y="2710434"/>
                      </a:cubicBezTo>
                      <a:lnTo>
                        <a:pt x="903341" y="2708686"/>
                      </a:lnTo>
                      <a:lnTo>
                        <a:pt x="921792" y="2709482"/>
                      </a:lnTo>
                      <a:cubicBezTo>
                        <a:pt x="942936" y="2705195"/>
                        <a:pt x="958770" y="2694813"/>
                        <a:pt x="974035" y="2684716"/>
                      </a:cubicBezTo>
                      <a:cubicBezTo>
                        <a:pt x="995558" y="2670524"/>
                        <a:pt x="1018029" y="2655761"/>
                        <a:pt x="1052637" y="2663190"/>
                      </a:cubicBezTo>
                      <a:cubicBezTo>
                        <a:pt x="1056335" y="2660142"/>
                        <a:pt x="1061739" y="2659190"/>
                        <a:pt x="1066764" y="2661095"/>
                      </a:cubicBezTo>
                      <a:close/>
                      <a:moveTo>
                        <a:pt x="550905" y="2647760"/>
                      </a:moveTo>
                      <a:lnTo>
                        <a:pt x="548624" y="2684253"/>
                      </a:lnTo>
                      <a:lnTo>
                        <a:pt x="527830" y="2722008"/>
                      </a:lnTo>
                      <a:lnTo>
                        <a:pt x="511559" y="2725088"/>
                      </a:lnTo>
                      <a:lnTo>
                        <a:pt x="532179" y="2693001"/>
                      </a:lnTo>
                      <a:lnTo>
                        <a:pt x="538952" y="2662303"/>
                      </a:lnTo>
                      <a:lnTo>
                        <a:pt x="542153" y="2659666"/>
                      </a:lnTo>
                      <a:cubicBezTo>
                        <a:pt x="543291" y="2657475"/>
                        <a:pt x="545946" y="2656332"/>
                        <a:pt x="547937" y="2654618"/>
                      </a:cubicBezTo>
                      <a:close/>
                      <a:moveTo>
                        <a:pt x="736529" y="2634875"/>
                      </a:moveTo>
                      <a:lnTo>
                        <a:pt x="754254" y="2646426"/>
                      </a:lnTo>
                      <a:lnTo>
                        <a:pt x="832367" y="2686335"/>
                      </a:lnTo>
                      <a:lnTo>
                        <a:pt x="836080" y="2692622"/>
                      </a:lnTo>
                      <a:cubicBezTo>
                        <a:pt x="836554" y="2694623"/>
                        <a:pt x="836648" y="2696813"/>
                        <a:pt x="837407" y="2698718"/>
                      </a:cubicBezTo>
                      <a:cubicBezTo>
                        <a:pt x="838735" y="2702005"/>
                        <a:pt x="841840" y="2704053"/>
                        <a:pt x="844862" y="2706136"/>
                      </a:cubicBezTo>
                      <a:lnTo>
                        <a:pt x="847702" y="2709252"/>
                      </a:lnTo>
                      <a:lnTo>
                        <a:pt x="798627" y="2687765"/>
                      </a:lnTo>
                      <a:cubicBezTo>
                        <a:pt x="805075" y="2695956"/>
                        <a:pt x="810384" y="2704338"/>
                        <a:pt x="814556" y="2712815"/>
                      </a:cubicBezTo>
                      <a:lnTo>
                        <a:pt x="819271" y="2731069"/>
                      </a:lnTo>
                      <a:lnTo>
                        <a:pt x="802160" y="2722791"/>
                      </a:lnTo>
                      <a:lnTo>
                        <a:pt x="800713" y="2717006"/>
                      </a:lnTo>
                      <a:cubicBezTo>
                        <a:pt x="794147" y="2703505"/>
                        <a:pt x="784482" y="2691110"/>
                        <a:pt x="773257" y="2679935"/>
                      </a:cubicBezTo>
                      <a:lnTo>
                        <a:pt x="736713" y="2650397"/>
                      </a:lnTo>
                      <a:lnTo>
                        <a:pt x="736713" y="2635377"/>
                      </a:lnTo>
                      <a:close/>
                      <a:moveTo>
                        <a:pt x="818254" y="2548223"/>
                      </a:moveTo>
                      <a:cubicBezTo>
                        <a:pt x="824512" y="2552224"/>
                        <a:pt x="826313" y="2560034"/>
                        <a:pt x="822236" y="2565654"/>
                      </a:cubicBezTo>
                      <a:cubicBezTo>
                        <a:pt x="819487" y="2569369"/>
                        <a:pt x="814841" y="2571274"/>
                        <a:pt x="810195" y="2570893"/>
                      </a:cubicBezTo>
                      <a:cubicBezTo>
                        <a:pt x="796305" y="2587610"/>
                        <a:pt x="781585" y="2600373"/>
                        <a:pt x="766142" y="2609148"/>
                      </a:cubicBezTo>
                      <a:lnTo>
                        <a:pt x="730929" y="2619570"/>
                      </a:lnTo>
                      <a:lnTo>
                        <a:pt x="727895" y="2611279"/>
                      </a:lnTo>
                      <a:lnTo>
                        <a:pt x="724915" y="2606245"/>
                      </a:lnTo>
                      <a:lnTo>
                        <a:pt x="754752" y="2599682"/>
                      </a:lnTo>
                      <a:cubicBezTo>
                        <a:pt x="769994" y="2591777"/>
                        <a:pt x="784595" y="2579466"/>
                        <a:pt x="798438" y="2562797"/>
                      </a:cubicBezTo>
                      <a:cubicBezTo>
                        <a:pt x="796731" y="2559082"/>
                        <a:pt x="797016" y="2554796"/>
                        <a:pt x="799576" y="2551271"/>
                      </a:cubicBezTo>
                      <a:cubicBezTo>
                        <a:pt x="803653" y="2545652"/>
                        <a:pt x="811996" y="2544223"/>
                        <a:pt x="818254" y="2548223"/>
                      </a:cubicBezTo>
                      <a:close/>
                      <a:moveTo>
                        <a:pt x="476913" y="2243451"/>
                      </a:moveTo>
                      <a:lnTo>
                        <a:pt x="477205" y="2248186"/>
                      </a:lnTo>
                      <a:cubicBezTo>
                        <a:pt x="479291" y="2251424"/>
                        <a:pt x="482230" y="2253996"/>
                        <a:pt x="484031" y="2257330"/>
                      </a:cubicBezTo>
                      <a:cubicBezTo>
                        <a:pt x="485928" y="2260663"/>
                        <a:pt x="486686" y="2264664"/>
                        <a:pt x="488108" y="2268283"/>
                      </a:cubicBezTo>
                      <a:cubicBezTo>
                        <a:pt x="489531" y="2271903"/>
                        <a:pt x="492091" y="2275522"/>
                        <a:pt x="495788" y="2276284"/>
                      </a:cubicBezTo>
                      <a:cubicBezTo>
                        <a:pt x="497874" y="2276761"/>
                        <a:pt x="500340" y="2276284"/>
                        <a:pt x="502141" y="2277427"/>
                      </a:cubicBezTo>
                      <a:cubicBezTo>
                        <a:pt x="502994" y="2277999"/>
                        <a:pt x="503563" y="2278856"/>
                        <a:pt x="503943" y="2279809"/>
                      </a:cubicBezTo>
                      <a:cubicBezTo>
                        <a:pt x="504417" y="2280856"/>
                        <a:pt x="504701" y="2281999"/>
                        <a:pt x="504891" y="2283047"/>
                      </a:cubicBezTo>
                      <a:cubicBezTo>
                        <a:pt x="505839" y="2288000"/>
                        <a:pt x="506787" y="2292953"/>
                        <a:pt x="507735" y="2297906"/>
                      </a:cubicBezTo>
                      <a:lnTo>
                        <a:pt x="508912" y="2296417"/>
                      </a:lnTo>
                      <a:lnTo>
                        <a:pt x="507154" y="2342364"/>
                      </a:lnTo>
                      <a:cubicBezTo>
                        <a:pt x="508493" y="2365534"/>
                        <a:pt x="512144" y="2388537"/>
                        <a:pt x="518354" y="2411063"/>
                      </a:cubicBezTo>
                      <a:cubicBezTo>
                        <a:pt x="515699" y="2413826"/>
                        <a:pt x="513518" y="2416683"/>
                        <a:pt x="512665" y="2418969"/>
                      </a:cubicBezTo>
                      <a:cubicBezTo>
                        <a:pt x="510674" y="2424589"/>
                        <a:pt x="512665" y="2430780"/>
                        <a:pt x="515415" y="2436209"/>
                      </a:cubicBezTo>
                      <a:cubicBezTo>
                        <a:pt x="518070" y="2441543"/>
                        <a:pt x="521483" y="2446687"/>
                        <a:pt x="522431" y="2452592"/>
                      </a:cubicBezTo>
                      <a:cubicBezTo>
                        <a:pt x="523000" y="2456212"/>
                        <a:pt x="522715" y="2460022"/>
                        <a:pt x="524517" y="2463070"/>
                      </a:cubicBezTo>
                      <a:cubicBezTo>
                        <a:pt x="525844" y="2465165"/>
                        <a:pt x="527930" y="2466594"/>
                        <a:pt x="529827" y="2468118"/>
                      </a:cubicBezTo>
                      <a:cubicBezTo>
                        <a:pt x="535231" y="2472595"/>
                        <a:pt x="539213" y="2478786"/>
                        <a:pt x="541015" y="2485644"/>
                      </a:cubicBezTo>
                      <a:cubicBezTo>
                        <a:pt x="541489" y="2487549"/>
                        <a:pt x="541963" y="2489549"/>
                        <a:pt x="543480" y="2490788"/>
                      </a:cubicBezTo>
                      <a:cubicBezTo>
                        <a:pt x="544618" y="2491645"/>
                        <a:pt x="546135" y="2491835"/>
                        <a:pt x="547652" y="2492026"/>
                      </a:cubicBezTo>
                      <a:cubicBezTo>
                        <a:pt x="549833" y="2492216"/>
                        <a:pt x="551919" y="2492312"/>
                        <a:pt x="554099" y="2492216"/>
                      </a:cubicBezTo>
                      <a:lnTo>
                        <a:pt x="578381" y="2523177"/>
                      </a:lnTo>
                      <a:lnTo>
                        <a:pt x="567468" y="2532126"/>
                      </a:lnTo>
                      <a:cubicBezTo>
                        <a:pt x="566141" y="2534888"/>
                        <a:pt x="565761" y="2537936"/>
                        <a:pt x="565572" y="2540984"/>
                      </a:cubicBezTo>
                      <a:cubicBezTo>
                        <a:pt x="565382" y="2544128"/>
                        <a:pt x="565477" y="2547366"/>
                        <a:pt x="566994" y="2550033"/>
                      </a:cubicBezTo>
                      <a:cubicBezTo>
                        <a:pt x="568796" y="2553176"/>
                        <a:pt x="572209" y="2555081"/>
                        <a:pt x="575433" y="2556701"/>
                      </a:cubicBezTo>
                      <a:cubicBezTo>
                        <a:pt x="576760" y="2557367"/>
                        <a:pt x="578182" y="2558129"/>
                        <a:pt x="579510" y="2558796"/>
                      </a:cubicBezTo>
                      <a:cubicBezTo>
                        <a:pt x="581596" y="2559939"/>
                        <a:pt x="584156" y="2561082"/>
                        <a:pt x="586431" y="2560129"/>
                      </a:cubicBezTo>
                      <a:cubicBezTo>
                        <a:pt x="587948" y="2559558"/>
                        <a:pt x="588991" y="2558129"/>
                        <a:pt x="590129" y="2557081"/>
                      </a:cubicBezTo>
                      <a:cubicBezTo>
                        <a:pt x="591741" y="2555748"/>
                        <a:pt x="593827" y="2554700"/>
                        <a:pt x="595059" y="2552986"/>
                      </a:cubicBezTo>
                      <a:cubicBezTo>
                        <a:pt x="595913" y="2551938"/>
                        <a:pt x="596292" y="2550604"/>
                        <a:pt x="596671" y="2549271"/>
                      </a:cubicBezTo>
                      <a:lnTo>
                        <a:pt x="597258" y="2547246"/>
                      </a:lnTo>
                      <a:lnTo>
                        <a:pt x="598473" y="2548795"/>
                      </a:lnTo>
                      <a:cubicBezTo>
                        <a:pt x="616488" y="2567178"/>
                        <a:pt x="641140" y="2588228"/>
                        <a:pt x="668826" y="2600325"/>
                      </a:cubicBezTo>
                      <a:cubicBezTo>
                        <a:pt x="670058" y="2600897"/>
                        <a:pt x="672808" y="2601945"/>
                        <a:pt x="676506" y="2603468"/>
                      </a:cubicBezTo>
                      <a:lnTo>
                        <a:pt x="695368" y="2607562"/>
                      </a:lnTo>
                      <a:lnTo>
                        <a:pt x="692150" y="2615565"/>
                      </a:lnTo>
                      <a:cubicBezTo>
                        <a:pt x="690159" y="2617280"/>
                        <a:pt x="687883" y="2618708"/>
                        <a:pt x="686746" y="2621090"/>
                      </a:cubicBezTo>
                      <a:lnTo>
                        <a:pt x="686555" y="2622298"/>
                      </a:lnTo>
                      <a:lnTo>
                        <a:pt x="671670" y="2615279"/>
                      </a:lnTo>
                      <a:cubicBezTo>
                        <a:pt x="648156" y="2606897"/>
                        <a:pt x="624262" y="2591562"/>
                        <a:pt x="600085" y="2569178"/>
                      </a:cubicBezTo>
                      <a:cubicBezTo>
                        <a:pt x="619237" y="2595753"/>
                        <a:pt x="645880" y="2631186"/>
                        <a:pt x="682953" y="2678525"/>
                      </a:cubicBezTo>
                      <a:cubicBezTo>
                        <a:pt x="686461" y="2683097"/>
                        <a:pt x="689780" y="2687574"/>
                        <a:pt x="693003" y="2692051"/>
                      </a:cubicBezTo>
                      <a:cubicBezTo>
                        <a:pt x="689021" y="2694337"/>
                        <a:pt x="685134" y="2696718"/>
                        <a:pt x="681341" y="2699290"/>
                      </a:cubicBezTo>
                      <a:cubicBezTo>
                        <a:pt x="678117" y="2694908"/>
                        <a:pt x="674894" y="2690527"/>
                        <a:pt x="671386" y="2686050"/>
                      </a:cubicBezTo>
                      <a:cubicBezTo>
                        <a:pt x="634597" y="2639092"/>
                        <a:pt x="604920" y="2599849"/>
                        <a:pt x="582828" y="2568893"/>
                      </a:cubicBezTo>
                      <a:cubicBezTo>
                        <a:pt x="600748" y="2606135"/>
                        <a:pt x="619048" y="2652617"/>
                        <a:pt x="623599" y="2693099"/>
                      </a:cubicBezTo>
                      <a:cubicBezTo>
                        <a:pt x="621134" y="2690241"/>
                        <a:pt x="618574" y="2687479"/>
                        <a:pt x="616298" y="2684526"/>
                      </a:cubicBezTo>
                      <a:cubicBezTo>
                        <a:pt x="612316" y="2679383"/>
                        <a:pt x="610135" y="2668810"/>
                        <a:pt x="604446" y="2666143"/>
                      </a:cubicBezTo>
                      <a:cubicBezTo>
                        <a:pt x="600179" y="2648807"/>
                        <a:pt x="593827" y="2629662"/>
                        <a:pt x="585199" y="2608707"/>
                      </a:cubicBezTo>
                      <a:lnTo>
                        <a:pt x="579542" y="2597052"/>
                      </a:lnTo>
                      <a:lnTo>
                        <a:pt x="580648" y="2596801"/>
                      </a:lnTo>
                      <a:cubicBezTo>
                        <a:pt x="582923" y="2596325"/>
                        <a:pt x="585388" y="2595087"/>
                        <a:pt x="585957" y="2592800"/>
                      </a:cubicBezTo>
                      <a:cubicBezTo>
                        <a:pt x="586147" y="2591562"/>
                        <a:pt x="585957" y="2590229"/>
                        <a:pt x="585957" y="2588895"/>
                      </a:cubicBezTo>
                      <a:cubicBezTo>
                        <a:pt x="586147" y="2586514"/>
                        <a:pt x="587854" y="2584418"/>
                        <a:pt x="588043" y="2582037"/>
                      </a:cubicBezTo>
                      <a:cubicBezTo>
                        <a:pt x="588233" y="2578989"/>
                        <a:pt x="585862" y="2576417"/>
                        <a:pt x="583302" y="2574798"/>
                      </a:cubicBezTo>
                      <a:cubicBezTo>
                        <a:pt x="582544" y="2574227"/>
                        <a:pt x="581596" y="2573750"/>
                        <a:pt x="581122" y="2572893"/>
                      </a:cubicBezTo>
                      <a:lnTo>
                        <a:pt x="580595" y="2571393"/>
                      </a:lnTo>
                      <a:lnTo>
                        <a:pt x="580742" y="2571464"/>
                      </a:lnTo>
                      <a:lnTo>
                        <a:pt x="580742" y="2571274"/>
                      </a:lnTo>
                      <a:lnTo>
                        <a:pt x="580553" y="2571274"/>
                      </a:lnTo>
                      <a:lnTo>
                        <a:pt x="580595" y="2571393"/>
                      </a:lnTo>
                      <a:lnTo>
                        <a:pt x="569211" y="2565857"/>
                      </a:lnTo>
                      <a:lnTo>
                        <a:pt x="565300" y="2567707"/>
                      </a:lnTo>
                      <a:lnTo>
                        <a:pt x="548031" y="2532126"/>
                      </a:lnTo>
                      <a:cubicBezTo>
                        <a:pt x="550686" y="2548414"/>
                        <a:pt x="553246" y="2567464"/>
                        <a:pt x="554668" y="2587562"/>
                      </a:cubicBezTo>
                      <a:lnTo>
                        <a:pt x="551347" y="2640701"/>
                      </a:lnTo>
                      <a:lnTo>
                        <a:pt x="550971" y="2640806"/>
                      </a:lnTo>
                      <a:lnTo>
                        <a:pt x="540840" y="2650701"/>
                      </a:lnTo>
                      <a:lnTo>
                        <a:pt x="541869" y="2614176"/>
                      </a:lnTo>
                      <a:cubicBezTo>
                        <a:pt x="540745" y="2587974"/>
                        <a:pt x="536470" y="2563599"/>
                        <a:pt x="532658" y="2546310"/>
                      </a:cubicBezTo>
                      <a:lnTo>
                        <a:pt x="530172" y="2536558"/>
                      </a:lnTo>
                      <a:lnTo>
                        <a:pt x="539024" y="2524506"/>
                      </a:lnTo>
                      <a:cubicBezTo>
                        <a:pt x="539593" y="2523172"/>
                        <a:pt x="540067" y="2521648"/>
                        <a:pt x="539688" y="2520124"/>
                      </a:cubicBezTo>
                      <a:cubicBezTo>
                        <a:pt x="539024" y="2517457"/>
                        <a:pt x="536179" y="2516124"/>
                        <a:pt x="533619" y="2515171"/>
                      </a:cubicBezTo>
                      <a:lnTo>
                        <a:pt x="522437" y="2511614"/>
                      </a:lnTo>
                      <a:lnTo>
                        <a:pt x="492932" y="2439031"/>
                      </a:lnTo>
                      <a:cubicBezTo>
                        <a:pt x="484387" y="2412397"/>
                        <a:pt x="478342" y="2386299"/>
                        <a:pt x="474739" y="2360581"/>
                      </a:cubicBezTo>
                      <a:cubicBezTo>
                        <a:pt x="475877" y="2359914"/>
                        <a:pt x="477015" y="2359057"/>
                        <a:pt x="477963" y="2358104"/>
                      </a:cubicBezTo>
                      <a:cubicBezTo>
                        <a:pt x="480997" y="2354866"/>
                        <a:pt x="483083" y="2350580"/>
                        <a:pt x="486875" y="2348294"/>
                      </a:cubicBezTo>
                      <a:cubicBezTo>
                        <a:pt x="488772" y="2347055"/>
                        <a:pt x="491047" y="2346389"/>
                        <a:pt x="492469" y="2344579"/>
                      </a:cubicBezTo>
                      <a:cubicBezTo>
                        <a:pt x="494081" y="2342579"/>
                        <a:pt x="494081" y="2339816"/>
                        <a:pt x="493987" y="2337340"/>
                      </a:cubicBezTo>
                      <a:cubicBezTo>
                        <a:pt x="493797" y="2332196"/>
                        <a:pt x="493702" y="2327053"/>
                        <a:pt x="493512" y="2322005"/>
                      </a:cubicBezTo>
                      <a:cubicBezTo>
                        <a:pt x="493133" y="2310194"/>
                        <a:pt x="488298" y="2312861"/>
                        <a:pt x="480523" y="2308098"/>
                      </a:cubicBezTo>
                      <a:cubicBezTo>
                        <a:pt x="475403" y="2305145"/>
                        <a:pt x="475024" y="2300192"/>
                        <a:pt x="470662" y="2301431"/>
                      </a:cubicBezTo>
                      <a:cubicBezTo>
                        <a:pt x="470757" y="2286286"/>
                        <a:pt x="471705" y="2271236"/>
                        <a:pt x="473601" y="2256282"/>
                      </a:cubicBezTo>
                      <a:close/>
                      <a:moveTo>
                        <a:pt x="654543" y="1919808"/>
                      </a:moveTo>
                      <a:lnTo>
                        <a:pt x="656974" y="1921002"/>
                      </a:lnTo>
                      <a:lnTo>
                        <a:pt x="663501" y="1922022"/>
                      </a:lnTo>
                      <a:lnTo>
                        <a:pt x="663351" y="1922407"/>
                      </a:lnTo>
                      <a:cubicBezTo>
                        <a:pt x="662829" y="1930432"/>
                        <a:pt x="665128" y="1937338"/>
                        <a:pt x="670343" y="1941196"/>
                      </a:cubicBezTo>
                      <a:lnTo>
                        <a:pt x="682377" y="1941833"/>
                      </a:lnTo>
                      <a:lnTo>
                        <a:pt x="675241" y="1951471"/>
                      </a:lnTo>
                      <a:lnTo>
                        <a:pt x="646165" y="1953387"/>
                      </a:lnTo>
                      <a:cubicBezTo>
                        <a:pt x="651285" y="1954625"/>
                        <a:pt x="656025" y="1956816"/>
                        <a:pt x="660387" y="1959769"/>
                      </a:cubicBezTo>
                      <a:cubicBezTo>
                        <a:pt x="662094" y="1960912"/>
                        <a:pt x="663705" y="1962245"/>
                        <a:pt x="664369" y="1964150"/>
                      </a:cubicBezTo>
                      <a:lnTo>
                        <a:pt x="663639" y="1967141"/>
                      </a:lnTo>
                      <a:lnTo>
                        <a:pt x="659620" y="1972570"/>
                      </a:lnTo>
                      <a:lnTo>
                        <a:pt x="656689" y="1974532"/>
                      </a:lnTo>
                      <a:cubicBezTo>
                        <a:pt x="652138" y="1976152"/>
                        <a:pt x="646734" y="1977295"/>
                        <a:pt x="644648" y="1981676"/>
                      </a:cubicBezTo>
                      <a:cubicBezTo>
                        <a:pt x="643510" y="1983962"/>
                        <a:pt x="643699" y="1986629"/>
                        <a:pt x="643510" y="1989106"/>
                      </a:cubicBezTo>
                      <a:lnTo>
                        <a:pt x="639527" y="1999706"/>
                      </a:lnTo>
                      <a:lnTo>
                        <a:pt x="621987" y="2023396"/>
                      </a:lnTo>
                      <a:lnTo>
                        <a:pt x="613359" y="2034445"/>
                      </a:lnTo>
                      <a:cubicBezTo>
                        <a:pt x="610040" y="2038636"/>
                        <a:pt x="606816" y="2042922"/>
                        <a:pt x="603593" y="2047304"/>
                      </a:cubicBezTo>
                      <a:cubicBezTo>
                        <a:pt x="596861" y="2048923"/>
                        <a:pt x="590129" y="2050542"/>
                        <a:pt x="583397" y="2052638"/>
                      </a:cubicBezTo>
                      <a:cubicBezTo>
                        <a:pt x="581122" y="2053304"/>
                        <a:pt x="578751" y="2054066"/>
                        <a:pt x="576665" y="2055400"/>
                      </a:cubicBezTo>
                      <a:cubicBezTo>
                        <a:pt x="568796" y="2060448"/>
                        <a:pt x="567847" y="2071497"/>
                        <a:pt x="567847" y="2080927"/>
                      </a:cubicBezTo>
                      <a:cubicBezTo>
                        <a:pt x="567847" y="2085404"/>
                        <a:pt x="567847" y="2089785"/>
                        <a:pt x="567847" y="2094262"/>
                      </a:cubicBezTo>
                      <a:cubicBezTo>
                        <a:pt x="567847" y="2095214"/>
                        <a:pt x="567847" y="2096262"/>
                        <a:pt x="568511" y="2096929"/>
                      </a:cubicBezTo>
                      <a:cubicBezTo>
                        <a:pt x="568985" y="2097405"/>
                        <a:pt x="569744" y="2097596"/>
                        <a:pt x="570407" y="2097691"/>
                      </a:cubicBezTo>
                      <a:cubicBezTo>
                        <a:pt x="570597" y="2097691"/>
                        <a:pt x="570692" y="2097691"/>
                        <a:pt x="570882" y="2097691"/>
                      </a:cubicBezTo>
                      <a:cubicBezTo>
                        <a:pt x="549643" y="2134553"/>
                        <a:pt x="532766" y="2174272"/>
                        <a:pt x="521578" y="2215134"/>
                      </a:cubicBezTo>
                      <a:cubicBezTo>
                        <a:pt x="520914" y="2215325"/>
                        <a:pt x="520250" y="2215610"/>
                        <a:pt x="519587" y="2215801"/>
                      </a:cubicBezTo>
                      <a:cubicBezTo>
                        <a:pt x="508398" y="2219230"/>
                        <a:pt x="497305" y="2222087"/>
                        <a:pt x="486781" y="2227040"/>
                      </a:cubicBezTo>
                      <a:lnTo>
                        <a:pt x="486781" y="2227231"/>
                      </a:lnTo>
                      <a:cubicBezTo>
                        <a:pt x="485169" y="2227993"/>
                        <a:pt x="483557" y="2228850"/>
                        <a:pt x="482419" y="2230279"/>
                      </a:cubicBezTo>
                      <a:lnTo>
                        <a:pt x="482622" y="2233563"/>
                      </a:lnTo>
                      <a:lnTo>
                        <a:pt x="480808" y="2234184"/>
                      </a:lnTo>
                      <a:lnTo>
                        <a:pt x="480902" y="2234184"/>
                      </a:lnTo>
                      <a:lnTo>
                        <a:pt x="480902" y="2234374"/>
                      </a:lnTo>
                      <a:lnTo>
                        <a:pt x="478894" y="2235778"/>
                      </a:lnTo>
                      <a:lnTo>
                        <a:pt x="498727" y="2158937"/>
                      </a:lnTo>
                      <a:cubicBezTo>
                        <a:pt x="506028" y="2157127"/>
                        <a:pt x="513329" y="2155317"/>
                        <a:pt x="520535" y="2153507"/>
                      </a:cubicBezTo>
                      <a:cubicBezTo>
                        <a:pt x="523095" y="2152841"/>
                        <a:pt x="525939" y="2152079"/>
                        <a:pt x="527836" y="2150078"/>
                      </a:cubicBezTo>
                      <a:cubicBezTo>
                        <a:pt x="529353" y="2148459"/>
                        <a:pt x="530111" y="2146173"/>
                        <a:pt x="531154" y="2144173"/>
                      </a:cubicBezTo>
                      <a:cubicBezTo>
                        <a:pt x="532766" y="2141315"/>
                        <a:pt x="535326" y="2139029"/>
                        <a:pt x="537317" y="2136267"/>
                      </a:cubicBezTo>
                      <a:cubicBezTo>
                        <a:pt x="542721" y="2128742"/>
                        <a:pt x="542627" y="2117598"/>
                        <a:pt x="537033" y="2110169"/>
                      </a:cubicBezTo>
                      <a:cubicBezTo>
                        <a:pt x="535610" y="2108359"/>
                        <a:pt x="533998" y="2106740"/>
                        <a:pt x="533145" y="2104644"/>
                      </a:cubicBezTo>
                      <a:cubicBezTo>
                        <a:pt x="532387" y="2102834"/>
                        <a:pt x="532387" y="2100834"/>
                        <a:pt x="532387" y="2098929"/>
                      </a:cubicBezTo>
                      <a:cubicBezTo>
                        <a:pt x="532387" y="2095595"/>
                        <a:pt x="532481" y="2092262"/>
                        <a:pt x="532861" y="2089023"/>
                      </a:cubicBezTo>
                      <a:cubicBezTo>
                        <a:pt x="547367" y="2064163"/>
                        <a:pt x="564434" y="2039303"/>
                        <a:pt x="584250" y="2014061"/>
                      </a:cubicBezTo>
                      <a:lnTo>
                        <a:pt x="587171" y="2010321"/>
                      </a:lnTo>
                      <a:lnTo>
                        <a:pt x="591836" y="2013966"/>
                      </a:lnTo>
                      <a:cubicBezTo>
                        <a:pt x="594775" y="2014347"/>
                        <a:pt x="597904" y="2013394"/>
                        <a:pt x="600748" y="2012347"/>
                      </a:cubicBezTo>
                      <a:cubicBezTo>
                        <a:pt x="606627" y="2010061"/>
                        <a:pt x="612411" y="2006155"/>
                        <a:pt x="614023" y="2000059"/>
                      </a:cubicBezTo>
                      <a:cubicBezTo>
                        <a:pt x="614781" y="1997202"/>
                        <a:pt x="614497" y="1994249"/>
                        <a:pt x="614212" y="1991391"/>
                      </a:cubicBezTo>
                      <a:cubicBezTo>
                        <a:pt x="613738" y="1986439"/>
                        <a:pt x="613264" y="1981676"/>
                        <a:pt x="612790" y="1976818"/>
                      </a:cubicBezTo>
                      <a:lnTo>
                        <a:pt x="612645" y="1976341"/>
                      </a:lnTo>
                      <a:close/>
                      <a:moveTo>
                        <a:pt x="803174" y="1720289"/>
                      </a:moveTo>
                      <a:lnTo>
                        <a:pt x="800998" y="1730693"/>
                      </a:lnTo>
                      <a:lnTo>
                        <a:pt x="787232" y="1764028"/>
                      </a:lnTo>
                      <a:lnTo>
                        <a:pt x="781182" y="1765935"/>
                      </a:lnTo>
                      <a:cubicBezTo>
                        <a:pt x="778432" y="1767650"/>
                        <a:pt x="776536" y="1770412"/>
                        <a:pt x="774639" y="1773174"/>
                      </a:cubicBezTo>
                      <a:cubicBezTo>
                        <a:pt x="771416" y="1778032"/>
                        <a:pt x="768097" y="1783176"/>
                        <a:pt x="768192" y="1788986"/>
                      </a:cubicBezTo>
                      <a:cubicBezTo>
                        <a:pt x="768334" y="1792606"/>
                        <a:pt x="769875" y="1795868"/>
                        <a:pt x="772115" y="1798725"/>
                      </a:cubicBezTo>
                      <a:lnTo>
                        <a:pt x="772689" y="1799242"/>
                      </a:lnTo>
                      <a:lnTo>
                        <a:pt x="768281" y="1809914"/>
                      </a:lnTo>
                      <a:lnTo>
                        <a:pt x="739798" y="1858844"/>
                      </a:lnTo>
                      <a:lnTo>
                        <a:pt x="721923" y="1864805"/>
                      </a:lnTo>
                      <a:cubicBezTo>
                        <a:pt x="719457" y="1865567"/>
                        <a:pt x="716992" y="1866424"/>
                        <a:pt x="715191" y="1867948"/>
                      </a:cubicBezTo>
                      <a:lnTo>
                        <a:pt x="711011" y="1880546"/>
                      </a:lnTo>
                      <a:lnTo>
                        <a:pt x="694355" y="1879664"/>
                      </a:lnTo>
                      <a:lnTo>
                        <a:pt x="687827" y="1885005"/>
                      </a:lnTo>
                      <a:lnTo>
                        <a:pt x="687283" y="1878724"/>
                      </a:lnTo>
                      <a:lnTo>
                        <a:pt x="687546" y="1875276"/>
                      </a:lnTo>
                      <a:lnTo>
                        <a:pt x="693312" y="1867495"/>
                      </a:lnTo>
                      <a:cubicBezTo>
                        <a:pt x="708660" y="1844112"/>
                        <a:pt x="722888" y="1820222"/>
                        <a:pt x="735359" y="1795665"/>
                      </a:cubicBezTo>
                      <a:lnTo>
                        <a:pt x="765146" y="1723971"/>
                      </a:lnTo>
                      <a:lnTo>
                        <a:pt x="765170" y="1724346"/>
                      </a:lnTo>
                      <a:cubicBezTo>
                        <a:pt x="768050" y="1732026"/>
                        <a:pt x="772981" y="1737550"/>
                        <a:pt x="779286" y="1739074"/>
                      </a:cubicBezTo>
                      <a:lnTo>
                        <a:pt x="779286" y="1738979"/>
                      </a:lnTo>
                      <a:cubicBezTo>
                        <a:pt x="785639" y="1740551"/>
                        <a:pt x="792133" y="1737812"/>
                        <a:pt x="797526" y="1732145"/>
                      </a:cubicBezTo>
                      <a:close/>
                      <a:moveTo>
                        <a:pt x="969722" y="1131317"/>
                      </a:moveTo>
                      <a:lnTo>
                        <a:pt x="974699" y="1137952"/>
                      </a:lnTo>
                      <a:cubicBezTo>
                        <a:pt x="984654" y="1133761"/>
                        <a:pt x="993093" y="1139285"/>
                        <a:pt x="997834" y="1145191"/>
                      </a:cubicBezTo>
                      <a:lnTo>
                        <a:pt x="999825" y="1147858"/>
                      </a:lnTo>
                      <a:lnTo>
                        <a:pt x="997644" y="1145381"/>
                      </a:lnTo>
                      <a:cubicBezTo>
                        <a:pt x="992809" y="1140333"/>
                        <a:pt x="984370" y="1135285"/>
                        <a:pt x="975363" y="1139666"/>
                      </a:cubicBezTo>
                      <a:cubicBezTo>
                        <a:pt x="975363" y="1139666"/>
                        <a:pt x="975268" y="1139476"/>
                        <a:pt x="975173" y="1139285"/>
                      </a:cubicBezTo>
                      <a:cubicBezTo>
                        <a:pt x="975742" y="1141000"/>
                        <a:pt x="976121" y="1142905"/>
                        <a:pt x="976500" y="1144715"/>
                      </a:cubicBezTo>
                      <a:lnTo>
                        <a:pt x="977069" y="1147763"/>
                      </a:lnTo>
                      <a:lnTo>
                        <a:pt x="977638" y="1153954"/>
                      </a:lnTo>
                      <a:lnTo>
                        <a:pt x="976785" y="1147858"/>
                      </a:lnTo>
                      <a:cubicBezTo>
                        <a:pt x="976500" y="1146905"/>
                        <a:pt x="976026" y="1144429"/>
                        <a:pt x="975742" y="1143476"/>
                      </a:cubicBezTo>
                      <a:close/>
                      <a:moveTo>
                        <a:pt x="965799" y="1126087"/>
                      </a:moveTo>
                      <a:lnTo>
                        <a:pt x="967801" y="1127439"/>
                      </a:lnTo>
                      <a:lnTo>
                        <a:pt x="969722" y="1131317"/>
                      </a:lnTo>
                      <a:close/>
                      <a:moveTo>
                        <a:pt x="955916" y="1102068"/>
                      </a:moveTo>
                      <a:lnTo>
                        <a:pt x="952417" y="1114901"/>
                      </a:lnTo>
                      <a:cubicBezTo>
                        <a:pt x="955262" y="1115663"/>
                        <a:pt x="957632" y="1116806"/>
                        <a:pt x="959908" y="1118235"/>
                      </a:cubicBezTo>
                      <a:lnTo>
                        <a:pt x="965799" y="1126087"/>
                      </a:lnTo>
                      <a:lnTo>
                        <a:pt x="952607" y="1117187"/>
                      </a:lnTo>
                      <a:cubicBezTo>
                        <a:pt x="952702" y="1118045"/>
                        <a:pt x="953176" y="1121950"/>
                        <a:pt x="953176" y="1121950"/>
                      </a:cubicBezTo>
                      <a:cubicBezTo>
                        <a:pt x="953745" y="1127189"/>
                        <a:pt x="953934" y="1133094"/>
                        <a:pt x="953745" y="1138619"/>
                      </a:cubicBezTo>
                      <a:cubicBezTo>
                        <a:pt x="952797" y="1153478"/>
                        <a:pt x="949289" y="1169480"/>
                        <a:pt x="939617" y="1183767"/>
                      </a:cubicBezTo>
                      <a:cubicBezTo>
                        <a:pt x="948814" y="1169384"/>
                        <a:pt x="952038" y="1153573"/>
                        <a:pt x="952607" y="1138714"/>
                      </a:cubicBezTo>
                      <a:cubicBezTo>
                        <a:pt x="952702" y="1133285"/>
                        <a:pt x="952417" y="1127379"/>
                        <a:pt x="951659" y="1122236"/>
                      </a:cubicBezTo>
                      <a:cubicBezTo>
                        <a:pt x="951280" y="1118997"/>
                        <a:pt x="950331" y="1114520"/>
                        <a:pt x="950900" y="1111091"/>
                      </a:cubicBezTo>
                      <a:close/>
                      <a:moveTo>
                        <a:pt x="958239" y="1097889"/>
                      </a:moveTo>
                      <a:lnTo>
                        <a:pt x="955916" y="1102068"/>
                      </a:lnTo>
                      <a:lnTo>
                        <a:pt x="956494" y="1099947"/>
                      </a:lnTo>
                      <a:close/>
                      <a:moveTo>
                        <a:pt x="1098697" y="1075133"/>
                      </a:moveTo>
                      <a:lnTo>
                        <a:pt x="1098527" y="1080992"/>
                      </a:lnTo>
                      <a:cubicBezTo>
                        <a:pt x="1097579" y="1084421"/>
                        <a:pt x="1096157" y="1087850"/>
                        <a:pt x="1094640" y="1091184"/>
                      </a:cubicBezTo>
                      <a:close/>
                      <a:moveTo>
                        <a:pt x="1118739" y="1065611"/>
                      </a:moveTo>
                      <a:lnTo>
                        <a:pt x="1120827" y="1066539"/>
                      </a:lnTo>
                      <a:lnTo>
                        <a:pt x="1119754" y="1066586"/>
                      </a:lnTo>
                      <a:close/>
                      <a:moveTo>
                        <a:pt x="1152003" y="1065181"/>
                      </a:moveTo>
                      <a:cubicBezTo>
                        <a:pt x="1143707" y="1068753"/>
                        <a:pt x="1134794" y="1070039"/>
                        <a:pt x="1126688" y="1069146"/>
                      </a:cubicBezTo>
                      <a:lnTo>
                        <a:pt x="1120827" y="1066539"/>
                      </a:lnTo>
                      <a:close/>
                      <a:moveTo>
                        <a:pt x="945382" y="1032026"/>
                      </a:moveTo>
                      <a:lnTo>
                        <a:pt x="955357" y="1036034"/>
                      </a:lnTo>
                      <a:cubicBezTo>
                        <a:pt x="958391" y="1038892"/>
                        <a:pt x="960761" y="1042226"/>
                        <a:pt x="962563" y="1045845"/>
                      </a:cubicBezTo>
                      <a:close/>
                      <a:moveTo>
                        <a:pt x="944504" y="1031673"/>
                      </a:moveTo>
                      <a:lnTo>
                        <a:pt x="945081" y="1031784"/>
                      </a:lnTo>
                      <a:lnTo>
                        <a:pt x="945382" y="1032026"/>
                      </a:lnTo>
                      <a:close/>
                      <a:moveTo>
                        <a:pt x="164890" y="819631"/>
                      </a:moveTo>
                      <a:lnTo>
                        <a:pt x="164409" y="821436"/>
                      </a:lnTo>
                      <a:lnTo>
                        <a:pt x="162448" y="823263"/>
                      </a:lnTo>
                      <a:close/>
                      <a:moveTo>
                        <a:pt x="98323" y="811054"/>
                      </a:moveTo>
                      <a:lnTo>
                        <a:pt x="101737" y="811244"/>
                      </a:lnTo>
                      <a:cubicBezTo>
                        <a:pt x="109606" y="812006"/>
                        <a:pt x="118993" y="816007"/>
                        <a:pt x="120226" y="826103"/>
                      </a:cubicBezTo>
                      <a:cubicBezTo>
                        <a:pt x="128854" y="824198"/>
                        <a:pt x="137861" y="824484"/>
                        <a:pt x="145920" y="827913"/>
                      </a:cubicBezTo>
                      <a:cubicBezTo>
                        <a:pt x="148291" y="829151"/>
                        <a:pt x="150566" y="830390"/>
                        <a:pt x="152747" y="832295"/>
                      </a:cubicBezTo>
                      <a:lnTo>
                        <a:pt x="162448" y="823263"/>
                      </a:lnTo>
                      <a:lnTo>
                        <a:pt x="157014" y="831342"/>
                      </a:lnTo>
                      <a:cubicBezTo>
                        <a:pt x="154169" y="833628"/>
                        <a:pt x="149618" y="835152"/>
                        <a:pt x="146394" y="836486"/>
                      </a:cubicBezTo>
                      <a:cubicBezTo>
                        <a:pt x="141085" y="838486"/>
                        <a:pt x="135680" y="841343"/>
                        <a:pt x="130655" y="844105"/>
                      </a:cubicBezTo>
                      <a:cubicBezTo>
                        <a:pt x="117191" y="852107"/>
                        <a:pt x="104202" y="862775"/>
                        <a:pt x="95763" y="877538"/>
                      </a:cubicBezTo>
                      <a:cubicBezTo>
                        <a:pt x="104012" y="862489"/>
                        <a:pt x="116907" y="851440"/>
                        <a:pt x="130276" y="843153"/>
                      </a:cubicBezTo>
                      <a:cubicBezTo>
                        <a:pt x="135301" y="840296"/>
                        <a:pt x="140800" y="837248"/>
                        <a:pt x="146015" y="835152"/>
                      </a:cubicBezTo>
                      <a:cubicBezTo>
                        <a:pt x="146015" y="835152"/>
                        <a:pt x="149808" y="833533"/>
                        <a:pt x="150756" y="833152"/>
                      </a:cubicBezTo>
                      <a:cubicBezTo>
                        <a:pt x="140800" y="824865"/>
                        <a:pt x="126863" y="824675"/>
                        <a:pt x="114726" y="828008"/>
                      </a:cubicBezTo>
                      <a:cubicBezTo>
                        <a:pt x="113683" y="828294"/>
                        <a:pt x="111123" y="829151"/>
                        <a:pt x="110080" y="829437"/>
                      </a:cubicBezTo>
                      <a:lnTo>
                        <a:pt x="104012" y="831914"/>
                      </a:lnTo>
                      <a:lnTo>
                        <a:pt x="110080" y="829247"/>
                      </a:lnTo>
                      <a:lnTo>
                        <a:pt x="113114" y="828199"/>
                      </a:lnTo>
                      <a:cubicBezTo>
                        <a:pt x="114916" y="827532"/>
                        <a:pt x="116907" y="826961"/>
                        <a:pt x="118803" y="826484"/>
                      </a:cubicBezTo>
                      <a:lnTo>
                        <a:pt x="118424" y="826484"/>
                      </a:lnTo>
                      <a:cubicBezTo>
                        <a:pt x="117855" y="816959"/>
                        <a:pt x="108848" y="812864"/>
                        <a:pt x="101737" y="811530"/>
                      </a:cubicBezTo>
                      <a:close/>
                      <a:moveTo>
                        <a:pt x="232970" y="795395"/>
                      </a:moveTo>
                      <a:lnTo>
                        <a:pt x="233625" y="795600"/>
                      </a:lnTo>
                      <a:lnTo>
                        <a:pt x="234313" y="796308"/>
                      </a:lnTo>
                      <a:close/>
                      <a:moveTo>
                        <a:pt x="211722" y="788765"/>
                      </a:moveTo>
                      <a:cubicBezTo>
                        <a:pt x="215894" y="788384"/>
                        <a:pt x="220161" y="788575"/>
                        <a:pt x="224332" y="789527"/>
                      </a:cubicBezTo>
                      <a:lnTo>
                        <a:pt x="232970" y="795395"/>
                      </a:lnTo>
                      <a:close/>
                      <a:moveTo>
                        <a:pt x="175365" y="718516"/>
                      </a:moveTo>
                      <a:lnTo>
                        <a:pt x="153980" y="744010"/>
                      </a:lnTo>
                      <a:cubicBezTo>
                        <a:pt x="147841" y="753975"/>
                        <a:pt x="142934" y="764953"/>
                        <a:pt x="139473" y="776192"/>
                      </a:cubicBezTo>
                      <a:cubicBezTo>
                        <a:pt x="142981" y="763524"/>
                        <a:pt x="148291" y="750951"/>
                        <a:pt x="155023" y="739712"/>
                      </a:cubicBezTo>
                      <a:cubicBezTo>
                        <a:pt x="144119" y="750665"/>
                        <a:pt x="131603" y="759524"/>
                        <a:pt x="117855" y="763619"/>
                      </a:cubicBezTo>
                      <a:cubicBezTo>
                        <a:pt x="111408" y="765620"/>
                        <a:pt x="104771" y="765429"/>
                        <a:pt x="98134" y="765429"/>
                      </a:cubicBezTo>
                      <a:cubicBezTo>
                        <a:pt x="91591" y="765715"/>
                        <a:pt x="84954" y="766763"/>
                        <a:pt x="78791" y="769811"/>
                      </a:cubicBezTo>
                      <a:cubicBezTo>
                        <a:pt x="74809" y="771811"/>
                        <a:pt x="70732" y="774859"/>
                        <a:pt x="68646" y="779526"/>
                      </a:cubicBezTo>
                      <a:cubicBezTo>
                        <a:pt x="70637" y="774764"/>
                        <a:pt x="74714" y="771620"/>
                        <a:pt x="78697" y="769525"/>
                      </a:cubicBezTo>
                      <a:cubicBezTo>
                        <a:pt x="84859" y="766382"/>
                        <a:pt x="91497" y="765239"/>
                        <a:pt x="98134" y="764762"/>
                      </a:cubicBezTo>
                      <a:cubicBezTo>
                        <a:pt x="104771" y="764572"/>
                        <a:pt x="111313" y="764667"/>
                        <a:pt x="117760" y="762572"/>
                      </a:cubicBezTo>
                      <a:cubicBezTo>
                        <a:pt x="130560" y="758571"/>
                        <a:pt x="142128" y="749999"/>
                        <a:pt x="152273" y="739997"/>
                      </a:cubicBezTo>
                      <a:cubicBezTo>
                        <a:pt x="155592" y="736759"/>
                        <a:pt x="158910" y="733139"/>
                        <a:pt x="161944" y="729329"/>
                      </a:cubicBezTo>
                      <a:cubicBezTo>
                        <a:pt x="162039" y="729234"/>
                        <a:pt x="162229" y="729044"/>
                        <a:pt x="162229" y="729044"/>
                      </a:cubicBezTo>
                      <a:close/>
                      <a:moveTo>
                        <a:pt x="175882" y="717899"/>
                      </a:moveTo>
                      <a:lnTo>
                        <a:pt x="175889" y="718096"/>
                      </a:lnTo>
                      <a:lnTo>
                        <a:pt x="175365" y="718516"/>
                      </a:lnTo>
                      <a:close/>
                      <a:moveTo>
                        <a:pt x="179592" y="715128"/>
                      </a:moveTo>
                      <a:lnTo>
                        <a:pt x="181287" y="756892"/>
                      </a:lnTo>
                      <a:cubicBezTo>
                        <a:pt x="180931" y="772621"/>
                        <a:pt x="179248" y="789004"/>
                        <a:pt x="175029" y="802862"/>
                      </a:cubicBezTo>
                      <a:cubicBezTo>
                        <a:pt x="178821" y="819245"/>
                        <a:pt x="177494" y="839724"/>
                        <a:pt x="165452" y="852202"/>
                      </a:cubicBezTo>
                      <a:cubicBezTo>
                        <a:pt x="162323" y="855536"/>
                        <a:pt x="158626" y="858107"/>
                        <a:pt x="154833" y="860107"/>
                      </a:cubicBezTo>
                      <a:cubicBezTo>
                        <a:pt x="152273" y="861441"/>
                        <a:pt x="149334" y="862489"/>
                        <a:pt x="146679" y="863918"/>
                      </a:cubicBezTo>
                      <a:cubicBezTo>
                        <a:pt x="131983" y="870966"/>
                        <a:pt x="120131" y="885920"/>
                        <a:pt x="123734" y="904780"/>
                      </a:cubicBezTo>
                      <a:cubicBezTo>
                        <a:pt x="119941" y="885825"/>
                        <a:pt x="131698" y="870490"/>
                        <a:pt x="146394" y="863155"/>
                      </a:cubicBezTo>
                      <a:cubicBezTo>
                        <a:pt x="148954" y="861727"/>
                        <a:pt x="151894" y="860584"/>
                        <a:pt x="154549" y="859155"/>
                      </a:cubicBezTo>
                      <a:cubicBezTo>
                        <a:pt x="158152" y="857155"/>
                        <a:pt x="161755" y="854583"/>
                        <a:pt x="164694" y="851345"/>
                      </a:cubicBezTo>
                      <a:cubicBezTo>
                        <a:pt x="175408" y="839819"/>
                        <a:pt x="176925" y="821531"/>
                        <a:pt x="173796" y="806387"/>
                      </a:cubicBezTo>
                      <a:lnTo>
                        <a:pt x="164890" y="819631"/>
                      </a:lnTo>
                      <a:lnTo>
                        <a:pt x="177684" y="771561"/>
                      </a:lnTo>
                      <a:lnTo>
                        <a:pt x="175889" y="718096"/>
                      </a:lnTo>
                      <a:close/>
                      <a:moveTo>
                        <a:pt x="182178" y="713055"/>
                      </a:moveTo>
                      <a:lnTo>
                        <a:pt x="179592" y="715128"/>
                      </a:lnTo>
                      <a:lnTo>
                        <a:pt x="179580" y="714851"/>
                      </a:lnTo>
                      <a:close/>
                      <a:moveTo>
                        <a:pt x="191337" y="660940"/>
                      </a:moveTo>
                      <a:lnTo>
                        <a:pt x="214851" y="664940"/>
                      </a:lnTo>
                      <a:lnTo>
                        <a:pt x="222043" y="667079"/>
                      </a:lnTo>
                      <a:close/>
                      <a:moveTo>
                        <a:pt x="1210334" y="549829"/>
                      </a:moveTo>
                      <a:lnTo>
                        <a:pt x="1209508" y="551163"/>
                      </a:lnTo>
                      <a:lnTo>
                        <a:pt x="1209817" y="550247"/>
                      </a:lnTo>
                      <a:close/>
                      <a:moveTo>
                        <a:pt x="1285142" y="549058"/>
                      </a:moveTo>
                      <a:lnTo>
                        <a:pt x="1288512" y="551208"/>
                      </a:lnTo>
                      <a:lnTo>
                        <a:pt x="1286261" y="550355"/>
                      </a:lnTo>
                      <a:close/>
                      <a:moveTo>
                        <a:pt x="1315286" y="546035"/>
                      </a:moveTo>
                      <a:lnTo>
                        <a:pt x="1304466" y="556546"/>
                      </a:lnTo>
                      <a:cubicBezTo>
                        <a:pt x="1305509" y="556641"/>
                        <a:pt x="1309775" y="556832"/>
                        <a:pt x="1309775" y="556832"/>
                      </a:cubicBezTo>
                      <a:cubicBezTo>
                        <a:pt x="1315559" y="557022"/>
                        <a:pt x="1322007" y="557879"/>
                        <a:pt x="1327980" y="558927"/>
                      </a:cubicBezTo>
                      <a:cubicBezTo>
                        <a:pt x="1344098" y="562166"/>
                        <a:pt x="1361070" y="567785"/>
                        <a:pt x="1375767" y="578834"/>
                      </a:cubicBezTo>
                      <a:cubicBezTo>
                        <a:pt x="1361070" y="568166"/>
                        <a:pt x="1344098" y="562737"/>
                        <a:pt x="1328075" y="559975"/>
                      </a:cubicBezTo>
                      <a:cubicBezTo>
                        <a:pt x="1322196" y="559022"/>
                        <a:pt x="1315749" y="558260"/>
                        <a:pt x="1310060" y="558260"/>
                      </a:cubicBezTo>
                      <a:cubicBezTo>
                        <a:pt x="1306457" y="558165"/>
                        <a:pt x="1301621" y="558260"/>
                        <a:pt x="1297924" y="557213"/>
                      </a:cubicBezTo>
                      <a:lnTo>
                        <a:pt x="1288512" y="551208"/>
                      </a:lnTo>
                      <a:lnTo>
                        <a:pt x="1302095" y="556355"/>
                      </a:lnTo>
                      <a:cubicBezTo>
                        <a:pt x="1303138" y="553879"/>
                        <a:pt x="1304655" y="551974"/>
                        <a:pt x="1306362" y="550069"/>
                      </a:cubicBezTo>
                      <a:close/>
                      <a:moveTo>
                        <a:pt x="1321720" y="543127"/>
                      </a:moveTo>
                      <a:lnTo>
                        <a:pt x="1315286" y="546035"/>
                      </a:lnTo>
                      <a:lnTo>
                        <a:pt x="1317041" y="544330"/>
                      </a:lnTo>
                      <a:close/>
                      <a:moveTo>
                        <a:pt x="1226623" y="536639"/>
                      </a:moveTo>
                      <a:lnTo>
                        <a:pt x="1210334" y="549829"/>
                      </a:lnTo>
                      <a:lnTo>
                        <a:pt x="1215434" y="541592"/>
                      </a:lnTo>
                      <a:cubicBezTo>
                        <a:pt x="1218753" y="539306"/>
                        <a:pt x="1222545" y="537686"/>
                        <a:pt x="1226623" y="536639"/>
                      </a:cubicBezTo>
                      <a:close/>
                      <a:moveTo>
                        <a:pt x="164419" y="527060"/>
                      </a:moveTo>
                      <a:lnTo>
                        <a:pt x="164777" y="527388"/>
                      </a:lnTo>
                      <a:lnTo>
                        <a:pt x="164978" y="528054"/>
                      </a:lnTo>
                      <a:close/>
                      <a:moveTo>
                        <a:pt x="92492" y="519289"/>
                      </a:moveTo>
                      <a:lnTo>
                        <a:pt x="90454" y="521399"/>
                      </a:lnTo>
                      <a:lnTo>
                        <a:pt x="86457" y="522540"/>
                      </a:lnTo>
                      <a:close/>
                      <a:moveTo>
                        <a:pt x="1342107" y="518541"/>
                      </a:moveTo>
                      <a:lnTo>
                        <a:pt x="1339168" y="520160"/>
                      </a:lnTo>
                      <a:cubicBezTo>
                        <a:pt x="1336229" y="521923"/>
                        <a:pt x="1333171" y="524518"/>
                        <a:pt x="1331346" y="527793"/>
                      </a:cubicBezTo>
                      <a:lnTo>
                        <a:pt x="1330920" y="539472"/>
                      </a:lnTo>
                      <a:lnTo>
                        <a:pt x="1330540" y="539496"/>
                      </a:lnTo>
                      <a:cubicBezTo>
                        <a:pt x="1330730" y="539496"/>
                        <a:pt x="1330919" y="539496"/>
                        <a:pt x="1330919" y="539496"/>
                      </a:cubicBezTo>
                      <a:lnTo>
                        <a:pt x="1330920" y="539472"/>
                      </a:lnTo>
                      <a:lnTo>
                        <a:pt x="1336608" y="539115"/>
                      </a:lnTo>
                      <a:lnTo>
                        <a:pt x="1339927" y="539115"/>
                      </a:lnTo>
                      <a:lnTo>
                        <a:pt x="1346753" y="539591"/>
                      </a:lnTo>
                      <a:lnTo>
                        <a:pt x="1340021" y="539401"/>
                      </a:lnTo>
                      <a:cubicBezTo>
                        <a:pt x="1338979" y="539496"/>
                        <a:pt x="1336229" y="539687"/>
                        <a:pt x="1335091" y="539687"/>
                      </a:cubicBezTo>
                      <a:lnTo>
                        <a:pt x="1321720" y="543127"/>
                      </a:lnTo>
                      <a:lnTo>
                        <a:pt x="1329118" y="539782"/>
                      </a:lnTo>
                      <a:cubicBezTo>
                        <a:pt x="1325420" y="530066"/>
                        <a:pt x="1332247" y="523208"/>
                        <a:pt x="1339073" y="519875"/>
                      </a:cubicBezTo>
                      <a:close/>
                      <a:moveTo>
                        <a:pt x="61661" y="514531"/>
                      </a:moveTo>
                      <a:lnTo>
                        <a:pt x="70353" y="519303"/>
                      </a:lnTo>
                      <a:cubicBezTo>
                        <a:pt x="71965" y="521303"/>
                        <a:pt x="73482" y="523399"/>
                        <a:pt x="74430" y="525971"/>
                      </a:cubicBezTo>
                      <a:lnTo>
                        <a:pt x="86457" y="522540"/>
                      </a:lnTo>
                      <a:lnTo>
                        <a:pt x="78317" y="526923"/>
                      </a:lnTo>
                      <a:cubicBezTo>
                        <a:pt x="74619" y="527590"/>
                        <a:pt x="69784" y="527114"/>
                        <a:pt x="66181" y="526923"/>
                      </a:cubicBezTo>
                      <a:cubicBezTo>
                        <a:pt x="60492" y="526542"/>
                        <a:pt x="54045" y="526733"/>
                        <a:pt x="48166" y="527114"/>
                      </a:cubicBezTo>
                      <a:cubicBezTo>
                        <a:pt x="32237" y="528447"/>
                        <a:pt x="15076" y="532448"/>
                        <a:pt x="0" y="541782"/>
                      </a:cubicBezTo>
                      <a:cubicBezTo>
                        <a:pt x="14981" y="532067"/>
                        <a:pt x="32142" y="527780"/>
                        <a:pt x="48356" y="526066"/>
                      </a:cubicBezTo>
                      <a:cubicBezTo>
                        <a:pt x="54424" y="525590"/>
                        <a:pt x="60871" y="525304"/>
                        <a:pt x="66655" y="525590"/>
                      </a:cubicBezTo>
                      <a:cubicBezTo>
                        <a:pt x="66655" y="525590"/>
                        <a:pt x="70922" y="525780"/>
                        <a:pt x="71965" y="525780"/>
                      </a:cubicBezTo>
                      <a:close/>
                      <a:moveTo>
                        <a:pt x="148386" y="512350"/>
                      </a:moveTo>
                      <a:cubicBezTo>
                        <a:pt x="152463" y="513779"/>
                        <a:pt x="156160" y="515684"/>
                        <a:pt x="159479" y="518255"/>
                      </a:cubicBezTo>
                      <a:lnTo>
                        <a:pt x="164419" y="527060"/>
                      </a:lnTo>
                      <a:close/>
                      <a:moveTo>
                        <a:pt x="54796" y="510761"/>
                      </a:moveTo>
                      <a:lnTo>
                        <a:pt x="59817" y="512517"/>
                      </a:lnTo>
                      <a:lnTo>
                        <a:pt x="61661" y="514531"/>
                      </a:lnTo>
                      <a:close/>
                      <a:moveTo>
                        <a:pt x="35650" y="484632"/>
                      </a:moveTo>
                      <a:lnTo>
                        <a:pt x="38685" y="486251"/>
                      </a:lnTo>
                      <a:cubicBezTo>
                        <a:pt x="45322" y="490252"/>
                        <a:pt x="51959" y="497681"/>
                        <a:pt x="47976" y="507016"/>
                      </a:cubicBezTo>
                      <a:lnTo>
                        <a:pt x="54796" y="510761"/>
                      </a:lnTo>
                      <a:lnTo>
                        <a:pt x="41908" y="506254"/>
                      </a:lnTo>
                      <a:cubicBezTo>
                        <a:pt x="40865" y="506063"/>
                        <a:pt x="38021" y="505778"/>
                        <a:pt x="36978" y="505587"/>
                      </a:cubicBezTo>
                      <a:lnTo>
                        <a:pt x="30341" y="505206"/>
                      </a:lnTo>
                      <a:lnTo>
                        <a:pt x="37073" y="505397"/>
                      </a:lnTo>
                      <a:lnTo>
                        <a:pt x="40391" y="505778"/>
                      </a:lnTo>
                      <a:cubicBezTo>
                        <a:pt x="42477" y="505968"/>
                        <a:pt x="44468" y="506254"/>
                        <a:pt x="46459" y="506635"/>
                      </a:cubicBezTo>
                      <a:cubicBezTo>
                        <a:pt x="46270" y="506444"/>
                        <a:pt x="46080" y="506444"/>
                        <a:pt x="46080" y="506444"/>
                      </a:cubicBezTo>
                      <a:cubicBezTo>
                        <a:pt x="50347" y="497872"/>
                        <a:pt x="44373" y="490538"/>
                        <a:pt x="38495" y="486442"/>
                      </a:cubicBezTo>
                      <a:close/>
                      <a:moveTo>
                        <a:pt x="1227386" y="459491"/>
                      </a:moveTo>
                      <a:lnTo>
                        <a:pt x="1245017" y="464915"/>
                      </a:lnTo>
                      <a:cubicBezTo>
                        <a:pt x="1245112" y="465106"/>
                        <a:pt x="1245206" y="465106"/>
                        <a:pt x="1245396" y="465106"/>
                      </a:cubicBezTo>
                      <a:cubicBezTo>
                        <a:pt x="1249947" y="467582"/>
                        <a:pt x="1254593" y="469773"/>
                        <a:pt x="1259334" y="471678"/>
                      </a:cubicBezTo>
                      <a:cubicBezTo>
                        <a:pt x="1273366" y="477488"/>
                        <a:pt x="1288063" y="481393"/>
                        <a:pt x="1301716" y="480727"/>
                      </a:cubicBezTo>
                      <a:cubicBezTo>
                        <a:pt x="1308732" y="480536"/>
                        <a:pt x="1314611" y="478155"/>
                        <a:pt x="1320774" y="476155"/>
                      </a:cubicBezTo>
                      <a:cubicBezTo>
                        <a:pt x="1326937" y="474440"/>
                        <a:pt x="1333574" y="473202"/>
                        <a:pt x="1340780" y="474059"/>
                      </a:cubicBezTo>
                      <a:cubicBezTo>
                        <a:pt x="1345521" y="474631"/>
                        <a:pt x="1350641" y="476060"/>
                        <a:pt x="1354718" y="479774"/>
                      </a:cubicBezTo>
                      <a:cubicBezTo>
                        <a:pt x="1350641" y="476155"/>
                        <a:pt x="1345521" y="474821"/>
                        <a:pt x="1340875" y="474250"/>
                      </a:cubicBezTo>
                      <a:cubicBezTo>
                        <a:pt x="1333764" y="473488"/>
                        <a:pt x="1327221" y="474821"/>
                        <a:pt x="1321058" y="476726"/>
                      </a:cubicBezTo>
                      <a:cubicBezTo>
                        <a:pt x="1314895" y="478917"/>
                        <a:pt x="1308827" y="481393"/>
                        <a:pt x="1302001" y="481679"/>
                      </a:cubicBezTo>
                      <a:cubicBezTo>
                        <a:pt x="1287399" y="482537"/>
                        <a:pt x="1271755" y="478631"/>
                        <a:pt x="1256584" y="472250"/>
                      </a:cubicBezTo>
                      <a:cubicBezTo>
                        <a:pt x="1268152" y="480346"/>
                        <a:pt x="1278866" y="490061"/>
                        <a:pt x="1287968" y="500443"/>
                      </a:cubicBezTo>
                      <a:close/>
                      <a:moveTo>
                        <a:pt x="1227097" y="459296"/>
                      </a:moveTo>
                      <a:lnTo>
                        <a:pt x="1227386" y="459491"/>
                      </a:lnTo>
                      <a:lnTo>
                        <a:pt x="1227156" y="459420"/>
                      </a:lnTo>
                      <a:close/>
                      <a:moveTo>
                        <a:pt x="152194" y="435678"/>
                      </a:moveTo>
                      <a:lnTo>
                        <a:pt x="90359" y="471297"/>
                      </a:lnTo>
                      <a:cubicBezTo>
                        <a:pt x="99840" y="461677"/>
                        <a:pt x="110839" y="452914"/>
                        <a:pt x="122596" y="445865"/>
                      </a:cubicBezTo>
                      <a:cubicBezTo>
                        <a:pt x="107331" y="450818"/>
                        <a:pt x="91497" y="453390"/>
                        <a:pt x="76990" y="451295"/>
                      </a:cubicBezTo>
                      <a:cubicBezTo>
                        <a:pt x="70068" y="450437"/>
                        <a:pt x="64285" y="447389"/>
                        <a:pt x="58216" y="444722"/>
                      </a:cubicBezTo>
                      <a:cubicBezTo>
                        <a:pt x="52148" y="442341"/>
                        <a:pt x="45606" y="440341"/>
                        <a:pt x="38495" y="440531"/>
                      </a:cubicBezTo>
                      <a:cubicBezTo>
                        <a:pt x="33849" y="440627"/>
                        <a:pt x="28634" y="441579"/>
                        <a:pt x="24462" y="444817"/>
                      </a:cubicBezTo>
                      <a:cubicBezTo>
                        <a:pt x="28539" y="441484"/>
                        <a:pt x="33849" y="440436"/>
                        <a:pt x="38495" y="440246"/>
                      </a:cubicBezTo>
                      <a:cubicBezTo>
                        <a:pt x="45606" y="440055"/>
                        <a:pt x="52148" y="441865"/>
                        <a:pt x="58406" y="444151"/>
                      </a:cubicBezTo>
                      <a:cubicBezTo>
                        <a:pt x="64379" y="446627"/>
                        <a:pt x="70353" y="449580"/>
                        <a:pt x="77179" y="450342"/>
                      </a:cubicBezTo>
                      <a:cubicBezTo>
                        <a:pt x="90738" y="452247"/>
                        <a:pt x="105529" y="449485"/>
                        <a:pt x="119751" y="445008"/>
                      </a:cubicBezTo>
                      <a:cubicBezTo>
                        <a:pt x="124587" y="443484"/>
                        <a:pt x="129233" y="441770"/>
                        <a:pt x="133879" y="439674"/>
                      </a:cubicBezTo>
                      <a:cubicBezTo>
                        <a:pt x="133974" y="439579"/>
                        <a:pt x="134258" y="439579"/>
                        <a:pt x="134258" y="439579"/>
                      </a:cubicBezTo>
                      <a:close/>
                      <a:moveTo>
                        <a:pt x="152368" y="435578"/>
                      </a:moveTo>
                      <a:lnTo>
                        <a:pt x="152331" y="435649"/>
                      </a:lnTo>
                      <a:lnTo>
                        <a:pt x="152194" y="435678"/>
                      </a:lnTo>
                      <a:close/>
                      <a:moveTo>
                        <a:pt x="156150" y="434818"/>
                      </a:moveTo>
                      <a:lnTo>
                        <a:pt x="137127" y="471738"/>
                      </a:lnTo>
                      <a:cubicBezTo>
                        <a:pt x="128972" y="485347"/>
                        <a:pt x="119277" y="498968"/>
                        <a:pt x="108563" y="509302"/>
                      </a:cubicBezTo>
                      <a:cubicBezTo>
                        <a:pt x="103917" y="525304"/>
                        <a:pt x="92540" y="542639"/>
                        <a:pt x="75378" y="548545"/>
                      </a:cubicBezTo>
                      <a:cubicBezTo>
                        <a:pt x="70827" y="550164"/>
                        <a:pt x="66276" y="550831"/>
                        <a:pt x="61819" y="551021"/>
                      </a:cubicBezTo>
                      <a:cubicBezTo>
                        <a:pt x="58880" y="551212"/>
                        <a:pt x="55656" y="550926"/>
                        <a:pt x="52528" y="551021"/>
                      </a:cubicBezTo>
                      <a:cubicBezTo>
                        <a:pt x="35745" y="551117"/>
                        <a:pt x="17636" y="559213"/>
                        <a:pt x="11378" y="577215"/>
                      </a:cubicBezTo>
                      <a:cubicBezTo>
                        <a:pt x="17446" y="559118"/>
                        <a:pt x="35745" y="550545"/>
                        <a:pt x="52717" y="550259"/>
                      </a:cubicBezTo>
                      <a:cubicBezTo>
                        <a:pt x="55656" y="550259"/>
                        <a:pt x="58880" y="550355"/>
                        <a:pt x="62009" y="550259"/>
                      </a:cubicBezTo>
                      <a:cubicBezTo>
                        <a:pt x="66371" y="549974"/>
                        <a:pt x="70827" y="549212"/>
                        <a:pt x="75188" y="547592"/>
                      </a:cubicBezTo>
                      <a:cubicBezTo>
                        <a:pt x="90738" y="541973"/>
                        <a:pt x="101073" y="526637"/>
                        <a:pt x="105908" y="512064"/>
                      </a:cubicBezTo>
                      <a:lnTo>
                        <a:pt x="92492" y="519289"/>
                      </a:lnTo>
                      <a:lnTo>
                        <a:pt x="127278" y="483275"/>
                      </a:lnTo>
                      <a:lnTo>
                        <a:pt x="152331" y="435649"/>
                      </a:lnTo>
                      <a:close/>
                      <a:moveTo>
                        <a:pt x="163618" y="433194"/>
                      </a:moveTo>
                      <a:lnTo>
                        <a:pt x="156150" y="434818"/>
                      </a:lnTo>
                      <a:lnTo>
                        <a:pt x="156445" y="434245"/>
                      </a:lnTo>
                      <a:close/>
                      <a:moveTo>
                        <a:pt x="867779" y="203118"/>
                      </a:moveTo>
                      <a:lnTo>
                        <a:pt x="867368" y="203406"/>
                      </a:lnTo>
                      <a:lnTo>
                        <a:pt x="866584" y="203487"/>
                      </a:lnTo>
                      <a:close/>
                      <a:moveTo>
                        <a:pt x="885194" y="190881"/>
                      </a:moveTo>
                      <a:cubicBezTo>
                        <a:pt x="883392" y="194310"/>
                        <a:pt x="880927" y="197453"/>
                        <a:pt x="877798" y="200025"/>
                      </a:cubicBezTo>
                      <a:lnTo>
                        <a:pt x="867779" y="203118"/>
                      </a:lnTo>
                      <a:close/>
                      <a:moveTo>
                        <a:pt x="1043760" y="183571"/>
                      </a:moveTo>
                      <a:lnTo>
                        <a:pt x="1044896" y="183721"/>
                      </a:lnTo>
                      <a:lnTo>
                        <a:pt x="1042659" y="184509"/>
                      </a:lnTo>
                      <a:close/>
                      <a:moveTo>
                        <a:pt x="1050765" y="181654"/>
                      </a:moveTo>
                      <a:cubicBezTo>
                        <a:pt x="1058895" y="181451"/>
                        <a:pt x="1067760" y="183499"/>
                        <a:pt x="1075961" y="187833"/>
                      </a:cubicBezTo>
                      <a:lnTo>
                        <a:pt x="1044896" y="183721"/>
                      </a:lnTo>
                      <a:close/>
                      <a:moveTo>
                        <a:pt x="1019357" y="156877"/>
                      </a:moveTo>
                      <a:cubicBezTo>
                        <a:pt x="1020779" y="160401"/>
                        <a:pt x="1022201" y="163925"/>
                        <a:pt x="1022960" y="167354"/>
                      </a:cubicBezTo>
                      <a:lnTo>
                        <a:pt x="1022960" y="173700"/>
                      </a:lnTo>
                      <a:close/>
                      <a:moveTo>
                        <a:pt x="881361" y="135137"/>
                      </a:moveTo>
                      <a:lnTo>
                        <a:pt x="882335" y="137087"/>
                      </a:lnTo>
                      <a:lnTo>
                        <a:pt x="881591" y="136112"/>
                      </a:lnTo>
                      <a:close/>
                      <a:moveTo>
                        <a:pt x="320497" y="122882"/>
                      </a:moveTo>
                      <a:lnTo>
                        <a:pt x="325832" y="123573"/>
                      </a:lnTo>
                      <a:lnTo>
                        <a:pt x="323509" y="123920"/>
                      </a:lnTo>
                      <a:close/>
                      <a:moveTo>
                        <a:pt x="895439" y="106398"/>
                      </a:moveTo>
                      <a:lnTo>
                        <a:pt x="893585" y="109776"/>
                      </a:lnTo>
                      <a:lnTo>
                        <a:pt x="891704" y="110868"/>
                      </a:lnTo>
                      <a:close/>
                      <a:moveTo>
                        <a:pt x="301954" y="95660"/>
                      </a:moveTo>
                      <a:lnTo>
                        <a:pt x="304914" y="99977"/>
                      </a:lnTo>
                      <a:lnTo>
                        <a:pt x="305034" y="102629"/>
                      </a:lnTo>
                      <a:close/>
                      <a:moveTo>
                        <a:pt x="435960" y="94869"/>
                      </a:moveTo>
                      <a:lnTo>
                        <a:pt x="440517" y="97184"/>
                      </a:lnTo>
                      <a:lnTo>
                        <a:pt x="435470" y="95082"/>
                      </a:lnTo>
                      <a:close/>
                      <a:moveTo>
                        <a:pt x="431403" y="93388"/>
                      </a:moveTo>
                      <a:lnTo>
                        <a:pt x="435470" y="95082"/>
                      </a:lnTo>
                      <a:lnTo>
                        <a:pt x="395059" y="112633"/>
                      </a:lnTo>
                      <a:cubicBezTo>
                        <a:pt x="379284" y="118444"/>
                        <a:pt x="362241" y="123397"/>
                        <a:pt x="346549" y="125254"/>
                      </a:cubicBezTo>
                      <a:cubicBezTo>
                        <a:pt x="331853" y="134779"/>
                        <a:pt x="311088" y="141637"/>
                        <a:pt x="293168" y="136493"/>
                      </a:cubicBezTo>
                      <a:cubicBezTo>
                        <a:pt x="288427" y="135255"/>
                        <a:pt x="284256" y="133160"/>
                        <a:pt x="280558" y="130778"/>
                      </a:cubicBezTo>
                      <a:cubicBezTo>
                        <a:pt x="278093" y="129159"/>
                        <a:pt x="275722" y="127159"/>
                        <a:pt x="273067" y="125444"/>
                      </a:cubicBezTo>
                      <a:cubicBezTo>
                        <a:pt x="259509" y="116015"/>
                        <a:pt x="239408" y="111919"/>
                        <a:pt x="222152" y="122206"/>
                      </a:cubicBezTo>
                      <a:cubicBezTo>
                        <a:pt x="239313" y="111633"/>
                        <a:pt x="259888" y="115538"/>
                        <a:pt x="273731" y="124873"/>
                      </a:cubicBezTo>
                      <a:cubicBezTo>
                        <a:pt x="276291" y="126492"/>
                        <a:pt x="278756" y="128492"/>
                        <a:pt x="281316" y="130112"/>
                      </a:cubicBezTo>
                      <a:cubicBezTo>
                        <a:pt x="285014" y="132398"/>
                        <a:pt x="289091" y="134398"/>
                        <a:pt x="293737" y="135541"/>
                      </a:cubicBezTo>
                      <a:cubicBezTo>
                        <a:pt x="309950" y="140018"/>
                        <a:pt x="328819" y="134207"/>
                        <a:pt x="342472" y="125730"/>
                      </a:cubicBezTo>
                      <a:lnTo>
                        <a:pt x="325832" y="123573"/>
                      </a:lnTo>
                      <a:lnTo>
                        <a:pt x="379000" y="115634"/>
                      </a:lnTo>
                      <a:close/>
                      <a:moveTo>
                        <a:pt x="431057" y="93243"/>
                      </a:moveTo>
                      <a:lnTo>
                        <a:pt x="431503" y="93345"/>
                      </a:lnTo>
                      <a:lnTo>
                        <a:pt x="431403" y="93388"/>
                      </a:lnTo>
                      <a:close/>
                      <a:moveTo>
                        <a:pt x="236848" y="88583"/>
                      </a:moveTo>
                      <a:cubicBezTo>
                        <a:pt x="255432" y="89630"/>
                        <a:pt x="272119" y="96107"/>
                        <a:pt x="286436" y="103918"/>
                      </a:cubicBezTo>
                      <a:cubicBezTo>
                        <a:pt x="291651" y="106870"/>
                        <a:pt x="297056" y="110395"/>
                        <a:pt x="301512" y="113824"/>
                      </a:cubicBezTo>
                      <a:cubicBezTo>
                        <a:pt x="301512" y="113824"/>
                        <a:pt x="304830" y="116300"/>
                        <a:pt x="305684" y="116967"/>
                      </a:cubicBezTo>
                      <a:lnTo>
                        <a:pt x="305034" y="102629"/>
                      </a:lnTo>
                      <a:lnTo>
                        <a:pt x="308718" y="110966"/>
                      </a:lnTo>
                      <a:cubicBezTo>
                        <a:pt x="308623" y="113443"/>
                        <a:pt x="308433" y="115824"/>
                        <a:pt x="307485" y="118396"/>
                      </a:cubicBezTo>
                      <a:lnTo>
                        <a:pt x="320497" y="122882"/>
                      </a:lnTo>
                      <a:lnTo>
                        <a:pt x="310140" y="121539"/>
                      </a:lnTo>
                      <a:cubicBezTo>
                        <a:pt x="306727" y="120015"/>
                        <a:pt x="303029" y="116776"/>
                        <a:pt x="300279" y="114681"/>
                      </a:cubicBezTo>
                      <a:cubicBezTo>
                        <a:pt x="295918" y="111157"/>
                        <a:pt x="290703" y="107633"/>
                        <a:pt x="285678" y="104585"/>
                      </a:cubicBezTo>
                      <a:cubicBezTo>
                        <a:pt x="271740" y="96584"/>
                        <a:pt x="255337" y="89916"/>
                        <a:pt x="236848" y="88583"/>
                      </a:cubicBezTo>
                      <a:close/>
                      <a:moveTo>
                        <a:pt x="904251" y="84106"/>
                      </a:moveTo>
                      <a:lnTo>
                        <a:pt x="903493" y="90202"/>
                      </a:lnTo>
                      <a:lnTo>
                        <a:pt x="902829" y="93155"/>
                      </a:lnTo>
                      <a:cubicBezTo>
                        <a:pt x="902355" y="94964"/>
                        <a:pt x="901881" y="96774"/>
                        <a:pt x="901312" y="98489"/>
                      </a:cubicBezTo>
                      <a:cubicBezTo>
                        <a:pt x="901502" y="98393"/>
                        <a:pt x="901502" y="98203"/>
                        <a:pt x="901502" y="98203"/>
                      </a:cubicBezTo>
                      <a:cubicBezTo>
                        <a:pt x="910414" y="103346"/>
                        <a:pt x="918948" y="99060"/>
                        <a:pt x="923973" y="94393"/>
                      </a:cubicBezTo>
                      <a:lnTo>
                        <a:pt x="926248" y="92107"/>
                      </a:lnTo>
                      <a:lnTo>
                        <a:pt x="924257" y="94583"/>
                      </a:lnTo>
                      <a:cubicBezTo>
                        <a:pt x="919422" y="100108"/>
                        <a:pt x="910699" y="104870"/>
                        <a:pt x="900933" y="99822"/>
                      </a:cubicBezTo>
                      <a:lnTo>
                        <a:pt x="895439" y="106398"/>
                      </a:lnTo>
                      <a:lnTo>
                        <a:pt x="901976" y="94488"/>
                      </a:lnTo>
                      <a:cubicBezTo>
                        <a:pt x="902355" y="93440"/>
                        <a:pt x="902924" y="91059"/>
                        <a:pt x="903208" y="90107"/>
                      </a:cubicBezTo>
                      <a:close/>
                      <a:moveTo>
                        <a:pt x="304167" y="64770"/>
                      </a:moveTo>
                      <a:lnTo>
                        <a:pt x="305494" y="67723"/>
                      </a:lnTo>
                      <a:cubicBezTo>
                        <a:pt x="308149" y="74581"/>
                        <a:pt x="308433" y="83915"/>
                        <a:pt x="298952" y="88868"/>
                      </a:cubicBezTo>
                      <a:lnTo>
                        <a:pt x="301954" y="95660"/>
                      </a:lnTo>
                      <a:lnTo>
                        <a:pt x="294685" y="85058"/>
                      </a:lnTo>
                      <a:cubicBezTo>
                        <a:pt x="293927" y="84392"/>
                        <a:pt x="291936" y="82582"/>
                        <a:pt x="291177" y="81820"/>
                      </a:cubicBezTo>
                      <a:lnTo>
                        <a:pt x="285962" y="77724"/>
                      </a:lnTo>
                      <a:lnTo>
                        <a:pt x="291367" y="81629"/>
                      </a:lnTo>
                      <a:lnTo>
                        <a:pt x="293832" y="83725"/>
                      </a:lnTo>
                      <a:cubicBezTo>
                        <a:pt x="295349" y="85058"/>
                        <a:pt x="296771" y="86392"/>
                        <a:pt x="298099" y="87820"/>
                      </a:cubicBezTo>
                      <a:cubicBezTo>
                        <a:pt x="298004" y="87725"/>
                        <a:pt x="297909" y="87535"/>
                        <a:pt x="297909" y="87535"/>
                      </a:cubicBezTo>
                      <a:cubicBezTo>
                        <a:pt x="307011" y="83249"/>
                        <a:pt x="307201" y="74295"/>
                        <a:pt x="305210" y="67818"/>
                      </a:cubicBezTo>
                      <a:close/>
                      <a:moveTo>
                        <a:pt x="867084" y="51054"/>
                      </a:moveTo>
                      <a:cubicBezTo>
                        <a:pt x="876281" y="66199"/>
                        <a:pt x="879315" y="82391"/>
                        <a:pt x="879789" y="97441"/>
                      </a:cubicBezTo>
                      <a:cubicBezTo>
                        <a:pt x="879884" y="102870"/>
                        <a:pt x="879599" y="108776"/>
                        <a:pt x="878746" y="114014"/>
                      </a:cubicBezTo>
                      <a:cubicBezTo>
                        <a:pt x="878746" y="114014"/>
                        <a:pt x="878272" y="117824"/>
                        <a:pt x="878082" y="118777"/>
                      </a:cubicBezTo>
                      <a:lnTo>
                        <a:pt x="891704" y="110868"/>
                      </a:lnTo>
                      <a:lnTo>
                        <a:pt x="885573" y="118205"/>
                      </a:lnTo>
                      <a:cubicBezTo>
                        <a:pt x="883297" y="119348"/>
                        <a:pt x="880927" y="120396"/>
                        <a:pt x="877988" y="120872"/>
                      </a:cubicBezTo>
                      <a:lnTo>
                        <a:pt x="881361" y="135137"/>
                      </a:lnTo>
                      <a:lnTo>
                        <a:pt x="876091" y="124587"/>
                      </a:lnTo>
                      <a:cubicBezTo>
                        <a:pt x="875617" y="121158"/>
                        <a:pt x="876660" y="116776"/>
                        <a:pt x="877134" y="113538"/>
                      </a:cubicBezTo>
                      <a:cubicBezTo>
                        <a:pt x="878082" y="108395"/>
                        <a:pt x="878651" y="102584"/>
                        <a:pt x="878651" y="97155"/>
                      </a:cubicBezTo>
                      <a:cubicBezTo>
                        <a:pt x="878651" y="82296"/>
                        <a:pt x="875902" y="66199"/>
                        <a:pt x="867084" y="51054"/>
                      </a:cubicBezTo>
                      <a:close/>
                      <a:moveTo>
                        <a:pt x="321897" y="28004"/>
                      </a:moveTo>
                      <a:cubicBezTo>
                        <a:pt x="327491" y="27813"/>
                        <a:pt x="332327" y="30004"/>
                        <a:pt x="336309" y="32480"/>
                      </a:cubicBezTo>
                      <a:cubicBezTo>
                        <a:pt x="342377" y="36386"/>
                        <a:pt x="346454" y="41529"/>
                        <a:pt x="349868" y="46768"/>
                      </a:cubicBezTo>
                      <a:cubicBezTo>
                        <a:pt x="353091" y="52102"/>
                        <a:pt x="355746" y="57626"/>
                        <a:pt x="360866" y="62103"/>
                      </a:cubicBezTo>
                      <a:cubicBezTo>
                        <a:pt x="370537" y="71152"/>
                        <a:pt x="384285" y="77534"/>
                        <a:pt x="398792" y="82106"/>
                      </a:cubicBezTo>
                      <a:cubicBezTo>
                        <a:pt x="403628" y="83630"/>
                        <a:pt x="408653" y="85058"/>
                        <a:pt x="413773" y="86011"/>
                      </a:cubicBezTo>
                      <a:cubicBezTo>
                        <a:pt x="413868" y="86106"/>
                        <a:pt x="414152" y="86201"/>
                        <a:pt x="414152" y="86201"/>
                      </a:cubicBezTo>
                      <a:lnTo>
                        <a:pt x="431057" y="93243"/>
                      </a:lnTo>
                      <a:lnTo>
                        <a:pt x="395770" y="85201"/>
                      </a:lnTo>
                      <a:cubicBezTo>
                        <a:pt x="383124" y="83963"/>
                        <a:pt x="370016" y="84154"/>
                        <a:pt x="357263" y="85630"/>
                      </a:cubicBezTo>
                      <a:cubicBezTo>
                        <a:pt x="371391" y="83534"/>
                        <a:pt x="386182" y="82963"/>
                        <a:pt x="400404" y="84296"/>
                      </a:cubicBezTo>
                      <a:cubicBezTo>
                        <a:pt x="384665" y="79534"/>
                        <a:pt x="370158" y="72581"/>
                        <a:pt x="359918" y="62675"/>
                      </a:cubicBezTo>
                      <a:cubicBezTo>
                        <a:pt x="354988" y="58007"/>
                        <a:pt x="352238" y="52387"/>
                        <a:pt x="349204" y="46958"/>
                      </a:cubicBezTo>
                      <a:cubicBezTo>
                        <a:pt x="345885" y="41720"/>
                        <a:pt x="341998" y="36576"/>
                        <a:pt x="336119" y="32671"/>
                      </a:cubicBezTo>
                      <a:cubicBezTo>
                        <a:pt x="332232" y="30099"/>
                        <a:pt x="327491" y="27908"/>
                        <a:pt x="321897" y="28004"/>
                      </a:cubicBezTo>
                      <a:close/>
                      <a:moveTo>
                        <a:pt x="410170" y="27337"/>
                      </a:moveTo>
                      <a:cubicBezTo>
                        <a:pt x="414152" y="28099"/>
                        <a:pt x="418040" y="28956"/>
                        <a:pt x="421737" y="30290"/>
                      </a:cubicBezTo>
                      <a:lnTo>
                        <a:pt x="427126" y="33442"/>
                      </a:lnTo>
                      <a:close/>
                      <a:moveTo>
                        <a:pt x="447565" y="24037"/>
                      </a:moveTo>
                      <a:lnTo>
                        <a:pt x="453595" y="48292"/>
                      </a:lnTo>
                      <a:cubicBezTo>
                        <a:pt x="458905" y="55912"/>
                        <a:pt x="466585" y="62484"/>
                        <a:pt x="474644" y="68580"/>
                      </a:cubicBezTo>
                      <a:lnTo>
                        <a:pt x="487321" y="77609"/>
                      </a:lnTo>
                      <a:lnTo>
                        <a:pt x="487349" y="77724"/>
                      </a:lnTo>
                      <a:cubicBezTo>
                        <a:pt x="487349" y="77724"/>
                        <a:pt x="487349" y="77724"/>
                        <a:pt x="487349" y="77629"/>
                      </a:cubicBezTo>
                      <a:lnTo>
                        <a:pt x="487321" y="77609"/>
                      </a:lnTo>
                      <a:lnTo>
                        <a:pt x="481850" y="55055"/>
                      </a:lnTo>
                      <a:cubicBezTo>
                        <a:pt x="481186" y="54007"/>
                        <a:pt x="480144" y="52673"/>
                        <a:pt x="479290" y="51721"/>
                      </a:cubicBezTo>
                      <a:cubicBezTo>
                        <a:pt x="475687" y="47339"/>
                        <a:pt x="471800" y="42482"/>
                        <a:pt x="471515" y="36957"/>
                      </a:cubicBezTo>
                      <a:lnTo>
                        <a:pt x="473089" y="34087"/>
                      </a:lnTo>
                      <a:lnTo>
                        <a:pt x="475118" y="43339"/>
                      </a:lnTo>
                      <a:cubicBezTo>
                        <a:pt x="475498" y="43910"/>
                        <a:pt x="476541" y="45339"/>
                        <a:pt x="476920" y="45911"/>
                      </a:cubicBezTo>
                      <a:cubicBezTo>
                        <a:pt x="477678" y="46863"/>
                        <a:pt x="478911" y="48101"/>
                        <a:pt x="479764" y="49054"/>
                      </a:cubicBezTo>
                      <a:cubicBezTo>
                        <a:pt x="480523" y="49816"/>
                        <a:pt x="482040" y="51530"/>
                        <a:pt x="482798" y="52292"/>
                      </a:cubicBezTo>
                      <a:cubicBezTo>
                        <a:pt x="483652" y="53245"/>
                        <a:pt x="484789" y="54674"/>
                        <a:pt x="485548" y="55721"/>
                      </a:cubicBezTo>
                      <a:cubicBezTo>
                        <a:pt x="485927" y="56293"/>
                        <a:pt x="486970" y="57817"/>
                        <a:pt x="487349" y="58388"/>
                      </a:cubicBezTo>
                      <a:cubicBezTo>
                        <a:pt x="487729" y="59055"/>
                        <a:pt x="488487" y="60674"/>
                        <a:pt x="488867" y="61246"/>
                      </a:cubicBezTo>
                      <a:cubicBezTo>
                        <a:pt x="491806" y="67342"/>
                        <a:pt x="493133" y="74200"/>
                        <a:pt x="491142" y="80963"/>
                      </a:cubicBezTo>
                      <a:cubicBezTo>
                        <a:pt x="491901" y="81629"/>
                        <a:pt x="492564" y="82201"/>
                        <a:pt x="493133" y="82772"/>
                      </a:cubicBezTo>
                      <a:cubicBezTo>
                        <a:pt x="494081" y="83725"/>
                        <a:pt x="496262" y="86011"/>
                        <a:pt x="497115" y="86868"/>
                      </a:cubicBezTo>
                      <a:cubicBezTo>
                        <a:pt x="498443" y="88583"/>
                        <a:pt x="500529" y="90964"/>
                        <a:pt x="501667" y="92678"/>
                      </a:cubicBezTo>
                      <a:cubicBezTo>
                        <a:pt x="502615" y="94202"/>
                        <a:pt x="503752" y="95726"/>
                        <a:pt x="504606" y="97250"/>
                      </a:cubicBezTo>
                      <a:cubicBezTo>
                        <a:pt x="505080" y="98393"/>
                        <a:pt x="506502" y="100965"/>
                        <a:pt x="506976" y="102013"/>
                      </a:cubicBezTo>
                      <a:cubicBezTo>
                        <a:pt x="507450" y="103632"/>
                        <a:pt x="508209" y="105347"/>
                        <a:pt x="508778" y="106966"/>
                      </a:cubicBezTo>
                      <a:cubicBezTo>
                        <a:pt x="509062" y="108109"/>
                        <a:pt x="509915" y="110871"/>
                        <a:pt x="510105" y="112014"/>
                      </a:cubicBezTo>
                      <a:cubicBezTo>
                        <a:pt x="511053" y="117062"/>
                        <a:pt x="511338" y="122396"/>
                        <a:pt x="510864" y="127635"/>
                      </a:cubicBezTo>
                      <a:cubicBezTo>
                        <a:pt x="509062" y="146304"/>
                        <a:pt x="499107" y="164592"/>
                        <a:pt x="485643" y="181070"/>
                      </a:cubicBezTo>
                      <a:cubicBezTo>
                        <a:pt x="482229" y="185071"/>
                        <a:pt x="478911" y="188881"/>
                        <a:pt x="475024" y="192691"/>
                      </a:cubicBezTo>
                      <a:cubicBezTo>
                        <a:pt x="474075" y="196596"/>
                        <a:pt x="473317" y="200501"/>
                        <a:pt x="473032" y="204407"/>
                      </a:cubicBezTo>
                      <a:cubicBezTo>
                        <a:pt x="471989" y="219266"/>
                        <a:pt x="474644" y="233934"/>
                        <a:pt x="479101" y="248126"/>
                      </a:cubicBezTo>
                      <a:cubicBezTo>
                        <a:pt x="482798" y="259366"/>
                        <a:pt x="487349" y="270320"/>
                        <a:pt x="492849" y="281083"/>
                      </a:cubicBezTo>
                      <a:cubicBezTo>
                        <a:pt x="636968" y="494062"/>
                        <a:pt x="744014" y="420719"/>
                        <a:pt x="789620" y="368903"/>
                      </a:cubicBezTo>
                      <a:cubicBezTo>
                        <a:pt x="796921" y="357378"/>
                        <a:pt x="804980" y="346139"/>
                        <a:pt x="813798" y="335661"/>
                      </a:cubicBezTo>
                      <a:cubicBezTo>
                        <a:pt x="830959" y="315373"/>
                        <a:pt x="850681" y="297942"/>
                        <a:pt x="873152" y="287465"/>
                      </a:cubicBezTo>
                      <a:cubicBezTo>
                        <a:pt x="864998" y="278130"/>
                        <a:pt x="856749" y="267938"/>
                        <a:pt x="850112" y="257366"/>
                      </a:cubicBezTo>
                      <a:cubicBezTo>
                        <a:pt x="831528" y="240983"/>
                        <a:pt x="810005" y="217075"/>
                        <a:pt x="809531" y="196310"/>
                      </a:cubicBezTo>
                      <a:cubicBezTo>
                        <a:pt x="809531" y="192119"/>
                        <a:pt x="810479" y="188119"/>
                        <a:pt x="812470" y="184690"/>
                      </a:cubicBezTo>
                      <a:cubicBezTo>
                        <a:pt x="814177" y="181547"/>
                        <a:pt x="815979" y="178022"/>
                        <a:pt x="817021" y="174498"/>
                      </a:cubicBezTo>
                      <a:cubicBezTo>
                        <a:pt x="820909" y="162497"/>
                        <a:pt x="817496" y="146685"/>
                        <a:pt x="806023" y="134398"/>
                      </a:cubicBezTo>
                      <a:cubicBezTo>
                        <a:pt x="818254" y="146685"/>
                        <a:pt x="822236" y="162878"/>
                        <a:pt x="819013" y="175451"/>
                      </a:cubicBezTo>
                      <a:cubicBezTo>
                        <a:pt x="818064" y="179356"/>
                        <a:pt x="816547" y="182880"/>
                        <a:pt x="814841" y="186309"/>
                      </a:cubicBezTo>
                      <a:cubicBezTo>
                        <a:pt x="813324" y="189548"/>
                        <a:pt x="812565" y="193262"/>
                        <a:pt x="812755" y="197263"/>
                      </a:cubicBezTo>
                      <a:cubicBezTo>
                        <a:pt x="814082" y="213836"/>
                        <a:pt x="828115" y="230029"/>
                        <a:pt x="841673" y="243364"/>
                      </a:cubicBezTo>
                      <a:cubicBezTo>
                        <a:pt x="842053" y="243745"/>
                        <a:pt x="842432" y="244031"/>
                        <a:pt x="842811" y="244411"/>
                      </a:cubicBezTo>
                      <a:cubicBezTo>
                        <a:pt x="838260" y="234506"/>
                        <a:pt x="835416" y="224504"/>
                        <a:pt x="835795" y="214789"/>
                      </a:cubicBezTo>
                      <a:cubicBezTo>
                        <a:pt x="836174" y="202121"/>
                        <a:pt x="844613" y="193167"/>
                        <a:pt x="851913" y="184499"/>
                      </a:cubicBezTo>
                      <a:cubicBezTo>
                        <a:pt x="859025" y="176117"/>
                        <a:pt x="865282" y="165735"/>
                        <a:pt x="861490" y="152686"/>
                      </a:cubicBezTo>
                      <a:cubicBezTo>
                        <a:pt x="866230" y="165926"/>
                        <a:pt x="860826" y="177260"/>
                        <a:pt x="854284" y="186214"/>
                      </a:cubicBezTo>
                      <a:cubicBezTo>
                        <a:pt x="849922" y="192500"/>
                        <a:pt x="845182" y="198596"/>
                        <a:pt x="842716" y="205931"/>
                      </a:cubicBezTo>
                      <a:lnTo>
                        <a:pt x="866584" y="203487"/>
                      </a:lnTo>
                      <a:lnTo>
                        <a:pt x="843854" y="210503"/>
                      </a:lnTo>
                      <a:lnTo>
                        <a:pt x="841768" y="210503"/>
                      </a:lnTo>
                      <a:cubicBezTo>
                        <a:pt x="841484" y="212312"/>
                        <a:pt x="841389" y="214217"/>
                        <a:pt x="841389" y="216218"/>
                      </a:cubicBezTo>
                      <a:cubicBezTo>
                        <a:pt x="842337" y="240030"/>
                        <a:pt x="862533" y="264128"/>
                        <a:pt x="881970" y="284036"/>
                      </a:cubicBezTo>
                      <a:cubicBezTo>
                        <a:pt x="887659" y="282035"/>
                        <a:pt x="894296" y="280226"/>
                        <a:pt x="900364" y="278987"/>
                      </a:cubicBezTo>
                      <a:cubicBezTo>
                        <a:pt x="933454" y="271177"/>
                        <a:pt x="969674" y="254413"/>
                        <a:pt x="970148" y="218694"/>
                      </a:cubicBezTo>
                      <a:cubicBezTo>
                        <a:pt x="970148" y="215836"/>
                        <a:pt x="969958" y="212979"/>
                        <a:pt x="969579" y="210122"/>
                      </a:cubicBezTo>
                      <a:cubicBezTo>
                        <a:pt x="948056" y="198501"/>
                        <a:pt x="912785" y="177451"/>
                        <a:pt x="892305" y="154781"/>
                      </a:cubicBezTo>
                      <a:cubicBezTo>
                        <a:pt x="875333" y="147923"/>
                        <a:pt x="857602" y="134874"/>
                        <a:pt x="852672" y="118396"/>
                      </a:cubicBezTo>
                      <a:cubicBezTo>
                        <a:pt x="851155" y="114110"/>
                        <a:pt x="850870" y="109823"/>
                        <a:pt x="851155" y="105728"/>
                      </a:cubicBezTo>
                      <a:cubicBezTo>
                        <a:pt x="851345" y="102870"/>
                        <a:pt x="851913" y="100108"/>
                        <a:pt x="852103" y="97250"/>
                      </a:cubicBezTo>
                      <a:cubicBezTo>
                        <a:pt x="853525" y="82010"/>
                        <a:pt x="846414" y="64294"/>
                        <a:pt x="827356" y="55817"/>
                      </a:cubicBezTo>
                      <a:cubicBezTo>
                        <a:pt x="846509" y="64103"/>
                        <a:pt x="854189" y="82106"/>
                        <a:pt x="852956" y="97536"/>
                      </a:cubicBezTo>
                      <a:cubicBezTo>
                        <a:pt x="852862" y="100489"/>
                        <a:pt x="852387" y="103251"/>
                        <a:pt x="852198" y="106109"/>
                      </a:cubicBezTo>
                      <a:cubicBezTo>
                        <a:pt x="852103" y="110109"/>
                        <a:pt x="852482" y="114300"/>
                        <a:pt x="853905" y="118491"/>
                      </a:cubicBezTo>
                      <a:cubicBezTo>
                        <a:pt x="858550" y="133445"/>
                        <a:pt x="874290" y="145352"/>
                        <a:pt x="889745" y="151924"/>
                      </a:cubicBezTo>
                      <a:lnTo>
                        <a:pt x="882335" y="137087"/>
                      </a:lnTo>
                      <a:lnTo>
                        <a:pt x="897107" y="156463"/>
                      </a:lnTo>
                      <a:cubicBezTo>
                        <a:pt x="916844" y="176350"/>
                        <a:pt x="947155" y="194334"/>
                        <a:pt x="969200" y="205835"/>
                      </a:cubicBezTo>
                      <a:cubicBezTo>
                        <a:pt x="965312" y="184595"/>
                        <a:pt x="952607" y="162497"/>
                        <a:pt x="935920" y="143923"/>
                      </a:cubicBezTo>
                      <a:cubicBezTo>
                        <a:pt x="945401" y="153924"/>
                        <a:pt x="953934" y="165354"/>
                        <a:pt x="960572" y="177070"/>
                      </a:cubicBezTo>
                      <a:cubicBezTo>
                        <a:pt x="956494" y="162306"/>
                        <a:pt x="955072" y="147638"/>
                        <a:pt x="958770" y="134779"/>
                      </a:cubicBezTo>
                      <a:cubicBezTo>
                        <a:pt x="960382" y="128683"/>
                        <a:pt x="964080" y="123825"/>
                        <a:pt x="967588" y="118777"/>
                      </a:cubicBezTo>
                      <a:cubicBezTo>
                        <a:pt x="970717" y="113633"/>
                        <a:pt x="973466" y="108014"/>
                        <a:pt x="973940" y="101537"/>
                      </a:cubicBezTo>
                      <a:cubicBezTo>
                        <a:pt x="974225" y="97250"/>
                        <a:pt x="973656" y="92393"/>
                        <a:pt x="970527" y="88106"/>
                      </a:cubicBezTo>
                      <a:cubicBezTo>
                        <a:pt x="973751" y="92393"/>
                        <a:pt x="974415" y="97345"/>
                        <a:pt x="974225" y="101632"/>
                      </a:cubicBezTo>
                      <a:cubicBezTo>
                        <a:pt x="973846" y="108204"/>
                        <a:pt x="971286" y="113919"/>
                        <a:pt x="968157" y="119158"/>
                      </a:cubicBezTo>
                      <a:cubicBezTo>
                        <a:pt x="964838" y="124206"/>
                        <a:pt x="961235" y="129064"/>
                        <a:pt x="959718" y="135255"/>
                      </a:cubicBezTo>
                      <a:cubicBezTo>
                        <a:pt x="956494" y="147257"/>
                        <a:pt x="958011" y="161068"/>
                        <a:pt x="961709" y="174689"/>
                      </a:cubicBezTo>
                      <a:cubicBezTo>
                        <a:pt x="962942" y="179261"/>
                        <a:pt x="964459" y="183833"/>
                        <a:pt x="966260" y="188309"/>
                      </a:cubicBezTo>
                      <a:cubicBezTo>
                        <a:pt x="966355" y="188405"/>
                        <a:pt x="966355" y="188595"/>
                        <a:pt x="966355" y="188690"/>
                      </a:cubicBezTo>
                      <a:cubicBezTo>
                        <a:pt x="972708" y="203359"/>
                        <a:pt x="975647" y="218313"/>
                        <a:pt x="973087" y="231934"/>
                      </a:cubicBezTo>
                      <a:cubicBezTo>
                        <a:pt x="967114" y="258318"/>
                        <a:pt x="942841" y="273463"/>
                        <a:pt x="916957" y="282702"/>
                      </a:cubicBezTo>
                      <a:cubicBezTo>
                        <a:pt x="944832" y="286512"/>
                        <a:pt x="972992" y="284321"/>
                        <a:pt x="991292" y="270605"/>
                      </a:cubicBezTo>
                      <a:lnTo>
                        <a:pt x="993946" y="268510"/>
                      </a:lnTo>
                      <a:cubicBezTo>
                        <a:pt x="994800" y="267748"/>
                        <a:pt x="996791" y="265843"/>
                        <a:pt x="997549" y="265081"/>
                      </a:cubicBezTo>
                      <a:cubicBezTo>
                        <a:pt x="998308" y="264224"/>
                        <a:pt x="1000015" y="262128"/>
                        <a:pt x="1000773" y="261271"/>
                      </a:cubicBezTo>
                      <a:cubicBezTo>
                        <a:pt x="1001721" y="260033"/>
                        <a:pt x="1002669" y="258509"/>
                        <a:pt x="1003523" y="257175"/>
                      </a:cubicBezTo>
                      <a:cubicBezTo>
                        <a:pt x="1004566" y="255651"/>
                        <a:pt x="1005798" y="253079"/>
                        <a:pt x="1006652" y="251365"/>
                      </a:cubicBezTo>
                      <a:cubicBezTo>
                        <a:pt x="1007221" y="249460"/>
                        <a:pt x="1008453" y="246888"/>
                        <a:pt x="1008927" y="244983"/>
                      </a:cubicBezTo>
                      <a:cubicBezTo>
                        <a:pt x="1009212" y="243935"/>
                        <a:pt x="1009970" y="241173"/>
                        <a:pt x="1010255" y="240030"/>
                      </a:cubicBezTo>
                      <a:cubicBezTo>
                        <a:pt x="1011866" y="230791"/>
                        <a:pt x="1012815" y="220885"/>
                        <a:pt x="1015754" y="212217"/>
                      </a:cubicBezTo>
                      <a:cubicBezTo>
                        <a:pt x="1017461" y="206788"/>
                        <a:pt x="1019736" y="201454"/>
                        <a:pt x="1022960" y="196882"/>
                      </a:cubicBezTo>
                      <a:lnTo>
                        <a:pt x="1022960" y="173700"/>
                      </a:lnTo>
                      <a:lnTo>
                        <a:pt x="1026089" y="188309"/>
                      </a:lnTo>
                      <a:cubicBezTo>
                        <a:pt x="1026089" y="189929"/>
                        <a:pt x="1025899" y="191548"/>
                        <a:pt x="1025709" y="193167"/>
                      </a:cubicBezTo>
                      <a:cubicBezTo>
                        <a:pt x="1027037" y="191643"/>
                        <a:pt x="1028459" y="190310"/>
                        <a:pt x="1029976" y="188976"/>
                      </a:cubicBezTo>
                      <a:lnTo>
                        <a:pt x="1042659" y="184509"/>
                      </a:lnTo>
                      <a:lnTo>
                        <a:pt x="1023434" y="200882"/>
                      </a:lnTo>
                      <a:cubicBezTo>
                        <a:pt x="1019262" y="208788"/>
                        <a:pt x="1017176" y="217932"/>
                        <a:pt x="1015943" y="227267"/>
                      </a:cubicBezTo>
                      <a:cubicBezTo>
                        <a:pt x="1015564" y="231362"/>
                        <a:pt x="1014806" y="237554"/>
                        <a:pt x="1014332" y="241649"/>
                      </a:cubicBezTo>
                      <a:lnTo>
                        <a:pt x="1014332" y="241840"/>
                      </a:lnTo>
                      <a:cubicBezTo>
                        <a:pt x="1022675" y="239268"/>
                        <a:pt x="1028838" y="233363"/>
                        <a:pt x="1032631" y="226409"/>
                      </a:cubicBezTo>
                      <a:cubicBezTo>
                        <a:pt x="1033200" y="225361"/>
                        <a:pt x="1033958" y="223933"/>
                        <a:pt x="1034432" y="222790"/>
                      </a:cubicBezTo>
                      <a:cubicBezTo>
                        <a:pt x="1036613" y="217742"/>
                        <a:pt x="1038889" y="212408"/>
                        <a:pt x="1044009" y="209455"/>
                      </a:cubicBezTo>
                      <a:cubicBezTo>
                        <a:pt x="1048844" y="206407"/>
                        <a:pt x="1055955" y="205931"/>
                        <a:pt x="1062687" y="208598"/>
                      </a:cubicBezTo>
                      <a:cubicBezTo>
                        <a:pt x="1052352" y="205169"/>
                        <a:pt x="1044198" y="208788"/>
                        <a:pt x="1040027" y="215456"/>
                      </a:cubicBezTo>
                      <a:cubicBezTo>
                        <a:pt x="1039742" y="216027"/>
                        <a:pt x="1038889" y="217551"/>
                        <a:pt x="1038604" y="218123"/>
                      </a:cubicBezTo>
                      <a:cubicBezTo>
                        <a:pt x="1038130" y="219170"/>
                        <a:pt x="1037656" y="220885"/>
                        <a:pt x="1037182" y="221933"/>
                      </a:cubicBezTo>
                      <a:cubicBezTo>
                        <a:pt x="1036803" y="222980"/>
                        <a:pt x="1036139" y="224981"/>
                        <a:pt x="1035760" y="225933"/>
                      </a:cubicBezTo>
                      <a:cubicBezTo>
                        <a:pt x="1035191" y="227076"/>
                        <a:pt x="1034527" y="228695"/>
                        <a:pt x="1033958" y="229743"/>
                      </a:cubicBezTo>
                      <a:cubicBezTo>
                        <a:pt x="1033579" y="230410"/>
                        <a:pt x="1032726" y="231934"/>
                        <a:pt x="1032347" y="232505"/>
                      </a:cubicBezTo>
                      <a:cubicBezTo>
                        <a:pt x="1031967" y="233077"/>
                        <a:pt x="1030924" y="234506"/>
                        <a:pt x="1030545" y="235077"/>
                      </a:cubicBezTo>
                      <a:cubicBezTo>
                        <a:pt x="1026373" y="240316"/>
                        <a:pt x="1020589" y="244793"/>
                        <a:pt x="1013289" y="246507"/>
                      </a:cubicBezTo>
                      <a:cubicBezTo>
                        <a:pt x="1013099" y="247364"/>
                        <a:pt x="1012909" y="248222"/>
                        <a:pt x="1012720" y="248888"/>
                      </a:cubicBezTo>
                      <a:cubicBezTo>
                        <a:pt x="1012341" y="250031"/>
                        <a:pt x="1011392" y="252889"/>
                        <a:pt x="1011013" y="253936"/>
                      </a:cubicBezTo>
                      <a:cubicBezTo>
                        <a:pt x="1010255" y="255842"/>
                        <a:pt x="1009117" y="258604"/>
                        <a:pt x="1008074" y="260318"/>
                      </a:cubicBezTo>
                      <a:cubicBezTo>
                        <a:pt x="1007126" y="261747"/>
                        <a:pt x="1006272" y="263366"/>
                        <a:pt x="1005324" y="264795"/>
                      </a:cubicBezTo>
                      <a:cubicBezTo>
                        <a:pt x="1004566" y="265748"/>
                        <a:pt x="1002859" y="268129"/>
                        <a:pt x="1002100" y="268986"/>
                      </a:cubicBezTo>
                      <a:cubicBezTo>
                        <a:pt x="1000868" y="270129"/>
                        <a:pt x="999635" y="271653"/>
                        <a:pt x="998403" y="272796"/>
                      </a:cubicBezTo>
                      <a:cubicBezTo>
                        <a:pt x="997455" y="273463"/>
                        <a:pt x="995274" y="275463"/>
                        <a:pt x="994326" y="276225"/>
                      </a:cubicBezTo>
                      <a:cubicBezTo>
                        <a:pt x="990059" y="279368"/>
                        <a:pt x="985318" y="282321"/>
                        <a:pt x="980103" y="284417"/>
                      </a:cubicBezTo>
                      <a:cubicBezTo>
                        <a:pt x="961709" y="292132"/>
                        <a:pt x="939048" y="293180"/>
                        <a:pt x="916293" y="290703"/>
                      </a:cubicBezTo>
                      <a:cubicBezTo>
                        <a:pt x="910699" y="290036"/>
                        <a:pt x="905294" y="289179"/>
                        <a:pt x="899605" y="288036"/>
                      </a:cubicBezTo>
                      <a:cubicBezTo>
                        <a:pt x="895339" y="289274"/>
                        <a:pt x="891262" y="290513"/>
                        <a:pt x="887469" y="292227"/>
                      </a:cubicBezTo>
                      <a:cubicBezTo>
                        <a:pt x="872868" y="298609"/>
                        <a:pt x="860636" y="307848"/>
                        <a:pt x="849733" y="318230"/>
                      </a:cubicBezTo>
                      <a:cubicBezTo>
                        <a:pt x="825176" y="342329"/>
                        <a:pt x="807066" y="371856"/>
                        <a:pt x="792370" y="402908"/>
                      </a:cubicBezTo>
                      <a:cubicBezTo>
                        <a:pt x="777958" y="446723"/>
                        <a:pt x="788482" y="490823"/>
                        <a:pt x="828115" y="521780"/>
                      </a:cubicBezTo>
                      <a:cubicBezTo>
                        <a:pt x="857697" y="544925"/>
                        <a:pt x="895339" y="558356"/>
                        <a:pt x="932127" y="567309"/>
                      </a:cubicBezTo>
                      <a:cubicBezTo>
                        <a:pt x="950426" y="571786"/>
                        <a:pt x="970243" y="576834"/>
                        <a:pt x="989016" y="576358"/>
                      </a:cubicBezTo>
                      <a:cubicBezTo>
                        <a:pt x="1023339" y="575405"/>
                        <a:pt x="1055387" y="561594"/>
                        <a:pt x="1083357" y="545116"/>
                      </a:cubicBezTo>
                      <a:cubicBezTo>
                        <a:pt x="1096631" y="537305"/>
                        <a:pt x="1108862" y="527971"/>
                        <a:pt x="1118439" y="516160"/>
                      </a:cubicBezTo>
                      <a:cubicBezTo>
                        <a:pt x="1120999" y="513112"/>
                        <a:pt x="1123179" y="509683"/>
                        <a:pt x="1125265" y="506159"/>
                      </a:cubicBezTo>
                      <a:cubicBezTo>
                        <a:pt x="1124981" y="500920"/>
                        <a:pt x="1125170" y="495872"/>
                        <a:pt x="1125455" y="490823"/>
                      </a:cubicBezTo>
                      <a:cubicBezTo>
                        <a:pt x="1127920" y="455962"/>
                        <a:pt x="1144702" y="418814"/>
                        <a:pt x="1186326" y="412433"/>
                      </a:cubicBezTo>
                      <a:lnTo>
                        <a:pt x="1166605" y="423958"/>
                      </a:lnTo>
                      <a:lnTo>
                        <a:pt x="1159399" y="429578"/>
                      </a:lnTo>
                      <a:cubicBezTo>
                        <a:pt x="1141099" y="443389"/>
                        <a:pt x="1135126" y="466154"/>
                        <a:pt x="1134178" y="491681"/>
                      </a:cubicBezTo>
                      <a:cubicBezTo>
                        <a:pt x="1148969" y="470249"/>
                        <a:pt x="1169828" y="451390"/>
                        <a:pt x="1199505" y="450914"/>
                      </a:cubicBezTo>
                      <a:lnTo>
                        <a:pt x="1227156" y="459420"/>
                      </a:lnTo>
                      <a:lnTo>
                        <a:pt x="1250670" y="509112"/>
                      </a:lnTo>
                      <a:lnTo>
                        <a:pt x="1285142" y="549058"/>
                      </a:lnTo>
                      <a:lnTo>
                        <a:pt x="1270901" y="539972"/>
                      </a:lnTo>
                      <a:cubicBezTo>
                        <a:pt x="1275168" y="554927"/>
                        <a:pt x="1285123" y="571119"/>
                        <a:pt x="1300389" y="578072"/>
                      </a:cubicBezTo>
                      <a:cubicBezTo>
                        <a:pt x="1304655" y="580168"/>
                        <a:pt x="1309112" y="581311"/>
                        <a:pt x="1313473" y="581882"/>
                      </a:cubicBezTo>
                      <a:cubicBezTo>
                        <a:pt x="1316602" y="582263"/>
                        <a:pt x="1319731" y="582263"/>
                        <a:pt x="1322860" y="582740"/>
                      </a:cubicBezTo>
                      <a:lnTo>
                        <a:pt x="1321248" y="582835"/>
                      </a:lnTo>
                      <a:cubicBezTo>
                        <a:pt x="1338220" y="584645"/>
                        <a:pt x="1356235" y="594741"/>
                        <a:pt x="1361639" y="613410"/>
                      </a:cubicBezTo>
                      <a:cubicBezTo>
                        <a:pt x="1355950" y="594932"/>
                        <a:pt x="1338125" y="585216"/>
                        <a:pt x="1321343" y="583692"/>
                      </a:cubicBezTo>
                      <a:cubicBezTo>
                        <a:pt x="1318309" y="583406"/>
                        <a:pt x="1315180" y="583406"/>
                        <a:pt x="1312051" y="583025"/>
                      </a:cubicBezTo>
                      <a:cubicBezTo>
                        <a:pt x="1307595" y="582454"/>
                        <a:pt x="1303044" y="581311"/>
                        <a:pt x="1298587" y="579311"/>
                      </a:cubicBezTo>
                      <a:cubicBezTo>
                        <a:pt x="1281615" y="571881"/>
                        <a:pt x="1270806" y="553593"/>
                        <a:pt x="1266540" y="537210"/>
                      </a:cubicBezTo>
                      <a:cubicBezTo>
                        <a:pt x="1245775" y="514731"/>
                        <a:pt x="1229467" y="479393"/>
                        <a:pt x="1220934" y="458057"/>
                      </a:cubicBezTo>
                      <a:cubicBezTo>
                        <a:pt x="1218089" y="457200"/>
                        <a:pt x="1214960" y="456533"/>
                        <a:pt x="1211926" y="455962"/>
                      </a:cubicBezTo>
                      <a:cubicBezTo>
                        <a:pt x="1173242" y="449771"/>
                        <a:pt x="1148400" y="479012"/>
                        <a:pt x="1133893" y="507111"/>
                      </a:cubicBezTo>
                      <a:cubicBezTo>
                        <a:pt x="1131428" y="512255"/>
                        <a:pt x="1128299" y="517874"/>
                        <a:pt x="1125076" y="522542"/>
                      </a:cubicBezTo>
                      <a:cubicBezTo>
                        <a:pt x="1143091" y="543497"/>
                        <a:pt x="1165467" y="566071"/>
                        <a:pt x="1191067" y="571310"/>
                      </a:cubicBezTo>
                      <a:cubicBezTo>
                        <a:pt x="1193248" y="571691"/>
                        <a:pt x="1195334" y="571976"/>
                        <a:pt x="1197420" y="571976"/>
                      </a:cubicBezTo>
                      <a:cubicBezTo>
                        <a:pt x="1197514" y="571310"/>
                        <a:pt x="1197609" y="570738"/>
                        <a:pt x="1197799" y="570071"/>
                      </a:cubicBezTo>
                      <a:lnTo>
                        <a:pt x="1209508" y="551163"/>
                      </a:lnTo>
                      <a:lnTo>
                        <a:pt x="1202540" y="571786"/>
                      </a:lnTo>
                      <a:cubicBezTo>
                        <a:pt x="1210883" y="570929"/>
                        <a:pt x="1218469" y="567785"/>
                        <a:pt x="1225959" y="565023"/>
                      </a:cubicBezTo>
                      <a:cubicBezTo>
                        <a:pt x="1236863" y="560832"/>
                        <a:pt x="1250042" y="558070"/>
                        <a:pt x="1263506" y="564737"/>
                      </a:cubicBezTo>
                      <a:cubicBezTo>
                        <a:pt x="1250042" y="559022"/>
                        <a:pt x="1237716" y="562547"/>
                        <a:pt x="1227381" y="567500"/>
                      </a:cubicBezTo>
                      <a:cubicBezTo>
                        <a:pt x="1216667" y="572453"/>
                        <a:pt x="1205384" y="578263"/>
                        <a:pt x="1191636" y="576358"/>
                      </a:cubicBezTo>
                      <a:cubicBezTo>
                        <a:pt x="1180922" y="574929"/>
                        <a:pt x="1170682" y="570643"/>
                        <a:pt x="1160821" y="564642"/>
                      </a:cubicBezTo>
                      <a:cubicBezTo>
                        <a:pt x="1161105" y="565023"/>
                        <a:pt x="1161485" y="565404"/>
                        <a:pt x="1161769" y="565785"/>
                      </a:cubicBezTo>
                      <a:cubicBezTo>
                        <a:pt x="1173811" y="580358"/>
                        <a:pt x="1188697" y="595884"/>
                        <a:pt x="1206332" y="600075"/>
                      </a:cubicBezTo>
                      <a:cubicBezTo>
                        <a:pt x="1210599" y="600837"/>
                        <a:pt x="1214676" y="600932"/>
                        <a:pt x="1218563" y="600075"/>
                      </a:cubicBezTo>
                      <a:cubicBezTo>
                        <a:pt x="1222545" y="599123"/>
                        <a:pt x="1226623" y="598456"/>
                        <a:pt x="1230984" y="598361"/>
                      </a:cubicBezTo>
                      <a:cubicBezTo>
                        <a:pt x="1245206" y="597789"/>
                        <a:pt x="1262084" y="604361"/>
                        <a:pt x="1272987" y="617506"/>
                      </a:cubicBezTo>
                      <a:cubicBezTo>
                        <a:pt x="1261799" y="604933"/>
                        <a:pt x="1245206" y="599123"/>
                        <a:pt x="1231553" y="600266"/>
                      </a:cubicBezTo>
                      <a:cubicBezTo>
                        <a:pt x="1227476" y="600551"/>
                        <a:pt x="1223304" y="601409"/>
                        <a:pt x="1219606" y="602456"/>
                      </a:cubicBezTo>
                      <a:cubicBezTo>
                        <a:pt x="1215529" y="603599"/>
                        <a:pt x="1211073" y="603695"/>
                        <a:pt x="1206427" y="602933"/>
                      </a:cubicBezTo>
                      <a:cubicBezTo>
                        <a:pt x="1184145" y="598646"/>
                        <a:pt x="1162338" y="575024"/>
                        <a:pt x="1147926" y="555403"/>
                      </a:cubicBezTo>
                      <a:cubicBezTo>
                        <a:pt x="1137781" y="547497"/>
                        <a:pt x="1128205" y="538258"/>
                        <a:pt x="1119671" y="529209"/>
                      </a:cubicBezTo>
                      <a:cubicBezTo>
                        <a:pt x="1083073" y="571881"/>
                        <a:pt x="1007979" y="594455"/>
                        <a:pt x="950711" y="604647"/>
                      </a:cubicBezTo>
                      <a:lnTo>
                        <a:pt x="950521" y="604171"/>
                      </a:lnTo>
                      <a:cubicBezTo>
                        <a:pt x="771984" y="655225"/>
                        <a:pt x="863481" y="793528"/>
                        <a:pt x="863481" y="793528"/>
                      </a:cubicBezTo>
                      <a:cubicBezTo>
                        <a:pt x="865662" y="800862"/>
                        <a:pt x="868411" y="808292"/>
                        <a:pt x="871256" y="815435"/>
                      </a:cubicBezTo>
                      <a:cubicBezTo>
                        <a:pt x="885668" y="851440"/>
                        <a:pt x="903872" y="886301"/>
                        <a:pt x="930136" y="915257"/>
                      </a:cubicBezTo>
                      <a:cubicBezTo>
                        <a:pt x="940660" y="926592"/>
                        <a:pt x="952607" y="936879"/>
                        <a:pt x="967019" y="944499"/>
                      </a:cubicBezTo>
                      <a:cubicBezTo>
                        <a:pt x="970811" y="946499"/>
                        <a:pt x="974794" y="948119"/>
                        <a:pt x="978966" y="949738"/>
                      </a:cubicBezTo>
                      <a:cubicBezTo>
                        <a:pt x="984654" y="949071"/>
                        <a:pt x="990059" y="948785"/>
                        <a:pt x="995653" y="948595"/>
                      </a:cubicBezTo>
                      <a:cubicBezTo>
                        <a:pt x="1018409" y="948119"/>
                        <a:pt x="1040880" y="951167"/>
                        <a:pt x="1059179" y="960406"/>
                      </a:cubicBezTo>
                      <a:cubicBezTo>
                        <a:pt x="1064204" y="962978"/>
                        <a:pt x="1068945" y="966216"/>
                        <a:pt x="1073117" y="969836"/>
                      </a:cubicBezTo>
                      <a:cubicBezTo>
                        <a:pt x="1074065" y="970598"/>
                        <a:pt x="1076151" y="972788"/>
                        <a:pt x="1077099" y="973646"/>
                      </a:cubicBezTo>
                      <a:cubicBezTo>
                        <a:pt x="1078332" y="974979"/>
                        <a:pt x="1079564" y="976503"/>
                        <a:pt x="1080702" y="977837"/>
                      </a:cubicBezTo>
                      <a:cubicBezTo>
                        <a:pt x="1081461" y="978789"/>
                        <a:pt x="1082978" y="981361"/>
                        <a:pt x="1083736" y="982313"/>
                      </a:cubicBezTo>
                      <a:cubicBezTo>
                        <a:pt x="1084684" y="983742"/>
                        <a:pt x="1085538" y="985457"/>
                        <a:pt x="1086391" y="986980"/>
                      </a:cubicBezTo>
                      <a:cubicBezTo>
                        <a:pt x="1087339" y="988886"/>
                        <a:pt x="1088382" y="991743"/>
                        <a:pt x="1089141" y="993648"/>
                      </a:cubicBezTo>
                      <a:cubicBezTo>
                        <a:pt x="1089425" y="994791"/>
                        <a:pt x="1090279" y="997744"/>
                        <a:pt x="1090658" y="998887"/>
                      </a:cubicBezTo>
                      <a:cubicBezTo>
                        <a:pt x="1090847" y="999649"/>
                        <a:pt x="1091037" y="1000506"/>
                        <a:pt x="1091227" y="1001363"/>
                      </a:cubicBezTo>
                      <a:cubicBezTo>
                        <a:pt x="1098527" y="1003745"/>
                        <a:pt x="1104027" y="1008602"/>
                        <a:pt x="1108104" y="1014222"/>
                      </a:cubicBezTo>
                      <a:cubicBezTo>
                        <a:pt x="1108483" y="1014889"/>
                        <a:pt x="1109431" y="1016413"/>
                        <a:pt x="1109810" y="1016984"/>
                      </a:cubicBezTo>
                      <a:cubicBezTo>
                        <a:pt x="1110095" y="1017556"/>
                        <a:pt x="1110948" y="1019175"/>
                        <a:pt x="1111327" y="1019842"/>
                      </a:cubicBezTo>
                      <a:cubicBezTo>
                        <a:pt x="1111991" y="1020890"/>
                        <a:pt x="1112560" y="1022604"/>
                        <a:pt x="1113034" y="1023747"/>
                      </a:cubicBezTo>
                      <a:cubicBezTo>
                        <a:pt x="1113413" y="1024795"/>
                        <a:pt x="1113982" y="1026795"/>
                        <a:pt x="1114362" y="1027843"/>
                      </a:cubicBezTo>
                      <a:cubicBezTo>
                        <a:pt x="1114741" y="1028986"/>
                        <a:pt x="1115215" y="1030700"/>
                        <a:pt x="1115689" y="1031748"/>
                      </a:cubicBezTo>
                      <a:cubicBezTo>
                        <a:pt x="1115973" y="1032320"/>
                        <a:pt x="1116732" y="1033939"/>
                        <a:pt x="1117016" y="1034510"/>
                      </a:cubicBezTo>
                      <a:cubicBezTo>
                        <a:pt x="1120904" y="1041559"/>
                        <a:pt x="1129058" y="1045845"/>
                        <a:pt x="1139393" y="1043273"/>
                      </a:cubicBezTo>
                      <a:cubicBezTo>
                        <a:pt x="1132661" y="1045274"/>
                        <a:pt x="1125550" y="1044226"/>
                        <a:pt x="1120809" y="1040702"/>
                      </a:cubicBezTo>
                      <a:cubicBezTo>
                        <a:pt x="1115879" y="1037368"/>
                        <a:pt x="1113603" y="1031748"/>
                        <a:pt x="1111707" y="1026605"/>
                      </a:cubicBezTo>
                      <a:cubicBezTo>
                        <a:pt x="1111233" y="1025462"/>
                        <a:pt x="1110569" y="1023938"/>
                        <a:pt x="1110000" y="1022890"/>
                      </a:cubicBezTo>
                      <a:cubicBezTo>
                        <a:pt x="1106397" y="1015651"/>
                        <a:pt x="1100424" y="1009079"/>
                        <a:pt x="1092175" y="1006030"/>
                      </a:cubicBezTo>
                      <a:cubicBezTo>
                        <a:pt x="1092554" y="1010222"/>
                        <a:pt x="1093028" y="1016413"/>
                        <a:pt x="1093313" y="1020509"/>
                      </a:cubicBezTo>
                      <a:cubicBezTo>
                        <a:pt x="1094166" y="1029938"/>
                        <a:pt x="1095967" y="1039273"/>
                        <a:pt x="1099950" y="1047560"/>
                      </a:cubicBezTo>
                      <a:lnTo>
                        <a:pt x="1118739" y="1065611"/>
                      </a:lnTo>
                      <a:lnTo>
                        <a:pt x="1106207" y="1060037"/>
                      </a:lnTo>
                      <a:cubicBezTo>
                        <a:pt x="1104785" y="1058704"/>
                        <a:pt x="1103363" y="1057180"/>
                        <a:pt x="1102130" y="1055561"/>
                      </a:cubicBezTo>
                      <a:cubicBezTo>
                        <a:pt x="1102320" y="1057180"/>
                        <a:pt x="1102415" y="1058799"/>
                        <a:pt x="1102415" y="1060418"/>
                      </a:cubicBezTo>
                      <a:lnTo>
                        <a:pt x="1098697" y="1075133"/>
                      </a:lnTo>
                      <a:lnTo>
                        <a:pt x="1099381" y="1051465"/>
                      </a:lnTo>
                      <a:cubicBezTo>
                        <a:pt x="1096441" y="1046607"/>
                        <a:pt x="1094356" y="1041178"/>
                        <a:pt x="1092744" y="1035558"/>
                      </a:cubicBezTo>
                      <a:cubicBezTo>
                        <a:pt x="1089994" y="1026605"/>
                        <a:pt x="1089425" y="1016603"/>
                        <a:pt x="1088098" y="1007269"/>
                      </a:cubicBezTo>
                      <a:cubicBezTo>
                        <a:pt x="1087719" y="1006126"/>
                        <a:pt x="1087150" y="1003364"/>
                        <a:pt x="1086865" y="1002221"/>
                      </a:cubicBezTo>
                      <a:cubicBezTo>
                        <a:pt x="1086486" y="1000411"/>
                        <a:pt x="1085348" y="997649"/>
                        <a:pt x="1084779" y="995744"/>
                      </a:cubicBezTo>
                      <a:cubicBezTo>
                        <a:pt x="1083926" y="994029"/>
                        <a:pt x="1082788" y="991362"/>
                        <a:pt x="1081840" y="989648"/>
                      </a:cubicBezTo>
                      <a:cubicBezTo>
                        <a:pt x="1080987" y="988314"/>
                        <a:pt x="1080133" y="986695"/>
                        <a:pt x="1079185" y="985361"/>
                      </a:cubicBezTo>
                      <a:cubicBezTo>
                        <a:pt x="1078521" y="984409"/>
                        <a:pt x="1076910" y="982123"/>
                        <a:pt x="1076151" y="981266"/>
                      </a:cubicBezTo>
                      <a:cubicBezTo>
                        <a:pt x="1075393" y="980504"/>
                        <a:pt x="1073401" y="978408"/>
                        <a:pt x="1072643" y="977551"/>
                      </a:cubicBezTo>
                      <a:lnTo>
                        <a:pt x="1070083" y="975265"/>
                      </a:lnTo>
                      <a:cubicBezTo>
                        <a:pt x="1052258" y="959930"/>
                        <a:pt x="1024098" y="955262"/>
                        <a:pt x="996222" y="956691"/>
                      </a:cubicBezTo>
                      <a:cubicBezTo>
                        <a:pt x="1021822" y="968216"/>
                        <a:pt x="1045526" y="985457"/>
                        <a:pt x="1050741" y="1012317"/>
                      </a:cubicBezTo>
                      <a:cubicBezTo>
                        <a:pt x="1052827" y="1026033"/>
                        <a:pt x="1049508" y="1040797"/>
                        <a:pt x="1042776" y="1054894"/>
                      </a:cubicBezTo>
                      <a:lnTo>
                        <a:pt x="1042776" y="1055275"/>
                      </a:lnTo>
                      <a:cubicBezTo>
                        <a:pt x="1040785" y="1059561"/>
                        <a:pt x="1039173" y="1064038"/>
                        <a:pt x="1037751" y="1068515"/>
                      </a:cubicBezTo>
                      <a:cubicBezTo>
                        <a:pt x="1033674" y="1081754"/>
                        <a:pt x="1031683" y="1095470"/>
                        <a:pt x="1034527" y="1107758"/>
                      </a:cubicBezTo>
                      <a:cubicBezTo>
                        <a:pt x="1035760" y="1113949"/>
                        <a:pt x="1039268" y="1119188"/>
                        <a:pt x="1042397" y="1124522"/>
                      </a:cubicBezTo>
                      <a:cubicBezTo>
                        <a:pt x="1045336" y="1129951"/>
                        <a:pt x="1047707" y="1135952"/>
                        <a:pt x="1047896" y="1142524"/>
                      </a:cubicBezTo>
                      <a:cubicBezTo>
                        <a:pt x="1047991" y="1146810"/>
                        <a:pt x="1047138" y="1151668"/>
                        <a:pt x="1043819" y="1155668"/>
                      </a:cubicBezTo>
                      <a:cubicBezTo>
                        <a:pt x="1047138" y="1151573"/>
                        <a:pt x="1047896" y="1146810"/>
                        <a:pt x="1047707" y="1142524"/>
                      </a:cubicBezTo>
                      <a:cubicBezTo>
                        <a:pt x="1047422" y="1136047"/>
                        <a:pt x="1044957" y="1130237"/>
                        <a:pt x="1041923" y="1124807"/>
                      </a:cubicBezTo>
                      <a:cubicBezTo>
                        <a:pt x="1038699" y="1119473"/>
                        <a:pt x="1035001" y="1114330"/>
                        <a:pt x="1033579" y="1108043"/>
                      </a:cubicBezTo>
                      <a:cubicBezTo>
                        <a:pt x="1030355" y="1094899"/>
                        <a:pt x="1032157" y="1080230"/>
                        <a:pt x="1036708" y="1065943"/>
                      </a:cubicBezTo>
                      <a:cubicBezTo>
                        <a:pt x="1029786" y="1077087"/>
                        <a:pt x="1020874" y="1087660"/>
                        <a:pt x="1011013" y="1096899"/>
                      </a:cubicBezTo>
                      <a:cubicBezTo>
                        <a:pt x="1028080" y="1079754"/>
                        <a:pt x="1041544" y="1058799"/>
                        <a:pt x="1046095" y="1037939"/>
                      </a:cubicBezTo>
                      <a:cubicBezTo>
                        <a:pt x="1023766" y="1047512"/>
                        <a:pt x="992904" y="1062818"/>
                        <a:pt x="972588" y="1080963"/>
                      </a:cubicBezTo>
                      <a:lnTo>
                        <a:pt x="958239" y="1097889"/>
                      </a:lnTo>
                      <a:lnTo>
                        <a:pt x="965407" y="1084993"/>
                      </a:lnTo>
                      <a:cubicBezTo>
                        <a:pt x="949857" y="1090327"/>
                        <a:pt x="933739" y="1100804"/>
                        <a:pt x="928619" y="1115282"/>
                      </a:cubicBezTo>
                      <a:cubicBezTo>
                        <a:pt x="927102" y="1119378"/>
                        <a:pt x="926628" y="1123474"/>
                        <a:pt x="926628" y="1127474"/>
                      </a:cubicBezTo>
                      <a:cubicBezTo>
                        <a:pt x="926722" y="1130332"/>
                        <a:pt x="927197" y="1133189"/>
                        <a:pt x="927197" y="1136047"/>
                      </a:cubicBezTo>
                      <a:cubicBezTo>
                        <a:pt x="927955" y="1151573"/>
                        <a:pt x="919896" y="1168908"/>
                        <a:pt x="900364" y="1175480"/>
                      </a:cubicBezTo>
                      <a:cubicBezTo>
                        <a:pt x="919611" y="1168622"/>
                        <a:pt x="927291" y="1151573"/>
                        <a:pt x="926343" y="1136237"/>
                      </a:cubicBezTo>
                      <a:cubicBezTo>
                        <a:pt x="926248" y="1133380"/>
                        <a:pt x="925869" y="1130522"/>
                        <a:pt x="925680" y="1127665"/>
                      </a:cubicBezTo>
                      <a:cubicBezTo>
                        <a:pt x="925585" y="1123569"/>
                        <a:pt x="926059" y="1119283"/>
                        <a:pt x="927576" y="1115092"/>
                      </a:cubicBezTo>
                      <a:cubicBezTo>
                        <a:pt x="933075" y="1098995"/>
                        <a:pt x="951185" y="1087565"/>
                        <a:pt x="968252" y="1082231"/>
                      </a:cubicBezTo>
                      <a:cubicBezTo>
                        <a:pt x="989490" y="1061371"/>
                        <a:pt x="1025330" y="1043464"/>
                        <a:pt x="1047138" y="1033748"/>
                      </a:cubicBezTo>
                      <a:cubicBezTo>
                        <a:pt x="1047612" y="1030986"/>
                        <a:pt x="1047991" y="1028129"/>
                        <a:pt x="1047991" y="1025366"/>
                      </a:cubicBezTo>
                      <a:cubicBezTo>
                        <a:pt x="1048655" y="989648"/>
                        <a:pt x="1012909" y="969645"/>
                        <a:pt x="980198" y="959072"/>
                      </a:cubicBezTo>
                      <a:cubicBezTo>
                        <a:pt x="974225" y="957263"/>
                        <a:pt x="967588" y="954881"/>
                        <a:pt x="961994" y="952405"/>
                      </a:cubicBezTo>
                      <a:cubicBezTo>
                        <a:pt x="941988" y="970502"/>
                        <a:pt x="921034" y="992886"/>
                        <a:pt x="919327" y="1016603"/>
                      </a:cubicBezTo>
                      <a:cubicBezTo>
                        <a:pt x="919232" y="1018508"/>
                        <a:pt x="919327" y="1020413"/>
                        <a:pt x="919611" y="1022318"/>
                      </a:cubicBezTo>
                      <a:cubicBezTo>
                        <a:pt x="920275" y="1022414"/>
                        <a:pt x="921034" y="1022509"/>
                        <a:pt x="921697" y="1022509"/>
                      </a:cubicBezTo>
                      <a:lnTo>
                        <a:pt x="944504" y="1031673"/>
                      </a:lnTo>
                      <a:lnTo>
                        <a:pt x="920560" y="1027081"/>
                      </a:lnTo>
                      <a:cubicBezTo>
                        <a:pt x="922740" y="1034510"/>
                        <a:pt x="927386" y="1041082"/>
                        <a:pt x="931558" y="1047750"/>
                      </a:cubicBezTo>
                      <a:cubicBezTo>
                        <a:pt x="937816" y="1057275"/>
                        <a:pt x="942936" y="1069086"/>
                        <a:pt x="937816" y="1081850"/>
                      </a:cubicBezTo>
                      <a:cubicBezTo>
                        <a:pt x="941893" y="1069086"/>
                        <a:pt x="936014" y="1058228"/>
                        <a:pt x="929188" y="1049274"/>
                      </a:cubicBezTo>
                      <a:cubicBezTo>
                        <a:pt x="922077" y="1040035"/>
                        <a:pt x="914017" y="1030319"/>
                        <a:pt x="914017" y="1017651"/>
                      </a:cubicBezTo>
                      <a:cubicBezTo>
                        <a:pt x="913922" y="1007840"/>
                        <a:pt x="916862" y="998125"/>
                        <a:pt x="921887" y="988695"/>
                      </a:cubicBezTo>
                      <a:cubicBezTo>
                        <a:pt x="921508" y="988981"/>
                        <a:pt x="921128" y="989362"/>
                        <a:pt x="920749" y="989648"/>
                      </a:cubicBezTo>
                      <a:cubicBezTo>
                        <a:pt x="906811" y="1001840"/>
                        <a:pt x="892210" y="1016794"/>
                        <a:pt x="890408" y="1033177"/>
                      </a:cubicBezTo>
                      <a:cubicBezTo>
                        <a:pt x="890124" y="1037082"/>
                        <a:pt x="890693" y="1040987"/>
                        <a:pt x="892210" y="1044321"/>
                      </a:cubicBezTo>
                      <a:cubicBezTo>
                        <a:pt x="893822" y="1047845"/>
                        <a:pt x="895244" y="1051560"/>
                        <a:pt x="896002" y="1055465"/>
                      </a:cubicBezTo>
                      <a:cubicBezTo>
                        <a:pt x="898847" y="1068324"/>
                        <a:pt x="894296" y="1084136"/>
                        <a:pt x="881780" y="1095280"/>
                      </a:cubicBezTo>
                      <a:cubicBezTo>
                        <a:pt x="893632" y="1084040"/>
                        <a:pt x="897425" y="1068419"/>
                        <a:pt x="894011" y="1056132"/>
                      </a:cubicBezTo>
                      <a:cubicBezTo>
                        <a:pt x="893063" y="1052513"/>
                        <a:pt x="891451" y="1048798"/>
                        <a:pt x="889745" y="1045559"/>
                      </a:cubicBezTo>
                      <a:cubicBezTo>
                        <a:pt x="887943" y="1042035"/>
                        <a:pt x="886995" y="1037939"/>
                        <a:pt x="887185" y="1033653"/>
                      </a:cubicBezTo>
                      <a:cubicBezTo>
                        <a:pt x="888322" y="1013079"/>
                        <a:pt x="910604" y="991076"/>
                        <a:pt x="929662" y="976217"/>
                      </a:cubicBezTo>
                      <a:cubicBezTo>
                        <a:pt x="936583" y="966311"/>
                        <a:pt x="945211" y="956882"/>
                        <a:pt x="953650" y="948214"/>
                      </a:cubicBezTo>
                      <a:cubicBezTo>
                        <a:pt x="922077" y="930497"/>
                        <a:pt x="898847" y="901732"/>
                        <a:pt x="880642" y="872776"/>
                      </a:cubicBezTo>
                      <a:cubicBezTo>
                        <a:pt x="864713" y="847439"/>
                        <a:pt x="859593" y="811721"/>
                        <a:pt x="824796" y="804291"/>
                      </a:cubicBezTo>
                      <a:cubicBezTo>
                        <a:pt x="774165" y="793432"/>
                        <a:pt x="729697" y="800005"/>
                        <a:pt x="694520" y="835533"/>
                      </a:cubicBezTo>
                      <a:cubicBezTo>
                        <a:pt x="663421" y="866775"/>
                        <a:pt x="647587" y="930974"/>
                        <a:pt x="643605" y="973074"/>
                      </a:cubicBezTo>
                      <a:cubicBezTo>
                        <a:pt x="633175" y="1082802"/>
                        <a:pt x="647966" y="1195769"/>
                        <a:pt x="647966" y="1195769"/>
                      </a:cubicBezTo>
                      <a:lnTo>
                        <a:pt x="647397" y="1196340"/>
                      </a:lnTo>
                      <a:lnTo>
                        <a:pt x="647966" y="1196340"/>
                      </a:lnTo>
                      <a:cubicBezTo>
                        <a:pt x="646070" y="1239298"/>
                        <a:pt x="650526" y="1283494"/>
                        <a:pt x="660671" y="1324166"/>
                      </a:cubicBezTo>
                      <a:cubicBezTo>
                        <a:pt x="671860" y="1369314"/>
                        <a:pt x="689685" y="1408748"/>
                        <a:pt x="713389" y="1441418"/>
                      </a:cubicBezTo>
                      <a:cubicBezTo>
                        <a:pt x="727943" y="1461445"/>
                        <a:pt x="742770" y="1483043"/>
                        <a:pt x="756305" y="1505799"/>
                      </a:cubicBezTo>
                      <a:lnTo>
                        <a:pt x="787058" y="1568177"/>
                      </a:lnTo>
                      <a:lnTo>
                        <a:pt x="776915" y="1580197"/>
                      </a:lnTo>
                      <a:cubicBezTo>
                        <a:pt x="774877" y="1587627"/>
                        <a:pt x="777674" y="1593723"/>
                        <a:pt x="782510" y="1598271"/>
                      </a:cubicBezTo>
                      <a:lnTo>
                        <a:pt x="798356" y="1606083"/>
                      </a:lnTo>
                      <a:lnTo>
                        <a:pt x="807208" y="1643301"/>
                      </a:lnTo>
                      <a:lnTo>
                        <a:pt x="804506" y="1646015"/>
                      </a:lnTo>
                      <a:cubicBezTo>
                        <a:pt x="798817" y="1650587"/>
                        <a:pt x="797869" y="1658969"/>
                        <a:pt x="799007" y="1666208"/>
                      </a:cubicBezTo>
                      <a:lnTo>
                        <a:pt x="800578" y="1673004"/>
                      </a:lnTo>
                      <a:lnTo>
                        <a:pt x="793224" y="1665351"/>
                      </a:lnTo>
                      <a:cubicBezTo>
                        <a:pt x="786871" y="1663827"/>
                        <a:pt x="780376" y="1666565"/>
                        <a:pt x="774984" y="1672233"/>
                      </a:cubicBezTo>
                      <a:lnTo>
                        <a:pt x="773838" y="1674642"/>
                      </a:lnTo>
                      <a:lnTo>
                        <a:pt x="773770" y="1651037"/>
                      </a:lnTo>
                      <a:cubicBezTo>
                        <a:pt x="767179" y="1582037"/>
                        <a:pt x="724388" y="1513761"/>
                        <a:pt x="683996" y="1458182"/>
                      </a:cubicBezTo>
                      <a:cubicBezTo>
                        <a:pt x="635545" y="1391603"/>
                        <a:pt x="609566" y="1298734"/>
                        <a:pt x="612031" y="1201960"/>
                      </a:cubicBezTo>
                      <a:cubicBezTo>
                        <a:pt x="609377" y="1171766"/>
                        <a:pt x="607480" y="1104043"/>
                        <a:pt x="613738" y="953262"/>
                      </a:cubicBezTo>
                      <a:cubicBezTo>
                        <a:pt x="621039" y="778288"/>
                        <a:pt x="521009" y="760857"/>
                        <a:pt x="471136" y="762191"/>
                      </a:cubicBezTo>
                      <a:cubicBezTo>
                        <a:pt x="417376" y="768953"/>
                        <a:pt x="352522" y="768953"/>
                        <a:pt x="306442" y="745998"/>
                      </a:cubicBezTo>
                      <a:cubicBezTo>
                        <a:pt x="302745" y="757238"/>
                        <a:pt x="298478" y="768858"/>
                        <a:pt x="292789" y="779526"/>
                      </a:cubicBezTo>
                      <a:cubicBezTo>
                        <a:pt x="288902" y="802386"/>
                        <a:pt x="279894" y="831437"/>
                        <a:pt x="261405" y="842867"/>
                      </a:cubicBezTo>
                      <a:cubicBezTo>
                        <a:pt x="257518" y="845153"/>
                        <a:pt x="253346" y="846487"/>
                        <a:pt x="249079" y="846868"/>
                      </a:cubicBezTo>
                      <a:cubicBezTo>
                        <a:pt x="245192" y="847154"/>
                        <a:pt x="240925" y="847820"/>
                        <a:pt x="237132" y="848868"/>
                      </a:cubicBezTo>
                      <a:cubicBezTo>
                        <a:pt x="224048" y="852392"/>
                        <a:pt x="211627" y="863346"/>
                        <a:pt x="207266" y="878586"/>
                      </a:cubicBezTo>
                      <a:cubicBezTo>
                        <a:pt x="211153" y="862870"/>
                        <a:pt x="223479" y="851154"/>
                        <a:pt x="236753" y="846868"/>
                      </a:cubicBezTo>
                      <a:cubicBezTo>
                        <a:pt x="240830" y="845534"/>
                        <a:pt x="244907" y="844772"/>
                        <a:pt x="248984" y="844201"/>
                      </a:cubicBezTo>
                      <a:cubicBezTo>
                        <a:pt x="252967" y="843725"/>
                        <a:pt x="256664" y="842296"/>
                        <a:pt x="260173" y="840010"/>
                      </a:cubicBezTo>
                      <a:cubicBezTo>
                        <a:pt x="274395" y="830199"/>
                        <a:pt x="280653" y="810863"/>
                        <a:pt x="284824" y="793528"/>
                      </a:cubicBezTo>
                      <a:cubicBezTo>
                        <a:pt x="284919" y="793052"/>
                        <a:pt x="285109" y="792575"/>
                        <a:pt x="285109" y="792099"/>
                      </a:cubicBezTo>
                      <a:cubicBezTo>
                        <a:pt x="278851" y="800862"/>
                        <a:pt x="271456" y="808292"/>
                        <a:pt x="262448" y="813245"/>
                      </a:cubicBezTo>
                      <a:cubicBezTo>
                        <a:pt x="250786" y="819722"/>
                        <a:pt x="237701" y="818198"/>
                        <a:pt x="225565" y="817245"/>
                      </a:cubicBezTo>
                      <a:cubicBezTo>
                        <a:pt x="213808" y="816293"/>
                        <a:pt x="200724" y="817150"/>
                        <a:pt x="191147" y="826961"/>
                      </a:cubicBezTo>
                      <a:cubicBezTo>
                        <a:pt x="200344" y="816388"/>
                        <a:pt x="213808" y="814388"/>
                        <a:pt x="225755" y="814578"/>
                      </a:cubicBezTo>
                      <a:cubicBezTo>
                        <a:pt x="233909" y="814578"/>
                        <a:pt x="242442" y="814959"/>
                        <a:pt x="250407" y="812864"/>
                      </a:cubicBezTo>
                      <a:lnTo>
                        <a:pt x="234313" y="796308"/>
                      </a:lnTo>
                      <a:lnTo>
                        <a:pt x="253915" y="809625"/>
                      </a:lnTo>
                      <a:cubicBezTo>
                        <a:pt x="254389" y="810197"/>
                        <a:pt x="254768" y="810673"/>
                        <a:pt x="255147" y="811244"/>
                      </a:cubicBezTo>
                      <a:cubicBezTo>
                        <a:pt x="257044" y="810482"/>
                        <a:pt x="258845" y="809625"/>
                        <a:pt x="260647" y="808482"/>
                      </a:cubicBezTo>
                      <a:cubicBezTo>
                        <a:pt x="281506" y="795052"/>
                        <a:pt x="291556" y="766858"/>
                        <a:pt x="298099" y="741617"/>
                      </a:cubicBezTo>
                      <a:cubicBezTo>
                        <a:pt x="292789" y="738473"/>
                        <a:pt x="287290" y="734378"/>
                        <a:pt x="282644" y="730472"/>
                      </a:cubicBezTo>
                      <a:cubicBezTo>
                        <a:pt x="256096" y="709517"/>
                        <a:pt x="219497" y="691134"/>
                        <a:pt x="186881" y="709803"/>
                      </a:cubicBezTo>
                      <a:lnTo>
                        <a:pt x="182178" y="713055"/>
                      </a:lnTo>
                      <a:lnTo>
                        <a:pt x="197405" y="700850"/>
                      </a:lnTo>
                      <a:cubicBezTo>
                        <a:pt x="224807" y="691229"/>
                        <a:pt x="252872" y="701516"/>
                        <a:pt x="276481" y="716185"/>
                      </a:cubicBezTo>
                      <a:cubicBezTo>
                        <a:pt x="263586" y="693134"/>
                        <a:pt x="247278" y="674180"/>
                        <a:pt x="224143" y="667703"/>
                      </a:cubicBezTo>
                      <a:lnTo>
                        <a:pt x="222043" y="667079"/>
                      </a:lnTo>
                      <a:lnTo>
                        <a:pt x="246128" y="671894"/>
                      </a:lnTo>
                      <a:cubicBezTo>
                        <a:pt x="261809" y="681871"/>
                        <a:pt x="274680" y="696754"/>
                        <a:pt x="284066" y="712280"/>
                      </a:cubicBezTo>
                      <a:cubicBezTo>
                        <a:pt x="286626" y="716852"/>
                        <a:pt x="289186" y="721328"/>
                        <a:pt x="291462" y="726281"/>
                      </a:cubicBezTo>
                      <a:cubicBezTo>
                        <a:pt x="295065" y="728758"/>
                        <a:pt x="298573" y="731139"/>
                        <a:pt x="302365" y="733139"/>
                      </a:cubicBezTo>
                      <a:cubicBezTo>
                        <a:pt x="316682" y="740759"/>
                        <a:pt x="332327" y="745141"/>
                        <a:pt x="348161" y="747808"/>
                      </a:cubicBezTo>
                      <a:cubicBezTo>
                        <a:pt x="367503" y="750856"/>
                        <a:pt x="390638" y="753713"/>
                        <a:pt x="410075" y="752475"/>
                      </a:cubicBezTo>
                      <a:cubicBezTo>
                        <a:pt x="425151" y="751523"/>
                        <a:pt x="432546" y="738473"/>
                        <a:pt x="437097" y="727329"/>
                      </a:cubicBezTo>
                      <a:cubicBezTo>
                        <a:pt x="440226" y="719614"/>
                        <a:pt x="442123" y="711422"/>
                        <a:pt x="442692" y="703136"/>
                      </a:cubicBezTo>
                      <a:cubicBezTo>
                        <a:pt x="443735" y="688181"/>
                        <a:pt x="440132" y="673132"/>
                        <a:pt x="433779" y="659130"/>
                      </a:cubicBezTo>
                      <a:cubicBezTo>
                        <a:pt x="422875" y="634651"/>
                        <a:pt x="400499" y="601885"/>
                        <a:pt x="374140" y="589312"/>
                      </a:cubicBezTo>
                      <a:cubicBezTo>
                        <a:pt x="359159" y="582168"/>
                        <a:pt x="343041" y="577120"/>
                        <a:pt x="328155" y="569595"/>
                      </a:cubicBezTo>
                      <a:cubicBezTo>
                        <a:pt x="300564" y="555689"/>
                        <a:pt x="273731" y="538067"/>
                        <a:pt x="255337" y="514255"/>
                      </a:cubicBezTo>
                      <a:cubicBezTo>
                        <a:pt x="246519" y="522542"/>
                        <a:pt x="236658" y="530924"/>
                        <a:pt x="226324" y="537877"/>
                      </a:cubicBezTo>
                      <a:cubicBezTo>
                        <a:pt x="211438" y="556260"/>
                        <a:pt x="188777" y="577977"/>
                        <a:pt x="166400" y="580263"/>
                      </a:cubicBezTo>
                      <a:cubicBezTo>
                        <a:pt x="161660" y="580644"/>
                        <a:pt x="157298" y="580073"/>
                        <a:pt x="153221" y="578644"/>
                      </a:cubicBezTo>
                      <a:cubicBezTo>
                        <a:pt x="149429" y="577310"/>
                        <a:pt x="145352" y="575977"/>
                        <a:pt x="141369" y="575405"/>
                      </a:cubicBezTo>
                      <a:cubicBezTo>
                        <a:pt x="127716" y="573024"/>
                        <a:pt x="110934" y="577501"/>
                        <a:pt x="99461" y="589026"/>
                      </a:cubicBezTo>
                      <a:cubicBezTo>
                        <a:pt x="110839" y="576929"/>
                        <a:pt x="127811" y="571786"/>
                        <a:pt x="142033" y="573596"/>
                      </a:cubicBezTo>
                      <a:cubicBezTo>
                        <a:pt x="146394" y="574072"/>
                        <a:pt x="150472" y="575120"/>
                        <a:pt x="154454" y="576358"/>
                      </a:cubicBezTo>
                      <a:cubicBezTo>
                        <a:pt x="158246" y="577501"/>
                        <a:pt x="162418" y="577882"/>
                        <a:pt x="166685" y="577310"/>
                      </a:cubicBezTo>
                      <a:cubicBezTo>
                        <a:pt x="184415" y="574643"/>
                        <a:pt x="199870" y="560451"/>
                        <a:pt x="212196" y="546926"/>
                      </a:cubicBezTo>
                      <a:cubicBezTo>
                        <a:pt x="212481" y="546640"/>
                        <a:pt x="212765" y="546259"/>
                        <a:pt x="213144" y="545878"/>
                      </a:cubicBezTo>
                      <a:cubicBezTo>
                        <a:pt x="202999" y="551021"/>
                        <a:pt x="192664" y="554355"/>
                        <a:pt x="182045" y="554927"/>
                      </a:cubicBezTo>
                      <a:cubicBezTo>
                        <a:pt x="168202" y="555689"/>
                        <a:pt x="157109" y="548831"/>
                        <a:pt x="146679" y="543020"/>
                      </a:cubicBezTo>
                      <a:cubicBezTo>
                        <a:pt x="136439" y="537210"/>
                        <a:pt x="124303" y="532638"/>
                        <a:pt x="110649" y="537210"/>
                      </a:cubicBezTo>
                      <a:cubicBezTo>
                        <a:pt x="124303" y="531686"/>
                        <a:pt x="137387" y="535591"/>
                        <a:pt x="148196" y="540734"/>
                      </a:cubicBezTo>
                      <a:cubicBezTo>
                        <a:pt x="155686" y="544163"/>
                        <a:pt x="163082" y="547973"/>
                        <a:pt x="171426" y="549497"/>
                      </a:cubicBezTo>
                      <a:lnTo>
                        <a:pt x="164978" y="528054"/>
                      </a:lnTo>
                      <a:lnTo>
                        <a:pt x="176261" y="548164"/>
                      </a:lnTo>
                      <a:cubicBezTo>
                        <a:pt x="176356" y="548831"/>
                        <a:pt x="176546" y="549402"/>
                        <a:pt x="176546" y="550069"/>
                      </a:cubicBezTo>
                      <a:cubicBezTo>
                        <a:pt x="178632" y="550164"/>
                        <a:pt x="180718" y="550164"/>
                        <a:pt x="182898" y="549878"/>
                      </a:cubicBezTo>
                      <a:cubicBezTo>
                        <a:pt x="208593" y="546926"/>
                        <a:pt x="231633" y="526447"/>
                        <a:pt x="250217" y="507016"/>
                      </a:cubicBezTo>
                      <a:cubicBezTo>
                        <a:pt x="247183" y="502063"/>
                        <a:pt x="244149" y="496157"/>
                        <a:pt x="241873" y="490823"/>
                      </a:cubicBezTo>
                      <a:cubicBezTo>
                        <a:pt x="228315" y="461486"/>
                        <a:pt x="204421" y="430149"/>
                        <a:pt x="165547" y="432911"/>
                      </a:cubicBezTo>
                      <a:lnTo>
                        <a:pt x="163618" y="433194"/>
                      </a:lnTo>
                      <a:lnTo>
                        <a:pt x="180243" y="429578"/>
                      </a:lnTo>
                      <a:cubicBezTo>
                        <a:pt x="209921" y="432626"/>
                        <a:pt x="230211" y="453295"/>
                        <a:pt x="244244" y="475964"/>
                      </a:cubicBezTo>
                      <a:cubicBezTo>
                        <a:pt x="244054" y="450437"/>
                        <a:pt x="238839" y="427101"/>
                        <a:pt x="221014" y="411766"/>
                      </a:cubicBezTo>
                      <a:lnTo>
                        <a:pt x="213903" y="405479"/>
                      </a:lnTo>
                      <a:lnTo>
                        <a:pt x="194466" y="392144"/>
                      </a:lnTo>
                      <a:cubicBezTo>
                        <a:pt x="235805" y="402146"/>
                        <a:pt x="251355" y="440627"/>
                        <a:pt x="252872" y="475679"/>
                      </a:cubicBezTo>
                      <a:cubicBezTo>
                        <a:pt x="253061" y="480822"/>
                        <a:pt x="253061" y="485775"/>
                        <a:pt x="252587" y="491014"/>
                      </a:cubicBezTo>
                      <a:cubicBezTo>
                        <a:pt x="254578" y="494729"/>
                        <a:pt x="256664" y="498253"/>
                        <a:pt x="259130" y="501587"/>
                      </a:cubicBezTo>
                      <a:cubicBezTo>
                        <a:pt x="268327" y="514160"/>
                        <a:pt x="280273" y="524542"/>
                        <a:pt x="293263" y="533495"/>
                      </a:cubicBezTo>
                      <a:cubicBezTo>
                        <a:pt x="316967" y="549497"/>
                        <a:pt x="343799" y="561404"/>
                        <a:pt x="371865" y="570929"/>
                      </a:cubicBezTo>
                      <a:cubicBezTo>
                        <a:pt x="421737" y="582930"/>
                        <a:pt x="455018" y="555403"/>
                        <a:pt x="470662" y="515017"/>
                      </a:cubicBezTo>
                      <a:cubicBezTo>
                        <a:pt x="484695" y="479012"/>
                        <a:pt x="487634" y="439103"/>
                        <a:pt x="488108" y="400812"/>
                      </a:cubicBezTo>
                      <a:cubicBezTo>
                        <a:pt x="488582" y="356902"/>
                        <a:pt x="486970" y="311944"/>
                        <a:pt x="471705" y="269558"/>
                      </a:cubicBezTo>
                      <a:cubicBezTo>
                        <a:pt x="470093" y="264890"/>
                        <a:pt x="455681" y="212884"/>
                        <a:pt x="461655" y="212217"/>
                      </a:cubicBezTo>
                      <a:cubicBezTo>
                        <a:pt x="448855" y="213551"/>
                        <a:pt x="435391" y="214503"/>
                        <a:pt x="422212" y="213932"/>
                      </a:cubicBezTo>
                      <a:cubicBezTo>
                        <a:pt x="397749" y="219456"/>
                        <a:pt x="364848" y="223361"/>
                        <a:pt x="345222" y="212408"/>
                      </a:cubicBezTo>
                      <a:cubicBezTo>
                        <a:pt x="341239" y="210122"/>
                        <a:pt x="338016" y="207073"/>
                        <a:pt x="335740" y="203740"/>
                      </a:cubicBezTo>
                      <a:cubicBezTo>
                        <a:pt x="333749" y="200692"/>
                        <a:pt x="331284" y="197358"/>
                        <a:pt x="328439" y="194596"/>
                      </a:cubicBezTo>
                      <a:cubicBezTo>
                        <a:pt x="318958" y="185071"/>
                        <a:pt x="302555" y="179070"/>
                        <a:pt x="285393" y="181356"/>
                      </a:cubicBezTo>
                      <a:cubicBezTo>
                        <a:pt x="302745" y="178498"/>
                        <a:pt x="320001" y="184214"/>
                        <a:pt x="330146" y="193548"/>
                      </a:cubicBezTo>
                      <a:cubicBezTo>
                        <a:pt x="333180" y="196310"/>
                        <a:pt x="335835" y="199549"/>
                        <a:pt x="338205" y="202692"/>
                      </a:cubicBezTo>
                      <a:cubicBezTo>
                        <a:pt x="340481" y="205740"/>
                        <a:pt x="343515" y="208312"/>
                        <a:pt x="347402" y="210312"/>
                      </a:cubicBezTo>
                      <a:cubicBezTo>
                        <a:pt x="363521" y="218313"/>
                        <a:pt x="385518" y="216122"/>
                        <a:pt x="404671" y="212789"/>
                      </a:cubicBezTo>
                      <a:cubicBezTo>
                        <a:pt x="405145" y="212693"/>
                        <a:pt x="405714" y="212503"/>
                        <a:pt x="406188" y="212503"/>
                      </a:cubicBezTo>
                      <a:cubicBezTo>
                        <a:pt x="394715" y="210788"/>
                        <a:pt x="383906" y="207550"/>
                        <a:pt x="374994" y="201930"/>
                      </a:cubicBezTo>
                      <a:cubicBezTo>
                        <a:pt x="363331" y="194691"/>
                        <a:pt x="359065" y="183166"/>
                        <a:pt x="354514" y="172784"/>
                      </a:cubicBezTo>
                      <a:cubicBezTo>
                        <a:pt x="350152" y="162592"/>
                        <a:pt x="343420" y="152114"/>
                        <a:pt x="329388" y="147923"/>
                      </a:cubicBezTo>
                      <a:cubicBezTo>
                        <a:pt x="344084" y="151352"/>
                        <a:pt x="351954" y="161830"/>
                        <a:pt x="357263" y="171831"/>
                      </a:cubicBezTo>
                      <a:cubicBezTo>
                        <a:pt x="361056" y="178689"/>
                        <a:pt x="364374" y="185833"/>
                        <a:pt x="370063" y="191643"/>
                      </a:cubicBezTo>
                      <a:cubicBezTo>
                        <a:pt x="379924" y="178689"/>
                        <a:pt x="383811" y="163068"/>
                        <a:pt x="376700" y="150114"/>
                      </a:cubicBezTo>
                      <a:cubicBezTo>
                        <a:pt x="378976" y="153543"/>
                        <a:pt x="380777" y="157163"/>
                        <a:pt x="381631" y="160973"/>
                      </a:cubicBezTo>
                      <a:cubicBezTo>
                        <a:pt x="384191" y="171545"/>
                        <a:pt x="381251" y="183071"/>
                        <a:pt x="374899" y="193358"/>
                      </a:cubicBezTo>
                      <a:cubicBezTo>
                        <a:pt x="374520" y="193929"/>
                        <a:pt x="374235" y="194405"/>
                        <a:pt x="373856" y="194977"/>
                      </a:cubicBezTo>
                      <a:cubicBezTo>
                        <a:pt x="375373" y="196215"/>
                        <a:pt x="377174" y="197358"/>
                        <a:pt x="379071" y="198406"/>
                      </a:cubicBezTo>
                      <a:cubicBezTo>
                        <a:pt x="401921" y="210693"/>
                        <a:pt x="434348" y="207931"/>
                        <a:pt x="462413" y="203645"/>
                      </a:cubicBezTo>
                      <a:cubicBezTo>
                        <a:pt x="463266" y="198120"/>
                        <a:pt x="464973" y="191834"/>
                        <a:pt x="466680" y="186500"/>
                      </a:cubicBezTo>
                      <a:cubicBezTo>
                        <a:pt x="475592" y="156401"/>
                        <a:pt x="477394" y="118872"/>
                        <a:pt x="444209" y="99060"/>
                      </a:cubicBezTo>
                      <a:lnTo>
                        <a:pt x="440517" y="97184"/>
                      </a:lnTo>
                      <a:lnTo>
                        <a:pt x="458052" y="104489"/>
                      </a:lnTo>
                      <a:cubicBezTo>
                        <a:pt x="479859" y="123539"/>
                        <a:pt x="482229" y="150781"/>
                        <a:pt x="478247" y="176117"/>
                      </a:cubicBezTo>
                      <a:cubicBezTo>
                        <a:pt x="495504" y="156401"/>
                        <a:pt x="507166" y="133064"/>
                        <a:pt x="503184" y="111252"/>
                      </a:cubicBezTo>
                      <a:lnTo>
                        <a:pt x="502520" y="108109"/>
                      </a:lnTo>
                      <a:cubicBezTo>
                        <a:pt x="502141" y="107061"/>
                        <a:pt x="501382" y="104394"/>
                        <a:pt x="501003" y="103442"/>
                      </a:cubicBezTo>
                      <a:cubicBezTo>
                        <a:pt x="500624" y="102394"/>
                        <a:pt x="499486" y="99917"/>
                        <a:pt x="499012" y="98870"/>
                      </a:cubicBezTo>
                      <a:cubicBezTo>
                        <a:pt x="498253" y="97441"/>
                        <a:pt x="497210" y="95917"/>
                        <a:pt x="496452" y="94488"/>
                      </a:cubicBezTo>
                      <a:cubicBezTo>
                        <a:pt x="495504" y="92774"/>
                        <a:pt x="493702" y="90488"/>
                        <a:pt x="492469" y="88868"/>
                      </a:cubicBezTo>
                      <a:cubicBezTo>
                        <a:pt x="491047" y="87440"/>
                        <a:pt x="489151" y="85058"/>
                        <a:pt x="487634" y="83630"/>
                      </a:cubicBezTo>
                      <a:cubicBezTo>
                        <a:pt x="486686" y="82772"/>
                        <a:pt x="484505" y="80772"/>
                        <a:pt x="483557" y="79915"/>
                      </a:cubicBezTo>
                      <a:cubicBezTo>
                        <a:pt x="475782" y="73628"/>
                        <a:pt x="466869" y="67532"/>
                        <a:pt x="460232" y="60484"/>
                      </a:cubicBezTo>
                      <a:cubicBezTo>
                        <a:pt x="456061" y="56198"/>
                        <a:pt x="452268" y="51530"/>
                        <a:pt x="449423" y="46482"/>
                      </a:cubicBezTo>
                      <a:lnTo>
                        <a:pt x="427126" y="33442"/>
                      </a:lnTo>
                      <a:lnTo>
                        <a:pt x="442976" y="39148"/>
                      </a:lnTo>
                      <a:cubicBezTo>
                        <a:pt x="444493" y="40100"/>
                        <a:pt x="445915" y="41053"/>
                        <a:pt x="447337" y="42101"/>
                      </a:cubicBezTo>
                      <a:cubicBezTo>
                        <a:pt x="446579" y="40386"/>
                        <a:pt x="446010" y="38481"/>
                        <a:pt x="445536" y="36576"/>
                      </a:cubicBezTo>
                      <a:close/>
                      <a:moveTo>
                        <a:pt x="447850" y="22276"/>
                      </a:moveTo>
                      <a:lnTo>
                        <a:pt x="447565" y="24037"/>
                      </a:lnTo>
                      <a:lnTo>
                        <a:pt x="447290" y="22931"/>
                      </a:lnTo>
                      <a:close/>
                      <a:moveTo>
                        <a:pt x="479764" y="21908"/>
                      </a:moveTo>
                      <a:lnTo>
                        <a:pt x="473089" y="34087"/>
                      </a:lnTo>
                      <a:lnTo>
                        <a:pt x="472713" y="32373"/>
                      </a:lnTo>
                      <a:cubicBezTo>
                        <a:pt x="473365" y="28647"/>
                        <a:pt x="475593" y="25004"/>
                        <a:pt x="479764" y="21908"/>
                      </a:cubicBezTo>
                      <a:close/>
                      <a:moveTo>
                        <a:pt x="466869" y="0"/>
                      </a:moveTo>
                      <a:lnTo>
                        <a:pt x="447850" y="22276"/>
                      </a:lnTo>
                      <a:lnTo>
                        <a:pt x="448807" y="16359"/>
                      </a:lnTo>
                      <a:cubicBezTo>
                        <a:pt x="452576" y="9882"/>
                        <a:pt x="458810" y="4048"/>
                        <a:pt x="466869" y="0"/>
                      </a:cubicBezTo>
                      <a:close/>
                    </a:path>
                  </a:pathLst>
                </a:custGeom>
                <a:solidFill>
                  <a:srgbClr val="C8D4E4"/>
                </a:solidFill>
                <a:ln w="4730" cap="flat">
                  <a:solidFill>
                    <a:srgbClr val="4F7599"/>
                  </a:solidFill>
                  <a:prstDash val="solid"/>
                  <a:miter/>
                </a:ln>
              </p:spPr>
              <p:txBody>
                <a:bodyPr rtlCol="0" anchor="ctr"/>
                <a:lstStyle/>
                <a:p>
                  <a:endParaRPr lang="en-US" dirty="0"/>
                </a:p>
              </p:txBody>
            </p:sp>
            <p:sp>
              <p:nvSpPr>
                <p:cNvPr id="463" name="Freeform 5049">
                  <a:extLst>
                    <a:ext uri="{FF2B5EF4-FFF2-40B4-BE49-F238E27FC236}">
                      <a16:creationId xmlns:a16="http://schemas.microsoft.com/office/drawing/2014/main" id="{3D77CF61-820C-98A9-E4E6-07C384E3B1CE}"/>
                    </a:ext>
                  </a:extLst>
                </p:cNvPr>
                <p:cNvSpPr/>
                <p:nvPr/>
              </p:nvSpPr>
              <p:spPr>
                <a:xfrm>
                  <a:off x="5939365" y="2287182"/>
                  <a:ext cx="254884" cy="243284"/>
                </a:xfrm>
                <a:custGeom>
                  <a:avLst/>
                  <a:gdLst>
                    <a:gd name="connsiteX0" fmla="*/ 193707 w 254884"/>
                    <a:gd name="connsiteY0" fmla="*/ 32822 h 243284"/>
                    <a:gd name="connsiteX1" fmla="*/ 236279 w 254884"/>
                    <a:gd name="connsiteY1" fmla="*/ 204748 h 243284"/>
                    <a:gd name="connsiteX2" fmla="*/ 61156 w 254884"/>
                    <a:gd name="connsiteY2" fmla="*/ 210463 h 243284"/>
                    <a:gd name="connsiteX3" fmla="*/ 18584 w 254884"/>
                    <a:gd name="connsiteY3" fmla="*/ 38537 h 243284"/>
                    <a:gd name="connsiteX4" fmla="*/ 193707 w 254884"/>
                    <a:gd name="connsiteY4" fmla="*/ 32822 h 243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884" h="243284">
                      <a:moveTo>
                        <a:pt x="193707" y="32822"/>
                      </a:moveTo>
                      <a:cubicBezTo>
                        <a:pt x="253820" y="78732"/>
                        <a:pt x="272878" y="155694"/>
                        <a:pt x="236279" y="204748"/>
                      </a:cubicBezTo>
                      <a:cubicBezTo>
                        <a:pt x="199680" y="253802"/>
                        <a:pt x="121268" y="256374"/>
                        <a:pt x="61156" y="210463"/>
                      </a:cubicBezTo>
                      <a:cubicBezTo>
                        <a:pt x="1138" y="164553"/>
                        <a:pt x="-18015" y="87591"/>
                        <a:pt x="18584" y="38537"/>
                      </a:cubicBezTo>
                      <a:cubicBezTo>
                        <a:pt x="55182" y="-10517"/>
                        <a:pt x="133594" y="-13089"/>
                        <a:pt x="193707" y="32822"/>
                      </a:cubicBezTo>
                      <a:close/>
                    </a:path>
                  </a:pathLst>
                </a:custGeom>
                <a:solidFill>
                  <a:srgbClr val="7B9CBB"/>
                </a:solidFill>
                <a:ln w="9460" cap="flat">
                  <a:noFill/>
                  <a:prstDash val="solid"/>
                  <a:miter/>
                </a:ln>
              </p:spPr>
              <p:txBody>
                <a:bodyPr rtlCol="0" anchor="ctr"/>
                <a:lstStyle/>
                <a:p>
                  <a:endParaRPr lang="en-US"/>
                </a:p>
              </p:txBody>
            </p:sp>
            <p:sp>
              <p:nvSpPr>
                <p:cNvPr id="464" name="Freeform 5050">
                  <a:extLst>
                    <a:ext uri="{FF2B5EF4-FFF2-40B4-BE49-F238E27FC236}">
                      <a16:creationId xmlns:a16="http://schemas.microsoft.com/office/drawing/2014/main" id="{041D18CE-FD00-3D4F-A5C1-547D33AE1839}"/>
                    </a:ext>
                  </a:extLst>
                </p:cNvPr>
                <p:cNvSpPr/>
                <p:nvPr/>
              </p:nvSpPr>
              <p:spPr>
                <a:xfrm>
                  <a:off x="6035318" y="2481037"/>
                  <a:ext cx="111665" cy="34583"/>
                </a:xfrm>
                <a:custGeom>
                  <a:avLst/>
                  <a:gdLst>
                    <a:gd name="connsiteX0" fmla="*/ 110365 w 111665"/>
                    <a:gd name="connsiteY0" fmla="*/ 12417 h 34583"/>
                    <a:gd name="connsiteX1" fmla="*/ 28160 w 111665"/>
                    <a:gd name="connsiteY1" fmla="*/ 28133 h 34583"/>
                    <a:gd name="connsiteX2" fmla="*/ 0 w 111665"/>
                    <a:gd name="connsiteY2" fmla="*/ 13560 h 34583"/>
                    <a:gd name="connsiteX3" fmla="*/ 56889 w 111665"/>
                    <a:gd name="connsiteY3" fmla="*/ 27466 h 34583"/>
                    <a:gd name="connsiteX4" fmla="*/ 96711 w 111665"/>
                    <a:gd name="connsiteY4" fmla="*/ 4416 h 34583"/>
                    <a:gd name="connsiteX5" fmla="*/ 97280 w 111665"/>
                    <a:gd name="connsiteY5" fmla="*/ 3368 h 34583"/>
                    <a:gd name="connsiteX6" fmla="*/ 106762 w 111665"/>
                    <a:gd name="connsiteY6" fmla="*/ 1082 h 34583"/>
                    <a:gd name="connsiteX7" fmla="*/ 110365 w 111665"/>
                    <a:gd name="connsiteY7" fmla="*/ 12321 h 34583"/>
                    <a:gd name="connsiteX8" fmla="*/ 110365 w 111665"/>
                    <a:gd name="connsiteY8" fmla="*/ 12321 h 3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665" h="34583">
                      <a:moveTo>
                        <a:pt x="110365" y="12417"/>
                      </a:moveTo>
                      <a:cubicBezTo>
                        <a:pt x="92634" y="34419"/>
                        <a:pt x="59639" y="40801"/>
                        <a:pt x="28160" y="28133"/>
                      </a:cubicBezTo>
                      <a:cubicBezTo>
                        <a:pt x="18299" y="24323"/>
                        <a:pt x="8818" y="19370"/>
                        <a:pt x="0" y="13560"/>
                      </a:cubicBezTo>
                      <a:cubicBezTo>
                        <a:pt x="18204" y="22894"/>
                        <a:pt x="38495" y="29276"/>
                        <a:pt x="56889" y="27466"/>
                      </a:cubicBezTo>
                      <a:cubicBezTo>
                        <a:pt x="74051" y="25847"/>
                        <a:pt x="88368" y="17274"/>
                        <a:pt x="96711" y="4416"/>
                      </a:cubicBezTo>
                      <a:cubicBezTo>
                        <a:pt x="96996" y="4035"/>
                        <a:pt x="97185" y="3558"/>
                        <a:pt x="97280" y="3368"/>
                      </a:cubicBezTo>
                      <a:cubicBezTo>
                        <a:pt x="98703" y="34"/>
                        <a:pt x="102969" y="-1014"/>
                        <a:pt x="106762" y="1082"/>
                      </a:cubicBezTo>
                      <a:cubicBezTo>
                        <a:pt x="111313" y="3463"/>
                        <a:pt x="113114" y="9178"/>
                        <a:pt x="110365" y="12321"/>
                      </a:cubicBezTo>
                      <a:lnTo>
                        <a:pt x="110365" y="12321"/>
                      </a:lnTo>
                      <a:close/>
                    </a:path>
                  </a:pathLst>
                </a:custGeom>
                <a:solidFill>
                  <a:srgbClr val="FFFFFF"/>
                </a:solidFill>
                <a:ln w="9460" cap="flat">
                  <a:noFill/>
                  <a:prstDash val="solid"/>
                  <a:miter/>
                </a:ln>
              </p:spPr>
              <p:txBody>
                <a:bodyPr rtlCol="0" anchor="ctr"/>
                <a:lstStyle/>
                <a:p>
                  <a:endParaRPr lang="en-US"/>
                </a:p>
              </p:txBody>
            </p:sp>
            <p:sp>
              <p:nvSpPr>
                <p:cNvPr id="465" name="Freeform 5051">
                  <a:extLst>
                    <a:ext uri="{FF2B5EF4-FFF2-40B4-BE49-F238E27FC236}">
                      <a16:creationId xmlns:a16="http://schemas.microsoft.com/office/drawing/2014/main" id="{B23269FA-B778-16A7-DD91-05781048ACB1}"/>
                    </a:ext>
                  </a:extLst>
                </p:cNvPr>
                <p:cNvSpPr/>
                <p:nvPr/>
              </p:nvSpPr>
              <p:spPr>
                <a:xfrm>
                  <a:off x="6047456" y="3176153"/>
                  <a:ext cx="149003" cy="193501"/>
                </a:xfrm>
                <a:custGeom>
                  <a:avLst/>
                  <a:gdLst>
                    <a:gd name="connsiteX0" fmla="*/ 79359 w 149003"/>
                    <a:gd name="connsiteY0" fmla="*/ 171313 h 193501"/>
                    <a:gd name="connsiteX1" fmla="*/ 6730 w 149003"/>
                    <a:gd name="connsiteY1" fmla="*/ 50631 h 193501"/>
                    <a:gd name="connsiteX2" fmla="*/ 15927 w 149003"/>
                    <a:gd name="connsiteY2" fmla="*/ 4340 h 193501"/>
                    <a:gd name="connsiteX3" fmla="*/ 15927 w 149003"/>
                    <a:gd name="connsiteY3" fmla="*/ 4340 h 193501"/>
                    <a:gd name="connsiteX4" fmla="*/ 69593 w 149003"/>
                    <a:gd name="connsiteY4" fmla="*/ 18532 h 193501"/>
                    <a:gd name="connsiteX5" fmla="*/ 144307 w 149003"/>
                    <a:gd name="connsiteY5" fmla="*/ 144357 h 193501"/>
                    <a:gd name="connsiteX6" fmla="*/ 128852 w 149003"/>
                    <a:gd name="connsiteY6" fmla="*/ 190268 h 193501"/>
                    <a:gd name="connsiteX7" fmla="*/ 128852 w 149003"/>
                    <a:gd name="connsiteY7" fmla="*/ 190268 h 193501"/>
                    <a:gd name="connsiteX8" fmla="*/ 79169 w 149003"/>
                    <a:gd name="connsiteY8" fmla="*/ 171313 h 193501"/>
                    <a:gd name="connsiteX9" fmla="*/ 79169 w 149003"/>
                    <a:gd name="connsiteY9" fmla="*/ 171313 h 19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003" h="193501">
                      <a:moveTo>
                        <a:pt x="79359" y="171313"/>
                      </a:moveTo>
                      <a:cubicBezTo>
                        <a:pt x="58499" y="133689"/>
                        <a:pt x="31572" y="86540"/>
                        <a:pt x="6730" y="50631"/>
                      </a:cubicBezTo>
                      <a:cubicBezTo>
                        <a:pt x="-6828" y="30914"/>
                        <a:pt x="2084" y="12055"/>
                        <a:pt x="15927" y="4340"/>
                      </a:cubicBezTo>
                      <a:cubicBezTo>
                        <a:pt x="22185" y="-232"/>
                        <a:pt x="15927" y="4340"/>
                        <a:pt x="15927" y="4340"/>
                      </a:cubicBezTo>
                      <a:cubicBezTo>
                        <a:pt x="29770" y="-3376"/>
                        <a:pt x="56319" y="-2042"/>
                        <a:pt x="69593" y="18532"/>
                      </a:cubicBezTo>
                      <a:cubicBezTo>
                        <a:pt x="93676" y="56060"/>
                        <a:pt x="125628" y="104257"/>
                        <a:pt x="144307" y="144357"/>
                      </a:cubicBezTo>
                      <a:cubicBezTo>
                        <a:pt x="154547" y="166360"/>
                        <a:pt x="147436" y="182552"/>
                        <a:pt x="128852" y="190268"/>
                      </a:cubicBezTo>
                      <a:cubicBezTo>
                        <a:pt x="129611" y="192077"/>
                        <a:pt x="128852" y="190268"/>
                        <a:pt x="128852" y="190268"/>
                      </a:cubicBezTo>
                      <a:cubicBezTo>
                        <a:pt x="110268" y="197983"/>
                        <a:pt x="90737" y="191982"/>
                        <a:pt x="79169" y="171313"/>
                      </a:cubicBezTo>
                      <a:lnTo>
                        <a:pt x="79169" y="171313"/>
                      </a:lnTo>
                      <a:close/>
                    </a:path>
                  </a:pathLst>
                </a:custGeom>
                <a:solidFill>
                  <a:srgbClr val="698F7F"/>
                </a:solidFill>
                <a:ln w="9460" cap="flat">
                  <a:noFill/>
                  <a:prstDash val="solid"/>
                  <a:miter/>
                </a:ln>
              </p:spPr>
              <p:txBody>
                <a:bodyPr rtlCol="0" anchor="ctr"/>
                <a:lstStyle/>
                <a:p>
                  <a:endParaRPr lang="en-US"/>
                </a:p>
              </p:txBody>
            </p:sp>
            <p:sp>
              <p:nvSpPr>
                <p:cNvPr id="466" name="Freeform 5052">
                  <a:extLst>
                    <a:ext uri="{FF2B5EF4-FFF2-40B4-BE49-F238E27FC236}">
                      <a16:creationId xmlns:a16="http://schemas.microsoft.com/office/drawing/2014/main" id="{02C7D39E-E150-0F60-2600-3621B1364A9E}"/>
                    </a:ext>
                  </a:extLst>
                </p:cNvPr>
                <p:cNvSpPr/>
                <p:nvPr/>
              </p:nvSpPr>
              <p:spPr>
                <a:xfrm>
                  <a:off x="6097637" y="3233626"/>
                  <a:ext cx="58259" cy="70993"/>
                </a:xfrm>
                <a:custGeom>
                  <a:avLst/>
                  <a:gdLst>
                    <a:gd name="connsiteX0" fmla="*/ 50510 w 58259"/>
                    <a:gd name="connsiteY0" fmla="*/ 69644 h 70993"/>
                    <a:gd name="connsiteX1" fmla="*/ 9361 w 58259"/>
                    <a:gd name="connsiteY1" fmla="*/ 45164 h 70993"/>
                    <a:gd name="connsiteX2" fmla="*/ 7749 w 58259"/>
                    <a:gd name="connsiteY2" fmla="*/ 1349 h 70993"/>
                    <a:gd name="connsiteX3" fmla="*/ 48899 w 58259"/>
                    <a:gd name="connsiteY3" fmla="*/ 25829 h 70993"/>
                    <a:gd name="connsiteX4" fmla="*/ 50510 w 58259"/>
                    <a:gd name="connsiteY4" fmla="*/ 69644 h 7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9" h="70993">
                      <a:moveTo>
                        <a:pt x="50510" y="69644"/>
                      </a:moveTo>
                      <a:cubicBezTo>
                        <a:pt x="39607" y="74978"/>
                        <a:pt x="21118" y="64024"/>
                        <a:pt x="9361" y="45164"/>
                      </a:cubicBezTo>
                      <a:cubicBezTo>
                        <a:pt x="-2491" y="26305"/>
                        <a:pt x="-3155" y="6779"/>
                        <a:pt x="7749" y="1349"/>
                      </a:cubicBezTo>
                      <a:cubicBezTo>
                        <a:pt x="18652" y="-3985"/>
                        <a:pt x="37141" y="6969"/>
                        <a:pt x="48899" y="25829"/>
                      </a:cubicBezTo>
                      <a:cubicBezTo>
                        <a:pt x="60750" y="44688"/>
                        <a:pt x="61414" y="64310"/>
                        <a:pt x="50510" y="69644"/>
                      </a:cubicBezTo>
                      <a:close/>
                    </a:path>
                  </a:pathLst>
                </a:custGeom>
                <a:solidFill>
                  <a:srgbClr val="FFFFFF"/>
                </a:solidFill>
                <a:ln w="9460" cap="flat">
                  <a:noFill/>
                  <a:prstDash val="solid"/>
                  <a:miter/>
                </a:ln>
              </p:spPr>
              <p:txBody>
                <a:bodyPr rtlCol="0" anchor="ctr"/>
                <a:lstStyle/>
                <a:p>
                  <a:endParaRPr lang="en-US"/>
                </a:p>
              </p:txBody>
            </p:sp>
            <p:sp>
              <p:nvSpPr>
                <p:cNvPr id="467" name="Freeform 5053">
                  <a:extLst>
                    <a:ext uri="{FF2B5EF4-FFF2-40B4-BE49-F238E27FC236}">
                      <a16:creationId xmlns:a16="http://schemas.microsoft.com/office/drawing/2014/main" id="{7B7A201B-E75B-2E46-B1AF-0C3130DD8234}"/>
                    </a:ext>
                  </a:extLst>
                </p:cNvPr>
                <p:cNvSpPr/>
                <p:nvPr/>
              </p:nvSpPr>
              <p:spPr>
                <a:xfrm>
                  <a:off x="5991036" y="2721948"/>
                  <a:ext cx="78429" cy="206078"/>
                </a:xfrm>
                <a:custGeom>
                  <a:avLst/>
                  <a:gdLst>
                    <a:gd name="connsiteX0" fmla="*/ 193 w 78429"/>
                    <a:gd name="connsiteY0" fmla="*/ 165555 h 206078"/>
                    <a:gd name="connsiteX1" fmla="*/ 3701 w 78429"/>
                    <a:gd name="connsiteY1" fmla="*/ 32872 h 206078"/>
                    <a:gd name="connsiteX2" fmla="*/ 38214 w 78429"/>
                    <a:gd name="connsiteY2" fmla="*/ 296 h 206078"/>
                    <a:gd name="connsiteX3" fmla="*/ 38214 w 78429"/>
                    <a:gd name="connsiteY3" fmla="*/ 296 h 206078"/>
                    <a:gd name="connsiteX4" fmla="*/ 78131 w 78429"/>
                    <a:gd name="connsiteY4" fmla="*/ 38206 h 206078"/>
                    <a:gd name="connsiteX5" fmla="*/ 73675 w 78429"/>
                    <a:gd name="connsiteY5" fmla="*/ 176128 h 206078"/>
                    <a:gd name="connsiteX6" fmla="*/ 33758 w 78429"/>
                    <a:gd name="connsiteY6" fmla="*/ 205274 h 206078"/>
                    <a:gd name="connsiteX7" fmla="*/ 33758 w 78429"/>
                    <a:gd name="connsiteY7" fmla="*/ 205274 h 206078"/>
                    <a:gd name="connsiteX8" fmla="*/ 98 w 78429"/>
                    <a:gd name="connsiteY8" fmla="*/ 165460 h 206078"/>
                    <a:gd name="connsiteX9" fmla="*/ 98 w 78429"/>
                    <a:gd name="connsiteY9" fmla="*/ 165460 h 20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429" h="206078">
                      <a:moveTo>
                        <a:pt x="193" y="165555"/>
                      </a:moveTo>
                      <a:cubicBezTo>
                        <a:pt x="2848" y="124979"/>
                        <a:pt x="5503" y="73925"/>
                        <a:pt x="3701" y="32872"/>
                      </a:cubicBezTo>
                      <a:cubicBezTo>
                        <a:pt x="2753" y="10298"/>
                        <a:pt x="21527" y="-370"/>
                        <a:pt x="38214" y="296"/>
                      </a:cubicBezTo>
                      <a:cubicBezTo>
                        <a:pt x="46368" y="-370"/>
                        <a:pt x="38214" y="296"/>
                        <a:pt x="38214" y="296"/>
                      </a:cubicBezTo>
                      <a:cubicBezTo>
                        <a:pt x="55091" y="963"/>
                        <a:pt x="78036" y="15155"/>
                        <a:pt x="78131" y="38206"/>
                      </a:cubicBezTo>
                      <a:cubicBezTo>
                        <a:pt x="78416" y="80306"/>
                        <a:pt x="79648" y="134694"/>
                        <a:pt x="73675" y="176128"/>
                      </a:cubicBezTo>
                      <a:cubicBezTo>
                        <a:pt x="70356" y="198893"/>
                        <a:pt x="54712" y="208322"/>
                        <a:pt x="33758" y="205274"/>
                      </a:cubicBezTo>
                      <a:cubicBezTo>
                        <a:pt x="33378" y="207084"/>
                        <a:pt x="33758" y="205274"/>
                        <a:pt x="33758" y="205274"/>
                      </a:cubicBezTo>
                      <a:cubicBezTo>
                        <a:pt x="12804" y="202226"/>
                        <a:pt x="-1324" y="187748"/>
                        <a:pt x="98" y="165460"/>
                      </a:cubicBezTo>
                      <a:lnTo>
                        <a:pt x="98" y="165460"/>
                      </a:lnTo>
                      <a:close/>
                    </a:path>
                  </a:pathLst>
                </a:custGeom>
                <a:solidFill>
                  <a:srgbClr val="99B3A8"/>
                </a:solidFill>
                <a:ln w="9460" cap="flat">
                  <a:noFill/>
                  <a:prstDash val="solid"/>
                  <a:miter/>
                </a:ln>
              </p:spPr>
              <p:txBody>
                <a:bodyPr rtlCol="0" anchor="ctr"/>
                <a:lstStyle/>
                <a:p>
                  <a:endParaRPr lang="en-US"/>
                </a:p>
              </p:txBody>
            </p:sp>
            <p:sp>
              <p:nvSpPr>
                <p:cNvPr id="468" name="Freeform 5054">
                  <a:extLst>
                    <a:ext uri="{FF2B5EF4-FFF2-40B4-BE49-F238E27FC236}">
                      <a16:creationId xmlns:a16="http://schemas.microsoft.com/office/drawing/2014/main" id="{64176D04-A1B0-6681-9F1E-EDAC54F4F421}"/>
                    </a:ext>
                  </a:extLst>
                </p:cNvPr>
                <p:cNvSpPr/>
                <p:nvPr/>
              </p:nvSpPr>
              <p:spPr>
                <a:xfrm>
                  <a:off x="5991130" y="2721948"/>
                  <a:ext cx="78429" cy="206078"/>
                </a:xfrm>
                <a:custGeom>
                  <a:avLst/>
                  <a:gdLst>
                    <a:gd name="connsiteX0" fmla="*/ 98 w 78429"/>
                    <a:gd name="connsiteY0" fmla="*/ 165555 h 206078"/>
                    <a:gd name="connsiteX1" fmla="*/ 3701 w 78429"/>
                    <a:gd name="connsiteY1" fmla="*/ 32872 h 206078"/>
                    <a:gd name="connsiteX2" fmla="*/ 38214 w 78429"/>
                    <a:gd name="connsiteY2" fmla="*/ 296 h 206078"/>
                    <a:gd name="connsiteX3" fmla="*/ 38214 w 78429"/>
                    <a:gd name="connsiteY3" fmla="*/ 296 h 206078"/>
                    <a:gd name="connsiteX4" fmla="*/ 78131 w 78429"/>
                    <a:gd name="connsiteY4" fmla="*/ 38206 h 206078"/>
                    <a:gd name="connsiteX5" fmla="*/ 73675 w 78429"/>
                    <a:gd name="connsiteY5" fmla="*/ 176128 h 206078"/>
                    <a:gd name="connsiteX6" fmla="*/ 33758 w 78429"/>
                    <a:gd name="connsiteY6" fmla="*/ 205274 h 206078"/>
                    <a:gd name="connsiteX7" fmla="*/ 33758 w 78429"/>
                    <a:gd name="connsiteY7" fmla="*/ 205274 h 206078"/>
                    <a:gd name="connsiteX8" fmla="*/ 98 w 78429"/>
                    <a:gd name="connsiteY8" fmla="*/ 165460 h 206078"/>
                    <a:gd name="connsiteX9" fmla="*/ 98 w 78429"/>
                    <a:gd name="connsiteY9" fmla="*/ 165460 h 20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429" h="206078">
                      <a:moveTo>
                        <a:pt x="98" y="165555"/>
                      </a:moveTo>
                      <a:cubicBezTo>
                        <a:pt x="2753" y="124979"/>
                        <a:pt x="5408" y="73925"/>
                        <a:pt x="3701" y="32872"/>
                      </a:cubicBezTo>
                      <a:cubicBezTo>
                        <a:pt x="2753" y="10298"/>
                        <a:pt x="21527" y="-370"/>
                        <a:pt x="38214" y="296"/>
                      </a:cubicBezTo>
                      <a:cubicBezTo>
                        <a:pt x="46368" y="-370"/>
                        <a:pt x="38214" y="296"/>
                        <a:pt x="38214" y="296"/>
                      </a:cubicBezTo>
                      <a:cubicBezTo>
                        <a:pt x="55091" y="963"/>
                        <a:pt x="78036" y="15155"/>
                        <a:pt x="78131" y="38206"/>
                      </a:cubicBezTo>
                      <a:cubicBezTo>
                        <a:pt x="78416" y="80306"/>
                        <a:pt x="79648" y="134694"/>
                        <a:pt x="73675" y="176128"/>
                      </a:cubicBezTo>
                      <a:cubicBezTo>
                        <a:pt x="70356" y="198893"/>
                        <a:pt x="54712" y="208322"/>
                        <a:pt x="33758" y="205274"/>
                      </a:cubicBezTo>
                      <a:cubicBezTo>
                        <a:pt x="33378" y="207084"/>
                        <a:pt x="33758" y="205274"/>
                        <a:pt x="33758" y="205274"/>
                      </a:cubicBezTo>
                      <a:cubicBezTo>
                        <a:pt x="12804" y="202226"/>
                        <a:pt x="-1324" y="187748"/>
                        <a:pt x="98" y="165460"/>
                      </a:cubicBezTo>
                      <a:lnTo>
                        <a:pt x="98" y="165460"/>
                      </a:lnTo>
                      <a:close/>
                    </a:path>
                  </a:pathLst>
                </a:custGeom>
                <a:solidFill>
                  <a:srgbClr val="6A8F7F"/>
                </a:solidFill>
                <a:ln w="9460" cap="flat">
                  <a:noFill/>
                  <a:prstDash val="solid"/>
                  <a:miter/>
                </a:ln>
              </p:spPr>
              <p:txBody>
                <a:bodyPr rtlCol="0" anchor="ctr"/>
                <a:lstStyle/>
                <a:p>
                  <a:endParaRPr lang="en-US"/>
                </a:p>
              </p:txBody>
            </p:sp>
            <p:sp>
              <p:nvSpPr>
                <p:cNvPr id="469" name="Freeform 5055">
                  <a:extLst>
                    <a:ext uri="{FF2B5EF4-FFF2-40B4-BE49-F238E27FC236}">
                      <a16:creationId xmlns:a16="http://schemas.microsoft.com/office/drawing/2014/main" id="{96537514-33FF-58E8-BEA8-9BD194C76C8F}"/>
                    </a:ext>
                  </a:extLst>
                </p:cNvPr>
                <p:cNvSpPr/>
                <p:nvPr/>
              </p:nvSpPr>
              <p:spPr>
                <a:xfrm>
                  <a:off x="6012370" y="2786576"/>
                  <a:ext cx="46369" cy="76028"/>
                </a:xfrm>
                <a:custGeom>
                  <a:avLst/>
                  <a:gdLst>
                    <a:gd name="connsiteX0" fmla="*/ 22948 w 46369"/>
                    <a:gd name="connsiteY0" fmla="*/ 75972 h 76028"/>
                    <a:gd name="connsiteX1" fmla="*/ 3 w 46369"/>
                    <a:gd name="connsiteY1" fmla="*/ 35967 h 76028"/>
                    <a:gd name="connsiteX2" fmla="*/ 23422 w 46369"/>
                    <a:gd name="connsiteY2" fmla="*/ 57 h 76028"/>
                    <a:gd name="connsiteX3" fmla="*/ 46367 w 46369"/>
                    <a:gd name="connsiteY3" fmla="*/ 40062 h 76028"/>
                    <a:gd name="connsiteX4" fmla="*/ 22948 w 46369"/>
                    <a:gd name="connsiteY4" fmla="*/ 75972 h 76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9" h="76028">
                      <a:moveTo>
                        <a:pt x="22948" y="75972"/>
                      </a:moveTo>
                      <a:cubicBezTo>
                        <a:pt x="10148" y="74829"/>
                        <a:pt x="-187" y="57017"/>
                        <a:pt x="3" y="35967"/>
                      </a:cubicBezTo>
                      <a:cubicBezTo>
                        <a:pt x="3" y="15012"/>
                        <a:pt x="10622" y="-1086"/>
                        <a:pt x="23422" y="57"/>
                      </a:cubicBezTo>
                      <a:cubicBezTo>
                        <a:pt x="36222" y="1200"/>
                        <a:pt x="46557" y="19012"/>
                        <a:pt x="46367" y="40062"/>
                      </a:cubicBezTo>
                      <a:cubicBezTo>
                        <a:pt x="46178" y="61017"/>
                        <a:pt x="35843" y="77115"/>
                        <a:pt x="22948" y="75972"/>
                      </a:cubicBezTo>
                      <a:close/>
                    </a:path>
                  </a:pathLst>
                </a:custGeom>
                <a:solidFill>
                  <a:srgbClr val="FFFFFF"/>
                </a:solidFill>
                <a:ln w="9460" cap="flat">
                  <a:noFill/>
                  <a:prstDash val="solid"/>
                  <a:miter/>
                </a:ln>
              </p:spPr>
              <p:txBody>
                <a:bodyPr rtlCol="0" anchor="ctr"/>
                <a:lstStyle/>
                <a:p>
                  <a:endParaRPr lang="en-US"/>
                </a:p>
              </p:txBody>
            </p:sp>
            <p:sp>
              <p:nvSpPr>
                <p:cNvPr id="470" name="Freeform 5056">
                  <a:extLst>
                    <a:ext uri="{FF2B5EF4-FFF2-40B4-BE49-F238E27FC236}">
                      <a16:creationId xmlns:a16="http://schemas.microsoft.com/office/drawing/2014/main" id="{DC749D5F-B0CD-02B0-B803-1EB486BC9E64}"/>
                    </a:ext>
                  </a:extLst>
                </p:cNvPr>
                <p:cNvSpPr/>
                <p:nvPr/>
              </p:nvSpPr>
              <p:spPr>
                <a:xfrm>
                  <a:off x="6072201" y="3187692"/>
                  <a:ext cx="91551" cy="186967"/>
                </a:xfrm>
                <a:custGeom>
                  <a:avLst/>
                  <a:gdLst>
                    <a:gd name="connsiteX0" fmla="*/ 42856 w 91551"/>
                    <a:gd name="connsiteY0" fmla="*/ 119959 h 186967"/>
                    <a:gd name="connsiteX1" fmla="*/ 42762 w 91551"/>
                    <a:gd name="connsiteY1" fmla="*/ 120054 h 186967"/>
                    <a:gd name="connsiteX2" fmla="*/ 75662 w 91551"/>
                    <a:gd name="connsiteY2" fmla="*/ 125579 h 186967"/>
                    <a:gd name="connsiteX3" fmla="*/ 82205 w 91551"/>
                    <a:gd name="connsiteY3" fmla="*/ 128627 h 186967"/>
                    <a:gd name="connsiteX4" fmla="*/ 86187 w 91551"/>
                    <a:gd name="connsiteY4" fmla="*/ 133580 h 186967"/>
                    <a:gd name="connsiteX5" fmla="*/ 91307 w 91551"/>
                    <a:gd name="connsiteY5" fmla="*/ 150629 h 186967"/>
                    <a:gd name="connsiteX6" fmla="*/ 77369 w 91551"/>
                    <a:gd name="connsiteY6" fmla="*/ 165298 h 186967"/>
                    <a:gd name="connsiteX7" fmla="*/ 60492 w 91551"/>
                    <a:gd name="connsiteY7" fmla="*/ 177204 h 186967"/>
                    <a:gd name="connsiteX8" fmla="*/ 53002 w 91551"/>
                    <a:gd name="connsiteY8" fmla="*/ 186634 h 186967"/>
                    <a:gd name="connsiteX9" fmla="*/ 41434 w 91551"/>
                    <a:gd name="connsiteY9" fmla="*/ 181490 h 186967"/>
                    <a:gd name="connsiteX10" fmla="*/ 20859 w 91551"/>
                    <a:gd name="connsiteY10" fmla="*/ 152439 h 186967"/>
                    <a:gd name="connsiteX11" fmla="*/ 18205 w 91551"/>
                    <a:gd name="connsiteY11" fmla="*/ 144248 h 186967"/>
                    <a:gd name="connsiteX12" fmla="*/ 0 w 91551"/>
                    <a:gd name="connsiteY12" fmla="*/ 133865 h 186967"/>
                    <a:gd name="connsiteX13" fmla="*/ 42856 w 91551"/>
                    <a:gd name="connsiteY13" fmla="*/ 119959 h 186967"/>
                    <a:gd name="connsiteX14" fmla="*/ 55751 w 91551"/>
                    <a:gd name="connsiteY14" fmla="*/ 1528 h 186967"/>
                    <a:gd name="connsiteX15" fmla="*/ 75662 w 91551"/>
                    <a:gd name="connsiteY15" fmla="*/ 8802 h 186967"/>
                    <a:gd name="connsiteX16" fmla="*/ 83153 w 91551"/>
                    <a:gd name="connsiteY16" fmla="*/ 25852 h 186967"/>
                    <a:gd name="connsiteX17" fmla="*/ 88367 w 91551"/>
                    <a:gd name="connsiteY17" fmla="*/ 65286 h 186967"/>
                    <a:gd name="connsiteX18" fmla="*/ 72059 w 91551"/>
                    <a:gd name="connsiteY18" fmla="*/ 92527 h 186967"/>
                    <a:gd name="connsiteX19" fmla="*/ 52053 w 91551"/>
                    <a:gd name="connsiteY19" fmla="*/ 88527 h 186967"/>
                    <a:gd name="connsiteX20" fmla="*/ 38021 w 91551"/>
                    <a:gd name="connsiteY20" fmla="*/ 72620 h 186967"/>
                    <a:gd name="connsiteX21" fmla="*/ 30435 w 91551"/>
                    <a:gd name="connsiteY21" fmla="*/ 54046 h 186967"/>
                    <a:gd name="connsiteX22" fmla="*/ 29772 w 91551"/>
                    <a:gd name="connsiteY22" fmla="*/ 48712 h 186967"/>
                    <a:gd name="connsiteX23" fmla="*/ 15929 w 91551"/>
                    <a:gd name="connsiteY23" fmla="*/ 41188 h 186967"/>
                    <a:gd name="connsiteX24" fmla="*/ 14317 w 91551"/>
                    <a:gd name="connsiteY24" fmla="*/ 34996 h 186967"/>
                    <a:gd name="connsiteX25" fmla="*/ 20290 w 91551"/>
                    <a:gd name="connsiteY25" fmla="*/ 14518 h 186967"/>
                    <a:gd name="connsiteX26" fmla="*/ 31384 w 91551"/>
                    <a:gd name="connsiteY26" fmla="*/ 11089 h 186967"/>
                    <a:gd name="connsiteX27" fmla="*/ 31289 w 91551"/>
                    <a:gd name="connsiteY27" fmla="*/ 11184 h 186967"/>
                    <a:gd name="connsiteX28" fmla="*/ 55751 w 91551"/>
                    <a:gd name="connsiteY28" fmla="*/ 1528 h 18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1551" h="186967">
                      <a:moveTo>
                        <a:pt x="42856" y="119959"/>
                      </a:moveTo>
                      <a:lnTo>
                        <a:pt x="42762" y="120054"/>
                      </a:lnTo>
                      <a:cubicBezTo>
                        <a:pt x="53855" y="118911"/>
                        <a:pt x="64948" y="122245"/>
                        <a:pt x="75662" y="125579"/>
                      </a:cubicBezTo>
                      <a:cubicBezTo>
                        <a:pt x="77938" y="126341"/>
                        <a:pt x="80403" y="127103"/>
                        <a:pt x="82205" y="128627"/>
                      </a:cubicBezTo>
                      <a:cubicBezTo>
                        <a:pt x="83911" y="129960"/>
                        <a:pt x="85049" y="131770"/>
                        <a:pt x="86187" y="133580"/>
                      </a:cubicBezTo>
                      <a:cubicBezTo>
                        <a:pt x="89411" y="138723"/>
                        <a:pt x="92445" y="144724"/>
                        <a:pt x="91307" y="150629"/>
                      </a:cubicBezTo>
                      <a:cubicBezTo>
                        <a:pt x="89980" y="157487"/>
                        <a:pt x="83627" y="162059"/>
                        <a:pt x="77369" y="165298"/>
                      </a:cubicBezTo>
                      <a:cubicBezTo>
                        <a:pt x="71111" y="168441"/>
                        <a:pt x="64285" y="171394"/>
                        <a:pt x="60492" y="177204"/>
                      </a:cubicBezTo>
                      <a:cubicBezTo>
                        <a:pt x="58216" y="180633"/>
                        <a:pt x="56794" y="185300"/>
                        <a:pt x="53002" y="186634"/>
                      </a:cubicBezTo>
                      <a:cubicBezTo>
                        <a:pt x="48735" y="188063"/>
                        <a:pt x="44563" y="184634"/>
                        <a:pt x="41434" y="181490"/>
                      </a:cubicBezTo>
                      <a:cubicBezTo>
                        <a:pt x="32996" y="173108"/>
                        <a:pt x="24083" y="164060"/>
                        <a:pt x="20859" y="152439"/>
                      </a:cubicBezTo>
                      <a:cubicBezTo>
                        <a:pt x="20101" y="149677"/>
                        <a:pt x="19532" y="146724"/>
                        <a:pt x="18205" y="144248"/>
                      </a:cubicBezTo>
                      <a:cubicBezTo>
                        <a:pt x="14033" y="136628"/>
                        <a:pt x="5784" y="138247"/>
                        <a:pt x="0" y="133865"/>
                      </a:cubicBezTo>
                      <a:cubicBezTo>
                        <a:pt x="14127" y="129674"/>
                        <a:pt x="27970" y="121388"/>
                        <a:pt x="42856" y="119959"/>
                      </a:cubicBezTo>
                      <a:close/>
                      <a:moveTo>
                        <a:pt x="55751" y="1528"/>
                      </a:moveTo>
                      <a:cubicBezTo>
                        <a:pt x="63692" y="-1199"/>
                        <a:pt x="70874" y="-1104"/>
                        <a:pt x="75662" y="8802"/>
                      </a:cubicBezTo>
                      <a:cubicBezTo>
                        <a:pt x="78222" y="14422"/>
                        <a:pt x="80972" y="19947"/>
                        <a:pt x="83153" y="25852"/>
                      </a:cubicBezTo>
                      <a:cubicBezTo>
                        <a:pt x="87799" y="38330"/>
                        <a:pt x="89695" y="51951"/>
                        <a:pt x="88367" y="65286"/>
                      </a:cubicBezTo>
                      <a:cubicBezTo>
                        <a:pt x="87324" y="76525"/>
                        <a:pt x="82584" y="89003"/>
                        <a:pt x="72059" y="92527"/>
                      </a:cubicBezTo>
                      <a:cubicBezTo>
                        <a:pt x="65422" y="94813"/>
                        <a:pt x="57837" y="92623"/>
                        <a:pt x="52053" y="88527"/>
                      </a:cubicBezTo>
                      <a:cubicBezTo>
                        <a:pt x="46270" y="84431"/>
                        <a:pt x="42003" y="78526"/>
                        <a:pt x="38021" y="72620"/>
                      </a:cubicBezTo>
                      <a:cubicBezTo>
                        <a:pt x="34323" y="67000"/>
                        <a:pt x="30625" y="60809"/>
                        <a:pt x="30435" y="54046"/>
                      </a:cubicBezTo>
                      <a:cubicBezTo>
                        <a:pt x="30341" y="52236"/>
                        <a:pt x="30530" y="50331"/>
                        <a:pt x="29772" y="48712"/>
                      </a:cubicBezTo>
                      <a:cubicBezTo>
                        <a:pt x="27401" y="43759"/>
                        <a:pt x="19247" y="45474"/>
                        <a:pt x="15929" y="41188"/>
                      </a:cubicBezTo>
                      <a:cubicBezTo>
                        <a:pt x="14696" y="39473"/>
                        <a:pt x="14507" y="37187"/>
                        <a:pt x="14317" y="34996"/>
                      </a:cubicBezTo>
                      <a:cubicBezTo>
                        <a:pt x="13843" y="27567"/>
                        <a:pt x="14222" y="18804"/>
                        <a:pt x="20290" y="14518"/>
                      </a:cubicBezTo>
                      <a:cubicBezTo>
                        <a:pt x="23514" y="12231"/>
                        <a:pt x="27496" y="11755"/>
                        <a:pt x="31384" y="11089"/>
                      </a:cubicBezTo>
                      <a:lnTo>
                        <a:pt x="31289" y="11184"/>
                      </a:lnTo>
                      <a:cubicBezTo>
                        <a:pt x="39111" y="9803"/>
                        <a:pt x="47810" y="4255"/>
                        <a:pt x="55751" y="1528"/>
                      </a:cubicBezTo>
                      <a:close/>
                    </a:path>
                  </a:pathLst>
                </a:custGeom>
                <a:solidFill>
                  <a:srgbClr val="FFFFFF"/>
                </a:solidFill>
                <a:ln w="9460" cap="flat">
                  <a:noFill/>
                  <a:prstDash val="solid"/>
                  <a:miter/>
                </a:ln>
              </p:spPr>
              <p:txBody>
                <a:bodyPr rtlCol="0" anchor="ctr"/>
                <a:lstStyle/>
                <a:p>
                  <a:endParaRPr lang="en-US"/>
                </a:p>
              </p:txBody>
            </p:sp>
            <p:sp>
              <p:nvSpPr>
                <p:cNvPr id="471" name="Freeform 5057">
                  <a:extLst>
                    <a:ext uri="{FF2B5EF4-FFF2-40B4-BE49-F238E27FC236}">
                      <a16:creationId xmlns:a16="http://schemas.microsoft.com/office/drawing/2014/main" id="{B225CB70-55A6-FF37-D379-0FC547C3E774}"/>
                    </a:ext>
                  </a:extLst>
                </p:cNvPr>
                <p:cNvSpPr/>
                <p:nvPr/>
              </p:nvSpPr>
              <p:spPr>
                <a:xfrm>
                  <a:off x="5934132" y="3086004"/>
                  <a:ext cx="34618" cy="45779"/>
                </a:xfrm>
                <a:custGeom>
                  <a:avLst/>
                  <a:gdLst>
                    <a:gd name="connsiteX0" fmla="*/ 22205 w 34618"/>
                    <a:gd name="connsiteY0" fmla="*/ 45244 h 45779"/>
                    <a:gd name="connsiteX1" fmla="*/ 28083 w 34618"/>
                    <a:gd name="connsiteY1" fmla="*/ 45339 h 45779"/>
                    <a:gd name="connsiteX2" fmla="*/ 34246 w 34618"/>
                    <a:gd name="connsiteY2" fmla="*/ 36671 h 45779"/>
                    <a:gd name="connsiteX3" fmla="*/ 34436 w 34618"/>
                    <a:gd name="connsiteY3" fmla="*/ 33528 h 45779"/>
                    <a:gd name="connsiteX4" fmla="*/ 29031 w 34618"/>
                    <a:gd name="connsiteY4" fmla="*/ 27718 h 45779"/>
                    <a:gd name="connsiteX5" fmla="*/ 29600 w 34618"/>
                    <a:gd name="connsiteY5" fmla="*/ 25051 h 45779"/>
                    <a:gd name="connsiteX6" fmla="*/ 28936 w 34618"/>
                    <a:gd name="connsiteY6" fmla="*/ 14954 h 45779"/>
                    <a:gd name="connsiteX7" fmla="*/ 24765 w 34618"/>
                    <a:gd name="connsiteY7" fmla="*/ 5143 h 45779"/>
                    <a:gd name="connsiteX8" fmla="*/ 15947 w 34618"/>
                    <a:gd name="connsiteY8" fmla="*/ 0 h 45779"/>
                    <a:gd name="connsiteX9" fmla="*/ 3905 w 34618"/>
                    <a:gd name="connsiteY9" fmla="*/ 10192 h 45779"/>
                    <a:gd name="connsiteX10" fmla="*/ 18 w 34618"/>
                    <a:gd name="connsiteY10" fmla="*/ 29718 h 45779"/>
                    <a:gd name="connsiteX11" fmla="*/ 871 w 34618"/>
                    <a:gd name="connsiteY11" fmla="*/ 39052 h 45779"/>
                    <a:gd name="connsiteX12" fmla="*/ 22205 w 34618"/>
                    <a:gd name="connsiteY12" fmla="*/ 45148 h 45779"/>
                    <a:gd name="connsiteX13" fmla="*/ 22205 w 34618"/>
                    <a:gd name="connsiteY13" fmla="*/ 45148 h 45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18" h="45779">
                      <a:moveTo>
                        <a:pt x="22205" y="45244"/>
                      </a:moveTo>
                      <a:cubicBezTo>
                        <a:pt x="24196" y="45529"/>
                        <a:pt x="26187" y="46006"/>
                        <a:pt x="28083" y="45339"/>
                      </a:cubicBezTo>
                      <a:cubicBezTo>
                        <a:pt x="31686" y="44291"/>
                        <a:pt x="33203" y="40196"/>
                        <a:pt x="34246" y="36671"/>
                      </a:cubicBezTo>
                      <a:cubicBezTo>
                        <a:pt x="34530" y="35623"/>
                        <a:pt x="34815" y="34480"/>
                        <a:pt x="34436" y="33528"/>
                      </a:cubicBezTo>
                      <a:cubicBezTo>
                        <a:pt x="33582" y="30956"/>
                        <a:pt x="29316" y="30480"/>
                        <a:pt x="29031" y="27718"/>
                      </a:cubicBezTo>
                      <a:cubicBezTo>
                        <a:pt x="29031" y="26860"/>
                        <a:pt x="29316" y="25908"/>
                        <a:pt x="29600" y="25051"/>
                      </a:cubicBezTo>
                      <a:cubicBezTo>
                        <a:pt x="30548" y="21812"/>
                        <a:pt x="29885" y="18288"/>
                        <a:pt x="28936" y="14954"/>
                      </a:cubicBezTo>
                      <a:cubicBezTo>
                        <a:pt x="27988" y="11430"/>
                        <a:pt x="26945" y="8001"/>
                        <a:pt x="24765" y="5143"/>
                      </a:cubicBezTo>
                      <a:cubicBezTo>
                        <a:pt x="22584" y="2286"/>
                        <a:pt x="19455" y="0"/>
                        <a:pt x="15947" y="0"/>
                      </a:cubicBezTo>
                      <a:cubicBezTo>
                        <a:pt x="10353" y="0"/>
                        <a:pt x="6181" y="5143"/>
                        <a:pt x="3905" y="10192"/>
                      </a:cubicBezTo>
                      <a:cubicBezTo>
                        <a:pt x="1156" y="16288"/>
                        <a:pt x="-172" y="23050"/>
                        <a:pt x="18" y="29718"/>
                      </a:cubicBezTo>
                      <a:cubicBezTo>
                        <a:pt x="18" y="32861"/>
                        <a:pt x="492" y="35909"/>
                        <a:pt x="871" y="39052"/>
                      </a:cubicBezTo>
                      <a:cubicBezTo>
                        <a:pt x="2293" y="50006"/>
                        <a:pt x="14430" y="44005"/>
                        <a:pt x="22205" y="45148"/>
                      </a:cubicBezTo>
                      <a:lnTo>
                        <a:pt x="22205" y="45148"/>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72" name="Freeform 5058">
                  <a:extLst>
                    <a:ext uri="{FF2B5EF4-FFF2-40B4-BE49-F238E27FC236}">
                      <a16:creationId xmlns:a16="http://schemas.microsoft.com/office/drawing/2014/main" id="{2701EC9E-719E-A82F-B11A-A5D61EC756BA}"/>
                    </a:ext>
                  </a:extLst>
                </p:cNvPr>
                <p:cNvSpPr/>
                <p:nvPr/>
              </p:nvSpPr>
              <p:spPr>
                <a:xfrm>
                  <a:off x="6152035" y="3205767"/>
                  <a:ext cx="17336" cy="12444"/>
                </a:xfrm>
                <a:custGeom>
                  <a:avLst/>
                  <a:gdLst>
                    <a:gd name="connsiteX0" fmla="*/ 664 w 17336"/>
                    <a:gd name="connsiteY0" fmla="*/ 6920 h 12444"/>
                    <a:gd name="connsiteX1" fmla="*/ 0 w 17336"/>
                    <a:gd name="connsiteY1" fmla="*/ 8920 h 12444"/>
                    <a:gd name="connsiteX2" fmla="*/ 2370 w 17336"/>
                    <a:gd name="connsiteY2" fmla="*/ 11968 h 12444"/>
                    <a:gd name="connsiteX3" fmla="*/ 3413 w 17336"/>
                    <a:gd name="connsiteY3" fmla="*/ 12349 h 12444"/>
                    <a:gd name="connsiteX4" fmla="*/ 6068 w 17336"/>
                    <a:gd name="connsiteY4" fmla="*/ 11111 h 12444"/>
                    <a:gd name="connsiteX5" fmla="*/ 6921 w 17336"/>
                    <a:gd name="connsiteY5" fmla="*/ 11587 h 12444"/>
                    <a:gd name="connsiteX6" fmla="*/ 10524 w 17336"/>
                    <a:gd name="connsiteY6" fmla="*/ 12445 h 12444"/>
                    <a:gd name="connsiteX7" fmla="*/ 14412 w 17336"/>
                    <a:gd name="connsiteY7" fmla="*/ 12064 h 12444"/>
                    <a:gd name="connsiteX8" fmla="*/ 17162 w 17336"/>
                    <a:gd name="connsiteY8" fmla="*/ 9492 h 12444"/>
                    <a:gd name="connsiteX9" fmla="*/ 14981 w 17336"/>
                    <a:gd name="connsiteY9" fmla="*/ 4158 h 12444"/>
                    <a:gd name="connsiteX10" fmla="*/ 8628 w 17336"/>
                    <a:gd name="connsiteY10" fmla="*/ 729 h 12444"/>
                    <a:gd name="connsiteX11" fmla="*/ 5310 w 17336"/>
                    <a:gd name="connsiteY11" fmla="*/ 62 h 12444"/>
                    <a:gd name="connsiteX12" fmla="*/ 853 w 17336"/>
                    <a:gd name="connsiteY12" fmla="*/ 6920 h 12444"/>
                    <a:gd name="connsiteX13" fmla="*/ 664 w 17336"/>
                    <a:gd name="connsiteY13" fmla="*/ 6920 h 1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36" h="12444">
                      <a:moveTo>
                        <a:pt x="664" y="6920"/>
                      </a:moveTo>
                      <a:cubicBezTo>
                        <a:pt x="379" y="7587"/>
                        <a:pt x="0" y="8158"/>
                        <a:pt x="0" y="8920"/>
                      </a:cubicBezTo>
                      <a:cubicBezTo>
                        <a:pt x="0" y="10254"/>
                        <a:pt x="1233" y="11206"/>
                        <a:pt x="2370" y="11968"/>
                      </a:cubicBezTo>
                      <a:cubicBezTo>
                        <a:pt x="2750" y="12159"/>
                        <a:pt x="3034" y="12445"/>
                        <a:pt x="3413" y="12349"/>
                      </a:cubicBezTo>
                      <a:cubicBezTo>
                        <a:pt x="4361" y="12349"/>
                        <a:pt x="5025" y="10921"/>
                        <a:pt x="6068" y="11111"/>
                      </a:cubicBezTo>
                      <a:cubicBezTo>
                        <a:pt x="6447" y="11111"/>
                        <a:pt x="6637" y="11397"/>
                        <a:pt x="6921" y="11587"/>
                      </a:cubicBezTo>
                      <a:cubicBezTo>
                        <a:pt x="7964" y="12254"/>
                        <a:pt x="9197" y="12445"/>
                        <a:pt x="10524" y="12445"/>
                      </a:cubicBezTo>
                      <a:cubicBezTo>
                        <a:pt x="11852" y="12445"/>
                        <a:pt x="13179" y="12445"/>
                        <a:pt x="14412" y="12064"/>
                      </a:cubicBezTo>
                      <a:cubicBezTo>
                        <a:pt x="15644" y="11683"/>
                        <a:pt x="16782" y="10730"/>
                        <a:pt x="17162" y="9492"/>
                      </a:cubicBezTo>
                      <a:cubicBezTo>
                        <a:pt x="17825" y="7587"/>
                        <a:pt x="16498" y="5491"/>
                        <a:pt x="14981" y="4158"/>
                      </a:cubicBezTo>
                      <a:cubicBezTo>
                        <a:pt x="13179" y="2539"/>
                        <a:pt x="10999" y="1300"/>
                        <a:pt x="8628" y="729"/>
                      </a:cubicBezTo>
                      <a:cubicBezTo>
                        <a:pt x="7585" y="443"/>
                        <a:pt x="6447" y="253"/>
                        <a:pt x="5310" y="62"/>
                      </a:cubicBezTo>
                      <a:cubicBezTo>
                        <a:pt x="1327" y="-605"/>
                        <a:pt x="2181" y="4253"/>
                        <a:pt x="853" y="6920"/>
                      </a:cubicBezTo>
                      <a:lnTo>
                        <a:pt x="664" y="692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73" name="Freeform 5059">
                  <a:extLst>
                    <a:ext uri="{FF2B5EF4-FFF2-40B4-BE49-F238E27FC236}">
                      <a16:creationId xmlns:a16="http://schemas.microsoft.com/office/drawing/2014/main" id="{4CC8CBC0-5C05-4F47-5755-B84A8E1785E1}"/>
                    </a:ext>
                  </a:extLst>
                </p:cNvPr>
                <p:cNvSpPr/>
                <p:nvPr/>
              </p:nvSpPr>
              <p:spPr>
                <a:xfrm>
                  <a:off x="5997188" y="3211008"/>
                  <a:ext cx="11231" cy="10794"/>
                </a:xfrm>
                <a:custGeom>
                  <a:avLst/>
                  <a:gdLst>
                    <a:gd name="connsiteX0" fmla="*/ 8168 w 11231"/>
                    <a:gd name="connsiteY0" fmla="*/ 1392 h 10794"/>
                    <a:gd name="connsiteX1" fmla="*/ 7315 w 11231"/>
                    <a:gd name="connsiteY1" fmla="*/ 249 h 10794"/>
                    <a:gd name="connsiteX2" fmla="*/ 4660 w 11231"/>
                    <a:gd name="connsiteY2" fmla="*/ 440 h 10794"/>
                    <a:gd name="connsiteX3" fmla="*/ 3997 w 11231"/>
                    <a:gd name="connsiteY3" fmla="*/ 916 h 10794"/>
                    <a:gd name="connsiteX4" fmla="*/ 3712 w 11231"/>
                    <a:gd name="connsiteY4" fmla="*/ 2916 h 10794"/>
                    <a:gd name="connsiteX5" fmla="*/ 3143 w 11231"/>
                    <a:gd name="connsiteY5" fmla="*/ 3202 h 10794"/>
                    <a:gd name="connsiteX6" fmla="*/ 1342 w 11231"/>
                    <a:gd name="connsiteY6" fmla="*/ 4917 h 10794"/>
                    <a:gd name="connsiteX7" fmla="*/ 109 w 11231"/>
                    <a:gd name="connsiteY7" fmla="*/ 7298 h 10794"/>
                    <a:gd name="connsiteX8" fmla="*/ 583 w 11231"/>
                    <a:gd name="connsiteY8" fmla="*/ 9870 h 10794"/>
                    <a:gd name="connsiteX9" fmla="*/ 4565 w 11231"/>
                    <a:gd name="connsiteY9" fmla="*/ 10632 h 10794"/>
                    <a:gd name="connsiteX10" fmla="*/ 8927 w 11231"/>
                    <a:gd name="connsiteY10" fmla="*/ 8250 h 10794"/>
                    <a:gd name="connsiteX11" fmla="*/ 10634 w 11231"/>
                    <a:gd name="connsiteY11" fmla="*/ 6536 h 10794"/>
                    <a:gd name="connsiteX12" fmla="*/ 8358 w 11231"/>
                    <a:gd name="connsiteY12" fmla="*/ 1297 h 10794"/>
                    <a:gd name="connsiteX13" fmla="*/ 8168 w 11231"/>
                    <a:gd name="connsiteY13" fmla="*/ 1297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31" h="10794">
                      <a:moveTo>
                        <a:pt x="8168" y="1392"/>
                      </a:moveTo>
                      <a:cubicBezTo>
                        <a:pt x="8168" y="1392"/>
                        <a:pt x="7694" y="535"/>
                        <a:pt x="7315" y="249"/>
                      </a:cubicBezTo>
                      <a:cubicBezTo>
                        <a:pt x="6557" y="-227"/>
                        <a:pt x="5514" y="59"/>
                        <a:pt x="4660" y="440"/>
                      </a:cubicBezTo>
                      <a:cubicBezTo>
                        <a:pt x="4376" y="535"/>
                        <a:pt x="4186" y="726"/>
                        <a:pt x="3997" y="916"/>
                      </a:cubicBezTo>
                      <a:cubicBezTo>
                        <a:pt x="3617" y="1488"/>
                        <a:pt x="4186" y="2440"/>
                        <a:pt x="3712" y="2916"/>
                      </a:cubicBezTo>
                      <a:cubicBezTo>
                        <a:pt x="3522" y="3012"/>
                        <a:pt x="3333" y="3202"/>
                        <a:pt x="3143" y="3202"/>
                      </a:cubicBezTo>
                      <a:cubicBezTo>
                        <a:pt x="2385" y="3583"/>
                        <a:pt x="1816" y="4250"/>
                        <a:pt x="1342" y="4917"/>
                      </a:cubicBezTo>
                      <a:cubicBezTo>
                        <a:pt x="868" y="5679"/>
                        <a:pt x="299" y="6441"/>
                        <a:pt x="109" y="7298"/>
                      </a:cubicBezTo>
                      <a:cubicBezTo>
                        <a:pt x="-81" y="8155"/>
                        <a:pt x="-81" y="9203"/>
                        <a:pt x="583" y="9870"/>
                      </a:cubicBezTo>
                      <a:cubicBezTo>
                        <a:pt x="1437" y="10917"/>
                        <a:pt x="3143" y="10917"/>
                        <a:pt x="4565" y="10632"/>
                      </a:cubicBezTo>
                      <a:cubicBezTo>
                        <a:pt x="6177" y="10155"/>
                        <a:pt x="7694" y="9298"/>
                        <a:pt x="8927" y="8250"/>
                      </a:cubicBezTo>
                      <a:cubicBezTo>
                        <a:pt x="9496" y="7774"/>
                        <a:pt x="10065" y="7203"/>
                        <a:pt x="10634" y="6536"/>
                      </a:cubicBezTo>
                      <a:cubicBezTo>
                        <a:pt x="12530" y="4536"/>
                        <a:pt x="9401" y="3107"/>
                        <a:pt x="8358" y="1297"/>
                      </a:cubicBezTo>
                      <a:lnTo>
                        <a:pt x="8168" y="129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74" name="Freeform 5060">
                  <a:extLst>
                    <a:ext uri="{FF2B5EF4-FFF2-40B4-BE49-F238E27FC236}">
                      <a16:creationId xmlns:a16="http://schemas.microsoft.com/office/drawing/2014/main" id="{791657D8-DF69-0A4B-DCCC-2AC6FC600884}"/>
                    </a:ext>
                  </a:extLst>
                </p:cNvPr>
                <p:cNvSpPr/>
                <p:nvPr/>
              </p:nvSpPr>
              <p:spPr>
                <a:xfrm>
                  <a:off x="6048682" y="3281097"/>
                  <a:ext cx="36324" cy="56610"/>
                </a:xfrm>
                <a:custGeom>
                  <a:avLst/>
                  <a:gdLst>
                    <a:gd name="connsiteX0" fmla="*/ 33759 w 36324"/>
                    <a:gd name="connsiteY0" fmla="*/ 45128 h 56610"/>
                    <a:gd name="connsiteX1" fmla="*/ 28639 w 36324"/>
                    <a:gd name="connsiteY1" fmla="*/ 39127 h 56610"/>
                    <a:gd name="connsiteX2" fmla="*/ 27785 w 36324"/>
                    <a:gd name="connsiteY2" fmla="*/ 37508 h 56610"/>
                    <a:gd name="connsiteX3" fmla="*/ 29113 w 36324"/>
                    <a:gd name="connsiteY3" fmla="*/ 33888 h 56610"/>
                    <a:gd name="connsiteX4" fmla="*/ 27406 w 36324"/>
                    <a:gd name="connsiteY4" fmla="*/ 23601 h 56610"/>
                    <a:gd name="connsiteX5" fmla="*/ 20864 w 36324"/>
                    <a:gd name="connsiteY5" fmla="*/ 14933 h 56610"/>
                    <a:gd name="connsiteX6" fmla="*/ 16407 w 36324"/>
                    <a:gd name="connsiteY6" fmla="*/ 4742 h 56610"/>
                    <a:gd name="connsiteX7" fmla="*/ 7305 w 36324"/>
                    <a:gd name="connsiteY7" fmla="*/ 360 h 56610"/>
                    <a:gd name="connsiteX8" fmla="*/ 2659 w 36324"/>
                    <a:gd name="connsiteY8" fmla="*/ 5313 h 56610"/>
                    <a:gd name="connsiteX9" fmla="*/ 4 w 36324"/>
                    <a:gd name="connsiteY9" fmla="*/ 12552 h 56610"/>
                    <a:gd name="connsiteX10" fmla="*/ 4176 w 36324"/>
                    <a:gd name="connsiteY10" fmla="*/ 21220 h 56610"/>
                    <a:gd name="connsiteX11" fmla="*/ 8727 w 36324"/>
                    <a:gd name="connsiteY11" fmla="*/ 36365 h 56610"/>
                    <a:gd name="connsiteX12" fmla="*/ 9107 w 36324"/>
                    <a:gd name="connsiteY12" fmla="*/ 41318 h 56610"/>
                    <a:gd name="connsiteX13" fmla="*/ 20485 w 36324"/>
                    <a:gd name="connsiteY13" fmla="*/ 50271 h 56610"/>
                    <a:gd name="connsiteX14" fmla="*/ 33285 w 36324"/>
                    <a:gd name="connsiteY14" fmla="*/ 56558 h 56610"/>
                    <a:gd name="connsiteX15" fmla="*/ 33948 w 36324"/>
                    <a:gd name="connsiteY15" fmla="*/ 45223 h 56610"/>
                    <a:gd name="connsiteX16" fmla="*/ 33759 w 36324"/>
                    <a:gd name="connsiteY16" fmla="*/ 45223 h 5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324" h="56610">
                      <a:moveTo>
                        <a:pt x="33759" y="45128"/>
                      </a:moveTo>
                      <a:cubicBezTo>
                        <a:pt x="32242" y="43032"/>
                        <a:pt x="30250" y="41127"/>
                        <a:pt x="28639" y="39127"/>
                      </a:cubicBezTo>
                      <a:cubicBezTo>
                        <a:pt x="28259" y="38651"/>
                        <a:pt x="27880" y="38079"/>
                        <a:pt x="27785" y="37508"/>
                      </a:cubicBezTo>
                      <a:cubicBezTo>
                        <a:pt x="27501" y="36174"/>
                        <a:pt x="28544" y="35031"/>
                        <a:pt x="29113" y="33888"/>
                      </a:cubicBezTo>
                      <a:cubicBezTo>
                        <a:pt x="30725" y="30650"/>
                        <a:pt x="29492" y="26649"/>
                        <a:pt x="27406" y="23601"/>
                      </a:cubicBezTo>
                      <a:cubicBezTo>
                        <a:pt x="25415" y="20553"/>
                        <a:pt x="22570" y="18077"/>
                        <a:pt x="20864" y="14933"/>
                      </a:cubicBezTo>
                      <a:cubicBezTo>
                        <a:pt x="19062" y="11695"/>
                        <a:pt x="18304" y="7980"/>
                        <a:pt x="16407" y="4742"/>
                      </a:cubicBezTo>
                      <a:cubicBezTo>
                        <a:pt x="14511" y="1599"/>
                        <a:pt x="10624" y="-973"/>
                        <a:pt x="7305" y="360"/>
                      </a:cubicBezTo>
                      <a:cubicBezTo>
                        <a:pt x="5125" y="1218"/>
                        <a:pt x="3797" y="3313"/>
                        <a:pt x="2659" y="5313"/>
                      </a:cubicBezTo>
                      <a:cubicBezTo>
                        <a:pt x="1332" y="7504"/>
                        <a:pt x="-90" y="9981"/>
                        <a:pt x="4" y="12552"/>
                      </a:cubicBezTo>
                      <a:cubicBezTo>
                        <a:pt x="4" y="15791"/>
                        <a:pt x="2470" y="18458"/>
                        <a:pt x="4176" y="21220"/>
                      </a:cubicBezTo>
                      <a:cubicBezTo>
                        <a:pt x="7021" y="25697"/>
                        <a:pt x="8633" y="31031"/>
                        <a:pt x="8727" y="36365"/>
                      </a:cubicBezTo>
                      <a:cubicBezTo>
                        <a:pt x="8727" y="37984"/>
                        <a:pt x="8727" y="39699"/>
                        <a:pt x="9107" y="41318"/>
                      </a:cubicBezTo>
                      <a:cubicBezTo>
                        <a:pt x="10339" y="46176"/>
                        <a:pt x="15649" y="48557"/>
                        <a:pt x="20485" y="50271"/>
                      </a:cubicBezTo>
                      <a:cubicBezTo>
                        <a:pt x="23708" y="51414"/>
                        <a:pt x="30156" y="57224"/>
                        <a:pt x="33285" y="56558"/>
                      </a:cubicBezTo>
                      <a:cubicBezTo>
                        <a:pt x="38405" y="55415"/>
                        <a:pt x="35939" y="47890"/>
                        <a:pt x="33948" y="45223"/>
                      </a:cubicBezTo>
                      <a:lnTo>
                        <a:pt x="33759" y="45223"/>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75" name="Freeform 5061">
                  <a:extLst>
                    <a:ext uri="{FF2B5EF4-FFF2-40B4-BE49-F238E27FC236}">
                      <a16:creationId xmlns:a16="http://schemas.microsoft.com/office/drawing/2014/main" id="{C7E365BF-0158-50D8-8E97-1E33ACA86470}"/>
                    </a:ext>
                  </a:extLst>
                </p:cNvPr>
                <p:cNvSpPr/>
                <p:nvPr/>
              </p:nvSpPr>
              <p:spPr>
                <a:xfrm>
                  <a:off x="6232717" y="3461502"/>
                  <a:ext cx="26831" cy="18360"/>
                </a:xfrm>
                <a:custGeom>
                  <a:avLst/>
                  <a:gdLst>
                    <a:gd name="connsiteX0" fmla="*/ 6548 w 26831"/>
                    <a:gd name="connsiteY0" fmla="*/ 359 h 18360"/>
                    <a:gd name="connsiteX1" fmla="*/ 3988 w 26831"/>
                    <a:gd name="connsiteY1" fmla="*/ 1121 h 18360"/>
                    <a:gd name="connsiteX2" fmla="*/ 1997 w 26831"/>
                    <a:gd name="connsiteY2" fmla="*/ 3407 h 18360"/>
                    <a:gd name="connsiteX3" fmla="*/ 6 w 26831"/>
                    <a:gd name="connsiteY3" fmla="*/ 8360 h 18360"/>
                    <a:gd name="connsiteX4" fmla="*/ 3799 w 26831"/>
                    <a:gd name="connsiteY4" fmla="*/ 13694 h 18360"/>
                    <a:gd name="connsiteX5" fmla="*/ 5885 w 26831"/>
                    <a:gd name="connsiteY5" fmla="*/ 14742 h 18360"/>
                    <a:gd name="connsiteX6" fmla="*/ 7686 w 26831"/>
                    <a:gd name="connsiteY6" fmla="*/ 15027 h 18360"/>
                    <a:gd name="connsiteX7" fmla="*/ 15271 w 26831"/>
                    <a:gd name="connsiteY7" fmla="*/ 18361 h 18360"/>
                    <a:gd name="connsiteX8" fmla="*/ 20012 w 26831"/>
                    <a:gd name="connsiteY8" fmla="*/ 16075 h 18360"/>
                    <a:gd name="connsiteX9" fmla="*/ 24658 w 26831"/>
                    <a:gd name="connsiteY9" fmla="*/ 3978 h 18360"/>
                    <a:gd name="connsiteX10" fmla="*/ 6643 w 26831"/>
                    <a:gd name="connsiteY10" fmla="*/ 359 h 18360"/>
                    <a:gd name="connsiteX11" fmla="*/ 6643 w 26831"/>
                    <a:gd name="connsiteY11" fmla="*/ 359 h 1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31" h="18360">
                      <a:moveTo>
                        <a:pt x="6548" y="359"/>
                      </a:moveTo>
                      <a:cubicBezTo>
                        <a:pt x="5695" y="549"/>
                        <a:pt x="4747" y="644"/>
                        <a:pt x="3988" y="1121"/>
                      </a:cubicBezTo>
                      <a:cubicBezTo>
                        <a:pt x="3135" y="1692"/>
                        <a:pt x="2471" y="2549"/>
                        <a:pt x="1997" y="3407"/>
                      </a:cubicBezTo>
                      <a:cubicBezTo>
                        <a:pt x="954" y="4931"/>
                        <a:pt x="-89" y="6550"/>
                        <a:pt x="6" y="8360"/>
                      </a:cubicBezTo>
                      <a:cubicBezTo>
                        <a:pt x="6" y="10646"/>
                        <a:pt x="1902" y="12456"/>
                        <a:pt x="3799" y="13694"/>
                      </a:cubicBezTo>
                      <a:cubicBezTo>
                        <a:pt x="4462" y="14170"/>
                        <a:pt x="5126" y="14551"/>
                        <a:pt x="5885" y="14742"/>
                      </a:cubicBezTo>
                      <a:cubicBezTo>
                        <a:pt x="6453" y="14932"/>
                        <a:pt x="7117" y="14932"/>
                        <a:pt x="7686" y="15027"/>
                      </a:cubicBezTo>
                      <a:cubicBezTo>
                        <a:pt x="10436" y="15599"/>
                        <a:pt x="12522" y="18361"/>
                        <a:pt x="15271" y="18361"/>
                      </a:cubicBezTo>
                      <a:cubicBezTo>
                        <a:pt x="17073" y="18361"/>
                        <a:pt x="18590" y="17218"/>
                        <a:pt x="20012" y="16075"/>
                      </a:cubicBezTo>
                      <a:cubicBezTo>
                        <a:pt x="23710" y="13122"/>
                        <a:pt x="30252" y="7693"/>
                        <a:pt x="24658" y="3978"/>
                      </a:cubicBezTo>
                      <a:cubicBezTo>
                        <a:pt x="18969" y="264"/>
                        <a:pt x="13185" y="-594"/>
                        <a:pt x="6643" y="359"/>
                      </a:cubicBezTo>
                      <a:lnTo>
                        <a:pt x="6643" y="359"/>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476" name="Freeform 5062">
                  <a:extLst>
                    <a:ext uri="{FF2B5EF4-FFF2-40B4-BE49-F238E27FC236}">
                      <a16:creationId xmlns:a16="http://schemas.microsoft.com/office/drawing/2014/main" id="{EAE4E64D-906D-45EE-EEB6-EDAA9D9C29FC}"/>
                    </a:ext>
                  </a:extLst>
                </p:cNvPr>
                <p:cNvSpPr/>
                <p:nvPr/>
              </p:nvSpPr>
              <p:spPr>
                <a:xfrm>
                  <a:off x="6439894" y="4735449"/>
                  <a:ext cx="568" cy="952"/>
                </a:xfrm>
                <a:custGeom>
                  <a:avLst/>
                  <a:gdLst>
                    <a:gd name="connsiteX0" fmla="*/ 0 w 568"/>
                    <a:gd name="connsiteY0" fmla="*/ 0 h 952"/>
                    <a:gd name="connsiteX1" fmla="*/ 0 w 568"/>
                    <a:gd name="connsiteY1" fmla="*/ 0 h 952"/>
                    <a:gd name="connsiteX2" fmla="*/ 569 w 568"/>
                    <a:gd name="connsiteY2" fmla="*/ 953 h 952"/>
                    <a:gd name="connsiteX3" fmla="*/ 0 w 568"/>
                    <a:gd name="connsiteY3" fmla="*/ 0 h 952"/>
                  </a:gdLst>
                  <a:ahLst/>
                  <a:cxnLst>
                    <a:cxn ang="0">
                      <a:pos x="connsiteX0" y="connsiteY0"/>
                    </a:cxn>
                    <a:cxn ang="0">
                      <a:pos x="connsiteX1" y="connsiteY1"/>
                    </a:cxn>
                    <a:cxn ang="0">
                      <a:pos x="connsiteX2" y="connsiteY2"/>
                    </a:cxn>
                    <a:cxn ang="0">
                      <a:pos x="connsiteX3" y="connsiteY3"/>
                    </a:cxn>
                  </a:cxnLst>
                  <a:rect l="l" t="t" r="r" b="b"/>
                  <a:pathLst>
                    <a:path w="568" h="952">
                      <a:moveTo>
                        <a:pt x="0" y="0"/>
                      </a:moveTo>
                      <a:lnTo>
                        <a:pt x="0" y="0"/>
                      </a:lnTo>
                      <a:cubicBezTo>
                        <a:pt x="0" y="0"/>
                        <a:pt x="474" y="571"/>
                        <a:pt x="569" y="953"/>
                      </a:cubicBezTo>
                      <a:lnTo>
                        <a:pt x="0" y="0"/>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77" name="Freeform 5063">
                  <a:extLst>
                    <a:ext uri="{FF2B5EF4-FFF2-40B4-BE49-F238E27FC236}">
                      <a16:creationId xmlns:a16="http://schemas.microsoft.com/office/drawing/2014/main" id="{DDC3C614-A2FC-2A09-0849-FF48E19146F9}"/>
                    </a:ext>
                  </a:extLst>
                </p:cNvPr>
                <p:cNvSpPr/>
                <p:nvPr/>
              </p:nvSpPr>
              <p:spPr>
                <a:xfrm>
                  <a:off x="6087460" y="3400996"/>
                  <a:ext cx="60894" cy="61069"/>
                </a:xfrm>
                <a:custGeom>
                  <a:avLst/>
                  <a:gdLst>
                    <a:gd name="connsiteX0" fmla="*/ 43621 w 60894"/>
                    <a:gd name="connsiteY0" fmla="*/ 60674 h 61069"/>
                    <a:gd name="connsiteX1" fmla="*/ 37932 w 60894"/>
                    <a:gd name="connsiteY1" fmla="*/ 52483 h 61069"/>
                    <a:gd name="connsiteX2" fmla="*/ 27786 w 60894"/>
                    <a:gd name="connsiteY2" fmla="*/ 44672 h 61069"/>
                    <a:gd name="connsiteX3" fmla="*/ 24373 w 60894"/>
                    <a:gd name="connsiteY3" fmla="*/ 43434 h 61069"/>
                    <a:gd name="connsiteX4" fmla="*/ 20106 w 60894"/>
                    <a:gd name="connsiteY4" fmla="*/ 44005 h 61069"/>
                    <a:gd name="connsiteX5" fmla="*/ 5315 w 60894"/>
                    <a:gd name="connsiteY5" fmla="*/ 36576 h 61069"/>
                    <a:gd name="connsiteX6" fmla="*/ 2660 w 60894"/>
                    <a:gd name="connsiteY6" fmla="*/ 30766 h 61069"/>
                    <a:gd name="connsiteX7" fmla="*/ 290 w 60894"/>
                    <a:gd name="connsiteY7" fmla="*/ 27146 h 61069"/>
                    <a:gd name="connsiteX8" fmla="*/ 480 w 60894"/>
                    <a:gd name="connsiteY8" fmla="*/ 21907 h 61069"/>
                    <a:gd name="connsiteX9" fmla="*/ 5031 w 60894"/>
                    <a:gd name="connsiteY9" fmla="*/ 2667 h 61069"/>
                    <a:gd name="connsiteX10" fmla="*/ 6453 w 60894"/>
                    <a:gd name="connsiteY10" fmla="*/ 191 h 61069"/>
                    <a:gd name="connsiteX11" fmla="*/ 8160 w 60894"/>
                    <a:gd name="connsiteY11" fmla="*/ 95 h 61069"/>
                    <a:gd name="connsiteX12" fmla="*/ 32053 w 60894"/>
                    <a:gd name="connsiteY12" fmla="*/ 16669 h 61069"/>
                    <a:gd name="connsiteX13" fmla="*/ 49689 w 60894"/>
                    <a:gd name="connsiteY13" fmla="*/ 40957 h 61069"/>
                    <a:gd name="connsiteX14" fmla="*/ 60782 w 60894"/>
                    <a:gd name="connsiteY14" fmla="*/ 53626 h 61069"/>
                    <a:gd name="connsiteX15" fmla="*/ 43621 w 60894"/>
                    <a:gd name="connsiteY15" fmla="*/ 60674 h 61069"/>
                    <a:gd name="connsiteX16" fmla="*/ 43621 w 60894"/>
                    <a:gd name="connsiteY16" fmla="*/ 60674 h 6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894" h="61069">
                      <a:moveTo>
                        <a:pt x="43621" y="60674"/>
                      </a:moveTo>
                      <a:cubicBezTo>
                        <a:pt x="40586" y="59245"/>
                        <a:pt x="39733" y="55340"/>
                        <a:pt x="37932" y="52483"/>
                      </a:cubicBezTo>
                      <a:cubicBezTo>
                        <a:pt x="35656" y="48768"/>
                        <a:pt x="31579" y="46673"/>
                        <a:pt x="27786" y="44672"/>
                      </a:cubicBezTo>
                      <a:cubicBezTo>
                        <a:pt x="26743" y="44101"/>
                        <a:pt x="25606" y="43529"/>
                        <a:pt x="24373" y="43434"/>
                      </a:cubicBezTo>
                      <a:cubicBezTo>
                        <a:pt x="22951" y="43244"/>
                        <a:pt x="21529" y="43815"/>
                        <a:pt x="20106" y="44005"/>
                      </a:cubicBezTo>
                      <a:cubicBezTo>
                        <a:pt x="14323" y="45053"/>
                        <a:pt x="7970" y="41910"/>
                        <a:pt x="5315" y="36576"/>
                      </a:cubicBezTo>
                      <a:cubicBezTo>
                        <a:pt x="4367" y="34671"/>
                        <a:pt x="3798" y="32480"/>
                        <a:pt x="2660" y="30766"/>
                      </a:cubicBezTo>
                      <a:cubicBezTo>
                        <a:pt x="1902" y="29623"/>
                        <a:pt x="764" y="28480"/>
                        <a:pt x="290" y="27146"/>
                      </a:cubicBezTo>
                      <a:cubicBezTo>
                        <a:pt x="-279" y="25432"/>
                        <a:pt x="100" y="23622"/>
                        <a:pt x="480" y="21907"/>
                      </a:cubicBezTo>
                      <a:cubicBezTo>
                        <a:pt x="1997" y="15526"/>
                        <a:pt x="3514" y="9144"/>
                        <a:pt x="5031" y="2667"/>
                      </a:cubicBezTo>
                      <a:cubicBezTo>
                        <a:pt x="5315" y="1715"/>
                        <a:pt x="5600" y="571"/>
                        <a:pt x="6453" y="191"/>
                      </a:cubicBezTo>
                      <a:cubicBezTo>
                        <a:pt x="7022" y="-95"/>
                        <a:pt x="7591" y="0"/>
                        <a:pt x="8160" y="95"/>
                      </a:cubicBezTo>
                      <a:cubicBezTo>
                        <a:pt x="18021" y="1238"/>
                        <a:pt x="26175" y="8668"/>
                        <a:pt x="32053" y="16669"/>
                      </a:cubicBezTo>
                      <a:cubicBezTo>
                        <a:pt x="38121" y="24670"/>
                        <a:pt x="42672" y="33814"/>
                        <a:pt x="49689" y="40957"/>
                      </a:cubicBezTo>
                      <a:cubicBezTo>
                        <a:pt x="52723" y="44101"/>
                        <a:pt x="62015" y="48673"/>
                        <a:pt x="60782" y="53626"/>
                      </a:cubicBezTo>
                      <a:cubicBezTo>
                        <a:pt x="59739" y="57721"/>
                        <a:pt x="47224" y="62484"/>
                        <a:pt x="43621" y="60674"/>
                      </a:cubicBezTo>
                      <a:lnTo>
                        <a:pt x="43621" y="60674"/>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478" name="Freeform 5064">
                  <a:extLst>
                    <a:ext uri="{FF2B5EF4-FFF2-40B4-BE49-F238E27FC236}">
                      <a16:creationId xmlns:a16="http://schemas.microsoft.com/office/drawing/2014/main" id="{BF0F245B-3BCA-DAAC-862E-46BCF4220022}"/>
                    </a:ext>
                  </a:extLst>
                </p:cNvPr>
                <p:cNvSpPr/>
                <p:nvPr/>
              </p:nvSpPr>
              <p:spPr>
                <a:xfrm>
                  <a:off x="6038419" y="3643026"/>
                  <a:ext cx="31187" cy="38100"/>
                </a:xfrm>
                <a:custGeom>
                  <a:avLst/>
                  <a:gdLst>
                    <a:gd name="connsiteX0" fmla="*/ 2493 w 31187"/>
                    <a:gd name="connsiteY0" fmla="*/ 10478 h 38100"/>
                    <a:gd name="connsiteX1" fmla="*/ 596 w 31187"/>
                    <a:gd name="connsiteY1" fmla="*/ 11811 h 38100"/>
                    <a:gd name="connsiteX2" fmla="*/ 881 w 31187"/>
                    <a:gd name="connsiteY2" fmla="*/ 16478 h 38100"/>
                    <a:gd name="connsiteX3" fmla="*/ 3915 w 31187"/>
                    <a:gd name="connsiteY3" fmla="*/ 20479 h 38100"/>
                    <a:gd name="connsiteX4" fmla="*/ 5716 w 31187"/>
                    <a:gd name="connsiteY4" fmla="*/ 25241 h 38100"/>
                    <a:gd name="connsiteX5" fmla="*/ 9130 w 31187"/>
                    <a:gd name="connsiteY5" fmla="*/ 28670 h 38100"/>
                    <a:gd name="connsiteX6" fmla="*/ 11879 w 31187"/>
                    <a:gd name="connsiteY6" fmla="*/ 29146 h 38100"/>
                    <a:gd name="connsiteX7" fmla="*/ 13112 w 31187"/>
                    <a:gd name="connsiteY7" fmla="*/ 31623 h 38100"/>
                    <a:gd name="connsiteX8" fmla="*/ 14345 w 31187"/>
                    <a:gd name="connsiteY8" fmla="*/ 38100 h 38100"/>
                    <a:gd name="connsiteX9" fmla="*/ 26196 w 31187"/>
                    <a:gd name="connsiteY9" fmla="*/ 23146 h 38100"/>
                    <a:gd name="connsiteX10" fmla="*/ 30368 w 31187"/>
                    <a:gd name="connsiteY10" fmla="*/ 14097 h 38100"/>
                    <a:gd name="connsiteX11" fmla="*/ 31127 w 31187"/>
                    <a:gd name="connsiteY11" fmla="*/ 5810 h 38100"/>
                    <a:gd name="connsiteX12" fmla="*/ 30747 w 31187"/>
                    <a:gd name="connsiteY12" fmla="*/ 0 h 38100"/>
                    <a:gd name="connsiteX13" fmla="*/ 16999 w 31187"/>
                    <a:gd name="connsiteY13" fmla="*/ 5334 h 38100"/>
                    <a:gd name="connsiteX14" fmla="*/ 2682 w 31187"/>
                    <a:gd name="connsiteY14" fmla="*/ 10287 h 38100"/>
                    <a:gd name="connsiteX15" fmla="*/ 2682 w 31187"/>
                    <a:gd name="connsiteY15" fmla="*/ 10478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87" h="38100">
                      <a:moveTo>
                        <a:pt x="2493" y="10478"/>
                      </a:moveTo>
                      <a:cubicBezTo>
                        <a:pt x="1829" y="10858"/>
                        <a:pt x="1070" y="11144"/>
                        <a:pt x="596" y="11811"/>
                      </a:cubicBezTo>
                      <a:cubicBezTo>
                        <a:pt x="-447" y="13145"/>
                        <a:pt x="27" y="15050"/>
                        <a:pt x="881" y="16478"/>
                      </a:cubicBezTo>
                      <a:cubicBezTo>
                        <a:pt x="1734" y="17907"/>
                        <a:pt x="3061" y="19050"/>
                        <a:pt x="3915" y="20479"/>
                      </a:cubicBezTo>
                      <a:cubicBezTo>
                        <a:pt x="4768" y="22003"/>
                        <a:pt x="5053" y="23622"/>
                        <a:pt x="5716" y="25241"/>
                      </a:cubicBezTo>
                      <a:cubicBezTo>
                        <a:pt x="6380" y="26860"/>
                        <a:pt x="7518" y="28384"/>
                        <a:pt x="9130" y="28670"/>
                      </a:cubicBezTo>
                      <a:cubicBezTo>
                        <a:pt x="10078" y="28861"/>
                        <a:pt x="11121" y="28670"/>
                        <a:pt x="11879" y="29146"/>
                      </a:cubicBezTo>
                      <a:cubicBezTo>
                        <a:pt x="12638" y="29623"/>
                        <a:pt x="12922" y="30671"/>
                        <a:pt x="13112" y="31623"/>
                      </a:cubicBezTo>
                      <a:cubicBezTo>
                        <a:pt x="13491" y="33814"/>
                        <a:pt x="13965" y="35909"/>
                        <a:pt x="14345" y="38100"/>
                      </a:cubicBezTo>
                      <a:cubicBezTo>
                        <a:pt x="18801" y="33623"/>
                        <a:pt x="22783" y="28670"/>
                        <a:pt x="26196" y="23146"/>
                      </a:cubicBezTo>
                      <a:cubicBezTo>
                        <a:pt x="27998" y="20288"/>
                        <a:pt x="29515" y="17335"/>
                        <a:pt x="30368" y="14097"/>
                      </a:cubicBezTo>
                      <a:cubicBezTo>
                        <a:pt x="31032" y="11335"/>
                        <a:pt x="31127" y="8572"/>
                        <a:pt x="31127" y="5810"/>
                      </a:cubicBezTo>
                      <a:cubicBezTo>
                        <a:pt x="31127" y="3810"/>
                        <a:pt x="31411" y="1810"/>
                        <a:pt x="30747" y="0"/>
                      </a:cubicBezTo>
                      <a:cubicBezTo>
                        <a:pt x="26386" y="571"/>
                        <a:pt x="21456" y="4000"/>
                        <a:pt x="16999" y="5334"/>
                      </a:cubicBezTo>
                      <a:cubicBezTo>
                        <a:pt x="12164" y="6858"/>
                        <a:pt x="7328" y="8096"/>
                        <a:pt x="2682" y="10287"/>
                      </a:cubicBezTo>
                      <a:lnTo>
                        <a:pt x="2682" y="10478"/>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479" name="Freeform 5065">
                  <a:extLst>
                    <a:ext uri="{FF2B5EF4-FFF2-40B4-BE49-F238E27FC236}">
                      <a16:creationId xmlns:a16="http://schemas.microsoft.com/office/drawing/2014/main" id="{3D63A5C7-3A1F-946A-AE58-887252293869}"/>
                    </a:ext>
                  </a:extLst>
                </p:cNvPr>
                <p:cNvSpPr/>
                <p:nvPr/>
              </p:nvSpPr>
              <p:spPr>
                <a:xfrm>
                  <a:off x="5872141" y="4283322"/>
                  <a:ext cx="18014" cy="20834"/>
                </a:xfrm>
                <a:custGeom>
                  <a:avLst/>
                  <a:gdLst>
                    <a:gd name="connsiteX0" fmla="*/ 17920 w 18014"/>
                    <a:gd name="connsiteY0" fmla="*/ 2927 h 20834"/>
                    <a:gd name="connsiteX1" fmla="*/ 17920 w 18014"/>
                    <a:gd name="connsiteY1" fmla="*/ 1499 h 20834"/>
                    <a:gd name="connsiteX2" fmla="*/ 15360 w 18014"/>
                    <a:gd name="connsiteY2" fmla="*/ 260 h 20834"/>
                    <a:gd name="connsiteX3" fmla="*/ 12326 w 18014"/>
                    <a:gd name="connsiteY3" fmla="*/ 642 h 20834"/>
                    <a:gd name="connsiteX4" fmla="*/ 9292 w 18014"/>
                    <a:gd name="connsiteY4" fmla="*/ 70 h 20834"/>
                    <a:gd name="connsiteX5" fmla="*/ 6447 w 18014"/>
                    <a:gd name="connsiteY5" fmla="*/ 737 h 20834"/>
                    <a:gd name="connsiteX6" fmla="*/ 5310 w 18014"/>
                    <a:gd name="connsiteY6" fmla="*/ 2070 h 20834"/>
                    <a:gd name="connsiteX7" fmla="*/ 3698 w 18014"/>
                    <a:gd name="connsiteY7" fmla="*/ 1975 h 20834"/>
                    <a:gd name="connsiteX8" fmla="*/ 0 w 18014"/>
                    <a:gd name="connsiteY8" fmla="*/ 546 h 20834"/>
                    <a:gd name="connsiteX9" fmla="*/ 3982 w 18014"/>
                    <a:gd name="connsiteY9" fmla="*/ 11310 h 20834"/>
                    <a:gd name="connsiteX10" fmla="*/ 7301 w 18014"/>
                    <a:gd name="connsiteY10" fmla="*/ 16262 h 20834"/>
                    <a:gd name="connsiteX11" fmla="*/ 11283 w 18014"/>
                    <a:gd name="connsiteY11" fmla="*/ 19215 h 20834"/>
                    <a:gd name="connsiteX12" fmla="*/ 14412 w 18014"/>
                    <a:gd name="connsiteY12" fmla="*/ 20835 h 20834"/>
                    <a:gd name="connsiteX13" fmla="*/ 15929 w 18014"/>
                    <a:gd name="connsiteY13" fmla="*/ 11976 h 20834"/>
                    <a:gd name="connsiteX14" fmla="*/ 17825 w 18014"/>
                    <a:gd name="connsiteY14" fmla="*/ 3023 h 20834"/>
                    <a:gd name="connsiteX15" fmla="*/ 18015 w 18014"/>
                    <a:gd name="connsiteY15" fmla="*/ 3023 h 2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14" h="20834">
                      <a:moveTo>
                        <a:pt x="17920" y="2927"/>
                      </a:moveTo>
                      <a:cubicBezTo>
                        <a:pt x="17920" y="2927"/>
                        <a:pt x="17920" y="1975"/>
                        <a:pt x="17920" y="1499"/>
                      </a:cubicBezTo>
                      <a:cubicBezTo>
                        <a:pt x="17541" y="546"/>
                        <a:pt x="16403" y="165"/>
                        <a:pt x="15360" y="260"/>
                      </a:cubicBezTo>
                      <a:cubicBezTo>
                        <a:pt x="14317" y="260"/>
                        <a:pt x="13369" y="642"/>
                        <a:pt x="12326" y="642"/>
                      </a:cubicBezTo>
                      <a:cubicBezTo>
                        <a:pt x="11283" y="642"/>
                        <a:pt x="10335" y="260"/>
                        <a:pt x="9292" y="70"/>
                      </a:cubicBezTo>
                      <a:cubicBezTo>
                        <a:pt x="8249" y="-121"/>
                        <a:pt x="7111" y="70"/>
                        <a:pt x="6447" y="737"/>
                      </a:cubicBezTo>
                      <a:cubicBezTo>
                        <a:pt x="6068" y="1213"/>
                        <a:pt x="5879" y="1785"/>
                        <a:pt x="5310" y="2070"/>
                      </a:cubicBezTo>
                      <a:cubicBezTo>
                        <a:pt x="4836" y="2356"/>
                        <a:pt x="4172" y="2070"/>
                        <a:pt x="3698" y="1975"/>
                      </a:cubicBezTo>
                      <a:cubicBezTo>
                        <a:pt x="2465" y="1499"/>
                        <a:pt x="1233" y="1118"/>
                        <a:pt x="0" y="546"/>
                      </a:cubicBezTo>
                      <a:cubicBezTo>
                        <a:pt x="853" y="4261"/>
                        <a:pt x="2181" y="7880"/>
                        <a:pt x="3982" y="11310"/>
                      </a:cubicBezTo>
                      <a:cubicBezTo>
                        <a:pt x="4836" y="13119"/>
                        <a:pt x="5879" y="14834"/>
                        <a:pt x="7301" y="16262"/>
                      </a:cubicBezTo>
                      <a:cubicBezTo>
                        <a:pt x="8439" y="17405"/>
                        <a:pt x="9956" y="18358"/>
                        <a:pt x="11283" y="19215"/>
                      </a:cubicBezTo>
                      <a:cubicBezTo>
                        <a:pt x="12326" y="19882"/>
                        <a:pt x="13274" y="20644"/>
                        <a:pt x="14412" y="20835"/>
                      </a:cubicBezTo>
                      <a:cubicBezTo>
                        <a:pt x="15455" y="18358"/>
                        <a:pt x="15265" y="14738"/>
                        <a:pt x="15929" y="11976"/>
                      </a:cubicBezTo>
                      <a:cubicBezTo>
                        <a:pt x="16687" y="9024"/>
                        <a:pt x="17541" y="6071"/>
                        <a:pt x="17825" y="3023"/>
                      </a:cubicBezTo>
                      <a:lnTo>
                        <a:pt x="18015" y="3023"/>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0" name="Freeform 5066">
                  <a:extLst>
                    <a:ext uri="{FF2B5EF4-FFF2-40B4-BE49-F238E27FC236}">
                      <a16:creationId xmlns:a16="http://schemas.microsoft.com/office/drawing/2014/main" id="{B1A36DC4-E8D9-B346-BDD1-076B0A5D6928}"/>
                    </a:ext>
                  </a:extLst>
                </p:cNvPr>
                <p:cNvSpPr/>
                <p:nvPr/>
              </p:nvSpPr>
              <p:spPr>
                <a:xfrm>
                  <a:off x="5954021" y="3979449"/>
                  <a:ext cx="21716" cy="30140"/>
                </a:xfrm>
                <a:custGeom>
                  <a:avLst/>
                  <a:gdLst>
                    <a:gd name="connsiteX0" fmla="*/ 7720 w 21716"/>
                    <a:gd name="connsiteY0" fmla="*/ 95 h 30140"/>
                    <a:gd name="connsiteX1" fmla="*/ 19667 w 21716"/>
                    <a:gd name="connsiteY1" fmla="*/ 11525 h 30140"/>
                    <a:gd name="connsiteX2" fmla="*/ 21468 w 21716"/>
                    <a:gd name="connsiteY2" fmla="*/ 13430 h 30140"/>
                    <a:gd name="connsiteX3" fmla="*/ 21279 w 21716"/>
                    <a:gd name="connsiteY3" fmla="*/ 16669 h 30140"/>
                    <a:gd name="connsiteX4" fmla="*/ 19382 w 21716"/>
                    <a:gd name="connsiteY4" fmla="*/ 23146 h 30140"/>
                    <a:gd name="connsiteX5" fmla="*/ 18434 w 21716"/>
                    <a:gd name="connsiteY5" fmla="*/ 25432 h 30140"/>
                    <a:gd name="connsiteX6" fmla="*/ 15400 w 21716"/>
                    <a:gd name="connsiteY6" fmla="*/ 28004 h 30140"/>
                    <a:gd name="connsiteX7" fmla="*/ 13125 w 21716"/>
                    <a:gd name="connsiteY7" fmla="*/ 29908 h 30140"/>
                    <a:gd name="connsiteX8" fmla="*/ 8763 w 21716"/>
                    <a:gd name="connsiteY8" fmla="*/ 29147 h 30140"/>
                    <a:gd name="connsiteX9" fmla="*/ 6203 w 21716"/>
                    <a:gd name="connsiteY9" fmla="*/ 27813 h 30140"/>
                    <a:gd name="connsiteX10" fmla="*/ 893 w 21716"/>
                    <a:gd name="connsiteY10" fmla="*/ 23622 h 30140"/>
                    <a:gd name="connsiteX11" fmla="*/ 40 w 21716"/>
                    <a:gd name="connsiteY11" fmla="*/ 18002 h 30140"/>
                    <a:gd name="connsiteX12" fmla="*/ 1273 w 21716"/>
                    <a:gd name="connsiteY12" fmla="*/ 12478 h 30140"/>
                    <a:gd name="connsiteX13" fmla="*/ 9901 w 21716"/>
                    <a:gd name="connsiteY13" fmla="*/ 5429 h 30140"/>
                    <a:gd name="connsiteX14" fmla="*/ 7625 w 21716"/>
                    <a:gd name="connsiteY14" fmla="*/ 0 h 30140"/>
                    <a:gd name="connsiteX15" fmla="*/ 7625 w 21716"/>
                    <a:gd name="connsiteY15" fmla="*/ 0 h 3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16" h="30140">
                      <a:moveTo>
                        <a:pt x="7720" y="95"/>
                      </a:moveTo>
                      <a:cubicBezTo>
                        <a:pt x="11228" y="4382"/>
                        <a:pt x="15211" y="8192"/>
                        <a:pt x="19667" y="11525"/>
                      </a:cubicBezTo>
                      <a:cubicBezTo>
                        <a:pt x="20425" y="12097"/>
                        <a:pt x="21184" y="12573"/>
                        <a:pt x="21468" y="13430"/>
                      </a:cubicBezTo>
                      <a:cubicBezTo>
                        <a:pt x="21942" y="14478"/>
                        <a:pt x="21658" y="15621"/>
                        <a:pt x="21279" y="16669"/>
                      </a:cubicBezTo>
                      <a:cubicBezTo>
                        <a:pt x="20615" y="18860"/>
                        <a:pt x="19951" y="20955"/>
                        <a:pt x="19382" y="23146"/>
                      </a:cubicBezTo>
                      <a:cubicBezTo>
                        <a:pt x="19098" y="23908"/>
                        <a:pt x="18908" y="24765"/>
                        <a:pt x="18434" y="25432"/>
                      </a:cubicBezTo>
                      <a:cubicBezTo>
                        <a:pt x="17676" y="26575"/>
                        <a:pt x="16443" y="27146"/>
                        <a:pt x="15400" y="28004"/>
                      </a:cubicBezTo>
                      <a:cubicBezTo>
                        <a:pt x="14642" y="28670"/>
                        <a:pt x="13978" y="29528"/>
                        <a:pt x="13125" y="29908"/>
                      </a:cubicBezTo>
                      <a:cubicBezTo>
                        <a:pt x="11702" y="30480"/>
                        <a:pt x="10090" y="29908"/>
                        <a:pt x="8763" y="29147"/>
                      </a:cubicBezTo>
                      <a:cubicBezTo>
                        <a:pt x="7910" y="28670"/>
                        <a:pt x="7056" y="28289"/>
                        <a:pt x="6203" y="27813"/>
                      </a:cubicBezTo>
                      <a:cubicBezTo>
                        <a:pt x="4212" y="26765"/>
                        <a:pt x="2031" y="25622"/>
                        <a:pt x="893" y="23622"/>
                      </a:cubicBezTo>
                      <a:cubicBezTo>
                        <a:pt x="-55" y="21908"/>
                        <a:pt x="-55" y="19907"/>
                        <a:pt x="40" y="18002"/>
                      </a:cubicBezTo>
                      <a:cubicBezTo>
                        <a:pt x="40" y="16097"/>
                        <a:pt x="419" y="14192"/>
                        <a:pt x="1273" y="12478"/>
                      </a:cubicBezTo>
                      <a:cubicBezTo>
                        <a:pt x="2979" y="9049"/>
                        <a:pt x="6582" y="7049"/>
                        <a:pt x="9901" y="5429"/>
                      </a:cubicBezTo>
                      <a:cubicBezTo>
                        <a:pt x="9901" y="3334"/>
                        <a:pt x="9048" y="1524"/>
                        <a:pt x="7625" y="0"/>
                      </a:cubicBezTo>
                      <a:lnTo>
                        <a:pt x="7625" y="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81" name="Freeform 5067">
                  <a:extLst>
                    <a:ext uri="{FF2B5EF4-FFF2-40B4-BE49-F238E27FC236}">
                      <a16:creationId xmlns:a16="http://schemas.microsoft.com/office/drawing/2014/main" id="{F2BD7894-5E92-1364-713D-3C2F69A0078B}"/>
                    </a:ext>
                  </a:extLst>
                </p:cNvPr>
                <p:cNvSpPr/>
                <p:nvPr/>
              </p:nvSpPr>
              <p:spPr>
                <a:xfrm>
                  <a:off x="5880293" y="3882441"/>
                  <a:ext cx="33844" cy="35003"/>
                </a:xfrm>
                <a:custGeom>
                  <a:avLst/>
                  <a:gdLst>
                    <a:gd name="connsiteX0" fmla="*/ 30722 w 33844"/>
                    <a:gd name="connsiteY0" fmla="*/ 23665 h 35003"/>
                    <a:gd name="connsiteX1" fmla="*/ 29300 w 33844"/>
                    <a:gd name="connsiteY1" fmla="*/ 24618 h 35003"/>
                    <a:gd name="connsiteX2" fmla="*/ 28162 w 33844"/>
                    <a:gd name="connsiteY2" fmla="*/ 27285 h 35003"/>
                    <a:gd name="connsiteX3" fmla="*/ 22758 w 33844"/>
                    <a:gd name="connsiteY3" fmla="*/ 33952 h 35003"/>
                    <a:gd name="connsiteX4" fmla="*/ 15647 w 33844"/>
                    <a:gd name="connsiteY4" fmla="*/ 33952 h 35003"/>
                    <a:gd name="connsiteX5" fmla="*/ 11854 w 33844"/>
                    <a:gd name="connsiteY5" fmla="*/ 35000 h 35003"/>
                    <a:gd name="connsiteX6" fmla="*/ 6450 w 33844"/>
                    <a:gd name="connsiteY6" fmla="*/ 31000 h 35003"/>
                    <a:gd name="connsiteX7" fmla="*/ 3036 w 33844"/>
                    <a:gd name="connsiteY7" fmla="*/ 24904 h 35003"/>
                    <a:gd name="connsiteX8" fmla="*/ 571 w 33844"/>
                    <a:gd name="connsiteY8" fmla="*/ 22523 h 35003"/>
                    <a:gd name="connsiteX9" fmla="*/ 571 w 33844"/>
                    <a:gd name="connsiteY9" fmla="*/ 19379 h 35003"/>
                    <a:gd name="connsiteX10" fmla="*/ 1804 w 33844"/>
                    <a:gd name="connsiteY10" fmla="*/ 18617 h 35003"/>
                    <a:gd name="connsiteX11" fmla="*/ 12707 w 33844"/>
                    <a:gd name="connsiteY11" fmla="*/ 6330 h 35003"/>
                    <a:gd name="connsiteX12" fmla="*/ 23422 w 33844"/>
                    <a:gd name="connsiteY12" fmla="*/ 424 h 35003"/>
                    <a:gd name="connsiteX13" fmla="*/ 30627 w 33844"/>
                    <a:gd name="connsiteY13" fmla="*/ 23570 h 35003"/>
                    <a:gd name="connsiteX14" fmla="*/ 30627 w 33844"/>
                    <a:gd name="connsiteY14" fmla="*/ 23570 h 3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844" h="35003">
                      <a:moveTo>
                        <a:pt x="30722" y="23665"/>
                      </a:moveTo>
                      <a:cubicBezTo>
                        <a:pt x="30722" y="23665"/>
                        <a:pt x="29774" y="24237"/>
                        <a:pt x="29300" y="24618"/>
                      </a:cubicBezTo>
                      <a:cubicBezTo>
                        <a:pt x="28636" y="25285"/>
                        <a:pt x="28447" y="26332"/>
                        <a:pt x="28162" y="27285"/>
                      </a:cubicBezTo>
                      <a:cubicBezTo>
                        <a:pt x="27404" y="30238"/>
                        <a:pt x="25602" y="33190"/>
                        <a:pt x="22758" y="33952"/>
                      </a:cubicBezTo>
                      <a:cubicBezTo>
                        <a:pt x="20482" y="34524"/>
                        <a:pt x="17922" y="33381"/>
                        <a:pt x="15647" y="33952"/>
                      </a:cubicBezTo>
                      <a:cubicBezTo>
                        <a:pt x="14319" y="34238"/>
                        <a:pt x="13181" y="34905"/>
                        <a:pt x="11854" y="35000"/>
                      </a:cubicBezTo>
                      <a:cubicBezTo>
                        <a:pt x="9484" y="35095"/>
                        <a:pt x="7587" y="33095"/>
                        <a:pt x="6450" y="31000"/>
                      </a:cubicBezTo>
                      <a:cubicBezTo>
                        <a:pt x="5312" y="28904"/>
                        <a:pt x="4648" y="26523"/>
                        <a:pt x="3036" y="24904"/>
                      </a:cubicBezTo>
                      <a:cubicBezTo>
                        <a:pt x="2278" y="24142"/>
                        <a:pt x="1235" y="23475"/>
                        <a:pt x="571" y="22523"/>
                      </a:cubicBezTo>
                      <a:cubicBezTo>
                        <a:pt x="-93" y="21570"/>
                        <a:pt x="-282" y="20236"/>
                        <a:pt x="571" y="19379"/>
                      </a:cubicBezTo>
                      <a:cubicBezTo>
                        <a:pt x="950" y="18998"/>
                        <a:pt x="1330" y="18808"/>
                        <a:pt x="1804" y="18617"/>
                      </a:cubicBezTo>
                      <a:cubicBezTo>
                        <a:pt x="7208" y="16236"/>
                        <a:pt x="10147" y="11283"/>
                        <a:pt x="12707" y="6330"/>
                      </a:cubicBezTo>
                      <a:cubicBezTo>
                        <a:pt x="14983" y="2044"/>
                        <a:pt x="18302" y="-1195"/>
                        <a:pt x="23422" y="424"/>
                      </a:cubicBezTo>
                      <a:cubicBezTo>
                        <a:pt x="30533" y="2615"/>
                        <a:pt x="38402" y="18141"/>
                        <a:pt x="30627" y="23570"/>
                      </a:cubicBezTo>
                      <a:lnTo>
                        <a:pt x="30627" y="23570"/>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82" name="Freeform 5068">
                  <a:extLst>
                    <a:ext uri="{FF2B5EF4-FFF2-40B4-BE49-F238E27FC236}">
                      <a16:creationId xmlns:a16="http://schemas.microsoft.com/office/drawing/2014/main" id="{DC5B3C27-5868-FE3A-5CA2-DEF5284E0C14}"/>
                    </a:ext>
                  </a:extLst>
                </p:cNvPr>
                <p:cNvSpPr/>
                <p:nvPr/>
              </p:nvSpPr>
              <p:spPr>
                <a:xfrm>
                  <a:off x="5940029" y="4544472"/>
                  <a:ext cx="79739" cy="79343"/>
                </a:xfrm>
                <a:custGeom>
                  <a:avLst/>
                  <a:gdLst>
                    <a:gd name="connsiteX0" fmla="*/ 69499 w 79739"/>
                    <a:gd name="connsiteY0" fmla="*/ 6096 h 79343"/>
                    <a:gd name="connsiteX1" fmla="*/ 67224 w 79739"/>
                    <a:gd name="connsiteY1" fmla="*/ 0 h 79343"/>
                    <a:gd name="connsiteX2" fmla="*/ 61061 w 79739"/>
                    <a:gd name="connsiteY2" fmla="*/ 9716 h 79343"/>
                    <a:gd name="connsiteX3" fmla="*/ 0 w 79739"/>
                    <a:gd name="connsiteY3" fmla="*/ 64103 h 79343"/>
                    <a:gd name="connsiteX4" fmla="*/ 0 w 79739"/>
                    <a:gd name="connsiteY4" fmla="*/ 64675 h 79343"/>
                    <a:gd name="connsiteX5" fmla="*/ 2181 w 79739"/>
                    <a:gd name="connsiteY5" fmla="*/ 79343 h 79343"/>
                    <a:gd name="connsiteX6" fmla="*/ 72439 w 79739"/>
                    <a:gd name="connsiteY6" fmla="*/ 18002 h 79343"/>
                    <a:gd name="connsiteX7" fmla="*/ 79739 w 79739"/>
                    <a:gd name="connsiteY7" fmla="*/ 6572 h 79343"/>
                    <a:gd name="connsiteX8" fmla="*/ 73292 w 79739"/>
                    <a:gd name="connsiteY8" fmla="*/ 6763 h 79343"/>
                    <a:gd name="connsiteX9" fmla="*/ 69405 w 79739"/>
                    <a:gd name="connsiteY9" fmla="*/ 6096 h 7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39" h="79343">
                      <a:moveTo>
                        <a:pt x="69499" y="6096"/>
                      </a:moveTo>
                      <a:cubicBezTo>
                        <a:pt x="67508" y="4953"/>
                        <a:pt x="67034" y="2477"/>
                        <a:pt x="67224" y="0"/>
                      </a:cubicBezTo>
                      <a:cubicBezTo>
                        <a:pt x="65517" y="3524"/>
                        <a:pt x="63431" y="6858"/>
                        <a:pt x="61061" y="9716"/>
                      </a:cubicBezTo>
                      <a:cubicBezTo>
                        <a:pt x="41434" y="33242"/>
                        <a:pt x="20290" y="50006"/>
                        <a:pt x="0" y="64103"/>
                      </a:cubicBezTo>
                      <a:cubicBezTo>
                        <a:pt x="0" y="64294"/>
                        <a:pt x="0" y="64484"/>
                        <a:pt x="0" y="64675"/>
                      </a:cubicBezTo>
                      <a:cubicBezTo>
                        <a:pt x="853" y="69533"/>
                        <a:pt x="1517" y="74486"/>
                        <a:pt x="2181" y="79343"/>
                      </a:cubicBezTo>
                      <a:cubicBezTo>
                        <a:pt x="25221" y="63913"/>
                        <a:pt x="49683" y="45339"/>
                        <a:pt x="72439" y="18002"/>
                      </a:cubicBezTo>
                      <a:cubicBezTo>
                        <a:pt x="75378" y="14574"/>
                        <a:pt x="77654" y="10668"/>
                        <a:pt x="79739" y="6572"/>
                      </a:cubicBezTo>
                      <a:cubicBezTo>
                        <a:pt x="77559" y="6763"/>
                        <a:pt x="75378" y="6763"/>
                        <a:pt x="73292" y="6763"/>
                      </a:cubicBezTo>
                      <a:cubicBezTo>
                        <a:pt x="71965" y="6763"/>
                        <a:pt x="70542" y="6763"/>
                        <a:pt x="69405" y="609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3" name="Freeform 5069">
                  <a:extLst>
                    <a:ext uri="{FF2B5EF4-FFF2-40B4-BE49-F238E27FC236}">
                      <a16:creationId xmlns:a16="http://schemas.microsoft.com/office/drawing/2014/main" id="{2CEB3A96-F204-4F26-CBF5-7C36B3F737C7}"/>
                    </a:ext>
                  </a:extLst>
                </p:cNvPr>
                <p:cNvSpPr/>
                <p:nvPr/>
              </p:nvSpPr>
              <p:spPr>
                <a:xfrm>
                  <a:off x="5904360" y="4035213"/>
                  <a:ext cx="15283" cy="15896"/>
                </a:xfrm>
                <a:custGeom>
                  <a:avLst/>
                  <a:gdLst>
                    <a:gd name="connsiteX0" fmla="*/ 1061 w 15283"/>
                    <a:gd name="connsiteY0" fmla="*/ 5958 h 15896"/>
                    <a:gd name="connsiteX1" fmla="*/ 18 w 15283"/>
                    <a:gd name="connsiteY1" fmla="*/ 7387 h 15896"/>
                    <a:gd name="connsiteX2" fmla="*/ 587 w 15283"/>
                    <a:gd name="connsiteY2" fmla="*/ 9101 h 15896"/>
                    <a:gd name="connsiteX3" fmla="*/ 2863 w 15283"/>
                    <a:gd name="connsiteY3" fmla="*/ 12340 h 15896"/>
                    <a:gd name="connsiteX4" fmla="*/ 6466 w 15283"/>
                    <a:gd name="connsiteY4" fmla="*/ 13959 h 15896"/>
                    <a:gd name="connsiteX5" fmla="*/ 6940 w 15283"/>
                    <a:gd name="connsiteY5" fmla="*/ 14054 h 15896"/>
                    <a:gd name="connsiteX6" fmla="*/ 7319 w 15283"/>
                    <a:gd name="connsiteY6" fmla="*/ 15293 h 15896"/>
                    <a:gd name="connsiteX7" fmla="*/ 8836 w 15283"/>
                    <a:gd name="connsiteY7" fmla="*/ 15864 h 15896"/>
                    <a:gd name="connsiteX8" fmla="*/ 14904 w 15283"/>
                    <a:gd name="connsiteY8" fmla="*/ 10721 h 15896"/>
                    <a:gd name="connsiteX9" fmla="*/ 15284 w 15283"/>
                    <a:gd name="connsiteY9" fmla="*/ 9863 h 15896"/>
                    <a:gd name="connsiteX10" fmla="*/ 14335 w 15283"/>
                    <a:gd name="connsiteY10" fmla="*/ 8149 h 15896"/>
                    <a:gd name="connsiteX11" fmla="*/ 13672 w 15283"/>
                    <a:gd name="connsiteY11" fmla="*/ 4720 h 15896"/>
                    <a:gd name="connsiteX12" fmla="*/ 13103 w 15283"/>
                    <a:gd name="connsiteY12" fmla="*/ 3958 h 15896"/>
                    <a:gd name="connsiteX13" fmla="*/ 12629 w 15283"/>
                    <a:gd name="connsiteY13" fmla="*/ 243 h 15896"/>
                    <a:gd name="connsiteX14" fmla="*/ 9026 w 15283"/>
                    <a:gd name="connsiteY14" fmla="*/ 1100 h 15896"/>
                    <a:gd name="connsiteX15" fmla="*/ 1251 w 15283"/>
                    <a:gd name="connsiteY15" fmla="*/ 6053 h 15896"/>
                    <a:gd name="connsiteX16" fmla="*/ 1251 w 15283"/>
                    <a:gd name="connsiteY16" fmla="*/ 6053 h 1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83" h="15896">
                      <a:moveTo>
                        <a:pt x="1061" y="5958"/>
                      </a:moveTo>
                      <a:cubicBezTo>
                        <a:pt x="1061" y="5958"/>
                        <a:pt x="113" y="6720"/>
                        <a:pt x="18" y="7387"/>
                      </a:cubicBezTo>
                      <a:cubicBezTo>
                        <a:pt x="-76" y="7958"/>
                        <a:pt x="208" y="8530"/>
                        <a:pt x="587" y="9101"/>
                      </a:cubicBezTo>
                      <a:cubicBezTo>
                        <a:pt x="1251" y="10244"/>
                        <a:pt x="2009" y="11387"/>
                        <a:pt x="2863" y="12340"/>
                      </a:cubicBezTo>
                      <a:cubicBezTo>
                        <a:pt x="3716" y="13292"/>
                        <a:pt x="5044" y="13959"/>
                        <a:pt x="6466" y="13959"/>
                      </a:cubicBezTo>
                      <a:cubicBezTo>
                        <a:pt x="6655" y="13959"/>
                        <a:pt x="6845" y="13959"/>
                        <a:pt x="6940" y="14054"/>
                      </a:cubicBezTo>
                      <a:cubicBezTo>
                        <a:pt x="7319" y="14340"/>
                        <a:pt x="7130" y="14816"/>
                        <a:pt x="7319" y="15293"/>
                      </a:cubicBezTo>
                      <a:cubicBezTo>
                        <a:pt x="7509" y="15864"/>
                        <a:pt x="8267" y="15959"/>
                        <a:pt x="8836" y="15864"/>
                      </a:cubicBezTo>
                      <a:cubicBezTo>
                        <a:pt x="11586" y="15483"/>
                        <a:pt x="13482" y="13007"/>
                        <a:pt x="14904" y="10721"/>
                      </a:cubicBezTo>
                      <a:cubicBezTo>
                        <a:pt x="15094" y="10435"/>
                        <a:pt x="15284" y="10149"/>
                        <a:pt x="15284" y="9863"/>
                      </a:cubicBezTo>
                      <a:cubicBezTo>
                        <a:pt x="15284" y="9197"/>
                        <a:pt x="14715" y="8720"/>
                        <a:pt x="14335" y="8149"/>
                      </a:cubicBezTo>
                      <a:cubicBezTo>
                        <a:pt x="13767" y="7101"/>
                        <a:pt x="14335" y="5672"/>
                        <a:pt x="13672" y="4720"/>
                      </a:cubicBezTo>
                      <a:cubicBezTo>
                        <a:pt x="13482" y="4434"/>
                        <a:pt x="13198" y="4244"/>
                        <a:pt x="13103" y="3958"/>
                      </a:cubicBezTo>
                      <a:cubicBezTo>
                        <a:pt x="12534" y="3005"/>
                        <a:pt x="13482" y="910"/>
                        <a:pt x="12629" y="243"/>
                      </a:cubicBezTo>
                      <a:cubicBezTo>
                        <a:pt x="11775" y="-519"/>
                        <a:pt x="9974" y="719"/>
                        <a:pt x="9026" y="1100"/>
                      </a:cubicBezTo>
                      <a:cubicBezTo>
                        <a:pt x="6181" y="2434"/>
                        <a:pt x="3527" y="4148"/>
                        <a:pt x="1251" y="6053"/>
                      </a:cubicBezTo>
                      <a:lnTo>
                        <a:pt x="1251" y="6053"/>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84" name="Freeform 5070">
                  <a:extLst>
                    <a:ext uri="{FF2B5EF4-FFF2-40B4-BE49-F238E27FC236}">
                      <a16:creationId xmlns:a16="http://schemas.microsoft.com/office/drawing/2014/main" id="{B7DC3C82-AF12-EBE9-1F16-204D506F1936}"/>
                    </a:ext>
                  </a:extLst>
                </p:cNvPr>
                <p:cNvSpPr/>
                <p:nvPr/>
              </p:nvSpPr>
              <p:spPr>
                <a:xfrm>
                  <a:off x="6183609" y="4719923"/>
                  <a:ext cx="32161" cy="58241"/>
                </a:xfrm>
                <a:custGeom>
                  <a:avLst/>
                  <a:gdLst>
                    <a:gd name="connsiteX0" fmla="*/ 0 w 32161"/>
                    <a:gd name="connsiteY0" fmla="*/ 0 h 58241"/>
                    <a:gd name="connsiteX1" fmla="*/ 8059 w 32161"/>
                    <a:gd name="connsiteY1" fmla="*/ 37719 h 58241"/>
                    <a:gd name="connsiteX2" fmla="*/ 6353 w 32161"/>
                    <a:gd name="connsiteY2" fmla="*/ 50673 h 58241"/>
                    <a:gd name="connsiteX3" fmla="*/ 24367 w 32161"/>
                    <a:gd name="connsiteY3" fmla="*/ 57245 h 58241"/>
                    <a:gd name="connsiteX4" fmla="*/ 30910 w 32161"/>
                    <a:gd name="connsiteY4" fmla="*/ 40862 h 58241"/>
                    <a:gd name="connsiteX5" fmla="*/ 21618 w 32161"/>
                    <a:gd name="connsiteY5" fmla="*/ 33623 h 58241"/>
                    <a:gd name="connsiteX6" fmla="*/ 16782 w 32161"/>
                    <a:gd name="connsiteY6" fmla="*/ 15526 h 58241"/>
                    <a:gd name="connsiteX7" fmla="*/ 11567 w 32161"/>
                    <a:gd name="connsiteY7" fmla="*/ 11239 h 58241"/>
                    <a:gd name="connsiteX8" fmla="*/ 95 w 32161"/>
                    <a:gd name="connsiteY8" fmla="*/ 0 h 5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161" h="58241">
                      <a:moveTo>
                        <a:pt x="0" y="0"/>
                      </a:moveTo>
                      <a:cubicBezTo>
                        <a:pt x="1612" y="15240"/>
                        <a:pt x="4836" y="27908"/>
                        <a:pt x="8059" y="37719"/>
                      </a:cubicBezTo>
                      <a:cubicBezTo>
                        <a:pt x="5025" y="41148"/>
                        <a:pt x="4172" y="46196"/>
                        <a:pt x="6353" y="50673"/>
                      </a:cubicBezTo>
                      <a:cubicBezTo>
                        <a:pt x="9482" y="57055"/>
                        <a:pt x="17541" y="59912"/>
                        <a:pt x="24367" y="57245"/>
                      </a:cubicBezTo>
                      <a:cubicBezTo>
                        <a:pt x="31099" y="54483"/>
                        <a:pt x="34039" y="47149"/>
                        <a:pt x="30910" y="40862"/>
                      </a:cubicBezTo>
                      <a:cubicBezTo>
                        <a:pt x="29013" y="37147"/>
                        <a:pt x="25505" y="34576"/>
                        <a:pt x="21618" y="33623"/>
                      </a:cubicBezTo>
                      <a:cubicBezTo>
                        <a:pt x="19627" y="27622"/>
                        <a:pt x="18015" y="21527"/>
                        <a:pt x="16782" y="15526"/>
                      </a:cubicBezTo>
                      <a:cubicBezTo>
                        <a:pt x="14981" y="14288"/>
                        <a:pt x="13274" y="12763"/>
                        <a:pt x="11567" y="11239"/>
                      </a:cubicBezTo>
                      <a:cubicBezTo>
                        <a:pt x="7585" y="7620"/>
                        <a:pt x="3793" y="3905"/>
                        <a:pt x="95" y="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5" name="Freeform 5071">
                  <a:extLst>
                    <a:ext uri="{FF2B5EF4-FFF2-40B4-BE49-F238E27FC236}">
                      <a16:creationId xmlns:a16="http://schemas.microsoft.com/office/drawing/2014/main" id="{2712EA38-4A4C-F6FC-0B88-984F0FCF0329}"/>
                    </a:ext>
                  </a:extLst>
                </p:cNvPr>
                <p:cNvSpPr/>
                <p:nvPr/>
              </p:nvSpPr>
              <p:spPr>
                <a:xfrm>
                  <a:off x="5963732" y="4538091"/>
                  <a:ext cx="180898" cy="235674"/>
                </a:xfrm>
                <a:custGeom>
                  <a:avLst/>
                  <a:gdLst>
                    <a:gd name="connsiteX0" fmla="*/ 137653 w 180898"/>
                    <a:gd name="connsiteY0" fmla="*/ 175690 h 235674"/>
                    <a:gd name="connsiteX1" fmla="*/ 138525 w 180898"/>
                    <a:gd name="connsiteY1" fmla="*/ 183260 h 235674"/>
                    <a:gd name="connsiteX2" fmla="*/ 142602 w 180898"/>
                    <a:gd name="connsiteY2" fmla="*/ 189261 h 235674"/>
                    <a:gd name="connsiteX3" fmla="*/ 144116 w 180898"/>
                    <a:gd name="connsiteY3" fmla="*/ 190811 h 235674"/>
                    <a:gd name="connsiteX4" fmla="*/ 118424 w 180898"/>
                    <a:gd name="connsiteY4" fmla="*/ 220789 h 235674"/>
                    <a:gd name="connsiteX5" fmla="*/ 114252 w 180898"/>
                    <a:gd name="connsiteY5" fmla="*/ 232791 h 235674"/>
                    <a:gd name="connsiteX6" fmla="*/ 95100 w 180898"/>
                    <a:gd name="connsiteY6" fmla="*/ 231172 h 235674"/>
                    <a:gd name="connsiteX7" fmla="*/ 96237 w 180898"/>
                    <a:gd name="connsiteY7" fmla="*/ 213550 h 235674"/>
                    <a:gd name="connsiteX8" fmla="*/ 108279 w 180898"/>
                    <a:gd name="connsiteY8" fmla="*/ 211074 h 235674"/>
                    <a:gd name="connsiteX9" fmla="*/ 136617 w 180898"/>
                    <a:gd name="connsiteY9" fmla="*/ 177868 h 235674"/>
                    <a:gd name="connsiteX10" fmla="*/ 51235 w 180898"/>
                    <a:gd name="connsiteY10" fmla="*/ 130596 h 235674"/>
                    <a:gd name="connsiteX11" fmla="*/ 60725 w 180898"/>
                    <a:gd name="connsiteY11" fmla="*/ 141229 h 235674"/>
                    <a:gd name="connsiteX12" fmla="*/ 48889 w 180898"/>
                    <a:gd name="connsiteY12" fmla="*/ 153079 h 235674"/>
                    <a:gd name="connsiteX13" fmla="*/ 22566 w 180898"/>
                    <a:gd name="connsiteY13" fmla="*/ 187262 h 235674"/>
                    <a:gd name="connsiteX14" fmla="*/ 11283 w 180898"/>
                    <a:gd name="connsiteY14" fmla="*/ 206693 h 235674"/>
                    <a:gd name="connsiteX15" fmla="*/ 0 w 180898"/>
                    <a:gd name="connsiteY15" fmla="*/ 197263 h 235674"/>
                    <a:gd name="connsiteX16" fmla="*/ 10240 w 180898"/>
                    <a:gd name="connsiteY16" fmla="*/ 179737 h 235674"/>
                    <a:gd name="connsiteX17" fmla="*/ 37642 w 180898"/>
                    <a:gd name="connsiteY17" fmla="*/ 144161 h 235674"/>
                    <a:gd name="connsiteX18" fmla="*/ 160237 w 180898"/>
                    <a:gd name="connsiteY18" fmla="*/ 0 h 235674"/>
                    <a:gd name="connsiteX19" fmla="*/ 160427 w 180898"/>
                    <a:gd name="connsiteY19" fmla="*/ 95 h 235674"/>
                    <a:gd name="connsiteX20" fmla="*/ 174270 w 180898"/>
                    <a:gd name="connsiteY20" fmla="*/ 131826 h 235674"/>
                    <a:gd name="connsiteX21" fmla="*/ 172276 w 180898"/>
                    <a:gd name="connsiteY21" fmla="*/ 136016 h 235674"/>
                    <a:gd name="connsiteX22" fmla="*/ 164813 w 180898"/>
                    <a:gd name="connsiteY22" fmla="*/ 129980 h 235674"/>
                    <a:gd name="connsiteX23" fmla="*/ 160429 w 180898"/>
                    <a:gd name="connsiteY23" fmla="*/ 127452 h 235674"/>
                    <a:gd name="connsiteX24" fmla="*/ 166258 w 180898"/>
                    <a:gd name="connsiteY24" fmla="*/ 93309 h 235674"/>
                    <a:gd name="connsiteX25" fmla="*/ 164220 w 180898"/>
                    <a:gd name="connsiteY25" fmla="*/ 57817 h 235674"/>
                    <a:gd name="connsiteX26" fmla="*/ 130276 w 180898"/>
                    <a:gd name="connsiteY26" fmla="*/ 80820 h 235674"/>
                    <a:gd name="connsiteX27" fmla="*/ 86952 w 180898"/>
                    <a:gd name="connsiteY27" fmla="*/ 115647 h 235674"/>
                    <a:gd name="connsiteX28" fmla="*/ 92256 w 180898"/>
                    <a:gd name="connsiteY28" fmla="*/ 102679 h 235674"/>
                    <a:gd name="connsiteX29" fmla="*/ 99581 w 180898"/>
                    <a:gd name="connsiteY29" fmla="*/ 93738 h 235674"/>
                    <a:gd name="connsiteX30" fmla="*/ 103243 w 180898"/>
                    <a:gd name="connsiteY30" fmla="*/ 84690 h 235674"/>
                    <a:gd name="connsiteX31" fmla="*/ 127017 w 180898"/>
                    <a:gd name="connsiteY31" fmla="*/ 65771 h 235674"/>
                    <a:gd name="connsiteX32" fmla="*/ 161186 w 180898"/>
                    <a:gd name="connsiteY32" fmla="*/ 43244 h 235674"/>
                    <a:gd name="connsiteX33" fmla="*/ 149049 w 180898"/>
                    <a:gd name="connsiteY33" fmla="*/ 8954 h 235674"/>
                    <a:gd name="connsiteX34" fmla="*/ 160237 w 180898"/>
                    <a:gd name="connsiteY34" fmla="*/ 0 h 23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0898" h="235674">
                      <a:moveTo>
                        <a:pt x="137653" y="175690"/>
                      </a:moveTo>
                      <a:lnTo>
                        <a:pt x="138525" y="183260"/>
                      </a:lnTo>
                      <a:cubicBezTo>
                        <a:pt x="139378" y="185546"/>
                        <a:pt x="141085" y="187451"/>
                        <a:pt x="142602" y="189261"/>
                      </a:cubicBezTo>
                      <a:lnTo>
                        <a:pt x="144116" y="190811"/>
                      </a:lnTo>
                      <a:lnTo>
                        <a:pt x="118424" y="220789"/>
                      </a:lnTo>
                      <a:cubicBezTo>
                        <a:pt x="119562" y="225171"/>
                        <a:pt x="118045" y="229743"/>
                        <a:pt x="114252" y="232791"/>
                      </a:cubicBezTo>
                      <a:cubicBezTo>
                        <a:pt x="108563" y="237172"/>
                        <a:pt x="100125" y="236506"/>
                        <a:pt x="95100" y="231172"/>
                      </a:cubicBezTo>
                      <a:cubicBezTo>
                        <a:pt x="90074" y="225838"/>
                        <a:pt x="90643" y="217932"/>
                        <a:pt x="96237" y="213550"/>
                      </a:cubicBezTo>
                      <a:cubicBezTo>
                        <a:pt x="99651" y="210788"/>
                        <a:pt x="104107" y="210121"/>
                        <a:pt x="108279" y="211074"/>
                      </a:cubicBezTo>
                      <a:cubicBezTo>
                        <a:pt x="116907" y="202883"/>
                        <a:pt x="127147" y="191762"/>
                        <a:pt x="136617" y="177868"/>
                      </a:cubicBezTo>
                      <a:close/>
                      <a:moveTo>
                        <a:pt x="51235" y="130596"/>
                      </a:moveTo>
                      <a:lnTo>
                        <a:pt x="60725" y="141229"/>
                      </a:lnTo>
                      <a:lnTo>
                        <a:pt x="48889" y="153079"/>
                      </a:lnTo>
                      <a:cubicBezTo>
                        <a:pt x="38708" y="164592"/>
                        <a:pt x="29914" y="176022"/>
                        <a:pt x="22566" y="187262"/>
                      </a:cubicBezTo>
                      <a:cubicBezTo>
                        <a:pt x="18299" y="193738"/>
                        <a:pt x="14507" y="200215"/>
                        <a:pt x="11283" y="206693"/>
                      </a:cubicBezTo>
                      <a:cubicBezTo>
                        <a:pt x="7870" y="203168"/>
                        <a:pt x="3982" y="200025"/>
                        <a:pt x="0" y="197263"/>
                      </a:cubicBezTo>
                      <a:cubicBezTo>
                        <a:pt x="3129" y="191453"/>
                        <a:pt x="6447" y="185642"/>
                        <a:pt x="10240" y="179737"/>
                      </a:cubicBezTo>
                      <a:cubicBezTo>
                        <a:pt x="17920" y="167974"/>
                        <a:pt x="27070" y="156091"/>
                        <a:pt x="37642" y="144161"/>
                      </a:cubicBezTo>
                      <a:close/>
                      <a:moveTo>
                        <a:pt x="160237" y="0"/>
                      </a:moveTo>
                      <a:lnTo>
                        <a:pt x="160427" y="95"/>
                      </a:lnTo>
                      <a:cubicBezTo>
                        <a:pt x="181761" y="45244"/>
                        <a:pt x="186501" y="89345"/>
                        <a:pt x="174270" y="131826"/>
                      </a:cubicBezTo>
                      <a:lnTo>
                        <a:pt x="172276" y="136016"/>
                      </a:lnTo>
                      <a:lnTo>
                        <a:pt x="164813" y="129980"/>
                      </a:lnTo>
                      <a:lnTo>
                        <a:pt x="160429" y="127452"/>
                      </a:lnTo>
                      <a:lnTo>
                        <a:pt x="166258" y="93309"/>
                      </a:lnTo>
                      <a:cubicBezTo>
                        <a:pt x="166898" y="81606"/>
                        <a:pt x="166211" y="69771"/>
                        <a:pt x="164220" y="57817"/>
                      </a:cubicBezTo>
                      <a:cubicBezTo>
                        <a:pt x="156493" y="62675"/>
                        <a:pt x="144451" y="70533"/>
                        <a:pt x="130276" y="80820"/>
                      </a:cubicBezTo>
                      <a:lnTo>
                        <a:pt x="86952" y="115647"/>
                      </a:lnTo>
                      <a:lnTo>
                        <a:pt x="92256" y="102679"/>
                      </a:lnTo>
                      <a:cubicBezTo>
                        <a:pt x="94484" y="99631"/>
                        <a:pt x="97305" y="96774"/>
                        <a:pt x="99581" y="93738"/>
                      </a:cubicBezTo>
                      <a:lnTo>
                        <a:pt x="103243" y="84690"/>
                      </a:lnTo>
                      <a:lnTo>
                        <a:pt x="127017" y="65771"/>
                      </a:lnTo>
                      <a:cubicBezTo>
                        <a:pt x="142650" y="54674"/>
                        <a:pt x="155071" y="46911"/>
                        <a:pt x="161186" y="43244"/>
                      </a:cubicBezTo>
                      <a:cubicBezTo>
                        <a:pt x="158246" y="31909"/>
                        <a:pt x="154264" y="20479"/>
                        <a:pt x="149049" y="8954"/>
                      </a:cubicBezTo>
                      <a:cubicBezTo>
                        <a:pt x="153221" y="6953"/>
                        <a:pt x="157014" y="3715"/>
                        <a:pt x="160237" y="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6" name="Freeform 5072">
                  <a:extLst>
                    <a:ext uri="{FF2B5EF4-FFF2-40B4-BE49-F238E27FC236}">
                      <a16:creationId xmlns:a16="http://schemas.microsoft.com/office/drawing/2014/main" id="{4C6A6979-BA7F-899F-9C45-0772CEFA8428}"/>
                    </a:ext>
                  </a:extLst>
                </p:cNvPr>
                <p:cNvSpPr/>
                <p:nvPr/>
              </p:nvSpPr>
              <p:spPr>
                <a:xfrm>
                  <a:off x="5967810" y="4890611"/>
                  <a:ext cx="9576" cy="18859"/>
                </a:xfrm>
                <a:custGeom>
                  <a:avLst/>
                  <a:gdLst>
                    <a:gd name="connsiteX0" fmla="*/ 1991 w 9576"/>
                    <a:gd name="connsiteY0" fmla="*/ 11906 h 18859"/>
                    <a:gd name="connsiteX1" fmla="*/ 3224 w 9576"/>
                    <a:gd name="connsiteY1" fmla="*/ 18859 h 18859"/>
                    <a:gd name="connsiteX2" fmla="*/ 9576 w 9576"/>
                    <a:gd name="connsiteY2" fmla="*/ 13716 h 18859"/>
                    <a:gd name="connsiteX3" fmla="*/ 0 w 9576"/>
                    <a:gd name="connsiteY3" fmla="*/ 0 h 18859"/>
                    <a:gd name="connsiteX4" fmla="*/ 2086 w 9576"/>
                    <a:gd name="connsiteY4" fmla="*/ 11906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6" h="18859">
                      <a:moveTo>
                        <a:pt x="1991" y="11906"/>
                      </a:moveTo>
                      <a:cubicBezTo>
                        <a:pt x="2370" y="14288"/>
                        <a:pt x="2844" y="16573"/>
                        <a:pt x="3224" y="18859"/>
                      </a:cubicBezTo>
                      <a:cubicBezTo>
                        <a:pt x="5404" y="17240"/>
                        <a:pt x="7490" y="15526"/>
                        <a:pt x="9576" y="13716"/>
                      </a:cubicBezTo>
                      <a:cubicBezTo>
                        <a:pt x="6068" y="8954"/>
                        <a:pt x="2750" y="4381"/>
                        <a:pt x="0" y="0"/>
                      </a:cubicBezTo>
                      <a:cubicBezTo>
                        <a:pt x="664" y="4000"/>
                        <a:pt x="1422" y="8001"/>
                        <a:pt x="2086" y="11906"/>
                      </a:cubicBezTo>
                      <a:close/>
                    </a:path>
                  </a:pathLst>
                </a:custGeom>
                <a:noFill/>
                <a:ln w="4699" cap="flat">
                  <a:solidFill>
                    <a:schemeClr val="accent5">
                      <a:lumMod val="75000"/>
                    </a:schemeClr>
                  </a:solidFill>
                  <a:prstDash val="solid"/>
                  <a:miter/>
                </a:ln>
              </p:spPr>
              <p:txBody>
                <a:bodyPr rtlCol="0" anchor="ctr"/>
                <a:lstStyle/>
                <a:p>
                  <a:endParaRPr lang="en-US"/>
                </a:p>
              </p:txBody>
            </p:sp>
            <p:sp>
              <p:nvSpPr>
                <p:cNvPr id="487" name="Freeform 5073">
                  <a:extLst>
                    <a:ext uri="{FF2B5EF4-FFF2-40B4-BE49-F238E27FC236}">
                      <a16:creationId xmlns:a16="http://schemas.microsoft.com/office/drawing/2014/main" id="{61E788EC-9C5A-9449-A431-FC2B53D541BB}"/>
                    </a:ext>
                  </a:extLst>
                </p:cNvPr>
                <p:cNvSpPr/>
                <p:nvPr/>
              </p:nvSpPr>
              <p:spPr>
                <a:xfrm>
                  <a:off x="6004882" y="4917376"/>
                  <a:ext cx="66245" cy="63627"/>
                </a:xfrm>
                <a:custGeom>
                  <a:avLst/>
                  <a:gdLst>
                    <a:gd name="connsiteX0" fmla="*/ 59734 w 66245"/>
                    <a:gd name="connsiteY0" fmla="*/ 40672 h 63627"/>
                    <a:gd name="connsiteX1" fmla="*/ 47123 w 66245"/>
                    <a:gd name="connsiteY1" fmla="*/ 39529 h 63627"/>
                    <a:gd name="connsiteX2" fmla="*/ 1327 w 66245"/>
                    <a:gd name="connsiteY2" fmla="*/ 0 h 63627"/>
                    <a:gd name="connsiteX3" fmla="*/ 1233 w 66245"/>
                    <a:gd name="connsiteY3" fmla="*/ 7906 h 63627"/>
                    <a:gd name="connsiteX4" fmla="*/ 0 w 66245"/>
                    <a:gd name="connsiteY4" fmla="*/ 18383 h 63627"/>
                    <a:gd name="connsiteX5" fmla="*/ 39064 w 66245"/>
                    <a:gd name="connsiteY5" fmla="*/ 50292 h 63627"/>
                    <a:gd name="connsiteX6" fmla="*/ 45511 w 66245"/>
                    <a:gd name="connsiteY6" fmla="*/ 61531 h 63627"/>
                    <a:gd name="connsiteX7" fmla="*/ 64190 w 66245"/>
                    <a:gd name="connsiteY7" fmla="*/ 58102 h 63627"/>
                    <a:gd name="connsiteX8" fmla="*/ 59828 w 66245"/>
                    <a:gd name="connsiteY8" fmla="*/ 40767 h 6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45" h="63627">
                      <a:moveTo>
                        <a:pt x="59734" y="40672"/>
                      </a:moveTo>
                      <a:cubicBezTo>
                        <a:pt x="55751" y="38290"/>
                        <a:pt x="51105" y="38005"/>
                        <a:pt x="47123" y="39529"/>
                      </a:cubicBezTo>
                      <a:cubicBezTo>
                        <a:pt x="28445" y="26765"/>
                        <a:pt x="13464" y="13145"/>
                        <a:pt x="1327" y="0"/>
                      </a:cubicBezTo>
                      <a:cubicBezTo>
                        <a:pt x="1327" y="2667"/>
                        <a:pt x="1327" y="5239"/>
                        <a:pt x="1233" y="7906"/>
                      </a:cubicBezTo>
                      <a:cubicBezTo>
                        <a:pt x="1043" y="11430"/>
                        <a:pt x="569" y="14954"/>
                        <a:pt x="0" y="18383"/>
                      </a:cubicBezTo>
                      <a:cubicBezTo>
                        <a:pt x="10999" y="29146"/>
                        <a:pt x="23893" y="39910"/>
                        <a:pt x="39064" y="50292"/>
                      </a:cubicBezTo>
                      <a:cubicBezTo>
                        <a:pt x="38874" y="54578"/>
                        <a:pt x="41150" y="58960"/>
                        <a:pt x="45511" y="61531"/>
                      </a:cubicBezTo>
                      <a:cubicBezTo>
                        <a:pt x="51864" y="65341"/>
                        <a:pt x="60208" y="63817"/>
                        <a:pt x="64190" y="58102"/>
                      </a:cubicBezTo>
                      <a:cubicBezTo>
                        <a:pt x="68172" y="52388"/>
                        <a:pt x="66181" y="44577"/>
                        <a:pt x="59828" y="40767"/>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8" name="Freeform 5074">
                  <a:extLst>
                    <a:ext uri="{FF2B5EF4-FFF2-40B4-BE49-F238E27FC236}">
                      <a16:creationId xmlns:a16="http://schemas.microsoft.com/office/drawing/2014/main" id="{2F4FCDD9-88BE-9A8C-457C-ACEF52D4DA80}"/>
                    </a:ext>
                  </a:extLst>
                </p:cNvPr>
                <p:cNvSpPr/>
                <p:nvPr/>
              </p:nvSpPr>
              <p:spPr>
                <a:xfrm>
                  <a:off x="5920303" y="4963477"/>
                  <a:ext cx="56703" cy="98543"/>
                </a:xfrm>
                <a:custGeom>
                  <a:avLst/>
                  <a:gdLst>
                    <a:gd name="connsiteX0" fmla="*/ 52437 w 56703"/>
                    <a:gd name="connsiteY0" fmla="*/ 21241 h 98543"/>
                    <a:gd name="connsiteX1" fmla="*/ 49688 w 56703"/>
                    <a:gd name="connsiteY1" fmla="*/ 9906 h 98543"/>
                    <a:gd name="connsiteX2" fmla="*/ 43430 w 56703"/>
                    <a:gd name="connsiteY2" fmla="*/ 0 h 98543"/>
                    <a:gd name="connsiteX3" fmla="*/ 17071 w 56703"/>
                    <a:gd name="connsiteY3" fmla="*/ 74104 h 98543"/>
                    <a:gd name="connsiteX4" fmla="*/ 5219 w 56703"/>
                    <a:gd name="connsiteY4" fmla="*/ 75914 h 98543"/>
                    <a:gd name="connsiteX5" fmla="*/ 2754 w 56703"/>
                    <a:gd name="connsiteY5" fmla="*/ 93345 h 98543"/>
                    <a:gd name="connsiteX6" fmla="*/ 21812 w 56703"/>
                    <a:gd name="connsiteY6" fmla="*/ 96203 h 98543"/>
                    <a:gd name="connsiteX7" fmla="*/ 26837 w 56703"/>
                    <a:gd name="connsiteY7" fmla="*/ 84201 h 98543"/>
                    <a:gd name="connsiteX8" fmla="*/ 56704 w 56703"/>
                    <a:gd name="connsiteY8" fmla="*/ 25813 h 98543"/>
                    <a:gd name="connsiteX9" fmla="*/ 52437 w 56703"/>
                    <a:gd name="connsiteY9" fmla="*/ 21241 h 9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03" h="98543">
                      <a:moveTo>
                        <a:pt x="52437" y="21241"/>
                      </a:moveTo>
                      <a:cubicBezTo>
                        <a:pt x="50825" y="17621"/>
                        <a:pt x="50825" y="13621"/>
                        <a:pt x="49688" y="9906"/>
                      </a:cubicBezTo>
                      <a:cubicBezTo>
                        <a:pt x="48455" y="6096"/>
                        <a:pt x="46180" y="2953"/>
                        <a:pt x="43430" y="0"/>
                      </a:cubicBezTo>
                      <a:cubicBezTo>
                        <a:pt x="44852" y="29337"/>
                        <a:pt x="39258" y="53626"/>
                        <a:pt x="17071" y="74104"/>
                      </a:cubicBezTo>
                      <a:cubicBezTo>
                        <a:pt x="13089" y="72962"/>
                        <a:pt x="8728" y="73533"/>
                        <a:pt x="5219" y="75914"/>
                      </a:cubicBezTo>
                      <a:cubicBezTo>
                        <a:pt x="-659" y="79915"/>
                        <a:pt x="-1702" y="87725"/>
                        <a:pt x="2754" y="93345"/>
                      </a:cubicBezTo>
                      <a:cubicBezTo>
                        <a:pt x="7305" y="98965"/>
                        <a:pt x="15839" y="100203"/>
                        <a:pt x="21812" y="96203"/>
                      </a:cubicBezTo>
                      <a:cubicBezTo>
                        <a:pt x="25984" y="93345"/>
                        <a:pt x="27691" y="88678"/>
                        <a:pt x="26837" y="84201"/>
                      </a:cubicBezTo>
                      <a:cubicBezTo>
                        <a:pt x="45611" y="67151"/>
                        <a:pt x="54049" y="47530"/>
                        <a:pt x="56704" y="25813"/>
                      </a:cubicBezTo>
                      <a:cubicBezTo>
                        <a:pt x="54808" y="24860"/>
                        <a:pt x="53196" y="23146"/>
                        <a:pt x="52437" y="21241"/>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89" name="Freeform 5075">
                  <a:extLst>
                    <a:ext uri="{FF2B5EF4-FFF2-40B4-BE49-F238E27FC236}">
                      <a16:creationId xmlns:a16="http://schemas.microsoft.com/office/drawing/2014/main" id="{117BA6A5-EC29-A7C8-1251-654D2236273E}"/>
                    </a:ext>
                  </a:extLst>
                </p:cNvPr>
                <p:cNvSpPr/>
                <p:nvPr/>
              </p:nvSpPr>
              <p:spPr>
                <a:xfrm>
                  <a:off x="5944485" y="4797933"/>
                  <a:ext cx="42571" cy="119443"/>
                </a:xfrm>
                <a:custGeom>
                  <a:avLst/>
                  <a:gdLst>
                    <a:gd name="connsiteX0" fmla="*/ 25316 w 42571"/>
                    <a:gd name="connsiteY0" fmla="*/ 104585 h 119443"/>
                    <a:gd name="connsiteX1" fmla="*/ 23230 w 42571"/>
                    <a:gd name="connsiteY1" fmla="*/ 92678 h 119443"/>
                    <a:gd name="connsiteX2" fmla="*/ 32806 w 42571"/>
                    <a:gd name="connsiteY2" fmla="*/ 106394 h 119443"/>
                    <a:gd name="connsiteX3" fmla="*/ 42003 w 42571"/>
                    <a:gd name="connsiteY3" fmla="*/ 96679 h 119443"/>
                    <a:gd name="connsiteX4" fmla="*/ 42572 w 42571"/>
                    <a:gd name="connsiteY4" fmla="*/ 96012 h 119443"/>
                    <a:gd name="connsiteX5" fmla="*/ 16972 w 42571"/>
                    <a:gd name="connsiteY5" fmla="*/ 49625 h 119443"/>
                    <a:gd name="connsiteX6" fmla="*/ 14412 w 42571"/>
                    <a:gd name="connsiteY6" fmla="*/ 6763 h 119443"/>
                    <a:gd name="connsiteX7" fmla="*/ 14696 w 42571"/>
                    <a:gd name="connsiteY7" fmla="*/ 0 h 119443"/>
                    <a:gd name="connsiteX8" fmla="*/ 0 w 42571"/>
                    <a:gd name="connsiteY8" fmla="*/ 4953 h 119443"/>
                    <a:gd name="connsiteX9" fmla="*/ 0 w 42571"/>
                    <a:gd name="connsiteY9" fmla="*/ 6191 h 119443"/>
                    <a:gd name="connsiteX10" fmla="*/ 11093 w 42571"/>
                    <a:gd name="connsiteY10" fmla="*/ 106204 h 119443"/>
                    <a:gd name="connsiteX11" fmla="*/ 13369 w 42571"/>
                    <a:gd name="connsiteY11" fmla="*/ 119444 h 119443"/>
                    <a:gd name="connsiteX12" fmla="*/ 26453 w 42571"/>
                    <a:gd name="connsiteY12" fmla="*/ 111633 h 119443"/>
                    <a:gd name="connsiteX13" fmla="*/ 25221 w 42571"/>
                    <a:gd name="connsiteY13" fmla="*/ 104680 h 11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571" h="119443">
                      <a:moveTo>
                        <a:pt x="25316" y="104585"/>
                      </a:moveTo>
                      <a:cubicBezTo>
                        <a:pt x="24652" y="100679"/>
                        <a:pt x="23893" y="96679"/>
                        <a:pt x="23230" y="92678"/>
                      </a:cubicBezTo>
                      <a:cubicBezTo>
                        <a:pt x="26074" y="97060"/>
                        <a:pt x="29298" y="101727"/>
                        <a:pt x="32806" y="106394"/>
                      </a:cubicBezTo>
                      <a:cubicBezTo>
                        <a:pt x="36125" y="103441"/>
                        <a:pt x="39253" y="100203"/>
                        <a:pt x="42003" y="96679"/>
                      </a:cubicBezTo>
                      <a:cubicBezTo>
                        <a:pt x="42193" y="96488"/>
                        <a:pt x="42382" y="96203"/>
                        <a:pt x="42572" y="96012"/>
                      </a:cubicBezTo>
                      <a:cubicBezTo>
                        <a:pt x="25221" y="72009"/>
                        <a:pt x="18204" y="53054"/>
                        <a:pt x="16972" y="49625"/>
                      </a:cubicBezTo>
                      <a:cubicBezTo>
                        <a:pt x="15455" y="35814"/>
                        <a:pt x="14412" y="21431"/>
                        <a:pt x="14412" y="6763"/>
                      </a:cubicBezTo>
                      <a:cubicBezTo>
                        <a:pt x="14412" y="4477"/>
                        <a:pt x="14602" y="2191"/>
                        <a:pt x="14696" y="0"/>
                      </a:cubicBezTo>
                      <a:cubicBezTo>
                        <a:pt x="9956" y="2191"/>
                        <a:pt x="5120" y="3810"/>
                        <a:pt x="0" y="4953"/>
                      </a:cubicBezTo>
                      <a:cubicBezTo>
                        <a:pt x="0" y="5334"/>
                        <a:pt x="0" y="5810"/>
                        <a:pt x="0" y="6191"/>
                      </a:cubicBezTo>
                      <a:cubicBezTo>
                        <a:pt x="0" y="42767"/>
                        <a:pt x="5879" y="76486"/>
                        <a:pt x="11093" y="106204"/>
                      </a:cubicBezTo>
                      <a:cubicBezTo>
                        <a:pt x="11852" y="110680"/>
                        <a:pt x="12610" y="115062"/>
                        <a:pt x="13369" y="119444"/>
                      </a:cubicBezTo>
                      <a:cubicBezTo>
                        <a:pt x="17920" y="117253"/>
                        <a:pt x="22282" y="114586"/>
                        <a:pt x="26453" y="111633"/>
                      </a:cubicBezTo>
                      <a:cubicBezTo>
                        <a:pt x="26074" y="109347"/>
                        <a:pt x="25695" y="106966"/>
                        <a:pt x="25221" y="104680"/>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0" name="Freeform 5076">
                  <a:extLst>
                    <a:ext uri="{FF2B5EF4-FFF2-40B4-BE49-F238E27FC236}">
                      <a16:creationId xmlns:a16="http://schemas.microsoft.com/office/drawing/2014/main" id="{171480A3-4AAD-5DB4-76D9-D9B629DD6CBE}"/>
                    </a:ext>
                  </a:extLst>
                </p:cNvPr>
                <p:cNvSpPr/>
                <p:nvPr/>
              </p:nvSpPr>
              <p:spPr>
                <a:xfrm>
                  <a:off x="6348682" y="4697730"/>
                  <a:ext cx="91625" cy="54285"/>
                </a:xfrm>
                <a:custGeom>
                  <a:avLst/>
                  <a:gdLst>
                    <a:gd name="connsiteX0" fmla="*/ 65707 w 91625"/>
                    <a:gd name="connsiteY0" fmla="*/ 36576 h 54285"/>
                    <a:gd name="connsiteX1" fmla="*/ 65517 w 91625"/>
                    <a:gd name="connsiteY1" fmla="*/ 45815 h 54285"/>
                    <a:gd name="connsiteX2" fmla="*/ 82963 w 91625"/>
                    <a:gd name="connsiteY2" fmla="*/ 53626 h 54285"/>
                    <a:gd name="connsiteX3" fmla="*/ 90738 w 91625"/>
                    <a:gd name="connsiteY3" fmla="*/ 37719 h 54285"/>
                    <a:gd name="connsiteX4" fmla="*/ 91212 w 91625"/>
                    <a:gd name="connsiteY4" fmla="*/ 37719 h 54285"/>
                    <a:gd name="connsiteX5" fmla="*/ 78507 w 91625"/>
                    <a:gd name="connsiteY5" fmla="*/ 30194 h 54285"/>
                    <a:gd name="connsiteX6" fmla="*/ 6163 w 91625"/>
                    <a:gd name="connsiteY6" fmla="*/ 0 h 54285"/>
                    <a:gd name="connsiteX7" fmla="*/ 0 w 91625"/>
                    <a:gd name="connsiteY7" fmla="*/ 11906 h 54285"/>
                    <a:gd name="connsiteX8" fmla="*/ 65707 w 91625"/>
                    <a:gd name="connsiteY8" fmla="*/ 36576 h 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25" h="54285">
                      <a:moveTo>
                        <a:pt x="65707" y="36576"/>
                      </a:moveTo>
                      <a:cubicBezTo>
                        <a:pt x="64379" y="39433"/>
                        <a:pt x="64190" y="42672"/>
                        <a:pt x="65517" y="45815"/>
                      </a:cubicBezTo>
                      <a:cubicBezTo>
                        <a:pt x="68172" y="52388"/>
                        <a:pt x="75947" y="55816"/>
                        <a:pt x="82963" y="53626"/>
                      </a:cubicBezTo>
                      <a:cubicBezTo>
                        <a:pt x="89885" y="51435"/>
                        <a:pt x="93393" y="44291"/>
                        <a:pt x="90738" y="37719"/>
                      </a:cubicBezTo>
                      <a:lnTo>
                        <a:pt x="91212" y="37719"/>
                      </a:lnTo>
                      <a:cubicBezTo>
                        <a:pt x="88842" y="33052"/>
                        <a:pt x="83911" y="30194"/>
                        <a:pt x="78507" y="30194"/>
                      </a:cubicBezTo>
                      <a:cubicBezTo>
                        <a:pt x="67319" y="17526"/>
                        <a:pt x="45985" y="3524"/>
                        <a:pt x="6163" y="0"/>
                      </a:cubicBezTo>
                      <a:cubicBezTo>
                        <a:pt x="5120" y="4381"/>
                        <a:pt x="2844" y="8382"/>
                        <a:pt x="0" y="11906"/>
                      </a:cubicBezTo>
                      <a:cubicBezTo>
                        <a:pt x="36788" y="14288"/>
                        <a:pt x="55846" y="26003"/>
                        <a:pt x="65707" y="3657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1" name="Freeform 5077">
                  <a:extLst>
                    <a:ext uri="{FF2B5EF4-FFF2-40B4-BE49-F238E27FC236}">
                      <a16:creationId xmlns:a16="http://schemas.microsoft.com/office/drawing/2014/main" id="{408451A0-CE6D-ACB7-D263-B636D0FFA28C}"/>
                    </a:ext>
                  </a:extLst>
                </p:cNvPr>
                <p:cNvSpPr/>
                <p:nvPr/>
              </p:nvSpPr>
              <p:spPr>
                <a:xfrm>
                  <a:off x="5823487" y="4733163"/>
                  <a:ext cx="27059" cy="104419"/>
                </a:xfrm>
                <a:custGeom>
                  <a:avLst/>
                  <a:gdLst>
                    <a:gd name="connsiteX0" fmla="*/ 2005 w 27059"/>
                    <a:gd name="connsiteY0" fmla="*/ 5048 h 104419"/>
                    <a:gd name="connsiteX1" fmla="*/ 4660 w 27059"/>
                    <a:gd name="connsiteY1" fmla="*/ 82296 h 104419"/>
                    <a:gd name="connsiteX2" fmla="*/ 203 w 27059"/>
                    <a:gd name="connsiteY2" fmla="*/ 93631 h 104419"/>
                    <a:gd name="connsiteX3" fmla="*/ 15848 w 27059"/>
                    <a:gd name="connsiteY3" fmla="*/ 104299 h 104419"/>
                    <a:gd name="connsiteX4" fmla="*/ 26847 w 27059"/>
                    <a:gd name="connsiteY4" fmla="*/ 90202 h 104419"/>
                    <a:gd name="connsiteX5" fmla="*/ 18882 w 27059"/>
                    <a:gd name="connsiteY5" fmla="*/ 80581 h 104419"/>
                    <a:gd name="connsiteX6" fmla="*/ 17365 w 27059"/>
                    <a:gd name="connsiteY6" fmla="*/ 0 h 104419"/>
                    <a:gd name="connsiteX7" fmla="*/ 6082 w 27059"/>
                    <a:gd name="connsiteY7" fmla="*/ 5620 h 104419"/>
                    <a:gd name="connsiteX8" fmla="*/ 2005 w 27059"/>
                    <a:gd name="connsiteY8" fmla="*/ 5048 h 10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9" h="104419">
                      <a:moveTo>
                        <a:pt x="2005" y="5048"/>
                      </a:moveTo>
                      <a:cubicBezTo>
                        <a:pt x="-745" y="25908"/>
                        <a:pt x="-176" y="51054"/>
                        <a:pt x="4660" y="82296"/>
                      </a:cubicBezTo>
                      <a:cubicBezTo>
                        <a:pt x="1246" y="84963"/>
                        <a:pt x="-650" y="89154"/>
                        <a:pt x="203" y="93631"/>
                      </a:cubicBezTo>
                      <a:cubicBezTo>
                        <a:pt x="1531" y="100489"/>
                        <a:pt x="8358" y="105251"/>
                        <a:pt x="15848" y="104299"/>
                      </a:cubicBezTo>
                      <a:cubicBezTo>
                        <a:pt x="23149" y="103346"/>
                        <a:pt x="28174" y="97059"/>
                        <a:pt x="26847" y="90202"/>
                      </a:cubicBezTo>
                      <a:cubicBezTo>
                        <a:pt x="26088" y="85820"/>
                        <a:pt x="22864" y="82296"/>
                        <a:pt x="18882" y="80581"/>
                      </a:cubicBezTo>
                      <a:cubicBezTo>
                        <a:pt x="13667" y="46863"/>
                        <a:pt x="13572" y="20955"/>
                        <a:pt x="17365" y="0"/>
                      </a:cubicBezTo>
                      <a:cubicBezTo>
                        <a:pt x="12814" y="3238"/>
                        <a:pt x="8547" y="5334"/>
                        <a:pt x="6082" y="5620"/>
                      </a:cubicBezTo>
                      <a:cubicBezTo>
                        <a:pt x="4660" y="5715"/>
                        <a:pt x="3332" y="5429"/>
                        <a:pt x="2005" y="5048"/>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2" name="Freeform 5078">
                  <a:extLst>
                    <a:ext uri="{FF2B5EF4-FFF2-40B4-BE49-F238E27FC236}">
                      <a16:creationId xmlns:a16="http://schemas.microsoft.com/office/drawing/2014/main" id="{6E641D70-54BD-BB34-C3F0-A1AB9D54471B}"/>
                    </a:ext>
                  </a:extLst>
                </p:cNvPr>
                <p:cNvSpPr/>
                <p:nvPr/>
              </p:nvSpPr>
              <p:spPr>
                <a:xfrm>
                  <a:off x="5832034" y="4648200"/>
                  <a:ext cx="58595" cy="61817"/>
                </a:xfrm>
                <a:custGeom>
                  <a:avLst/>
                  <a:gdLst>
                    <a:gd name="connsiteX0" fmla="*/ 58596 w 58595"/>
                    <a:gd name="connsiteY0" fmla="*/ 9906 h 61817"/>
                    <a:gd name="connsiteX1" fmla="*/ 48545 w 58595"/>
                    <a:gd name="connsiteY1" fmla="*/ 0 h 61817"/>
                    <a:gd name="connsiteX2" fmla="*/ 0 w 58595"/>
                    <a:gd name="connsiteY2" fmla="*/ 61817 h 61817"/>
                    <a:gd name="connsiteX3" fmla="*/ 7680 w 58595"/>
                    <a:gd name="connsiteY3" fmla="*/ 59246 h 61817"/>
                    <a:gd name="connsiteX4" fmla="*/ 21049 w 58595"/>
                    <a:gd name="connsiteY4" fmla="*/ 50197 h 61817"/>
                    <a:gd name="connsiteX5" fmla="*/ 58596 w 58595"/>
                    <a:gd name="connsiteY5" fmla="*/ 9906 h 61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5" h="61817">
                      <a:moveTo>
                        <a:pt x="58596" y="9906"/>
                      </a:moveTo>
                      <a:cubicBezTo>
                        <a:pt x="54139" y="7715"/>
                        <a:pt x="50442" y="4381"/>
                        <a:pt x="48545" y="0"/>
                      </a:cubicBezTo>
                      <a:cubicBezTo>
                        <a:pt x="27117" y="15907"/>
                        <a:pt x="9671" y="34195"/>
                        <a:pt x="0" y="61817"/>
                      </a:cubicBezTo>
                      <a:cubicBezTo>
                        <a:pt x="2560" y="61151"/>
                        <a:pt x="5215" y="60293"/>
                        <a:pt x="7680" y="59246"/>
                      </a:cubicBezTo>
                      <a:cubicBezTo>
                        <a:pt x="11473" y="57531"/>
                        <a:pt x="16403" y="51721"/>
                        <a:pt x="21049" y="50197"/>
                      </a:cubicBezTo>
                      <a:cubicBezTo>
                        <a:pt x="30246" y="33719"/>
                        <a:pt x="43236" y="21336"/>
                        <a:pt x="58596" y="9906"/>
                      </a:cubicBez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3" name="Freeform 5079">
                  <a:extLst>
                    <a:ext uri="{FF2B5EF4-FFF2-40B4-BE49-F238E27FC236}">
                      <a16:creationId xmlns:a16="http://schemas.microsoft.com/office/drawing/2014/main" id="{E8379990-0054-B167-4838-637C3E555046}"/>
                    </a:ext>
                  </a:extLst>
                </p:cNvPr>
                <p:cNvSpPr/>
                <p:nvPr/>
              </p:nvSpPr>
              <p:spPr>
                <a:xfrm>
                  <a:off x="6206066" y="3573435"/>
                  <a:ext cx="11231" cy="10794"/>
                </a:xfrm>
                <a:custGeom>
                  <a:avLst/>
                  <a:gdLst>
                    <a:gd name="connsiteX0" fmla="*/ 8168 w 11231"/>
                    <a:gd name="connsiteY0" fmla="*/ 1392 h 10794"/>
                    <a:gd name="connsiteX1" fmla="*/ 7315 w 11231"/>
                    <a:gd name="connsiteY1" fmla="*/ 249 h 10794"/>
                    <a:gd name="connsiteX2" fmla="*/ 4660 w 11231"/>
                    <a:gd name="connsiteY2" fmla="*/ 440 h 10794"/>
                    <a:gd name="connsiteX3" fmla="*/ 3997 w 11231"/>
                    <a:gd name="connsiteY3" fmla="*/ 916 h 10794"/>
                    <a:gd name="connsiteX4" fmla="*/ 3712 w 11231"/>
                    <a:gd name="connsiteY4" fmla="*/ 2916 h 10794"/>
                    <a:gd name="connsiteX5" fmla="*/ 3143 w 11231"/>
                    <a:gd name="connsiteY5" fmla="*/ 3202 h 10794"/>
                    <a:gd name="connsiteX6" fmla="*/ 1342 w 11231"/>
                    <a:gd name="connsiteY6" fmla="*/ 4917 h 10794"/>
                    <a:gd name="connsiteX7" fmla="*/ 109 w 11231"/>
                    <a:gd name="connsiteY7" fmla="*/ 7298 h 10794"/>
                    <a:gd name="connsiteX8" fmla="*/ 583 w 11231"/>
                    <a:gd name="connsiteY8" fmla="*/ 9870 h 10794"/>
                    <a:gd name="connsiteX9" fmla="*/ 4565 w 11231"/>
                    <a:gd name="connsiteY9" fmla="*/ 10632 h 10794"/>
                    <a:gd name="connsiteX10" fmla="*/ 8927 w 11231"/>
                    <a:gd name="connsiteY10" fmla="*/ 8250 h 10794"/>
                    <a:gd name="connsiteX11" fmla="*/ 10634 w 11231"/>
                    <a:gd name="connsiteY11" fmla="*/ 6536 h 10794"/>
                    <a:gd name="connsiteX12" fmla="*/ 8358 w 11231"/>
                    <a:gd name="connsiteY12" fmla="*/ 1297 h 10794"/>
                    <a:gd name="connsiteX13" fmla="*/ 8168 w 11231"/>
                    <a:gd name="connsiteY13" fmla="*/ 1297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31" h="10794">
                      <a:moveTo>
                        <a:pt x="8168" y="1392"/>
                      </a:moveTo>
                      <a:cubicBezTo>
                        <a:pt x="8168" y="1392"/>
                        <a:pt x="7694" y="535"/>
                        <a:pt x="7315" y="249"/>
                      </a:cubicBezTo>
                      <a:cubicBezTo>
                        <a:pt x="6557" y="-227"/>
                        <a:pt x="5514" y="59"/>
                        <a:pt x="4660" y="440"/>
                      </a:cubicBezTo>
                      <a:cubicBezTo>
                        <a:pt x="4376" y="535"/>
                        <a:pt x="4186" y="726"/>
                        <a:pt x="3997" y="916"/>
                      </a:cubicBezTo>
                      <a:cubicBezTo>
                        <a:pt x="3617" y="1488"/>
                        <a:pt x="4186" y="2440"/>
                        <a:pt x="3712" y="2916"/>
                      </a:cubicBezTo>
                      <a:cubicBezTo>
                        <a:pt x="3522" y="3107"/>
                        <a:pt x="3333" y="3202"/>
                        <a:pt x="3143" y="3202"/>
                      </a:cubicBezTo>
                      <a:cubicBezTo>
                        <a:pt x="2385" y="3583"/>
                        <a:pt x="1816" y="4250"/>
                        <a:pt x="1342" y="4917"/>
                      </a:cubicBezTo>
                      <a:cubicBezTo>
                        <a:pt x="868" y="5679"/>
                        <a:pt x="299" y="6441"/>
                        <a:pt x="109" y="7298"/>
                      </a:cubicBezTo>
                      <a:cubicBezTo>
                        <a:pt x="-81" y="8155"/>
                        <a:pt x="-81" y="9203"/>
                        <a:pt x="583" y="9870"/>
                      </a:cubicBezTo>
                      <a:cubicBezTo>
                        <a:pt x="1437" y="10917"/>
                        <a:pt x="3143" y="10917"/>
                        <a:pt x="4565" y="10632"/>
                      </a:cubicBezTo>
                      <a:cubicBezTo>
                        <a:pt x="6177" y="10155"/>
                        <a:pt x="7694" y="9393"/>
                        <a:pt x="8927" y="8250"/>
                      </a:cubicBezTo>
                      <a:cubicBezTo>
                        <a:pt x="9496" y="7774"/>
                        <a:pt x="10065" y="7203"/>
                        <a:pt x="10634" y="6536"/>
                      </a:cubicBezTo>
                      <a:cubicBezTo>
                        <a:pt x="12530" y="4536"/>
                        <a:pt x="9401" y="3107"/>
                        <a:pt x="8358" y="1297"/>
                      </a:cubicBezTo>
                      <a:lnTo>
                        <a:pt x="8168" y="1297"/>
                      </a:lnTo>
                      <a:close/>
                    </a:path>
                  </a:pathLst>
                </a:custGeom>
                <a:solidFill>
                  <a:srgbClr val="C8D4E4"/>
                </a:solidFill>
                <a:ln w="4318" cap="flat">
                  <a:solidFill>
                    <a:schemeClr val="accent5">
                      <a:lumMod val="75000"/>
                    </a:schemeClr>
                  </a:solidFill>
                  <a:prstDash val="solid"/>
                  <a:miter/>
                </a:ln>
              </p:spPr>
              <p:txBody>
                <a:bodyPr rtlCol="0" anchor="ctr"/>
                <a:lstStyle/>
                <a:p>
                  <a:endParaRPr lang="en-US"/>
                </a:p>
              </p:txBody>
            </p:sp>
            <p:sp>
              <p:nvSpPr>
                <p:cNvPr id="494" name="Freeform 5080">
                  <a:extLst>
                    <a:ext uri="{FF2B5EF4-FFF2-40B4-BE49-F238E27FC236}">
                      <a16:creationId xmlns:a16="http://schemas.microsoft.com/office/drawing/2014/main" id="{71FA4F87-1C8A-1506-F0AB-979687E8D2AA}"/>
                    </a:ext>
                  </a:extLst>
                </p:cNvPr>
                <p:cNvSpPr/>
                <p:nvPr/>
              </p:nvSpPr>
              <p:spPr>
                <a:xfrm>
                  <a:off x="6018700" y="3877238"/>
                  <a:ext cx="12019" cy="8892"/>
                </a:xfrm>
                <a:custGeom>
                  <a:avLst/>
                  <a:gdLst>
                    <a:gd name="connsiteX0" fmla="*/ 310 w 12019"/>
                    <a:gd name="connsiteY0" fmla="*/ 5342 h 8892"/>
                    <a:gd name="connsiteX1" fmla="*/ 25 w 12019"/>
                    <a:gd name="connsiteY1" fmla="*/ 6771 h 8892"/>
                    <a:gd name="connsiteX2" fmla="*/ 1922 w 12019"/>
                    <a:gd name="connsiteY2" fmla="*/ 8676 h 8892"/>
                    <a:gd name="connsiteX3" fmla="*/ 2680 w 12019"/>
                    <a:gd name="connsiteY3" fmla="*/ 8866 h 8892"/>
                    <a:gd name="connsiteX4" fmla="*/ 4387 w 12019"/>
                    <a:gd name="connsiteY4" fmla="*/ 7723 h 8892"/>
                    <a:gd name="connsiteX5" fmla="*/ 5050 w 12019"/>
                    <a:gd name="connsiteY5" fmla="*/ 8009 h 8892"/>
                    <a:gd name="connsiteX6" fmla="*/ 7610 w 12019"/>
                    <a:gd name="connsiteY6" fmla="*/ 8295 h 8892"/>
                    <a:gd name="connsiteX7" fmla="*/ 10265 w 12019"/>
                    <a:gd name="connsiteY7" fmla="*/ 7723 h 8892"/>
                    <a:gd name="connsiteX8" fmla="*/ 11972 w 12019"/>
                    <a:gd name="connsiteY8" fmla="*/ 5723 h 8892"/>
                    <a:gd name="connsiteX9" fmla="*/ 9981 w 12019"/>
                    <a:gd name="connsiteY9" fmla="*/ 2199 h 8892"/>
                    <a:gd name="connsiteX10" fmla="*/ 5335 w 12019"/>
                    <a:gd name="connsiteY10" fmla="*/ 294 h 8892"/>
                    <a:gd name="connsiteX11" fmla="*/ 3059 w 12019"/>
                    <a:gd name="connsiteY11" fmla="*/ 8 h 8892"/>
                    <a:gd name="connsiteX12" fmla="*/ 499 w 12019"/>
                    <a:gd name="connsiteY12" fmla="*/ 5056 h 8892"/>
                    <a:gd name="connsiteX13" fmla="*/ 499 w 12019"/>
                    <a:gd name="connsiteY13" fmla="*/ 5247 h 8892"/>
                    <a:gd name="connsiteX14" fmla="*/ 310 w 12019"/>
                    <a:gd name="connsiteY14" fmla="*/ 5247 h 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892">
                      <a:moveTo>
                        <a:pt x="310" y="5342"/>
                      </a:moveTo>
                      <a:cubicBezTo>
                        <a:pt x="120" y="5818"/>
                        <a:pt x="-70" y="6294"/>
                        <a:pt x="25" y="6771"/>
                      </a:cubicBezTo>
                      <a:cubicBezTo>
                        <a:pt x="120" y="7723"/>
                        <a:pt x="1068" y="8295"/>
                        <a:pt x="1922" y="8676"/>
                      </a:cubicBezTo>
                      <a:cubicBezTo>
                        <a:pt x="2206" y="8771"/>
                        <a:pt x="2396" y="8961"/>
                        <a:pt x="2680" y="8866"/>
                      </a:cubicBezTo>
                      <a:cubicBezTo>
                        <a:pt x="3344" y="8771"/>
                        <a:pt x="3628" y="7723"/>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03"/>
                        <a:pt x="3723" y="103"/>
                        <a:pt x="3059" y="8"/>
                      </a:cubicBezTo>
                      <a:cubicBezTo>
                        <a:pt x="310" y="-183"/>
                        <a:pt x="1258" y="3151"/>
                        <a:pt x="499" y="5056"/>
                      </a:cubicBezTo>
                      <a:lnTo>
                        <a:pt x="499" y="5247"/>
                      </a:lnTo>
                      <a:lnTo>
                        <a:pt x="310" y="524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495" name="Freeform 5081">
                  <a:extLst>
                    <a:ext uri="{FF2B5EF4-FFF2-40B4-BE49-F238E27FC236}">
                      <a16:creationId xmlns:a16="http://schemas.microsoft.com/office/drawing/2014/main" id="{55ABBD2C-2EC5-56ED-5CD8-E75B23F80ED6}"/>
                    </a:ext>
                  </a:extLst>
                </p:cNvPr>
                <p:cNvSpPr/>
                <p:nvPr/>
              </p:nvSpPr>
              <p:spPr>
                <a:xfrm>
                  <a:off x="5991783" y="4783351"/>
                  <a:ext cx="12009" cy="8796"/>
                </a:xfrm>
                <a:custGeom>
                  <a:avLst/>
                  <a:gdLst>
                    <a:gd name="connsiteX0" fmla="*/ 300 w 12009"/>
                    <a:gd name="connsiteY0" fmla="*/ 5246 h 8796"/>
                    <a:gd name="connsiteX1" fmla="*/ 15 w 12009"/>
                    <a:gd name="connsiteY1" fmla="*/ 6675 h 8796"/>
                    <a:gd name="connsiteX2" fmla="*/ 1912 w 12009"/>
                    <a:gd name="connsiteY2" fmla="*/ 8580 h 8796"/>
                    <a:gd name="connsiteX3" fmla="*/ 2670 w 12009"/>
                    <a:gd name="connsiteY3" fmla="*/ 8771 h 8796"/>
                    <a:gd name="connsiteX4" fmla="*/ 4377 w 12009"/>
                    <a:gd name="connsiteY4" fmla="*/ 7723 h 8796"/>
                    <a:gd name="connsiteX5" fmla="*/ 5040 w 12009"/>
                    <a:gd name="connsiteY5" fmla="*/ 8009 h 8796"/>
                    <a:gd name="connsiteX6" fmla="*/ 7600 w 12009"/>
                    <a:gd name="connsiteY6" fmla="*/ 8295 h 8796"/>
                    <a:gd name="connsiteX7" fmla="*/ 10255 w 12009"/>
                    <a:gd name="connsiteY7" fmla="*/ 7723 h 8796"/>
                    <a:gd name="connsiteX8" fmla="*/ 11962 w 12009"/>
                    <a:gd name="connsiteY8" fmla="*/ 5723 h 8796"/>
                    <a:gd name="connsiteX9" fmla="*/ 9971 w 12009"/>
                    <a:gd name="connsiteY9" fmla="*/ 2199 h 8796"/>
                    <a:gd name="connsiteX10" fmla="*/ 5325 w 12009"/>
                    <a:gd name="connsiteY10" fmla="*/ 294 h 8796"/>
                    <a:gd name="connsiteX11" fmla="*/ 3049 w 12009"/>
                    <a:gd name="connsiteY11" fmla="*/ 8 h 8796"/>
                    <a:gd name="connsiteX12" fmla="*/ 489 w 12009"/>
                    <a:gd name="connsiteY12" fmla="*/ 5056 h 8796"/>
                    <a:gd name="connsiteX13" fmla="*/ 489 w 12009"/>
                    <a:gd name="connsiteY13" fmla="*/ 5246 h 8796"/>
                    <a:gd name="connsiteX14" fmla="*/ 300 w 12009"/>
                    <a:gd name="connsiteY14" fmla="*/ 5246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6">
                      <a:moveTo>
                        <a:pt x="300" y="5246"/>
                      </a:moveTo>
                      <a:cubicBezTo>
                        <a:pt x="300" y="5246"/>
                        <a:pt x="-80" y="6199"/>
                        <a:pt x="15" y="6675"/>
                      </a:cubicBezTo>
                      <a:cubicBezTo>
                        <a:pt x="15" y="7628"/>
                        <a:pt x="1058" y="8199"/>
                        <a:pt x="1912" y="8580"/>
                      </a:cubicBezTo>
                      <a:cubicBezTo>
                        <a:pt x="2196" y="8676"/>
                        <a:pt x="2386" y="8866"/>
                        <a:pt x="2670" y="8771"/>
                      </a:cubicBezTo>
                      <a:cubicBezTo>
                        <a:pt x="3334" y="8676"/>
                        <a:pt x="3618" y="7628"/>
                        <a:pt x="4377" y="7723"/>
                      </a:cubicBezTo>
                      <a:cubicBezTo>
                        <a:pt x="4661" y="7723"/>
                        <a:pt x="4851" y="7913"/>
                        <a:pt x="5040" y="8009"/>
                      </a:cubicBezTo>
                      <a:cubicBezTo>
                        <a:pt x="5799" y="8390"/>
                        <a:pt x="6747" y="8390"/>
                        <a:pt x="7600" y="8295"/>
                      </a:cubicBezTo>
                      <a:cubicBezTo>
                        <a:pt x="8454" y="8295"/>
                        <a:pt x="9402" y="8104"/>
                        <a:pt x="10255" y="7723"/>
                      </a:cubicBezTo>
                      <a:cubicBezTo>
                        <a:pt x="11014" y="7342"/>
                        <a:pt x="11772" y="6675"/>
                        <a:pt x="11962" y="5723"/>
                      </a:cubicBezTo>
                      <a:cubicBezTo>
                        <a:pt x="12246" y="4294"/>
                        <a:pt x="11203" y="3056"/>
                        <a:pt x="9971" y="2199"/>
                      </a:cubicBezTo>
                      <a:cubicBezTo>
                        <a:pt x="8549" y="1246"/>
                        <a:pt x="7032" y="579"/>
                        <a:pt x="5325" y="294"/>
                      </a:cubicBezTo>
                      <a:cubicBezTo>
                        <a:pt x="4566" y="103"/>
                        <a:pt x="3713" y="103"/>
                        <a:pt x="3049" y="8"/>
                      </a:cubicBezTo>
                      <a:cubicBezTo>
                        <a:pt x="300" y="-183"/>
                        <a:pt x="1248" y="3151"/>
                        <a:pt x="489" y="5056"/>
                      </a:cubicBezTo>
                      <a:lnTo>
                        <a:pt x="489" y="5246"/>
                      </a:lnTo>
                      <a:lnTo>
                        <a:pt x="30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6" name="Freeform 5082">
                  <a:extLst>
                    <a:ext uri="{FF2B5EF4-FFF2-40B4-BE49-F238E27FC236}">
                      <a16:creationId xmlns:a16="http://schemas.microsoft.com/office/drawing/2014/main" id="{503870FE-9460-F8A7-55DC-54BA49C14DC9}"/>
                    </a:ext>
                  </a:extLst>
                </p:cNvPr>
                <p:cNvSpPr/>
                <p:nvPr/>
              </p:nvSpPr>
              <p:spPr>
                <a:xfrm>
                  <a:off x="5938771" y="4232140"/>
                  <a:ext cx="12019" cy="8790"/>
                </a:xfrm>
                <a:custGeom>
                  <a:avLst/>
                  <a:gdLst>
                    <a:gd name="connsiteX0" fmla="*/ 310 w 12019"/>
                    <a:gd name="connsiteY0" fmla="*/ 5246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8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056 h 8790"/>
                    <a:gd name="connsiteX14" fmla="*/ 310 w 12019"/>
                    <a:gd name="connsiteY14" fmla="*/ 5246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6"/>
                      </a:moveTo>
                      <a:cubicBezTo>
                        <a:pt x="120" y="5723"/>
                        <a:pt x="-70" y="6199"/>
                        <a:pt x="25" y="6675"/>
                      </a:cubicBezTo>
                      <a:cubicBezTo>
                        <a:pt x="25" y="7628"/>
                        <a:pt x="1068" y="8199"/>
                        <a:pt x="1922" y="8580"/>
                      </a:cubicBezTo>
                      <a:cubicBezTo>
                        <a:pt x="2206" y="8580"/>
                        <a:pt x="2396" y="8866"/>
                        <a:pt x="2680" y="8771"/>
                      </a:cubicBezTo>
                      <a:cubicBezTo>
                        <a:pt x="3344" y="8771"/>
                        <a:pt x="3628" y="7628"/>
                        <a:pt x="4387" y="7723"/>
                      </a:cubicBezTo>
                      <a:cubicBezTo>
                        <a:pt x="4671" y="7723"/>
                        <a:pt x="4861" y="7818"/>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8"/>
                      </a:cubicBezTo>
                      <a:cubicBezTo>
                        <a:pt x="8559" y="1246"/>
                        <a:pt x="7042" y="579"/>
                        <a:pt x="5335" y="294"/>
                      </a:cubicBezTo>
                      <a:cubicBezTo>
                        <a:pt x="4576" y="103"/>
                        <a:pt x="3723" y="103"/>
                        <a:pt x="3059" y="8"/>
                      </a:cubicBezTo>
                      <a:cubicBezTo>
                        <a:pt x="310" y="-183"/>
                        <a:pt x="1258" y="3151"/>
                        <a:pt x="499" y="5056"/>
                      </a:cubicBezTo>
                      <a:lnTo>
                        <a:pt x="499" y="5056"/>
                      </a:lnTo>
                      <a:lnTo>
                        <a:pt x="31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7" name="Freeform 5083">
                  <a:extLst>
                    <a:ext uri="{FF2B5EF4-FFF2-40B4-BE49-F238E27FC236}">
                      <a16:creationId xmlns:a16="http://schemas.microsoft.com/office/drawing/2014/main" id="{2563BED5-0A86-B011-17EA-D112C3825877}"/>
                    </a:ext>
                  </a:extLst>
                </p:cNvPr>
                <p:cNvSpPr/>
                <p:nvPr/>
              </p:nvSpPr>
              <p:spPr>
                <a:xfrm>
                  <a:off x="6337004" y="4659151"/>
                  <a:ext cx="12009" cy="8791"/>
                </a:xfrm>
                <a:custGeom>
                  <a:avLst/>
                  <a:gdLst>
                    <a:gd name="connsiteX0" fmla="*/ 300 w 12009"/>
                    <a:gd name="connsiteY0" fmla="*/ 5241 h 8791"/>
                    <a:gd name="connsiteX1" fmla="*/ 15 w 12009"/>
                    <a:gd name="connsiteY1" fmla="*/ 6670 h 8791"/>
                    <a:gd name="connsiteX2" fmla="*/ 1912 w 12009"/>
                    <a:gd name="connsiteY2" fmla="*/ 8574 h 8791"/>
                    <a:gd name="connsiteX3" fmla="*/ 2670 w 12009"/>
                    <a:gd name="connsiteY3" fmla="*/ 8765 h 8791"/>
                    <a:gd name="connsiteX4" fmla="*/ 4377 w 12009"/>
                    <a:gd name="connsiteY4" fmla="*/ 7717 h 8791"/>
                    <a:gd name="connsiteX5" fmla="*/ 5040 w 12009"/>
                    <a:gd name="connsiteY5" fmla="*/ 8003 h 8791"/>
                    <a:gd name="connsiteX6" fmla="*/ 7600 w 12009"/>
                    <a:gd name="connsiteY6" fmla="*/ 8289 h 8791"/>
                    <a:gd name="connsiteX7" fmla="*/ 10255 w 12009"/>
                    <a:gd name="connsiteY7" fmla="*/ 7717 h 8791"/>
                    <a:gd name="connsiteX8" fmla="*/ 11962 w 12009"/>
                    <a:gd name="connsiteY8" fmla="*/ 5717 h 8791"/>
                    <a:gd name="connsiteX9" fmla="*/ 9971 w 12009"/>
                    <a:gd name="connsiteY9" fmla="*/ 2193 h 8791"/>
                    <a:gd name="connsiteX10" fmla="*/ 5325 w 12009"/>
                    <a:gd name="connsiteY10" fmla="*/ 288 h 8791"/>
                    <a:gd name="connsiteX11" fmla="*/ 3049 w 12009"/>
                    <a:gd name="connsiteY11" fmla="*/ 2 h 8791"/>
                    <a:gd name="connsiteX12" fmla="*/ 489 w 12009"/>
                    <a:gd name="connsiteY12" fmla="*/ 5050 h 8791"/>
                    <a:gd name="connsiteX13" fmla="*/ 489 w 12009"/>
                    <a:gd name="connsiteY13" fmla="*/ 5241 h 8791"/>
                    <a:gd name="connsiteX14" fmla="*/ 300 w 12009"/>
                    <a:gd name="connsiteY14" fmla="*/ 5241 h 8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1">
                      <a:moveTo>
                        <a:pt x="300" y="5241"/>
                      </a:moveTo>
                      <a:cubicBezTo>
                        <a:pt x="300" y="5241"/>
                        <a:pt x="-80" y="6193"/>
                        <a:pt x="15" y="6670"/>
                      </a:cubicBezTo>
                      <a:cubicBezTo>
                        <a:pt x="15" y="7622"/>
                        <a:pt x="1058" y="8194"/>
                        <a:pt x="1912" y="8574"/>
                      </a:cubicBezTo>
                      <a:cubicBezTo>
                        <a:pt x="2196" y="8670"/>
                        <a:pt x="2386" y="8860"/>
                        <a:pt x="2670" y="8765"/>
                      </a:cubicBezTo>
                      <a:cubicBezTo>
                        <a:pt x="3334" y="8670"/>
                        <a:pt x="3618" y="7622"/>
                        <a:pt x="4377" y="7717"/>
                      </a:cubicBezTo>
                      <a:cubicBezTo>
                        <a:pt x="4661" y="7717"/>
                        <a:pt x="4851" y="7908"/>
                        <a:pt x="5040" y="8003"/>
                      </a:cubicBezTo>
                      <a:cubicBezTo>
                        <a:pt x="5799" y="8384"/>
                        <a:pt x="6747" y="8384"/>
                        <a:pt x="7600" y="8289"/>
                      </a:cubicBezTo>
                      <a:cubicBezTo>
                        <a:pt x="8454" y="8289"/>
                        <a:pt x="9402" y="8098"/>
                        <a:pt x="10255" y="7717"/>
                      </a:cubicBezTo>
                      <a:cubicBezTo>
                        <a:pt x="11014" y="7336"/>
                        <a:pt x="11772" y="6670"/>
                        <a:pt x="11962" y="5717"/>
                      </a:cubicBezTo>
                      <a:cubicBezTo>
                        <a:pt x="12246" y="4288"/>
                        <a:pt x="11203" y="3050"/>
                        <a:pt x="9971" y="2193"/>
                      </a:cubicBezTo>
                      <a:cubicBezTo>
                        <a:pt x="8549" y="1240"/>
                        <a:pt x="7032" y="574"/>
                        <a:pt x="5325" y="288"/>
                      </a:cubicBezTo>
                      <a:cubicBezTo>
                        <a:pt x="4566" y="193"/>
                        <a:pt x="3713" y="97"/>
                        <a:pt x="3049" y="2"/>
                      </a:cubicBezTo>
                      <a:cubicBezTo>
                        <a:pt x="300" y="-93"/>
                        <a:pt x="1248" y="3145"/>
                        <a:pt x="489" y="5050"/>
                      </a:cubicBezTo>
                      <a:lnTo>
                        <a:pt x="489" y="5241"/>
                      </a:lnTo>
                      <a:lnTo>
                        <a:pt x="300" y="5241"/>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8" name="Freeform 5084">
                  <a:extLst>
                    <a:ext uri="{FF2B5EF4-FFF2-40B4-BE49-F238E27FC236}">
                      <a16:creationId xmlns:a16="http://schemas.microsoft.com/office/drawing/2014/main" id="{6CC0E903-6F74-F1E4-0E83-E5E59A10A053}"/>
                    </a:ext>
                  </a:extLst>
                </p:cNvPr>
                <p:cNvSpPr/>
                <p:nvPr/>
              </p:nvSpPr>
              <p:spPr>
                <a:xfrm>
                  <a:off x="5855618" y="4524938"/>
                  <a:ext cx="12019" cy="8790"/>
                </a:xfrm>
                <a:custGeom>
                  <a:avLst/>
                  <a:gdLst>
                    <a:gd name="connsiteX0" fmla="*/ 310 w 12019"/>
                    <a:gd name="connsiteY0" fmla="*/ 5246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9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246 h 8790"/>
                    <a:gd name="connsiteX14" fmla="*/ 310 w 12019"/>
                    <a:gd name="connsiteY14" fmla="*/ 5246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6"/>
                      </a:moveTo>
                      <a:cubicBezTo>
                        <a:pt x="120" y="5723"/>
                        <a:pt x="-70" y="6199"/>
                        <a:pt x="25" y="6675"/>
                      </a:cubicBezTo>
                      <a:cubicBezTo>
                        <a:pt x="25" y="7628"/>
                        <a:pt x="1068" y="8199"/>
                        <a:pt x="1922" y="8580"/>
                      </a:cubicBezTo>
                      <a:cubicBezTo>
                        <a:pt x="2206" y="8580"/>
                        <a:pt x="2396" y="8866"/>
                        <a:pt x="2680" y="8771"/>
                      </a:cubicBezTo>
                      <a:cubicBezTo>
                        <a:pt x="3344" y="8676"/>
                        <a:pt x="3628" y="7628"/>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03"/>
                        <a:pt x="3723" y="103"/>
                        <a:pt x="3059" y="8"/>
                      </a:cubicBezTo>
                      <a:cubicBezTo>
                        <a:pt x="310" y="-183"/>
                        <a:pt x="1258" y="3151"/>
                        <a:pt x="499" y="5056"/>
                      </a:cubicBezTo>
                      <a:lnTo>
                        <a:pt x="499" y="5246"/>
                      </a:lnTo>
                      <a:lnTo>
                        <a:pt x="310" y="5246"/>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499" name="Freeform 5085">
                  <a:extLst>
                    <a:ext uri="{FF2B5EF4-FFF2-40B4-BE49-F238E27FC236}">
                      <a16:creationId xmlns:a16="http://schemas.microsoft.com/office/drawing/2014/main" id="{90F14250-18E5-7D54-76E2-5E24FCE2E48F}"/>
                    </a:ext>
                  </a:extLst>
                </p:cNvPr>
                <p:cNvSpPr/>
                <p:nvPr/>
              </p:nvSpPr>
              <p:spPr>
                <a:xfrm>
                  <a:off x="5841111" y="4086312"/>
                  <a:ext cx="12019" cy="8790"/>
                </a:xfrm>
                <a:custGeom>
                  <a:avLst/>
                  <a:gdLst>
                    <a:gd name="connsiteX0" fmla="*/ 310 w 12019"/>
                    <a:gd name="connsiteY0" fmla="*/ 5247 h 8790"/>
                    <a:gd name="connsiteX1" fmla="*/ 25 w 12019"/>
                    <a:gd name="connsiteY1" fmla="*/ 6675 h 8790"/>
                    <a:gd name="connsiteX2" fmla="*/ 1922 w 12019"/>
                    <a:gd name="connsiteY2" fmla="*/ 8580 h 8790"/>
                    <a:gd name="connsiteX3" fmla="*/ 2680 w 12019"/>
                    <a:gd name="connsiteY3" fmla="*/ 8771 h 8790"/>
                    <a:gd name="connsiteX4" fmla="*/ 4387 w 12019"/>
                    <a:gd name="connsiteY4" fmla="*/ 7723 h 8790"/>
                    <a:gd name="connsiteX5" fmla="*/ 5050 w 12019"/>
                    <a:gd name="connsiteY5" fmla="*/ 8009 h 8790"/>
                    <a:gd name="connsiteX6" fmla="*/ 7610 w 12019"/>
                    <a:gd name="connsiteY6" fmla="*/ 8295 h 8790"/>
                    <a:gd name="connsiteX7" fmla="*/ 10265 w 12019"/>
                    <a:gd name="connsiteY7" fmla="*/ 7723 h 8790"/>
                    <a:gd name="connsiteX8" fmla="*/ 11972 w 12019"/>
                    <a:gd name="connsiteY8" fmla="*/ 5723 h 8790"/>
                    <a:gd name="connsiteX9" fmla="*/ 9981 w 12019"/>
                    <a:gd name="connsiteY9" fmla="*/ 2199 h 8790"/>
                    <a:gd name="connsiteX10" fmla="*/ 5335 w 12019"/>
                    <a:gd name="connsiteY10" fmla="*/ 294 h 8790"/>
                    <a:gd name="connsiteX11" fmla="*/ 3059 w 12019"/>
                    <a:gd name="connsiteY11" fmla="*/ 8 h 8790"/>
                    <a:gd name="connsiteX12" fmla="*/ 499 w 12019"/>
                    <a:gd name="connsiteY12" fmla="*/ 5056 h 8790"/>
                    <a:gd name="connsiteX13" fmla="*/ 499 w 12019"/>
                    <a:gd name="connsiteY13" fmla="*/ 5247 h 8790"/>
                    <a:gd name="connsiteX14" fmla="*/ 310 w 12019"/>
                    <a:gd name="connsiteY14" fmla="*/ 5247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7"/>
                      </a:moveTo>
                      <a:cubicBezTo>
                        <a:pt x="120" y="5723"/>
                        <a:pt x="-70" y="6199"/>
                        <a:pt x="25" y="6675"/>
                      </a:cubicBezTo>
                      <a:cubicBezTo>
                        <a:pt x="25" y="7628"/>
                        <a:pt x="1068" y="8199"/>
                        <a:pt x="1922" y="8580"/>
                      </a:cubicBezTo>
                      <a:cubicBezTo>
                        <a:pt x="2206" y="8580"/>
                        <a:pt x="2396" y="8866"/>
                        <a:pt x="2680" y="8771"/>
                      </a:cubicBezTo>
                      <a:cubicBezTo>
                        <a:pt x="3344" y="8676"/>
                        <a:pt x="3628" y="7628"/>
                        <a:pt x="4387" y="7723"/>
                      </a:cubicBezTo>
                      <a:cubicBezTo>
                        <a:pt x="4671" y="7723"/>
                        <a:pt x="4861" y="7914"/>
                        <a:pt x="5050" y="8009"/>
                      </a:cubicBezTo>
                      <a:cubicBezTo>
                        <a:pt x="5809" y="8390"/>
                        <a:pt x="6757" y="8390"/>
                        <a:pt x="7610" y="8295"/>
                      </a:cubicBezTo>
                      <a:cubicBezTo>
                        <a:pt x="8464" y="8295"/>
                        <a:pt x="9412" y="8104"/>
                        <a:pt x="10265" y="7723"/>
                      </a:cubicBezTo>
                      <a:cubicBezTo>
                        <a:pt x="11024" y="7342"/>
                        <a:pt x="11782" y="6580"/>
                        <a:pt x="11972" y="5723"/>
                      </a:cubicBezTo>
                      <a:cubicBezTo>
                        <a:pt x="12256" y="4294"/>
                        <a:pt x="11213" y="3056"/>
                        <a:pt x="9981" y="2199"/>
                      </a:cubicBezTo>
                      <a:cubicBezTo>
                        <a:pt x="8559" y="1246"/>
                        <a:pt x="7042" y="579"/>
                        <a:pt x="5335" y="294"/>
                      </a:cubicBezTo>
                      <a:cubicBezTo>
                        <a:pt x="4576" y="198"/>
                        <a:pt x="3723" y="103"/>
                        <a:pt x="3059" y="8"/>
                      </a:cubicBezTo>
                      <a:cubicBezTo>
                        <a:pt x="310" y="-183"/>
                        <a:pt x="1258" y="3151"/>
                        <a:pt x="499" y="5056"/>
                      </a:cubicBezTo>
                      <a:lnTo>
                        <a:pt x="499" y="5247"/>
                      </a:lnTo>
                      <a:lnTo>
                        <a:pt x="310" y="5247"/>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500" name="Freeform 5086">
                  <a:extLst>
                    <a:ext uri="{FF2B5EF4-FFF2-40B4-BE49-F238E27FC236}">
                      <a16:creationId xmlns:a16="http://schemas.microsoft.com/office/drawing/2014/main" id="{ED3661CB-870E-D1BC-CC2A-58565F869804}"/>
                    </a:ext>
                  </a:extLst>
                </p:cNvPr>
                <p:cNvSpPr/>
                <p:nvPr/>
              </p:nvSpPr>
              <p:spPr>
                <a:xfrm>
                  <a:off x="6271193" y="4476742"/>
                  <a:ext cx="12019" cy="8796"/>
                </a:xfrm>
                <a:custGeom>
                  <a:avLst/>
                  <a:gdLst>
                    <a:gd name="connsiteX0" fmla="*/ 310 w 12019"/>
                    <a:gd name="connsiteY0" fmla="*/ 5246 h 8796"/>
                    <a:gd name="connsiteX1" fmla="*/ 25 w 12019"/>
                    <a:gd name="connsiteY1" fmla="*/ 6675 h 8796"/>
                    <a:gd name="connsiteX2" fmla="*/ 1922 w 12019"/>
                    <a:gd name="connsiteY2" fmla="*/ 8580 h 8796"/>
                    <a:gd name="connsiteX3" fmla="*/ 2680 w 12019"/>
                    <a:gd name="connsiteY3" fmla="*/ 8771 h 8796"/>
                    <a:gd name="connsiteX4" fmla="*/ 4387 w 12019"/>
                    <a:gd name="connsiteY4" fmla="*/ 7723 h 8796"/>
                    <a:gd name="connsiteX5" fmla="*/ 5050 w 12019"/>
                    <a:gd name="connsiteY5" fmla="*/ 8009 h 8796"/>
                    <a:gd name="connsiteX6" fmla="*/ 7610 w 12019"/>
                    <a:gd name="connsiteY6" fmla="*/ 8295 h 8796"/>
                    <a:gd name="connsiteX7" fmla="*/ 10265 w 12019"/>
                    <a:gd name="connsiteY7" fmla="*/ 7723 h 8796"/>
                    <a:gd name="connsiteX8" fmla="*/ 11972 w 12019"/>
                    <a:gd name="connsiteY8" fmla="*/ 5723 h 8796"/>
                    <a:gd name="connsiteX9" fmla="*/ 9981 w 12019"/>
                    <a:gd name="connsiteY9" fmla="*/ 2199 h 8796"/>
                    <a:gd name="connsiteX10" fmla="*/ 5335 w 12019"/>
                    <a:gd name="connsiteY10" fmla="*/ 294 h 8796"/>
                    <a:gd name="connsiteX11" fmla="*/ 3059 w 12019"/>
                    <a:gd name="connsiteY11" fmla="*/ 8 h 8796"/>
                    <a:gd name="connsiteX12" fmla="*/ 499 w 12019"/>
                    <a:gd name="connsiteY12" fmla="*/ 5056 h 8796"/>
                    <a:gd name="connsiteX13" fmla="*/ 499 w 12019"/>
                    <a:gd name="connsiteY13" fmla="*/ 5246 h 8796"/>
                    <a:gd name="connsiteX14" fmla="*/ 310 w 12019"/>
                    <a:gd name="connsiteY14" fmla="*/ 5246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6">
                      <a:moveTo>
                        <a:pt x="310" y="5246"/>
                      </a:moveTo>
                      <a:cubicBezTo>
                        <a:pt x="120" y="5723"/>
                        <a:pt x="-70" y="6199"/>
                        <a:pt x="25" y="6675"/>
                      </a:cubicBezTo>
                      <a:cubicBezTo>
                        <a:pt x="25" y="7628"/>
                        <a:pt x="1068" y="8199"/>
                        <a:pt x="1922" y="8580"/>
                      </a:cubicBezTo>
                      <a:cubicBezTo>
                        <a:pt x="2206" y="8676"/>
                        <a:pt x="2396" y="8866"/>
                        <a:pt x="2680" y="8771"/>
                      </a:cubicBezTo>
                      <a:cubicBezTo>
                        <a:pt x="3344" y="8771"/>
                        <a:pt x="3628" y="7628"/>
                        <a:pt x="4387" y="7723"/>
                      </a:cubicBezTo>
                      <a:cubicBezTo>
                        <a:pt x="4671" y="7723"/>
                        <a:pt x="4861" y="7913"/>
                        <a:pt x="5050" y="8009"/>
                      </a:cubicBezTo>
                      <a:cubicBezTo>
                        <a:pt x="5809" y="8390"/>
                        <a:pt x="6757" y="8390"/>
                        <a:pt x="7610" y="8295"/>
                      </a:cubicBezTo>
                      <a:cubicBezTo>
                        <a:pt x="8464" y="8295"/>
                        <a:pt x="9412" y="8104"/>
                        <a:pt x="10265" y="7723"/>
                      </a:cubicBezTo>
                      <a:cubicBezTo>
                        <a:pt x="11024" y="7342"/>
                        <a:pt x="11782" y="6675"/>
                        <a:pt x="11972" y="5723"/>
                      </a:cubicBezTo>
                      <a:cubicBezTo>
                        <a:pt x="12256" y="4294"/>
                        <a:pt x="11213" y="3056"/>
                        <a:pt x="9981" y="2199"/>
                      </a:cubicBezTo>
                      <a:cubicBezTo>
                        <a:pt x="8559" y="1246"/>
                        <a:pt x="7042" y="579"/>
                        <a:pt x="5335" y="294"/>
                      </a:cubicBezTo>
                      <a:cubicBezTo>
                        <a:pt x="4576" y="198"/>
                        <a:pt x="3723" y="103"/>
                        <a:pt x="3059" y="8"/>
                      </a:cubicBezTo>
                      <a:cubicBezTo>
                        <a:pt x="310" y="-183"/>
                        <a:pt x="1258" y="3151"/>
                        <a:pt x="499" y="5056"/>
                      </a:cubicBezTo>
                      <a:lnTo>
                        <a:pt x="499" y="5246"/>
                      </a:lnTo>
                      <a:lnTo>
                        <a:pt x="310" y="5246"/>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501" name="Freeform 5087">
                  <a:extLst>
                    <a:ext uri="{FF2B5EF4-FFF2-40B4-BE49-F238E27FC236}">
                      <a16:creationId xmlns:a16="http://schemas.microsoft.com/office/drawing/2014/main" id="{0985DC6A-ECF7-24A0-9FC5-2520814C244B}"/>
                    </a:ext>
                  </a:extLst>
                </p:cNvPr>
                <p:cNvSpPr/>
                <p:nvPr/>
              </p:nvSpPr>
              <p:spPr>
                <a:xfrm>
                  <a:off x="6005805" y="4630100"/>
                  <a:ext cx="12019" cy="8790"/>
                </a:xfrm>
                <a:custGeom>
                  <a:avLst/>
                  <a:gdLst>
                    <a:gd name="connsiteX0" fmla="*/ 310 w 12019"/>
                    <a:gd name="connsiteY0" fmla="*/ 5241 h 8790"/>
                    <a:gd name="connsiteX1" fmla="*/ 25 w 12019"/>
                    <a:gd name="connsiteY1" fmla="*/ 6669 h 8790"/>
                    <a:gd name="connsiteX2" fmla="*/ 1922 w 12019"/>
                    <a:gd name="connsiteY2" fmla="*/ 8575 h 8790"/>
                    <a:gd name="connsiteX3" fmla="*/ 2680 w 12019"/>
                    <a:gd name="connsiteY3" fmla="*/ 8765 h 8790"/>
                    <a:gd name="connsiteX4" fmla="*/ 4387 w 12019"/>
                    <a:gd name="connsiteY4" fmla="*/ 7717 h 8790"/>
                    <a:gd name="connsiteX5" fmla="*/ 5050 w 12019"/>
                    <a:gd name="connsiteY5" fmla="*/ 8003 h 8790"/>
                    <a:gd name="connsiteX6" fmla="*/ 7610 w 12019"/>
                    <a:gd name="connsiteY6" fmla="*/ 8289 h 8790"/>
                    <a:gd name="connsiteX7" fmla="*/ 10265 w 12019"/>
                    <a:gd name="connsiteY7" fmla="*/ 7717 h 8790"/>
                    <a:gd name="connsiteX8" fmla="*/ 11972 w 12019"/>
                    <a:gd name="connsiteY8" fmla="*/ 5717 h 8790"/>
                    <a:gd name="connsiteX9" fmla="*/ 9981 w 12019"/>
                    <a:gd name="connsiteY9" fmla="*/ 2193 h 8790"/>
                    <a:gd name="connsiteX10" fmla="*/ 5335 w 12019"/>
                    <a:gd name="connsiteY10" fmla="*/ 288 h 8790"/>
                    <a:gd name="connsiteX11" fmla="*/ 3059 w 12019"/>
                    <a:gd name="connsiteY11" fmla="*/ 2 h 8790"/>
                    <a:gd name="connsiteX12" fmla="*/ 499 w 12019"/>
                    <a:gd name="connsiteY12" fmla="*/ 5050 h 8790"/>
                    <a:gd name="connsiteX13" fmla="*/ 499 w 12019"/>
                    <a:gd name="connsiteY13" fmla="*/ 5241 h 8790"/>
                    <a:gd name="connsiteX14" fmla="*/ 310 w 12019"/>
                    <a:gd name="connsiteY14" fmla="*/ 5241 h 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19" h="8790">
                      <a:moveTo>
                        <a:pt x="310" y="5241"/>
                      </a:moveTo>
                      <a:cubicBezTo>
                        <a:pt x="120" y="5717"/>
                        <a:pt x="-70" y="6193"/>
                        <a:pt x="25" y="6669"/>
                      </a:cubicBezTo>
                      <a:cubicBezTo>
                        <a:pt x="25" y="7622"/>
                        <a:pt x="1068" y="8193"/>
                        <a:pt x="1922" y="8575"/>
                      </a:cubicBezTo>
                      <a:cubicBezTo>
                        <a:pt x="2206" y="8670"/>
                        <a:pt x="2396" y="8860"/>
                        <a:pt x="2680" y="8765"/>
                      </a:cubicBezTo>
                      <a:cubicBezTo>
                        <a:pt x="3344" y="8670"/>
                        <a:pt x="3628" y="7622"/>
                        <a:pt x="4387" y="7717"/>
                      </a:cubicBezTo>
                      <a:cubicBezTo>
                        <a:pt x="4671" y="7717"/>
                        <a:pt x="4861" y="7908"/>
                        <a:pt x="5050" y="8003"/>
                      </a:cubicBezTo>
                      <a:cubicBezTo>
                        <a:pt x="5809" y="8384"/>
                        <a:pt x="6757" y="8384"/>
                        <a:pt x="7610" y="8289"/>
                      </a:cubicBezTo>
                      <a:cubicBezTo>
                        <a:pt x="8464" y="8289"/>
                        <a:pt x="9412" y="8098"/>
                        <a:pt x="10265" y="7717"/>
                      </a:cubicBezTo>
                      <a:cubicBezTo>
                        <a:pt x="11024" y="7336"/>
                        <a:pt x="11782" y="6669"/>
                        <a:pt x="11972" y="5717"/>
                      </a:cubicBezTo>
                      <a:cubicBezTo>
                        <a:pt x="12256" y="4288"/>
                        <a:pt x="11213" y="3050"/>
                        <a:pt x="9981" y="2193"/>
                      </a:cubicBezTo>
                      <a:cubicBezTo>
                        <a:pt x="8559" y="1240"/>
                        <a:pt x="7042" y="574"/>
                        <a:pt x="5335" y="288"/>
                      </a:cubicBezTo>
                      <a:cubicBezTo>
                        <a:pt x="4576" y="192"/>
                        <a:pt x="3723" y="97"/>
                        <a:pt x="3059" y="2"/>
                      </a:cubicBezTo>
                      <a:cubicBezTo>
                        <a:pt x="310" y="-93"/>
                        <a:pt x="1258" y="3145"/>
                        <a:pt x="499" y="5050"/>
                      </a:cubicBezTo>
                      <a:lnTo>
                        <a:pt x="499" y="5241"/>
                      </a:lnTo>
                      <a:lnTo>
                        <a:pt x="310" y="5241"/>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2" name="Freeform 5088">
                  <a:extLst>
                    <a:ext uri="{FF2B5EF4-FFF2-40B4-BE49-F238E27FC236}">
                      <a16:creationId xmlns:a16="http://schemas.microsoft.com/office/drawing/2014/main" id="{8193D1A3-A26E-A473-594F-77527A312CBD}"/>
                    </a:ext>
                  </a:extLst>
                </p:cNvPr>
                <p:cNvSpPr/>
                <p:nvPr/>
              </p:nvSpPr>
              <p:spPr>
                <a:xfrm>
                  <a:off x="5803385" y="4713914"/>
                  <a:ext cx="12009" cy="8796"/>
                </a:xfrm>
                <a:custGeom>
                  <a:avLst/>
                  <a:gdLst>
                    <a:gd name="connsiteX0" fmla="*/ 300 w 12009"/>
                    <a:gd name="connsiteY0" fmla="*/ 5247 h 8796"/>
                    <a:gd name="connsiteX1" fmla="*/ 15 w 12009"/>
                    <a:gd name="connsiteY1" fmla="*/ 6675 h 8796"/>
                    <a:gd name="connsiteX2" fmla="*/ 1912 w 12009"/>
                    <a:gd name="connsiteY2" fmla="*/ 8580 h 8796"/>
                    <a:gd name="connsiteX3" fmla="*/ 2670 w 12009"/>
                    <a:gd name="connsiteY3" fmla="*/ 8771 h 8796"/>
                    <a:gd name="connsiteX4" fmla="*/ 4377 w 12009"/>
                    <a:gd name="connsiteY4" fmla="*/ 7723 h 8796"/>
                    <a:gd name="connsiteX5" fmla="*/ 5040 w 12009"/>
                    <a:gd name="connsiteY5" fmla="*/ 8009 h 8796"/>
                    <a:gd name="connsiteX6" fmla="*/ 7600 w 12009"/>
                    <a:gd name="connsiteY6" fmla="*/ 8295 h 8796"/>
                    <a:gd name="connsiteX7" fmla="*/ 10255 w 12009"/>
                    <a:gd name="connsiteY7" fmla="*/ 7723 h 8796"/>
                    <a:gd name="connsiteX8" fmla="*/ 11962 w 12009"/>
                    <a:gd name="connsiteY8" fmla="*/ 5723 h 8796"/>
                    <a:gd name="connsiteX9" fmla="*/ 9971 w 12009"/>
                    <a:gd name="connsiteY9" fmla="*/ 2199 h 8796"/>
                    <a:gd name="connsiteX10" fmla="*/ 5325 w 12009"/>
                    <a:gd name="connsiteY10" fmla="*/ 294 h 8796"/>
                    <a:gd name="connsiteX11" fmla="*/ 3049 w 12009"/>
                    <a:gd name="connsiteY11" fmla="*/ 8 h 8796"/>
                    <a:gd name="connsiteX12" fmla="*/ 489 w 12009"/>
                    <a:gd name="connsiteY12" fmla="*/ 5056 h 8796"/>
                    <a:gd name="connsiteX13" fmla="*/ 489 w 12009"/>
                    <a:gd name="connsiteY13" fmla="*/ 5247 h 8796"/>
                    <a:gd name="connsiteX14" fmla="*/ 300 w 12009"/>
                    <a:gd name="connsiteY14" fmla="*/ 5247 h 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9" h="8796">
                      <a:moveTo>
                        <a:pt x="300" y="5247"/>
                      </a:moveTo>
                      <a:cubicBezTo>
                        <a:pt x="300" y="5247"/>
                        <a:pt x="-80" y="6199"/>
                        <a:pt x="15" y="6675"/>
                      </a:cubicBezTo>
                      <a:cubicBezTo>
                        <a:pt x="15" y="7628"/>
                        <a:pt x="1058" y="8199"/>
                        <a:pt x="1912" y="8580"/>
                      </a:cubicBezTo>
                      <a:cubicBezTo>
                        <a:pt x="2196" y="8676"/>
                        <a:pt x="2386" y="8866"/>
                        <a:pt x="2670" y="8771"/>
                      </a:cubicBezTo>
                      <a:cubicBezTo>
                        <a:pt x="3334" y="8676"/>
                        <a:pt x="3618" y="7628"/>
                        <a:pt x="4377" y="7723"/>
                      </a:cubicBezTo>
                      <a:cubicBezTo>
                        <a:pt x="4661" y="7723"/>
                        <a:pt x="4851" y="7914"/>
                        <a:pt x="5040" y="8009"/>
                      </a:cubicBezTo>
                      <a:cubicBezTo>
                        <a:pt x="5799" y="8390"/>
                        <a:pt x="6747" y="8390"/>
                        <a:pt x="7600" y="8295"/>
                      </a:cubicBezTo>
                      <a:cubicBezTo>
                        <a:pt x="8454" y="8295"/>
                        <a:pt x="9402" y="8104"/>
                        <a:pt x="10255" y="7723"/>
                      </a:cubicBezTo>
                      <a:cubicBezTo>
                        <a:pt x="11014" y="7342"/>
                        <a:pt x="11772" y="6675"/>
                        <a:pt x="11962" y="5723"/>
                      </a:cubicBezTo>
                      <a:cubicBezTo>
                        <a:pt x="12246" y="4294"/>
                        <a:pt x="11203" y="3056"/>
                        <a:pt x="9971" y="2199"/>
                      </a:cubicBezTo>
                      <a:cubicBezTo>
                        <a:pt x="8549" y="1246"/>
                        <a:pt x="7032" y="579"/>
                        <a:pt x="5325" y="294"/>
                      </a:cubicBezTo>
                      <a:cubicBezTo>
                        <a:pt x="4566" y="103"/>
                        <a:pt x="3713" y="103"/>
                        <a:pt x="3049" y="8"/>
                      </a:cubicBezTo>
                      <a:cubicBezTo>
                        <a:pt x="300" y="-183"/>
                        <a:pt x="1248" y="3151"/>
                        <a:pt x="489" y="5056"/>
                      </a:cubicBezTo>
                      <a:lnTo>
                        <a:pt x="489" y="5247"/>
                      </a:lnTo>
                      <a:lnTo>
                        <a:pt x="300" y="5247"/>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3" name="Freeform 5089">
                  <a:extLst>
                    <a:ext uri="{FF2B5EF4-FFF2-40B4-BE49-F238E27FC236}">
                      <a16:creationId xmlns:a16="http://schemas.microsoft.com/office/drawing/2014/main" id="{8877AADC-81DC-4121-0854-155740558287}"/>
                    </a:ext>
                  </a:extLst>
                </p:cNvPr>
                <p:cNvSpPr/>
                <p:nvPr/>
              </p:nvSpPr>
              <p:spPr>
                <a:xfrm>
                  <a:off x="5861611" y="4010917"/>
                  <a:ext cx="5599" cy="7028"/>
                </a:xfrm>
                <a:custGeom>
                  <a:avLst/>
                  <a:gdLst>
                    <a:gd name="connsiteX0" fmla="*/ 2281 w 5599"/>
                    <a:gd name="connsiteY0" fmla="*/ 6537 h 7028"/>
                    <a:gd name="connsiteX1" fmla="*/ 3040 w 5599"/>
                    <a:gd name="connsiteY1" fmla="*/ 7013 h 7028"/>
                    <a:gd name="connsiteX2" fmla="*/ 4462 w 5599"/>
                    <a:gd name="connsiteY2" fmla="*/ 6347 h 7028"/>
                    <a:gd name="connsiteX3" fmla="*/ 4746 w 5599"/>
                    <a:gd name="connsiteY3" fmla="*/ 5966 h 7028"/>
                    <a:gd name="connsiteX4" fmla="*/ 4462 w 5599"/>
                    <a:gd name="connsiteY4" fmla="*/ 4823 h 7028"/>
                    <a:gd name="connsiteX5" fmla="*/ 4746 w 5599"/>
                    <a:gd name="connsiteY5" fmla="*/ 4537 h 7028"/>
                    <a:gd name="connsiteX6" fmla="*/ 5410 w 5599"/>
                    <a:gd name="connsiteY6" fmla="*/ 3108 h 7028"/>
                    <a:gd name="connsiteX7" fmla="*/ 5600 w 5599"/>
                    <a:gd name="connsiteY7" fmla="*/ 1489 h 7028"/>
                    <a:gd name="connsiteX8" fmla="*/ 4841 w 5599"/>
                    <a:gd name="connsiteY8" fmla="*/ 155 h 7028"/>
                    <a:gd name="connsiteX9" fmla="*/ 2565 w 5599"/>
                    <a:gd name="connsiteY9" fmla="*/ 632 h 7028"/>
                    <a:gd name="connsiteX10" fmla="*/ 669 w 5599"/>
                    <a:gd name="connsiteY10" fmla="*/ 2918 h 7028"/>
                    <a:gd name="connsiteX11" fmla="*/ 100 w 5599"/>
                    <a:gd name="connsiteY11" fmla="*/ 4156 h 7028"/>
                    <a:gd name="connsiteX12" fmla="*/ 2565 w 5599"/>
                    <a:gd name="connsiteY12" fmla="*/ 6442 h 7028"/>
                    <a:gd name="connsiteX13" fmla="*/ 2281 w 5599"/>
                    <a:gd name="connsiteY13" fmla="*/ 6442 h 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99" h="7028">
                      <a:moveTo>
                        <a:pt x="2281" y="6537"/>
                      </a:moveTo>
                      <a:cubicBezTo>
                        <a:pt x="2281" y="6537"/>
                        <a:pt x="2755" y="6918"/>
                        <a:pt x="3040" y="7013"/>
                      </a:cubicBezTo>
                      <a:cubicBezTo>
                        <a:pt x="3608" y="7109"/>
                        <a:pt x="4082" y="6728"/>
                        <a:pt x="4462" y="6347"/>
                      </a:cubicBezTo>
                      <a:cubicBezTo>
                        <a:pt x="4462" y="6347"/>
                        <a:pt x="4746" y="6061"/>
                        <a:pt x="4746" y="5966"/>
                      </a:cubicBezTo>
                      <a:cubicBezTo>
                        <a:pt x="4746" y="5585"/>
                        <a:pt x="4272" y="5204"/>
                        <a:pt x="4462" y="4823"/>
                      </a:cubicBezTo>
                      <a:cubicBezTo>
                        <a:pt x="4462" y="4632"/>
                        <a:pt x="4651" y="4632"/>
                        <a:pt x="4746" y="4537"/>
                      </a:cubicBezTo>
                      <a:cubicBezTo>
                        <a:pt x="5125" y="4156"/>
                        <a:pt x="5220" y="3680"/>
                        <a:pt x="5410" y="3108"/>
                      </a:cubicBezTo>
                      <a:cubicBezTo>
                        <a:pt x="5410" y="2632"/>
                        <a:pt x="5600" y="2060"/>
                        <a:pt x="5600" y="1489"/>
                      </a:cubicBezTo>
                      <a:cubicBezTo>
                        <a:pt x="5600" y="917"/>
                        <a:pt x="5220" y="441"/>
                        <a:pt x="4841" y="155"/>
                      </a:cubicBezTo>
                      <a:cubicBezTo>
                        <a:pt x="4082" y="-225"/>
                        <a:pt x="3229" y="155"/>
                        <a:pt x="2565" y="632"/>
                      </a:cubicBezTo>
                      <a:cubicBezTo>
                        <a:pt x="1807" y="1203"/>
                        <a:pt x="1143" y="2060"/>
                        <a:pt x="669" y="2918"/>
                      </a:cubicBezTo>
                      <a:cubicBezTo>
                        <a:pt x="480" y="3299"/>
                        <a:pt x="290" y="3775"/>
                        <a:pt x="100" y="4156"/>
                      </a:cubicBezTo>
                      <a:cubicBezTo>
                        <a:pt x="-469" y="5680"/>
                        <a:pt x="1522" y="5775"/>
                        <a:pt x="2565" y="6442"/>
                      </a:cubicBezTo>
                      <a:lnTo>
                        <a:pt x="2281" y="6442"/>
                      </a:lnTo>
                      <a:close/>
                    </a:path>
                  </a:pathLst>
                </a:custGeom>
                <a:solidFill>
                  <a:srgbClr val="C8D4E4"/>
                </a:solidFill>
                <a:ln w="4445" cap="flat">
                  <a:solidFill>
                    <a:schemeClr val="accent5">
                      <a:lumMod val="75000"/>
                    </a:schemeClr>
                  </a:solidFill>
                  <a:prstDash val="solid"/>
                  <a:miter/>
                </a:ln>
              </p:spPr>
              <p:txBody>
                <a:bodyPr rtlCol="0" anchor="ctr"/>
                <a:lstStyle/>
                <a:p>
                  <a:endParaRPr lang="en-US"/>
                </a:p>
              </p:txBody>
            </p:sp>
            <p:sp>
              <p:nvSpPr>
                <p:cNvPr id="504" name="Freeform 5090">
                  <a:extLst>
                    <a:ext uri="{FF2B5EF4-FFF2-40B4-BE49-F238E27FC236}">
                      <a16:creationId xmlns:a16="http://schemas.microsoft.com/office/drawing/2014/main" id="{C77077B5-E7C2-4091-26A4-214D95372ABF}"/>
                    </a:ext>
                  </a:extLst>
                </p:cNvPr>
                <p:cNvSpPr/>
                <p:nvPr/>
              </p:nvSpPr>
              <p:spPr>
                <a:xfrm>
                  <a:off x="5909303" y="4355626"/>
                  <a:ext cx="5599" cy="6918"/>
                </a:xfrm>
                <a:custGeom>
                  <a:avLst/>
                  <a:gdLst>
                    <a:gd name="connsiteX0" fmla="*/ 2281 w 5599"/>
                    <a:gd name="connsiteY0" fmla="*/ 6442 h 6918"/>
                    <a:gd name="connsiteX1" fmla="*/ 3040 w 5599"/>
                    <a:gd name="connsiteY1" fmla="*/ 6918 h 6918"/>
                    <a:gd name="connsiteX2" fmla="*/ 4462 w 5599"/>
                    <a:gd name="connsiteY2" fmla="*/ 6252 h 6918"/>
                    <a:gd name="connsiteX3" fmla="*/ 4746 w 5599"/>
                    <a:gd name="connsiteY3" fmla="*/ 5870 h 6918"/>
                    <a:gd name="connsiteX4" fmla="*/ 4462 w 5599"/>
                    <a:gd name="connsiteY4" fmla="*/ 4728 h 6918"/>
                    <a:gd name="connsiteX5" fmla="*/ 4746 w 5599"/>
                    <a:gd name="connsiteY5" fmla="*/ 4442 h 6918"/>
                    <a:gd name="connsiteX6" fmla="*/ 5410 w 5599"/>
                    <a:gd name="connsiteY6" fmla="*/ 3108 h 6918"/>
                    <a:gd name="connsiteX7" fmla="*/ 5600 w 5599"/>
                    <a:gd name="connsiteY7" fmla="*/ 1489 h 6918"/>
                    <a:gd name="connsiteX8" fmla="*/ 4841 w 5599"/>
                    <a:gd name="connsiteY8" fmla="*/ 155 h 6918"/>
                    <a:gd name="connsiteX9" fmla="*/ 2565 w 5599"/>
                    <a:gd name="connsiteY9" fmla="*/ 632 h 6918"/>
                    <a:gd name="connsiteX10" fmla="*/ 669 w 5599"/>
                    <a:gd name="connsiteY10" fmla="*/ 2918 h 6918"/>
                    <a:gd name="connsiteX11" fmla="*/ 100 w 5599"/>
                    <a:gd name="connsiteY11" fmla="*/ 4251 h 6918"/>
                    <a:gd name="connsiteX12" fmla="*/ 2565 w 5599"/>
                    <a:gd name="connsiteY12" fmla="*/ 6537 h 6918"/>
                    <a:gd name="connsiteX13" fmla="*/ 2281 w 5599"/>
                    <a:gd name="connsiteY13" fmla="*/ 6537 h 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99" h="6918">
                      <a:moveTo>
                        <a:pt x="2281" y="6442"/>
                      </a:moveTo>
                      <a:cubicBezTo>
                        <a:pt x="2281" y="6442"/>
                        <a:pt x="2755" y="6823"/>
                        <a:pt x="3040" y="6918"/>
                      </a:cubicBezTo>
                      <a:cubicBezTo>
                        <a:pt x="3608" y="6918"/>
                        <a:pt x="4083" y="6633"/>
                        <a:pt x="4462" y="6252"/>
                      </a:cubicBezTo>
                      <a:cubicBezTo>
                        <a:pt x="4462" y="6252"/>
                        <a:pt x="4746" y="5966"/>
                        <a:pt x="4746" y="5870"/>
                      </a:cubicBezTo>
                      <a:cubicBezTo>
                        <a:pt x="4746" y="5489"/>
                        <a:pt x="4272" y="5109"/>
                        <a:pt x="4462" y="4728"/>
                      </a:cubicBezTo>
                      <a:cubicBezTo>
                        <a:pt x="4462" y="4537"/>
                        <a:pt x="4651" y="4537"/>
                        <a:pt x="4746" y="4442"/>
                      </a:cubicBezTo>
                      <a:cubicBezTo>
                        <a:pt x="5125" y="4061"/>
                        <a:pt x="5220" y="3585"/>
                        <a:pt x="5410" y="3108"/>
                      </a:cubicBezTo>
                      <a:cubicBezTo>
                        <a:pt x="5410" y="2632"/>
                        <a:pt x="5600" y="2061"/>
                        <a:pt x="5600" y="1489"/>
                      </a:cubicBezTo>
                      <a:cubicBezTo>
                        <a:pt x="5600" y="918"/>
                        <a:pt x="5220" y="441"/>
                        <a:pt x="4841" y="155"/>
                      </a:cubicBezTo>
                      <a:cubicBezTo>
                        <a:pt x="4083" y="-225"/>
                        <a:pt x="3229" y="155"/>
                        <a:pt x="2565" y="632"/>
                      </a:cubicBezTo>
                      <a:cubicBezTo>
                        <a:pt x="1807" y="1203"/>
                        <a:pt x="1143" y="1965"/>
                        <a:pt x="669" y="2918"/>
                      </a:cubicBezTo>
                      <a:cubicBezTo>
                        <a:pt x="480" y="3299"/>
                        <a:pt x="290" y="3775"/>
                        <a:pt x="100" y="4251"/>
                      </a:cubicBezTo>
                      <a:cubicBezTo>
                        <a:pt x="-469" y="5775"/>
                        <a:pt x="1523" y="5870"/>
                        <a:pt x="2565" y="6537"/>
                      </a:cubicBezTo>
                      <a:lnTo>
                        <a:pt x="2281" y="6537"/>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5" name="Freeform 5091">
                  <a:extLst>
                    <a:ext uri="{FF2B5EF4-FFF2-40B4-BE49-F238E27FC236}">
                      <a16:creationId xmlns:a16="http://schemas.microsoft.com/office/drawing/2014/main" id="{23B03289-54A0-B287-0E74-43E0B2355CA4}"/>
                    </a:ext>
                  </a:extLst>
                </p:cNvPr>
                <p:cNvSpPr/>
                <p:nvPr/>
              </p:nvSpPr>
              <p:spPr>
                <a:xfrm>
                  <a:off x="6109992" y="4407598"/>
                  <a:ext cx="21716" cy="30029"/>
                </a:xfrm>
                <a:custGeom>
                  <a:avLst/>
                  <a:gdLst>
                    <a:gd name="connsiteX0" fmla="*/ 7720 w 21716"/>
                    <a:gd name="connsiteY0" fmla="*/ 0 h 30029"/>
                    <a:gd name="connsiteX1" fmla="*/ 19667 w 21716"/>
                    <a:gd name="connsiteY1" fmla="*/ 11430 h 30029"/>
                    <a:gd name="connsiteX2" fmla="*/ 21468 w 21716"/>
                    <a:gd name="connsiteY2" fmla="*/ 13335 h 30029"/>
                    <a:gd name="connsiteX3" fmla="*/ 21279 w 21716"/>
                    <a:gd name="connsiteY3" fmla="*/ 16574 h 30029"/>
                    <a:gd name="connsiteX4" fmla="*/ 19382 w 21716"/>
                    <a:gd name="connsiteY4" fmla="*/ 23051 h 30029"/>
                    <a:gd name="connsiteX5" fmla="*/ 18434 w 21716"/>
                    <a:gd name="connsiteY5" fmla="*/ 25337 h 30029"/>
                    <a:gd name="connsiteX6" fmla="*/ 15400 w 21716"/>
                    <a:gd name="connsiteY6" fmla="*/ 27908 h 30029"/>
                    <a:gd name="connsiteX7" fmla="*/ 13125 w 21716"/>
                    <a:gd name="connsiteY7" fmla="*/ 29813 h 30029"/>
                    <a:gd name="connsiteX8" fmla="*/ 8763 w 21716"/>
                    <a:gd name="connsiteY8" fmla="*/ 29051 h 30029"/>
                    <a:gd name="connsiteX9" fmla="*/ 6203 w 21716"/>
                    <a:gd name="connsiteY9" fmla="*/ 27813 h 30029"/>
                    <a:gd name="connsiteX10" fmla="*/ 893 w 21716"/>
                    <a:gd name="connsiteY10" fmla="*/ 23622 h 30029"/>
                    <a:gd name="connsiteX11" fmla="*/ 40 w 21716"/>
                    <a:gd name="connsiteY11" fmla="*/ 18002 h 30029"/>
                    <a:gd name="connsiteX12" fmla="*/ 1273 w 21716"/>
                    <a:gd name="connsiteY12" fmla="*/ 12478 h 30029"/>
                    <a:gd name="connsiteX13" fmla="*/ 9901 w 21716"/>
                    <a:gd name="connsiteY13" fmla="*/ 5429 h 30029"/>
                    <a:gd name="connsiteX14" fmla="*/ 7625 w 21716"/>
                    <a:gd name="connsiteY14" fmla="*/ 0 h 30029"/>
                    <a:gd name="connsiteX15" fmla="*/ 7625 w 21716"/>
                    <a:gd name="connsiteY15" fmla="*/ 0 h 3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16" h="30029">
                      <a:moveTo>
                        <a:pt x="7720" y="0"/>
                      </a:moveTo>
                      <a:cubicBezTo>
                        <a:pt x="11228" y="4286"/>
                        <a:pt x="15210" y="8096"/>
                        <a:pt x="19667" y="11430"/>
                      </a:cubicBezTo>
                      <a:cubicBezTo>
                        <a:pt x="20425" y="12002"/>
                        <a:pt x="21184" y="12478"/>
                        <a:pt x="21468" y="13335"/>
                      </a:cubicBezTo>
                      <a:cubicBezTo>
                        <a:pt x="21942" y="14383"/>
                        <a:pt x="21658" y="15526"/>
                        <a:pt x="21279" y="16574"/>
                      </a:cubicBezTo>
                      <a:cubicBezTo>
                        <a:pt x="20615" y="18764"/>
                        <a:pt x="19951" y="20860"/>
                        <a:pt x="19382" y="23051"/>
                      </a:cubicBezTo>
                      <a:cubicBezTo>
                        <a:pt x="19098" y="23813"/>
                        <a:pt x="18908" y="24670"/>
                        <a:pt x="18434" y="25337"/>
                      </a:cubicBezTo>
                      <a:cubicBezTo>
                        <a:pt x="17676" y="26384"/>
                        <a:pt x="16443" y="27051"/>
                        <a:pt x="15400" y="27908"/>
                      </a:cubicBezTo>
                      <a:cubicBezTo>
                        <a:pt x="14642" y="28575"/>
                        <a:pt x="13978" y="29432"/>
                        <a:pt x="13125" y="29813"/>
                      </a:cubicBezTo>
                      <a:cubicBezTo>
                        <a:pt x="11702" y="30385"/>
                        <a:pt x="10090" y="29718"/>
                        <a:pt x="8763" y="29051"/>
                      </a:cubicBezTo>
                      <a:cubicBezTo>
                        <a:pt x="7910" y="28575"/>
                        <a:pt x="7056" y="28194"/>
                        <a:pt x="6203" y="27813"/>
                      </a:cubicBezTo>
                      <a:cubicBezTo>
                        <a:pt x="4212" y="26765"/>
                        <a:pt x="2031" y="25622"/>
                        <a:pt x="893" y="23622"/>
                      </a:cubicBezTo>
                      <a:cubicBezTo>
                        <a:pt x="-55" y="21908"/>
                        <a:pt x="-55" y="19907"/>
                        <a:pt x="40" y="18002"/>
                      </a:cubicBezTo>
                      <a:cubicBezTo>
                        <a:pt x="40" y="16097"/>
                        <a:pt x="419" y="14192"/>
                        <a:pt x="1273" y="12478"/>
                      </a:cubicBezTo>
                      <a:cubicBezTo>
                        <a:pt x="2979" y="9049"/>
                        <a:pt x="6582" y="7049"/>
                        <a:pt x="9901" y="5429"/>
                      </a:cubicBezTo>
                      <a:cubicBezTo>
                        <a:pt x="9901" y="3334"/>
                        <a:pt x="9048" y="1524"/>
                        <a:pt x="7625" y="0"/>
                      </a:cubicBezTo>
                      <a:lnTo>
                        <a:pt x="7625" y="0"/>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6" name="Freeform 5092">
                  <a:extLst>
                    <a:ext uri="{FF2B5EF4-FFF2-40B4-BE49-F238E27FC236}">
                      <a16:creationId xmlns:a16="http://schemas.microsoft.com/office/drawing/2014/main" id="{108B7B7D-2808-62F5-7796-4729D855A580}"/>
                    </a:ext>
                  </a:extLst>
                </p:cNvPr>
                <p:cNvSpPr/>
                <p:nvPr/>
              </p:nvSpPr>
              <p:spPr>
                <a:xfrm>
                  <a:off x="5895510" y="4605623"/>
                  <a:ext cx="18855" cy="22383"/>
                </a:xfrm>
                <a:custGeom>
                  <a:avLst/>
                  <a:gdLst>
                    <a:gd name="connsiteX0" fmla="*/ 1662 w 18855"/>
                    <a:gd name="connsiteY0" fmla="*/ 5334 h 22383"/>
                    <a:gd name="connsiteX1" fmla="*/ 430 w 18855"/>
                    <a:gd name="connsiteY1" fmla="*/ 6096 h 22383"/>
                    <a:gd name="connsiteX2" fmla="*/ 430 w 18855"/>
                    <a:gd name="connsiteY2" fmla="*/ 8954 h 22383"/>
                    <a:gd name="connsiteX3" fmla="*/ 2136 w 18855"/>
                    <a:gd name="connsiteY3" fmla="*/ 11430 h 22383"/>
                    <a:gd name="connsiteX4" fmla="*/ 2990 w 18855"/>
                    <a:gd name="connsiteY4" fmla="*/ 14383 h 22383"/>
                    <a:gd name="connsiteX5" fmla="*/ 4886 w 18855"/>
                    <a:gd name="connsiteY5" fmla="*/ 16573 h 22383"/>
                    <a:gd name="connsiteX6" fmla="*/ 6498 w 18855"/>
                    <a:gd name="connsiteY6" fmla="*/ 16954 h 22383"/>
                    <a:gd name="connsiteX7" fmla="*/ 7161 w 18855"/>
                    <a:gd name="connsiteY7" fmla="*/ 18479 h 22383"/>
                    <a:gd name="connsiteX8" fmla="*/ 7730 w 18855"/>
                    <a:gd name="connsiteY8" fmla="*/ 22384 h 22383"/>
                    <a:gd name="connsiteX9" fmla="*/ 15221 w 18855"/>
                    <a:gd name="connsiteY9" fmla="*/ 13811 h 22383"/>
                    <a:gd name="connsiteX10" fmla="*/ 17970 w 18855"/>
                    <a:gd name="connsiteY10" fmla="*/ 8477 h 22383"/>
                    <a:gd name="connsiteX11" fmla="*/ 18729 w 18855"/>
                    <a:gd name="connsiteY11" fmla="*/ 3524 h 22383"/>
                    <a:gd name="connsiteX12" fmla="*/ 18729 w 18855"/>
                    <a:gd name="connsiteY12" fmla="*/ 0 h 22383"/>
                    <a:gd name="connsiteX13" fmla="*/ 10290 w 18855"/>
                    <a:gd name="connsiteY13" fmla="*/ 2857 h 22383"/>
                    <a:gd name="connsiteX14" fmla="*/ 1567 w 18855"/>
                    <a:gd name="connsiteY14" fmla="*/ 5334 h 22383"/>
                    <a:gd name="connsiteX15" fmla="*/ 1757 w 18855"/>
                    <a:gd name="connsiteY15" fmla="*/ 533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855" h="22383">
                      <a:moveTo>
                        <a:pt x="1662" y="5334"/>
                      </a:moveTo>
                      <a:cubicBezTo>
                        <a:pt x="1662" y="5334"/>
                        <a:pt x="809" y="5715"/>
                        <a:pt x="430" y="6096"/>
                      </a:cubicBezTo>
                      <a:cubicBezTo>
                        <a:pt x="-234" y="6858"/>
                        <a:pt x="-45" y="8096"/>
                        <a:pt x="430" y="8954"/>
                      </a:cubicBezTo>
                      <a:cubicBezTo>
                        <a:pt x="904" y="9811"/>
                        <a:pt x="1662" y="10573"/>
                        <a:pt x="2136" y="11430"/>
                      </a:cubicBezTo>
                      <a:cubicBezTo>
                        <a:pt x="2610" y="12287"/>
                        <a:pt x="2705" y="13335"/>
                        <a:pt x="2990" y="14383"/>
                      </a:cubicBezTo>
                      <a:cubicBezTo>
                        <a:pt x="3274" y="15430"/>
                        <a:pt x="3938" y="16288"/>
                        <a:pt x="4886" y="16573"/>
                      </a:cubicBezTo>
                      <a:cubicBezTo>
                        <a:pt x="5455" y="16669"/>
                        <a:pt x="6118" y="16573"/>
                        <a:pt x="6498" y="16954"/>
                      </a:cubicBezTo>
                      <a:cubicBezTo>
                        <a:pt x="6972" y="17336"/>
                        <a:pt x="7067" y="17907"/>
                        <a:pt x="7161" y="18479"/>
                      </a:cubicBezTo>
                      <a:cubicBezTo>
                        <a:pt x="7351" y="19717"/>
                        <a:pt x="7541" y="21146"/>
                        <a:pt x="7730" y="22384"/>
                      </a:cubicBezTo>
                      <a:cubicBezTo>
                        <a:pt x="10575" y="19812"/>
                        <a:pt x="13135" y="16954"/>
                        <a:pt x="15221" y="13811"/>
                      </a:cubicBezTo>
                      <a:cubicBezTo>
                        <a:pt x="16359" y="12192"/>
                        <a:pt x="17401" y="10478"/>
                        <a:pt x="17970" y="8477"/>
                      </a:cubicBezTo>
                      <a:cubicBezTo>
                        <a:pt x="18444" y="6858"/>
                        <a:pt x="18539" y="5239"/>
                        <a:pt x="18729" y="3524"/>
                      </a:cubicBezTo>
                      <a:cubicBezTo>
                        <a:pt x="18729" y="2286"/>
                        <a:pt x="19013" y="1048"/>
                        <a:pt x="18729" y="0"/>
                      </a:cubicBezTo>
                      <a:cubicBezTo>
                        <a:pt x="16074" y="190"/>
                        <a:pt x="12945" y="2096"/>
                        <a:pt x="10290" y="2857"/>
                      </a:cubicBezTo>
                      <a:cubicBezTo>
                        <a:pt x="7351" y="3620"/>
                        <a:pt x="4317" y="4191"/>
                        <a:pt x="1567" y="5334"/>
                      </a:cubicBezTo>
                      <a:lnTo>
                        <a:pt x="1757" y="5334"/>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7" name="Freeform 5093">
                  <a:extLst>
                    <a:ext uri="{FF2B5EF4-FFF2-40B4-BE49-F238E27FC236}">
                      <a16:creationId xmlns:a16="http://schemas.microsoft.com/office/drawing/2014/main" id="{0416F0A9-02A4-F956-7B66-02B154ECF3D3}"/>
                    </a:ext>
                  </a:extLst>
                </p:cNvPr>
                <p:cNvSpPr/>
                <p:nvPr/>
              </p:nvSpPr>
              <p:spPr>
                <a:xfrm>
                  <a:off x="6304877" y="4722018"/>
                  <a:ext cx="17814" cy="21335"/>
                </a:xfrm>
                <a:custGeom>
                  <a:avLst/>
                  <a:gdLst>
                    <a:gd name="connsiteX0" fmla="*/ 17730 w 17814"/>
                    <a:gd name="connsiteY0" fmla="*/ 4001 h 21335"/>
                    <a:gd name="connsiteX1" fmla="*/ 17730 w 17814"/>
                    <a:gd name="connsiteY1" fmla="*/ 2572 h 21335"/>
                    <a:gd name="connsiteX2" fmla="*/ 15360 w 17814"/>
                    <a:gd name="connsiteY2" fmla="*/ 1048 h 21335"/>
                    <a:gd name="connsiteX3" fmla="*/ 12326 w 17814"/>
                    <a:gd name="connsiteY3" fmla="*/ 1143 h 21335"/>
                    <a:gd name="connsiteX4" fmla="*/ 9387 w 17814"/>
                    <a:gd name="connsiteY4" fmla="*/ 381 h 21335"/>
                    <a:gd name="connsiteX5" fmla="*/ 6447 w 17814"/>
                    <a:gd name="connsiteY5" fmla="*/ 857 h 21335"/>
                    <a:gd name="connsiteX6" fmla="*/ 5215 w 17814"/>
                    <a:gd name="connsiteY6" fmla="*/ 2000 h 21335"/>
                    <a:gd name="connsiteX7" fmla="*/ 3603 w 17814"/>
                    <a:gd name="connsiteY7" fmla="*/ 1714 h 21335"/>
                    <a:gd name="connsiteX8" fmla="*/ 0 w 17814"/>
                    <a:gd name="connsiteY8" fmla="*/ 0 h 21335"/>
                    <a:gd name="connsiteX9" fmla="*/ 3034 w 17814"/>
                    <a:gd name="connsiteY9" fmla="*/ 11049 h 21335"/>
                    <a:gd name="connsiteX10" fmla="*/ 5973 w 17814"/>
                    <a:gd name="connsiteY10" fmla="*/ 16288 h 21335"/>
                    <a:gd name="connsiteX11" fmla="*/ 9766 w 17814"/>
                    <a:gd name="connsiteY11" fmla="*/ 19526 h 21335"/>
                    <a:gd name="connsiteX12" fmla="*/ 12705 w 17814"/>
                    <a:gd name="connsiteY12" fmla="*/ 21336 h 21335"/>
                    <a:gd name="connsiteX13" fmla="*/ 14981 w 17814"/>
                    <a:gd name="connsiteY13" fmla="*/ 12668 h 21335"/>
                    <a:gd name="connsiteX14" fmla="*/ 17636 w 17814"/>
                    <a:gd name="connsiteY14" fmla="*/ 3905 h 21335"/>
                    <a:gd name="connsiteX15" fmla="*/ 17730 w 17814"/>
                    <a:gd name="connsiteY15" fmla="*/ 3905 h 2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814" h="21335">
                      <a:moveTo>
                        <a:pt x="17730" y="4001"/>
                      </a:moveTo>
                      <a:cubicBezTo>
                        <a:pt x="17730" y="4001"/>
                        <a:pt x="17920" y="3048"/>
                        <a:pt x="17730" y="2572"/>
                      </a:cubicBezTo>
                      <a:cubicBezTo>
                        <a:pt x="17446" y="1619"/>
                        <a:pt x="16308" y="1143"/>
                        <a:pt x="15360" y="1048"/>
                      </a:cubicBezTo>
                      <a:cubicBezTo>
                        <a:pt x="14412" y="1048"/>
                        <a:pt x="13369" y="1238"/>
                        <a:pt x="12326" y="1143"/>
                      </a:cubicBezTo>
                      <a:cubicBezTo>
                        <a:pt x="11378" y="1048"/>
                        <a:pt x="10430" y="571"/>
                        <a:pt x="9387" y="381"/>
                      </a:cubicBezTo>
                      <a:cubicBezTo>
                        <a:pt x="8439" y="95"/>
                        <a:pt x="7301" y="95"/>
                        <a:pt x="6447" y="857"/>
                      </a:cubicBezTo>
                      <a:cubicBezTo>
                        <a:pt x="5973" y="1238"/>
                        <a:pt x="5784" y="1810"/>
                        <a:pt x="5215" y="2000"/>
                      </a:cubicBezTo>
                      <a:cubicBezTo>
                        <a:pt x="4646" y="2191"/>
                        <a:pt x="4077" y="2000"/>
                        <a:pt x="3603" y="1714"/>
                      </a:cubicBezTo>
                      <a:cubicBezTo>
                        <a:pt x="2370" y="1143"/>
                        <a:pt x="1138" y="667"/>
                        <a:pt x="0" y="0"/>
                      </a:cubicBezTo>
                      <a:cubicBezTo>
                        <a:pt x="569" y="3810"/>
                        <a:pt x="1612" y="7525"/>
                        <a:pt x="3034" y="11049"/>
                      </a:cubicBezTo>
                      <a:cubicBezTo>
                        <a:pt x="3793" y="12859"/>
                        <a:pt x="4646" y="14764"/>
                        <a:pt x="5973" y="16288"/>
                      </a:cubicBezTo>
                      <a:cubicBezTo>
                        <a:pt x="7016" y="17621"/>
                        <a:pt x="8439" y="18574"/>
                        <a:pt x="9766" y="19526"/>
                      </a:cubicBezTo>
                      <a:cubicBezTo>
                        <a:pt x="10714" y="20288"/>
                        <a:pt x="11662" y="21050"/>
                        <a:pt x="12705" y="21336"/>
                      </a:cubicBezTo>
                      <a:cubicBezTo>
                        <a:pt x="14033" y="19050"/>
                        <a:pt x="14127" y="15335"/>
                        <a:pt x="14981" y="12668"/>
                      </a:cubicBezTo>
                      <a:cubicBezTo>
                        <a:pt x="15929" y="9715"/>
                        <a:pt x="17067" y="6953"/>
                        <a:pt x="17636" y="3905"/>
                      </a:cubicBezTo>
                      <a:lnTo>
                        <a:pt x="17730" y="3905"/>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8" name="Freeform 5094">
                  <a:extLst>
                    <a:ext uri="{FF2B5EF4-FFF2-40B4-BE49-F238E27FC236}">
                      <a16:creationId xmlns:a16="http://schemas.microsoft.com/office/drawing/2014/main" id="{BBEC770E-7ABB-BBAF-A0D2-90E7AC8E13A4}"/>
                    </a:ext>
                  </a:extLst>
                </p:cNvPr>
                <p:cNvSpPr/>
                <p:nvPr/>
              </p:nvSpPr>
              <p:spPr>
                <a:xfrm>
                  <a:off x="5930446" y="4749949"/>
                  <a:ext cx="26831" cy="18360"/>
                </a:xfrm>
                <a:custGeom>
                  <a:avLst/>
                  <a:gdLst>
                    <a:gd name="connsiteX0" fmla="*/ 6548 w 26831"/>
                    <a:gd name="connsiteY0" fmla="*/ 359 h 18360"/>
                    <a:gd name="connsiteX1" fmla="*/ 3988 w 26831"/>
                    <a:gd name="connsiteY1" fmla="*/ 1121 h 18360"/>
                    <a:gd name="connsiteX2" fmla="*/ 1997 w 26831"/>
                    <a:gd name="connsiteY2" fmla="*/ 3407 h 18360"/>
                    <a:gd name="connsiteX3" fmla="*/ 6 w 26831"/>
                    <a:gd name="connsiteY3" fmla="*/ 8360 h 18360"/>
                    <a:gd name="connsiteX4" fmla="*/ 3799 w 26831"/>
                    <a:gd name="connsiteY4" fmla="*/ 13694 h 18360"/>
                    <a:gd name="connsiteX5" fmla="*/ 5885 w 26831"/>
                    <a:gd name="connsiteY5" fmla="*/ 14742 h 18360"/>
                    <a:gd name="connsiteX6" fmla="*/ 7686 w 26831"/>
                    <a:gd name="connsiteY6" fmla="*/ 15027 h 18360"/>
                    <a:gd name="connsiteX7" fmla="*/ 15271 w 26831"/>
                    <a:gd name="connsiteY7" fmla="*/ 18361 h 18360"/>
                    <a:gd name="connsiteX8" fmla="*/ 20012 w 26831"/>
                    <a:gd name="connsiteY8" fmla="*/ 16075 h 18360"/>
                    <a:gd name="connsiteX9" fmla="*/ 24658 w 26831"/>
                    <a:gd name="connsiteY9" fmla="*/ 3978 h 18360"/>
                    <a:gd name="connsiteX10" fmla="*/ 6643 w 26831"/>
                    <a:gd name="connsiteY10" fmla="*/ 359 h 18360"/>
                    <a:gd name="connsiteX11" fmla="*/ 6643 w 26831"/>
                    <a:gd name="connsiteY11" fmla="*/ 359 h 1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31" h="18360">
                      <a:moveTo>
                        <a:pt x="6548" y="359"/>
                      </a:moveTo>
                      <a:cubicBezTo>
                        <a:pt x="5695" y="549"/>
                        <a:pt x="4747" y="645"/>
                        <a:pt x="3988" y="1121"/>
                      </a:cubicBezTo>
                      <a:cubicBezTo>
                        <a:pt x="3135" y="1692"/>
                        <a:pt x="2471" y="2550"/>
                        <a:pt x="1997" y="3407"/>
                      </a:cubicBezTo>
                      <a:cubicBezTo>
                        <a:pt x="954" y="4931"/>
                        <a:pt x="-89" y="6550"/>
                        <a:pt x="6" y="8360"/>
                      </a:cubicBezTo>
                      <a:cubicBezTo>
                        <a:pt x="101" y="10646"/>
                        <a:pt x="1902" y="12455"/>
                        <a:pt x="3799" y="13694"/>
                      </a:cubicBezTo>
                      <a:cubicBezTo>
                        <a:pt x="4462" y="14170"/>
                        <a:pt x="5126" y="14551"/>
                        <a:pt x="5885" y="14742"/>
                      </a:cubicBezTo>
                      <a:cubicBezTo>
                        <a:pt x="6453" y="14932"/>
                        <a:pt x="7117" y="14932"/>
                        <a:pt x="7686" y="15027"/>
                      </a:cubicBezTo>
                      <a:cubicBezTo>
                        <a:pt x="10436" y="15599"/>
                        <a:pt x="12522" y="18361"/>
                        <a:pt x="15271" y="18361"/>
                      </a:cubicBezTo>
                      <a:cubicBezTo>
                        <a:pt x="17073" y="18361"/>
                        <a:pt x="18590" y="17218"/>
                        <a:pt x="20012" y="16075"/>
                      </a:cubicBezTo>
                      <a:cubicBezTo>
                        <a:pt x="23710" y="13122"/>
                        <a:pt x="30252" y="7693"/>
                        <a:pt x="24658" y="3978"/>
                      </a:cubicBezTo>
                      <a:cubicBezTo>
                        <a:pt x="18969" y="263"/>
                        <a:pt x="13185" y="-594"/>
                        <a:pt x="6643" y="359"/>
                      </a:cubicBezTo>
                      <a:lnTo>
                        <a:pt x="6643" y="359"/>
                      </a:lnTo>
                      <a:close/>
                    </a:path>
                  </a:pathLst>
                </a:custGeom>
                <a:solidFill>
                  <a:srgbClr val="C8D4E4"/>
                </a:solidFill>
                <a:ln w="4699" cap="flat">
                  <a:solidFill>
                    <a:schemeClr val="accent5">
                      <a:lumMod val="75000"/>
                    </a:schemeClr>
                  </a:solidFill>
                  <a:prstDash val="solid"/>
                  <a:miter/>
                </a:ln>
              </p:spPr>
              <p:txBody>
                <a:bodyPr rtlCol="0" anchor="ctr"/>
                <a:lstStyle/>
                <a:p>
                  <a:endParaRPr lang="en-US"/>
                </a:p>
              </p:txBody>
            </p:sp>
            <p:sp>
              <p:nvSpPr>
                <p:cNvPr id="509" name="Freeform 5095">
                  <a:extLst>
                    <a:ext uri="{FF2B5EF4-FFF2-40B4-BE49-F238E27FC236}">
                      <a16:creationId xmlns:a16="http://schemas.microsoft.com/office/drawing/2014/main" id="{D0E19AEF-E0E9-49CB-0DEE-6C3212C553BF}"/>
                    </a:ext>
                  </a:extLst>
                </p:cNvPr>
                <p:cNvSpPr/>
                <p:nvPr/>
              </p:nvSpPr>
              <p:spPr>
                <a:xfrm>
                  <a:off x="5965825" y="2968625"/>
                  <a:ext cx="117475" cy="184150"/>
                </a:xfrm>
                <a:custGeom>
                  <a:avLst/>
                  <a:gdLst>
                    <a:gd name="connsiteX0" fmla="*/ 28575 w 117475"/>
                    <a:gd name="connsiteY0" fmla="*/ 0 h 184150"/>
                    <a:gd name="connsiteX1" fmla="*/ 73025 w 117475"/>
                    <a:gd name="connsiteY1" fmla="*/ 6350 h 184150"/>
                    <a:gd name="connsiteX2" fmla="*/ 117475 w 117475"/>
                    <a:gd name="connsiteY2" fmla="*/ 57150 h 184150"/>
                    <a:gd name="connsiteX3" fmla="*/ 101600 w 117475"/>
                    <a:gd name="connsiteY3" fmla="*/ 168275 h 184150"/>
                    <a:gd name="connsiteX4" fmla="*/ 38100 w 117475"/>
                    <a:gd name="connsiteY4" fmla="*/ 184150 h 184150"/>
                    <a:gd name="connsiteX5" fmla="*/ 0 w 117475"/>
                    <a:gd name="connsiteY5" fmla="*/ 60325 h 184150"/>
                    <a:gd name="connsiteX6" fmla="*/ 28575 w 117475"/>
                    <a:gd name="connsiteY6" fmla="*/ 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475" h="184150">
                      <a:moveTo>
                        <a:pt x="28575" y="0"/>
                      </a:moveTo>
                      <a:lnTo>
                        <a:pt x="73025" y="6350"/>
                      </a:lnTo>
                      <a:lnTo>
                        <a:pt x="117475" y="57150"/>
                      </a:lnTo>
                      <a:lnTo>
                        <a:pt x="101600" y="168275"/>
                      </a:lnTo>
                      <a:lnTo>
                        <a:pt x="38100" y="184150"/>
                      </a:lnTo>
                      <a:lnTo>
                        <a:pt x="0" y="60325"/>
                      </a:lnTo>
                      <a:lnTo>
                        <a:pt x="285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Freeform 5096">
                  <a:extLst>
                    <a:ext uri="{FF2B5EF4-FFF2-40B4-BE49-F238E27FC236}">
                      <a16:creationId xmlns:a16="http://schemas.microsoft.com/office/drawing/2014/main" id="{9884A7F5-E74A-B7DB-8FEA-BDBF3E18A967}"/>
                    </a:ext>
                  </a:extLst>
                </p:cNvPr>
                <p:cNvSpPr/>
                <p:nvPr/>
              </p:nvSpPr>
              <p:spPr>
                <a:xfrm>
                  <a:off x="5982709" y="2958339"/>
                  <a:ext cx="98841" cy="198253"/>
                </a:xfrm>
                <a:custGeom>
                  <a:avLst/>
                  <a:gdLst>
                    <a:gd name="connsiteX0" fmla="*/ 20373 w 98841"/>
                    <a:gd name="connsiteY0" fmla="*/ 67140 h 198253"/>
                    <a:gd name="connsiteX1" fmla="*/ 20373 w 98841"/>
                    <a:gd name="connsiteY1" fmla="*/ 73220 h 198253"/>
                    <a:gd name="connsiteX2" fmla="*/ 18358 w 98841"/>
                    <a:gd name="connsiteY2" fmla="*/ 74076 h 198253"/>
                    <a:gd name="connsiteX3" fmla="*/ 16624 w 98841"/>
                    <a:gd name="connsiteY3" fmla="*/ 77700 h 198253"/>
                    <a:gd name="connsiteX4" fmla="*/ 13380 w 98841"/>
                    <a:gd name="connsiteY4" fmla="*/ 80327 h 198253"/>
                    <a:gd name="connsiteX5" fmla="*/ 13317 w 98841"/>
                    <a:gd name="connsiteY5" fmla="*/ 80893 h 198253"/>
                    <a:gd name="connsiteX6" fmla="*/ 12989 w 98841"/>
                    <a:gd name="connsiteY6" fmla="*/ 81161 h 198253"/>
                    <a:gd name="connsiteX7" fmla="*/ 12964 w 98841"/>
                    <a:gd name="connsiteY7" fmla="*/ 81386 h 198253"/>
                    <a:gd name="connsiteX8" fmla="*/ 12657 w 98841"/>
                    <a:gd name="connsiteY8" fmla="*/ 81637 h 198253"/>
                    <a:gd name="connsiteX9" fmla="*/ 12633 w 98841"/>
                    <a:gd name="connsiteY9" fmla="*/ 81851 h 198253"/>
                    <a:gd name="connsiteX10" fmla="*/ 12515 w 98841"/>
                    <a:gd name="connsiteY10" fmla="*/ 81947 h 198253"/>
                    <a:gd name="connsiteX11" fmla="*/ 12502 w 98841"/>
                    <a:gd name="connsiteY11" fmla="*/ 82068 h 198253"/>
                    <a:gd name="connsiteX12" fmla="*/ 12432 w 98841"/>
                    <a:gd name="connsiteY12" fmla="*/ 82125 h 198253"/>
                    <a:gd name="connsiteX13" fmla="*/ 12428 w 98841"/>
                    <a:gd name="connsiteY13" fmla="*/ 82159 h 198253"/>
                    <a:gd name="connsiteX14" fmla="*/ 12338 w 98841"/>
                    <a:gd name="connsiteY14" fmla="*/ 82232 h 198253"/>
                    <a:gd name="connsiteX15" fmla="*/ 12326 w 98841"/>
                    <a:gd name="connsiteY15" fmla="*/ 82335 h 198253"/>
                    <a:gd name="connsiteX16" fmla="*/ 11970 w 98841"/>
                    <a:gd name="connsiteY16" fmla="*/ 82625 h 198253"/>
                    <a:gd name="connsiteX17" fmla="*/ 11947 w 98841"/>
                    <a:gd name="connsiteY17" fmla="*/ 82827 h 198253"/>
                    <a:gd name="connsiteX18" fmla="*/ 11947 w 98841"/>
                    <a:gd name="connsiteY18" fmla="*/ 82828 h 198253"/>
                    <a:gd name="connsiteX19" fmla="*/ 11945 w 98841"/>
                    <a:gd name="connsiteY19" fmla="*/ 82846 h 198253"/>
                    <a:gd name="connsiteX20" fmla="*/ 11733 w 98841"/>
                    <a:gd name="connsiteY20" fmla="*/ 83018 h 198253"/>
                    <a:gd name="connsiteX21" fmla="*/ 11708 w 98841"/>
                    <a:gd name="connsiteY21" fmla="*/ 83242 h 198253"/>
                    <a:gd name="connsiteX22" fmla="*/ 11662 w 98841"/>
                    <a:gd name="connsiteY22" fmla="*/ 83280 h 198253"/>
                    <a:gd name="connsiteX23" fmla="*/ 10946 w 98841"/>
                    <a:gd name="connsiteY23" fmla="*/ 89567 h 198253"/>
                    <a:gd name="connsiteX24" fmla="*/ 9943 w 98841"/>
                    <a:gd name="connsiteY24" fmla="*/ 91662 h 198253"/>
                    <a:gd name="connsiteX25" fmla="*/ 10004 w 98841"/>
                    <a:gd name="connsiteY25" fmla="*/ 91800 h 198253"/>
                    <a:gd name="connsiteX26" fmla="*/ 9658 w 98841"/>
                    <a:gd name="connsiteY26" fmla="*/ 92519 h 198253"/>
                    <a:gd name="connsiteX27" fmla="*/ 9675 w 98841"/>
                    <a:gd name="connsiteY27" fmla="*/ 92558 h 198253"/>
                    <a:gd name="connsiteX28" fmla="*/ 9374 w 98841"/>
                    <a:gd name="connsiteY28" fmla="*/ 93185 h 198253"/>
                    <a:gd name="connsiteX29" fmla="*/ 9393 w 98841"/>
                    <a:gd name="connsiteY29" fmla="*/ 93228 h 198253"/>
                    <a:gd name="connsiteX30" fmla="*/ 9184 w 98841"/>
                    <a:gd name="connsiteY30" fmla="*/ 93662 h 198253"/>
                    <a:gd name="connsiteX31" fmla="*/ 9247 w 98841"/>
                    <a:gd name="connsiteY31" fmla="*/ 93804 h 198253"/>
                    <a:gd name="connsiteX32" fmla="*/ 8995 w 98841"/>
                    <a:gd name="connsiteY32" fmla="*/ 94329 h 198253"/>
                    <a:gd name="connsiteX33" fmla="*/ 9069 w 98841"/>
                    <a:gd name="connsiteY33" fmla="*/ 94495 h 198253"/>
                    <a:gd name="connsiteX34" fmla="*/ 8142 w 98841"/>
                    <a:gd name="connsiteY34" fmla="*/ 96424 h 198253"/>
                    <a:gd name="connsiteX35" fmla="*/ 8162 w 98841"/>
                    <a:gd name="connsiteY35" fmla="*/ 96470 h 198253"/>
                    <a:gd name="connsiteX36" fmla="*/ 8047 w 98841"/>
                    <a:gd name="connsiteY36" fmla="*/ 96710 h 198253"/>
                    <a:gd name="connsiteX37" fmla="*/ 8077 w 98841"/>
                    <a:gd name="connsiteY37" fmla="*/ 96778 h 198253"/>
                    <a:gd name="connsiteX38" fmla="*/ 7288 w 98841"/>
                    <a:gd name="connsiteY38" fmla="*/ 98424 h 198253"/>
                    <a:gd name="connsiteX39" fmla="*/ 9398 w 98841"/>
                    <a:gd name="connsiteY39" fmla="*/ 103151 h 198253"/>
                    <a:gd name="connsiteX40" fmla="*/ 8711 w 98841"/>
                    <a:gd name="connsiteY40" fmla="*/ 109188 h 198253"/>
                    <a:gd name="connsiteX41" fmla="*/ 14898 w 98841"/>
                    <a:gd name="connsiteY41" fmla="*/ 115468 h 198253"/>
                    <a:gd name="connsiteX42" fmla="*/ 17505 w 98841"/>
                    <a:gd name="connsiteY42" fmla="*/ 121308 h 198253"/>
                    <a:gd name="connsiteX43" fmla="*/ 19961 w 98841"/>
                    <a:gd name="connsiteY43" fmla="*/ 122080 h 198253"/>
                    <a:gd name="connsiteX44" fmla="*/ 19781 w 98841"/>
                    <a:gd name="connsiteY44" fmla="*/ 122225 h 198253"/>
                    <a:gd name="connsiteX45" fmla="*/ 6474 w 98841"/>
                    <a:gd name="connsiteY45" fmla="*/ 131205 h 198253"/>
                    <a:gd name="connsiteX46" fmla="*/ 0 w 98841"/>
                    <a:gd name="connsiteY46" fmla="*/ 98389 h 198253"/>
                    <a:gd name="connsiteX47" fmla="*/ 3271 w 98841"/>
                    <a:gd name="connsiteY47" fmla="*/ 67598 h 198253"/>
                    <a:gd name="connsiteX48" fmla="*/ 12693 w 98841"/>
                    <a:gd name="connsiteY48" fmla="*/ 67659 h 198253"/>
                    <a:gd name="connsiteX49" fmla="*/ 51378 w 98841"/>
                    <a:gd name="connsiteY49" fmla="*/ 1555 h 198253"/>
                    <a:gd name="connsiteX50" fmla="*/ 83330 w 98841"/>
                    <a:gd name="connsiteY50" fmla="*/ 46037 h 198253"/>
                    <a:gd name="connsiteX51" fmla="*/ 83236 w 98841"/>
                    <a:gd name="connsiteY51" fmla="*/ 46037 h 198253"/>
                    <a:gd name="connsiteX52" fmla="*/ 96130 w 98841"/>
                    <a:gd name="connsiteY52" fmla="*/ 155098 h 198253"/>
                    <a:gd name="connsiteX53" fmla="*/ 70815 w 98841"/>
                    <a:gd name="connsiteY53" fmla="*/ 197389 h 198253"/>
                    <a:gd name="connsiteX54" fmla="*/ 42418 w 98841"/>
                    <a:gd name="connsiteY54" fmla="*/ 194388 h 198253"/>
                    <a:gd name="connsiteX55" fmla="*/ 30448 w 98841"/>
                    <a:gd name="connsiteY55" fmla="*/ 179912 h 198253"/>
                    <a:gd name="connsiteX56" fmla="*/ 36112 w 98841"/>
                    <a:gd name="connsiteY56" fmla="*/ 180054 h 198253"/>
                    <a:gd name="connsiteX57" fmla="*/ 44551 w 98841"/>
                    <a:gd name="connsiteY57" fmla="*/ 179768 h 198253"/>
                    <a:gd name="connsiteX58" fmla="*/ 53464 w 98841"/>
                    <a:gd name="connsiteY58" fmla="*/ 173768 h 198253"/>
                    <a:gd name="connsiteX59" fmla="*/ 69203 w 98841"/>
                    <a:gd name="connsiteY59" fmla="*/ 146336 h 198253"/>
                    <a:gd name="connsiteX60" fmla="*/ 68357 w 98841"/>
                    <a:gd name="connsiteY60" fmla="*/ 134810 h 198253"/>
                    <a:gd name="connsiteX61" fmla="*/ 69298 w 98841"/>
                    <a:gd name="connsiteY61" fmla="*/ 134810 h 198253"/>
                    <a:gd name="connsiteX62" fmla="*/ 69298 w 98841"/>
                    <a:gd name="connsiteY62" fmla="*/ 118463 h 198253"/>
                    <a:gd name="connsiteX63" fmla="*/ 70080 w 98841"/>
                    <a:gd name="connsiteY63" fmla="*/ 118130 h 198253"/>
                    <a:gd name="connsiteX64" fmla="*/ 71799 w 98841"/>
                    <a:gd name="connsiteY64" fmla="*/ 114543 h 198253"/>
                    <a:gd name="connsiteX65" fmla="*/ 77914 w 98841"/>
                    <a:gd name="connsiteY65" fmla="*/ 109569 h 198253"/>
                    <a:gd name="connsiteX66" fmla="*/ 79076 w 98841"/>
                    <a:gd name="connsiteY66" fmla="*/ 99363 h 198253"/>
                    <a:gd name="connsiteX67" fmla="*/ 81718 w 98841"/>
                    <a:gd name="connsiteY67" fmla="*/ 93852 h 198253"/>
                    <a:gd name="connsiteX68" fmla="*/ 80114 w 98841"/>
                    <a:gd name="connsiteY68" fmla="*/ 90258 h 198253"/>
                    <a:gd name="connsiteX69" fmla="*/ 80865 w 98841"/>
                    <a:gd name="connsiteY69" fmla="*/ 83661 h 198253"/>
                    <a:gd name="connsiteX70" fmla="*/ 74105 w 98841"/>
                    <a:gd name="connsiteY70" fmla="*/ 76799 h 198253"/>
                    <a:gd name="connsiteX71" fmla="*/ 71502 w 98841"/>
                    <a:gd name="connsiteY71" fmla="*/ 70969 h 198253"/>
                    <a:gd name="connsiteX72" fmla="*/ 69298 w 98841"/>
                    <a:gd name="connsiteY72" fmla="*/ 70276 h 198253"/>
                    <a:gd name="connsiteX73" fmla="*/ 69298 w 98841"/>
                    <a:gd name="connsiteY73" fmla="*/ 57848 h 198253"/>
                    <a:gd name="connsiteX74" fmla="*/ 47676 w 98841"/>
                    <a:gd name="connsiteY74" fmla="*/ 57848 h 198253"/>
                    <a:gd name="connsiteX75" fmla="*/ 54791 w 98841"/>
                    <a:gd name="connsiteY75" fmla="*/ 54705 h 198253"/>
                    <a:gd name="connsiteX76" fmla="*/ 57825 w 98841"/>
                    <a:gd name="connsiteY76" fmla="*/ 52514 h 198253"/>
                    <a:gd name="connsiteX77" fmla="*/ 58299 w 98841"/>
                    <a:gd name="connsiteY77" fmla="*/ 49180 h 198253"/>
                    <a:gd name="connsiteX78" fmla="*/ 57825 w 98841"/>
                    <a:gd name="connsiteY78" fmla="*/ 38798 h 198253"/>
                    <a:gd name="connsiteX79" fmla="*/ 57161 w 98841"/>
                    <a:gd name="connsiteY79" fmla="*/ 34607 h 198253"/>
                    <a:gd name="connsiteX80" fmla="*/ 43982 w 98841"/>
                    <a:gd name="connsiteY80" fmla="*/ 27368 h 198253"/>
                    <a:gd name="connsiteX81" fmla="*/ 43887 w 98841"/>
                    <a:gd name="connsiteY81" fmla="*/ 27272 h 198253"/>
                    <a:gd name="connsiteX82" fmla="*/ 27907 w 98841"/>
                    <a:gd name="connsiteY82" fmla="*/ 16027 h 198253"/>
                    <a:gd name="connsiteX83" fmla="*/ 18762 w 98841"/>
                    <a:gd name="connsiteY83" fmla="*/ 11205 h 198253"/>
                    <a:gd name="connsiteX84" fmla="*/ 24012 w 98841"/>
                    <a:gd name="connsiteY84" fmla="*/ 3043 h 198253"/>
                    <a:gd name="connsiteX85" fmla="*/ 51378 w 98841"/>
                    <a:gd name="connsiteY85" fmla="*/ 1555 h 1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98841" h="198253">
                      <a:moveTo>
                        <a:pt x="20373" y="67140"/>
                      </a:moveTo>
                      <a:lnTo>
                        <a:pt x="20373" y="73220"/>
                      </a:lnTo>
                      <a:lnTo>
                        <a:pt x="18358" y="74076"/>
                      </a:lnTo>
                      <a:lnTo>
                        <a:pt x="16624" y="77700"/>
                      </a:lnTo>
                      <a:lnTo>
                        <a:pt x="13380" y="80327"/>
                      </a:lnTo>
                      <a:lnTo>
                        <a:pt x="13317" y="80893"/>
                      </a:lnTo>
                      <a:lnTo>
                        <a:pt x="12989" y="81161"/>
                      </a:lnTo>
                      <a:lnTo>
                        <a:pt x="12964" y="81386"/>
                      </a:lnTo>
                      <a:lnTo>
                        <a:pt x="12657" y="81637"/>
                      </a:lnTo>
                      <a:lnTo>
                        <a:pt x="12633" y="81851"/>
                      </a:lnTo>
                      <a:lnTo>
                        <a:pt x="12515" y="81947"/>
                      </a:lnTo>
                      <a:lnTo>
                        <a:pt x="12502" y="82068"/>
                      </a:lnTo>
                      <a:lnTo>
                        <a:pt x="12432" y="82125"/>
                      </a:lnTo>
                      <a:lnTo>
                        <a:pt x="12428" y="82159"/>
                      </a:lnTo>
                      <a:lnTo>
                        <a:pt x="12338" y="82232"/>
                      </a:lnTo>
                      <a:lnTo>
                        <a:pt x="12326" y="82335"/>
                      </a:lnTo>
                      <a:lnTo>
                        <a:pt x="11970" y="82625"/>
                      </a:lnTo>
                      <a:lnTo>
                        <a:pt x="11947" y="82827"/>
                      </a:lnTo>
                      <a:lnTo>
                        <a:pt x="11947" y="82828"/>
                      </a:lnTo>
                      <a:lnTo>
                        <a:pt x="11945" y="82846"/>
                      </a:lnTo>
                      <a:lnTo>
                        <a:pt x="11733" y="83018"/>
                      </a:lnTo>
                      <a:lnTo>
                        <a:pt x="11708" y="83242"/>
                      </a:lnTo>
                      <a:lnTo>
                        <a:pt x="11662" y="83280"/>
                      </a:lnTo>
                      <a:lnTo>
                        <a:pt x="10946" y="89567"/>
                      </a:lnTo>
                      <a:lnTo>
                        <a:pt x="9943" y="91662"/>
                      </a:lnTo>
                      <a:lnTo>
                        <a:pt x="10004" y="91800"/>
                      </a:lnTo>
                      <a:lnTo>
                        <a:pt x="9658" y="92519"/>
                      </a:lnTo>
                      <a:lnTo>
                        <a:pt x="9675" y="92558"/>
                      </a:lnTo>
                      <a:lnTo>
                        <a:pt x="9374" y="93185"/>
                      </a:lnTo>
                      <a:lnTo>
                        <a:pt x="9393" y="93228"/>
                      </a:lnTo>
                      <a:lnTo>
                        <a:pt x="9184" y="93662"/>
                      </a:lnTo>
                      <a:lnTo>
                        <a:pt x="9247" y="93804"/>
                      </a:lnTo>
                      <a:lnTo>
                        <a:pt x="8995" y="94329"/>
                      </a:lnTo>
                      <a:lnTo>
                        <a:pt x="9069" y="94495"/>
                      </a:lnTo>
                      <a:lnTo>
                        <a:pt x="8142" y="96424"/>
                      </a:lnTo>
                      <a:lnTo>
                        <a:pt x="8162" y="96470"/>
                      </a:lnTo>
                      <a:lnTo>
                        <a:pt x="8047" y="96710"/>
                      </a:lnTo>
                      <a:lnTo>
                        <a:pt x="8077" y="96778"/>
                      </a:lnTo>
                      <a:lnTo>
                        <a:pt x="7288" y="98424"/>
                      </a:lnTo>
                      <a:lnTo>
                        <a:pt x="9398" y="103151"/>
                      </a:lnTo>
                      <a:lnTo>
                        <a:pt x="8711" y="109188"/>
                      </a:lnTo>
                      <a:lnTo>
                        <a:pt x="14898" y="115468"/>
                      </a:lnTo>
                      <a:lnTo>
                        <a:pt x="17505" y="121308"/>
                      </a:lnTo>
                      <a:lnTo>
                        <a:pt x="19961" y="122080"/>
                      </a:lnTo>
                      <a:lnTo>
                        <a:pt x="19781" y="122225"/>
                      </a:lnTo>
                      <a:lnTo>
                        <a:pt x="6474" y="131205"/>
                      </a:lnTo>
                      <a:lnTo>
                        <a:pt x="0" y="98389"/>
                      </a:lnTo>
                      <a:lnTo>
                        <a:pt x="3271" y="67598"/>
                      </a:lnTo>
                      <a:lnTo>
                        <a:pt x="12693" y="67659"/>
                      </a:lnTo>
                      <a:close/>
                      <a:moveTo>
                        <a:pt x="51378" y="1555"/>
                      </a:moveTo>
                      <a:cubicBezTo>
                        <a:pt x="72995" y="5936"/>
                        <a:pt x="86649" y="20891"/>
                        <a:pt x="83330" y="46037"/>
                      </a:cubicBezTo>
                      <a:lnTo>
                        <a:pt x="83236" y="46037"/>
                      </a:lnTo>
                      <a:cubicBezTo>
                        <a:pt x="76978" y="91757"/>
                        <a:pt x="80770" y="107663"/>
                        <a:pt x="96130" y="155098"/>
                      </a:cubicBezTo>
                      <a:cubicBezTo>
                        <a:pt x="104569" y="181196"/>
                        <a:pt x="92527" y="194246"/>
                        <a:pt x="70815" y="197389"/>
                      </a:cubicBezTo>
                      <a:cubicBezTo>
                        <a:pt x="59959" y="198961"/>
                        <a:pt x="50643" y="198627"/>
                        <a:pt x="42418" y="194388"/>
                      </a:cubicBezTo>
                      <a:lnTo>
                        <a:pt x="30448" y="179912"/>
                      </a:lnTo>
                      <a:lnTo>
                        <a:pt x="36112" y="180054"/>
                      </a:lnTo>
                      <a:cubicBezTo>
                        <a:pt x="38957" y="180340"/>
                        <a:pt x="41896" y="180626"/>
                        <a:pt x="44551" y="179768"/>
                      </a:cubicBezTo>
                      <a:cubicBezTo>
                        <a:pt x="48059" y="178816"/>
                        <a:pt x="50998" y="176339"/>
                        <a:pt x="53464" y="173768"/>
                      </a:cubicBezTo>
                      <a:cubicBezTo>
                        <a:pt x="61144" y="166243"/>
                        <a:pt x="68350" y="157004"/>
                        <a:pt x="69203" y="146336"/>
                      </a:cubicBezTo>
                      <a:lnTo>
                        <a:pt x="68357" y="134810"/>
                      </a:lnTo>
                      <a:lnTo>
                        <a:pt x="69298" y="134810"/>
                      </a:lnTo>
                      <a:lnTo>
                        <a:pt x="69298" y="118463"/>
                      </a:lnTo>
                      <a:lnTo>
                        <a:pt x="70080" y="118130"/>
                      </a:lnTo>
                      <a:lnTo>
                        <a:pt x="71799" y="114543"/>
                      </a:lnTo>
                      <a:lnTo>
                        <a:pt x="77914" y="109569"/>
                      </a:lnTo>
                      <a:lnTo>
                        <a:pt x="79076" y="99363"/>
                      </a:lnTo>
                      <a:lnTo>
                        <a:pt x="81718" y="93852"/>
                      </a:lnTo>
                      <a:lnTo>
                        <a:pt x="80114" y="90258"/>
                      </a:lnTo>
                      <a:lnTo>
                        <a:pt x="80865" y="83661"/>
                      </a:lnTo>
                      <a:lnTo>
                        <a:pt x="74105" y="76799"/>
                      </a:lnTo>
                      <a:lnTo>
                        <a:pt x="71502" y="70969"/>
                      </a:lnTo>
                      <a:lnTo>
                        <a:pt x="69298" y="70276"/>
                      </a:lnTo>
                      <a:lnTo>
                        <a:pt x="69298" y="57848"/>
                      </a:lnTo>
                      <a:lnTo>
                        <a:pt x="47676" y="57848"/>
                      </a:lnTo>
                      <a:lnTo>
                        <a:pt x="54791" y="54705"/>
                      </a:lnTo>
                      <a:cubicBezTo>
                        <a:pt x="55928" y="54228"/>
                        <a:pt x="57161" y="53562"/>
                        <a:pt x="57825" y="52514"/>
                      </a:cubicBezTo>
                      <a:cubicBezTo>
                        <a:pt x="58393" y="51561"/>
                        <a:pt x="58299" y="50323"/>
                        <a:pt x="58299" y="49180"/>
                      </a:cubicBezTo>
                      <a:cubicBezTo>
                        <a:pt x="58109" y="45751"/>
                        <a:pt x="58014" y="42227"/>
                        <a:pt x="57825" y="38798"/>
                      </a:cubicBezTo>
                      <a:cubicBezTo>
                        <a:pt x="57730" y="37369"/>
                        <a:pt x="57730" y="35940"/>
                        <a:pt x="57161" y="34607"/>
                      </a:cubicBezTo>
                      <a:cubicBezTo>
                        <a:pt x="55170" y="29749"/>
                        <a:pt x="48817" y="29273"/>
                        <a:pt x="43982" y="27368"/>
                      </a:cubicBezTo>
                      <a:lnTo>
                        <a:pt x="43887" y="27272"/>
                      </a:lnTo>
                      <a:cubicBezTo>
                        <a:pt x="38981" y="25379"/>
                        <a:pt x="33527" y="20512"/>
                        <a:pt x="27907" y="16027"/>
                      </a:cubicBezTo>
                      <a:lnTo>
                        <a:pt x="18762" y="11205"/>
                      </a:lnTo>
                      <a:lnTo>
                        <a:pt x="24012" y="3043"/>
                      </a:lnTo>
                      <a:cubicBezTo>
                        <a:pt x="31372" y="-827"/>
                        <a:pt x="40522" y="-636"/>
                        <a:pt x="51378" y="1555"/>
                      </a:cubicBezTo>
                      <a:close/>
                    </a:path>
                  </a:pathLst>
                </a:custGeom>
                <a:solidFill>
                  <a:srgbClr val="698F7F"/>
                </a:solidFill>
                <a:ln w="9460" cap="flat">
                  <a:noFill/>
                  <a:prstDash val="solid"/>
                  <a:miter/>
                </a:ln>
              </p:spPr>
              <p:txBody>
                <a:bodyPr rtlCol="0" anchor="ctr"/>
                <a:lstStyle/>
                <a:p>
                  <a:endParaRPr lang="en-US"/>
                </a:p>
              </p:txBody>
            </p:sp>
          </p:grpSp>
          <p:grpSp>
            <p:nvGrpSpPr>
              <p:cNvPr id="98" name="Group 97">
                <a:extLst>
                  <a:ext uri="{FF2B5EF4-FFF2-40B4-BE49-F238E27FC236}">
                    <a16:creationId xmlns:a16="http://schemas.microsoft.com/office/drawing/2014/main" id="{6BE4A0CA-1779-B7C6-F4AE-8BA5077C23C8}"/>
                  </a:ext>
                </a:extLst>
              </p:cNvPr>
              <p:cNvGrpSpPr/>
              <p:nvPr/>
            </p:nvGrpSpPr>
            <p:grpSpPr>
              <a:xfrm>
                <a:off x="5469373" y="2105038"/>
                <a:ext cx="125820" cy="145738"/>
                <a:chOff x="1836631" y="1980208"/>
                <a:chExt cx="427908" cy="495663"/>
              </a:xfrm>
              <a:solidFill>
                <a:schemeClr val="tx1"/>
              </a:solidFill>
            </p:grpSpPr>
            <p:grpSp>
              <p:nvGrpSpPr>
                <p:cNvPr id="391" name="Graphic 3409">
                  <a:extLst>
                    <a:ext uri="{FF2B5EF4-FFF2-40B4-BE49-F238E27FC236}">
                      <a16:creationId xmlns:a16="http://schemas.microsoft.com/office/drawing/2014/main" id="{75E74D7F-FA9A-5325-5524-299FE983BC01}"/>
                    </a:ext>
                  </a:extLst>
                </p:cNvPr>
                <p:cNvGrpSpPr/>
                <p:nvPr/>
              </p:nvGrpSpPr>
              <p:grpSpPr>
                <a:xfrm>
                  <a:off x="1972726" y="1980208"/>
                  <a:ext cx="215412" cy="96851"/>
                  <a:chOff x="1972726" y="1980208"/>
                  <a:chExt cx="215412" cy="96851"/>
                </a:xfrm>
                <a:grpFill/>
              </p:grpSpPr>
              <p:sp>
                <p:nvSpPr>
                  <p:cNvPr id="459" name="Freeform 331">
                    <a:extLst>
                      <a:ext uri="{FF2B5EF4-FFF2-40B4-BE49-F238E27FC236}">
                        <a16:creationId xmlns:a16="http://schemas.microsoft.com/office/drawing/2014/main" id="{94D6F4FE-F3D8-4884-9E94-B972B287E156}"/>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0" name="Freeform 332">
                    <a:extLst>
                      <a:ext uri="{FF2B5EF4-FFF2-40B4-BE49-F238E27FC236}">
                        <a16:creationId xmlns:a16="http://schemas.microsoft.com/office/drawing/2014/main" id="{9058790C-4940-0603-0CB4-25F4519A0E99}"/>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61" name="Freeform 333">
                    <a:extLst>
                      <a:ext uri="{FF2B5EF4-FFF2-40B4-BE49-F238E27FC236}">
                        <a16:creationId xmlns:a16="http://schemas.microsoft.com/office/drawing/2014/main" id="{F213F509-41EE-7DC2-1B04-741CCB1913D6}"/>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2" name="Graphic 3409">
                  <a:extLst>
                    <a:ext uri="{FF2B5EF4-FFF2-40B4-BE49-F238E27FC236}">
                      <a16:creationId xmlns:a16="http://schemas.microsoft.com/office/drawing/2014/main" id="{A5F8B3A8-6253-A4C2-C281-A6EB1BC262D2}"/>
                    </a:ext>
                  </a:extLst>
                </p:cNvPr>
                <p:cNvGrpSpPr/>
                <p:nvPr/>
              </p:nvGrpSpPr>
              <p:grpSpPr>
                <a:xfrm>
                  <a:off x="2143985" y="2003459"/>
                  <a:ext cx="100116" cy="210569"/>
                  <a:chOff x="2143985" y="2003459"/>
                  <a:chExt cx="100116" cy="210569"/>
                </a:xfrm>
                <a:grpFill/>
              </p:grpSpPr>
              <p:sp>
                <p:nvSpPr>
                  <p:cNvPr id="456" name="Freeform 328">
                    <a:extLst>
                      <a:ext uri="{FF2B5EF4-FFF2-40B4-BE49-F238E27FC236}">
                        <a16:creationId xmlns:a16="http://schemas.microsoft.com/office/drawing/2014/main" id="{1A85E4FA-9518-F0DB-3675-65DEB93DE7EC}"/>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7" name="Freeform 329">
                    <a:extLst>
                      <a:ext uri="{FF2B5EF4-FFF2-40B4-BE49-F238E27FC236}">
                        <a16:creationId xmlns:a16="http://schemas.microsoft.com/office/drawing/2014/main" id="{A2CEF0AE-62D3-0977-46AB-6E7CD7A7430D}"/>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8" name="Freeform 330">
                    <a:extLst>
                      <a:ext uri="{FF2B5EF4-FFF2-40B4-BE49-F238E27FC236}">
                        <a16:creationId xmlns:a16="http://schemas.microsoft.com/office/drawing/2014/main" id="{0A7CFBCA-5008-AB98-2DF3-8DEF8FD804FE}"/>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3" name="Graphic 3409">
                  <a:extLst>
                    <a:ext uri="{FF2B5EF4-FFF2-40B4-BE49-F238E27FC236}">
                      <a16:creationId xmlns:a16="http://schemas.microsoft.com/office/drawing/2014/main" id="{D05E0D8B-5585-AA4A-788B-9AEE84A482DF}"/>
                    </a:ext>
                  </a:extLst>
                </p:cNvPr>
                <p:cNvGrpSpPr/>
                <p:nvPr/>
              </p:nvGrpSpPr>
              <p:grpSpPr>
                <a:xfrm>
                  <a:off x="2030103" y="2238886"/>
                  <a:ext cx="158399" cy="121733"/>
                  <a:chOff x="2030103" y="2238886"/>
                  <a:chExt cx="158399" cy="121733"/>
                </a:xfrm>
                <a:grpFill/>
              </p:grpSpPr>
              <p:sp>
                <p:nvSpPr>
                  <p:cNvPr id="453" name="Freeform 325">
                    <a:extLst>
                      <a:ext uri="{FF2B5EF4-FFF2-40B4-BE49-F238E27FC236}">
                        <a16:creationId xmlns:a16="http://schemas.microsoft.com/office/drawing/2014/main" id="{ABB6346A-6740-AEFA-7D67-F006AC27FF2B}"/>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4" name="Freeform 326">
                    <a:extLst>
                      <a:ext uri="{FF2B5EF4-FFF2-40B4-BE49-F238E27FC236}">
                        <a16:creationId xmlns:a16="http://schemas.microsoft.com/office/drawing/2014/main" id="{1B4246E2-DD13-D0B7-388F-0AF673A4FA5B}"/>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5" name="Freeform 327">
                    <a:extLst>
                      <a:ext uri="{FF2B5EF4-FFF2-40B4-BE49-F238E27FC236}">
                        <a16:creationId xmlns:a16="http://schemas.microsoft.com/office/drawing/2014/main" id="{5DEAABDD-2A77-AAF6-A605-14E1C61FB324}"/>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4" name="Graphic 3409">
                  <a:extLst>
                    <a:ext uri="{FF2B5EF4-FFF2-40B4-BE49-F238E27FC236}">
                      <a16:creationId xmlns:a16="http://schemas.microsoft.com/office/drawing/2014/main" id="{3F13F27A-3DC2-B48C-4818-499608B6AF48}"/>
                    </a:ext>
                  </a:extLst>
                </p:cNvPr>
                <p:cNvGrpSpPr/>
                <p:nvPr/>
              </p:nvGrpSpPr>
              <p:grpSpPr>
                <a:xfrm>
                  <a:off x="1836631" y="2203682"/>
                  <a:ext cx="182694" cy="85214"/>
                  <a:chOff x="1836631" y="2203682"/>
                  <a:chExt cx="182694" cy="85214"/>
                </a:xfrm>
                <a:grpFill/>
              </p:grpSpPr>
              <p:sp>
                <p:nvSpPr>
                  <p:cNvPr id="450" name="Freeform 322">
                    <a:extLst>
                      <a:ext uri="{FF2B5EF4-FFF2-40B4-BE49-F238E27FC236}">
                        <a16:creationId xmlns:a16="http://schemas.microsoft.com/office/drawing/2014/main" id="{89B2E3DF-BD2C-4573-ED05-574BCD151946}"/>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1" name="Freeform 323">
                    <a:extLst>
                      <a:ext uri="{FF2B5EF4-FFF2-40B4-BE49-F238E27FC236}">
                        <a16:creationId xmlns:a16="http://schemas.microsoft.com/office/drawing/2014/main" id="{95C5C524-2C91-B0A9-710F-97BE4786C44D}"/>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52" name="Freeform 324">
                    <a:extLst>
                      <a:ext uri="{FF2B5EF4-FFF2-40B4-BE49-F238E27FC236}">
                        <a16:creationId xmlns:a16="http://schemas.microsoft.com/office/drawing/2014/main" id="{70BF0DFF-D4A5-9E62-427D-E9852D014934}"/>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5" name="Graphic 3409">
                  <a:extLst>
                    <a:ext uri="{FF2B5EF4-FFF2-40B4-BE49-F238E27FC236}">
                      <a16:creationId xmlns:a16="http://schemas.microsoft.com/office/drawing/2014/main" id="{3774B5B9-E54D-8E50-D400-6483CE88264E}"/>
                    </a:ext>
                  </a:extLst>
                </p:cNvPr>
                <p:cNvGrpSpPr/>
                <p:nvPr/>
              </p:nvGrpSpPr>
              <p:grpSpPr>
                <a:xfrm>
                  <a:off x="2074298" y="1983822"/>
                  <a:ext cx="54520" cy="168389"/>
                  <a:chOff x="2074298" y="1983822"/>
                  <a:chExt cx="54520" cy="168389"/>
                </a:xfrm>
                <a:grpFill/>
              </p:grpSpPr>
              <p:sp>
                <p:nvSpPr>
                  <p:cNvPr id="447" name="Freeform 319">
                    <a:extLst>
                      <a:ext uri="{FF2B5EF4-FFF2-40B4-BE49-F238E27FC236}">
                        <a16:creationId xmlns:a16="http://schemas.microsoft.com/office/drawing/2014/main" id="{C577A85C-BA19-AA58-115B-517899C273EC}"/>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8" name="Freeform 320">
                    <a:extLst>
                      <a:ext uri="{FF2B5EF4-FFF2-40B4-BE49-F238E27FC236}">
                        <a16:creationId xmlns:a16="http://schemas.microsoft.com/office/drawing/2014/main" id="{66670C22-F5BC-8A16-A8A7-027826C78B99}"/>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9" name="Freeform 321">
                    <a:extLst>
                      <a:ext uri="{FF2B5EF4-FFF2-40B4-BE49-F238E27FC236}">
                        <a16:creationId xmlns:a16="http://schemas.microsoft.com/office/drawing/2014/main" id="{D9D9C121-192F-1587-2C0A-53C7FD94DDD7}"/>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6" name="Graphic 3409">
                  <a:extLst>
                    <a:ext uri="{FF2B5EF4-FFF2-40B4-BE49-F238E27FC236}">
                      <a16:creationId xmlns:a16="http://schemas.microsoft.com/office/drawing/2014/main" id="{ADE0333D-82F0-F480-3C23-379B9954C57D}"/>
                    </a:ext>
                  </a:extLst>
                </p:cNvPr>
                <p:cNvGrpSpPr/>
                <p:nvPr/>
              </p:nvGrpSpPr>
              <p:grpSpPr>
                <a:xfrm>
                  <a:off x="1877606" y="2045258"/>
                  <a:ext cx="151191" cy="107906"/>
                  <a:chOff x="1877606" y="2045258"/>
                  <a:chExt cx="151191" cy="107906"/>
                </a:xfrm>
                <a:grpFill/>
              </p:grpSpPr>
              <p:sp>
                <p:nvSpPr>
                  <p:cNvPr id="444" name="Freeform 764">
                    <a:extLst>
                      <a:ext uri="{FF2B5EF4-FFF2-40B4-BE49-F238E27FC236}">
                        <a16:creationId xmlns:a16="http://schemas.microsoft.com/office/drawing/2014/main" id="{74DA578E-86A7-2B71-3113-1B9117958ABA}"/>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5" name="Freeform 765">
                    <a:extLst>
                      <a:ext uri="{FF2B5EF4-FFF2-40B4-BE49-F238E27FC236}">
                        <a16:creationId xmlns:a16="http://schemas.microsoft.com/office/drawing/2014/main" id="{7CE843E8-F412-54AF-6865-F53991F4FABA}"/>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6" name="Freeform 766">
                    <a:extLst>
                      <a:ext uri="{FF2B5EF4-FFF2-40B4-BE49-F238E27FC236}">
                        <a16:creationId xmlns:a16="http://schemas.microsoft.com/office/drawing/2014/main" id="{90169171-4BF2-5EE3-F1D0-54EAA0FB23A8}"/>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7" name="Graphic 3409">
                  <a:extLst>
                    <a:ext uri="{FF2B5EF4-FFF2-40B4-BE49-F238E27FC236}">
                      <a16:creationId xmlns:a16="http://schemas.microsoft.com/office/drawing/2014/main" id="{F792D1D1-531B-288E-58F7-3126CDA0C8EA}"/>
                    </a:ext>
                  </a:extLst>
                </p:cNvPr>
                <p:cNvGrpSpPr/>
                <p:nvPr/>
              </p:nvGrpSpPr>
              <p:grpSpPr>
                <a:xfrm>
                  <a:off x="1977236" y="2004167"/>
                  <a:ext cx="96903" cy="160331"/>
                  <a:chOff x="1977236" y="2004167"/>
                  <a:chExt cx="96903" cy="160331"/>
                </a:xfrm>
                <a:grpFill/>
              </p:grpSpPr>
              <p:sp>
                <p:nvSpPr>
                  <p:cNvPr id="441" name="Freeform 760">
                    <a:extLst>
                      <a:ext uri="{FF2B5EF4-FFF2-40B4-BE49-F238E27FC236}">
                        <a16:creationId xmlns:a16="http://schemas.microsoft.com/office/drawing/2014/main" id="{CE0FE5E0-4E30-005C-DD18-B2164EA74B6E}"/>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2" name="Freeform 761">
                    <a:extLst>
                      <a:ext uri="{FF2B5EF4-FFF2-40B4-BE49-F238E27FC236}">
                        <a16:creationId xmlns:a16="http://schemas.microsoft.com/office/drawing/2014/main" id="{33A364B1-2D5A-FA4D-669A-B5E7B6ACFCC0}"/>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3" name="Freeform 762">
                    <a:extLst>
                      <a:ext uri="{FF2B5EF4-FFF2-40B4-BE49-F238E27FC236}">
                        <a16:creationId xmlns:a16="http://schemas.microsoft.com/office/drawing/2014/main" id="{8F52E1BE-8DA3-5EFB-5AB6-A1C94FBEBB24}"/>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8" name="Graphic 3409">
                  <a:extLst>
                    <a:ext uri="{FF2B5EF4-FFF2-40B4-BE49-F238E27FC236}">
                      <a16:creationId xmlns:a16="http://schemas.microsoft.com/office/drawing/2014/main" id="{FA2CB528-23F2-FC0C-BECE-88D611D4EC65}"/>
                    </a:ext>
                  </a:extLst>
                </p:cNvPr>
                <p:cNvGrpSpPr/>
                <p:nvPr/>
              </p:nvGrpSpPr>
              <p:grpSpPr>
                <a:xfrm>
                  <a:off x="2104208" y="2027932"/>
                  <a:ext cx="117614" cy="140567"/>
                  <a:chOff x="2104208" y="2027932"/>
                  <a:chExt cx="117614" cy="140567"/>
                </a:xfrm>
                <a:grpFill/>
              </p:grpSpPr>
              <p:sp>
                <p:nvSpPr>
                  <p:cNvPr id="438" name="Freeform 757">
                    <a:extLst>
                      <a:ext uri="{FF2B5EF4-FFF2-40B4-BE49-F238E27FC236}">
                        <a16:creationId xmlns:a16="http://schemas.microsoft.com/office/drawing/2014/main" id="{18AA262F-F7AB-F357-DCA4-9814301C90C8}"/>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9" name="Freeform 758">
                    <a:extLst>
                      <a:ext uri="{FF2B5EF4-FFF2-40B4-BE49-F238E27FC236}">
                        <a16:creationId xmlns:a16="http://schemas.microsoft.com/office/drawing/2014/main" id="{C35E2093-0C41-7D87-F560-0A41131D111E}"/>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40" name="Freeform 759">
                    <a:extLst>
                      <a:ext uri="{FF2B5EF4-FFF2-40B4-BE49-F238E27FC236}">
                        <a16:creationId xmlns:a16="http://schemas.microsoft.com/office/drawing/2014/main" id="{B6302311-6540-D2C2-B86A-EFB9651FDE33}"/>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99" name="Graphic 3409">
                  <a:extLst>
                    <a:ext uri="{FF2B5EF4-FFF2-40B4-BE49-F238E27FC236}">
                      <a16:creationId xmlns:a16="http://schemas.microsoft.com/office/drawing/2014/main" id="{85CC1425-F4D8-8505-2BEF-521BC99D2A75}"/>
                    </a:ext>
                  </a:extLst>
                </p:cNvPr>
                <p:cNvGrpSpPr/>
                <p:nvPr/>
              </p:nvGrpSpPr>
              <p:grpSpPr>
                <a:xfrm>
                  <a:off x="1877002" y="2122197"/>
                  <a:ext cx="150320" cy="98880"/>
                  <a:chOff x="1877002" y="2122197"/>
                  <a:chExt cx="150320" cy="98880"/>
                </a:xfrm>
                <a:grpFill/>
              </p:grpSpPr>
              <p:sp>
                <p:nvSpPr>
                  <p:cNvPr id="435" name="Freeform 680">
                    <a:extLst>
                      <a:ext uri="{FF2B5EF4-FFF2-40B4-BE49-F238E27FC236}">
                        <a16:creationId xmlns:a16="http://schemas.microsoft.com/office/drawing/2014/main" id="{F3CD95CD-3515-1F7C-2774-A4006B9D2C37}"/>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6" name="Freeform 681">
                    <a:extLst>
                      <a:ext uri="{FF2B5EF4-FFF2-40B4-BE49-F238E27FC236}">
                        <a16:creationId xmlns:a16="http://schemas.microsoft.com/office/drawing/2014/main" id="{BE1244FF-334C-DC0F-E662-61CDD8CDB14F}"/>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7" name="Freeform 754">
                    <a:extLst>
                      <a:ext uri="{FF2B5EF4-FFF2-40B4-BE49-F238E27FC236}">
                        <a16:creationId xmlns:a16="http://schemas.microsoft.com/office/drawing/2014/main" id="{5A9333AD-6062-71E1-BC24-67FEA6F9F897}"/>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0" name="Graphic 3409">
                  <a:extLst>
                    <a:ext uri="{FF2B5EF4-FFF2-40B4-BE49-F238E27FC236}">
                      <a16:creationId xmlns:a16="http://schemas.microsoft.com/office/drawing/2014/main" id="{6EB5C243-E6F0-D39F-9C79-AC87CE04EE5D}"/>
                    </a:ext>
                  </a:extLst>
                </p:cNvPr>
                <p:cNvGrpSpPr/>
                <p:nvPr/>
              </p:nvGrpSpPr>
              <p:grpSpPr>
                <a:xfrm>
                  <a:off x="2099814" y="2185126"/>
                  <a:ext cx="164725" cy="59764"/>
                  <a:chOff x="2099814" y="2185126"/>
                  <a:chExt cx="164725" cy="59764"/>
                </a:xfrm>
                <a:grpFill/>
              </p:grpSpPr>
              <p:sp>
                <p:nvSpPr>
                  <p:cNvPr id="432" name="Freeform 677">
                    <a:extLst>
                      <a:ext uri="{FF2B5EF4-FFF2-40B4-BE49-F238E27FC236}">
                        <a16:creationId xmlns:a16="http://schemas.microsoft.com/office/drawing/2014/main" id="{9F571D80-9425-82D8-7F94-57E170BD0735}"/>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3" name="Freeform 678">
                    <a:extLst>
                      <a:ext uri="{FF2B5EF4-FFF2-40B4-BE49-F238E27FC236}">
                        <a16:creationId xmlns:a16="http://schemas.microsoft.com/office/drawing/2014/main" id="{05EF24F4-E967-6870-4D73-A8909BF560A2}"/>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4" name="Freeform 679">
                    <a:extLst>
                      <a:ext uri="{FF2B5EF4-FFF2-40B4-BE49-F238E27FC236}">
                        <a16:creationId xmlns:a16="http://schemas.microsoft.com/office/drawing/2014/main" id="{B29437F5-C99D-7024-8A78-ACBF0CE6D493}"/>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1" name="Graphic 3409">
                  <a:extLst>
                    <a:ext uri="{FF2B5EF4-FFF2-40B4-BE49-F238E27FC236}">
                      <a16:creationId xmlns:a16="http://schemas.microsoft.com/office/drawing/2014/main" id="{B4EA155F-C4FB-C5DA-A7BC-385ABAA87848}"/>
                    </a:ext>
                  </a:extLst>
                </p:cNvPr>
                <p:cNvGrpSpPr/>
                <p:nvPr/>
              </p:nvGrpSpPr>
              <p:grpSpPr>
                <a:xfrm>
                  <a:off x="1981225" y="2119702"/>
                  <a:ext cx="203065" cy="113186"/>
                  <a:chOff x="1981225" y="2119702"/>
                  <a:chExt cx="203065" cy="113186"/>
                </a:xfrm>
                <a:grpFill/>
              </p:grpSpPr>
              <p:sp>
                <p:nvSpPr>
                  <p:cNvPr id="429" name="Freeform 674">
                    <a:extLst>
                      <a:ext uri="{FF2B5EF4-FFF2-40B4-BE49-F238E27FC236}">
                        <a16:creationId xmlns:a16="http://schemas.microsoft.com/office/drawing/2014/main" id="{8C19A2B8-A707-16A5-1BBA-3C119F0AC6E8}"/>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0" name="Freeform 675">
                    <a:extLst>
                      <a:ext uri="{FF2B5EF4-FFF2-40B4-BE49-F238E27FC236}">
                        <a16:creationId xmlns:a16="http://schemas.microsoft.com/office/drawing/2014/main" id="{2ED676BC-74CB-B1E6-8084-CD8EE3ED0833}"/>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31" name="Freeform 676">
                    <a:extLst>
                      <a:ext uri="{FF2B5EF4-FFF2-40B4-BE49-F238E27FC236}">
                        <a16:creationId xmlns:a16="http://schemas.microsoft.com/office/drawing/2014/main" id="{B6DFA411-16C7-6517-8A23-4C84F0401CA9}"/>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2" name="Graphic 3409">
                  <a:extLst>
                    <a:ext uri="{FF2B5EF4-FFF2-40B4-BE49-F238E27FC236}">
                      <a16:creationId xmlns:a16="http://schemas.microsoft.com/office/drawing/2014/main" id="{6BA921A0-CB10-8710-9199-BC7CD1F77A3B}"/>
                    </a:ext>
                  </a:extLst>
                </p:cNvPr>
                <p:cNvGrpSpPr/>
                <p:nvPr/>
              </p:nvGrpSpPr>
              <p:grpSpPr>
                <a:xfrm>
                  <a:off x="1873621" y="2140301"/>
                  <a:ext cx="198514" cy="122496"/>
                  <a:chOff x="1873621" y="2140301"/>
                  <a:chExt cx="198514" cy="122496"/>
                </a:xfrm>
                <a:grpFill/>
              </p:grpSpPr>
              <p:sp>
                <p:nvSpPr>
                  <p:cNvPr id="426" name="Freeform 61">
                    <a:extLst>
                      <a:ext uri="{FF2B5EF4-FFF2-40B4-BE49-F238E27FC236}">
                        <a16:creationId xmlns:a16="http://schemas.microsoft.com/office/drawing/2014/main" id="{EF4AE938-6D68-CF93-1FB7-6C2509158858}"/>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7" name="Freeform 62">
                    <a:extLst>
                      <a:ext uri="{FF2B5EF4-FFF2-40B4-BE49-F238E27FC236}">
                        <a16:creationId xmlns:a16="http://schemas.microsoft.com/office/drawing/2014/main" id="{12D531B7-8579-480F-6E95-2DA360259014}"/>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8" name="Freeform 657">
                    <a:extLst>
                      <a:ext uri="{FF2B5EF4-FFF2-40B4-BE49-F238E27FC236}">
                        <a16:creationId xmlns:a16="http://schemas.microsoft.com/office/drawing/2014/main" id="{86632751-F8C1-405D-2F18-7C5386BBF688}"/>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3" name="Graphic 3409">
                  <a:extLst>
                    <a:ext uri="{FF2B5EF4-FFF2-40B4-BE49-F238E27FC236}">
                      <a16:creationId xmlns:a16="http://schemas.microsoft.com/office/drawing/2014/main" id="{5B155ABD-2FA1-6FBC-75E4-91E713DC8704}"/>
                    </a:ext>
                  </a:extLst>
                </p:cNvPr>
                <p:cNvGrpSpPr/>
                <p:nvPr/>
              </p:nvGrpSpPr>
              <p:grpSpPr>
                <a:xfrm>
                  <a:off x="2020402" y="2258430"/>
                  <a:ext cx="102453" cy="217441"/>
                  <a:chOff x="2020402" y="2258430"/>
                  <a:chExt cx="102453" cy="217441"/>
                </a:xfrm>
                <a:grpFill/>
              </p:grpSpPr>
              <p:sp>
                <p:nvSpPr>
                  <p:cNvPr id="423" name="Freeform 58">
                    <a:extLst>
                      <a:ext uri="{FF2B5EF4-FFF2-40B4-BE49-F238E27FC236}">
                        <a16:creationId xmlns:a16="http://schemas.microsoft.com/office/drawing/2014/main" id="{F93E3D7A-AC81-DE69-6CA8-8DA382B53136}"/>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4" name="Freeform 59">
                    <a:extLst>
                      <a:ext uri="{FF2B5EF4-FFF2-40B4-BE49-F238E27FC236}">
                        <a16:creationId xmlns:a16="http://schemas.microsoft.com/office/drawing/2014/main" id="{038E2EC8-5A3A-4008-85FA-8427239D336E}"/>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5" name="Freeform 60">
                    <a:extLst>
                      <a:ext uri="{FF2B5EF4-FFF2-40B4-BE49-F238E27FC236}">
                        <a16:creationId xmlns:a16="http://schemas.microsoft.com/office/drawing/2014/main" id="{621ECA97-80D2-6FC0-52AE-4D9762750F7A}"/>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4" name="Graphic 3409">
                  <a:extLst>
                    <a:ext uri="{FF2B5EF4-FFF2-40B4-BE49-F238E27FC236}">
                      <a16:creationId xmlns:a16="http://schemas.microsoft.com/office/drawing/2014/main" id="{C9FD9A0F-F872-92A4-00E7-48D8CEDB84B8}"/>
                    </a:ext>
                  </a:extLst>
                </p:cNvPr>
                <p:cNvGrpSpPr/>
                <p:nvPr/>
              </p:nvGrpSpPr>
              <p:grpSpPr>
                <a:xfrm>
                  <a:off x="2006259" y="2174477"/>
                  <a:ext cx="198514" cy="122514"/>
                  <a:chOff x="2006259" y="2174477"/>
                  <a:chExt cx="198514" cy="122514"/>
                </a:xfrm>
                <a:grpFill/>
              </p:grpSpPr>
              <p:sp>
                <p:nvSpPr>
                  <p:cNvPr id="420" name="Freeform 55">
                    <a:extLst>
                      <a:ext uri="{FF2B5EF4-FFF2-40B4-BE49-F238E27FC236}">
                        <a16:creationId xmlns:a16="http://schemas.microsoft.com/office/drawing/2014/main" id="{25C5ED8F-D90F-E5D4-D2E7-D4CC0B300161}"/>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1" name="Freeform 56">
                    <a:extLst>
                      <a:ext uri="{FF2B5EF4-FFF2-40B4-BE49-F238E27FC236}">
                        <a16:creationId xmlns:a16="http://schemas.microsoft.com/office/drawing/2014/main" id="{BB1FBC9A-66B7-4091-10D0-705E473881A1}"/>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22" name="Freeform 57">
                    <a:extLst>
                      <a:ext uri="{FF2B5EF4-FFF2-40B4-BE49-F238E27FC236}">
                        <a16:creationId xmlns:a16="http://schemas.microsoft.com/office/drawing/2014/main" id="{9DFECA9A-CA1B-8632-5AC0-0BEB0B44DBFA}"/>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5" name="Graphic 3409">
                  <a:extLst>
                    <a:ext uri="{FF2B5EF4-FFF2-40B4-BE49-F238E27FC236}">
                      <a16:creationId xmlns:a16="http://schemas.microsoft.com/office/drawing/2014/main" id="{B7DAAE93-B166-2FC3-CF1A-B1634D796A74}"/>
                    </a:ext>
                  </a:extLst>
                </p:cNvPr>
                <p:cNvGrpSpPr/>
                <p:nvPr/>
              </p:nvGrpSpPr>
              <p:grpSpPr>
                <a:xfrm>
                  <a:off x="1873715" y="2290320"/>
                  <a:ext cx="198514" cy="122591"/>
                  <a:chOff x="1873715" y="2290320"/>
                  <a:chExt cx="198514" cy="122591"/>
                </a:xfrm>
                <a:grpFill/>
              </p:grpSpPr>
              <p:sp>
                <p:nvSpPr>
                  <p:cNvPr id="417" name="Freeform 52">
                    <a:extLst>
                      <a:ext uri="{FF2B5EF4-FFF2-40B4-BE49-F238E27FC236}">
                        <a16:creationId xmlns:a16="http://schemas.microsoft.com/office/drawing/2014/main" id="{70A2BF96-92D5-F938-B72D-9CB24ACDFD6B}"/>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8" name="Freeform 53">
                    <a:extLst>
                      <a:ext uri="{FF2B5EF4-FFF2-40B4-BE49-F238E27FC236}">
                        <a16:creationId xmlns:a16="http://schemas.microsoft.com/office/drawing/2014/main" id="{09F82892-FBAF-A15E-277E-262D04E50501}"/>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9" name="Freeform 54">
                    <a:extLst>
                      <a:ext uri="{FF2B5EF4-FFF2-40B4-BE49-F238E27FC236}">
                        <a16:creationId xmlns:a16="http://schemas.microsoft.com/office/drawing/2014/main" id="{DDD9B6E8-91FF-43EF-2A84-92710EF2EFFA}"/>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6" name="Graphic 3409">
                  <a:extLst>
                    <a:ext uri="{FF2B5EF4-FFF2-40B4-BE49-F238E27FC236}">
                      <a16:creationId xmlns:a16="http://schemas.microsoft.com/office/drawing/2014/main" id="{F5ECE4B4-E928-1F57-3228-5C3C748B8F9F}"/>
                    </a:ext>
                  </a:extLst>
                </p:cNvPr>
                <p:cNvGrpSpPr/>
                <p:nvPr/>
              </p:nvGrpSpPr>
              <p:grpSpPr>
                <a:xfrm>
                  <a:off x="2054216" y="2105002"/>
                  <a:ext cx="167919" cy="93691"/>
                  <a:chOff x="2054216" y="2105002"/>
                  <a:chExt cx="167919" cy="93691"/>
                </a:xfrm>
                <a:grpFill/>
              </p:grpSpPr>
              <p:sp>
                <p:nvSpPr>
                  <p:cNvPr id="411" name="Freeform 46">
                    <a:extLst>
                      <a:ext uri="{FF2B5EF4-FFF2-40B4-BE49-F238E27FC236}">
                        <a16:creationId xmlns:a16="http://schemas.microsoft.com/office/drawing/2014/main" id="{9A9B3AFA-BD7C-7D4C-E0D7-3FB6BA72FA88}"/>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2" name="Freeform 47">
                    <a:extLst>
                      <a:ext uri="{FF2B5EF4-FFF2-40B4-BE49-F238E27FC236}">
                        <a16:creationId xmlns:a16="http://schemas.microsoft.com/office/drawing/2014/main" id="{9CA67F42-278E-D58F-3405-271F38837D45}"/>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3" name="Freeform 48">
                    <a:extLst>
                      <a:ext uri="{FF2B5EF4-FFF2-40B4-BE49-F238E27FC236}">
                        <a16:creationId xmlns:a16="http://schemas.microsoft.com/office/drawing/2014/main" id="{A236071C-2332-662E-BD73-1D60B32F7C48}"/>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4" name="Freeform 49">
                    <a:extLst>
                      <a:ext uri="{FF2B5EF4-FFF2-40B4-BE49-F238E27FC236}">
                        <a16:creationId xmlns:a16="http://schemas.microsoft.com/office/drawing/2014/main" id="{CF4BDE67-E66B-C359-9272-82CA99AF9592}"/>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5" name="Freeform 50">
                    <a:extLst>
                      <a:ext uri="{FF2B5EF4-FFF2-40B4-BE49-F238E27FC236}">
                        <a16:creationId xmlns:a16="http://schemas.microsoft.com/office/drawing/2014/main" id="{05F25DDF-CD41-3623-0E03-3A3CEEA22261}"/>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6" name="Freeform 51">
                    <a:extLst>
                      <a:ext uri="{FF2B5EF4-FFF2-40B4-BE49-F238E27FC236}">
                        <a16:creationId xmlns:a16="http://schemas.microsoft.com/office/drawing/2014/main" id="{C7DF1309-31F6-344B-AA72-CBFFBF067F45}"/>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07" name="Graphic 3409">
                  <a:extLst>
                    <a:ext uri="{FF2B5EF4-FFF2-40B4-BE49-F238E27FC236}">
                      <a16:creationId xmlns:a16="http://schemas.microsoft.com/office/drawing/2014/main" id="{A688AD45-0026-BAB9-547D-42DEA9D3472E}"/>
                    </a:ext>
                  </a:extLst>
                </p:cNvPr>
                <p:cNvGrpSpPr/>
                <p:nvPr/>
              </p:nvGrpSpPr>
              <p:grpSpPr>
                <a:xfrm>
                  <a:off x="1868698" y="2229447"/>
                  <a:ext cx="206824" cy="124408"/>
                  <a:chOff x="1868698" y="2229447"/>
                  <a:chExt cx="206824" cy="124408"/>
                </a:xfrm>
                <a:grpFill/>
              </p:grpSpPr>
              <p:sp>
                <p:nvSpPr>
                  <p:cNvPr id="408" name="Freeform 43">
                    <a:extLst>
                      <a:ext uri="{FF2B5EF4-FFF2-40B4-BE49-F238E27FC236}">
                        <a16:creationId xmlns:a16="http://schemas.microsoft.com/office/drawing/2014/main" id="{CE1281E7-1B9E-EA51-437B-1F39A0C25E6A}"/>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09" name="Freeform 44">
                    <a:extLst>
                      <a:ext uri="{FF2B5EF4-FFF2-40B4-BE49-F238E27FC236}">
                        <a16:creationId xmlns:a16="http://schemas.microsoft.com/office/drawing/2014/main" id="{F1C06DA3-7662-3AE6-B040-9F5BB7C6EAD4}"/>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410" name="Freeform 45">
                    <a:extLst>
                      <a:ext uri="{FF2B5EF4-FFF2-40B4-BE49-F238E27FC236}">
                        <a16:creationId xmlns:a16="http://schemas.microsoft.com/office/drawing/2014/main" id="{6D6397A1-508F-39EA-7333-1313B661C1D8}"/>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99" name="Graphic 98">
                <a:extLst>
                  <a:ext uri="{FF2B5EF4-FFF2-40B4-BE49-F238E27FC236}">
                    <a16:creationId xmlns:a16="http://schemas.microsoft.com/office/drawing/2014/main" id="{8D6F6CC0-3EA9-305E-7BE2-8FA8D746F5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67196" y="1853822"/>
                <a:ext cx="188574" cy="197344"/>
              </a:xfrm>
              <a:prstGeom prst="rect">
                <a:avLst/>
              </a:prstGeom>
            </p:spPr>
          </p:pic>
          <p:grpSp>
            <p:nvGrpSpPr>
              <p:cNvPr id="100" name="Group 99">
                <a:extLst>
                  <a:ext uri="{FF2B5EF4-FFF2-40B4-BE49-F238E27FC236}">
                    <a16:creationId xmlns:a16="http://schemas.microsoft.com/office/drawing/2014/main" id="{A530038A-CE38-BF78-6191-A8AF95220941}"/>
                  </a:ext>
                </a:extLst>
              </p:cNvPr>
              <p:cNvGrpSpPr/>
              <p:nvPr/>
            </p:nvGrpSpPr>
            <p:grpSpPr>
              <a:xfrm>
                <a:off x="5081573" y="1830700"/>
                <a:ext cx="125820" cy="145738"/>
                <a:chOff x="1836631" y="1980208"/>
                <a:chExt cx="427908" cy="495663"/>
              </a:xfrm>
              <a:solidFill>
                <a:schemeClr val="tx1"/>
              </a:solidFill>
            </p:grpSpPr>
            <p:grpSp>
              <p:nvGrpSpPr>
                <p:cNvPr id="320" name="Graphic 3409">
                  <a:extLst>
                    <a:ext uri="{FF2B5EF4-FFF2-40B4-BE49-F238E27FC236}">
                      <a16:creationId xmlns:a16="http://schemas.microsoft.com/office/drawing/2014/main" id="{21B3A0D4-9843-3AE2-58A7-558B5F8CB137}"/>
                    </a:ext>
                  </a:extLst>
                </p:cNvPr>
                <p:cNvGrpSpPr/>
                <p:nvPr/>
              </p:nvGrpSpPr>
              <p:grpSpPr>
                <a:xfrm>
                  <a:off x="1972726" y="1980208"/>
                  <a:ext cx="215412" cy="96851"/>
                  <a:chOff x="1972726" y="1980208"/>
                  <a:chExt cx="215412" cy="96851"/>
                </a:xfrm>
                <a:grpFill/>
              </p:grpSpPr>
              <p:sp>
                <p:nvSpPr>
                  <p:cNvPr id="388" name="Freeform 331">
                    <a:extLst>
                      <a:ext uri="{FF2B5EF4-FFF2-40B4-BE49-F238E27FC236}">
                        <a16:creationId xmlns:a16="http://schemas.microsoft.com/office/drawing/2014/main" id="{953DEBF5-475D-5156-64CD-4C7B2EEF93AC}"/>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9" name="Freeform 332">
                    <a:extLst>
                      <a:ext uri="{FF2B5EF4-FFF2-40B4-BE49-F238E27FC236}">
                        <a16:creationId xmlns:a16="http://schemas.microsoft.com/office/drawing/2014/main" id="{8A8BFACA-04AE-A97C-C400-3F14CF66099B}"/>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90" name="Freeform 333">
                    <a:extLst>
                      <a:ext uri="{FF2B5EF4-FFF2-40B4-BE49-F238E27FC236}">
                        <a16:creationId xmlns:a16="http://schemas.microsoft.com/office/drawing/2014/main" id="{867187B2-732B-08DD-7170-3D23732EC132}"/>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1" name="Graphic 3409">
                  <a:extLst>
                    <a:ext uri="{FF2B5EF4-FFF2-40B4-BE49-F238E27FC236}">
                      <a16:creationId xmlns:a16="http://schemas.microsoft.com/office/drawing/2014/main" id="{6EDE46BF-A03A-D4B4-DE25-497013972155}"/>
                    </a:ext>
                  </a:extLst>
                </p:cNvPr>
                <p:cNvGrpSpPr/>
                <p:nvPr/>
              </p:nvGrpSpPr>
              <p:grpSpPr>
                <a:xfrm>
                  <a:off x="2143985" y="2003459"/>
                  <a:ext cx="100116" cy="210569"/>
                  <a:chOff x="2143985" y="2003459"/>
                  <a:chExt cx="100116" cy="210569"/>
                </a:xfrm>
                <a:grpFill/>
              </p:grpSpPr>
              <p:sp>
                <p:nvSpPr>
                  <p:cNvPr id="385" name="Freeform 328">
                    <a:extLst>
                      <a:ext uri="{FF2B5EF4-FFF2-40B4-BE49-F238E27FC236}">
                        <a16:creationId xmlns:a16="http://schemas.microsoft.com/office/drawing/2014/main" id="{CA0DBF0E-66D5-1872-5380-AF7A63C1E808}"/>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6" name="Freeform 329">
                    <a:extLst>
                      <a:ext uri="{FF2B5EF4-FFF2-40B4-BE49-F238E27FC236}">
                        <a16:creationId xmlns:a16="http://schemas.microsoft.com/office/drawing/2014/main" id="{820406B4-A66C-9950-2188-6FA35E222838}"/>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7" name="Freeform 330">
                    <a:extLst>
                      <a:ext uri="{FF2B5EF4-FFF2-40B4-BE49-F238E27FC236}">
                        <a16:creationId xmlns:a16="http://schemas.microsoft.com/office/drawing/2014/main" id="{B44CBA1B-D95B-1AEF-F7D9-B7433CB17952}"/>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2" name="Graphic 3409">
                  <a:extLst>
                    <a:ext uri="{FF2B5EF4-FFF2-40B4-BE49-F238E27FC236}">
                      <a16:creationId xmlns:a16="http://schemas.microsoft.com/office/drawing/2014/main" id="{C792D3F3-58CA-0D5D-E3DC-89C3FFC139B6}"/>
                    </a:ext>
                  </a:extLst>
                </p:cNvPr>
                <p:cNvGrpSpPr/>
                <p:nvPr/>
              </p:nvGrpSpPr>
              <p:grpSpPr>
                <a:xfrm>
                  <a:off x="2030103" y="2238886"/>
                  <a:ext cx="158399" cy="121733"/>
                  <a:chOff x="2030103" y="2238886"/>
                  <a:chExt cx="158399" cy="121733"/>
                </a:xfrm>
                <a:grpFill/>
              </p:grpSpPr>
              <p:sp>
                <p:nvSpPr>
                  <p:cNvPr id="382" name="Freeform 325">
                    <a:extLst>
                      <a:ext uri="{FF2B5EF4-FFF2-40B4-BE49-F238E27FC236}">
                        <a16:creationId xmlns:a16="http://schemas.microsoft.com/office/drawing/2014/main" id="{4A69D61F-66F9-6284-4E27-7D7C083B36AC}"/>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3" name="Freeform 326">
                    <a:extLst>
                      <a:ext uri="{FF2B5EF4-FFF2-40B4-BE49-F238E27FC236}">
                        <a16:creationId xmlns:a16="http://schemas.microsoft.com/office/drawing/2014/main" id="{8DBC2D3B-7E03-028A-7168-506208504D2A}"/>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4" name="Freeform 327">
                    <a:extLst>
                      <a:ext uri="{FF2B5EF4-FFF2-40B4-BE49-F238E27FC236}">
                        <a16:creationId xmlns:a16="http://schemas.microsoft.com/office/drawing/2014/main" id="{EC4233FF-C514-ABCE-0A81-51305E0E1A0E}"/>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3" name="Graphic 3409">
                  <a:extLst>
                    <a:ext uri="{FF2B5EF4-FFF2-40B4-BE49-F238E27FC236}">
                      <a16:creationId xmlns:a16="http://schemas.microsoft.com/office/drawing/2014/main" id="{EADDB81A-81D7-C498-8ADD-1D406E91BC30}"/>
                    </a:ext>
                  </a:extLst>
                </p:cNvPr>
                <p:cNvGrpSpPr/>
                <p:nvPr/>
              </p:nvGrpSpPr>
              <p:grpSpPr>
                <a:xfrm>
                  <a:off x="1836631" y="2203682"/>
                  <a:ext cx="182694" cy="85214"/>
                  <a:chOff x="1836631" y="2203682"/>
                  <a:chExt cx="182694" cy="85214"/>
                </a:xfrm>
                <a:grpFill/>
              </p:grpSpPr>
              <p:sp>
                <p:nvSpPr>
                  <p:cNvPr id="379" name="Freeform 322">
                    <a:extLst>
                      <a:ext uri="{FF2B5EF4-FFF2-40B4-BE49-F238E27FC236}">
                        <a16:creationId xmlns:a16="http://schemas.microsoft.com/office/drawing/2014/main" id="{86599155-223C-50B0-8996-8A6AEE0EF3C7}"/>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0" name="Freeform 323">
                    <a:extLst>
                      <a:ext uri="{FF2B5EF4-FFF2-40B4-BE49-F238E27FC236}">
                        <a16:creationId xmlns:a16="http://schemas.microsoft.com/office/drawing/2014/main" id="{6F8E9760-979A-73B7-9CEB-736CE4937BA1}"/>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81" name="Freeform 324">
                    <a:extLst>
                      <a:ext uri="{FF2B5EF4-FFF2-40B4-BE49-F238E27FC236}">
                        <a16:creationId xmlns:a16="http://schemas.microsoft.com/office/drawing/2014/main" id="{CE9F7EBD-F07B-DA44-4980-242EC8333E10}"/>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4" name="Graphic 3409">
                  <a:extLst>
                    <a:ext uri="{FF2B5EF4-FFF2-40B4-BE49-F238E27FC236}">
                      <a16:creationId xmlns:a16="http://schemas.microsoft.com/office/drawing/2014/main" id="{3B90E920-1D48-029E-35DA-6C5F5281B5C7}"/>
                    </a:ext>
                  </a:extLst>
                </p:cNvPr>
                <p:cNvGrpSpPr/>
                <p:nvPr/>
              </p:nvGrpSpPr>
              <p:grpSpPr>
                <a:xfrm>
                  <a:off x="2074298" y="1983822"/>
                  <a:ext cx="54520" cy="168389"/>
                  <a:chOff x="2074298" y="1983822"/>
                  <a:chExt cx="54520" cy="168389"/>
                </a:xfrm>
                <a:grpFill/>
              </p:grpSpPr>
              <p:sp>
                <p:nvSpPr>
                  <p:cNvPr id="376" name="Freeform 319">
                    <a:extLst>
                      <a:ext uri="{FF2B5EF4-FFF2-40B4-BE49-F238E27FC236}">
                        <a16:creationId xmlns:a16="http://schemas.microsoft.com/office/drawing/2014/main" id="{52DDCAE6-8951-D46D-6C70-1E1FF9C0C6FC}"/>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7" name="Freeform 320">
                    <a:extLst>
                      <a:ext uri="{FF2B5EF4-FFF2-40B4-BE49-F238E27FC236}">
                        <a16:creationId xmlns:a16="http://schemas.microsoft.com/office/drawing/2014/main" id="{B4A2A94E-0BBB-4AC5-EFE7-9B01D7C027BA}"/>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8" name="Freeform 321">
                    <a:extLst>
                      <a:ext uri="{FF2B5EF4-FFF2-40B4-BE49-F238E27FC236}">
                        <a16:creationId xmlns:a16="http://schemas.microsoft.com/office/drawing/2014/main" id="{A85C409C-C545-9733-31A0-F799085FC475}"/>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5" name="Graphic 3409">
                  <a:extLst>
                    <a:ext uri="{FF2B5EF4-FFF2-40B4-BE49-F238E27FC236}">
                      <a16:creationId xmlns:a16="http://schemas.microsoft.com/office/drawing/2014/main" id="{DE8F2081-3A5F-4E21-8C82-321ACAC9121F}"/>
                    </a:ext>
                  </a:extLst>
                </p:cNvPr>
                <p:cNvGrpSpPr/>
                <p:nvPr/>
              </p:nvGrpSpPr>
              <p:grpSpPr>
                <a:xfrm>
                  <a:off x="1877606" y="2045258"/>
                  <a:ext cx="151191" cy="107906"/>
                  <a:chOff x="1877606" y="2045258"/>
                  <a:chExt cx="151191" cy="107906"/>
                </a:xfrm>
                <a:grpFill/>
              </p:grpSpPr>
              <p:sp>
                <p:nvSpPr>
                  <p:cNvPr id="373" name="Freeform 764">
                    <a:extLst>
                      <a:ext uri="{FF2B5EF4-FFF2-40B4-BE49-F238E27FC236}">
                        <a16:creationId xmlns:a16="http://schemas.microsoft.com/office/drawing/2014/main" id="{24D800C5-053E-3538-75CB-CB77AC19286D}"/>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4" name="Freeform 765">
                    <a:extLst>
                      <a:ext uri="{FF2B5EF4-FFF2-40B4-BE49-F238E27FC236}">
                        <a16:creationId xmlns:a16="http://schemas.microsoft.com/office/drawing/2014/main" id="{FDD87C8A-DE45-F7F2-5284-EA955A738F1D}"/>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5" name="Freeform 766">
                    <a:extLst>
                      <a:ext uri="{FF2B5EF4-FFF2-40B4-BE49-F238E27FC236}">
                        <a16:creationId xmlns:a16="http://schemas.microsoft.com/office/drawing/2014/main" id="{A1B21D20-3BC3-57BF-FA88-0BB87D69F154}"/>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6" name="Graphic 3409">
                  <a:extLst>
                    <a:ext uri="{FF2B5EF4-FFF2-40B4-BE49-F238E27FC236}">
                      <a16:creationId xmlns:a16="http://schemas.microsoft.com/office/drawing/2014/main" id="{8A7522AB-964A-FE75-61A0-7B54B98F1CA0}"/>
                    </a:ext>
                  </a:extLst>
                </p:cNvPr>
                <p:cNvGrpSpPr/>
                <p:nvPr/>
              </p:nvGrpSpPr>
              <p:grpSpPr>
                <a:xfrm>
                  <a:off x="1977236" y="2004167"/>
                  <a:ext cx="96903" cy="160331"/>
                  <a:chOff x="1977236" y="2004167"/>
                  <a:chExt cx="96903" cy="160331"/>
                </a:xfrm>
                <a:grpFill/>
              </p:grpSpPr>
              <p:sp>
                <p:nvSpPr>
                  <p:cNvPr id="370" name="Freeform 760">
                    <a:extLst>
                      <a:ext uri="{FF2B5EF4-FFF2-40B4-BE49-F238E27FC236}">
                        <a16:creationId xmlns:a16="http://schemas.microsoft.com/office/drawing/2014/main" id="{3CE3EFBB-D13C-3D53-A3F7-D50820AD3393}"/>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1" name="Freeform 761">
                    <a:extLst>
                      <a:ext uri="{FF2B5EF4-FFF2-40B4-BE49-F238E27FC236}">
                        <a16:creationId xmlns:a16="http://schemas.microsoft.com/office/drawing/2014/main" id="{4BC73BFE-B0BD-877E-9653-DFA673318CFF}"/>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72" name="Freeform 762">
                    <a:extLst>
                      <a:ext uri="{FF2B5EF4-FFF2-40B4-BE49-F238E27FC236}">
                        <a16:creationId xmlns:a16="http://schemas.microsoft.com/office/drawing/2014/main" id="{B5F5640D-8158-E35E-59C0-45638B313360}"/>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7" name="Graphic 3409">
                  <a:extLst>
                    <a:ext uri="{FF2B5EF4-FFF2-40B4-BE49-F238E27FC236}">
                      <a16:creationId xmlns:a16="http://schemas.microsoft.com/office/drawing/2014/main" id="{9B258A4F-03E8-EFC1-CEA4-DA6A21C88FE6}"/>
                    </a:ext>
                  </a:extLst>
                </p:cNvPr>
                <p:cNvGrpSpPr/>
                <p:nvPr/>
              </p:nvGrpSpPr>
              <p:grpSpPr>
                <a:xfrm>
                  <a:off x="2104208" y="2027932"/>
                  <a:ext cx="117614" cy="140567"/>
                  <a:chOff x="2104208" y="2027932"/>
                  <a:chExt cx="117614" cy="140567"/>
                </a:xfrm>
                <a:grpFill/>
              </p:grpSpPr>
              <p:sp>
                <p:nvSpPr>
                  <p:cNvPr id="367" name="Freeform 757">
                    <a:extLst>
                      <a:ext uri="{FF2B5EF4-FFF2-40B4-BE49-F238E27FC236}">
                        <a16:creationId xmlns:a16="http://schemas.microsoft.com/office/drawing/2014/main" id="{F6240058-5D5A-3501-8062-FC5D070375C1}"/>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8" name="Freeform 758">
                    <a:extLst>
                      <a:ext uri="{FF2B5EF4-FFF2-40B4-BE49-F238E27FC236}">
                        <a16:creationId xmlns:a16="http://schemas.microsoft.com/office/drawing/2014/main" id="{B6F86B4F-FD49-0E59-6540-FECF0F84342B}"/>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9" name="Freeform 759">
                    <a:extLst>
                      <a:ext uri="{FF2B5EF4-FFF2-40B4-BE49-F238E27FC236}">
                        <a16:creationId xmlns:a16="http://schemas.microsoft.com/office/drawing/2014/main" id="{FCB4DBFC-A08C-BC5B-34B6-DB5BB9DACBA8}"/>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8" name="Graphic 3409">
                  <a:extLst>
                    <a:ext uri="{FF2B5EF4-FFF2-40B4-BE49-F238E27FC236}">
                      <a16:creationId xmlns:a16="http://schemas.microsoft.com/office/drawing/2014/main" id="{940DD9CB-799B-D6FB-934E-4C4B19A5AB82}"/>
                    </a:ext>
                  </a:extLst>
                </p:cNvPr>
                <p:cNvGrpSpPr/>
                <p:nvPr/>
              </p:nvGrpSpPr>
              <p:grpSpPr>
                <a:xfrm>
                  <a:off x="1877002" y="2122197"/>
                  <a:ext cx="150320" cy="98880"/>
                  <a:chOff x="1877002" y="2122197"/>
                  <a:chExt cx="150320" cy="98880"/>
                </a:xfrm>
                <a:grpFill/>
              </p:grpSpPr>
              <p:sp>
                <p:nvSpPr>
                  <p:cNvPr id="364" name="Freeform 680">
                    <a:extLst>
                      <a:ext uri="{FF2B5EF4-FFF2-40B4-BE49-F238E27FC236}">
                        <a16:creationId xmlns:a16="http://schemas.microsoft.com/office/drawing/2014/main" id="{BEB05FC4-05C5-D93C-967B-DBF7B64685F7}"/>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5" name="Freeform 681">
                    <a:extLst>
                      <a:ext uri="{FF2B5EF4-FFF2-40B4-BE49-F238E27FC236}">
                        <a16:creationId xmlns:a16="http://schemas.microsoft.com/office/drawing/2014/main" id="{3A5DB85F-2DC1-D0DD-C14D-FFF9682EDCF7}"/>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6" name="Freeform 754">
                    <a:extLst>
                      <a:ext uri="{FF2B5EF4-FFF2-40B4-BE49-F238E27FC236}">
                        <a16:creationId xmlns:a16="http://schemas.microsoft.com/office/drawing/2014/main" id="{2C64BD8A-5262-6F5A-2A0B-13C892AE40BF}"/>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29" name="Graphic 3409">
                  <a:extLst>
                    <a:ext uri="{FF2B5EF4-FFF2-40B4-BE49-F238E27FC236}">
                      <a16:creationId xmlns:a16="http://schemas.microsoft.com/office/drawing/2014/main" id="{868470A3-F876-3C8D-89D8-677CAF62D0E0}"/>
                    </a:ext>
                  </a:extLst>
                </p:cNvPr>
                <p:cNvGrpSpPr/>
                <p:nvPr/>
              </p:nvGrpSpPr>
              <p:grpSpPr>
                <a:xfrm>
                  <a:off x="2099814" y="2185126"/>
                  <a:ext cx="164725" cy="59764"/>
                  <a:chOff x="2099814" y="2185126"/>
                  <a:chExt cx="164725" cy="59764"/>
                </a:xfrm>
                <a:grpFill/>
              </p:grpSpPr>
              <p:sp>
                <p:nvSpPr>
                  <p:cNvPr id="361" name="Freeform 677">
                    <a:extLst>
                      <a:ext uri="{FF2B5EF4-FFF2-40B4-BE49-F238E27FC236}">
                        <a16:creationId xmlns:a16="http://schemas.microsoft.com/office/drawing/2014/main" id="{6F800BD2-F8D2-F1A0-4A6C-64D68DB1728C}"/>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2" name="Freeform 678">
                    <a:extLst>
                      <a:ext uri="{FF2B5EF4-FFF2-40B4-BE49-F238E27FC236}">
                        <a16:creationId xmlns:a16="http://schemas.microsoft.com/office/drawing/2014/main" id="{6252C950-CC89-6D44-D882-62E31CA60C93}"/>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3" name="Freeform 679">
                    <a:extLst>
                      <a:ext uri="{FF2B5EF4-FFF2-40B4-BE49-F238E27FC236}">
                        <a16:creationId xmlns:a16="http://schemas.microsoft.com/office/drawing/2014/main" id="{5EF0348F-91E0-6257-022C-E8EDC595F89E}"/>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0" name="Graphic 3409">
                  <a:extLst>
                    <a:ext uri="{FF2B5EF4-FFF2-40B4-BE49-F238E27FC236}">
                      <a16:creationId xmlns:a16="http://schemas.microsoft.com/office/drawing/2014/main" id="{8111735B-008C-EFF1-45FF-0A1A7F1CCCEA}"/>
                    </a:ext>
                  </a:extLst>
                </p:cNvPr>
                <p:cNvGrpSpPr/>
                <p:nvPr/>
              </p:nvGrpSpPr>
              <p:grpSpPr>
                <a:xfrm>
                  <a:off x="1981225" y="2119702"/>
                  <a:ext cx="203065" cy="113186"/>
                  <a:chOff x="1981225" y="2119702"/>
                  <a:chExt cx="203065" cy="113186"/>
                </a:xfrm>
                <a:grpFill/>
              </p:grpSpPr>
              <p:sp>
                <p:nvSpPr>
                  <p:cNvPr id="358" name="Freeform 674">
                    <a:extLst>
                      <a:ext uri="{FF2B5EF4-FFF2-40B4-BE49-F238E27FC236}">
                        <a16:creationId xmlns:a16="http://schemas.microsoft.com/office/drawing/2014/main" id="{36E59121-48D9-8304-F90E-0329D1EFECFB}"/>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9" name="Freeform 675">
                    <a:extLst>
                      <a:ext uri="{FF2B5EF4-FFF2-40B4-BE49-F238E27FC236}">
                        <a16:creationId xmlns:a16="http://schemas.microsoft.com/office/drawing/2014/main" id="{B3D1424E-5567-FE55-5335-14FFAEFC4E2F}"/>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60" name="Freeform 676">
                    <a:extLst>
                      <a:ext uri="{FF2B5EF4-FFF2-40B4-BE49-F238E27FC236}">
                        <a16:creationId xmlns:a16="http://schemas.microsoft.com/office/drawing/2014/main" id="{9FBD14C2-44FB-C200-932C-97956AF71F25}"/>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1" name="Graphic 3409">
                  <a:extLst>
                    <a:ext uri="{FF2B5EF4-FFF2-40B4-BE49-F238E27FC236}">
                      <a16:creationId xmlns:a16="http://schemas.microsoft.com/office/drawing/2014/main" id="{E043DE7C-38A9-0538-2CD0-7FFCFDFE544A}"/>
                    </a:ext>
                  </a:extLst>
                </p:cNvPr>
                <p:cNvGrpSpPr/>
                <p:nvPr/>
              </p:nvGrpSpPr>
              <p:grpSpPr>
                <a:xfrm>
                  <a:off x="1873621" y="2140301"/>
                  <a:ext cx="198514" cy="122496"/>
                  <a:chOff x="1873621" y="2140301"/>
                  <a:chExt cx="198514" cy="122496"/>
                </a:xfrm>
                <a:grpFill/>
              </p:grpSpPr>
              <p:sp>
                <p:nvSpPr>
                  <p:cNvPr id="355" name="Freeform 61">
                    <a:extLst>
                      <a:ext uri="{FF2B5EF4-FFF2-40B4-BE49-F238E27FC236}">
                        <a16:creationId xmlns:a16="http://schemas.microsoft.com/office/drawing/2014/main" id="{17A11B36-2810-D13A-CBDF-388559DFDFF8}"/>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6" name="Freeform 62">
                    <a:extLst>
                      <a:ext uri="{FF2B5EF4-FFF2-40B4-BE49-F238E27FC236}">
                        <a16:creationId xmlns:a16="http://schemas.microsoft.com/office/drawing/2014/main" id="{3EF8F550-98CF-D871-3CB3-A8E00ACFBE78}"/>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7" name="Freeform 657">
                    <a:extLst>
                      <a:ext uri="{FF2B5EF4-FFF2-40B4-BE49-F238E27FC236}">
                        <a16:creationId xmlns:a16="http://schemas.microsoft.com/office/drawing/2014/main" id="{AF92DA69-FD6E-3493-7CDC-418BE5447A98}"/>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2" name="Graphic 3409">
                  <a:extLst>
                    <a:ext uri="{FF2B5EF4-FFF2-40B4-BE49-F238E27FC236}">
                      <a16:creationId xmlns:a16="http://schemas.microsoft.com/office/drawing/2014/main" id="{993CF85A-16D3-2BAF-0A39-8F6C42DD61E1}"/>
                    </a:ext>
                  </a:extLst>
                </p:cNvPr>
                <p:cNvGrpSpPr/>
                <p:nvPr/>
              </p:nvGrpSpPr>
              <p:grpSpPr>
                <a:xfrm>
                  <a:off x="2020402" y="2258430"/>
                  <a:ext cx="102453" cy="217441"/>
                  <a:chOff x="2020402" y="2258430"/>
                  <a:chExt cx="102453" cy="217441"/>
                </a:xfrm>
                <a:grpFill/>
              </p:grpSpPr>
              <p:sp>
                <p:nvSpPr>
                  <p:cNvPr id="352" name="Freeform 58">
                    <a:extLst>
                      <a:ext uri="{FF2B5EF4-FFF2-40B4-BE49-F238E27FC236}">
                        <a16:creationId xmlns:a16="http://schemas.microsoft.com/office/drawing/2014/main" id="{26B1D177-A2D3-864E-8BF2-430177BF4442}"/>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3" name="Freeform 59">
                    <a:extLst>
                      <a:ext uri="{FF2B5EF4-FFF2-40B4-BE49-F238E27FC236}">
                        <a16:creationId xmlns:a16="http://schemas.microsoft.com/office/drawing/2014/main" id="{3C2D83DE-A8F9-F5EC-81F9-AB04F819A1A7}"/>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4" name="Freeform 60">
                    <a:extLst>
                      <a:ext uri="{FF2B5EF4-FFF2-40B4-BE49-F238E27FC236}">
                        <a16:creationId xmlns:a16="http://schemas.microsoft.com/office/drawing/2014/main" id="{E7124615-A3DE-561D-2D94-6957CDE0E428}"/>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3" name="Graphic 3409">
                  <a:extLst>
                    <a:ext uri="{FF2B5EF4-FFF2-40B4-BE49-F238E27FC236}">
                      <a16:creationId xmlns:a16="http://schemas.microsoft.com/office/drawing/2014/main" id="{DF888733-160F-AA22-0832-C89259F5C800}"/>
                    </a:ext>
                  </a:extLst>
                </p:cNvPr>
                <p:cNvGrpSpPr/>
                <p:nvPr/>
              </p:nvGrpSpPr>
              <p:grpSpPr>
                <a:xfrm>
                  <a:off x="2006259" y="2174477"/>
                  <a:ext cx="198514" cy="122514"/>
                  <a:chOff x="2006259" y="2174477"/>
                  <a:chExt cx="198514" cy="122514"/>
                </a:xfrm>
                <a:grpFill/>
              </p:grpSpPr>
              <p:sp>
                <p:nvSpPr>
                  <p:cNvPr id="349" name="Freeform 55">
                    <a:extLst>
                      <a:ext uri="{FF2B5EF4-FFF2-40B4-BE49-F238E27FC236}">
                        <a16:creationId xmlns:a16="http://schemas.microsoft.com/office/drawing/2014/main" id="{8061EC28-E366-A46C-D0DE-EDE1CB524C56}"/>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0" name="Freeform 56">
                    <a:extLst>
                      <a:ext uri="{FF2B5EF4-FFF2-40B4-BE49-F238E27FC236}">
                        <a16:creationId xmlns:a16="http://schemas.microsoft.com/office/drawing/2014/main" id="{FD471673-6963-C82F-4396-92A65EFA7523}"/>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51" name="Freeform 57">
                    <a:extLst>
                      <a:ext uri="{FF2B5EF4-FFF2-40B4-BE49-F238E27FC236}">
                        <a16:creationId xmlns:a16="http://schemas.microsoft.com/office/drawing/2014/main" id="{CF0E7A5B-CC65-8713-3889-5B67D5683899}"/>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4" name="Graphic 3409">
                  <a:extLst>
                    <a:ext uri="{FF2B5EF4-FFF2-40B4-BE49-F238E27FC236}">
                      <a16:creationId xmlns:a16="http://schemas.microsoft.com/office/drawing/2014/main" id="{4FAD3BAF-130A-636A-A0A2-91901B324FEE}"/>
                    </a:ext>
                  </a:extLst>
                </p:cNvPr>
                <p:cNvGrpSpPr/>
                <p:nvPr/>
              </p:nvGrpSpPr>
              <p:grpSpPr>
                <a:xfrm>
                  <a:off x="1873715" y="2290320"/>
                  <a:ext cx="198514" cy="122591"/>
                  <a:chOff x="1873715" y="2290320"/>
                  <a:chExt cx="198514" cy="122591"/>
                </a:xfrm>
                <a:grpFill/>
              </p:grpSpPr>
              <p:sp>
                <p:nvSpPr>
                  <p:cNvPr id="346" name="Freeform 52">
                    <a:extLst>
                      <a:ext uri="{FF2B5EF4-FFF2-40B4-BE49-F238E27FC236}">
                        <a16:creationId xmlns:a16="http://schemas.microsoft.com/office/drawing/2014/main" id="{FBD147EA-89D3-2E14-AEFC-AC6AC55F20C0}"/>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7" name="Freeform 53">
                    <a:extLst>
                      <a:ext uri="{FF2B5EF4-FFF2-40B4-BE49-F238E27FC236}">
                        <a16:creationId xmlns:a16="http://schemas.microsoft.com/office/drawing/2014/main" id="{C9949E98-5050-B5E0-C19F-41C03D5705C8}"/>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8" name="Freeform 54">
                    <a:extLst>
                      <a:ext uri="{FF2B5EF4-FFF2-40B4-BE49-F238E27FC236}">
                        <a16:creationId xmlns:a16="http://schemas.microsoft.com/office/drawing/2014/main" id="{E71F8933-9109-01E2-AC02-5CC97DADC7CD}"/>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5" name="Graphic 3409">
                  <a:extLst>
                    <a:ext uri="{FF2B5EF4-FFF2-40B4-BE49-F238E27FC236}">
                      <a16:creationId xmlns:a16="http://schemas.microsoft.com/office/drawing/2014/main" id="{7710B9C7-C796-F95A-C17E-24240F0F1F50}"/>
                    </a:ext>
                  </a:extLst>
                </p:cNvPr>
                <p:cNvGrpSpPr/>
                <p:nvPr/>
              </p:nvGrpSpPr>
              <p:grpSpPr>
                <a:xfrm>
                  <a:off x="2054216" y="2105002"/>
                  <a:ext cx="167919" cy="93691"/>
                  <a:chOff x="2054216" y="2105002"/>
                  <a:chExt cx="167919" cy="93691"/>
                </a:xfrm>
                <a:grpFill/>
              </p:grpSpPr>
              <p:sp>
                <p:nvSpPr>
                  <p:cNvPr id="340" name="Freeform 46">
                    <a:extLst>
                      <a:ext uri="{FF2B5EF4-FFF2-40B4-BE49-F238E27FC236}">
                        <a16:creationId xmlns:a16="http://schemas.microsoft.com/office/drawing/2014/main" id="{154B677D-1FD8-D357-FDFA-0A6BFD61279A}"/>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1" name="Freeform 47">
                    <a:extLst>
                      <a:ext uri="{FF2B5EF4-FFF2-40B4-BE49-F238E27FC236}">
                        <a16:creationId xmlns:a16="http://schemas.microsoft.com/office/drawing/2014/main" id="{793579BC-0195-5DF7-76B0-AA465198C8A8}"/>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2" name="Freeform 48">
                    <a:extLst>
                      <a:ext uri="{FF2B5EF4-FFF2-40B4-BE49-F238E27FC236}">
                        <a16:creationId xmlns:a16="http://schemas.microsoft.com/office/drawing/2014/main" id="{8041E6D0-1EC8-89AC-2010-9E0D67ACA9E9}"/>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3" name="Freeform 49">
                    <a:extLst>
                      <a:ext uri="{FF2B5EF4-FFF2-40B4-BE49-F238E27FC236}">
                        <a16:creationId xmlns:a16="http://schemas.microsoft.com/office/drawing/2014/main" id="{CC6E58EC-DFD5-B151-9862-836631C4AC86}"/>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4" name="Freeform 50">
                    <a:extLst>
                      <a:ext uri="{FF2B5EF4-FFF2-40B4-BE49-F238E27FC236}">
                        <a16:creationId xmlns:a16="http://schemas.microsoft.com/office/drawing/2014/main" id="{2BB91EC0-2467-6DB4-4CB8-1356D95017EE}"/>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45" name="Freeform 51">
                    <a:extLst>
                      <a:ext uri="{FF2B5EF4-FFF2-40B4-BE49-F238E27FC236}">
                        <a16:creationId xmlns:a16="http://schemas.microsoft.com/office/drawing/2014/main" id="{E1DED860-77B2-B61E-F109-E017294609EB}"/>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36" name="Graphic 3409">
                  <a:extLst>
                    <a:ext uri="{FF2B5EF4-FFF2-40B4-BE49-F238E27FC236}">
                      <a16:creationId xmlns:a16="http://schemas.microsoft.com/office/drawing/2014/main" id="{3B681942-7355-DC63-6718-CD9338D8E770}"/>
                    </a:ext>
                  </a:extLst>
                </p:cNvPr>
                <p:cNvGrpSpPr/>
                <p:nvPr/>
              </p:nvGrpSpPr>
              <p:grpSpPr>
                <a:xfrm>
                  <a:off x="1868698" y="2229447"/>
                  <a:ext cx="206824" cy="124408"/>
                  <a:chOff x="1868698" y="2229447"/>
                  <a:chExt cx="206824" cy="124408"/>
                </a:xfrm>
                <a:grpFill/>
              </p:grpSpPr>
              <p:sp>
                <p:nvSpPr>
                  <p:cNvPr id="337" name="Freeform 43">
                    <a:extLst>
                      <a:ext uri="{FF2B5EF4-FFF2-40B4-BE49-F238E27FC236}">
                        <a16:creationId xmlns:a16="http://schemas.microsoft.com/office/drawing/2014/main" id="{7EB58187-0B7B-CCEA-573D-B369D68E230E}"/>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38" name="Freeform 44">
                    <a:extLst>
                      <a:ext uri="{FF2B5EF4-FFF2-40B4-BE49-F238E27FC236}">
                        <a16:creationId xmlns:a16="http://schemas.microsoft.com/office/drawing/2014/main" id="{EC0537B0-4F7E-C9BF-DD0F-55CEE3818D09}"/>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39" name="Freeform 45">
                    <a:extLst>
                      <a:ext uri="{FF2B5EF4-FFF2-40B4-BE49-F238E27FC236}">
                        <a16:creationId xmlns:a16="http://schemas.microsoft.com/office/drawing/2014/main" id="{5368BC4E-0230-1DFC-5CBA-64A553272F62}"/>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101" name="Graphic 100">
                <a:extLst>
                  <a:ext uri="{FF2B5EF4-FFF2-40B4-BE49-F238E27FC236}">
                    <a16:creationId xmlns:a16="http://schemas.microsoft.com/office/drawing/2014/main" id="{B2DA0FA6-B845-0610-365A-C9CADDAED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45402" y="2094336"/>
                <a:ext cx="188574" cy="197344"/>
              </a:xfrm>
              <a:prstGeom prst="rect">
                <a:avLst/>
              </a:prstGeom>
            </p:spPr>
          </p:pic>
          <p:grpSp>
            <p:nvGrpSpPr>
              <p:cNvPr id="102" name="Group 101">
                <a:extLst>
                  <a:ext uri="{FF2B5EF4-FFF2-40B4-BE49-F238E27FC236}">
                    <a16:creationId xmlns:a16="http://schemas.microsoft.com/office/drawing/2014/main" id="{EC7101AC-1BC7-05D3-26FF-D682A099D453}"/>
                  </a:ext>
                </a:extLst>
              </p:cNvPr>
              <p:cNvGrpSpPr/>
              <p:nvPr/>
            </p:nvGrpSpPr>
            <p:grpSpPr>
              <a:xfrm>
                <a:off x="5892598" y="1674699"/>
                <a:ext cx="125820" cy="145738"/>
                <a:chOff x="1836631" y="1980208"/>
                <a:chExt cx="427908" cy="495663"/>
              </a:xfrm>
              <a:solidFill>
                <a:schemeClr val="tx1"/>
              </a:solidFill>
            </p:grpSpPr>
            <p:grpSp>
              <p:nvGrpSpPr>
                <p:cNvPr id="249" name="Graphic 3409">
                  <a:extLst>
                    <a:ext uri="{FF2B5EF4-FFF2-40B4-BE49-F238E27FC236}">
                      <a16:creationId xmlns:a16="http://schemas.microsoft.com/office/drawing/2014/main" id="{74C21B0A-13BF-F4C3-DF07-D839B0A2F934}"/>
                    </a:ext>
                  </a:extLst>
                </p:cNvPr>
                <p:cNvGrpSpPr/>
                <p:nvPr/>
              </p:nvGrpSpPr>
              <p:grpSpPr>
                <a:xfrm>
                  <a:off x="1972726" y="1980208"/>
                  <a:ext cx="215412" cy="96851"/>
                  <a:chOff x="1972726" y="1980208"/>
                  <a:chExt cx="215412" cy="96851"/>
                </a:xfrm>
                <a:grpFill/>
              </p:grpSpPr>
              <p:sp>
                <p:nvSpPr>
                  <p:cNvPr id="317" name="Freeform 331">
                    <a:extLst>
                      <a:ext uri="{FF2B5EF4-FFF2-40B4-BE49-F238E27FC236}">
                        <a16:creationId xmlns:a16="http://schemas.microsoft.com/office/drawing/2014/main" id="{02DCE751-8C38-9789-8527-B9E723FF3AA1}"/>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8" name="Freeform 332">
                    <a:extLst>
                      <a:ext uri="{FF2B5EF4-FFF2-40B4-BE49-F238E27FC236}">
                        <a16:creationId xmlns:a16="http://schemas.microsoft.com/office/drawing/2014/main" id="{71A2C323-4655-10F5-3632-EBA349A97D40}"/>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9" name="Freeform 333">
                    <a:extLst>
                      <a:ext uri="{FF2B5EF4-FFF2-40B4-BE49-F238E27FC236}">
                        <a16:creationId xmlns:a16="http://schemas.microsoft.com/office/drawing/2014/main" id="{FBB014A8-144D-43F7-B169-DD72E5AA6F74}"/>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0" name="Graphic 3409">
                  <a:extLst>
                    <a:ext uri="{FF2B5EF4-FFF2-40B4-BE49-F238E27FC236}">
                      <a16:creationId xmlns:a16="http://schemas.microsoft.com/office/drawing/2014/main" id="{9BD111FB-F463-5F9E-8128-99D123FCF48E}"/>
                    </a:ext>
                  </a:extLst>
                </p:cNvPr>
                <p:cNvGrpSpPr/>
                <p:nvPr/>
              </p:nvGrpSpPr>
              <p:grpSpPr>
                <a:xfrm>
                  <a:off x="2143985" y="2003459"/>
                  <a:ext cx="100116" cy="210569"/>
                  <a:chOff x="2143985" y="2003459"/>
                  <a:chExt cx="100116" cy="210569"/>
                </a:xfrm>
                <a:grpFill/>
              </p:grpSpPr>
              <p:sp>
                <p:nvSpPr>
                  <p:cNvPr id="314" name="Freeform 328">
                    <a:extLst>
                      <a:ext uri="{FF2B5EF4-FFF2-40B4-BE49-F238E27FC236}">
                        <a16:creationId xmlns:a16="http://schemas.microsoft.com/office/drawing/2014/main" id="{B519C446-ADE0-E11C-57BC-7D728FBE7120}"/>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5" name="Freeform 329">
                    <a:extLst>
                      <a:ext uri="{FF2B5EF4-FFF2-40B4-BE49-F238E27FC236}">
                        <a16:creationId xmlns:a16="http://schemas.microsoft.com/office/drawing/2014/main" id="{6C98C3B2-E5B1-F57F-DB9C-0001ED668963}"/>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6" name="Freeform 330">
                    <a:extLst>
                      <a:ext uri="{FF2B5EF4-FFF2-40B4-BE49-F238E27FC236}">
                        <a16:creationId xmlns:a16="http://schemas.microsoft.com/office/drawing/2014/main" id="{68BF1E9C-FF34-7086-25C6-FEE5D505E88D}"/>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1" name="Graphic 3409">
                  <a:extLst>
                    <a:ext uri="{FF2B5EF4-FFF2-40B4-BE49-F238E27FC236}">
                      <a16:creationId xmlns:a16="http://schemas.microsoft.com/office/drawing/2014/main" id="{98ECECA6-1957-44A6-6C8A-7E337D631E6F}"/>
                    </a:ext>
                  </a:extLst>
                </p:cNvPr>
                <p:cNvGrpSpPr/>
                <p:nvPr/>
              </p:nvGrpSpPr>
              <p:grpSpPr>
                <a:xfrm>
                  <a:off x="2030103" y="2238886"/>
                  <a:ext cx="158399" cy="121733"/>
                  <a:chOff x="2030103" y="2238886"/>
                  <a:chExt cx="158399" cy="121733"/>
                </a:xfrm>
                <a:grpFill/>
              </p:grpSpPr>
              <p:sp>
                <p:nvSpPr>
                  <p:cNvPr id="311" name="Freeform 325">
                    <a:extLst>
                      <a:ext uri="{FF2B5EF4-FFF2-40B4-BE49-F238E27FC236}">
                        <a16:creationId xmlns:a16="http://schemas.microsoft.com/office/drawing/2014/main" id="{05154DBB-0CEE-4CBD-2659-BD6A8BCFF7A1}"/>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2" name="Freeform 326">
                    <a:extLst>
                      <a:ext uri="{FF2B5EF4-FFF2-40B4-BE49-F238E27FC236}">
                        <a16:creationId xmlns:a16="http://schemas.microsoft.com/office/drawing/2014/main" id="{1575B411-36DF-A9DE-C729-23F890CBF130}"/>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3" name="Freeform 327">
                    <a:extLst>
                      <a:ext uri="{FF2B5EF4-FFF2-40B4-BE49-F238E27FC236}">
                        <a16:creationId xmlns:a16="http://schemas.microsoft.com/office/drawing/2014/main" id="{D9616504-C9E7-3E3B-4446-50379B54D993}"/>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2" name="Graphic 3409">
                  <a:extLst>
                    <a:ext uri="{FF2B5EF4-FFF2-40B4-BE49-F238E27FC236}">
                      <a16:creationId xmlns:a16="http://schemas.microsoft.com/office/drawing/2014/main" id="{3EC37AB1-08AE-CB1D-D12A-6EEF5014C9F3}"/>
                    </a:ext>
                  </a:extLst>
                </p:cNvPr>
                <p:cNvGrpSpPr/>
                <p:nvPr/>
              </p:nvGrpSpPr>
              <p:grpSpPr>
                <a:xfrm>
                  <a:off x="1836631" y="2203682"/>
                  <a:ext cx="182694" cy="85214"/>
                  <a:chOff x="1836631" y="2203682"/>
                  <a:chExt cx="182694" cy="85214"/>
                </a:xfrm>
                <a:grpFill/>
              </p:grpSpPr>
              <p:sp>
                <p:nvSpPr>
                  <p:cNvPr id="308" name="Freeform 322">
                    <a:extLst>
                      <a:ext uri="{FF2B5EF4-FFF2-40B4-BE49-F238E27FC236}">
                        <a16:creationId xmlns:a16="http://schemas.microsoft.com/office/drawing/2014/main" id="{19D6D3ED-A2EB-5E73-F7C3-5008723BB94B}"/>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9" name="Freeform 323">
                    <a:extLst>
                      <a:ext uri="{FF2B5EF4-FFF2-40B4-BE49-F238E27FC236}">
                        <a16:creationId xmlns:a16="http://schemas.microsoft.com/office/drawing/2014/main" id="{1EBAB2CC-F5D2-623A-4CAA-F7DAE9E7CB81}"/>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10" name="Freeform 324">
                    <a:extLst>
                      <a:ext uri="{FF2B5EF4-FFF2-40B4-BE49-F238E27FC236}">
                        <a16:creationId xmlns:a16="http://schemas.microsoft.com/office/drawing/2014/main" id="{9A7977D0-5D63-ACB9-214E-20B9137B44B5}"/>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3" name="Graphic 3409">
                  <a:extLst>
                    <a:ext uri="{FF2B5EF4-FFF2-40B4-BE49-F238E27FC236}">
                      <a16:creationId xmlns:a16="http://schemas.microsoft.com/office/drawing/2014/main" id="{5F74065F-DC87-31EE-CA26-E1BE33F46872}"/>
                    </a:ext>
                  </a:extLst>
                </p:cNvPr>
                <p:cNvGrpSpPr/>
                <p:nvPr/>
              </p:nvGrpSpPr>
              <p:grpSpPr>
                <a:xfrm>
                  <a:off x="2074298" y="1983822"/>
                  <a:ext cx="54520" cy="168389"/>
                  <a:chOff x="2074298" y="1983822"/>
                  <a:chExt cx="54520" cy="168389"/>
                </a:xfrm>
                <a:grpFill/>
              </p:grpSpPr>
              <p:sp>
                <p:nvSpPr>
                  <p:cNvPr id="305" name="Freeform 319">
                    <a:extLst>
                      <a:ext uri="{FF2B5EF4-FFF2-40B4-BE49-F238E27FC236}">
                        <a16:creationId xmlns:a16="http://schemas.microsoft.com/office/drawing/2014/main" id="{395EE85F-6C25-486C-CA84-961C2914AD39}"/>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6" name="Freeform 320">
                    <a:extLst>
                      <a:ext uri="{FF2B5EF4-FFF2-40B4-BE49-F238E27FC236}">
                        <a16:creationId xmlns:a16="http://schemas.microsoft.com/office/drawing/2014/main" id="{5F7E40E6-286E-7260-CE37-41A4D7CE2AF8}"/>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7" name="Freeform 321">
                    <a:extLst>
                      <a:ext uri="{FF2B5EF4-FFF2-40B4-BE49-F238E27FC236}">
                        <a16:creationId xmlns:a16="http://schemas.microsoft.com/office/drawing/2014/main" id="{0DBE1506-0F9A-67C9-C4CF-063B4B6AE180}"/>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4" name="Graphic 3409">
                  <a:extLst>
                    <a:ext uri="{FF2B5EF4-FFF2-40B4-BE49-F238E27FC236}">
                      <a16:creationId xmlns:a16="http://schemas.microsoft.com/office/drawing/2014/main" id="{93CABA99-5857-617F-AE26-8A6D81226622}"/>
                    </a:ext>
                  </a:extLst>
                </p:cNvPr>
                <p:cNvGrpSpPr/>
                <p:nvPr/>
              </p:nvGrpSpPr>
              <p:grpSpPr>
                <a:xfrm>
                  <a:off x="1877606" y="2045258"/>
                  <a:ext cx="151191" cy="107906"/>
                  <a:chOff x="1877606" y="2045258"/>
                  <a:chExt cx="151191" cy="107906"/>
                </a:xfrm>
                <a:grpFill/>
              </p:grpSpPr>
              <p:sp>
                <p:nvSpPr>
                  <p:cNvPr id="302" name="Freeform 764">
                    <a:extLst>
                      <a:ext uri="{FF2B5EF4-FFF2-40B4-BE49-F238E27FC236}">
                        <a16:creationId xmlns:a16="http://schemas.microsoft.com/office/drawing/2014/main" id="{AED486CB-D8F5-8322-5C4B-519D26451CD3}"/>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3" name="Freeform 765">
                    <a:extLst>
                      <a:ext uri="{FF2B5EF4-FFF2-40B4-BE49-F238E27FC236}">
                        <a16:creationId xmlns:a16="http://schemas.microsoft.com/office/drawing/2014/main" id="{B0A4AF13-F232-432B-0C21-13315351BFF3}"/>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4" name="Freeform 766">
                    <a:extLst>
                      <a:ext uri="{FF2B5EF4-FFF2-40B4-BE49-F238E27FC236}">
                        <a16:creationId xmlns:a16="http://schemas.microsoft.com/office/drawing/2014/main" id="{FDE4F1B2-17E9-52F9-05C3-2D2A4D472FE0}"/>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5" name="Graphic 3409">
                  <a:extLst>
                    <a:ext uri="{FF2B5EF4-FFF2-40B4-BE49-F238E27FC236}">
                      <a16:creationId xmlns:a16="http://schemas.microsoft.com/office/drawing/2014/main" id="{F6D420CC-09DD-8A63-3440-AE75C19707BF}"/>
                    </a:ext>
                  </a:extLst>
                </p:cNvPr>
                <p:cNvGrpSpPr/>
                <p:nvPr/>
              </p:nvGrpSpPr>
              <p:grpSpPr>
                <a:xfrm>
                  <a:off x="1977236" y="2004167"/>
                  <a:ext cx="96903" cy="160331"/>
                  <a:chOff x="1977236" y="2004167"/>
                  <a:chExt cx="96903" cy="160331"/>
                </a:xfrm>
                <a:grpFill/>
              </p:grpSpPr>
              <p:sp>
                <p:nvSpPr>
                  <p:cNvPr id="299" name="Freeform 760">
                    <a:extLst>
                      <a:ext uri="{FF2B5EF4-FFF2-40B4-BE49-F238E27FC236}">
                        <a16:creationId xmlns:a16="http://schemas.microsoft.com/office/drawing/2014/main" id="{55F88915-64D4-4170-6E95-AE0B820C2D07}"/>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0" name="Freeform 761">
                    <a:extLst>
                      <a:ext uri="{FF2B5EF4-FFF2-40B4-BE49-F238E27FC236}">
                        <a16:creationId xmlns:a16="http://schemas.microsoft.com/office/drawing/2014/main" id="{00467046-D11E-E0FB-3792-20F8AB259E62}"/>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301" name="Freeform 762">
                    <a:extLst>
                      <a:ext uri="{FF2B5EF4-FFF2-40B4-BE49-F238E27FC236}">
                        <a16:creationId xmlns:a16="http://schemas.microsoft.com/office/drawing/2014/main" id="{7693A75B-6AE5-2712-2DB9-6F933ECADF3D}"/>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6" name="Graphic 3409">
                  <a:extLst>
                    <a:ext uri="{FF2B5EF4-FFF2-40B4-BE49-F238E27FC236}">
                      <a16:creationId xmlns:a16="http://schemas.microsoft.com/office/drawing/2014/main" id="{602E4EA2-AC29-3496-F35E-0D96D67FD239}"/>
                    </a:ext>
                  </a:extLst>
                </p:cNvPr>
                <p:cNvGrpSpPr/>
                <p:nvPr/>
              </p:nvGrpSpPr>
              <p:grpSpPr>
                <a:xfrm>
                  <a:off x="2104208" y="2027932"/>
                  <a:ext cx="117614" cy="140567"/>
                  <a:chOff x="2104208" y="2027932"/>
                  <a:chExt cx="117614" cy="140567"/>
                </a:xfrm>
                <a:grpFill/>
              </p:grpSpPr>
              <p:sp>
                <p:nvSpPr>
                  <p:cNvPr id="296" name="Freeform 757">
                    <a:extLst>
                      <a:ext uri="{FF2B5EF4-FFF2-40B4-BE49-F238E27FC236}">
                        <a16:creationId xmlns:a16="http://schemas.microsoft.com/office/drawing/2014/main" id="{2612E87E-860E-FE60-FDB7-431D34FC8E91}"/>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7" name="Freeform 758">
                    <a:extLst>
                      <a:ext uri="{FF2B5EF4-FFF2-40B4-BE49-F238E27FC236}">
                        <a16:creationId xmlns:a16="http://schemas.microsoft.com/office/drawing/2014/main" id="{72CB07AD-76A9-5B64-F999-E3E72FC64043}"/>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8" name="Freeform 759">
                    <a:extLst>
                      <a:ext uri="{FF2B5EF4-FFF2-40B4-BE49-F238E27FC236}">
                        <a16:creationId xmlns:a16="http://schemas.microsoft.com/office/drawing/2014/main" id="{8D279B9A-C874-FEE4-C2E9-EA54C6CC4766}"/>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7" name="Graphic 3409">
                  <a:extLst>
                    <a:ext uri="{FF2B5EF4-FFF2-40B4-BE49-F238E27FC236}">
                      <a16:creationId xmlns:a16="http://schemas.microsoft.com/office/drawing/2014/main" id="{7745FEDA-6472-01B3-43EE-B5641E971E98}"/>
                    </a:ext>
                  </a:extLst>
                </p:cNvPr>
                <p:cNvGrpSpPr/>
                <p:nvPr/>
              </p:nvGrpSpPr>
              <p:grpSpPr>
                <a:xfrm>
                  <a:off x="1877002" y="2122197"/>
                  <a:ext cx="150320" cy="98880"/>
                  <a:chOff x="1877002" y="2122197"/>
                  <a:chExt cx="150320" cy="98880"/>
                </a:xfrm>
                <a:grpFill/>
              </p:grpSpPr>
              <p:sp>
                <p:nvSpPr>
                  <p:cNvPr id="293" name="Freeform 680">
                    <a:extLst>
                      <a:ext uri="{FF2B5EF4-FFF2-40B4-BE49-F238E27FC236}">
                        <a16:creationId xmlns:a16="http://schemas.microsoft.com/office/drawing/2014/main" id="{E335CF29-3F35-7530-02C3-2F7A1F2533ED}"/>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4" name="Freeform 681">
                    <a:extLst>
                      <a:ext uri="{FF2B5EF4-FFF2-40B4-BE49-F238E27FC236}">
                        <a16:creationId xmlns:a16="http://schemas.microsoft.com/office/drawing/2014/main" id="{F2B39631-4E94-2C9E-5B99-B09E5CE889A3}"/>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5" name="Freeform 754">
                    <a:extLst>
                      <a:ext uri="{FF2B5EF4-FFF2-40B4-BE49-F238E27FC236}">
                        <a16:creationId xmlns:a16="http://schemas.microsoft.com/office/drawing/2014/main" id="{87A58B98-7109-833F-5C22-77893DE1BFF9}"/>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8" name="Graphic 3409">
                  <a:extLst>
                    <a:ext uri="{FF2B5EF4-FFF2-40B4-BE49-F238E27FC236}">
                      <a16:creationId xmlns:a16="http://schemas.microsoft.com/office/drawing/2014/main" id="{D97ED42D-09FC-1599-7694-406912071912}"/>
                    </a:ext>
                  </a:extLst>
                </p:cNvPr>
                <p:cNvGrpSpPr/>
                <p:nvPr/>
              </p:nvGrpSpPr>
              <p:grpSpPr>
                <a:xfrm>
                  <a:off x="2099814" y="2185126"/>
                  <a:ext cx="164725" cy="59764"/>
                  <a:chOff x="2099814" y="2185126"/>
                  <a:chExt cx="164725" cy="59764"/>
                </a:xfrm>
                <a:grpFill/>
              </p:grpSpPr>
              <p:sp>
                <p:nvSpPr>
                  <p:cNvPr id="290" name="Freeform 677">
                    <a:extLst>
                      <a:ext uri="{FF2B5EF4-FFF2-40B4-BE49-F238E27FC236}">
                        <a16:creationId xmlns:a16="http://schemas.microsoft.com/office/drawing/2014/main" id="{08887122-0F45-3CC5-1D53-BC1ECEE4AF5C}"/>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1" name="Freeform 678">
                    <a:extLst>
                      <a:ext uri="{FF2B5EF4-FFF2-40B4-BE49-F238E27FC236}">
                        <a16:creationId xmlns:a16="http://schemas.microsoft.com/office/drawing/2014/main" id="{ED219049-5C57-D41A-E783-5656AE197E00}"/>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92" name="Freeform 679">
                    <a:extLst>
                      <a:ext uri="{FF2B5EF4-FFF2-40B4-BE49-F238E27FC236}">
                        <a16:creationId xmlns:a16="http://schemas.microsoft.com/office/drawing/2014/main" id="{99DBF705-7023-97D5-91C4-EF7F28C2E196}"/>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59" name="Graphic 3409">
                  <a:extLst>
                    <a:ext uri="{FF2B5EF4-FFF2-40B4-BE49-F238E27FC236}">
                      <a16:creationId xmlns:a16="http://schemas.microsoft.com/office/drawing/2014/main" id="{B7E088E2-C7B7-2B8C-9A03-99D2923660E1}"/>
                    </a:ext>
                  </a:extLst>
                </p:cNvPr>
                <p:cNvGrpSpPr/>
                <p:nvPr/>
              </p:nvGrpSpPr>
              <p:grpSpPr>
                <a:xfrm>
                  <a:off x="1981225" y="2119702"/>
                  <a:ext cx="203065" cy="113186"/>
                  <a:chOff x="1981225" y="2119702"/>
                  <a:chExt cx="203065" cy="113186"/>
                </a:xfrm>
                <a:grpFill/>
              </p:grpSpPr>
              <p:sp>
                <p:nvSpPr>
                  <p:cNvPr id="287" name="Freeform 674">
                    <a:extLst>
                      <a:ext uri="{FF2B5EF4-FFF2-40B4-BE49-F238E27FC236}">
                        <a16:creationId xmlns:a16="http://schemas.microsoft.com/office/drawing/2014/main" id="{0C51A54F-8282-3054-BDD7-99447FF30C24}"/>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8" name="Freeform 675">
                    <a:extLst>
                      <a:ext uri="{FF2B5EF4-FFF2-40B4-BE49-F238E27FC236}">
                        <a16:creationId xmlns:a16="http://schemas.microsoft.com/office/drawing/2014/main" id="{E5A551F1-D6E4-470C-D1BC-6351C9B46CE7}"/>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9" name="Freeform 676">
                    <a:extLst>
                      <a:ext uri="{FF2B5EF4-FFF2-40B4-BE49-F238E27FC236}">
                        <a16:creationId xmlns:a16="http://schemas.microsoft.com/office/drawing/2014/main" id="{6B65CB72-923E-73C7-F723-B5CF6195A461}"/>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0" name="Graphic 3409">
                  <a:extLst>
                    <a:ext uri="{FF2B5EF4-FFF2-40B4-BE49-F238E27FC236}">
                      <a16:creationId xmlns:a16="http://schemas.microsoft.com/office/drawing/2014/main" id="{F0BC4859-363F-3975-59FB-5ECAB77C6A93}"/>
                    </a:ext>
                  </a:extLst>
                </p:cNvPr>
                <p:cNvGrpSpPr/>
                <p:nvPr/>
              </p:nvGrpSpPr>
              <p:grpSpPr>
                <a:xfrm>
                  <a:off x="1873621" y="2140301"/>
                  <a:ext cx="198514" cy="122496"/>
                  <a:chOff x="1873621" y="2140301"/>
                  <a:chExt cx="198514" cy="122496"/>
                </a:xfrm>
                <a:grpFill/>
              </p:grpSpPr>
              <p:sp>
                <p:nvSpPr>
                  <p:cNvPr id="284" name="Freeform 61">
                    <a:extLst>
                      <a:ext uri="{FF2B5EF4-FFF2-40B4-BE49-F238E27FC236}">
                        <a16:creationId xmlns:a16="http://schemas.microsoft.com/office/drawing/2014/main" id="{61E9AC7A-A18A-99B4-6AD5-8DDBDF308D78}"/>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5" name="Freeform 62">
                    <a:extLst>
                      <a:ext uri="{FF2B5EF4-FFF2-40B4-BE49-F238E27FC236}">
                        <a16:creationId xmlns:a16="http://schemas.microsoft.com/office/drawing/2014/main" id="{9D9CCFB2-D718-546D-FD1B-65E10AD9CBF0}"/>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6" name="Freeform 657">
                    <a:extLst>
                      <a:ext uri="{FF2B5EF4-FFF2-40B4-BE49-F238E27FC236}">
                        <a16:creationId xmlns:a16="http://schemas.microsoft.com/office/drawing/2014/main" id="{F75EA9AC-C67C-7F5B-CE6E-F34EA42CEEB1}"/>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1" name="Graphic 3409">
                  <a:extLst>
                    <a:ext uri="{FF2B5EF4-FFF2-40B4-BE49-F238E27FC236}">
                      <a16:creationId xmlns:a16="http://schemas.microsoft.com/office/drawing/2014/main" id="{9DE93236-37B3-8DE9-4D8E-D8FC41F49185}"/>
                    </a:ext>
                  </a:extLst>
                </p:cNvPr>
                <p:cNvGrpSpPr/>
                <p:nvPr/>
              </p:nvGrpSpPr>
              <p:grpSpPr>
                <a:xfrm>
                  <a:off x="2020402" y="2258430"/>
                  <a:ext cx="102453" cy="217441"/>
                  <a:chOff x="2020402" y="2258430"/>
                  <a:chExt cx="102453" cy="217441"/>
                </a:xfrm>
                <a:grpFill/>
              </p:grpSpPr>
              <p:sp>
                <p:nvSpPr>
                  <p:cNvPr id="281" name="Freeform 58">
                    <a:extLst>
                      <a:ext uri="{FF2B5EF4-FFF2-40B4-BE49-F238E27FC236}">
                        <a16:creationId xmlns:a16="http://schemas.microsoft.com/office/drawing/2014/main" id="{90D40184-96B9-7ED7-B655-4DB5618B8BDA}"/>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2" name="Freeform 59">
                    <a:extLst>
                      <a:ext uri="{FF2B5EF4-FFF2-40B4-BE49-F238E27FC236}">
                        <a16:creationId xmlns:a16="http://schemas.microsoft.com/office/drawing/2014/main" id="{72D38791-2445-E465-F006-DD9D6432B37E}"/>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3" name="Freeform 60">
                    <a:extLst>
                      <a:ext uri="{FF2B5EF4-FFF2-40B4-BE49-F238E27FC236}">
                        <a16:creationId xmlns:a16="http://schemas.microsoft.com/office/drawing/2014/main" id="{1AF25D48-B39A-B9E7-19E5-FA0059C5090F}"/>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2" name="Graphic 3409">
                  <a:extLst>
                    <a:ext uri="{FF2B5EF4-FFF2-40B4-BE49-F238E27FC236}">
                      <a16:creationId xmlns:a16="http://schemas.microsoft.com/office/drawing/2014/main" id="{0BF0CD82-BE1C-01C5-71A0-DC5F83409DE4}"/>
                    </a:ext>
                  </a:extLst>
                </p:cNvPr>
                <p:cNvGrpSpPr/>
                <p:nvPr/>
              </p:nvGrpSpPr>
              <p:grpSpPr>
                <a:xfrm>
                  <a:off x="2006259" y="2174477"/>
                  <a:ext cx="198514" cy="122514"/>
                  <a:chOff x="2006259" y="2174477"/>
                  <a:chExt cx="198514" cy="122514"/>
                </a:xfrm>
                <a:grpFill/>
              </p:grpSpPr>
              <p:sp>
                <p:nvSpPr>
                  <p:cNvPr id="278" name="Freeform 55">
                    <a:extLst>
                      <a:ext uri="{FF2B5EF4-FFF2-40B4-BE49-F238E27FC236}">
                        <a16:creationId xmlns:a16="http://schemas.microsoft.com/office/drawing/2014/main" id="{524AEBAB-E20D-0D4D-8EA6-24D7CBF89CC4}"/>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9" name="Freeform 56">
                    <a:extLst>
                      <a:ext uri="{FF2B5EF4-FFF2-40B4-BE49-F238E27FC236}">
                        <a16:creationId xmlns:a16="http://schemas.microsoft.com/office/drawing/2014/main" id="{3386635C-38B7-3303-1FC9-62FBFB7DE4EF}"/>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80" name="Freeform 57">
                    <a:extLst>
                      <a:ext uri="{FF2B5EF4-FFF2-40B4-BE49-F238E27FC236}">
                        <a16:creationId xmlns:a16="http://schemas.microsoft.com/office/drawing/2014/main" id="{45862A39-43D8-D570-B42D-AEE6A5BEA9FA}"/>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3" name="Graphic 3409">
                  <a:extLst>
                    <a:ext uri="{FF2B5EF4-FFF2-40B4-BE49-F238E27FC236}">
                      <a16:creationId xmlns:a16="http://schemas.microsoft.com/office/drawing/2014/main" id="{BC68E330-04E1-A147-1EEF-877A2445C20C}"/>
                    </a:ext>
                  </a:extLst>
                </p:cNvPr>
                <p:cNvGrpSpPr/>
                <p:nvPr/>
              </p:nvGrpSpPr>
              <p:grpSpPr>
                <a:xfrm>
                  <a:off x="1873715" y="2290320"/>
                  <a:ext cx="198514" cy="122591"/>
                  <a:chOff x="1873715" y="2290320"/>
                  <a:chExt cx="198514" cy="122591"/>
                </a:xfrm>
                <a:grpFill/>
              </p:grpSpPr>
              <p:sp>
                <p:nvSpPr>
                  <p:cNvPr id="275" name="Freeform 52">
                    <a:extLst>
                      <a:ext uri="{FF2B5EF4-FFF2-40B4-BE49-F238E27FC236}">
                        <a16:creationId xmlns:a16="http://schemas.microsoft.com/office/drawing/2014/main" id="{8BF08A52-F088-5535-4686-D2E4742D71E8}"/>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6" name="Freeform 53">
                    <a:extLst>
                      <a:ext uri="{FF2B5EF4-FFF2-40B4-BE49-F238E27FC236}">
                        <a16:creationId xmlns:a16="http://schemas.microsoft.com/office/drawing/2014/main" id="{BD859453-6A51-AE41-AA6F-3FA6E83C730B}"/>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7" name="Freeform 54">
                    <a:extLst>
                      <a:ext uri="{FF2B5EF4-FFF2-40B4-BE49-F238E27FC236}">
                        <a16:creationId xmlns:a16="http://schemas.microsoft.com/office/drawing/2014/main" id="{41CD2C66-2199-5B81-5C91-C186C41A1583}"/>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4" name="Graphic 3409">
                  <a:extLst>
                    <a:ext uri="{FF2B5EF4-FFF2-40B4-BE49-F238E27FC236}">
                      <a16:creationId xmlns:a16="http://schemas.microsoft.com/office/drawing/2014/main" id="{8318760C-5221-C394-02C2-4E9FCC48D4CB}"/>
                    </a:ext>
                  </a:extLst>
                </p:cNvPr>
                <p:cNvGrpSpPr/>
                <p:nvPr/>
              </p:nvGrpSpPr>
              <p:grpSpPr>
                <a:xfrm>
                  <a:off x="2054216" y="2105002"/>
                  <a:ext cx="167919" cy="93691"/>
                  <a:chOff x="2054216" y="2105002"/>
                  <a:chExt cx="167919" cy="93691"/>
                </a:xfrm>
                <a:grpFill/>
              </p:grpSpPr>
              <p:sp>
                <p:nvSpPr>
                  <p:cNvPr id="269" name="Freeform 46">
                    <a:extLst>
                      <a:ext uri="{FF2B5EF4-FFF2-40B4-BE49-F238E27FC236}">
                        <a16:creationId xmlns:a16="http://schemas.microsoft.com/office/drawing/2014/main" id="{8A8D45AE-CF6F-FA92-2C63-01C3C3042488}"/>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0" name="Freeform 47">
                    <a:extLst>
                      <a:ext uri="{FF2B5EF4-FFF2-40B4-BE49-F238E27FC236}">
                        <a16:creationId xmlns:a16="http://schemas.microsoft.com/office/drawing/2014/main" id="{C0BDAFC8-41AC-AEC5-CC4B-12A2B63A6043}"/>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1" name="Freeform 48">
                    <a:extLst>
                      <a:ext uri="{FF2B5EF4-FFF2-40B4-BE49-F238E27FC236}">
                        <a16:creationId xmlns:a16="http://schemas.microsoft.com/office/drawing/2014/main" id="{C31B20B0-8DB2-7C59-F45C-503AFC69EC2B}"/>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2" name="Freeform 49">
                    <a:extLst>
                      <a:ext uri="{FF2B5EF4-FFF2-40B4-BE49-F238E27FC236}">
                        <a16:creationId xmlns:a16="http://schemas.microsoft.com/office/drawing/2014/main" id="{2511A9F4-374C-8E77-986D-DA8B288108EE}"/>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3" name="Freeform 50">
                    <a:extLst>
                      <a:ext uri="{FF2B5EF4-FFF2-40B4-BE49-F238E27FC236}">
                        <a16:creationId xmlns:a16="http://schemas.microsoft.com/office/drawing/2014/main" id="{06CFBB66-3B4B-B85A-7DD9-B27BC694CF2A}"/>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74" name="Freeform 51">
                    <a:extLst>
                      <a:ext uri="{FF2B5EF4-FFF2-40B4-BE49-F238E27FC236}">
                        <a16:creationId xmlns:a16="http://schemas.microsoft.com/office/drawing/2014/main" id="{A499B8E9-9D14-6E22-E1A7-D30DC2A55967}"/>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5" name="Graphic 3409">
                  <a:extLst>
                    <a:ext uri="{FF2B5EF4-FFF2-40B4-BE49-F238E27FC236}">
                      <a16:creationId xmlns:a16="http://schemas.microsoft.com/office/drawing/2014/main" id="{1C0F344D-0CB5-8F9A-A0C4-7F44C0D02EFC}"/>
                    </a:ext>
                  </a:extLst>
                </p:cNvPr>
                <p:cNvGrpSpPr/>
                <p:nvPr/>
              </p:nvGrpSpPr>
              <p:grpSpPr>
                <a:xfrm>
                  <a:off x="1868698" y="2229447"/>
                  <a:ext cx="206824" cy="124408"/>
                  <a:chOff x="1868698" y="2229447"/>
                  <a:chExt cx="206824" cy="124408"/>
                </a:xfrm>
                <a:grpFill/>
              </p:grpSpPr>
              <p:sp>
                <p:nvSpPr>
                  <p:cNvPr id="266" name="Freeform 43">
                    <a:extLst>
                      <a:ext uri="{FF2B5EF4-FFF2-40B4-BE49-F238E27FC236}">
                        <a16:creationId xmlns:a16="http://schemas.microsoft.com/office/drawing/2014/main" id="{92A07F38-2B33-F33F-2480-820002DB66E2}"/>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67" name="Freeform 44">
                    <a:extLst>
                      <a:ext uri="{FF2B5EF4-FFF2-40B4-BE49-F238E27FC236}">
                        <a16:creationId xmlns:a16="http://schemas.microsoft.com/office/drawing/2014/main" id="{64D3FDE0-D1A4-AE2E-A9B5-594A1F1F13EA}"/>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68" name="Freeform 45">
                    <a:extLst>
                      <a:ext uri="{FF2B5EF4-FFF2-40B4-BE49-F238E27FC236}">
                        <a16:creationId xmlns:a16="http://schemas.microsoft.com/office/drawing/2014/main" id="{E1F1046D-0902-5C51-0305-501B42605F48}"/>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pic>
            <p:nvPicPr>
              <p:cNvPr id="103" name="Graphic 102">
                <a:extLst>
                  <a:ext uri="{FF2B5EF4-FFF2-40B4-BE49-F238E27FC236}">
                    <a16:creationId xmlns:a16="http://schemas.microsoft.com/office/drawing/2014/main" id="{BD8ACA13-D77F-EB88-6F5E-27BD7B6936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6758" y="2437657"/>
                <a:ext cx="188574" cy="197344"/>
              </a:xfrm>
              <a:prstGeom prst="rect">
                <a:avLst/>
              </a:prstGeom>
            </p:spPr>
          </p:pic>
          <p:pic>
            <p:nvPicPr>
              <p:cNvPr id="104" name="Graphic 103">
                <a:extLst>
                  <a:ext uri="{FF2B5EF4-FFF2-40B4-BE49-F238E27FC236}">
                    <a16:creationId xmlns:a16="http://schemas.microsoft.com/office/drawing/2014/main" id="{656D9D14-4C91-9C32-F087-56D664E4C0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8430" y="3198372"/>
                <a:ext cx="188574" cy="197344"/>
              </a:xfrm>
              <a:prstGeom prst="rect">
                <a:avLst/>
              </a:prstGeom>
            </p:spPr>
          </p:pic>
          <p:grpSp>
            <p:nvGrpSpPr>
              <p:cNvPr id="105" name="Group 104">
                <a:extLst>
                  <a:ext uri="{FF2B5EF4-FFF2-40B4-BE49-F238E27FC236}">
                    <a16:creationId xmlns:a16="http://schemas.microsoft.com/office/drawing/2014/main" id="{468B4B3D-4AC1-9539-83E7-58729F9E83E1}"/>
                  </a:ext>
                </a:extLst>
              </p:cNvPr>
              <p:cNvGrpSpPr/>
              <p:nvPr/>
            </p:nvGrpSpPr>
            <p:grpSpPr>
              <a:xfrm>
                <a:off x="5782025" y="4264320"/>
                <a:ext cx="125820" cy="145738"/>
                <a:chOff x="1836631" y="1980208"/>
                <a:chExt cx="427908" cy="495663"/>
              </a:xfrm>
              <a:solidFill>
                <a:schemeClr val="tx1"/>
              </a:solidFill>
            </p:grpSpPr>
            <p:grpSp>
              <p:nvGrpSpPr>
                <p:cNvPr id="178" name="Graphic 3409">
                  <a:extLst>
                    <a:ext uri="{FF2B5EF4-FFF2-40B4-BE49-F238E27FC236}">
                      <a16:creationId xmlns:a16="http://schemas.microsoft.com/office/drawing/2014/main" id="{42CAD9A1-AD6A-F1E5-350B-441620C59892}"/>
                    </a:ext>
                  </a:extLst>
                </p:cNvPr>
                <p:cNvGrpSpPr/>
                <p:nvPr/>
              </p:nvGrpSpPr>
              <p:grpSpPr>
                <a:xfrm>
                  <a:off x="1972726" y="1980208"/>
                  <a:ext cx="215412" cy="96851"/>
                  <a:chOff x="1972726" y="1980208"/>
                  <a:chExt cx="215412" cy="96851"/>
                </a:xfrm>
                <a:grpFill/>
              </p:grpSpPr>
              <p:sp>
                <p:nvSpPr>
                  <p:cNvPr id="246" name="Freeform 331">
                    <a:extLst>
                      <a:ext uri="{FF2B5EF4-FFF2-40B4-BE49-F238E27FC236}">
                        <a16:creationId xmlns:a16="http://schemas.microsoft.com/office/drawing/2014/main" id="{E580F33D-1BE2-C3A8-58E8-A8A06B94CF5B}"/>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7" name="Freeform 332">
                    <a:extLst>
                      <a:ext uri="{FF2B5EF4-FFF2-40B4-BE49-F238E27FC236}">
                        <a16:creationId xmlns:a16="http://schemas.microsoft.com/office/drawing/2014/main" id="{0BB4E878-0C9C-F828-D049-BE67799958E3}"/>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8" name="Freeform 333">
                    <a:extLst>
                      <a:ext uri="{FF2B5EF4-FFF2-40B4-BE49-F238E27FC236}">
                        <a16:creationId xmlns:a16="http://schemas.microsoft.com/office/drawing/2014/main" id="{62F1CC49-478D-996B-E64A-572A1830CB99}"/>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79" name="Graphic 3409">
                  <a:extLst>
                    <a:ext uri="{FF2B5EF4-FFF2-40B4-BE49-F238E27FC236}">
                      <a16:creationId xmlns:a16="http://schemas.microsoft.com/office/drawing/2014/main" id="{BD37C8B2-59F3-A8C0-5CC8-6E0E4144047C}"/>
                    </a:ext>
                  </a:extLst>
                </p:cNvPr>
                <p:cNvGrpSpPr/>
                <p:nvPr/>
              </p:nvGrpSpPr>
              <p:grpSpPr>
                <a:xfrm>
                  <a:off x="2143985" y="2003459"/>
                  <a:ext cx="100116" cy="210569"/>
                  <a:chOff x="2143985" y="2003459"/>
                  <a:chExt cx="100116" cy="210569"/>
                </a:xfrm>
                <a:grpFill/>
              </p:grpSpPr>
              <p:sp>
                <p:nvSpPr>
                  <p:cNvPr id="243" name="Freeform 328">
                    <a:extLst>
                      <a:ext uri="{FF2B5EF4-FFF2-40B4-BE49-F238E27FC236}">
                        <a16:creationId xmlns:a16="http://schemas.microsoft.com/office/drawing/2014/main" id="{B3FBF3B4-098E-73E5-3023-C4A011F2C61B}"/>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4" name="Freeform 329">
                    <a:extLst>
                      <a:ext uri="{FF2B5EF4-FFF2-40B4-BE49-F238E27FC236}">
                        <a16:creationId xmlns:a16="http://schemas.microsoft.com/office/drawing/2014/main" id="{142F5642-261C-61B6-FF52-B1E3C5A8ACFC}"/>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5" name="Freeform 330">
                    <a:extLst>
                      <a:ext uri="{FF2B5EF4-FFF2-40B4-BE49-F238E27FC236}">
                        <a16:creationId xmlns:a16="http://schemas.microsoft.com/office/drawing/2014/main" id="{77403458-2356-3FC7-7A76-B53B7C787D30}"/>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0" name="Graphic 3409">
                  <a:extLst>
                    <a:ext uri="{FF2B5EF4-FFF2-40B4-BE49-F238E27FC236}">
                      <a16:creationId xmlns:a16="http://schemas.microsoft.com/office/drawing/2014/main" id="{76ED14DB-0536-A3B5-AF43-DA0001FAB3D9}"/>
                    </a:ext>
                  </a:extLst>
                </p:cNvPr>
                <p:cNvGrpSpPr/>
                <p:nvPr/>
              </p:nvGrpSpPr>
              <p:grpSpPr>
                <a:xfrm>
                  <a:off x="2030103" y="2238886"/>
                  <a:ext cx="158399" cy="121733"/>
                  <a:chOff x="2030103" y="2238886"/>
                  <a:chExt cx="158399" cy="121733"/>
                </a:xfrm>
                <a:grpFill/>
              </p:grpSpPr>
              <p:sp>
                <p:nvSpPr>
                  <p:cNvPr id="240" name="Freeform 325">
                    <a:extLst>
                      <a:ext uri="{FF2B5EF4-FFF2-40B4-BE49-F238E27FC236}">
                        <a16:creationId xmlns:a16="http://schemas.microsoft.com/office/drawing/2014/main" id="{C27281BC-3161-921A-6B10-076521B3E7F0}"/>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1" name="Freeform 326">
                    <a:extLst>
                      <a:ext uri="{FF2B5EF4-FFF2-40B4-BE49-F238E27FC236}">
                        <a16:creationId xmlns:a16="http://schemas.microsoft.com/office/drawing/2014/main" id="{BEE945D4-9627-1ED3-D860-115E1DDAECF2}"/>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42" name="Freeform 327">
                    <a:extLst>
                      <a:ext uri="{FF2B5EF4-FFF2-40B4-BE49-F238E27FC236}">
                        <a16:creationId xmlns:a16="http://schemas.microsoft.com/office/drawing/2014/main" id="{1483ACA2-668E-02AE-22EB-AC1DB727F484}"/>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1" name="Graphic 3409">
                  <a:extLst>
                    <a:ext uri="{FF2B5EF4-FFF2-40B4-BE49-F238E27FC236}">
                      <a16:creationId xmlns:a16="http://schemas.microsoft.com/office/drawing/2014/main" id="{F76C82D4-3AC5-C9E2-C181-08BFFA2D8248}"/>
                    </a:ext>
                  </a:extLst>
                </p:cNvPr>
                <p:cNvGrpSpPr/>
                <p:nvPr/>
              </p:nvGrpSpPr>
              <p:grpSpPr>
                <a:xfrm>
                  <a:off x="1836631" y="2203682"/>
                  <a:ext cx="182694" cy="85214"/>
                  <a:chOff x="1836631" y="2203682"/>
                  <a:chExt cx="182694" cy="85214"/>
                </a:xfrm>
                <a:grpFill/>
              </p:grpSpPr>
              <p:sp>
                <p:nvSpPr>
                  <p:cNvPr id="237" name="Freeform 322">
                    <a:extLst>
                      <a:ext uri="{FF2B5EF4-FFF2-40B4-BE49-F238E27FC236}">
                        <a16:creationId xmlns:a16="http://schemas.microsoft.com/office/drawing/2014/main" id="{ABF217DC-FDAB-4DAC-0D43-6108A3DC6050}"/>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8" name="Freeform 323">
                    <a:extLst>
                      <a:ext uri="{FF2B5EF4-FFF2-40B4-BE49-F238E27FC236}">
                        <a16:creationId xmlns:a16="http://schemas.microsoft.com/office/drawing/2014/main" id="{845D3693-3E2A-DBFA-BA65-E4631B5E368B}"/>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9" name="Freeform 324">
                    <a:extLst>
                      <a:ext uri="{FF2B5EF4-FFF2-40B4-BE49-F238E27FC236}">
                        <a16:creationId xmlns:a16="http://schemas.microsoft.com/office/drawing/2014/main" id="{AF82631C-91E8-4944-C63D-CB5EF4212FCD}"/>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2" name="Graphic 3409">
                  <a:extLst>
                    <a:ext uri="{FF2B5EF4-FFF2-40B4-BE49-F238E27FC236}">
                      <a16:creationId xmlns:a16="http://schemas.microsoft.com/office/drawing/2014/main" id="{B2407F84-017D-6C67-DEC8-915964B0916E}"/>
                    </a:ext>
                  </a:extLst>
                </p:cNvPr>
                <p:cNvGrpSpPr/>
                <p:nvPr/>
              </p:nvGrpSpPr>
              <p:grpSpPr>
                <a:xfrm>
                  <a:off x="2074298" y="1983822"/>
                  <a:ext cx="54520" cy="168389"/>
                  <a:chOff x="2074298" y="1983822"/>
                  <a:chExt cx="54520" cy="168389"/>
                </a:xfrm>
                <a:grpFill/>
              </p:grpSpPr>
              <p:sp>
                <p:nvSpPr>
                  <p:cNvPr id="234" name="Freeform 319">
                    <a:extLst>
                      <a:ext uri="{FF2B5EF4-FFF2-40B4-BE49-F238E27FC236}">
                        <a16:creationId xmlns:a16="http://schemas.microsoft.com/office/drawing/2014/main" id="{B615D8EF-B5A3-5909-C769-A97F57C50BEA}"/>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5" name="Freeform 320">
                    <a:extLst>
                      <a:ext uri="{FF2B5EF4-FFF2-40B4-BE49-F238E27FC236}">
                        <a16:creationId xmlns:a16="http://schemas.microsoft.com/office/drawing/2014/main" id="{6884F724-E400-B561-CA51-F2D4899D5A40}"/>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6" name="Freeform 321">
                    <a:extLst>
                      <a:ext uri="{FF2B5EF4-FFF2-40B4-BE49-F238E27FC236}">
                        <a16:creationId xmlns:a16="http://schemas.microsoft.com/office/drawing/2014/main" id="{0AB5D507-FF77-B1B9-F2C8-D25A83AF92E2}"/>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3" name="Graphic 3409">
                  <a:extLst>
                    <a:ext uri="{FF2B5EF4-FFF2-40B4-BE49-F238E27FC236}">
                      <a16:creationId xmlns:a16="http://schemas.microsoft.com/office/drawing/2014/main" id="{7363F3F4-F05D-56A7-1FED-3B55B0316E14}"/>
                    </a:ext>
                  </a:extLst>
                </p:cNvPr>
                <p:cNvGrpSpPr/>
                <p:nvPr/>
              </p:nvGrpSpPr>
              <p:grpSpPr>
                <a:xfrm>
                  <a:off x="1877606" y="2045258"/>
                  <a:ext cx="151191" cy="107906"/>
                  <a:chOff x="1877606" y="2045258"/>
                  <a:chExt cx="151191" cy="107906"/>
                </a:xfrm>
                <a:grpFill/>
              </p:grpSpPr>
              <p:sp>
                <p:nvSpPr>
                  <p:cNvPr id="231" name="Freeform 764">
                    <a:extLst>
                      <a:ext uri="{FF2B5EF4-FFF2-40B4-BE49-F238E27FC236}">
                        <a16:creationId xmlns:a16="http://schemas.microsoft.com/office/drawing/2014/main" id="{321988ED-4D85-CB38-D08B-2CA6A077FED5}"/>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2" name="Freeform 765">
                    <a:extLst>
                      <a:ext uri="{FF2B5EF4-FFF2-40B4-BE49-F238E27FC236}">
                        <a16:creationId xmlns:a16="http://schemas.microsoft.com/office/drawing/2014/main" id="{645C3D82-FD1A-B364-67D7-E2602E760ACA}"/>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3" name="Freeform 766">
                    <a:extLst>
                      <a:ext uri="{FF2B5EF4-FFF2-40B4-BE49-F238E27FC236}">
                        <a16:creationId xmlns:a16="http://schemas.microsoft.com/office/drawing/2014/main" id="{3FF60629-4E40-CDEE-79AF-B43546E851AC}"/>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4" name="Graphic 3409">
                  <a:extLst>
                    <a:ext uri="{FF2B5EF4-FFF2-40B4-BE49-F238E27FC236}">
                      <a16:creationId xmlns:a16="http://schemas.microsoft.com/office/drawing/2014/main" id="{FC8E7BEC-EF6B-6ED5-745D-0EF4ED167A5C}"/>
                    </a:ext>
                  </a:extLst>
                </p:cNvPr>
                <p:cNvGrpSpPr/>
                <p:nvPr/>
              </p:nvGrpSpPr>
              <p:grpSpPr>
                <a:xfrm>
                  <a:off x="1977236" y="2004167"/>
                  <a:ext cx="96903" cy="160331"/>
                  <a:chOff x="1977236" y="2004167"/>
                  <a:chExt cx="96903" cy="160331"/>
                </a:xfrm>
                <a:grpFill/>
              </p:grpSpPr>
              <p:sp>
                <p:nvSpPr>
                  <p:cNvPr id="228" name="Freeform 760">
                    <a:extLst>
                      <a:ext uri="{FF2B5EF4-FFF2-40B4-BE49-F238E27FC236}">
                        <a16:creationId xmlns:a16="http://schemas.microsoft.com/office/drawing/2014/main" id="{53982534-F117-C222-821A-D50E0878A536}"/>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9" name="Freeform 761">
                    <a:extLst>
                      <a:ext uri="{FF2B5EF4-FFF2-40B4-BE49-F238E27FC236}">
                        <a16:creationId xmlns:a16="http://schemas.microsoft.com/office/drawing/2014/main" id="{1C630F25-F4A5-A0AC-6E9A-58B5FDCA9FF0}"/>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30" name="Freeform 762">
                    <a:extLst>
                      <a:ext uri="{FF2B5EF4-FFF2-40B4-BE49-F238E27FC236}">
                        <a16:creationId xmlns:a16="http://schemas.microsoft.com/office/drawing/2014/main" id="{8ECBF6E5-3872-5C6C-B4AF-3651E66D0FC3}"/>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5" name="Graphic 3409">
                  <a:extLst>
                    <a:ext uri="{FF2B5EF4-FFF2-40B4-BE49-F238E27FC236}">
                      <a16:creationId xmlns:a16="http://schemas.microsoft.com/office/drawing/2014/main" id="{0773A52C-4DC1-D188-C11F-43ECC3FD1BDF}"/>
                    </a:ext>
                  </a:extLst>
                </p:cNvPr>
                <p:cNvGrpSpPr/>
                <p:nvPr/>
              </p:nvGrpSpPr>
              <p:grpSpPr>
                <a:xfrm>
                  <a:off x="2104208" y="2027932"/>
                  <a:ext cx="117614" cy="140567"/>
                  <a:chOff x="2104208" y="2027932"/>
                  <a:chExt cx="117614" cy="140567"/>
                </a:xfrm>
                <a:grpFill/>
              </p:grpSpPr>
              <p:sp>
                <p:nvSpPr>
                  <p:cNvPr id="225" name="Freeform 757">
                    <a:extLst>
                      <a:ext uri="{FF2B5EF4-FFF2-40B4-BE49-F238E27FC236}">
                        <a16:creationId xmlns:a16="http://schemas.microsoft.com/office/drawing/2014/main" id="{81F8DC91-840C-0B52-D731-DD5A43416901}"/>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6" name="Freeform 758">
                    <a:extLst>
                      <a:ext uri="{FF2B5EF4-FFF2-40B4-BE49-F238E27FC236}">
                        <a16:creationId xmlns:a16="http://schemas.microsoft.com/office/drawing/2014/main" id="{CDA27C1A-6FE0-5415-02E4-3B77A255C56E}"/>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7" name="Freeform 759">
                    <a:extLst>
                      <a:ext uri="{FF2B5EF4-FFF2-40B4-BE49-F238E27FC236}">
                        <a16:creationId xmlns:a16="http://schemas.microsoft.com/office/drawing/2014/main" id="{53CB3529-BD58-B645-E686-8312039F0B6B}"/>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6" name="Graphic 3409">
                  <a:extLst>
                    <a:ext uri="{FF2B5EF4-FFF2-40B4-BE49-F238E27FC236}">
                      <a16:creationId xmlns:a16="http://schemas.microsoft.com/office/drawing/2014/main" id="{050B6F3F-4544-B3F3-6CF3-7CE8A62DE1E8}"/>
                    </a:ext>
                  </a:extLst>
                </p:cNvPr>
                <p:cNvGrpSpPr/>
                <p:nvPr/>
              </p:nvGrpSpPr>
              <p:grpSpPr>
                <a:xfrm>
                  <a:off x="1877002" y="2122197"/>
                  <a:ext cx="150320" cy="98880"/>
                  <a:chOff x="1877002" y="2122197"/>
                  <a:chExt cx="150320" cy="98880"/>
                </a:xfrm>
                <a:grpFill/>
              </p:grpSpPr>
              <p:sp>
                <p:nvSpPr>
                  <p:cNvPr id="222" name="Freeform 680">
                    <a:extLst>
                      <a:ext uri="{FF2B5EF4-FFF2-40B4-BE49-F238E27FC236}">
                        <a16:creationId xmlns:a16="http://schemas.microsoft.com/office/drawing/2014/main" id="{F8A52BB6-FF42-1975-D80A-D5FE9A9EECD6}"/>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3" name="Freeform 681">
                    <a:extLst>
                      <a:ext uri="{FF2B5EF4-FFF2-40B4-BE49-F238E27FC236}">
                        <a16:creationId xmlns:a16="http://schemas.microsoft.com/office/drawing/2014/main" id="{7BCEB0D1-6119-9FC9-33C1-70421DB471AA}"/>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4" name="Freeform 754">
                    <a:extLst>
                      <a:ext uri="{FF2B5EF4-FFF2-40B4-BE49-F238E27FC236}">
                        <a16:creationId xmlns:a16="http://schemas.microsoft.com/office/drawing/2014/main" id="{1BE10856-300F-413E-726B-7A7162200BB7}"/>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7" name="Graphic 3409">
                  <a:extLst>
                    <a:ext uri="{FF2B5EF4-FFF2-40B4-BE49-F238E27FC236}">
                      <a16:creationId xmlns:a16="http://schemas.microsoft.com/office/drawing/2014/main" id="{A77F5767-40B4-42E0-816E-FE45E3A9D01E}"/>
                    </a:ext>
                  </a:extLst>
                </p:cNvPr>
                <p:cNvGrpSpPr/>
                <p:nvPr/>
              </p:nvGrpSpPr>
              <p:grpSpPr>
                <a:xfrm>
                  <a:off x="2099814" y="2185126"/>
                  <a:ext cx="164725" cy="59764"/>
                  <a:chOff x="2099814" y="2185126"/>
                  <a:chExt cx="164725" cy="59764"/>
                </a:xfrm>
                <a:grpFill/>
              </p:grpSpPr>
              <p:sp>
                <p:nvSpPr>
                  <p:cNvPr id="219" name="Freeform 677">
                    <a:extLst>
                      <a:ext uri="{FF2B5EF4-FFF2-40B4-BE49-F238E27FC236}">
                        <a16:creationId xmlns:a16="http://schemas.microsoft.com/office/drawing/2014/main" id="{9CD31E88-6FAF-306E-C0CF-1A3B11762081}"/>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0" name="Freeform 678">
                    <a:extLst>
                      <a:ext uri="{FF2B5EF4-FFF2-40B4-BE49-F238E27FC236}">
                        <a16:creationId xmlns:a16="http://schemas.microsoft.com/office/drawing/2014/main" id="{DF56EBD6-AFF9-ECC3-1D5B-07B0ACA52B55}"/>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21" name="Freeform 679">
                    <a:extLst>
                      <a:ext uri="{FF2B5EF4-FFF2-40B4-BE49-F238E27FC236}">
                        <a16:creationId xmlns:a16="http://schemas.microsoft.com/office/drawing/2014/main" id="{C02B262F-B200-A223-A0FA-C534E84DF855}"/>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8" name="Graphic 3409">
                  <a:extLst>
                    <a:ext uri="{FF2B5EF4-FFF2-40B4-BE49-F238E27FC236}">
                      <a16:creationId xmlns:a16="http://schemas.microsoft.com/office/drawing/2014/main" id="{7EB9266A-BCCC-2A17-584D-5B77721459F6}"/>
                    </a:ext>
                  </a:extLst>
                </p:cNvPr>
                <p:cNvGrpSpPr/>
                <p:nvPr/>
              </p:nvGrpSpPr>
              <p:grpSpPr>
                <a:xfrm>
                  <a:off x="1981225" y="2119702"/>
                  <a:ext cx="203065" cy="113186"/>
                  <a:chOff x="1981225" y="2119702"/>
                  <a:chExt cx="203065" cy="113186"/>
                </a:xfrm>
                <a:grpFill/>
              </p:grpSpPr>
              <p:sp>
                <p:nvSpPr>
                  <p:cNvPr id="216" name="Freeform 674">
                    <a:extLst>
                      <a:ext uri="{FF2B5EF4-FFF2-40B4-BE49-F238E27FC236}">
                        <a16:creationId xmlns:a16="http://schemas.microsoft.com/office/drawing/2014/main" id="{F8B81747-93B9-D24F-9F44-897E7FA17C57}"/>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7" name="Freeform 675">
                    <a:extLst>
                      <a:ext uri="{FF2B5EF4-FFF2-40B4-BE49-F238E27FC236}">
                        <a16:creationId xmlns:a16="http://schemas.microsoft.com/office/drawing/2014/main" id="{9DBE758E-0C97-F616-7F7E-AF1EA113B8C6}"/>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8" name="Freeform 676">
                    <a:extLst>
                      <a:ext uri="{FF2B5EF4-FFF2-40B4-BE49-F238E27FC236}">
                        <a16:creationId xmlns:a16="http://schemas.microsoft.com/office/drawing/2014/main" id="{2C8EBB89-59AC-A88B-5CED-63D6D0CCF524}"/>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89" name="Graphic 3409">
                  <a:extLst>
                    <a:ext uri="{FF2B5EF4-FFF2-40B4-BE49-F238E27FC236}">
                      <a16:creationId xmlns:a16="http://schemas.microsoft.com/office/drawing/2014/main" id="{733976CB-ABF1-100B-EADD-9EA2E486171B}"/>
                    </a:ext>
                  </a:extLst>
                </p:cNvPr>
                <p:cNvGrpSpPr/>
                <p:nvPr/>
              </p:nvGrpSpPr>
              <p:grpSpPr>
                <a:xfrm>
                  <a:off x="1873621" y="2140301"/>
                  <a:ext cx="198514" cy="122496"/>
                  <a:chOff x="1873621" y="2140301"/>
                  <a:chExt cx="198514" cy="122496"/>
                </a:xfrm>
                <a:grpFill/>
              </p:grpSpPr>
              <p:sp>
                <p:nvSpPr>
                  <p:cNvPr id="213" name="Freeform 61">
                    <a:extLst>
                      <a:ext uri="{FF2B5EF4-FFF2-40B4-BE49-F238E27FC236}">
                        <a16:creationId xmlns:a16="http://schemas.microsoft.com/office/drawing/2014/main" id="{EC1770B8-DD94-D5D5-6660-5ECC1056D67C}"/>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4" name="Freeform 62">
                    <a:extLst>
                      <a:ext uri="{FF2B5EF4-FFF2-40B4-BE49-F238E27FC236}">
                        <a16:creationId xmlns:a16="http://schemas.microsoft.com/office/drawing/2014/main" id="{AB4DF420-CD97-4C8C-39D8-07A718160596}"/>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5" name="Freeform 657">
                    <a:extLst>
                      <a:ext uri="{FF2B5EF4-FFF2-40B4-BE49-F238E27FC236}">
                        <a16:creationId xmlns:a16="http://schemas.microsoft.com/office/drawing/2014/main" id="{6E88CC96-2B32-A650-EFB6-9887A3982A50}"/>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90" name="Graphic 3409">
                  <a:extLst>
                    <a:ext uri="{FF2B5EF4-FFF2-40B4-BE49-F238E27FC236}">
                      <a16:creationId xmlns:a16="http://schemas.microsoft.com/office/drawing/2014/main" id="{624FC3E5-B2D6-3F59-F672-66C006B93113}"/>
                    </a:ext>
                  </a:extLst>
                </p:cNvPr>
                <p:cNvGrpSpPr/>
                <p:nvPr/>
              </p:nvGrpSpPr>
              <p:grpSpPr>
                <a:xfrm>
                  <a:off x="2020402" y="2258430"/>
                  <a:ext cx="102453" cy="217441"/>
                  <a:chOff x="2020402" y="2258430"/>
                  <a:chExt cx="102453" cy="217441"/>
                </a:xfrm>
                <a:grpFill/>
              </p:grpSpPr>
              <p:sp>
                <p:nvSpPr>
                  <p:cNvPr id="210" name="Freeform 58">
                    <a:extLst>
                      <a:ext uri="{FF2B5EF4-FFF2-40B4-BE49-F238E27FC236}">
                        <a16:creationId xmlns:a16="http://schemas.microsoft.com/office/drawing/2014/main" id="{66017C11-5228-969E-9F01-5BB41717D937}"/>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1" name="Freeform 59">
                    <a:extLst>
                      <a:ext uri="{FF2B5EF4-FFF2-40B4-BE49-F238E27FC236}">
                        <a16:creationId xmlns:a16="http://schemas.microsoft.com/office/drawing/2014/main" id="{7B9CF3FB-15FB-0838-6FE6-67DDAE396BFA}"/>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12" name="Freeform 60">
                    <a:extLst>
                      <a:ext uri="{FF2B5EF4-FFF2-40B4-BE49-F238E27FC236}">
                        <a16:creationId xmlns:a16="http://schemas.microsoft.com/office/drawing/2014/main" id="{3FAC82FD-83C5-5352-BE67-5DE44FF7A835}"/>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91" name="Graphic 3409">
                  <a:extLst>
                    <a:ext uri="{FF2B5EF4-FFF2-40B4-BE49-F238E27FC236}">
                      <a16:creationId xmlns:a16="http://schemas.microsoft.com/office/drawing/2014/main" id="{239CD220-A12B-DEFA-88E3-9C49940166B4}"/>
                    </a:ext>
                  </a:extLst>
                </p:cNvPr>
                <p:cNvGrpSpPr/>
                <p:nvPr/>
              </p:nvGrpSpPr>
              <p:grpSpPr>
                <a:xfrm>
                  <a:off x="2006259" y="2174477"/>
                  <a:ext cx="198514" cy="122514"/>
                  <a:chOff x="2006259" y="2174477"/>
                  <a:chExt cx="198514" cy="122514"/>
                </a:xfrm>
                <a:grpFill/>
              </p:grpSpPr>
              <p:sp>
                <p:nvSpPr>
                  <p:cNvPr id="207" name="Freeform 55">
                    <a:extLst>
                      <a:ext uri="{FF2B5EF4-FFF2-40B4-BE49-F238E27FC236}">
                        <a16:creationId xmlns:a16="http://schemas.microsoft.com/office/drawing/2014/main" id="{EFACDF94-F3F1-4D34-C491-4CB3D7132A44}"/>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8" name="Freeform 56">
                    <a:extLst>
                      <a:ext uri="{FF2B5EF4-FFF2-40B4-BE49-F238E27FC236}">
                        <a16:creationId xmlns:a16="http://schemas.microsoft.com/office/drawing/2014/main" id="{B99E7751-888D-4924-AEE1-4676607FBD34}"/>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9" name="Freeform 57">
                    <a:extLst>
                      <a:ext uri="{FF2B5EF4-FFF2-40B4-BE49-F238E27FC236}">
                        <a16:creationId xmlns:a16="http://schemas.microsoft.com/office/drawing/2014/main" id="{A3C03A84-38BA-7B1F-176A-3336D4447D2A}"/>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92" name="Graphic 3409">
                  <a:extLst>
                    <a:ext uri="{FF2B5EF4-FFF2-40B4-BE49-F238E27FC236}">
                      <a16:creationId xmlns:a16="http://schemas.microsoft.com/office/drawing/2014/main" id="{CF1DBFB4-3EA6-6B9D-D535-8EB4F3BBE90A}"/>
                    </a:ext>
                  </a:extLst>
                </p:cNvPr>
                <p:cNvGrpSpPr/>
                <p:nvPr/>
              </p:nvGrpSpPr>
              <p:grpSpPr>
                <a:xfrm>
                  <a:off x="1873715" y="2290320"/>
                  <a:ext cx="198514" cy="122591"/>
                  <a:chOff x="1873715" y="2290320"/>
                  <a:chExt cx="198514" cy="122591"/>
                </a:xfrm>
                <a:grpFill/>
              </p:grpSpPr>
              <p:sp>
                <p:nvSpPr>
                  <p:cNvPr id="204" name="Freeform 52">
                    <a:extLst>
                      <a:ext uri="{FF2B5EF4-FFF2-40B4-BE49-F238E27FC236}">
                        <a16:creationId xmlns:a16="http://schemas.microsoft.com/office/drawing/2014/main" id="{76FD5E77-12D4-8370-E941-0827369226F0}"/>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5" name="Freeform 53">
                    <a:extLst>
                      <a:ext uri="{FF2B5EF4-FFF2-40B4-BE49-F238E27FC236}">
                        <a16:creationId xmlns:a16="http://schemas.microsoft.com/office/drawing/2014/main" id="{ECA139FF-F6FD-70D0-4736-764A625858DA}"/>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6" name="Freeform 54">
                    <a:extLst>
                      <a:ext uri="{FF2B5EF4-FFF2-40B4-BE49-F238E27FC236}">
                        <a16:creationId xmlns:a16="http://schemas.microsoft.com/office/drawing/2014/main" id="{9BC006D5-72E8-9E50-1D59-9A00920416DB}"/>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93" name="Graphic 3409">
                  <a:extLst>
                    <a:ext uri="{FF2B5EF4-FFF2-40B4-BE49-F238E27FC236}">
                      <a16:creationId xmlns:a16="http://schemas.microsoft.com/office/drawing/2014/main" id="{34BE49F9-A7B0-554B-A8DE-436B6AFC205C}"/>
                    </a:ext>
                  </a:extLst>
                </p:cNvPr>
                <p:cNvGrpSpPr/>
                <p:nvPr/>
              </p:nvGrpSpPr>
              <p:grpSpPr>
                <a:xfrm>
                  <a:off x="2054216" y="2105002"/>
                  <a:ext cx="167919" cy="93691"/>
                  <a:chOff x="2054216" y="2105002"/>
                  <a:chExt cx="167919" cy="93691"/>
                </a:xfrm>
                <a:grpFill/>
              </p:grpSpPr>
              <p:sp>
                <p:nvSpPr>
                  <p:cNvPr id="198" name="Freeform 46">
                    <a:extLst>
                      <a:ext uri="{FF2B5EF4-FFF2-40B4-BE49-F238E27FC236}">
                        <a16:creationId xmlns:a16="http://schemas.microsoft.com/office/drawing/2014/main" id="{1A04A4DD-3E03-FB3C-08E3-02070DE53A9D}"/>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9" name="Freeform 47">
                    <a:extLst>
                      <a:ext uri="{FF2B5EF4-FFF2-40B4-BE49-F238E27FC236}">
                        <a16:creationId xmlns:a16="http://schemas.microsoft.com/office/drawing/2014/main" id="{18E1DE40-091B-75BC-D140-23D8DD2333D6}"/>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0" name="Freeform 48">
                    <a:extLst>
                      <a:ext uri="{FF2B5EF4-FFF2-40B4-BE49-F238E27FC236}">
                        <a16:creationId xmlns:a16="http://schemas.microsoft.com/office/drawing/2014/main" id="{A8B95EB9-EFFA-40D6-A190-04DEA2425AFB}"/>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1" name="Freeform 49">
                    <a:extLst>
                      <a:ext uri="{FF2B5EF4-FFF2-40B4-BE49-F238E27FC236}">
                        <a16:creationId xmlns:a16="http://schemas.microsoft.com/office/drawing/2014/main" id="{340B8110-DB3D-7A88-FBB4-C9F0D3692E0C}"/>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2" name="Freeform 50">
                    <a:extLst>
                      <a:ext uri="{FF2B5EF4-FFF2-40B4-BE49-F238E27FC236}">
                        <a16:creationId xmlns:a16="http://schemas.microsoft.com/office/drawing/2014/main" id="{AB9F4843-BC6C-2CA6-9A7F-485930F6F3DA}"/>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203" name="Freeform 51">
                    <a:extLst>
                      <a:ext uri="{FF2B5EF4-FFF2-40B4-BE49-F238E27FC236}">
                        <a16:creationId xmlns:a16="http://schemas.microsoft.com/office/drawing/2014/main" id="{601BEEAF-7D14-11CA-E670-13AC075D7E5A}"/>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94" name="Graphic 3409">
                  <a:extLst>
                    <a:ext uri="{FF2B5EF4-FFF2-40B4-BE49-F238E27FC236}">
                      <a16:creationId xmlns:a16="http://schemas.microsoft.com/office/drawing/2014/main" id="{0CD8BE57-7639-B4A3-D04F-C2C6AF7FBE1E}"/>
                    </a:ext>
                  </a:extLst>
                </p:cNvPr>
                <p:cNvGrpSpPr/>
                <p:nvPr/>
              </p:nvGrpSpPr>
              <p:grpSpPr>
                <a:xfrm>
                  <a:off x="1868698" y="2229447"/>
                  <a:ext cx="206824" cy="124408"/>
                  <a:chOff x="1868698" y="2229447"/>
                  <a:chExt cx="206824" cy="124408"/>
                </a:xfrm>
                <a:grpFill/>
              </p:grpSpPr>
              <p:sp>
                <p:nvSpPr>
                  <p:cNvPr id="195" name="Freeform 43">
                    <a:extLst>
                      <a:ext uri="{FF2B5EF4-FFF2-40B4-BE49-F238E27FC236}">
                        <a16:creationId xmlns:a16="http://schemas.microsoft.com/office/drawing/2014/main" id="{D66D6E57-BAAE-C533-A364-C0A452966BD9}"/>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6" name="Freeform 44">
                    <a:extLst>
                      <a:ext uri="{FF2B5EF4-FFF2-40B4-BE49-F238E27FC236}">
                        <a16:creationId xmlns:a16="http://schemas.microsoft.com/office/drawing/2014/main" id="{1D96C887-6475-C42A-8F23-982426C733E3}"/>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97" name="Freeform 45">
                    <a:extLst>
                      <a:ext uri="{FF2B5EF4-FFF2-40B4-BE49-F238E27FC236}">
                        <a16:creationId xmlns:a16="http://schemas.microsoft.com/office/drawing/2014/main" id="{92623530-75F0-BA9D-4F34-6789FE7DCC0C}"/>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nvGrpSpPr>
              <p:cNvPr id="106" name="Group 105">
                <a:extLst>
                  <a:ext uri="{FF2B5EF4-FFF2-40B4-BE49-F238E27FC236}">
                    <a16:creationId xmlns:a16="http://schemas.microsoft.com/office/drawing/2014/main" id="{47E0D919-FD67-AB41-5B01-72847CCD4692}"/>
                  </a:ext>
                </a:extLst>
              </p:cNvPr>
              <p:cNvGrpSpPr/>
              <p:nvPr/>
            </p:nvGrpSpPr>
            <p:grpSpPr>
              <a:xfrm>
                <a:off x="5538246" y="4461713"/>
                <a:ext cx="125820" cy="145738"/>
                <a:chOff x="1836631" y="1980208"/>
                <a:chExt cx="427908" cy="495663"/>
              </a:xfrm>
              <a:solidFill>
                <a:schemeClr val="tx1"/>
              </a:solidFill>
            </p:grpSpPr>
            <p:grpSp>
              <p:nvGrpSpPr>
                <p:cNvPr id="107" name="Graphic 3409">
                  <a:extLst>
                    <a:ext uri="{FF2B5EF4-FFF2-40B4-BE49-F238E27FC236}">
                      <a16:creationId xmlns:a16="http://schemas.microsoft.com/office/drawing/2014/main" id="{4F04779F-5403-A0C1-76C0-D0EFE32DA35B}"/>
                    </a:ext>
                  </a:extLst>
                </p:cNvPr>
                <p:cNvGrpSpPr/>
                <p:nvPr/>
              </p:nvGrpSpPr>
              <p:grpSpPr>
                <a:xfrm>
                  <a:off x="1972726" y="1980208"/>
                  <a:ext cx="215412" cy="96851"/>
                  <a:chOff x="1972726" y="1980208"/>
                  <a:chExt cx="215412" cy="96851"/>
                </a:xfrm>
                <a:grpFill/>
              </p:grpSpPr>
              <p:sp>
                <p:nvSpPr>
                  <p:cNvPr id="175" name="Freeform 331">
                    <a:extLst>
                      <a:ext uri="{FF2B5EF4-FFF2-40B4-BE49-F238E27FC236}">
                        <a16:creationId xmlns:a16="http://schemas.microsoft.com/office/drawing/2014/main" id="{7E06CAAC-E7F6-FF0F-E90D-50325287781A}"/>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6" name="Freeform 332">
                    <a:extLst>
                      <a:ext uri="{FF2B5EF4-FFF2-40B4-BE49-F238E27FC236}">
                        <a16:creationId xmlns:a16="http://schemas.microsoft.com/office/drawing/2014/main" id="{6062F7D3-4975-F5C8-E478-13FB09D2A36C}"/>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7" name="Freeform 333">
                    <a:extLst>
                      <a:ext uri="{FF2B5EF4-FFF2-40B4-BE49-F238E27FC236}">
                        <a16:creationId xmlns:a16="http://schemas.microsoft.com/office/drawing/2014/main" id="{E135F43B-4640-77CE-19FF-EF762EB77626}"/>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8" name="Graphic 3409">
                  <a:extLst>
                    <a:ext uri="{FF2B5EF4-FFF2-40B4-BE49-F238E27FC236}">
                      <a16:creationId xmlns:a16="http://schemas.microsoft.com/office/drawing/2014/main" id="{97B58DA8-CD2C-7800-2E14-8B65F80ACA28}"/>
                    </a:ext>
                  </a:extLst>
                </p:cNvPr>
                <p:cNvGrpSpPr/>
                <p:nvPr/>
              </p:nvGrpSpPr>
              <p:grpSpPr>
                <a:xfrm>
                  <a:off x="2143985" y="2003459"/>
                  <a:ext cx="100116" cy="210569"/>
                  <a:chOff x="2143985" y="2003459"/>
                  <a:chExt cx="100116" cy="210569"/>
                </a:xfrm>
                <a:grpFill/>
              </p:grpSpPr>
              <p:sp>
                <p:nvSpPr>
                  <p:cNvPr id="172" name="Freeform 328">
                    <a:extLst>
                      <a:ext uri="{FF2B5EF4-FFF2-40B4-BE49-F238E27FC236}">
                        <a16:creationId xmlns:a16="http://schemas.microsoft.com/office/drawing/2014/main" id="{4157319F-B3A8-7046-D3E5-8D1B9445F952}"/>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3" name="Freeform 329">
                    <a:extLst>
                      <a:ext uri="{FF2B5EF4-FFF2-40B4-BE49-F238E27FC236}">
                        <a16:creationId xmlns:a16="http://schemas.microsoft.com/office/drawing/2014/main" id="{80232AA1-02F5-0855-B536-C3FC3A452C45}"/>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4" name="Freeform 330">
                    <a:extLst>
                      <a:ext uri="{FF2B5EF4-FFF2-40B4-BE49-F238E27FC236}">
                        <a16:creationId xmlns:a16="http://schemas.microsoft.com/office/drawing/2014/main" id="{AF99E3D5-B60D-C9B1-2BD4-D56C0075E08B}"/>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9" name="Graphic 3409">
                  <a:extLst>
                    <a:ext uri="{FF2B5EF4-FFF2-40B4-BE49-F238E27FC236}">
                      <a16:creationId xmlns:a16="http://schemas.microsoft.com/office/drawing/2014/main" id="{77A6FC7B-9360-CC33-8753-0D5E405BF1A2}"/>
                    </a:ext>
                  </a:extLst>
                </p:cNvPr>
                <p:cNvGrpSpPr/>
                <p:nvPr/>
              </p:nvGrpSpPr>
              <p:grpSpPr>
                <a:xfrm>
                  <a:off x="2030103" y="2238886"/>
                  <a:ext cx="158399" cy="121733"/>
                  <a:chOff x="2030103" y="2238886"/>
                  <a:chExt cx="158399" cy="121733"/>
                </a:xfrm>
                <a:grpFill/>
              </p:grpSpPr>
              <p:sp>
                <p:nvSpPr>
                  <p:cNvPr id="169" name="Freeform 325">
                    <a:extLst>
                      <a:ext uri="{FF2B5EF4-FFF2-40B4-BE49-F238E27FC236}">
                        <a16:creationId xmlns:a16="http://schemas.microsoft.com/office/drawing/2014/main" id="{012C8042-55FB-9632-05EE-3DDC7A72C49B}"/>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0" name="Freeform 326">
                    <a:extLst>
                      <a:ext uri="{FF2B5EF4-FFF2-40B4-BE49-F238E27FC236}">
                        <a16:creationId xmlns:a16="http://schemas.microsoft.com/office/drawing/2014/main" id="{A0C63923-98BF-7B04-E137-C6FB454D3FB7}"/>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71" name="Freeform 327">
                    <a:extLst>
                      <a:ext uri="{FF2B5EF4-FFF2-40B4-BE49-F238E27FC236}">
                        <a16:creationId xmlns:a16="http://schemas.microsoft.com/office/drawing/2014/main" id="{A09CDD8C-23F7-05C4-BC0B-63790FF74783}"/>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0" name="Graphic 3409">
                  <a:extLst>
                    <a:ext uri="{FF2B5EF4-FFF2-40B4-BE49-F238E27FC236}">
                      <a16:creationId xmlns:a16="http://schemas.microsoft.com/office/drawing/2014/main" id="{1BAAB208-C052-9251-7D45-193BA8D11919}"/>
                    </a:ext>
                  </a:extLst>
                </p:cNvPr>
                <p:cNvGrpSpPr/>
                <p:nvPr/>
              </p:nvGrpSpPr>
              <p:grpSpPr>
                <a:xfrm>
                  <a:off x="1836631" y="2203682"/>
                  <a:ext cx="182694" cy="85214"/>
                  <a:chOff x="1836631" y="2203682"/>
                  <a:chExt cx="182694" cy="85214"/>
                </a:xfrm>
                <a:grpFill/>
              </p:grpSpPr>
              <p:sp>
                <p:nvSpPr>
                  <p:cNvPr id="166" name="Freeform 322">
                    <a:extLst>
                      <a:ext uri="{FF2B5EF4-FFF2-40B4-BE49-F238E27FC236}">
                        <a16:creationId xmlns:a16="http://schemas.microsoft.com/office/drawing/2014/main" id="{D3D30C85-9786-8D65-E8FF-963F9F1A8939}"/>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7" name="Freeform 323">
                    <a:extLst>
                      <a:ext uri="{FF2B5EF4-FFF2-40B4-BE49-F238E27FC236}">
                        <a16:creationId xmlns:a16="http://schemas.microsoft.com/office/drawing/2014/main" id="{F63E636D-EAF1-4872-16F4-7C9BE4CE1D63}"/>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8" name="Freeform 324">
                    <a:extLst>
                      <a:ext uri="{FF2B5EF4-FFF2-40B4-BE49-F238E27FC236}">
                        <a16:creationId xmlns:a16="http://schemas.microsoft.com/office/drawing/2014/main" id="{0C03D39F-7FEC-EA34-D188-1F8F7567FEA8}"/>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1" name="Graphic 3409">
                  <a:extLst>
                    <a:ext uri="{FF2B5EF4-FFF2-40B4-BE49-F238E27FC236}">
                      <a16:creationId xmlns:a16="http://schemas.microsoft.com/office/drawing/2014/main" id="{27D79B8B-D5B4-A36D-C16C-7ABB53FD38AD}"/>
                    </a:ext>
                  </a:extLst>
                </p:cNvPr>
                <p:cNvGrpSpPr/>
                <p:nvPr/>
              </p:nvGrpSpPr>
              <p:grpSpPr>
                <a:xfrm>
                  <a:off x="2074298" y="1983822"/>
                  <a:ext cx="54520" cy="168389"/>
                  <a:chOff x="2074298" y="1983822"/>
                  <a:chExt cx="54520" cy="168389"/>
                </a:xfrm>
                <a:grpFill/>
              </p:grpSpPr>
              <p:sp>
                <p:nvSpPr>
                  <p:cNvPr id="163" name="Freeform 319">
                    <a:extLst>
                      <a:ext uri="{FF2B5EF4-FFF2-40B4-BE49-F238E27FC236}">
                        <a16:creationId xmlns:a16="http://schemas.microsoft.com/office/drawing/2014/main" id="{E1B8177B-B0A1-9C94-5996-E270FC1DD0C1}"/>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4" name="Freeform 320">
                    <a:extLst>
                      <a:ext uri="{FF2B5EF4-FFF2-40B4-BE49-F238E27FC236}">
                        <a16:creationId xmlns:a16="http://schemas.microsoft.com/office/drawing/2014/main" id="{467456E5-C10E-E4EE-1D8E-392DC72A4FC6}"/>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5" name="Freeform 321">
                    <a:extLst>
                      <a:ext uri="{FF2B5EF4-FFF2-40B4-BE49-F238E27FC236}">
                        <a16:creationId xmlns:a16="http://schemas.microsoft.com/office/drawing/2014/main" id="{9CC16C25-BF0F-99D1-7569-A3A90EE16925}"/>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2" name="Graphic 3409">
                  <a:extLst>
                    <a:ext uri="{FF2B5EF4-FFF2-40B4-BE49-F238E27FC236}">
                      <a16:creationId xmlns:a16="http://schemas.microsoft.com/office/drawing/2014/main" id="{01B343FB-C77D-1634-B90F-9589AE2B1128}"/>
                    </a:ext>
                  </a:extLst>
                </p:cNvPr>
                <p:cNvGrpSpPr/>
                <p:nvPr/>
              </p:nvGrpSpPr>
              <p:grpSpPr>
                <a:xfrm>
                  <a:off x="1877606" y="2045258"/>
                  <a:ext cx="151191" cy="107906"/>
                  <a:chOff x="1877606" y="2045258"/>
                  <a:chExt cx="151191" cy="107906"/>
                </a:xfrm>
                <a:grpFill/>
              </p:grpSpPr>
              <p:sp>
                <p:nvSpPr>
                  <p:cNvPr id="160" name="Freeform 764">
                    <a:extLst>
                      <a:ext uri="{FF2B5EF4-FFF2-40B4-BE49-F238E27FC236}">
                        <a16:creationId xmlns:a16="http://schemas.microsoft.com/office/drawing/2014/main" id="{4CDDE48E-D757-F302-743C-47EC5037BBDC}"/>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1" name="Freeform 765">
                    <a:extLst>
                      <a:ext uri="{FF2B5EF4-FFF2-40B4-BE49-F238E27FC236}">
                        <a16:creationId xmlns:a16="http://schemas.microsoft.com/office/drawing/2014/main" id="{570507CF-1148-E579-3E53-0ACA178F163B}"/>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62" name="Freeform 766">
                    <a:extLst>
                      <a:ext uri="{FF2B5EF4-FFF2-40B4-BE49-F238E27FC236}">
                        <a16:creationId xmlns:a16="http://schemas.microsoft.com/office/drawing/2014/main" id="{606D5527-14E7-0CAF-60BD-6517FA91820B}"/>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3" name="Graphic 3409">
                  <a:extLst>
                    <a:ext uri="{FF2B5EF4-FFF2-40B4-BE49-F238E27FC236}">
                      <a16:creationId xmlns:a16="http://schemas.microsoft.com/office/drawing/2014/main" id="{5DF80F07-1B0F-4726-6603-116963D36B5A}"/>
                    </a:ext>
                  </a:extLst>
                </p:cNvPr>
                <p:cNvGrpSpPr/>
                <p:nvPr/>
              </p:nvGrpSpPr>
              <p:grpSpPr>
                <a:xfrm>
                  <a:off x="1977236" y="2004167"/>
                  <a:ext cx="96903" cy="160331"/>
                  <a:chOff x="1977236" y="2004167"/>
                  <a:chExt cx="96903" cy="160331"/>
                </a:xfrm>
                <a:grpFill/>
              </p:grpSpPr>
              <p:sp>
                <p:nvSpPr>
                  <p:cNvPr id="157" name="Freeform 760">
                    <a:extLst>
                      <a:ext uri="{FF2B5EF4-FFF2-40B4-BE49-F238E27FC236}">
                        <a16:creationId xmlns:a16="http://schemas.microsoft.com/office/drawing/2014/main" id="{F437B1D3-CE8A-E3B7-7210-6082996E123D}"/>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8" name="Freeform 761">
                    <a:extLst>
                      <a:ext uri="{FF2B5EF4-FFF2-40B4-BE49-F238E27FC236}">
                        <a16:creationId xmlns:a16="http://schemas.microsoft.com/office/drawing/2014/main" id="{08C9E8C0-8FB2-180F-5485-EA5EB490BF04}"/>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9" name="Freeform 762">
                    <a:extLst>
                      <a:ext uri="{FF2B5EF4-FFF2-40B4-BE49-F238E27FC236}">
                        <a16:creationId xmlns:a16="http://schemas.microsoft.com/office/drawing/2014/main" id="{B912FA33-5412-216A-05FC-BDE9EA91DAAF}"/>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4" name="Graphic 3409">
                  <a:extLst>
                    <a:ext uri="{FF2B5EF4-FFF2-40B4-BE49-F238E27FC236}">
                      <a16:creationId xmlns:a16="http://schemas.microsoft.com/office/drawing/2014/main" id="{5226DAB6-A641-46F6-845A-A296F2E94537}"/>
                    </a:ext>
                  </a:extLst>
                </p:cNvPr>
                <p:cNvGrpSpPr/>
                <p:nvPr/>
              </p:nvGrpSpPr>
              <p:grpSpPr>
                <a:xfrm>
                  <a:off x="2104208" y="2027932"/>
                  <a:ext cx="117614" cy="140567"/>
                  <a:chOff x="2104208" y="2027932"/>
                  <a:chExt cx="117614" cy="140567"/>
                </a:xfrm>
                <a:grpFill/>
              </p:grpSpPr>
              <p:sp>
                <p:nvSpPr>
                  <p:cNvPr id="154" name="Freeform 757">
                    <a:extLst>
                      <a:ext uri="{FF2B5EF4-FFF2-40B4-BE49-F238E27FC236}">
                        <a16:creationId xmlns:a16="http://schemas.microsoft.com/office/drawing/2014/main" id="{D63AE600-C9C6-4E2C-7EA7-DE6EC1A15AF6}"/>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5" name="Freeform 758">
                    <a:extLst>
                      <a:ext uri="{FF2B5EF4-FFF2-40B4-BE49-F238E27FC236}">
                        <a16:creationId xmlns:a16="http://schemas.microsoft.com/office/drawing/2014/main" id="{2DE77CE8-C6F6-3ADF-0A21-5EF37068B422}"/>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6" name="Freeform 759">
                    <a:extLst>
                      <a:ext uri="{FF2B5EF4-FFF2-40B4-BE49-F238E27FC236}">
                        <a16:creationId xmlns:a16="http://schemas.microsoft.com/office/drawing/2014/main" id="{10892B20-91AA-00F3-8848-D46DD4B43D7A}"/>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5" name="Graphic 3409">
                  <a:extLst>
                    <a:ext uri="{FF2B5EF4-FFF2-40B4-BE49-F238E27FC236}">
                      <a16:creationId xmlns:a16="http://schemas.microsoft.com/office/drawing/2014/main" id="{284B8C35-BF7A-33DF-AD8D-2409D8B022F7}"/>
                    </a:ext>
                  </a:extLst>
                </p:cNvPr>
                <p:cNvGrpSpPr/>
                <p:nvPr/>
              </p:nvGrpSpPr>
              <p:grpSpPr>
                <a:xfrm>
                  <a:off x="1877002" y="2122197"/>
                  <a:ext cx="150320" cy="98880"/>
                  <a:chOff x="1877002" y="2122197"/>
                  <a:chExt cx="150320" cy="98880"/>
                </a:xfrm>
                <a:grpFill/>
              </p:grpSpPr>
              <p:sp>
                <p:nvSpPr>
                  <p:cNvPr id="151" name="Freeform 680">
                    <a:extLst>
                      <a:ext uri="{FF2B5EF4-FFF2-40B4-BE49-F238E27FC236}">
                        <a16:creationId xmlns:a16="http://schemas.microsoft.com/office/drawing/2014/main" id="{58C1ECCE-D9CA-3D0D-E1BB-A272131F43EF}"/>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2" name="Freeform 681">
                    <a:extLst>
                      <a:ext uri="{FF2B5EF4-FFF2-40B4-BE49-F238E27FC236}">
                        <a16:creationId xmlns:a16="http://schemas.microsoft.com/office/drawing/2014/main" id="{C847C755-BFAD-229C-8550-8AC77EC5B4F0}"/>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3" name="Freeform 754">
                    <a:extLst>
                      <a:ext uri="{FF2B5EF4-FFF2-40B4-BE49-F238E27FC236}">
                        <a16:creationId xmlns:a16="http://schemas.microsoft.com/office/drawing/2014/main" id="{9DF59BCF-B9AB-866C-BB16-493696908F6C}"/>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6" name="Graphic 3409">
                  <a:extLst>
                    <a:ext uri="{FF2B5EF4-FFF2-40B4-BE49-F238E27FC236}">
                      <a16:creationId xmlns:a16="http://schemas.microsoft.com/office/drawing/2014/main" id="{C58EE34C-15FD-9893-850D-2881B2B3EDB6}"/>
                    </a:ext>
                  </a:extLst>
                </p:cNvPr>
                <p:cNvGrpSpPr/>
                <p:nvPr/>
              </p:nvGrpSpPr>
              <p:grpSpPr>
                <a:xfrm>
                  <a:off x="2099814" y="2185126"/>
                  <a:ext cx="164725" cy="59764"/>
                  <a:chOff x="2099814" y="2185126"/>
                  <a:chExt cx="164725" cy="59764"/>
                </a:xfrm>
                <a:grpFill/>
              </p:grpSpPr>
              <p:sp>
                <p:nvSpPr>
                  <p:cNvPr id="148" name="Freeform 677">
                    <a:extLst>
                      <a:ext uri="{FF2B5EF4-FFF2-40B4-BE49-F238E27FC236}">
                        <a16:creationId xmlns:a16="http://schemas.microsoft.com/office/drawing/2014/main" id="{02E2375D-3C5A-F3DA-7F9D-6B6C1059C0B4}"/>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9" name="Freeform 678">
                    <a:extLst>
                      <a:ext uri="{FF2B5EF4-FFF2-40B4-BE49-F238E27FC236}">
                        <a16:creationId xmlns:a16="http://schemas.microsoft.com/office/drawing/2014/main" id="{EC4C1A08-95CA-B1D9-C462-385FAB8680FE}"/>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50" name="Freeform 679">
                    <a:extLst>
                      <a:ext uri="{FF2B5EF4-FFF2-40B4-BE49-F238E27FC236}">
                        <a16:creationId xmlns:a16="http://schemas.microsoft.com/office/drawing/2014/main" id="{DFF8009E-5865-2A6A-A567-EAD9395FACA1}"/>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7" name="Graphic 3409">
                  <a:extLst>
                    <a:ext uri="{FF2B5EF4-FFF2-40B4-BE49-F238E27FC236}">
                      <a16:creationId xmlns:a16="http://schemas.microsoft.com/office/drawing/2014/main" id="{B1723789-DB04-4567-20D0-883DA464D4F6}"/>
                    </a:ext>
                  </a:extLst>
                </p:cNvPr>
                <p:cNvGrpSpPr/>
                <p:nvPr/>
              </p:nvGrpSpPr>
              <p:grpSpPr>
                <a:xfrm>
                  <a:off x="1981225" y="2119702"/>
                  <a:ext cx="203065" cy="113186"/>
                  <a:chOff x="1981225" y="2119702"/>
                  <a:chExt cx="203065" cy="113186"/>
                </a:xfrm>
                <a:grpFill/>
              </p:grpSpPr>
              <p:sp>
                <p:nvSpPr>
                  <p:cNvPr id="145" name="Freeform 674">
                    <a:extLst>
                      <a:ext uri="{FF2B5EF4-FFF2-40B4-BE49-F238E27FC236}">
                        <a16:creationId xmlns:a16="http://schemas.microsoft.com/office/drawing/2014/main" id="{84DBCFFD-AC23-DC81-0D69-BBBF615E5DE7}"/>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6" name="Freeform 675">
                    <a:extLst>
                      <a:ext uri="{FF2B5EF4-FFF2-40B4-BE49-F238E27FC236}">
                        <a16:creationId xmlns:a16="http://schemas.microsoft.com/office/drawing/2014/main" id="{A535ECCC-EC87-E40E-038A-6CF7AB5882C0}"/>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7" name="Freeform 676">
                    <a:extLst>
                      <a:ext uri="{FF2B5EF4-FFF2-40B4-BE49-F238E27FC236}">
                        <a16:creationId xmlns:a16="http://schemas.microsoft.com/office/drawing/2014/main" id="{AC3D4B9B-417B-4133-508A-F18BBC5E18EB}"/>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8" name="Graphic 3409">
                  <a:extLst>
                    <a:ext uri="{FF2B5EF4-FFF2-40B4-BE49-F238E27FC236}">
                      <a16:creationId xmlns:a16="http://schemas.microsoft.com/office/drawing/2014/main" id="{823A2F0A-3C11-315B-CF8A-0175A0A92AE6}"/>
                    </a:ext>
                  </a:extLst>
                </p:cNvPr>
                <p:cNvGrpSpPr/>
                <p:nvPr/>
              </p:nvGrpSpPr>
              <p:grpSpPr>
                <a:xfrm>
                  <a:off x="1873621" y="2140301"/>
                  <a:ext cx="198514" cy="122496"/>
                  <a:chOff x="1873621" y="2140301"/>
                  <a:chExt cx="198514" cy="122496"/>
                </a:xfrm>
                <a:grpFill/>
              </p:grpSpPr>
              <p:sp>
                <p:nvSpPr>
                  <p:cNvPr id="142" name="Freeform 61">
                    <a:extLst>
                      <a:ext uri="{FF2B5EF4-FFF2-40B4-BE49-F238E27FC236}">
                        <a16:creationId xmlns:a16="http://schemas.microsoft.com/office/drawing/2014/main" id="{490D84BE-30CB-BBEC-2A9B-47248F75A16F}"/>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3" name="Freeform 62">
                    <a:extLst>
                      <a:ext uri="{FF2B5EF4-FFF2-40B4-BE49-F238E27FC236}">
                        <a16:creationId xmlns:a16="http://schemas.microsoft.com/office/drawing/2014/main" id="{50FE38A3-F166-56FC-5CAF-EC1326C25045}"/>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4" name="Freeform 657">
                    <a:extLst>
                      <a:ext uri="{FF2B5EF4-FFF2-40B4-BE49-F238E27FC236}">
                        <a16:creationId xmlns:a16="http://schemas.microsoft.com/office/drawing/2014/main" id="{471BAEBF-A2EB-9F5C-15A7-A9F8A37CBA17}"/>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19" name="Graphic 3409">
                  <a:extLst>
                    <a:ext uri="{FF2B5EF4-FFF2-40B4-BE49-F238E27FC236}">
                      <a16:creationId xmlns:a16="http://schemas.microsoft.com/office/drawing/2014/main" id="{74C05BE7-0E2D-E87D-398B-2123CA763C04}"/>
                    </a:ext>
                  </a:extLst>
                </p:cNvPr>
                <p:cNvGrpSpPr/>
                <p:nvPr/>
              </p:nvGrpSpPr>
              <p:grpSpPr>
                <a:xfrm>
                  <a:off x="2020402" y="2258430"/>
                  <a:ext cx="102453" cy="217441"/>
                  <a:chOff x="2020402" y="2258430"/>
                  <a:chExt cx="102453" cy="217441"/>
                </a:xfrm>
                <a:grpFill/>
              </p:grpSpPr>
              <p:sp>
                <p:nvSpPr>
                  <p:cNvPr id="139" name="Freeform 58">
                    <a:extLst>
                      <a:ext uri="{FF2B5EF4-FFF2-40B4-BE49-F238E27FC236}">
                        <a16:creationId xmlns:a16="http://schemas.microsoft.com/office/drawing/2014/main" id="{94962165-46FA-A050-796F-86872B6D7836}"/>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0" name="Freeform 59">
                    <a:extLst>
                      <a:ext uri="{FF2B5EF4-FFF2-40B4-BE49-F238E27FC236}">
                        <a16:creationId xmlns:a16="http://schemas.microsoft.com/office/drawing/2014/main" id="{59B368E9-050E-1C3F-4F0F-50707571B028}"/>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41" name="Freeform 60">
                    <a:extLst>
                      <a:ext uri="{FF2B5EF4-FFF2-40B4-BE49-F238E27FC236}">
                        <a16:creationId xmlns:a16="http://schemas.microsoft.com/office/drawing/2014/main" id="{476A9C86-884F-2F36-9883-92DB4870ADE0}"/>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20" name="Graphic 3409">
                  <a:extLst>
                    <a:ext uri="{FF2B5EF4-FFF2-40B4-BE49-F238E27FC236}">
                      <a16:creationId xmlns:a16="http://schemas.microsoft.com/office/drawing/2014/main" id="{83849C9C-5E66-EDB3-2B35-7D020B2DF31F}"/>
                    </a:ext>
                  </a:extLst>
                </p:cNvPr>
                <p:cNvGrpSpPr/>
                <p:nvPr/>
              </p:nvGrpSpPr>
              <p:grpSpPr>
                <a:xfrm>
                  <a:off x="2006259" y="2174477"/>
                  <a:ext cx="198514" cy="122514"/>
                  <a:chOff x="2006259" y="2174477"/>
                  <a:chExt cx="198514" cy="122514"/>
                </a:xfrm>
                <a:grpFill/>
              </p:grpSpPr>
              <p:sp>
                <p:nvSpPr>
                  <p:cNvPr id="136" name="Freeform 55">
                    <a:extLst>
                      <a:ext uri="{FF2B5EF4-FFF2-40B4-BE49-F238E27FC236}">
                        <a16:creationId xmlns:a16="http://schemas.microsoft.com/office/drawing/2014/main" id="{27E555EB-D700-5100-E27A-D28F468A1857}"/>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7" name="Freeform 56">
                    <a:extLst>
                      <a:ext uri="{FF2B5EF4-FFF2-40B4-BE49-F238E27FC236}">
                        <a16:creationId xmlns:a16="http://schemas.microsoft.com/office/drawing/2014/main" id="{2DCA33D8-240C-78E0-2818-605D8998C790}"/>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8" name="Freeform 57">
                    <a:extLst>
                      <a:ext uri="{FF2B5EF4-FFF2-40B4-BE49-F238E27FC236}">
                        <a16:creationId xmlns:a16="http://schemas.microsoft.com/office/drawing/2014/main" id="{366E7B49-EF9D-AC8A-A42A-C7D971A4D27A}"/>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21" name="Graphic 3409">
                  <a:extLst>
                    <a:ext uri="{FF2B5EF4-FFF2-40B4-BE49-F238E27FC236}">
                      <a16:creationId xmlns:a16="http://schemas.microsoft.com/office/drawing/2014/main" id="{A0DECB95-30C6-0EB9-D285-00C106A09EA7}"/>
                    </a:ext>
                  </a:extLst>
                </p:cNvPr>
                <p:cNvGrpSpPr/>
                <p:nvPr/>
              </p:nvGrpSpPr>
              <p:grpSpPr>
                <a:xfrm>
                  <a:off x="1873715" y="2290320"/>
                  <a:ext cx="198514" cy="122591"/>
                  <a:chOff x="1873715" y="2290320"/>
                  <a:chExt cx="198514" cy="122591"/>
                </a:xfrm>
                <a:grpFill/>
              </p:grpSpPr>
              <p:sp>
                <p:nvSpPr>
                  <p:cNvPr id="133" name="Freeform 52">
                    <a:extLst>
                      <a:ext uri="{FF2B5EF4-FFF2-40B4-BE49-F238E27FC236}">
                        <a16:creationId xmlns:a16="http://schemas.microsoft.com/office/drawing/2014/main" id="{A63D8596-B61D-B2E1-737F-7950EC3DC4A4}"/>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4" name="Freeform 53">
                    <a:extLst>
                      <a:ext uri="{FF2B5EF4-FFF2-40B4-BE49-F238E27FC236}">
                        <a16:creationId xmlns:a16="http://schemas.microsoft.com/office/drawing/2014/main" id="{AFF41488-3DD7-B075-A6E7-38EF172483B5}"/>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5" name="Freeform 54">
                    <a:extLst>
                      <a:ext uri="{FF2B5EF4-FFF2-40B4-BE49-F238E27FC236}">
                        <a16:creationId xmlns:a16="http://schemas.microsoft.com/office/drawing/2014/main" id="{B0D08425-12F3-2384-86FA-F5564814650D}"/>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22" name="Graphic 3409">
                  <a:extLst>
                    <a:ext uri="{FF2B5EF4-FFF2-40B4-BE49-F238E27FC236}">
                      <a16:creationId xmlns:a16="http://schemas.microsoft.com/office/drawing/2014/main" id="{64B7338B-8E5B-84AE-0563-6AECEF3A6380}"/>
                    </a:ext>
                  </a:extLst>
                </p:cNvPr>
                <p:cNvGrpSpPr/>
                <p:nvPr/>
              </p:nvGrpSpPr>
              <p:grpSpPr>
                <a:xfrm>
                  <a:off x="2054216" y="2105002"/>
                  <a:ext cx="167919" cy="93691"/>
                  <a:chOff x="2054216" y="2105002"/>
                  <a:chExt cx="167919" cy="93691"/>
                </a:xfrm>
                <a:grpFill/>
              </p:grpSpPr>
              <p:sp>
                <p:nvSpPr>
                  <p:cNvPr id="127" name="Freeform 46">
                    <a:extLst>
                      <a:ext uri="{FF2B5EF4-FFF2-40B4-BE49-F238E27FC236}">
                        <a16:creationId xmlns:a16="http://schemas.microsoft.com/office/drawing/2014/main" id="{2B3E8241-07BF-6540-A37A-6A2E3A0740B9}"/>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8" name="Freeform 47">
                    <a:extLst>
                      <a:ext uri="{FF2B5EF4-FFF2-40B4-BE49-F238E27FC236}">
                        <a16:creationId xmlns:a16="http://schemas.microsoft.com/office/drawing/2014/main" id="{07B9AF03-6A19-3E97-2FFA-C54199ACEC50}"/>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9" name="Freeform 48">
                    <a:extLst>
                      <a:ext uri="{FF2B5EF4-FFF2-40B4-BE49-F238E27FC236}">
                        <a16:creationId xmlns:a16="http://schemas.microsoft.com/office/drawing/2014/main" id="{9BA3E016-1B11-3AFC-06EF-42D649E6A564}"/>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0" name="Freeform 49">
                    <a:extLst>
                      <a:ext uri="{FF2B5EF4-FFF2-40B4-BE49-F238E27FC236}">
                        <a16:creationId xmlns:a16="http://schemas.microsoft.com/office/drawing/2014/main" id="{7837B427-383F-1463-2FFD-B36F7F25F5CA}"/>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1" name="Freeform 50">
                    <a:extLst>
                      <a:ext uri="{FF2B5EF4-FFF2-40B4-BE49-F238E27FC236}">
                        <a16:creationId xmlns:a16="http://schemas.microsoft.com/office/drawing/2014/main" id="{9876F801-97ED-B2E6-D506-26D2BD3677F0}"/>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32" name="Freeform 51">
                    <a:extLst>
                      <a:ext uri="{FF2B5EF4-FFF2-40B4-BE49-F238E27FC236}">
                        <a16:creationId xmlns:a16="http://schemas.microsoft.com/office/drawing/2014/main" id="{6B74D2A8-6DF9-674F-BE8D-E76593DD14E5}"/>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23" name="Graphic 3409">
                  <a:extLst>
                    <a:ext uri="{FF2B5EF4-FFF2-40B4-BE49-F238E27FC236}">
                      <a16:creationId xmlns:a16="http://schemas.microsoft.com/office/drawing/2014/main" id="{015FAC81-DE35-E8DA-97A7-068F073ECAAE}"/>
                    </a:ext>
                  </a:extLst>
                </p:cNvPr>
                <p:cNvGrpSpPr/>
                <p:nvPr/>
              </p:nvGrpSpPr>
              <p:grpSpPr>
                <a:xfrm>
                  <a:off x="1868698" y="2229447"/>
                  <a:ext cx="206824" cy="124408"/>
                  <a:chOff x="1868698" y="2229447"/>
                  <a:chExt cx="206824" cy="124408"/>
                </a:xfrm>
                <a:grpFill/>
              </p:grpSpPr>
              <p:sp>
                <p:nvSpPr>
                  <p:cNvPr id="124" name="Freeform 43">
                    <a:extLst>
                      <a:ext uri="{FF2B5EF4-FFF2-40B4-BE49-F238E27FC236}">
                        <a16:creationId xmlns:a16="http://schemas.microsoft.com/office/drawing/2014/main" id="{BE9C939C-AFE2-18E4-E2D9-F0C5FB977288}"/>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5" name="Freeform 44">
                    <a:extLst>
                      <a:ext uri="{FF2B5EF4-FFF2-40B4-BE49-F238E27FC236}">
                        <a16:creationId xmlns:a16="http://schemas.microsoft.com/office/drawing/2014/main" id="{CD01C1ED-CB88-090B-C3A2-85DECB6AAB9E}"/>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sp>
                <p:nvSpPr>
                  <p:cNvPr id="126" name="Freeform 45">
                    <a:extLst>
                      <a:ext uri="{FF2B5EF4-FFF2-40B4-BE49-F238E27FC236}">
                        <a16:creationId xmlns:a16="http://schemas.microsoft.com/office/drawing/2014/main" id="{71F1EF29-1001-4F22-77DA-168292DAD30C}"/>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1A01"/>
                      </a:solidFill>
                      <a:effectLst/>
                      <a:uLnTx/>
                      <a:uFillTx/>
                      <a:latin typeface="Arial"/>
                      <a:ea typeface="+mn-ea"/>
                      <a:cs typeface="+mn-cs"/>
                    </a:endParaRPr>
                  </a:p>
                </p:txBody>
              </p:sp>
            </p:grpSp>
          </p:grpSp>
        </p:grpSp>
        <p:cxnSp>
          <p:nvCxnSpPr>
            <p:cNvPr id="511" name="Straight Connector 510">
              <a:extLst>
                <a:ext uri="{FF2B5EF4-FFF2-40B4-BE49-F238E27FC236}">
                  <a16:creationId xmlns:a16="http://schemas.microsoft.com/office/drawing/2014/main" id="{125F725A-C69A-B0B8-4E5E-D78046F1B71E}"/>
                </a:ext>
              </a:extLst>
            </p:cNvPr>
            <p:cNvCxnSpPr>
              <a:cxnSpLocks/>
            </p:cNvCxnSpPr>
            <p:nvPr/>
          </p:nvCxnSpPr>
          <p:spPr>
            <a:xfrm>
              <a:off x="7683340" y="1823394"/>
              <a:ext cx="480899" cy="270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1766D19A-6099-D77B-151D-58CFB80344F8}"/>
                </a:ext>
              </a:extLst>
            </p:cNvPr>
            <p:cNvCxnSpPr>
              <a:cxnSpLocks/>
            </p:cNvCxnSpPr>
            <p:nvPr/>
          </p:nvCxnSpPr>
          <p:spPr>
            <a:xfrm>
              <a:off x="2415682" y="1683076"/>
              <a:ext cx="480899" cy="270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972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19200" y="546100"/>
            <a:ext cx="7486650" cy="2105818"/>
          </a:xfrm>
        </p:spPr>
        <p:txBody>
          <a:bodyPr>
            <a:normAutofit/>
          </a:bodyPr>
          <a:lstStyle/>
          <a:p>
            <a:r>
              <a:rPr lang="en-US" sz="4000" dirty="0"/>
              <a:t>Details of the scales used in Alzheimer’s disease diagnosis</a:t>
            </a:r>
          </a:p>
        </p:txBody>
      </p:sp>
      <p:sp>
        <p:nvSpPr>
          <p:cNvPr id="3" name="Pladsholder til tekst 2">
            <a:extLst>
              <a:ext uri="{FF2B5EF4-FFF2-40B4-BE49-F238E27FC236}">
                <a16:creationId xmlns:a16="http://schemas.microsoft.com/office/drawing/2014/main" id="{07FEAD86-C6F1-4473-8119-5FC943FBAFD2}"/>
              </a:ext>
            </a:extLst>
          </p:cNvPr>
          <p:cNvSpPr>
            <a:spLocks noGrp="1"/>
          </p:cNvSpPr>
          <p:nvPr>
            <p:ph type="body" idx="1"/>
          </p:nvPr>
        </p:nvSpPr>
        <p:spPr/>
        <p:txBody>
          <a:bodyPr/>
          <a:lstStyle/>
          <a:p>
            <a:r>
              <a:rPr lang="da-DK" i="1" dirty="0"/>
              <a:t>Alzheimer’s disease (AD)</a:t>
            </a:r>
            <a:endParaRPr lang="en-US" i="1" dirty="0"/>
          </a:p>
          <a:p>
            <a:endParaRPr lang="da-DK" i="1" dirty="0"/>
          </a:p>
        </p:txBody>
      </p:sp>
    </p:spTree>
    <p:extLst>
      <p:ext uri="{BB962C8B-B14F-4D97-AF65-F5344CB8AC3E}">
        <p14:creationId xmlns:p14="http://schemas.microsoft.com/office/powerpoint/2010/main" val="2642503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5"/>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GB" dirty="0"/>
              <a:t>Mini–Mental State Examination (MMSE) </a:t>
            </a:r>
          </a:p>
        </p:txBody>
      </p:sp>
      <p:sp>
        <p:nvSpPr>
          <p:cNvPr id="6" name="Content Placeholder 5">
            <a:extLst>
              <a:ext uri="{FF2B5EF4-FFF2-40B4-BE49-F238E27FC236}">
                <a16:creationId xmlns:a16="http://schemas.microsoft.com/office/drawing/2014/main" id="{D0CE6436-1412-8C5E-FB3A-7D43153E054F}"/>
              </a:ext>
            </a:extLst>
          </p:cNvPr>
          <p:cNvSpPr>
            <a:spLocks noGrp="1"/>
          </p:cNvSpPr>
          <p:nvPr>
            <p:ph idx="20"/>
          </p:nvPr>
        </p:nvSpPr>
        <p:spPr>
          <a:xfrm>
            <a:off x="539750" y="1416785"/>
            <a:ext cx="5670550" cy="4415215"/>
          </a:xfrm>
        </p:spPr>
        <p:txBody>
          <a:bodyPr vert="horz" lIns="0" tIns="0" rIns="0" bIns="0" rtlCol="0" anchor="t">
            <a:noAutofit/>
          </a:bodyPr>
          <a:lstStyle/>
          <a:p>
            <a:r>
              <a:rPr lang="en-US" sz="1500" dirty="0"/>
              <a:t>The MMSE is an objective assessment of orientation, registration, attention and calculation, recall, language, </a:t>
            </a:r>
            <a:br>
              <a:rPr lang="en-US" sz="1500" dirty="0"/>
            </a:br>
            <a:r>
              <a:rPr lang="en-US" sz="1500" dirty="0"/>
              <a:t>and praxis (the performance of an action)</a:t>
            </a:r>
            <a:r>
              <a:rPr lang="en-US" sz="1500" baseline="30000" dirty="0"/>
              <a:t>1 </a:t>
            </a:r>
          </a:p>
          <a:p>
            <a:r>
              <a:rPr lang="en-US" sz="1500" dirty="0"/>
              <a:t>The test has verbal, reading, writing, and drawing sections, </a:t>
            </a:r>
            <a:br>
              <a:rPr lang="en-US" sz="1500" dirty="0"/>
            </a:br>
            <a:r>
              <a:rPr lang="en-US" sz="1500" dirty="0"/>
              <a:t>and takes 5–10 minutes to administer</a:t>
            </a:r>
            <a:r>
              <a:rPr lang="en-GB" sz="1500" baseline="30000" dirty="0"/>
              <a:t>1</a:t>
            </a:r>
          </a:p>
          <a:p>
            <a:r>
              <a:rPr lang="en-US" sz="1500" dirty="0"/>
              <a:t>The MMSE is used to assess cognitive decline and </a:t>
            </a:r>
            <a:r>
              <a:rPr lang="en-GB" sz="1500" dirty="0"/>
              <a:t>is less sensitive to detect cognitive decline in mild cases compared </a:t>
            </a:r>
            <a:br>
              <a:rPr lang="en-GB" sz="1500" dirty="0"/>
            </a:br>
            <a:r>
              <a:rPr lang="en-GB" sz="1500" dirty="0"/>
              <a:t>to moderate AD</a:t>
            </a:r>
            <a:r>
              <a:rPr lang="en-US" sz="1500" baseline="30000" dirty="0"/>
              <a:t>2,3</a:t>
            </a:r>
            <a:endParaRPr lang="en-US" sz="1500" dirty="0"/>
          </a:p>
          <a:p>
            <a:r>
              <a:rPr lang="en-US" sz="1500" dirty="0"/>
              <a:t>In AD clinical trials, the MMSE is widely used to screen </a:t>
            </a:r>
            <a:br>
              <a:rPr lang="en-US" sz="1500" dirty="0"/>
            </a:br>
            <a:r>
              <a:rPr lang="en-US" sz="1500" dirty="0"/>
              <a:t>patients for inclusion</a:t>
            </a:r>
            <a:r>
              <a:rPr lang="en-US" sz="1500" baseline="30000" dirty="0"/>
              <a:t>4</a:t>
            </a:r>
            <a:endParaRPr lang="en-GB" sz="1500" dirty="0"/>
          </a:p>
          <a:p>
            <a:r>
              <a:rPr lang="en-US" sz="1500" dirty="0"/>
              <a:t>The patient scores points for each correct answer/completed task.</a:t>
            </a:r>
            <a:r>
              <a:rPr lang="en-US" sz="1500" baseline="30000" dirty="0"/>
              <a:t>1</a:t>
            </a:r>
            <a:r>
              <a:rPr lang="en-GB" sz="1500" baseline="30000" dirty="0"/>
              <a:t> </a:t>
            </a:r>
            <a:r>
              <a:rPr lang="en-US" sz="1500" dirty="0"/>
              <a:t>In total, MMSE score ranges from 0 (worst) to 30 (best)</a:t>
            </a:r>
            <a:r>
              <a:rPr lang="en-US" sz="1500" baseline="30000" dirty="0"/>
              <a:t>1</a:t>
            </a:r>
            <a:endParaRPr lang="en-GB" sz="1500" baseline="30000" dirty="0"/>
          </a:p>
          <a:p>
            <a:r>
              <a:rPr lang="en-US" sz="1500" dirty="0"/>
              <a:t>MMSE cut-off scores can be used to distinguish between the mild (20–26 points), moderate (10–19 points), and severe </a:t>
            </a:r>
            <a:br>
              <a:rPr lang="en-US" sz="1500" dirty="0"/>
            </a:br>
            <a:r>
              <a:rPr lang="en-US" sz="1500" dirty="0"/>
              <a:t>(&lt;10 points) cognitive impairment (other cut-offs also exist)</a:t>
            </a:r>
            <a:r>
              <a:rPr lang="en-US" sz="1500" baseline="30000" dirty="0"/>
              <a:t>4,5</a:t>
            </a:r>
          </a:p>
        </p:txBody>
      </p:sp>
      <p:sp>
        <p:nvSpPr>
          <p:cNvPr id="3" name="Pladsholder til tekst 2">
            <a:extLst>
              <a:ext uri="{FF2B5EF4-FFF2-40B4-BE49-F238E27FC236}">
                <a16:creationId xmlns:a16="http://schemas.microsoft.com/office/drawing/2014/main" id="{0705802E-5124-41DB-A71A-60E06258745D}"/>
              </a:ext>
            </a:extLst>
          </p:cNvPr>
          <p:cNvSpPr>
            <a:spLocks noGrp="1"/>
          </p:cNvSpPr>
          <p:nvPr>
            <p:ph type="body" sz="quarter" idx="18"/>
          </p:nvPr>
        </p:nvSpPr>
        <p:spPr/>
        <p:txBody>
          <a:bodyPr/>
          <a:lstStyle/>
          <a:p>
            <a:pPr marL="0" indent="0">
              <a:buNone/>
            </a:pPr>
            <a:r>
              <a:rPr lang="en-GB" sz="900" dirty="0"/>
              <a:t>MMSE=Mini–Mental State Examination</a:t>
            </a:r>
            <a:br>
              <a:rPr lang="en-GB" sz="900" dirty="0"/>
            </a:br>
            <a:br>
              <a:rPr lang="en-GB" sz="900" dirty="0"/>
            </a:br>
            <a:r>
              <a:rPr lang="en-GB" sz="900" dirty="0"/>
              <a:t>1. </a:t>
            </a:r>
            <a:r>
              <a:rPr lang="en-GB" sz="900" dirty="0" err="1"/>
              <a:t>Folstein</a:t>
            </a:r>
            <a:r>
              <a:rPr lang="en-GB" sz="900" dirty="0"/>
              <a:t> et al. </a:t>
            </a:r>
            <a:r>
              <a:rPr lang="en-US" sz="900" dirty="0"/>
              <a:t>J </a:t>
            </a:r>
            <a:r>
              <a:rPr lang="en-US" sz="900" dirty="0" err="1"/>
              <a:t>Psychiatr</a:t>
            </a:r>
            <a:r>
              <a:rPr lang="en-US" sz="900" dirty="0"/>
              <a:t> Res 1975;12(3):189–198; </a:t>
            </a:r>
            <a:r>
              <a:rPr lang="en-US" dirty="0"/>
              <a:t>2</a:t>
            </a:r>
            <a:r>
              <a:rPr lang="en-US" sz="900" dirty="0"/>
              <a:t>. </a:t>
            </a:r>
            <a:r>
              <a:rPr lang="en-GB" sz="900" dirty="0"/>
              <a:t>Gauthier et al. World Alzheimer Report 2022; 3. </a:t>
            </a:r>
            <a:r>
              <a:rPr lang="en-US" sz="900" dirty="0"/>
              <a:t>Tombaugh &amp; McIntyre. J Am </a:t>
            </a:r>
            <a:r>
              <a:rPr lang="en-US" sz="900" dirty="0" err="1"/>
              <a:t>Geriatr</a:t>
            </a:r>
            <a:r>
              <a:rPr lang="en-US" sz="900" dirty="0"/>
              <a:t> Soc 1992;40(9):922–935; </a:t>
            </a:r>
            <a:br>
              <a:rPr lang="en-US" sz="900" dirty="0"/>
            </a:br>
            <a:r>
              <a:rPr lang="en-US" sz="900" dirty="0"/>
              <a:t>4. </a:t>
            </a:r>
            <a:r>
              <a:rPr lang="en-US" dirty="0"/>
              <a:t>Chapman et al. </a:t>
            </a:r>
            <a:r>
              <a:rPr lang="en-US" dirty="0" err="1"/>
              <a:t>Alzheimers</a:t>
            </a:r>
            <a:r>
              <a:rPr lang="en-US" dirty="0"/>
              <a:t> Res </a:t>
            </a:r>
            <a:r>
              <a:rPr lang="en-US" dirty="0" err="1"/>
              <a:t>Ther</a:t>
            </a:r>
            <a:r>
              <a:rPr lang="en-US" dirty="0"/>
              <a:t> 2016;8:9; 5. </a:t>
            </a:r>
            <a:r>
              <a:rPr lang="en-US" sz="900" dirty="0"/>
              <a:t>Maher-Edwards et al. </a:t>
            </a:r>
            <a:r>
              <a:rPr lang="fr-FR" sz="900" dirty="0" err="1"/>
              <a:t>Alzheimers</a:t>
            </a:r>
            <a:r>
              <a:rPr lang="fr-FR" sz="900" dirty="0"/>
              <a:t> </a:t>
            </a:r>
            <a:r>
              <a:rPr lang="fr-FR" sz="900" dirty="0" err="1"/>
              <a:t>Dement</a:t>
            </a:r>
            <a:r>
              <a:rPr lang="fr-FR" dirty="0"/>
              <a:t> (NY) </a:t>
            </a:r>
            <a:r>
              <a:rPr lang="fr-FR" sz="900" dirty="0"/>
              <a:t>2015;1(1):23–36 </a:t>
            </a:r>
            <a:endParaRPr lang="en-GB" sz="900" dirty="0"/>
          </a:p>
        </p:txBody>
      </p:sp>
      <p:graphicFrame>
        <p:nvGraphicFramePr>
          <p:cNvPr id="9" name="Content Placeholder 6">
            <a:extLst>
              <a:ext uri="{FF2B5EF4-FFF2-40B4-BE49-F238E27FC236}">
                <a16:creationId xmlns:a16="http://schemas.microsoft.com/office/drawing/2014/main" id="{4CC42E73-22DB-AF30-8E6A-4641B3CCE94B}"/>
              </a:ext>
            </a:extLst>
          </p:cNvPr>
          <p:cNvGraphicFramePr>
            <a:graphicFrameLocks/>
          </p:cNvGraphicFramePr>
          <p:nvPr/>
        </p:nvGraphicFramePr>
        <p:xfrm>
          <a:off x="6623437" y="1435673"/>
          <a:ext cx="5197102" cy="4227316"/>
        </p:xfrm>
        <a:graphic>
          <a:graphicData uri="http://schemas.openxmlformats.org/drawingml/2006/table">
            <a:tbl>
              <a:tblPr firstRow="1" bandRow="1">
                <a:tableStyleId>{00A15C55-8517-42AA-B614-E9B94910E393}</a:tableStyleId>
              </a:tblPr>
              <a:tblGrid>
                <a:gridCol w="5197102">
                  <a:extLst>
                    <a:ext uri="{9D8B030D-6E8A-4147-A177-3AD203B41FA5}">
                      <a16:colId xmlns:a16="http://schemas.microsoft.com/office/drawing/2014/main" val="20000"/>
                    </a:ext>
                  </a:extLst>
                </a:gridCol>
              </a:tblGrid>
              <a:tr h="288055">
                <a:tc>
                  <a:txBody>
                    <a:bodyPr/>
                    <a:lstStyle/>
                    <a:p>
                      <a:pPr>
                        <a:lnSpc>
                          <a:spcPct val="100000"/>
                        </a:lnSpc>
                        <a:spcBef>
                          <a:spcPts val="120"/>
                        </a:spcBef>
                        <a:spcAft>
                          <a:spcPts val="120"/>
                        </a:spcAft>
                      </a:pPr>
                      <a:r>
                        <a:rPr lang="en-GB" sz="1400" b="1" dirty="0">
                          <a:solidFill>
                            <a:schemeClr val="bg1"/>
                          </a:solidFill>
                        </a:rPr>
                        <a:t>Example items of MMSE</a:t>
                      </a:r>
                      <a:endParaRPr lang="en-GB" sz="1400" b="1" dirty="0">
                        <a:solidFill>
                          <a:schemeClr val="bg1"/>
                        </a:solidFill>
                        <a:latin typeface="Arial" charset="0"/>
                        <a:ea typeface="Arial" charset="0"/>
                        <a:cs typeface="Arial" charset="0"/>
                      </a:endParaRPr>
                    </a:p>
                  </a:txBody>
                  <a:tcPr marL="95553" marR="95553">
                    <a:solidFill>
                      <a:schemeClr val="accent3">
                        <a:lumMod val="75000"/>
                      </a:schemeClr>
                    </a:solidFill>
                  </a:tcPr>
                </a:tc>
                <a:extLst>
                  <a:ext uri="{0D108BD9-81ED-4DB2-BD59-A6C34878D82A}">
                    <a16:rowId xmlns:a16="http://schemas.microsoft.com/office/drawing/2014/main" val="10000"/>
                  </a:ext>
                </a:extLst>
              </a:tr>
              <a:tr h="540475">
                <a:tc>
                  <a:txBody>
                    <a:bodyPr/>
                    <a:lstStyle/>
                    <a:p>
                      <a:pPr marL="0" indent="0">
                        <a:lnSpc>
                          <a:spcPct val="100000"/>
                        </a:lnSpc>
                        <a:spcBef>
                          <a:spcPts val="120"/>
                        </a:spcBef>
                        <a:spcAft>
                          <a:spcPts val="120"/>
                        </a:spcAft>
                        <a:buClr>
                          <a:schemeClr val="accent1"/>
                        </a:buClr>
                        <a:buFont typeface="Arial" panose="020B0604020202020204" pitchFamily="34" charset="0"/>
                        <a:buNone/>
                      </a:pPr>
                      <a:r>
                        <a:rPr lang="en-GB" sz="1400" b="1" dirty="0">
                          <a:solidFill>
                            <a:schemeClr val="tx1"/>
                          </a:solidFill>
                        </a:rPr>
                        <a:t>Orientation</a:t>
                      </a:r>
                    </a:p>
                    <a:p>
                      <a:pPr marL="216000" indent="-216000">
                        <a:lnSpc>
                          <a:spcPct val="100000"/>
                        </a:lnSpc>
                        <a:spcBef>
                          <a:spcPts val="120"/>
                        </a:spcBef>
                        <a:spcAft>
                          <a:spcPts val="120"/>
                        </a:spcAft>
                        <a:buClr>
                          <a:schemeClr val="accent1"/>
                        </a:buClr>
                        <a:buFont typeface="Arial" panose="020B0604020202020204" pitchFamily="34" charset="0"/>
                        <a:buChar char="►"/>
                      </a:pPr>
                      <a:r>
                        <a:rPr lang="en-GB" sz="1400" b="0" dirty="0">
                          <a:solidFill>
                            <a:schemeClr val="tx1"/>
                          </a:solidFill>
                        </a:rPr>
                        <a:t>What is the: year, season, date, day, month? </a:t>
                      </a:r>
                    </a:p>
                  </a:txBody>
                  <a:tcPr marL="95553" marR="95553">
                    <a:solidFill>
                      <a:schemeClr val="accent3">
                        <a:lumMod val="20000"/>
                        <a:lumOff val="80000"/>
                      </a:schemeClr>
                    </a:solidFill>
                  </a:tcPr>
                </a:tc>
                <a:extLst>
                  <a:ext uri="{0D108BD9-81ED-4DB2-BD59-A6C34878D82A}">
                    <a16:rowId xmlns:a16="http://schemas.microsoft.com/office/drawing/2014/main" val="10001"/>
                  </a:ext>
                </a:extLst>
              </a:tr>
              <a:tr h="71533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US" sz="1400" b="1" dirty="0">
                          <a:solidFill>
                            <a:schemeClr val="tx1"/>
                          </a:solidFill>
                          <a:effectLst/>
                        </a:rPr>
                        <a:t>Registration</a:t>
                      </a:r>
                      <a:endParaRPr lang="en-GB" sz="1400" b="1" dirty="0">
                        <a:solidFill>
                          <a:schemeClr val="tx1"/>
                        </a:solidFill>
                        <a:effectLst/>
                      </a:endParaRPr>
                    </a:p>
                    <a:p>
                      <a:pPr marL="216000" lvl="0" indent="-216000">
                        <a:lnSpc>
                          <a:spcPct val="100000"/>
                        </a:lnSpc>
                        <a:spcBef>
                          <a:spcPts val="120"/>
                        </a:spcBef>
                        <a:spcAft>
                          <a:spcPts val="120"/>
                        </a:spcAft>
                        <a:buClr>
                          <a:schemeClr val="accent1"/>
                        </a:buClr>
                        <a:buFont typeface="Arial" panose="020B0604020202020204" pitchFamily="34" charset="0"/>
                        <a:buChar char="►"/>
                        <a:tabLst>
                          <a:tab pos="228600" algn="l"/>
                          <a:tab pos="270510" algn="l"/>
                        </a:tabLst>
                      </a:pPr>
                      <a:r>
                        <a:rPr lang="en-US" sz="1400" dirty="0">
                          <a:solidFill>
                            <a:schemeClr val="tx1"/>
                          </a:solidFill>
                          <a:effectLst/>
                        </a:rPr>
                        <a:t>Name three objects: one second to say each. Then ask the patient to name all 3 after you have said them</a:t>
                      </a:r>
                      <a:endParaRPr lang="en-GB" sz="1400" dirty="0">
                        <a:solidFill>
                          <a:schemeClr val="tx1"/>
                        </a:solidFill>
                        <a:effectLst/>
                        <a:latin typeface="Arial" charset="0"/>
                        <a:ea typeface="Arial" charset="0"/>
                        <a:cs typeface="Arial" charset="0"/>
                      </a:endParaRPr>
                    </a:p>
                  </a:txBody>
                  <a:tcPr marL="95553" marR="95553">
                    <a:solidFill>
                      <a:schemeClr val="bg1"/>
                    </a:solidFill>
                  </a:tcPr>
                </a:tc>
                <a:extLst>
                  <a:ext uri="{0D108BD9-81ED-4DB2-BD59-A6C34878D82A}">
                    <a16:rowId xmlns:a16="http://schemas.microsoft.com/office/drawing/2014/main" val="10002"/>
                  </a:ext>
                </a:extLst>
              </a:tr>
              <a:tr h="80583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US" sz="1400" b="1" dirty="0">
                          <a:solidFill>
                            <a:schemeClr val="tx1"/>
                          </a:solidFill>
                          <a:effectLst/>
                        </a:rPr>
                        <a:t>Attention and calculation</a:t>
                      </a:r>
                      <a:endParaRPr lang="en-GB" sz="1400" b="1" dirty="0">
                        <a:solidFill>
                          <a:schemeClr val="tx1"/>
                        </a:solidFill>
                        <a:effectLst/>
                      </a:endParaRPr>
                    </a:p>
                    <a:p>
                      <a:pPr marL="216000" lvl="0" indent="-216000">
                        <a:lnSpc>
                          <a:spcPct val="100000"/>
                        </a:lnSpc>
                        <a:spcBef>
                          <a:spcPts val="120"/>
                        </a:spcBef>
                        <a:spcAft>
                          <a:spcPts val="120"/>
                        </a:spcAft>
                        <a:buClr>
                          <a:schemeClr val="accent1"/>
                        </a:buClr>
                        <a:buFont typeface="Arial" panose="020B0604020202020204" pitchFamily="34" charset="0"/>
                        <a:buChar char="►"/>
                        <a:tabLst>
                          <a:tab pos="228600" algn="l"/>
                          <a:tab pos="270510" algn="l"/>
                        </a:tabLst>
                      </a:pPr>
                      <a:r>
                        <a:rPr lang="en-US" sz="1400" dirty="0">
                          <a:solidFill>
                            <a:schemeClr val="tx1"/>
                          </a:solidFill>
                          <a:effectLst/>
                        </a:rPr>
                        <a:t>Serial 7s (starting at 100, the patient is asked to count backwards in intervals of seven; 100, 93, 86, and so on)</a:t>
                      </a:r>
                      <a:endParaRPr lang="en-GB" sz="1400" dirty="0">
                        <a:solidFill>
                          <a:schemeClr val="tx1"/>
                        </a:solidFill>
                        <a:effectLst/>
                        <a:latin typeface="Arial" charset="0"/>
                        <a:ea typeface="Arial" charset="0"/>
                        <a:cs typeface="Arial" charset="0"/>
                      </a:endParaRPr>
                    </a:p>
                  </a:txBody>
                  <a:tcPr marL="95553" marR="95553">
                    <a:solidFill>
                      <a:schemeClr val="accent3">
                        <a:lumMod val="20000"/>
                        <a:lumOff val="80000"/>
                      </a:schemeClr>
                    </a:solidFill>
                  </a:tcPr>
                </a:tc>
                <a:extLst>
                  <a:ext uri="{0D108BD9-81ED-4DB2-BD59-A6C34878D82A}">
                    <a16:rowId xmlns:a16="http://schemas.microsoft.com/office/drawing/2014/main" val="10003"/>
                  </a:ext>
                </a:extLst>
              </a:tr>
              <a:tr h="71533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US" sz="1400" b="1" dirty="0">
                          <a:solidFill>
                            <a:schemeClr val="tx1"/>
                          </a:solidFill>
                          <a:effectLst/>
                        </a:rPr>
                        <a:t>Recall</a:t>
                      </a:r>
                      <a:endParaRPr lang="en-GB" sz="1400" b="1" dirty="0">
                        <a:solidFill>
                          <a:schemeClr val="tx1"/>
                        </a:solidFill>
                        <a:effectLst/>
                      </a:endParaRPr>
                    </a:p>
                    <a:p>
                      <a:pPr marL="216000" lvl="0" indent="-216000">
                        <a:lnSpc>
                          <a:spcPct val="100000"/>
                        </a:lnSpc>
                        <a:spcBef>
                          <a:spcPts val="120"/>
                        </a:spcBef>
                        <a:spcAft>
                          <a:spcPts val="120"/>
                        </a:spcAft>
                        <a:buClr>
                          <a:schemeClr val="accent1"/>
                        </a:buClr>
                        <a:buFont typeface="Arial" panose="020B0604020202020204" pitchFamily="34" charset="0"/>
                        <a:buChar char="►"/>
                        <a:tabLst>
                          <a:tab pos="228600" algn="l"/>
                          <a:tab pos="270510" algn="l"/>
                        </a:tabLst>
                      </a:pPr>
                      <a:r>
                        <a:rPr lang="en-US" sz="1400" dirty="0">
                          <a:solidFill>
                            <a:schemeClr val="tx1"/>
                          </a:solidFill>
                          <a:effectLst/>
                        </a:rPr>
                        <a:t>Ask for the three objects repeated above. Give 1 point for each correct answer </a:t>
                      </a:r>
                      <a:endParaRPr lang="en-GB" sz="1400" dirty="0">
                        <a:solidFill>
                          <a:schemeClr val="tx1"/>
                        </a:solidFill>
                        <a:effectLst/>
                        <a:latin typeface="Arial" charset="0"/>
                        <a:ea typeface="Arial" charset="0"/>
                        <a:cs typeface="Arial" charset="0"/>
                      </a:endParaRPr>
                    </a:p>
                  </a:txBody>
                  <a:tcPr marL="95553" marR="95553">
                    <a:solidFill>
                      <a:schemeClr val="bg1"/>
                    </a:solidFill>
                  </a:tcPr>
                </a:tc>
                <a:extLst>
                  <a:ext uri="{0D108BD9-81ED-4DB2-BD59-A6C34878D82A}">
                    <a16:rowId xmlns:a16="http://schemas.microsoft.com/office/drawing/2014/main" val="10004"/>
                  </a:ext>
                </a:extLst>
              </a:tr>
              <a:tr h="105928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US" sz="1400" b="1" dirty="0">
                          <a:solidFill>
                            <a:schemeClr val="tx1"/>
                          </a:solidFill>
                          <a:effectLst/>
                        </a:rPr>
                        <a:t>Language</a:t>
                      </a:r>
                      <a:endParaRPr lang="en-GB" sz="1400" b="1" dirty="0">
                        <a:solidFill>
                          <a:schemeClr val="tx1"/>
                        </a:solidFill>
                        <a:effectLst/>
                      </a:endParaRPr>
                    </a:p>
                    <a:p>
                      <a:pPr marL="216000" lvl="0" indent="-216000">
                        <a:lnSpc>
                          <a:spcPct val="100000"/>
                        </a:lnSpc>
                        <a:spcBef>
                          <a:spcPts val="120"/>
                        </a:spcBef>
                        <a:spcAft>
                          <a:spcPts val="120"/>
                        </a:spcAft>
                        <a:buClr>
                          <a:schemeClr val="accent1"/>
                        </a:buClr>
                        <a:buFont typeface="Arial" panose="020B0604020202020204" pitchFamily="34" charset="0"/>
                        <a:buChar char="►"/>
                        <a:tabLst>
                          <a:tab pos="228600" algn="l"/>
                          <a:tab pos="270510" algn="l"/>
                        </a:tabLst>
                      </a:pPr>
                      <a:r>
                        <a:rPr lang="en-US" sz="1400" dirty="0">
                          <a:solidFill>
                            <a:schemeClr val="tx1"/>
                          </a:solidFill>
                          <a:effectLst/>
                        </a:rPr>
                        <a:t>Follow a 3-stage command: “Take the paper in your right hand, fold it in half, and put it on the floor” </a:t>
                      </a:r>
                      <a:endParaRPr lang="en-GB" sz="1400" dirty="0">
                        <a:solidFill>
                          <a:schemeClr val="tx1"/>
                        </a:solidFill>
                        <a:effectLst/>
                      </a:endParaRPr>
                    </a:p>
                    <a:p>
                      <a:pPr marL="216000" lvl="0" indent="-216000">
                        <a:lnSpc>
                          <a:spcPct val="100000"/>
                        </a:lnSpc>
                        <a:spcBef>
                          <a:spcPts val="120"/>
                        </a:spcBef>
                        <a:spcAft>
                          <a:spcPts val="120"/>
                        </a:spcAft>
                        <a:buClr>
                          <a:schemeClr val="accent1"/>
                        </a:buClr>
                        <a:buFont typeface="Arial" panose="020B0604020202020204" pitchFamily="34" charset="0"/>
                        <a:buChar char="►"/>
                        <a:tabLst>
                          <a:tab pos="228600" algn="l"/>
                          <a:tab pos="270510" algn="l"/>
                        </a:tabLst>
                      </a:pPr>
                      <a:r>
                        <a:rPr lang="en-US" sz="1400" dirty="0">
                          <a:solidFill>
                            <a:schemeClr val="tx1"/>
                          </a:solidFill>
                          <a:effectLst/>
                        </a:rPr>
                        <a:t>Write a sentence (must contain a noun and a verb) </a:t>
                      </a:r>
                      <a:endParaRPr lang="en-GB" sz="1400" dirty="0">
                        <a:solidFill>
                          <a:schemeClr val="tx1"/>
                        </a:solidFill>
                        <a:effectLst/>
                      </a:endParaRPr>
                    </a:p>
                  </a:txBody>
                  <a:tcPr marL="95553" marR="95553">
                    <a:lnB w="12700" cap="flat" cmpd="sng" algn="ctr">
                      <a:solidFill>
                        <a:schemeClr val="accent3"/>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75903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5"/>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GB" dirty="0"/>
              <a:t>Montreal Cognitive Assessment (MoCA) </a:t>
            </a:r>
          </a:p>
        </p:txBody>
      </p:sp>
      <p:sp>
        <p:nvSpPr>
          <p:cNvPr id="7" name="Content Placeholder 6">
            <a:extLst>
              <a:ext uri="{FF2B5EF4-FFF2-40B4-BE49-F238E27FC236}">
                <a16:creationId xmlns:a16="http://schemas.microsoft.com/office/drawing/2014/main" id="{5C61C8B8-57DA-2DD4-88F5-1A33ABB3DEAE}"/>
              </a:ext>
            </a:extLst>
          </p:cNvPr>
          <p:cNvSpPr>
            <a:spLocks noGrp="1"/>
          </p:cNvSpPr>
          <p:nvPr>
            <p:ph idx="20"/>
          </p:nvPr>
        </p:nvSpPr>
        <p:spPr>
          <a:xfrm>
            <a:off x="539749" y="1416785"/>
            <a:ext cx="4684004" cy="4415215"/>
          </a:xfrm>
        </p:spPr>
        <p:txBody>
          <a:bodyPr vert="horz" lIns="0" tIns="0" rIns="0" bIns="0" rtlCol="0" anchor="t">
            <a:noAutofit/>
          </a:bodyPr>
          <a:lstStyle/>
          <a:p>
            <a:pPr marL="179705" indent="-179705"/>
            <a:r>
              <a:rPr lang="en-US" sz="1500" dirty="0">
                <a:cs typeface="Arial"/>
              </a:rPr>
              <a:t>Similar to the MMSE, the MoCA is an objective assessment of orientation, attention and calculation, recall, language, and praxis (the performance of </a:t>
            </a:r>
            <a:br>
              <a:rPr lang="en-US" sz="1500" dirty="0">
                <a:cs typeface="Arial"/>
              </a:rPr>
            </a:br>
            <a:r>
              <a:rPr lang="en-US" sz="1500" dirty="0">
                <a:cs typeface="Arial"/>
              </a:rPr>
              <a:t>an action)</a:t>
            </a:r>
            <a:r>
              <a:rPr lang="en-US" sz="1500" baseline="30000" dirty="0">
                <a:cs typeface="Arial"/>
              </a:rPr>
              <a:t>1</a:t>
            </a:r>
            <a:r>
              <a:rPr lang="en-US" sz="1500" dirty="0">
                <a:cs typeface="Arial"/>
              </a:rPr>
              <a:t> </a:t>
            </a:r>
          </a:p>
          <a:p>
            <a:pPr marL="179705" indent="-179705"/>
            <a:r>
              <a:rPr lang="en-US" sz="1500" dirty="0">
                <a:cs typeface="Arial"/>
              </a:rPr>
              <a:t>The test has drawing, naming, recall and orientation sections</a:t>
            </a:r>
            <a:r>
              <a:rPr lang="en-US" sz="1500" baseline="30000" dirty="0">
                <a:cs typeface="Arial"/>
              </a:rPr>
              <a:t>1</a:t>
            </a:r>
          </a:p>
          <a:p>
            <a:pPr marL="179705" indent="-179705"/>
            <a:r>
              <a:rPr lang="en-US" sz="1500" dirty="0">
                <a:cs typeface="Arial"/>
              </a:rPr>
              <a:t>The MoCA is better at detecting mild </a:t>
            </a:r>
            <a:br>
              <a:rPr lang="en-US" sz="1500" dirty="0">
                <a:cs typeface="Arial"/>
              </a:rPr>
            </a:br>
            <a:r>
              <a:rPr lang="en-US" sz="1500" dirty="0">
                <a:cs typeface="Arial"/>
              </a:rPr>
              <a:t>cognitive impairment than the MMSE</a:t>
            </a:r>
            <a:r>
              <a:rPr lang="en-US" sz="1500" baseline="30000" dirty="0">
                <a:cs typeface="Arial"/>
              </a:rPr>
              <a:t>1</a:t>
            </a:r>
            <a:endParaRPr lang="en-GB" sz="1000" baseline="30000" dirty="0">
              <a:cs typeface="Arial"/>
            </a:endParaRPr>
          </a:p>
          <a:p>
            <a:pPr marL="179705" indent="-179705"/>
            <a:r>
              <a:rPr lang="en-US" sz="1500" dirty="0">
                <a:cs typeface="Arial"/>
              </a:rPr>
              <a:t>MoCA scores range from 0 (worst) to 30 (best), like the MMSE,</a:t>
            </a:r>
            <a:r>
              <a:rPr lang="en-US" sz="1500" baseline="30000" dirty="0">
                <a:cs typeface="Arial"/>
              </a:rPr>
              <a:t>1</a:t>
            </a:r>
            <a:r>
              <a:rPr lang="en-US" sz="1500" dirty="0">
                <a:cs typeface="Arial"/>
              </a:rPr>
              <a:t> with a score of ≥26 considered normal</a:t>
            </a:r>
            <a:r>
              <a:rPr lang="en-US" sz="1500" baseline="30000" dirty="0">
                <a:cs typeface="Arial"/>
              </a:rPr>
              <a:t>1,2</a:t>
            </a:r>
            <a:endParaRPr lang="en-US" sz="1000" baseline="30000" dirty="0">
              <a:cs typeface="Arial"/>
            </a:endParaRPr>
          </a:p>
          <a:p>
            <a:pPr marL="179705" indent="-179705"/>
            <a:r>
              <a:rPr lang="en-US" sz="1500" dirty="0">
                <a:cs typeface="Arial"/>
              </a:rPr>
              <a:t>MoCA cut-off scores can be used to distinguish between the mild (18–25 points), moderate </a:t>
            </a:r>
            <a:br>
              <a:rPr lang="en-US" sz="1500" dirty="0">
                <a:cs typeface="Arial"/>
              </a:rPr>
            </a:br>
            <a:r>
              <a:rPr lang="en-US" sz="1500" dirty="0">
                <a:cs typeface="Arial"/>
              </a:rPr>
              <a:t>(10–17 points), and severe (&lt;10 points) cognitive impairment, though more research is needed regarding these cutoffs</a:t>
            </a:r>
            <a:r>
              <a:rPr lang="en-US" sz="1500" baseline="30000" dirty="0">
                <a:cs typeface="Arial"/>
              </a:rPr>
              <a:t>2</a:t>
            </a:r>
            <a:endParaRPr lang="en-US" sz="1000" baseline="30000" dirty="0">
              <a:cs typeface="Arial"/>
            </a:endParaRPr>
          </a:p>
          <a:p>
            <a:pPr marL="179705" indent="-179705"/>
            <a:endParaRPr lang="en-US" dirty="0">
              <a:cs typeface="Arial"/>
            </a:endParaRPr>
          </a:p>
        </p:txBody>
      </p:sp>
      <p:sp>
        <p:nvSpPr>
          <p:cNvPr id="3" name="Pladsholder til tekst 2">
            <a:extLst>
              <a:ext uri="{FF2B5EF4-FFF2-40B4-BE49-F238E27FC236}">
                <a16:creationId xmlns:a16="http://schemas.microsoft.com/office/drawing/2014/main" id="{0705802E-5124-41DB-A71A-60E06258745D}"/>
              </a:ext>
            </a:extLst>
          </p:cNvPr>
          <p:cNvSpPr>
            <a:spLocks noGrp="1"/>
          </p:cNvSpPr>
          <p:nvPr>
            <p:ph type="body" sz="quarter" idx="18"/>
          </p:nvPr>
        </p:nvSpPr>
        <p:spPr/>
        <p:txBody>
          <a:bodyPr/>
          <a:lstStyle/>
          <a:p>
            <a:pPr indent="-228600"/>
            <a:r>
              <a:rPr lang="da-DK" dirty="0">
                <a:latin typeface="Times New Roman"/>
                <a:cs typeface="Times New Roman"/>
              </a:rPr>
              <a:t>MMSE=</a:t>
            </a:r>
            <a:r>
              <a:rPr lang="en-GB" sz="900" dirty="0"/>
              <a:t>Mini–Mental </a:t>
            </a:r>
            <a:r>
              <a:rPr lang="da-DK" dirty="0">
                <a:latin typeface="Times New Roman"/>
                <a:cs typeface="Times New Roman"/>
              </a:rPr>
              <a:t>State Examination; MoCA=Montreal Cognitive Assessment</a:t>
            </a:r>
            <a:br>
              <a:rPr lang="da-DK" dirty="0">
                <a:latin typeface="Times New Roman"/>
                <a:cs typeface="Times New Roman"/>
              </a:rPr>
            </a:br>
            <a:br>
              <a:rPr lang="da-DK" dirty="0">
                <a:latin typeface="Times New Roman"/>
                <a:cs typeface="Times New Roman"/>
              </a:rPr>
            </a:br>
            <a:r>
              <a:rPr lang="da-DK" dirty="0">
                <a:latin typeface="Times New Roman"/>
                <a:cs typeface="Times New Roman"/>
              </a:rPr>
              <a:t>1. Nasreddine et al. </a:t>
            </a:r>
            <a:r>
              <a:rPr lang="de-DE" dirty="0">
                <a:latin typeface="Times New Roman"/>
                <a:cs typeface="Times New Roman"/>
              </a:rPr>
              <a:t>J Am Geriatr Soc 2005;53(4):695–699; 2. MoCA cognition FAQ. https://mocacognition.com/faq/. Accessed Nov 2023; </a:t>
            </a:r>
            <a:br>
              <a:rPr lang="de-DE" dirty="0">
                <a:latin typeface="Times New Roman"/>
                <a:cs typeface="Times New Roman"/>
              </a:rPr>
            </a:br>
            <a:r>
              <a:rPr lang="de-DE" dirty="0">
                <a:latin typeface="Times New Roman"/>
                <a:cs typeface="Times New Roman"/>
              </a:rPr>
              <a:t>3. </a:t>
            </a:r>
            <a:r>
              <a:rPr lang="nl-NL" dirty="0">
                <a:latin typeface="Times New Roman"/>
                <a:cs typeface="Times New Roman"/>
              </a:rPr>
              <a:t>Montreal Cognitive Assessment (MoCA). https://</a:t>
            </a:r>
            <a:r>
              <a:rPr lang="en-US" dirty="0">
                <a:latin typeface="Times New Roman"/>
                <a:cs typeface="Times New Roman"/>
              </a:rPr>
              <a:t>strokengine.ca/</a:t>
            </a:r>
            <a:r>
              <a:rPr lang="en-US" dirty="0" err="1">
                <a:latin typeface="Times New Roman"/>
                <a:cs typeface="Times New Roman"/>
              </a:rPr>
              <a:t>en</a:t>
            </a:r>
            <a:r>
              <a:rPr lang="en-US" dirty="0">
                <a:latin typeface="Times New Roman"/>
                <a:cs typeface="Times New Roman"/>
              </a:rPr>
              <a:t>/assessments/</a:t>
            </a:r>
            <a:r>
              <a:rPr lang="en-US" dirty="0" err="1">
                <a:latin typeface="Times New Roman"/>
                <a:cs typeface="Times New Roman"/>
              </a:rPr>
              <a:t>montreal</a:t>
            </a:r>
            <a:r>
              <a:rPr lang="en-US" dirty="0">
                <a:latin typeface="Times New Roman"/>
                <a:cs typeface="Times New Roman"/>
              </a:rPr>
              <a:t>-cognitive-assessment-</a:t>
            </a:r>
            <a:r>
              <a:rPr lang="en-US" dirty="0" err="1">
                <a:latin typeface="Times New Roman"/>
                <a:cs typeface="Times New Roman"/>
              </a:rPr>
              <a:t>moca</a:t>
            </a:r>
            <a:r>
              <a:rPr lang="en-US" dirty="0">
                <a:latin typeface="Times New Roman"/>
                <a:cs typeface="Times New Roman"/>
              </a:rPr>
              <a:t>/. Accessed Nov 2023</a:t>
            </a:r>
          </a:p>
        </p:txBody>
      </p:sp>
      <p:graphicFrame>
        <p:nvGraphicFramePr>
          <p:cNvPr id="10" name="Content Placeholder 6">
            <a:extLst>
              <a:ext uri="{FF2B5EF4-FFF2-40B4-BE49-F238E27FC236}">
                <a16:creationId xmlns:a16="http://schemas.microsoft.com/office/drawing/2014/main" id="{CD69317B-2BEB-1FE1-8050-9CBC15923808}"/>
              </a:ext>
            </a:extLst>
          </p:cNvPr>
          <p:cNvGraphicFramePr>
            <a:graphicFrameLocks/>
          </p:cNvGraphicFramePr>
          <p:nvPr/>
        </p:nvGraphicFramePr>
        <p:xfrm>
          <a:off x="5452110" y="1439645"/>
          <a:ext cx="6469890" cy="4517997"/>
        </p:xfrm>
        <a:graphic>
          <a:graphicData uri="http://schemas.openxmlformats.org/drawingml/2006/table">
            <a:tbl>
              <a:tblPr firstRow="1" bandRow="1">
                <a:tableStyleId>{00A15C55-8517-42AA-B614-E9B94910E393}</a:tableStyleId>
              </a:tblPr>
              <a:tblGrid>
                <a:gridCol w="6469890">
                  <a:extLst>
                    <a:ext uri="{9D8B030D-6E8A-4147-A177-3AD203B41FA5}">
                      <a16:colId xmlns:a16="http://schemas.microsoft.com/office/drawing/2014/main" val="20000"/>
                    </a:ext>
                  </a:extLst>
                </a:gridCol>
              </a:tblGrid>
              <a:tr h="270034">
                <a:tc>
                  <a:txBody>
                    <a:bodyPr/>
                    <a:lstStyle/>
                    <a:p>
                      <a:pPr>
                        <a:lnSpc>
                          <a:spcPct val="100000"/>
                        </a:lnSpc>
                        <a:spcBef>
                          <a:spcPts val="120"/>
                        </a:spcBef>
                        <a:spcAft>
                          <a:spcPts val="120"/>
                        </a:spcAft>
                      </a:pPr>
                      <a:r>
                        <a:rPr lang="en-GB" sz="1400" b="1" dirty="0">
                          <a:solidFill>
                            <a:schemeClr val="bg1"/>
                          </a:solidFill>
                        </a:rPr>
                        <a:t>Example items of MoCA</a:t>
                      </a:r>
                      <a:r>
                        <a:rPr lang="en-GB" sz="1400" b="1" baseline="30000" dirty="0">
                          <a:solidFill>
                            <a:schemeClr val="bg1"/>
                          </a:solidFill>
                        </a:rPr>
                        <a:t>1,3</a:t>
                      </a:r>
                      <a:endParaRPr lang="en-GB" sz="1400" b="1" dirty="0">
                        <a:solidFill>
                          <a:schemeClr val="bg1"/>
                        </a:solidFill>
                        <a:latin typeface="Arial" charset="0"/>
                        <a:ea typeface="Arial" charset="0"/>
                        <a:cs typeface="Arial" charset="0"/>
                      </a:endParaRPr>
                    </a:p>
                  </a:txBody>
                  <a:tcPr marL="95553" marR="95553">
                    <a:solidFill>
                      <a:schemeClr val="accent2"/>
                    </a:solidFill>
                  </a:tcPr>
                </a:tc>
                <a:extLst>
                  <a:ext uri="{0D108BD9-81ED-4DB2-BD59-A6C34878D82A}">
                    <a16:rowId xmlns:a16="http://schemas.microsoft.com/office/drawing/2014/main" val="10000"/>
                  </a:ext>
                </a:extLst>
              </a:tr>
              <a:tr h="454795">
                <a:tc>
                  <a:txBody>
                    <a:bodyPr/>
                    <a:lstStyle/>
                    <a:p>
                      <a:pPr marL="0" indent="0">
                        <a:lnSpc>
                          <a:spcPct val="100000"/>
                        </a:lnSpc>
                        <a:spcBef>
                          <a:spcPts val="120"/>
                        </a:spcBef>
                        <a:spcAft>
                          <a:spcPts val="120"/>
                        </a:spcAft>
                        <a:buClr>
                          <a:schemeClr val="accent1"/>
                        </a:buClr>
                        <a:buFont typeface="Arial" panose="020B0604020202020204" pitchFamily="34" charset="0"/>
                        <a:buNone/>
                      </a:pPr>
                      <a:r>
                        <a:rPr lang="en-GB" sz="1400" b="1" dirty="0">
                          <a:solidFill>
                            <a:schemeClr val="tx1"/>
                          </a:solidFill>
                        </a:rPr>
                        <a:t>Alternating trail making: </a:t>
                      </a:r>
                      <a:r>
                        <a:rPr lang="en-GB" sz="1400" b="0" dirty="0">
                          <a:solidFill>
                            <a:schemeClr val="tx1"/>
                          </a:solidFill>
                        </a:rPr>
                        <a:t>Examiner asks individual to draw a line going from a number to a letter in ascending order</a:t>
                      </a:r>
                      <a:endParaRPr lang="en-GB" sz="1400" b="0" dirty="0">
                        <a:solidFill>
                          <a:schemeClr val="tx1"/>
                        </a:solidFill>
                        <a:latin typeface="Arial"/>
                        <a:ea typeface="Arial" charset="0"/>
                        <a:cs typeface="Arial"/>
                      </a:endParaRPr>
                    </a:p>
                  </a:txBody>
                  <a:tcPr marL="95553" marR="95553" anchor="ctr">
                    <a:solidFill>
                      <a:schemeClr val="accent2">
                        <a:lumMod val="20000"/>
                        <a:lumOff val="80000"/>
                      </a:schemeClr>
                    </a:solidFill>
                  </a:tcPr>
                </a:tc>
                <a:extLst>
                  <a:ext uri="{0D108BD9-81ED-4DB2-BD59-A6C34878D82A}">
                    <a16:rowId xmlns:a16="http://schemas.microsoft.com/office/drawing/2014/main" val="10001"/>
                  </a:ext>
                </a:extLst>
              </a:tr>
              <a:tr h="454795">
                <a:tc>
                  <a:txBody>
                    <a:bodyPr/>
                    <a:lstStyle/>
                    <a:p>
                      <a:pPr marL="0" lvl="0" indent="0">
                        <a:lnSpc>
                          <a:spcPct val="100000"/>
                        </a:lnSpc>
                        <a:spcBef>
                          <a:spcPts val="120"/>
                        </a:spcBef>
                        <a:spcAft>
                          <a:spcPts val="120"/>
                        </a:spcAft>
                        <a:buNone/>
                      </a:pPr>
                      <a:r>
                        <a:rPr lang="en-US" sz="1400" b="1" dirty="0">
                          <a:solidFill>
                            <a:schemeClr val="tx1"/>
                          </a:solidFill>
                          <a:effectLst/>
                        </a:rPr>
                        <a:t>Visuo-constructional skills (cube) and </a:t>
                      </a:r>
                      <a:r>
                        <a:rPr lang="en-US" sz="1400" b="1" u="none" strike="noStrike" noProof="0" dirty="0">
                          <a:solidFill>
                            <a:schemeClr val="tx1"/>
                          </a:solidFill>
                          <a:effectLst/>
                        </a:rPr>
                        <a:t>Visuo-constructional skills (clock): </a:t>
                      </a:r>
                      <a:br>
                        <a:rPr lang="en-US" sz="1400" b="1" u="none" strike="noStrike" noProof="0" dirty="0">
                          <a:solidFill>
                            <a:schemeClr val="tx1"/>
                          </a:solidFill>
                          <a:effectLst/>
                        </a:rPr>
                      </a:br>
                      <a:r>
                        <a:rPr lang="en-US" sz="1400" b="0" u="none" strike="noStrike" noProof="0" dirty="0">
                          <a:solidFill>
                            <a:schemeClr val="tx1"/>
                          </a:solidFill>
                          <a:effectLst/>
                        </a:rPr>
                        <a:t>The individual is asked to draw a cube and clock</a:t>
                      </a:r>
                      <a:endParaRPr lang="en-US" sz="1400" dirty="0">
                        <a:solidFill>
                          <a:schemeClr val="tx1"/>
                        </a:solidFill>
                        <a:effectLst/>
                        <a:latin typeface="Arial"/>
                        <a:ea typeface="Arial" charset="0"/>
                        <a:cs typeface="Arial"/>
                      </a:endParaRPr>
                    </a:p>
                  </a:txBody>
                  <a:tcPr marL="95553" marR="95553" anchor="ctr">
                    <a:solidFill>
                      <a:schemeClr val="bg1"/>
                    </a:solidFill>
                  </a:tcPr>
                </a:tc>
                <a:extLst>
                  <a:ext uri="{0D108BD9-81ED-4DB2-BD59-A6C34878D82A}">
                    <a16:rowId xmlns:a16="http://schemas.microsoft.com/office/drawing/2014/main" val="456390471"/>
                  </a:ext>
                </a:extLst>
              </a:tr>
              <a:tr h="337660">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Naming: </a:t>
                      </a:r>
                      <a:r>
                        <a:rPr lang="en-US" sz="1400" b="0" u="none" strike="noStrike" noProof="0" dirty="0">
                          <a:solidFill>
                            <a:schemeClr val="tx1"/>
                          </a:solidFill>
                          <a:effectLst/>
                        </a:rPr>
                        <a:t>The individual</a:t>
                      </a:r>
                      <a:r>
                        <a:rPr lang="en-US" sz="1400" b="1" u="none" strike="noStrike" noProof="0" dirty="0">
                          <a:solidFill>
                            <a:schemeClr val="tx1"/>
                          </a:solidFill>
                          <a:effectLst/>
                        </a:rPr>
                        <a:t> </a:t>
                      </a:r>
                      <a:r>
                        <a:rPr lang="en-US" sz="1400" b="0" u="none" strike="noStrike" noProof="0" dirty="0">
                          <a:solidFill>
                            <a:schemeClr val="tx1"/>
                          </a:solidFill>
                          <a:effectLst/>
                        </a:rPr>
                        <a:t>is asked to name animals</a:t>
                      </a:r>
                      <a:endParaRPr lang="en-US" sz="1400" b="0" dirty="0">
                        <a:solidFill>
                          <a:schemeClr val="tx1"/>
                        </a:solidFill>
                        <a:effectLst/>
                        <a:latin typeface="Arial"/>
                        <a:ea typeface="Arial" charset="0"/>
                        <a:cs typeface="Arial"/>
                      </a:endParaRPr>
                    </a:p>
                  </a:txBody>
                  <a:tcPr marL="95553" marR="95553" anchor="ctr">
                    <a:solidFill>
                      <a:schemeClr val="accent2">
                        <a:lumMod val="20000"/>
                        <a:lumOff val="80000"/>
                      </a:schemeClr>
                    </a:solidFill>
                  </a:tcPr>
                </a:tc>
                <a:extLst>
                  <a:ext uri="{0D108BD9-81ED-4DB2-BD59-A6C34878D82A}">
                    <a16:rowId xmlns:a16="http://schemas.microsoft.com/office/drawing/2014/main" val="970282507"/>
                  </a:ext>
                </a:extLst>
              </a:tr>
              <a:tr h="270034">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Memory: </a:t>
                      </a:r>
                      <a:r>
                        <a:rPr lang="en-US" sz="1400" b="0" u="none" strike="noStrike" noProof="0" dirty="0">
                          <a:solidFill>
                            <a:schemeClr val="tx1"/>
                          </a:solidFill>
                          <a:effectLst/>
                        </a:rPr>
                        <a:t>The individual</a:t>
                      </a:r>
                      <a:r>
                        <a:rPr lang="en-US" sz="1400" b="1" u="none" strike="noStrike" noProof="0" dirty="0">
                          <a:solidFill>
                            <a:schemeClr val="tx1"/>
                          </a:solidFill>
                          <a:effectLst/>
                        </a:rPr>
                        <a:t> </a:t>
                      </a:r>
                      <a:r>
                        <a:rPr lang="en-US" sz="1400" b="0" u="none" strike="noStrike" noProof="0" dirty="0">
                          <a:solidFill>
                            <a:schemeClr val="tx1"/>
                          </a:solidFill>
                          <a:effectLst/>
                        </a:rPr>
                        <a:t>is asked to repeat words and remember them</a:t>
                      </a:r>
                      <a:endParaRPr lang="en-US" sz="1400" b="0" i="0" u="none" strike="noStrike" noProof="0" dirty="0">
                        <a:solidFill>
                          <a:schemeClr val="tx1"/>
                        </a:solidFill>
                        <a:effectLst/>
                        <a:latin typeface="Arial"/>
                      </a:endParaRPr>
                    </a:p>
                  </a:txBody>
                  <a:tcPr marL="95553" marR="95553" anchor="ctr">
                    <a:solidFill>
                      <a:schemeClr val="bg1"/>
                    </a:solidFill>
                  </a:tcPr>
                </a:tc>
                <a:extLst>
                  <a:ext uri="{0D108BD9-81ED-4DB2-BD59-A6C34878D82A}">
                    <a16:rowId xmlns:a16="http://schemas.microsoft.com/office/drawing/2014/main" val="2789943765"/>
                  </a:ext>
                </a:extLst>
              </a:tr>
              <a:tr h="454795">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Attention:</a:t>
                      </a:r>
                      <a:r>
                        <a:rPr lang="en-US" sz="1400" b="0" u="none" strike="noStrike" noProof="0" dirty="0">
                          <a:solidFill>
                            <a:schemeClr val="tx1"/>
                          </a:solidFill>
                          <a:effectLst/>
                        </a:rPr>
                        <a:t> A list of numbers is read to the individual, who is asked to repeat them (forwards and backwards)</a:t>
                      </a:r>
                      <a:endParaRPr lang="en-US" sz="1400" b="0" i="0" u="none" strike="noStrike" noProof="0" dirty="0">
                        <a:solidFill>
                          <a:schemeClr val="tx1"/>
                        </a:solidFill>
                        <a:effectLst/>
                        <a:latin typeface="Arial"/>
                      </a:endParaRPr>
                    </a:p>
                  </a:txBody>
                  <a:tcPr marL="95553" marR="95553" anchor="ctr">
                    <a:solidFill>
                      <a:schemeClr val="accent2">
                        <a:lumMod val="20000"/>
                        <a:lumOff val="80000"/>
                      </a:schemeClr>
                    </a:solidFill>
                  </a:tcPr>
                </a:tc>
                <a:extLst>
                  <a:ext uri="{0D108BD9-81ED-4DB2-BD59-A6C34878D82A}">
                    <a16:rowId xmlns:a16="http://schemas.microsoft.com/office/drawing/2014/main" val="3167489062"/>
                  </a:ext>
                </a:extLst>
              </a:tr>
              <a:tr h="454795">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Sentence repetition</a:t>
                      </a:r>
                      <a:r>
                        <a:rPr lang="en-US" sz="1400" b="0" u="none" strike="noStrike" noProof="0" dirty="0">
                          <a:solidFill>
                            <a:schemeClr val="tx1"/>
                          </a:solidFill>
                          <a:effectLst/>
                        </a:rPr>
                        <a:t>: Ask individual to repeat two sentences, exactly as the instructor says them</a:t>
                      </a:r>
                      <a:endParaRPr lang="en-US" sz="1400" b="0" i="0" u="none" strike="noStrike" noProof="0" dirty="0">
                        <a:solidFill>
                          <a:schemeClr val="tx1"/>
                        </a:solidFill>
                        <a:effectLst/>
                        <a:latin typeface="Arial"/>
                      </a:endParaRPr>
                    </a:p>
                  </a:txBody>
                  <a:tcPr marL="95553" marR="95553" anchor="ctr">
                    <a:solidFill>
                      <a:schemeClr val="bg1"/>
                    </a:solidFill>
                  </a:tcPr>
                </a:tc>
                <a:extLst>
                  <a:ext uri="{0D108BD9-81ED-4DB2-BD59-A6C34878D82A}">
                    <a16:rowId xmlns:a16="http://schemas.microsoft.com/office/drawing/2014/main" val="69236049"/>
                  </a:ext>
                </a:extLst>
              </a:tr>
              <a:tr h="270034">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Verbal fluency:</a:t>
                      </a:r>
                      <a:r>
                        <a:rPr lang="en-US" sz="1400" b="0" u="none" strike="noStrike" noProof="0" dirty="0">
                          <a:solidFill>
                            <a:schemeClr val="tx1"/>
                          </a:solidFill>
                          <a:effectLst/>
                        </a:rPr>
                        <a:t> The individual is asked to name words starting with a specific letter</a:t>
                      </a:r>
                      <a:endParaRPr lang="en-US" sz="1400" b="0" i="0" u="none" strike="noStrike" noProof="0" dirty="0">
                        <a:solidFill>
                          <a:schemeClr val="tx1"/>
                        </a:solidFill>
                        <a:effectLst/>
                        <a:latin typeface="Arial"/>
                      </a:endParaRPr>
                    </a:p>
                  </a:txBody>
                  <a:tcPr marL="95553" marR="95553" anchor="ctr">
                    <a:solidFill>
                      <a:schemeClr val="accent2">
                        <a:lumMod val="20000"/>
                        <a:lumOff val="80000"/>
                      </a:schemeClr>
                    </a:solidFill>
                  </a:tcPr>
                </a:tc>
                <a:extLst>
                  <a:ext uri="{0D108BD9-81ED-4DB2-BD59-A6C34878D82A}">
                    <a16:rowId xmlns:a16="http://schemas.microsoft.com/office/drawing/2014/main" val="162670801"/>
                  </a:ext>
                </a:extLst>
              </a:tr>
              <a:tr h="270034">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Abstraction</a:t>
                      </a:r>
                      <a:r>
                        <a:rPr lang="en-US" sz="1400" b="0" u="none" strike="noStrike" noProof="0" dirty="0">
                          <a:solidFill>
                            <a:schemeClr val="tx1"/>
                          </a:solidFill>
                          <a:effectLst/>
                        </a:rPr>
                        <a:t>: The individual is asked how different items are alike</a:t>
                      </a:r>
                      <a:endParaRPr lang="en-US" sz="1400" b="0" i="0" u="none" strike="noStrike" noProof="0" dirty="0">
                        <a:solidFill>
                          <a:schemeClr val="tx1"/>
                        </a:solidFill>
                        <a:effectLst/>
                        <a:latin typeface="Arial"/>
                      </a:endParaRPr>
                    </a:p>
                  </a:txBody>
                  <a:tcPr marL="95553" marR="95553" anchor="ctr">
                    <a:solidFill>
                      <a:schemeClr val="bg1"/>
                    </a:solidFill>
                  </a:tcPr>
                </a:tc>
                <a:extLst>
                  <a:ext uri="{0D108BD9-81ED-4DB2-BD59-A6C34878D82A}">
                    <a16:rowId xmlns:a16="http://schemas.microsoft.com/office/drawing/2014/main" val="1700743714"/>
                  </a:ext>
                </a:extLst>
              </a:tr>
              <a:tr h="270034">
                <a:tc>
                  <a:txBody>
                    <a:bodyPr/>
                    <a:lstStyle/>
                    <a:p>
                      <a:pPr marL="0" lvl="0" indent="0">
                        <a:lnSpc>
                          <a:spcPct val="100000"/>
                        </a:lnSpc>
                        <a:spcBef>
                          <a:spcPts val="120"/>
                        </a:spcBef>
                        <a:spcAft>
                          <a:spcPts val="120"/>
                        </a:spcAft>
                        <a:buNone/>
                      </a:pPr>
                      <a:r>
                        <a:rPr lang="en-US" sz="1400" b="1" u="none" strike="noStrike" noProof="0" dirty="0">
                          <a:solidFill>
                            <a:schemeClr val="tx1"/>
                          </a:solidFill>
                          <a:effectLst/>
                        </a:rPr>
                        <a:t>Delayed recall: </a:t>
                      </a:r>
                      <a:r>
                        <a:rPr lang="en-US" sz="1400" b="0" u="none" strike="noStrike" noProof="0" dirty="0">
                          <a:solidFill>
                            <a:schemeClr val="tx1"/>
                          </a:solidFill>
                          <a:effectLst/>
                        </a:rPr>
                        <a:t>The individual is asked for the 5 words to be repeated</a:t>
                      </a:r>
                      <a:endParaRPr lang="en-US" sz="1400" dirty="0"/>
                    </a:p>
                  </a:txBody>
                  <a:tcPr marL="95553" marR="95553" anchor="ctr">
                    <a:solidFill>
                      <a:schemeClr val="accent2">
                        <a:lumMod val="20000"/>
                        <a:lumOff val="80000"/>
                      </a:schemeClr>
                    </a:solidFill>
                  </a:tcPr>
                </a:tc>
                <a:extLst>
                  <a:ext uri="{0D108BD9-81ED-4DB2-BD59-A6C34878D82A}">
                    <a16:rowId xmlns:a16="http://schemas.microsoft.com/office/drawing/2014/main" val="2866047191"/>
                  </a:ext>
                </a:extLst>
              </a:tr>
              <a:tr h="370337">
                <a:tc>
                  <a:txBody>
                    <a:bodyPr/>
                    <a:lstStyle/>
                    <a:p>
                      <a:pPr marL="0" lvl="0" indent="0">
                        <a:lnSpc>
                          <a:spcPct val="100000"/>
                        </a:lnSpc>
                        <a:spcBef>
                          <a:spcPts val="120"/>
                        </a:spcBef>
                        <a:spcAft>
                          <a:spcPts val="120"/>
                        </a:spcAft>
                        <a:buNone/>
                      </a:pPr>
                      <a:r>
                        <a:rPr lang="en-GB" sz="1400" b="1" u="none" strike="noStrike" noProof="0" dirty="0">
                          <a:solidFill>
                            <a:schemeClr val="tx1"/>
                          </a:solidFill>
                          <a:effectLst/>
                        </a:rPr>
                        <a:t>Orientation:  </a:t>
                      </a:r>
                      <a:r>
                        <a:rPr lang="en-US" sz="1400" b="0" u="none" strike="noStrike" noProof="0" dirty="0">
                          <a:solidFill>
                            <a:schemeClr val="tx1"/>
                          </a:solidFill>
                          <a:effectLst/>
                        </a:rPr>
                        <a:t>The individual is asked </a:t>
                      </a:r>
                      <a:r>
                        <a:rPr lang="en-GB" sz="1400" b="0" u="none" strike="noStrike" noProof="0" dirty="0">
                          <a:solidFill>
                            <a:schemeClr val="tx1"/>
                          </a:solidFill>
                          <a:effectLst/>
                        </a:rPr>
                        <a:t>the name of the place and what city it is in</a:t>
                      </a:r>
                      <a:endParaRPr lang="en-US" sz="1400" b="0" i="0" u="none" strike="noStrike" noProof="0" dirty="0">
                        <a:solidFill>
                          <a:srgbClr val="3F1A01"/>
                        </a:solidFill>
                        <a:effectLst/>
                        <a:latin typeface="Arial"/>
                      </a:endParaRPr>
                    </a:p>
                  </a:txBody>
                  <a:tcPr marL="95553" marR="95553" anchor="ctr">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170662349"/>
                  </a:ext>
                </a:extLst>
              </a:tr>
            </a:tbl>
          </a:graphicData>
        </a:graphic>
      </p:graphicFrame>
    </p:spTree>
    <p:extLst>
      <p:ext uri="{BB962C8B-B14F-4D97-AF65-F5344CB8AC3E}">
        <p14:creationId xmlns:p14="http://schemas.microsoft.com/office/powerpoint/2010/main" val="2391122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9AC0ECD-249E-4112-9FA6-082C97C10B24}"/>
              </a:ext>
            </a:extLst>
          </p:cNvPr>
          <p:cNvSpPr>
            <a:spLocks noGrp="1"/>
          </p:cNvSpPr>
          <p:nvPr>
            <p:ph type="body" sz="quarter" idx="17"/>
          </p:nvPr>
        </p:nvSpPr>
        <p:spPr>
          <a:xfrm>
            <a:off x="539749" y="539750"/>
            <a:ext cx="9213851" cy="266676"/>
          </a:xfrm>
        </p:spPr>
        <p:txBody>
          <a:bodyPr/>
          <a:lstStyle/>
          <a:p>
            <a:r>
              <a:rPr lang="da-DK"/>
              <a:t>Alzheimer’s disease (AD) – History, definitions and diagnosis </a:t>
            </a:r>
            <a:endParaRPr lang="da-DK" dirty="0"/>
          </a:p>
        </p:txBody>
      </p:sp>
      <p:sp>
        <p:nvSpPr>
          <p:cNvPr id="33" name="Title 1"/>
          <p:cNvSpPr>
            <a:spLocks noGrp="1"/>
          </p:cNvSpPr>
          <p:nvPr>
            <p:ph type="title"/>
          </p:nvPr>
        </p:nvSpPr>
        <p:spPr>
          <a:xfrm>
            <a:off x="539750" y="814388"/>
            <a:ext cx="9635382" cy="331787"/>
          </a:xfrm>
        </p:spPr>
        <p:txBody>
          <a:bodyPr>
            <a:noAutofit/>
          </a:bodyPr>
          <a:lstStyle/>
          <a:p>
            <a:r>
              <a:rPr lang="en-GB" sz="2000" dirty="0"/>
              <a:t>Alzheimer’s Disease Cooperative Study – Activities of Daily Living (ADCS-ADL)</a:t>
            </a:r>
          </a:p>
        </p:txBody>
      </p:sp>
      <p:sp>
        <p:nvSpPr>
          <p:cNvPr id="43" name="Content Placeholder 6"/>
          <p:cNvSpPr>
            <a:spLocks noGrp="1"/>
          </p:cNvSpPr>
          <p:nvPr>
            <p:ph idx="19"/>
          </p:nvPr>
        </p:nvSpPr>
        <p:spPr>
          <a:xfrm>
            <a:off x="539750" y="1416050"/>
            <a:ext cx="5556250" cy="4416425"/>
          </a:xfrm>
        </p:spPr>
        <p:txBody>
          <a:bodyPr>
            <a:noAutofit/>
          </a:bodyPr>
          <a:lstStyle/>
          <a:p>
            <a:r>
              <a:rPr lang="en-US" sz="1500" dirty="0"/>
              <a:t>The ADCS-ADL was designed to assess patients’ ability </a:t>
            </a:r>
            <a:br>
              <a:rPr lang="en-US" sz="1500" dirty="0"/>
            </a:br>
            <a:r>
              <a:rPr lang="en-US" sz="1500" dirty="0"/>
              <a:t>to complete activities of daily living</a:t>
            </a:r>
            <a:r>
              <a:rPr lang="en-US" sz="1500" baseline="30000" dirty="0"/>
              <a:t>1</a:t>
            </a:r>
            <a:r>
              <a:rPr lang="en-GB" sz="1500" dirty="0"/>
              <a:t> </a:t>
            </a:r>
          </a:p>
          <a:p>
            <a:r>
              <a:rPr lang="en-GB" sz="1500" dirty="0"/>
              <a:t>Patient performance is assessed subjectively by an informant over the past four weeks</a:t>
            </a:r>
            <a:r>
              <a:rPr lang="en-US" sz="1500" baseline="30000" dirty="0"/>
              <a:t>1</a:t>
            </a:r>
            <a:endParaRPr lang="en-GB" sz="1500" baseline="30000" dirty="0"/>
          </a:p>
          <a:p>
            <a:r>
              <a:rPr lang="en-US" sz="1500" dirty="0"/>
              <a:t>The ADCS-ADL originally comprised 27 items appropriate </a:t>
            </a:r>
            <a:br>
              <a:rPr lang="en-US" sz="1500" dirty="0"/>
            </a:br>
            <a:r>
              <a:rPr lang="en-US" sz="1500" dirty="0"/>
              <a:t>to all stages of AD.</a:t>
            </a:r>
            <a:r>
              <a:rPr lang="en-US" sz="1500" baseline="30000" dirty="0"/>
              <a:t>1</a:t>
            </a:r>
            <a:r>
              <a:rPr lang="en-US" sz="1500" dirty="0"/>
              <a:t> A 23-item version (ADCS-ADL</a:t>
            </a:r>
            <a:r>
              <a:rPr lang="en-US" sz="1500" baseline="-25000" dirty="0"/>
              <a:t>23</a:t>
            </a:r>
            <a:r>
              <a:rPr lang="en-US" sz="1500" dirty="0"/>
              <a:t>) takes about 20 minutes to administer and focuses on complex items, such as reading, pastime activities, and household chores, </a:t>
            </a:r>
            <a:br>
              <a:rPr lang="en-US" sz="1500" dirty="0"/>
            </a:br>
            <a:r>
              <a:rPr lang="en-US" sz="1500" dirty="0"/>
              <a:t>and is appropriate for the assessment of mild to moderate AD</a:t>
            </a:r>
            <a:r>
              <a:rPr lang="en-US" sz="1500" baseline="30000" dirty="0"/>
              <a:t>2</a:t>
            </a:r>
            <a:r>
              <a:rPr lang="en-US" sz="1500" dirty="0"/>
              <a:t> </a:t>
            </a:r>
          </a:p>
          <a:p>
            <a:r>
              <a:rPr lang="en-US" sz="1500" dirty="0"/>
              <a:t>There is also a 19-item version of the scale suitable for the assessment of severe AD (the ADCS-ADL</a:t>
            </a:r>
            <a:r>
              <a:rPr lang="en-US" sz="1500" baseline="-25000" dirty="0"/>
              <a:t>19</a:t>
            </a:r>
            <a:r>
              <a:rPr lang="en-US" sz="1500" dirty="0"/>
              <a:t>)</a:t>
            </a:r>
            <a:r>
              <a:rPr lang="en-US" sz="1500" baseline="30000" dirty="0"/>
              <a:t>2</a:t>
            </a:r>
          </a:p>
          <a:p>
            <a:r>
              <a:rPr lang="en-US" sz="1500" dirty="0"/>
              <a:t>Each item has descriptions of performance levels, the </a:t>
            </a:r>
            <a:br>
              <a:rPr lang="en-US" sz="1500" dirty="0"/>
            </a:br>
            <a:r>
              <a:rPr lang="en-US" sz="1500" dirty="0"/>
              <a:t>informant is asked to choose the most accurate description </a:t>
            </a:r>
            <a:br>
              <a:rPr lang="en-US" sz="1500" dirty="0"/>
            </a:br>
            <a:r>
              <a:rPr lang="en-US" sz="1500" dirty="0"/>
              <a:t>of the patient’s performance during the past 4 weeks.</a:t>
            </a:r>
            <a:r>
              <a:rPr lang="en-US" sz="1500" baseline="30000" dirty="0"/>
              <a:t>1</a:t>
            </a:r>
            <a:r>
              <a:rPr lang="en-US" sz="1500" dirty="0"/>
              <a:t> The </a:t>
            </a:r>
            <a:br>
              <a:rPr lang="en-US" sz="1500" dirty="0"/>
            </a:br>
            <a:r>
              <a:rPr lang="en-US" sz="1500" dirty="0"/>
              <a:t>ADCS-ADL</a:t>
            </a:r>
            <a:r>
              <a:rPr lang="en-US" sz="1500" baseline="-25000" dirty="0"/>
              <a:t>23</a:t>
            </a:r>
            <a:r>
              <a:rPr lang="en-US" sz="1500" dirty="0"/>
              <a:t> Total score ranges from 0 (worst) to 78 (best)</a:t>
            </a:r>
            <a:r>
              <a:rPr lang="en-US" sz="1500" baseline="30000" dirty="0"/>
              <a:t>2</a:t>
            </a:r>
            <a:endParaRPr lang="en-GB" sz="1500" baseline="30000" dirty="0"/>
          </a:p>
        </p:txBody>
      </p:sp>
      <p:sp>
        <p:nvSpPr>
          <p:cNvPr id="3" name="Pladsholder til tekst 2">
            <a:extLst>
              <a:ext uri="{FF2B5EF4-FFF2-40B4-BE49-F238E27FC236}">
                <a16:creationId xmlns:a16="http://schemas.microsoft.com/office/drawing/2014/main" id="{89A2644E-BC82-4CAD-952C-F5C44F829FDC}"/>
              </a:ext>
            </a:extLst>
          </p:cNvPr>
          <p:cNvSpPr>
            <a:spLocks noGrp="1"/>
          </p:cNvSpPr>
          <p:nvPr>
            <p:ph type="body" sz="quarter" idx="18"/>
          </p:nvPr>
        </p:nvSpPr>
        <p:spPr>
          <a:xfrm>
            <a:off x="539749" y="6102000"/>
            <a:ext cx="9213851" cy="619200"/>
          </a:xfrm>
        </p:spPr>
        <p:txBody>
          <a:bodyPr/>
          <a:lstStyle/>
          <a:p>
            <a:r>
              <a:rPr lang="en-US" dirty="0"/>
              <a:t>ADCS-ADL=Alzheimer’s Disease Cooperative Study – Activities of Daily Living</a:t>
            </a:r>
            <a:br>
              <a:rPr lang="en-US" dirty="0"/>
            </a:br>
            <a:br>
              <a:rPr lang="en-US" dirty="0"/>
            </a:br>
            <a:r>
              <a:rPr lang="en-US" dirty="0"/>
              <a:t>1. </a:t>
            </a:r>
            <a:r>
              <a:rPr lang="en-US" dirty="0" err="1"/>
              <a:t>Galasko</a:t>
            </a:r>
            <a:r>
              <a:rPr lang="en-US" dirty="0"/>
              <a:t> et al. </a:t>
            </a:r>
            <a:r>
              <a:rPr lang="en-GB" dirty="0"/>
              <a:t>Alzheimer Dis Assoc </a:t>
            </a:r>
            <a:r>
              <a:rPr lang="en-GB" dirty="0" err="1"/>
              <a:t>Disord</a:t>
            </a:r>
            <a:r>
              <a:rPr lang="en-GB" dirty="0"/>
              <a:t> 1997;11(</a:t>
            </a:r>
            <a:r>
              <a:rPr lang="en-GB" dirty="0" err="1"/>
              <a:t>Suppl</a:t>
            </a:r>
            <a:r>
              <a:rPr lang="en-GB" dirty="0"/>
              <a:t> 2):S33–S39; 2. Robert et al. Alzheimers Res </a:t>
            </a:r>
            <a:r>
              <a:rPr lang="en-GB" dirty="0" err="1"/>
              <a:t>Ther</a:t>
            </a:r>
            <a:r>
              <a:rPr lang="en-GB" dirty="0"/>
              <a:t> 2010;2(4):24;</a:t>
            </a:r>
          </a:p>
          <a:p>
            <a:r>
              <a:rPr lang="en-GB" dirty="0"/>
              <a:t>3. ADCS-ADL Inventory. </a:t>
            </a:r>
            <a:r>
              <a:rPr lang="en-US" dirty="0"/>
              <a:t>https://www.dementiaresearch.org.au/wp-content/uploads/2016/01/ADCS-ADL_Manual.pdf. Accessed Nov 2023</a:t>
            </a:r>
          </a:p>
        </p:txBody>
      </p:sp>
      <p:graphicFrame>
        <p:nvGraphicFramePr>
          <p:cNvPr id="4" name="Content Placeholder 6">
            <a:extLst>
              <a:ext uri="{FF2B5EF4-FFF2-40B4-BE49-F238E27FC236}">
                <a16:creationId xmlns:a16="http://schemas.microsoft.com/office/drawing/2014/main" id="{9E312616-3AE5-5D3C-20A5-B7E638848D38}"/>
              </a:ext>
            </a:extLst>
          </p:cNvPr>
          <p:cNvGraphicFramePr>
            <a:graphicFrameLocks/>
          </p:cNvGraphicFramePr>
          <p:nvPr/>
        </p:nvGraphicFramePr>
        <p:xfrm>
          <a:off x="6232527" y="1445280"/>
          <a:ext cx="5580060" cy="4838048"/>
        </p:xfrm>
        <a:graphic>
          <a:graphicData uri="http://schemas.openxmlformats.org/drawingml/2006/table">
            <a:tbl>
              <a:tblPr firstRow="1" bandRow="1">
                <a:tableStyleId>{00A15C55-8517-42AA-B614-E9B94910E393}</a:tableStyleId>
              </a:tblPr>
              <a:tblGrid>
                <a:gridCol w="2790030">
                  <a:extLst>
                    <a:ext uri="{9D8B030D-6E8A-4147-A177-3AD203B41FA5}">
                      <a16:colId xmlns:a16="http://schemas.microsoft.com/office/drawing/2014/main" val="20000"/>
                    </a:ext>
                  </a:extLst>
                </a:gridCol>
                <a:gridCol w="2790030">
                  <a:extLst>
                    <a:ext uri="{9D8B030D-6E8A-4147-A177-3AD203B41FA5}">
                      <a16:colId xmlns:a16="http://schemas.microsoft.com/office/drawing/2014/main" val="20001"/>
                    </a:ext>
                  </a:extLst>
                </a:gridCol>
              </a:tblGrid>
              <a:tr h="322604">
                <a:tc gridSpan="2">
                  <a:txBody>
                    <a:bodyPr/>
                    <a:lstStyle/>
                    <a:p>
                      <a:pPr>
                        <a:lnSpc>
                          <a:spcPct val="100000"/>
                        </a:lnSpc>
                        <a:spcBef>
                          <a:spcPts val="120"/>
                        </a:spcBef>
                        <a:spcAft>
                          <a:spcPts val="120"/>
                        </a:spcAft>
                      </a:pPr>
                      <a:r>
                        <a:rPr lang="en-GB" sz="1400" b="1" dirty="0">
                          <a:solidFill>
                            <a:schemeClr val="bg1"/>
                          </a:solidFill>
                        </a:rPr>
                        <a:t>ADCS-ADL</a:t>
                      </a:r>
                      <a:r>
                        <a:rPr lang="en-GB" sz="1400" b="1" baseline="-25000" dirty="0">
                          <a:solidFill>
                            <a:schemeClr val="bg1"/>
                          </a:solidFill>
                        </a:rPr>
                        <a:t>23</a:t>
                      </a:r>
                      <a:r>
                        <a:rPr lang="en-GB" sz="1400" b="1" dirty="0">
                          <a:solidFill>
                            <a:schemeClr val="bg1"/>
                          </a:solidFill>
                        </a:rPr>
                        <a:t> items</a:t>
                      </a:r>
                      <a:r>
                        <a:rPr lang="en-GB" sz="1400" b="1" baseline="30000" dirty="0">
                          <a:solidFill>
                            <a:schemeClr val="bg1"/>
                          </a:solidFill>
                        </a:rPr>
                        <a:t>3</a:t>
                      </a:r>
                      <a:endParaRPr lang="en-GB" sz="1400" b="1" dirty="0">
                        <a:solidFill>
                          <a:schemeClr val="bg1"/>
                        </a:solidFill>
                        <a:latin typeface="Arial" charset="0"/>
                        <a:ea typeface="Arial" charset="0"/>
                        <a:cs typeface="Arial" charset="0"/>
                      </a:endParaRPr>
                    </a:p>
                  </a:txBody>
                  <a:tcPr marL="68580" marR="68580">
                    <a:solidFill>
                      <a:schemeClr val="accent5"/>
                    </a:solidFill>
                  </a:tcPr>
                </a:tc>
                <a:tc hMerge="1">
                  <a:txBody>
                    <a:bodyPr/>
                    <a:lstStyle/>
                    <a:p>
                      <a:endParaRPr lang="en-GB"/>
                    </a:p>
                  </a:txBody>
                  <a:tcPr/>
                </a:tc>
                <a:extLst>
                  <a:ext uri="{0D108BD9-81ED-4DB2-BD59-A6C34878D82A}">
                    <a16:rowId xmlns:a16="http://schemas.microsoft.com/office/drawing/2014/main" val="10000"/>
                  </a:ext>
                </a:extLst>
              </a:tr>
              <a:tr h="376287">
                <a:tc>
                  <a:txBody>
                    <a:bodyPr/>
                    <a:lstStyle/>
                    <a:p>
                      <a:pPr marL="0" indent="0">
                        <a:lnSpc>
                          <a:spcPct val="100000"/>
                        </a:lnSpc>
                        <a:spcBef>
                          <a:spcPts val="120"/>
                        </a:spcBef>
                        <a:spcAft>
                          <a:spcPts val="120"/>
                        </a:spcAft>
                        <a:buClr>
                          <a:schemeClr val="accent1"/>
                        </a:buClr>
                        <a:buFont typeface="+mj-lt"/>
                        <a:buNone/>
                        <a:tabLst/>
                      </a:pPr>
                      <a:r>
                        <a:rPr lang="en-GB" sz="1400" b="0" dirty="0">
                          <a:solidFill>
                            <a:schemeClr val="tx1"/>
                          </a:solidFill>
                        </a:rPr>
                        <a:t>1.   Eats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indent="0">
                        <a:lnSpc>
                          <a:spcPct val="100000"/>
                        </a:lnSpc>
                        <a:spcBef>
                          <a:spcPts val="120"/>
                        </a:spcBef>
                        <a:spcAft>
                          <a:spcPts val="120"/>
                        </a:spcAft>
                        <a:buClr>
                          <a:schemeClr val="accent1"/>
                        </a:buClr>
                        <a:buFont typeface="Arial" panose="020B0604020202020204" pitchFamily="34" charset="0"/>
                        <a:buNone/>
                      </a:pPr>
                      <a:r>
                        <a:rPr lang="en-GB" sz="1400" b="0" dirty="0">
                          <a:solidFill>
                            <a:schemeClr val="tx1"/>
                          </a:solidFill>
                        </a:rPr>
                        <a:t>12.  Obtains beverage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1"/>
                  </a:ext>
                </a:extLst>
              </a:tr>
              <a:tr h="37628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2.   Walks </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13.  Makes meal or snack </a:t>
                      </a:r>
                      <a:endParaRPr lang="en-GB" sz="1400" b="0" dirty="0">
                        <a:solidFill>
                          <a:schemeClr val="tx1"/>
                        </a:solidFill>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2"/>
                  </a:ext>
                </a:extLst>
              </a:tr>
              <a:tr h="37628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3.   Uses toilet </a:t>
                      </a:r>
                      <a:endParaRPr lang="en-GB" sz="1400" dirty="0">
                        <a:solidFill>
                          <a:schemeClr val="tx1"/>
                        </a:solidFill>
                        <a:effectLst/>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14.  Disposes of litter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3"/>
                  </a:ext>
                </a:extLst>
              </a:tr>
              <a:tr h="37628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4.   Bathes </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15.  Travels beyond home </a:t>
                      </a:r>
                      <a:endParaRPr lang="en-GB" sz="1400" b="0" dirty="0">
                        <a:solidFill>
                          <a:schemeClr val="tx1"/>
                        </a:solidFill>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4"/>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5.   Grooms </a:t>
                      </a:r>
                      <a:endParaRPr lang="en-GB" sz="1400" dirty="0">
                        <a:solidFill>
                          <a:schemeClr val="tx1"/>
                        </a:solidFill>
                        <a:effectLst/>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16.  Goes shopping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5"/>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6A. Selects clothes </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17.  Keeps appointments </a:t>
                      </a:r>
                      <a:endParaRPr lang="en-GB" sz="1400" b="0" dirty="0">
                        <a:solidFill>
                          <a:schemeClr val="tx1"/>
                        </a:solidFill>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6"/>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6B. Dresses </a:t>
                      </a:r>
                      <a:endParaRPr lang="en-GB" sz="1400" dirty="0">
                        <a:solidFill>
                          <a:schemeClr val="tx1"/>
                        </a:solidFill>
                        <a:effectLst/>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18.  Can be left alone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7"/>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7.   Uses telephone </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19.  Discusses current events </a:t>
                      </a:r>
                      <a:endParaRPr lang="en-GB" sz="1400" b="0" dirty="0">
                        <a:solidFill>
                          <a:schemeClr val="tx1"/>
                        </a:solidFill>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8"/>
                  </a:ext>
                </a:extLst>
              </a:tr>
              <a:tr h="37628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8.   Watches television </a:t>
                      </a:r>
                      <a:endParaRPr lang="en-GB" sz="1400" dirty="0">
                        <a:solidFill>
                          <a:schemeClr val="tx1"/>
                        </a:solidFill>
                        <a:effectLst/>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20.  Reads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9"/>
                  </a:ext>
                </a:extLst>
              </a:tr>
              <a:tr h="376287">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9.   Conversation </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21.  Writes </a:t>
                      </a:r>
                      <a:endParaRPr lang="en-GB" sz="1400" b="0" dirty="0">
                        <a:solidFill>
                          <a:schemeClr val="tx1"/>
                        </a:solidFill>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10"/>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10. Clears table </a:t>
                      </a:r>
                      <a:endParaRPr lang="en-GB" sz="1400" dirty="0">
                        <a:solidFill>
                          <a:schemeClr val="tx1"/>
                        </a:solidFill>
                        <a:effectLst/>
                        <a:latin typeface="Arial" charset="0"/>
                        <a:ea typeface="Arial" charset="0"/>
                        <a:cs typeface="Arial" charset="0"/>
                      </a:endParaRPr>
                    </a:p>
                  </a:txBody>
                  <a:tcPr marL="68580" marR="68580" anchor="ctr">
                    <a:solidFill>
                      <a:schemeClr val="accent5">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22.  Pastimes/hobbies/games </a:t>
                      </a:r>
                      <a:endParaRPr lang="en-GB" sz="1400" b="0" dirty="0">
                        <a:solidFill>
                          <a:schemeClr val="tx1"/>
                        </a:solidFill>
                        <a:latin typeface="Arial" charset="0"/>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11"/>
                  </a:ext>
                </a:extLst>
              </a:tr>
              <a:tr h="376287">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11. Finds belongings </a:t>
                      </a:r>
                      <a:endParaRPr lang="en-GB" sz="1400" dirty="0">
                        <a:solidFill>
                          <a:schemeClr val="tx1"/>
                        </a:solidFill>
                        <a:effectLst/>
                        <a:latin typeface="Arial" charset="0"/>
                        <a:ea typeface="Arial" charset="0"/>
                        <a:cs typeface="Arial" charset="0"/>
                      </a:endParaRPr>
                    </a:p>
                  </a:txBody>
                  <a:tcPr marL="68580" marR="68580" anchor="ctr">
                    <a:lnB w="12700" cap="flat" cmpd="sng" algn="ctr">
                      <a:solidFill>
                        <a:schemeClr val="accent5"/>
                      </a:solidFill>
                      <a:prstDash val="solid"/>
                      <a:round/>
                      <a:headEnd type="none" w="med" len="med"/>
                      <a:tailEnd type="none" w="med" len="med"/>
                    </a:lnB>
                    <a:solidFill>
                      <a:schemeClr val="bg1"/>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b="0" dirty="0">
                          <a:solidFill>
                            <a:schemeClr val="tx1"/>
                          </a:solidFill>
                        </a:rPr>
                        <a:t>23.  Uses household appliances</a:t>
                      </a:r>
                      <a:endParaRPr lang="en-GB" sz="1400" b="0" dirty="0">
                        <a:solidFill>
                          <a:schemeClr val="tx1"/>
                        </a:solidFill>
                        <a:latin typeface="Arial" charset="0"/>
                        <a:ea typeface="Arial" charset="0"/>
                        <a:cs typeface="Arial" charset="0"/>
                      </a:endParaRPr>
                    </a:p>
                  </a:txBody>
                  <a:tcPr marL="68580" marR="68580" anchor="ctr">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8252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953F476E-86F6-3BCC-1F2E-8166C454F318}"/>
              </a:ext>
            </a:extLst>
          </p:cNvPr>
          <p:cNvGraphicFramePr>
            <a:graphicFrameLocks/>
          </p:cNvGraphicFramePr>
          <p:nvPr/>
        </p:nvGraphicFramePr>
        <p:xfrm>
          <a:off x="6216762" y="1435405"/>
          <a:ext cx="5580060" cy="4838045"/>
        </p:xfrm>
        <a:graphic>
          <a:graphicData uri="http://schemas.openxmlformats.org/drawingml/2006/table">
            <a:tbl>
              <a:tblPr firstRow="1" bandRow="1">
                <a:tableStyleId>{00A15C55-8517-42AA-B614-E9B94910E393}</a:tableStyleId>
              </a:tblPr>
              <a:tblGrid>
                <a:gridCol w="5580060">
                  <a:extLst>
                    <a:ext uri="{9D8B030D-6E8A-4147-A177-3AD203B41FA5}">
                      <a16:colId xmlns:a16="http://schemas.microsoft.com/office/drawing/2014/main" val="20000"/>
                    </a:ext>
                  </a:extLst>
                </a:gridCol>
              </a:tblGrid>
              <a:tr h="323717">
                <a:tc>
                  <a:txBody>
                    <a:bodyPr/>
                    <a:lstStyle/>
                    <a:p>
                      <a:pPr>
                        <a:lnSpc>
                          <a:spcPct val="100000"/>
                        </a:lnSpc>
                        <a:spcBef>
                          <a:spcPts val="120"/>
                        </a:spcBef>
                        <a:spcAft>
                          <a:spcPts val="120"/>
                        </a:spcAft>
                      </a:pPr>
                      <a:r>
                        <a:rPr lang="en-GB" sz="1400" b="1" dirty="0">
                          <a:solidFill>
                            <a:schemeClr val="bg1"/>
                          </a:solidFill>
                        </a:rPr>
                        <a:t>NPI-12 behaviour domains</a:t>
                      </a:r>
                      <a:r>
                        <a:rPr lang="en-GB" sz="1400" b="1" baseline="30000" dirty="0">
                          <a:solidFill>
                            <a:schemeClr val="bg1"/>
                          </a:solidFill>
                        </a:rPr>
                        <a:t>2</a:t>
                      </a:r>
                      <a:endParaRPr lang="en-GB" sz="1400" b="1" dirty="0">
                        <a:solidFill>
                          <a:schemeClr val="bg1"/>
                        </a:solidFill>
                        <a:latin typeface="Arial" charset="0"/>
                        <a:ea typeface="Arial" charset="0"/>
                        <a:cs typeface="Arial" charset="0"/>
                      </a:endParaRPr>
                    </a:p>
                  </a:txBody>
                  <a:tcPr marL="68580" marR="68580">
                    <a:solidFill>
                      <a:schemeClr val="accent4">
                        <a:lumMod val="75000"/>
                      </a:schemeClr>
                    </a:solidFill>
                  </a:tcPr>
                </a:tc>
                <a:extLst>
                  <a:ext uri="{0D108BD9-81ED-4DB2-BD59-A6C34878D82A}">
                    <a16:rowId xmlns:a16="http://schemas.microsoft.com/office/drawing/2014/main" val="10000"/>
                  </a:ext>
                </a:extLst>
              </a:tr>
              <a:tr h="376194">
                <a:tc>
                  <a:txBody>
                    <a:bodyPr/>
                    <a:lstStyle/>
                    <a:p>
                      <a:pPr marL="0" indent="0">
                        <a:lnSpc>
                          <a:spcPct val="100000"/>
                        </a:lnSpc>
                        <a:spcBef>
                          <a:spcPts val="120"/>
                        </a:spcBef>
                        <a:spcAft>
                          <a:spcPts val="120"/>
                        </a:spcAft>
                        <a:buClr>
                          <a:schemeClr val="accent1"/>
                        </a:buClr>
                        <a:buFont typeface="+mj-lt"/>
                        <a:buNone/>
                        <a:tabLst/>
                      </a:pPr>
                      <a:r>
                        <a:rPr lang="en-GB" sz="1400" b="0" dirty="0">
                          <a:solidFill>
                            <a:schemeClr val="tx1"/>
                          </a:solidFill>
                        </a:rPr>
                        <a:t>Hallucinations</a:t>
                      </a:r>
                      <a:endParaRPr lang="en-GB" sz="1400" b="0" dirty="0">
                        <a:solidFill>
                          <a:schemeClr val="tx1"/>
                        </a:solidFill>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01"/>
                  </a:ext>
                </a:extLst>
              </a:tr>
              <a:tr h="37619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Delusions</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2"/>
                  </a:ext>
                </a:extLst>
              </a:tr>
              <a:tr h="37619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Agitation/aggression</a:t>
                      </a:r>
                      <a:endParaRPr lang="en-GB" sz="1400" dirty="0">
                        <a:solidFill>
                          <a:schemeClr val="tx1"/>
                        </a:solidFill>
                        <a:effectLst/>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03"/>
                  </a:ext>
                </a:extLst>
              </a:tr>
              <a:tr h="37619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Dysphoria/depression</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4"/>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Anxiety</a:t>
                      </a:r>
                      <a:endParaRPr lang="en-GB" sz="1400" dirty="0">
                        <a:solidFill>
                          <a:schemeClr val="tx1"/>
                        </a:solidFill>
                        <a:effectLst/>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05"/>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Irritability</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6"/>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Disinhibition</a:t>
                      </a:r>
                      <a:endParaRPr lang="en-GB" sz="1400" dirty="0">
                        <a:solidFill>
                          <a:schemeClr val="tx1"/>
                        </a:solidFill>
                        <a:effectLst/>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07"/>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Euphoria</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08"/>
                  </a:ext>
                </a:extLst>
              </a:tr>
              <a:tr h="37619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Apathy</a:t>
                      </a:r>
                      <a:endParaRPr lang="en-GB" sz="1400" dirty="0">
                        <a:solidFill>
                          <a:schemeClr val="tx1"/>
                        </a:solidFill>
                        <a:effectLst/>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09"/>
                  </a:ext>
                </a:extLst>
              </a:tr>
              <a:tr h="376194">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dirty="0">
                          <a:solidFill>
                            <a:schemeClr val="tx1"/>
                          </a:solidFill>
                          <a:effectLst/>
                        </a:rPr>
                        <a:t>Aberrant motor behaviour</a:t>
                      </a:r>
                      <a:endParaRPr lang="en-GB" sz="1400" dirty="0">
                        <a:solidFill>
                          <a:schemeClr val="tx1"/>
                        </a:solidFill>
                        <a:effectLst/>
                        <a:latin typeface="Arial" charset="0"/>
                        <a:ea typeface="Arial" charset="0"/>
                        <a:cs typeface="Arial" charset="0"/>
                      </a:endParaRPr>
                    </a:p>
                  </a:txBody>
                  <a:tcPr marL="68580" marR="68580" anchor="ctr">
                    <a:solidFill>
                      <a:schemeClr val="bg1"/>
                    </a:solidFill>
                  </a:tcPr>
                </a:tc>
                <a:extLst>
                  <a:ext uri="{0D108BD9-81ED-4DB2-BD59-A6C34878D82A}">
                    <a16:rowId xmlns:a16="http://schemas.microsoft.com/office/drawing/2014/main" val="10010"/>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Sleep and night-time behaviour change</a:t>
                      </a:r>
                      <a:endParaRPr lang="en-GB" sz="1400" dirty="0">
                        <a:solidFill>
                          <a:schemeClr val="tx1"/>
                        </a:solidFill>
                        <a:effectLst/>
                        <a:latin typeface="Arial" charset="0"/>
                        <a:ea typeface="Arial" charset="0"/>
                        <a:cs typeface="Arial" charset="0"/>
                      </a:endParaRPr>
                    </a:p>
                  </a:txBody>
                  <a:tcPr marL="68580" marR="68580" anchor="ctr">
                    <a:solidFill>
                      <a:schemeClr val="accent4">
                        <a:lumMod val="20000"/>
                        <a:lumOff val="80000"/>
                      </a:schemeClr>
                    </a:solidFill>
                  </a:tcPr>
                </a:tc>
                <a:extLst>
                  <a:ext uri="{0D108BD9-81ED-4DB2-BD59-A6C34878D82A}">
                    <a16:rowId xmlns:a16="http://schemas.microsoft.com/office/drawing/2014/main" val="10011"/>
                  </a:ext>
                </a:extLst>
              </a:tr>
              <a:tr h="376194">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400" dirty="0">
                          <a:solidFill>
                            <a:schemeClr val="tx1"/>
                          </a:solidFill>
                          <a:effectLst/>
                        </a:rPr>
                        <a:t>Appetite and eating change</a:t>
                      </a:r>
                      <a:endParaRPr lang="en-GB" sz="1400" dirty="0">
                        <a:solidFill>
                          <a:schemeClr val="tx1"/>
                        </a:solidFill>
                        <a:effectLst/>
                        <a:latin typeface="Arial" charset="0"/>
                        <a:ea typeface="Arial" charset="0"/>
                        <a:cs typeface="Arial" charset="0"/>
                      </a:endParaRPr>
                    </a:p>
                  </a:txBody>
                  <a:tcPr marL="68580" marR="68580" anchor="ctr">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
        <p:nvSpPr>
          <p:cNvPr id="3" name="Pladsholder til tekst 2">
            <a:extLst>
              <a:ext uri="{FF2B5EF4-FFF2-40B4-BE49-F238E27FC236}">
                <a16:creationId xmlns:a16="http://schemas.microsoft.com/office/drawing/2014/main" id="{3E862643-C157-4BF9-BC77-A5CF1460E9C7}"/>
              </a:ext>
            </a:extLst>
          </p:cNvPr>
          <p:cNvSpPr>
            <a:spLocks noGrp="1"/>
          </p:cNvSpPr>
          <p:nvPr>
            <p:ph type="body" sz="quarter" idx="17"/>
          </p:nvPr>
        </p:nvSpPr>
        <p:spPr>
          <a:xfrm>
            <a:off x="539749" y="539750"/>
            <a:ext cx="9213851" cy="266676"/>
          </a:xfrm>
        </p:spPr>
        <p:txBody>
          <a:bodyPr/>
          <a:lstStyle/>
          <a:p>
            <a:r>
              <a:rPr lang="da-DK"/>
              <a:t>Alzheimer’s disease (AD) – History, definitions and diagnosis </a:t>
            </a:r>
            <a:endParaRPr lang="da-DK" dirty="0"/>
          </a:p>
        </p:txBody>
      </p:sp>
      <p:sp>
        <p:nvSpPr>
          <p:cNvPr id="2" name="Title 1"/>
          <p:cNvSpPr>
            <a:spLocks noGrp="1"/>
          </p:cNvSpPr>
          <p:nvPr>
            <p:ph type="title"/>
          </p:nvPr>
        </p:nvSpPr>
        <p:spPr>
          <a:xfrm>
            <a:off x="539749" y="814386"/>
            <a:ext cx="9213851" cy="332399"/>
          </a:xfrm>
        </p:spPr>
        <p:txBody>
          <a:bodyPr/>
          <a:lstStyle/>
          <a:p>
            <a:r>
              <a:rPr lang="en-GB"/>
              <a:t>Neuropsychiatric Inventory (NPI)</a:t>
            </a:r>
            <a:endParaRPr lang="en-GB" dirty="0"/>
          </a:p>
        </p:txBody>
      </p:sp>
      <p:sp>
        <p:nvSpPr>
          <p:cNvPr id="6" name="Content Placeholder 5">
            <a:extLst>
              <a:ext uri="{FF2B5EF4-FFF2-40B4-BE49-F238E27FC236}">
                <a16:creationId xmlns:a16="http://schemas.microsoft.com/office/drawing/2014/main" id="{057759E3-3BD1-AC7C-A2BF-14DCF9F82406}"/>
              </a:ext>
            </a:extLst>
          </p:cNvPr>
          <p:cNvSpPr>
            <a:spLocks noGrp="1"/>
          </p:cNvSpPr>
          <p:nvPr>
            <p:ph idx="19"/>
          </p:nvPr>
        </p:nvSpPr>
        <p:spPr>
          <a:xfrm>
            <a:off x="539750" y="1416050"/>
            <a:ext cx="5580060" cy="4416425"/>
          </a:xfrm>
        </p:spPr>
        <p:txBody>
          <a:bodyPr/>
          <a:lstStyle/>
          <a:p>
            <a:r>
              <a:rPr lang="en-US" sz="1500" dirty="0">
                <a:solidFill>
                  <a:schemeClr val="tx1"/>
                </a:solidFill>
              </a:rPr>
              <a:t>The NPI assesses the frequency and severity of a patient’s </a:t>
            </a:r>
            <a:r>
              <a:rPr lang="en-US" sz="1500" dirty="0" err="1">
                <a:solidFill>
                  <a:schemeClr val="tx1"/>
                </a:solidFill>
              </a:rPr>
              <a:t>behavioural</a:t>
            </a:r>
            <a:r>
              <a:rPr lang="en-US" sz="1500" dirty="0">
                <a:solidFill>
                  <a:schemeClr val="tx1"/>
                </a:solidFill>
              </a:rPr>
              <a:t> disturbances, in 12 domains, based on a caregiver interview.</a:t>
            </a:r>
            <a:r>
              <a:rPr lang="en-US" sz="1500" baseline="30000" dirty="0">
                <a:solidFill>
                  <a:schemeClr val="tx1"/>
                </a:solidFill>
              </a:rPr>
              <a:t>1</a:t>
            </a:r>
            <a:r>
              <a:rPr lang="en-US" sz="1500" dirty="0">
                <a:solidFill>
                  <a:schemeClr val="tx1"/>
                </a:solidFill>
              </a:rPr>
              <a:t> Each domain is scored for frequency, severity, </a:t>
            </a:r>
            <a:br>
              <a:rPr lang="en-US" sz="1500" dirty="0">
                <a:solidFill>
                  <a:schemeClr val="tx1"/>
                </a:solidFill>
              </a:rPr>
            </a:br>
            <a:r>
              <a:rPr lang="en-US" sz="1500" dirty="0">
                <a:solidFill>
                  <a:schemeClr val="tx1"/>
                </a:solidFill>
              </a:rPr>
              <a:t>and the subjective amount of caregiver burden</a:t>
            </a:r>
            <a:r>
              <a:rPr lang="en-US" sz="1500" baseline="30000" dirty="0">
                <a:solidFill>
                  <a:schemeClr val="tx1"/>
                </a:solidFill>
              </a:rPr>
              <a:t>1,2</a:t>
            </a:r>
            <a:endParaRPr lang="en-GB" sz="1500" baseline="30000" dirty="0">
              <a:solidFill>
                <a:schemeClr val="tx1"/>
              </a:solidFill>
            </a:endParaRPr>
          </a:p>
          <a:p>
            <a:r>
              <a:rPr lang="en-US" sz="1500" dirty="0">
                <a:solidFill>
                  <a:schemeClr val="tx1"/>
                </a:solidFill>
              </a:rPr>
              <a:t>The NPI can be used across various neurological disorders</a:t>
            </a:r>
            <a:r>
              <a:rPr lang="en-US" sz="1500" baseline="30000" dirty="0">
                <a:solidFill>
                  <a:schemeClr val="tx1"/>
                </a:solidFill>
              </a:rPr>
              <a:t>2</a:t>
            </a:r>
            <a:r>
              <a:rPr lang="en-US" sz="1500" dirty="0">
                <a:solidFill>
                  <a:schemeClr val="tx1"/>
                </a:solidFill>
              </a:rPr>
              <a:t> </a:t>
            </a:r>
          </a:p>
          <a:p>
            <a:r>
              <a:rPr lang="en-US" sz="1500" dirty="0">
                <a:solidFill>
                  <a:schemeClr val="tx1"/>
                </a:solidFill>
              </a:rPr>
              <a:t>Frequency is rated from 1 (rarely) to 4 (very often).</a:t>
            </a:r>
            <a:r>
              <a:rPr lang="en-US" sz="1500" baseline="30000" dirty="0">
                <a:solidFill>
                  <a:schemeClr val="tx1"/>
                </a:solidFill>
              </a:rPr>
              <a:t>1,2</a:t>
            </a:r>
            <a:r>
              <a:rPr lang="en-US" sz="1500" dirty="0">
                <a:solidFill>
                  <a:schemeClr val="tx1"/>
                </a:solidFill>
              </a:rPr>
              <a:t> Severity </a:t>
            </a:r>
            <a:br>
              <a:rPr lang="en-US" sz="1500" dirty="0">
                <a:solidFill>
                  <a:schemeClr val="tx1"/>
                </a:solidFill>
              </a:rPr>
            </a:br>
            <a:r>
              <a:rPr lang="en-US" sz="1500" dirty="0">
                <a:solidFill>
                  <a:schemeClr val="tx1"/>
                </a:solidFill>
              </a:rPr>
              <a:t>is rated from 1 (mild) to 3 (severe).</a:t>
            </a:r>
            <a:r>
              <a:rPr lang="en-US" sz="1500" baseline="30000" dirty="0">
                <a:solidFill>
                  <a:schemeClr val="tx1"/>
                </a:solidFill>
              </a:rPr>
              <a:t>1,2</a:t>
            </a:r>
            <a:r>
              <a:rPr lang="en-US" sz="1500" dirty="0">
                <a:solidFill>
                  <a:schemeClr val="tx1"/>
                </a:solidFill>
              </a:rPr>
              <a:t> Frequency and severity scores are multiplied, so each domain is scored from 1 to 12.</a:t>
            </a:r>
            <a:r>
              <a:rPr lang="en-US" sz="1500" baseline="30000" dirty="0">
                <a:solidFill>
                  <a:schemeClr val="tx1"/>
                </a:solidFill>
              </a:rPr>
              <a:t>1,3</a:t>
            </a:r>
            <a:br>
              <a:rPr lang="en-US" sz="1500" baseline="30000" dirty="0">
                <a:solidFill>
                  <a:schemeClr val="tx1"/>
                </a:solidFill>
              </a:rPr>
            </a:br>
            <a:r>
              <a:rPr lang="en-US" sz="1500" dirty="0">
                <a:solidFill>
                  <a:schemeClr val="tx1"/>
                </a:solidFill>
              </a:rPr>
              <a:t>If a symptom is absent, it is scored 0.</a:t>
            </a:r>
            <a:r>
              <a:rPr lang="en-US" sz="1500" baseline="30000" dirty="0">
                <a:solidFill>
                  <a:schemeClr val="tx1"/>
                </a:solidFill>
              </a:rPr>
              <a:t>1</a:t>
            </a:r>
            <a:r>
              <a:rPr lang="en-US" sz="1500" dirty="0">
                <a:solidFill>
                  <a:schemeClr val="tx1"/>
                </a:solidFill>
              </a:rPr>
              <a:t> The NPI Total score </a:t>
            </a:r>
            <a:br>
              <a:rPr lang="en-US" sz="1500" dirty="0">
                <a:solidFill>
                  <a:schemeClr val="tx1"/>
                </a:solidFill>
              </a:rPr>
            </a:br>
            <a:r>
              <a:rPr lang="en-US" sz="1500" dirty="0">
                <a:solidFill>
                  <a:schemeClr val="tx1"/>
                </a:solidFill>
              </a:rPr>
              <a:t>for frequency and severity ratings is the sum of the 12 domain scores, ranging from 0 (best) to 144 (worst)</a:t>
            </a:r>
            <a:r>
              <a:rPr lang="en-US" sz="1500" baseline="30000" dirty="0">
                <a:solidFill>
                  <a:schemeClr val="tx1"/>
                </a:solidFill>
              </a:rPr>
              <a:t>1</a:t>
            </a:r>
            <a:endParaRPr lang="en-GB" sz="1500" baseline="30000" dirty="0">
              <a:solidFill>
                <a:schemeClr val="tx1"/>
              </a:solidFill>
            </a:endParaRPr>
          </a:p>
          <a:p>
            <a:r>
              <a:rPr lang="en-US" sz="1500" dirty="0">
                <a:solidFill>
                  <a:schemeClr val="tx1"/>
                </a:solidFill>
              </a:rPr>
              <a:t>Assessment of caregiver distress is based on the response </a:t>
            </a:r>
            <a:br>
              <a:rPr lang="en-US" sz="1500" dirty="0">
                <a:solidFill>
                  <a:schemeClr val="tx1"/>
                </a:solidFill>
              </a:rPr>
            </a:br>
            <a:r>
              <a:rPr lang="en-US" sz="1500" dirty="0">
                <a:solidFill>
                  <a:schemeClr val="tx1"/>
                </a:solidFill>
              </a:rPr>
              <a:t>to “How emotionally distressing do you find this </a:t>
            </a:r>
            <a:r>
              <a:rPr lang="en-US" sz="1500" dirty="0" err="1">
                <a:solidFill>
                  <a:schemeClr val="tx1"/>
                </a:solidFill>
              </a:rPr>
              <a:t>behaviour</a:t>
            </a:r>
            <a:r>
              <a:rPr lang="en-US" sz="1500" dirty="0">
                <a:solidFill>
                  <a:schemeClr val="tx1"/>
                </a:solidFill>
              </a:rPr>
              <a:t>?”</a:t>
            </a:r>
            <a:br>
              <a:rPr lang="en-US" sz="1500" dirty="0">
                <a:solidFill>
                  <a:schemeClr val="tx1"/>
                </a:solidFill>
              </a:rPr>
            </a:br>
            <a:r>
              <a:rPr lang="en-US" sz="1500" dirty="0">
                <a:solidFill>
                  <a:schemeClr val="tx1"/>
                </a:solidFill>
              </a:rPr>
              <a:t>is rated from 0 (not at all) to 5 (very severely or extremely).</a:t>
            </a:r>
            <a:r>
              <a:rPr lang="en-US" sz="1500" baseline="30000" dirty="0">
                <a:solidFill>
                  <a:schemeClr val="tx1"/>
                </a:solidFill>
              </a:rPr>
              <a:t>2</a:t>
            </a:r>
            <a:r>
              <a:rPr lang="en-US" sz="1500" dirty="0">
                <a:solidFill>
                  <a:schemeClr val="tx1"/>
                </a:solidFill>
              </a:rPr>
              <a:t> </a:t>
            </a:r>
            <a:br>
              <a:rPr lang="en-US" sz="1500" dirty="0">
                <a:solidFill>
                  <a:schemeClr val="tx1"/>
                </a:solidFill>
              </a:rPr>
            </a:br>
            <a:r>
              <a:rPr lang="en-US" sz="1500" dirty="0">
                <a:solidFill>
                  <a:schemeClr val="tx1"/>
                </a:solidFill>
              </a:rPr>
              <a:t>The total score ranges from 0 (best) to 60 (worst)</a:t>
            </a:r>
            <a:r>
              <a:rPr lang="en-US" sz="1500" baseline="30000" dirty="0">
                <a:solidFill>
                  <a:schemeClr val="tx1"/>
                </a:solidFill>
              </a:rPr>
              <a:t>2</a:t>
            </a:r>
            <a:endParaRPr lang="da-DK" sz="1500" baseline="30000" dirty="0">
              <a:solidFill>
                <a:schemeClr val="tx1"/>
              </a:solidFill>
            </a:endParaRPr>
          </a:p>
        </p:txBody>
      </p:sp>
      <p:sp>
        <p:nvSpPr>
          <p:cNvPr id="4" name="Pladsholder til tekst 3">
            <a:extLst>
              <a:ext uri="{FF2B5EF4-FFF2-40B4-BE49-F238E27FC236}">
                <a16:creationId xmlns:a16="http://schemas.microsoft.com/office/drawing/2014/main" id="{F5E623F5-060F-4EBB-A919-654D3FF4BD34}"/>
              </a:ext>
            </a:extLst>
          </p:cNvPr>
          <p:cNvSpPr>
            <a:spLocks noGrp="1"/>
          </p:cNvSpPr>
          <p:nvPr>
            <p:ph type="body" sz="quarter" idx="18"/>
          </p:nvPr>
        </p:nvSpPr>
        <p:spPr>
          <a:xfrm>
            <a:off x="539749" y="6102000"/>
            <a:ext cx="9213851" cy="619200"/>
          </a:xfrm>
        </p:spPr>
        <p:txBody>
          <a:bodyPr/>
          <a:lstStyle/>
          <a:p>
            <a:r>
              <a:rPr lang="en-US" dirty="0"/>
              <a:t>NPI=Neuropsychiatric Inventory</a:t>
            </a:r>
            <a:br>
              <a:rPr lang="en-US" dirty="0"/>
            </a:br>
            <a:br>
              <a:rPr lang="en-US" dirty="0"/>
            </a:br>
            <a:r>
              <a:rPr lang="en-US" dirty="0"/>
              <a:t>1. Cummings. </a:t>
            </a:r>
            <a:r>
              <a:rPr lang="en-GB" dirty="0"/>
              <a:t>Neurology 1997;48(5 </a:t>
            </a:r>
            <a:r>
              <a:rPr lang="en-GB" dirty="0" err="1"/>
              <a:t>Suppl</a:t>
            </a:r>
            <a:r>
              <a:rPr lang="en-GB" dirty="0"/>
              <a:t> 6):S10–S16; </a:t>
            </a:r>
            <a:br>
              <a:rPr lang="en-GB" dirty="0"/>
            </a:br>
            <a:r>
              <a:rPr lang="en-GB" dirty="0"/>
              <a:t>2. Neuropsychiatric Inventory (NPI). https://npitest.net/npi/about-npi.html#nogo. Accessed Nov 2023; 3. Cummings et al. Neurology 1994;44(12):2308–2314</a:t>
            </a:r>
          </a:p>
        </p:txBody>
      </p:sp>
    </p:spTree>
    <p:extLst>
      <p:ext uri="{BB962C8B-B14F-4D97-AF65-F5344CB8AC3E}">
        <p14:creationId xmlns:p14="http://schemas.microsoft.com/office/powerpoint/2010/main" val="964625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715CBD6-A5B5-4AD7-88C1-F4C463351F0C}"/>
              </a:ext>
            </a:extLst>
          </p:cNvPr>
          <p:cNvSpPr>
            <a:spLocks noGrp="1"/>
          </p:cNvSpPr>
          <p:nvPr>
            <p:ph type="body" sz="quarter" idx="17"/>
          </p:nvPr>
        </p:nvSpPr>
        <p:spPr/>
        <p:txBody>
          <a:bodyPr/>
          <a:lstStyle/>
          <a:p>
            <a:r>
              <a:rPr lang="da-DK" dirty="0">
                <a:solidFill>
                  <a:schemeClr val="accent2">
                    <a:lumMod val="50000"/>
                  </a:schemeClr>
                </a:solidFill>
              </a:rPr>
              <a:t>Alzheimer’s disease (AD) – History, definitions and diagnosis </a:t>
            </a:r>
          </a:p>
        </p:txBody>
      </p:sp>
      <p:sp>
        <p:nvSpPr>
          <p:cNvPr id="2" name="Title 1"/>
          <p:cNvSpPr>
            <a:spLocks noGrp="1"/>
          </p:cNvSpPr>
          <p:nvPr>
            <p:ph type="title"/>
          </p:nvPr>
        </p:nvSpPr>
        <p:spPr/>
        <p:txBody>
          <a:bodyPr/>
          <a:lstStyle/>
          <a:p>
            <a:r>
              <a:rPr lang="en-US" dirty="0"/>
              <a:t>Summary</a:t>
            </a:r>
            <a:endParaRPr lang="en-GB" dirty="0"/>
          </a:p>
        </p:txBody>
      </p:sp>
      <p:sp>
        <p:nvSpPr>
          <p:cNvPr id="5" name="Pladsholder til tekst 4">
            <a:extLst>
              <a:ext uri="{FF2B5EF4-FFF2-40B4-BE49-F238E27FC236}">
                <a16:creationId xmlns:a16="http://schemas.microsoft.com/office/drawing/2014/main" id="{5D90CFAA-2B00-497D-9402-5DA99F703B99}"/>
              </a:ext>
            </a:extLst>
          </p:cNvPr>
          <p:cNvSpPr>
            <a:spLocks noGrp="1"/>
          </p:cNvSpPr>
          <p:nvPr>
            <p:ph type="body" sz="quarter" idx="18"/>
          </p:nvPr>
        </p:nvSpPr>
        <p:spPr>
          <a:xfrm>
            <a:off x="539749" y="6102000"/>
            <a:ext cx="9318626" cy="619200"/>
          </a:xfrm>
        </p:spPr>
        <p:txBody>
          <a:bodyPr/>
          <a:lstStyle/>
          <a:p>
            <a:pPr indent="-143510"/>
            <a:r>
              <a:rPr lang="da-DK" dirty="0">
                <a:latin typeface="Times New Roman"/>
                <a:cs typeface="Times New Roman"/>
              </a:rPr>
              <a:t>A</a:t>
            </a:r>
            <a:r>
              <a:rPr lang="da-DK" dirty="0">
                <a:latin typeface="Times New Roman"/>
                <a:cs typeface="Times New Roman"/>
                <a:sym typeface="Symbol" panose="05050102010706020507" pitchFamily="18" charset="2"/>
              </a:rPr>
              <a:t>=amyloid-; </a:t>
            </a:r>
            <a:r>
              <a:rPr lang="da-DK" dirty="0">
                <a:latin typeface="Times New Roman"/>
                <a:cs typeface="Times New Roman"/>
              </a:rPr>
              <a:t>CSF=cerebrospinal fluid; PET=positron emission tomography</a:t>
            </a:r>
            <a:br>
              <a:rPr lang="da-DK" dirty="0">
                <a:latin typeface="Times New Roman"/>
                <a:cs typeface="Times New Roman"/>
              </a:rPr>
            </a:br>
            <a:br>
              <a:rPr lang="da-DK" dirty="0">
                <a:latin typeface="Times New Roman"/>
                <a:cs typeface="Times New Roman"/>
              </a:rPr>
            </a:br>
            <a:r>
              <a:rPr lang="en-GB" dirty="0"/>
              <a:t>1. Alzheimer’s Disease International. https://www.alzint.org/about/dementia-facts-figures/. Accessed Nov 2023; </a:t>
            </a:r>
            <a:br>
              <a:rPr lang="en-GB" dirty="0"/>
            </a:br>
            <a:r>
              <a:rPr lang="en-GB" dirty="0"/>
              <a:t>2. Alzheimer's Association. https://www.alz.org/alzheimers-dementia/what-is-dementia. Accessed Nov 2023; 3. Hugo &amp; Ganguli. Clin </a:t>
            </a:r>
            <a:r>
              <a:rPr lang="en-GB" dirty="0" err="1"/>
              <a:t>Geriatr</a:t>
            </a:r>
            <a:r>
              <a:rPr lang="en-GB" dirty="0"/>
              <a:t> Med 2014;30(3):421–442; </a:t>
            </a:r>
            <a:br>
              <a:rPr lang="en-GB" dirty="0"/>
            </a:br>
            <a:r>
              <a:rPr lang="en-GB" dirty="0"/>
              <a:t>4. Hyman et al. Alzheimers Dement 2012;8(1):1–13; 5. Jack et al. Alzheimers Dement 2018;14(4):535–562; </a:t>
            </a:r>
            <a:r>
              <a:rPr lang="da-DK" dirty="0">
                <a:latin typeface="Times New Roman"/>
                <a:cs typeface="Times New Roman"/>
              </a:rPr>
              <a:t>6. </a:t>
            </a:r>
            <a:r>
              <a:rPr lang="en-GB" dirty="0" err="1">
                <a:latin typeface="Times New Roman"/>
                <a:cs typeface="Times New Roman"/>
              </a:rPr>
              <a:t>McKhann</a:t>
            </a:r>
            <a:r>
              <a:rPr lang="en-GB" dirty="0">
                <a:latin typeface="Times New Roman"/>
                <a:cs typeface="Times New Roman"/>
              </a:rPr>
              <a:t> et al. </a:t>
            </a:r>
            <a:r>
              <a:rPr lang="en-US" dirty="0" err="1">
                <a:latin typeface="Times New Roman"/>
                <a:cs typeface="Times New Roman"/>
              </a:rPr>
              <a:t>Alzheimers</a:t>
            </a:r>
            <a:r>
              <a:rPr lang="en-US" dirty="0">
                <a:latin typeface="Times New Roman"/>
                <a:cs typeface="Times New Roman"/>
              </a:rPr>
              <a:t> Dement 2011;7(3):263–269; </a:t>
            </a:r>
            <a:br>
              <a:rPr lang="en-US" dirty="0">
                <a:latin typeface="Times New Roman"/>
                <a:cs typeface="Times New Roman"/>
              </a:rPr>
            </a:br>
            <a:r>
              <a:rPr lang="da-DK" dirty="0">
                <a:latin typeface="Times New Roman"/>
                <a:cs typeface="Times New Roman"/>
              </a:rPr>
              <a:t>7. </a:t>
            </a:r>
            <a:r>
              <a:rPr lang="en-US" dirty="0">
                <a:latin typeface="Times New Roman"/>
                <a:cs typeface="Times New Roman"/>
              </a:rPr>
              <a:t>APA. DSM-5-TR. 2022; </a:t>
            </a:r>
            <a:r>
              <a:rPr lang="da-DK" dirty="0">
                <a:latin typeface="Times New Roman"/>
                <a:cs typeface="Times New Roman"/>
              </a:rPr>
              <a:t>8. </a:t>
            </a:r>
            <a:r>
              <a:rPr lang="en-US" dirty="0">
                <a:latin typeface="Times New Roman"/>
                <a:cs typeface="Times New Roman"/>
              </a:rPr>
              <a:t>WHO. Pocket Guide to the ICD-10 Classification of Mental and </a:t>
            </a:r>
            <a:r>
              <a:rPr lang="en-US" dirty="0" err="1">
                <a:latin typeface="Times New Roman"/>
                <a:cs typeface="Times New Roman"/>
              </a:rPr>
              <a:t>Behavioural</a:t>
            </a:r>
            <a:r>
              <a:rPr lang="en-US" dirty="0">
                <a:latin typeface="Times New Roman"/>
                <a:cs typeface="Times New Roman"/>
              </a:rPr>
              <a:t> Disorders. 1994; </a:t>
            </a:r>
            <a:r>
              <a:rPr lang="da-DK" dirty="0">
                <a:latin typeface="Times New Roman"/>
                <a:cs typeface="Times New Roman"/>
              </a:rPr>
              <a:t>9. </a:t>
            </a:r>
            <a:r>
              <a:rPr lang="en-US" dirty="0">
                <a:latin typeface="Times New Roman"/>
                <a:cs typeface="Times New Roman"/>
              </a:rPr>
              <a:t>Dubois et al. Lancet Neurol 2014;13(6):614–629;</a:t>
            </a:r>
            <a:r>
              <a:rPr lang="da-DK" dirty="0">
                <a:latin typeface="Times New Roman"/>
                <a:cs typeface="Times New Roman"/>
              </a:rPr>
              <a:t> </a:t>
            </a:r>
            <a:br>
              <a:rPr lang="en-US" dirty="0">
                <a:latin typeface="Times New Roman"/>
                <a:cs typeface="Times New Roman"/>
              </a:rPr>
            </a:br>
            <a:r>
              <a:rPr lang="da-DK" dirty="0">
                <a:latin typeface="Times New Roman"/>
                <a:cs typeface="Times New Roman"/>
              </a:rPr>
              <a:t>10. </a:t>
            </a:r>
            <a:r>
              <a:rPr lang="da-DK" dirty="0"/>
              <a:t>Gauthier et al. World Alzheimer Report 2021; 11. </a:t>
            </a:r>
            <a:r>
              <a:rPr lang="en-GB" dirty="0" err="1">
                <a:latin typeface="Times New Roman"/>
                <a:cs typeface="Times New Roman"/>
              </a:rPr>
              <a:t>Breijyeh</a:t>
            </a:r>
            <a:r>
              <a:rPr lang="en-GB" dirty="0">
                <a:latin typeface="Times New Roman"/>
                <a:cs typeface="Times New Roman"/>
              </a:rPr>
              <a:t> &amp; </a:t>
            </a:r>
            <a:r>
              <a:rPr lang="en-GB" dirty="0" err="1">
                <a:latin typeface="Times New Roman"/>
                <a:cs typeface="Times New Roman"/>
              </a:rPr>
              <a:t>Karaman</a:t>
            </a:r>
            <a:r>
              <a:rPr lang="en-GB" dirty="0">
                <a:latin typeface="Times New Roman"/>
                <a:cs typeface="Times New Roman"/>
              </a:rPr>
              <a:t>. </a:t>
            </a:r>
            <a:r>
              <a:rPr lang="fr-FR" dirty="0" err="1">
                <a:latin typeface="Times New Roman"/>
                <a:cs typeface="Times New Roman"/>
              </a:rPr>
              <a:t>Molecules</a:t>
            </a:r>
            <a:r>
              <a:rPr lang="fr-FR" dirty="0">
                <a:latin typeface="Times New Roman"/>
                <a:cs typeface="Times New Roman"/>
              </a:rPr>
              <a:t> 2020;25(24):5789 </a:t>
            </a:r>
            <a:endParaRPr lang="en-US" dirty="0"/>
          </a:p>
        </p:txBody>
      </p:sp>
      <p:sp>
        <p:nvSpPr>
          <p:cNvPr id="6" name="Rectangle 5">
            <a:extLst>
              <a:ext uri="{FF2B5EF4-FFF2-40B4-BE49-F238E27FC236}">
                <a16:creationId xmlns:a16="http://schemas.microsoft.com/office/drawing/2014/main" id="{97B011F1-A60B-4BEF-10E5-369B4A34907A}"/>
              </a:ext>
            </a:extLst>
          </p:cNvPr>
          <p:cNvSpPr/>
          <p:nvPr/>
        </p:nvSpPr>
        <p:spPr>
          <a:xfrm>
            <a:off x="539749" y="1443037"/>
            <a:ext cx="5508000" cy="1728000"/>
          </a:xfrm>
          <a:prstGeom prst="rect">
            <a:avLst/>
          </a:prstGeom>
          <a:solidFill>
            <a:schemeClr val="accent3">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GB" sz="1500" dirty="0">
                <a:solidFill>
                  <a:schemeClr val="tx2"/>
                </a:solidFill>
              </a:rPr>
              <a:t>Dementia is an umbrella term used to describe a state where an individual has lost the ability to carry out daily life activities independently,</a:t>
            </a:r>
            <a:r>
              <a:rPr lang="en-GB" sz="1500" baseline="30000" dirty="0">
                <a:solidFill>
                  <a:schemeClr val="tx2"/>
                </a:solidFill>
              </a:rPr>
              <a:t>1,2</a:t>
            </a:r>
            <a:r>
              <a:rPr lang="en-GB" sz="1500" dirty="0">
                <a:solidFill>
                  <a:schemeClr val="tx2"/>
                </a:solidFill>
              </a:rPr>
              <a:t> because of cognitive impairment that is not due to an underlying </a:t>
            </a:r>
            <a:br>
              <a:rPr lang="en-GB" sz="1500" dirty="0">
                <a:solidFill>
                  <a:schemeClr val="tx2"/>
                </a:solidFill>
              </a:rPr>
            </a:br>
            <a:r>
              <a:rPr lang="en-GB" sz="1500" dirty="0">
                <a:solidFill>
                  <a:schemeClr val="tx2"/>
                </a:solidFill>
              </a:rPr>
              <a:t>psychiatric condition</a:t>
            </a:r>
            <a:r>
              <a:rPr lang="en-GB" sz="1500" baseline="30000" dirty="0">
                <a:solidFill>
                  <a:schemeClr val="tx2"/>
                </a:solidFill>
              </a:rPr>
              <a:t>3</a:t>
            </a:r>
            <a:endParaRPr lang="en-GB" sz="1500" dirty="0">
              <a:solidFill>
                <a:schemeClr val="tx2"/>
              </a:solidFill>
            </a:endParaRPr>
          </a:p>
        </p:txBody>
      </p:sp>
      <p:sp>
        <p:nvSpPr>
          <p:cNvPr id="7" name="Rectangle 6">
            <a:extLst>
              <a:ext uri="{FF2B5EF4-FFF2-40B4-BE49-F238E27FC236}">
                <a16:creationId xmlns:a16="http://schemas.microsoft.com/office/drawing/2014/main" id="{3BA3E9EB-2435-3BE2-1016-9237051E3CB3}"/>
              </a:ext>
            </a:extLst>
          </p:cNvPr>
          <p:cNvSpPr/>
          <p:nvPr/>
        </p:nvSpPr>
        <p:spPr>
          <a:xfrm>
            <a:off x="539749" y="3285702"/>
            <a:ext cx="5508000" cy="17280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dirty="0">
                <a:solidFill>
                  <a:schemeClr val="tx2"/>
                </a:solidFill>
              </a:rPr>
              <a:t>Many different (though highly similar) diagnostic criteria exist for dementia and AD</a:t>
            </a:r>
            <a:r>
              <a:rPr lang="en-US" sz="1500" baseline="30000" dirty="0">
                <a:solidFill>
                  <a:schemeClr val="tx2"/>
                </a:solidFill>
              </a:rPr>
              <a:t>6-9</a:t>
            </a:r>
          </a:p>
        </p:txBody>
      </p:sp>
      <p:sp>
        <p:nvSpPr>
          <p:cNvPr id="8" name="Rectangle 7">
            <a:extLst>
              <a:ext uri="{FF2B5EF4-FFF2-40B4-BE49-F238E27FC236}">
                <a16:creationId xmlns:a16="http://schemas.microsoft.com/office/drawing/2014/main" id="{065B2FB2-92FC-613B-2790-B43F6AA0D950}"/>
              </a:ext>
            </a:extLst>
          </p:cNvPr>
          <p:cNvSpPr/>
          <p:nvPr/>
        </p:nvSpPr>
        <p:spPr>
          <a:xfrm>
            <a:off x="6150216" y="1443038"/>
            <a:ext cx="5508000" cy="1728000"/>
          </a:xfrm>
          <a:prstGeom prst="rect">
            <a:avLst/>
          </a:prstGeom>
          <a:solidFill>
            <a:schemeClr val="accent2">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GB" sz="1500" dirty="0">
                <a:solidFill>
                  <a:schemeClr val="tx2"/>
                </a:solidFill>
              </a:rPr>
              <a:t>AD refers to the abnormal presence of Aβ </a:t>
            </a:r>
            <a:br>
              <a:rPr lang="en-GB" sz="1500" dirty="0">
                <a:solidFill>
                  <a:schemeClr val="tx2"/>
                </a:solidFill>
              </a:rPr>
            </a:br>
            <a:r>
              <a:rPr lang="en-GB" sz="1500" dirty="0">
                <a:solidFill>
                  <a:schemeClr val="tx2"/>
                </a:solidFill>
              </a:rPr>
              <a:t>and tau proteins,</a:t>
            </a:r>
            <a:r>
              <a:rPr lang="en-GB" sz="1500" baseline="30000" dirty="0">
                <a:solidFill>
                  <a:schemeClr val="tx2"/>
                </a:solidFill>
              </a:rPr>
              <a:t>4</a:t>
            </a:r>
            <a:r>
              <a:rPr lang="en-GB" sz="1500" dirty="0">
                <a:solidFill>
                  <a:schemeClr val="tx2"/>
                </a:solidFill>
              </a:rPr>
              <a:t> which define AD among many other neurodegenerative diseases</a:t>
            </a:r>
            <a:r>
              <a:rPr lang="en-GB" sz="1500" baseline="30000" dirty="0">
                <a:solidFill>
                  <a:schemeClr val="tx2"/>
                </a:solidFill>
              </a:rPr>
              <a:t>5</a:t>
            </a:r>
            <a:r>
              <a:rPr lang="en-GB" sz="1500" dirty="0">
                <a:solidFill>
                  <a:schemeClr val="tx2"/>
                </a:solidFill>
              </a:rPr>
              <a:t>  </a:t>
            </a:r>
          </a:p>
        </p:txBody>
      </p:sp>
      <p:sp>
        <p:nvSpPr>
          <p:cNvPr id="9" name="Rectangle 8">
            <a:extLst>
              <a:ext uri="{FF2B5EF4-FFF2-40B4-BE49-F238E27FC236}">
                <a16:creationId xmlns:a16="http://schemas.microsoft.com/office/drawing/2014/main" id="{EC80B89D-5C90-E6BB-3859-7758E39686A6}"/>
              </a:ext>
            </a:extLst>
          </p:cNvPr>
          <p:cNvSpPr/>
          <p:nvPr/>
        </p:nvSpPr>
        <p:spPr>
          <a:xfrm>
            <a:off x="6150216" y="3285704"/>
            <a:ext cx="5508000" cy="1728000"/>
          </a:xfrm>
          <a:prstGeom prst="rect">
            <a:avLst/>
          </a:prstGeom>
          <a:solidFill>
            <a:schemeClr val="accent3">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500" i="1" dirty="0">
                <a:solidFill>
                  <a:schemeClr val="tx2"/>
                </a:solidFill>
              </a:rPr>
              <a:t>In vivo </a:t>
            </a:r>
            <a:r>
              <a:rPr lang="en-US" sz="1500" dirty="0">
                <a:solidFill>
                  <a:schemeClr val="tx2"/>
                </a:solidFill>
              </a:rPr>
              <a:t>biomarkers can rule in or rule out AD. </a:t>
            </a:r>
            <a:br>
              <a:rPr lang="en-US" sz="1500" dirty="0">
                <a:solidFill>
                  <a:schemeClr val="tx2"/>
                </a:solidFill>
              </a:rPr>
            </a:br>
            <a:r>
              <a:rPr lang="en-US" sz="1500" dirty="0">
                <a:solidFill>
                  <a:schemeClr val="tx2"/>
                </a:solidFill>
              </a:rPr>
              <a:t>PET and CSF biomarkers are the most </a:t>
            </a:r>
            <a:br>
              <a:rPr lang="en-US" sz="1500" dirty="0">
                <a:solidFill>
                  <a:schemeClr val="tx2"/>
                </a:solidFill>
              </a:rPr>
            </a:br>
            <a:r>
              <a:rPr lang="en-US" sz="1500" dirty="0">
                <a:solidFill>
                  <a:schemeClr val="tx2"/>
                </a:solidFill>
              </a:rPr>
              <a:t>well-validated, but there is hope that </a:t>
            </a:r>
            <a:r>
              <a:rPr lang="en-GB" sz="1500" dirty="0">
                <a:solidFill>
                  <a:schemeClr val="tx2"/>
                </a:solidFill>
              </a:rPr>
              <a:t>plasma biomarkers will allow diagnosis of AD through </a:t>
            </a:r>
            <a:br>
              <a:rPr lang="en-GB" sz="1500" dirty="0">
                <a:solidFill>
                  <a:schemeClr val="tx2"/>
                </a:solidFill>
              </a:rPr>
            </a:br>
            <a:r>
              <a:rPr lang="en-GB" sz="1500" dirty="0">
                <a:solidFill>
                  <a:schemeClr val="tx2"/>
                </a:solidFill>
              </a:rPr>
              <a:t>a less-invasive and inexpensive approach</a:t>
            </a:r>
            <a:r>
              <a:rPr lang="en-US" sz="1500" baseline="30000" dirty="0">
                <a:solidFill>
                  <a:schemeClr val="tx2"/>
                </a:solidFill>
              </a:rPr>
              <a:t>10,11</a:t>
            </a:r>
            <a:endParaRPr lang="en-GB" sz="1500" baseline="30000" dirty="0">
              <a:solidFill>
                <a:schemeClr val="tx2"/>
              </a:solidFill>
            </a:endParaRPr>
          </a:p>
        </p:txBody>
      </p:sp>
      <p:sp>
        <p:nvSpPr>
          <p:cNvPr id="14" name="Oval 13">
            <a:extLst>
              <a:ext uri="{FF2B5EF4-FFF2-40B4-BE49-F238E27FC236}">
                <a16:creationId xmlns:a16="http://schemas.microsoft.com/office/drawing/2014/main" id="{F29ADBF5-96F4-19D4-A730-31903DC4BC93}"/>
              </a:ext>
            </a:extLst>
          </p:cNvPr>
          <p:cNvSpPr/>
          <p:nvPr/>
        </p:nvSpPr>
        <p:spPr>
          <a:xfrm>
            <a:off x="867566" y="3992587"/>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3516942-9DF9-68C9-586D-B6976CC93F04}"/>
              </a:ext>
            </a:extLst>
          </p:cNvPr>
          <p:cNvGrpSpPr/>
          <p:nvPr/>
        </p:nvGrpSpPr>
        <p:grpSpPr>
          <a:xfrm>
            <a:off x="746771" y="2033231"/>
            <a:ext cx="552013" cy="552013"/>
            <a:chOff x="746771" y="2031030"/>
            <a:chExt cx="552013" cy="552013"/>
          </a:xfrm>
        </p:grpSpPr>
        <p:sp>
          <p:nvSpPr>
            <p:cNvPr id="11" name="Oval 10">
              <a:extLst>
                <a:ext uri="{FF2B5EF4-FFF2-40B4-BE49-F238E27FC236}">
                  <a16:creationId xmlns:a16="http://schemas.microsoft.com/office/drawing/2014/main" id="{C706B0D9-0D5B-269B-FF37-0BB07C745A6C}"/>
                </a:ext>
              </a:extLst>
            </p:cNvPr>
            <p:cNvSpPr/>
            <p:nvPr/>
          </p:nvSpPr>
          <p:spPr>
            <a:xfrm>
              <a:off x="867566" y="2150099"/>
              <a:ext cx="313878" cy="313876"/>
            </a:xfrm>
            <a:prstGeom prst="ellipse">
              <a:avLst/>
            </a:prstGeom>
            <a:solidFill>
              <a:schemeClr val="accent3"/>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Brain outline">
              <a:extLst>
                <a:ext uri="{FF2B5EF4-FFF2-40B4-BE49-F238E27FC236}">
                  <a16:creationId xmlns:a16="http://schemas.microsoft.com/office/drawing/2014/main" id="{C80434AD-F621-AA36-8195-EBAEE6E64A1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46771" y="2031030"/>
              <a:ext cx="552013" cy="552013"/>
            </a:xfrm>
            <a:prstGeom prst="rect">
              <a:avLst/>
            </a:prstGeom>
          </p:spPr>
        </p:pic>
      </p:grpSp>
      <p:grpSp>
        <p:nvGrpSpPr>
          <p:cNvPr id="19" name="Group 18">
            <a:extLst>
              <a:ext uri="{FF2B5EF4-FFF2-40B4-BE49-F238E27FC236}">
                <a16:creationId xmlns:a16="http://schemas.microsoft.com/office/drawing/2014/main" id="{62A1BF5C-FAB3-B64F-E6CB-782B660F89DC}"/>
              </a:ext>
            </a:extLst>
          </p:cNvPr>
          <p:cNvGrpSpPr/>
          <p:nvPr/>
        </p:nvGrpSpPr>
        <p:grpSpPr>
          <a:xfrm>
            <a:off x="6320297" y="3873518"/>
            <a:ext cx="552013" cy="552013"/>
            <a:chOff x="6320297" y="2775228"/>
            <a:chExt cx="552013" cy="552013"/>
          </a:xfrm>
        </p:grpSpPr>
        <p:sp>
          <p:nvSpPr>
            <p:cNvPr id="20" name="Oval 19">
              <a:extLst>
                <a:ext uri="{FF2B5EF4-FFF2-40B4-BE49-F238E27FC236}">
                  <a16:creationId xmlns:a16="http://schemas.microsoft.com/office/drawing/2014/main" id="{24773505-ED72-06F3-2D53-03095A13B9C6}"/>
                </a:ext>
              </a:extLst>
            </p:cNvPr>
            <p:cNvSpPr/>
            <p:nvPr/>
          </p:nvSpPr>
          <p:spPr>
            <a:xfrm>
              <a:off x="6441091" y="2889895"/>
              <a:ext cx="313878" cy="313876"/>
            </a:xfrm>
            <a:prstGeom prst="ellipse">
              <a:avLst/>
            </a:prstGeom>
            <a:solidFill>
              <a:schemeClr val="accent3"/>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descr="Magnifying glass outline">
              <a:extLst>
                <a:ext uri="{FF2B5EF4-FFF2-40B4-BE49-F238E27FC236}">
                  <a16:creationId xmlns:a16="http://schemas.microsoft.com/office/drawing/2014/main" id="{DDDF30A7-67C9-25EB-3377-F2E19D045B5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320297" y="2775228"/>
              <a:ext cx="552013" cy="552013"/>
            </a:xfrm>
            <a:prstGeom prst="rect">
              <a:avLst/>
            </a:prstGeom>
          </p:spPr>
        </p:pic>
      </p:grpSp>
      <p:pic>
        <p:nvPicPr>
          <p:cNvPr id="25" name="Graphic 24" descr="Checklist outline">
            <a:extLst>
              <a:ext uri="{FF2B5EF4-FFF2-40B4-BE49-F238E27FC236}">
                <a16:creationId xmlns:a16="http://schemas.microsoft.com/office/drawing/2014/main" id="{950ABCA8-D593-67E3-0408-E4073ECE3F6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6772" y="3877920"/>
            <a:ext cx="552013" cy="552013"/>
          </a:xfrm>
          <a:prstGeom prst="rect">
            <a:avLst/>
          </a:prstGeom>
        </p:spPr>
      </p:pic>
      <p:grpSp>
        <p:nvGrpSpPr>
          <p:cNvPr id="3" name="Group 2">
            <a:extLst>
              <a:ext uri="{FF2B5EF4-FFF2-40B4-BE49-F238E27FC236}">
                <a16:creationId xmlns:a16="http://schemas.microsoft.com/office/drawing/2014/main" id="{B1654592-A7FE-0848-CB6B-880390FB106C}"/>
              </a:ext>
            </a:extLst>
          </p:cNvPr>
          <p:cNvGrpSpPr/>
          <p:nvPr/>
        </p:nvGrpSpPr>
        <p:grpSpPr>
          <a:xfrm>
            <a:off x="6320298" y="2033231"/>
            <a:ext cx="552013" cy="552013"/>
            <a:chOff x="6320298" y="2035432"/>
            <a:chExt cx="552013" cy="552013"/>
          </a:xfrm>
        </p:grpSpPr>
        <p:sp>
          <p:nvSpPr>
            <p:cNvPr id="17" name="Oval 16">
              <a:extLst>
                <a:ext uri="{FF2B5EF4-FFF2-40B4-BE49-F238E27FC236}">
                  <a16:creationId xmlns:a16="http://schemas.microsoft.com/office/drawing/2014/main" id="{8AA70B00-3468-3AF6-0DC1-161EBBFD47E9}"/>
                </a:ext>
              </a:extLst>
            </p:cNvPr>
            <p:cNvSpPr/>
            <p:nvPr/>
          </p:nvSpPr>
          <p:spPr>
            <a:xfrm>
              <a:off x="6441091" y="2150099"/>
              <a:ext cx="313878" cy="313876"/>
            </a:xfrm>
            <a:prstGeom prst="ellipse">
              <a:avLst/>
            </a:prstGeom>
            <a:solidFill>
              <a:schemeClr val="accent2">
                <a:lumMod val="60000"/>
                <a:lumOff val="40000"/>
              </a:schemeClr>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Nerve outline">
              <a:extLst>
                <a:ext uri="{FF2B5EF4-FFF2-40B4-BE49-F238E27FC236}">
                  <a16:creationId xmlns:a16="http://schemas.microsoft.com/office/drawing/2014/main" id="{95C730DD-E56F-4AFC-5455-C240AAEDC7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20298" y="2035432"/>
              <a:ext cx="552013" cy="552013"/>
            </a:xfrm>
            <a:prstGeom prst="rect">
              <a:avLst/>
            </a:prstGeom>
          </p:spPr>
        </p:pic>
      </p:grpSp>
    </p:spTree>
    <p:extLst>
      <p:ext uri="{BB962C8B-B14F-4D97-AF65-F5344CB8AC3E}">
        <p14:creationId xmlns:p14="http://schemas.microsoft.com/office/powerpoint/2010/main" val="3149101519"/>
      </p:ext>
    </p:extLst>
  </p:cSld>
  <p:clrMapOvr>
    <a:masterClrMapping/>
  </p:clrMapOvr>
</p:sld>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Penny Staton</DisplayName>
        <AccountId>34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7210926-393B-4FFC-9519-19CAD6E424E6}">
  <ds:schemaRefs>
    <ds:schemaRef ds:uri="http://schemas.microsoft.com/sharepoint/v3/contenttype/forms"/>
  </ds:schemaRefs>
</ds:datastoreItem>
</file>

<file path=customXml/itemProps3.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NT theme</Template>
  <TotalTime>15776</TotalTime>
  <Words>17273</Words>
  <Application>Microsoft Office PowerPoint</Application>
  <PresentationFormat>Widescreen</PresentationFormat>
  <Paragraphs>823</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Symbol</vt:lpstr>
      <vt:lpstr>Times New Roman</vt:lpstr>
      <vt:lpstr>Verdana</vt:lpstr>
      <vt:lpstr>NT theme</vt:lpstr>
      <vt:lpstr>PowerPoint Presentation</vt:lpstr>
      <vt:lpstr>History and definitions</vt:lpstr>
      <vt:lpstr>Alzheimer’s disease is not synonymous with dementia</vt:lpstr>
      <vt:lpstr>The global prevalence of dementia is increasing</vt:lpstr>
      <vt:lpstr>Alzheimer’s disease research timeline </vt:lpstr>
      <vt:lpstr>Historical development of Alzheimer’s disease diagnosis criteria – I </vt:lpstr>
      <vt:lpstr>Historical development of Alzheimer’s disease diagnosis criteria – II </vt:lpstr>
      <vt:lpstr>Diagnosis, signs  and symptoms</vt:lpstr>
      <vt:lpstr>Symptoms of Alzheimer’s disease</vt:lpstr>
      <vt:lpstr>Diagnosis of Alzheimer’s disease</vt:lpstr>
      <vt:lpstr>Clinical diagnosis of neurocognitive disorders</vt:lpstr>
      <vt:lpstr>Medical history relevant to neurocognitive disorders</vt:lpstr>
      <vt:lpstr>Cognitive, functional, behavioural and mental state examination </vt:lpstr>
      <vt:lpstr>Physical examination and basic laboratory tests</vt:lpstr>
      <vt:lpstr>Basic biomarker work up </vt:lpstr>
      <vt:lpstr>Differential diagnosis of progressive cognitive decline </vt:lpstr>
      <vt:lpstr>Vascular abnormalities and proteinopathies involved in cognitive decline </vt:lpstr>
      <vt:lpstr>Atypical presentations of Alzheimer’s disease and dementia</vt:lpstr>
      <vt:lpstr>Cognitive–behavioural profiles of neuropsychologically distinct dementia syndromes</vt:lpstr>
      <vt:lpstr>Other diagnostic procedures for Alzheimer’s disease</vt:lpstr>
      <vt:lpstr>Specialized biomarkers for Alzheimer’s disease </vt:lpstr>
      <vt:lpstr>Specialized biomarkers: Use of [18F]FDG-PET imaging</vt:lpstr>
      <vt:lpstr>Specialized biomarkers: Use of amyloid-PET imaging</vt:lpstr>
      <vt:lpstr>Specialized biomarkers: Use of lumbar puncture</vt:lpstr>
      <vt:lpstr>Diagnostic criteria for  Alzheimer’s disease</vt:lpstr>
      <vt:lpstr>Clinical diagnosis of dementia: core clinical criteria</vt:lpstr>
      <vt:lpstr>Clinical criteria for probable Alzheimer’s disease dementia</vt:lpstr>
      <vt:lpstr>Clinical criteria for possible Alzheimer’s disease dementia</vt:lpstr>
      <vt:lpstr>Biological criteria for Alzheimer’s disease</vt:lpstr>
      <vt:lpstr>Details of the scales used in Alzheimer’s disease diagnosis</vt:lpstr>
      <vt:lpstr>Mini–Mental State Examination (MMSE) </vt:lpstr>
      <vt:lpstr>Montreal Cognitive Assessment (MoCA) </vt:lpstr>
      <vt:lpstr>Alzheimer’s Disease Cooperative Study – Activities of Daily Living (ADCS-ADL)</vt:lpstr>
      <vt:lpstr>Neuropsychiatric Inventory (NPI)</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Mathias Velløv Petersen</cp:lastModifiedBy>
  <cp:revision>93</cp:revision>
  <dcterms:created xsi:type="dcterms:W3CDTF">2023-06-23T10:06:01Z</dcterms:created>
  <dcterms:modified xsi:type="dcterms:W3CDTF">2024-01-31T15:35:47Z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