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handoutMasterIdLst>
    <p:handoutMasterId r:id="rId7"/>
  </p:handoutMasterIdLst>
  <p:sldIdLst>
    <p:sldId id="947" r:id="rId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01E724-D880-589D-7847-075D7484F967}" name="Khoula Afzal" initials="KA" userId="S::Khoula.Afzal@primeglobalpeople.com::8e77703b-8248-40cc-a055-dddb939bf3b5" providerId="AD"/>
  <p188:author id="{E68DBF29-173B-1EE4-E980-EBF86C79181A}" name="Editor" initials="C" userId="Editor" providerId="None"/>
  <p188:author id="{3F50E932-CC23-323A-8B7A-72BD7DDAD2D7}" name="joseph.therriault1@gmail.com" initials="jo" userId="S::urn:spo:guest#joseph.therriault1@gmail.com::" providerId="AD"/>
  <p188:author id="{C07A505D-5E7E-6BEB-4195-801D42364FA7}" name="Ceren Akdeniz Vogt" initials="CAV" userId="S::cak@lundbeckfonden.com::6291f9b8-8487-4396-8769-615d243e0f4b" providerId="AD"/>
  <p188:author id="{1B5F0080-9B2C-5279-9946-D71FA06EAFDA}" name="Alice Field" initials="AF" userId="S::alice.field@primeglobalpeople.com::3c465571-fc00-42d5-85b5-b26e00ad8602" providerId="AD"/>
  <p188:author id="{5ACDF9C1-C97A-4004-6B13-08511EB5CE41}" name="Rachel Jagger" initials="RJ" userId="S::Rachel.Jagger@primeglobalpeople.com::cf4acb15-657a-45e0-bad4-d602a69c1922" providerId="AD"/>
  <p188:author id="{01D730D3-5730-7068-35E6-8FCC161D9156}" name="janet.janbek@regionh.dk" initials="ja" userId="S::urn:spo:guest#janet.janbek@regionh.dk::"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8D4E4"/>
    <a:srgbClr val="7B9CBB"/>
    <a:srgbClr val="000000"/>
    <a:srgbClr val="47CFFF"/>
    <a:srgbClr val="E0D720"/>
    <a:srgbClr val="FFE2D5"/>
    <a:srgbClr val="F7A88B"/>
    <a:srgbClr val="97AEC3"/>
    <a:srgbClr val="EBF0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89" autoAdjust="0"/>
    <p:restoredTop sz="94543" autoAdjust="0"/>
  </p:normalViewPr>
  <p:slideViewPr>
    <p:cSldViewPr snapToGrid="0">
      <p:cViewPr varScale="1">
        <p:scale>
          <a:sx n="100" d="100"/>
          <a:sy n="100" d="100"/>
        </p:scale>
        <p:origin x="558" y="90"/>
      </p:cViewPr>
      <p:guideLst/>
    </p:cSldViewPr>
  </p:slideViewPr>
  <p:outlineViewPr>
    <p:cViewPr>
      <p:scale>
        <a:sx n="33" d="100"/>
        <a:sy n="33" d="100"/>
      </p:scale>
      <p:origin x="0" y="-25020"/>
    </p:cViewPr>
  </p:outlineViewPr>
  <p:notesTextViewPr>
    <p:cViewPr>
      <p:scale>
        <a:sx n="3" d="2"/>
        <a:sy n="3" d="2"/>
      </p:scale>
      <p:origin x="0" y="0"/>
    </p:cViewPr>
  </p:notesTextViewPr>
  <p:notesViewPr>
    <p:cSldViewPr snapToGrid="0">
      <p:cViewPr>
        <p:scale>
          <a:sx n="140" d="100"/>
          <a:sy n="140" d="100"/>
        </p:scale>
        <p:origin x="2995" y="-230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4978C40-32BF-3597-8563-3EE33FBD860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CCF1BEC5-83AA-E467-F256-0F6FEB5ADD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778E375-6B2A-41A3-83D5-431C83D182C5}" type="datetimeFigureOut">
              <a:rPr lang="en-GB" smtClean="0"/>
              <a:t>15/12/2023</a:t>
            </a:fld>
            <a:endParaRPr lang="en-GB"/>
          </a:p>
        </p:txBody>
      </p:sp>
      <p:sp>
        <p:nvSpPr>
          <p:cNvPr id="4" name="Footer Placeholder 3">
            <a:extLst>
              <a:ext uri="{FF2B5EF4-FFF2-40B4-BE49-F238E27FC236}">
                <a16:creationId xmlns:a16="http://schemas.microsoft.com/office/drawing/2014/main" id="{E0FA46F6-3399-229A-D5F5-77E80DF1C91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B7D75859-9407-0B88-CE0C-1E0C1DDE6FF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A308775-1D0F-44AC-AC07-076810FE7D54}" type="slidenum">
              <a:rPr lang="en-GB" smtClean="0"/>
              <a:t>‹#›</a:t>
            </a:fld>
            <a:endParaRPr lang="en-GB"/>
          </a:p>
        </p:txBody>
      </p:sp>
    </p:spTree>
    <p:extLst>
      <p:ext uri="{BB962C8B-B14F-4D97-AF65-F5344CB8AC3E}">
        <p14:creationId xmlns:p14="http://schemas.microsoft.com/office/powerpoint/2010/main" val="30990548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717C93-00C0-467A-B419-1910C90C5291}" type="datetimeFigureOut">
              <a:rPr lang="en-US" smtClean="0"/>
              <a:t>12/15/2023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D4967B-71C7-4105-8747-428629E03273}" type="slidenum">
              <a:rPr lang="en-US" smtClean="0"/>
              <a:t>‹#›</a:t>
            </a:fld>
            <a:endParaRPr lang="en-US"/>
          </a:p>
        </p:txBody>
      </p:sp>
    </p:spTree>
    <p:extLst>
      <p:ext uri="{BB962C8B-B14F-4D97-AF65-F5344CB8AC3E}">
        <p14:creationId xmlns:p14="http://schemas.microsoft.com/office/powerpoint/2010/main" val="7007656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alzint.org/u/World-Alzheimer-Report-2021.pdf"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400"/>
              </a:lnSpc>
              <a:spcAft>
                <a:spcPts val="600"/>
              </a:spcAft>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Although the diagnostic journey for an individual with cognitive disturbances may differ around the world, in most countries, the first step involves a visit to the primary care physician.</a:t>
            </a:r>
            <a:r>
              <a:rPr lang="en-GB" baseline="30000" dirty="0">
                <a:solidFill>
                  <a:srgbClr val="000000"/>
                </a:solidFill>
                <a:effectLst/>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In many cases, the primary care physician is supported by a nurse who may record the individuals medical history ahead of the visit, and/or administer some memory screening tests via phone, email, or in person.</a:t>
            </a:r>
            <a:r>
              <a:rPr lang="en-GB" baseline="30000" dirty="0">
                <a:solidFill>
                  <a:srgbClr val="000000"/>
                </a:solidFill>
                <a:effectLst/>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If the individual with cognitive disturbances does not have a primary care physician, it is suggested that they visit a healthcare clinic with multiple primary care physicians or other healthcare professionals who may be able to perform the assessment and diagnosis.</a:t>
            </a:r>
            <a:r>
              <a:rPr lang="en-GB" baseline="30000" dirty="0">
                <a:solidFill>
                  <a:srgbClr val="000000"/>
                </a:solidFill>
                <a:effectLst/>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a:t>
            </a:r>
            <a:endParaRPr lang="en-US" dirty="0">
              <a:solidFill>
                <a:srgbClr val="000000"/>
              </a:solidFill>
              <a:effectLst/>
              <a:ea typeface="Times New Roman" panose="02020603050405020304" pitchFamily="18" charset="0"/>
              <a:cs typeface="Times New Roman" panose="02020603050405020304" pitchFamily="18" charset="0"/>
            </a:endParaRPr>
          </a:p>
          <a:p>
            <a:pPr>
              <a:lnSpc>
                <a:spcPts val="1400"/>
              </a:lnSpc>
              <a:spcAft>
                <a:spcPts val="600"/>
              </a:spcAft>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For an adequate diagnosis, any information about the signs and symptoms of concern from the individual with cognitive disturbance, or from their family and friends, must be shared with the healthcare professional.</a:t>
            </a:r>
            <a:r>
              <a:rPr lang="en-GB" baseline="30000" dirty="0">
                <a:solidFill>
                  <a:srgbClr val="000000"/>
                </a:solidFill>
                <a:effectLst/>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Some available scales can measure general cognitive abilities, allowing a comparison of scores against the scores of an average person in the same age group and level of education as the individual with cognitive disturbances.</a:t>
            </a:r>
            <a:r>
              <a:rPr lang="en-GB" baseline="30000" dirty="0">
                <a:solidFill>
                  <a:srgbClr val="000000"/>
                </a:solidFill>
                <a:effectLst/>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Therefore, healthcare professionals may be able to confirm the presence of cognitive and functional decline.</a:t>
            </a:r>
            <a:r>
              <a:rPr lang="en-GB" baseline="30000" dirty="0">
                <a:solidFill>
                  <a:srgbClr val="000000"/>
                </a:solidFill>
                <a:effectLst/>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However, it is not feasible to provide an accurate diagnosis of dementia and its causes after a single visit based solely on the individuals medical history and basic cognitive testing.</a:t>
            </a:r>
            <a:r>
              <a:rPr lang="en-GB" baseline="30000" dirty="0">
                <a:solidFill>
                  <a:srgbClr val="000000"/>
                </a:solidFill>
                <a:effectLst/>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a:t>
            </a:r>
            <a:endParaRPr lang="en-US" dirty="0">
              <a:solidFill>
                <a:srgbClr val="000000"/>
              </a:solidFill>
              <a:effectLst/>
              <a:ea typeface="Times New Roman" panose="02020603050405020304" pitchFamily="18" charset="0"/>
              <a:cs typeface="Times New Roman" panose="02020603050405020304" pitchFamily="18" charset="0"/>
            </a:endParaRPr>
          </a:p>
          <a:p>
            <a:pPr>
              <a:lnSpc>
                <a:spcPts val="1400"/>
              </a:lnSpc>
              <a:spcAft>
                <a:spcPts val="600"/>
              </a:spcAft>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Reference:</a:t>
            </a:r>
            <a:endParaRPr lang="en-US" dirty="0">
              <a:solidFill>
                <a:srgbClr val="000000"/>
              </a:solidFill>
              <a:effectLst/>
              <a:ea typeface="Times New Roman" panose="02020603050405020304" pitchFamily="18" charset="0"/>
              <a:cs typeface="Times New Roman" panose="02020603050405020304" pitchFamily="18" charset="0"/>
            </a:endParaRPr>
          </a:p>
          <a:p>
            <a:pPr marL="228600" lvl="0" indent="-228600">
              <a:lnSpc>
                <a:spcPts val="1400"/>
              </a:lnSpc>
              <a:spcAft>
                <a:spcPts val="600"/>
              </a:spcAft>
              <a:buFont typeface="+mj-lt"/>
              <a:buAutoNum type="arabicPeriod"/>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Gauthier S, Rosa-Neto P, </a:t>
            </a:r>
            <a:r>
              <a:rPr lang="en-GB" dirty="0" err="1">
                <a:solidFill>
                  <a:srgbClr val="000000"/>
                </a:solidFill>
                <a:effectLst/>
                <a:ea typeface="Times New Roman" panose="02020603050405020304" pitchFamily="18" charset="0"/>
                <a:cs typeface="Times New Roman" panose="02020603050405020304" pitchFamily="18" charset="0"/>
              </a:rPr>
              <a:t>Morais</a:t>
            </a:r>
            <a:r>
              <a:rPr lang="en-GB" dirty="0">
                <a:solidFill>
                  <a:srgbClr val="000000"/>
                </a:solidFill>
                <a:effectLst/>
                <a:ea typeface="Times New Roman" panose="02020603050405020304" pitchFamily="18" charset="0"/>
                <a:cs typeface="Times New Roman" panose="02020603050405020304" pitchFamily="18" charset="0"/>
              </a:rPr>
              <a:t> JA, Webster C. World Alzheimer Report 2021: Journey through the diagnosis of dementia. Available at: </a:t>
            </a:r>
            <a:r>
              <a:rPr lang="en-GB" u="sng" dirty="0">
                <a:solidFill>
                  <a:srgbClr val="000000"/>
                </a:solidFill>
                <a:effectLst/>
                <a:ea typeface="Times New Roman" panose="02020603050405020304" pitchFamily="18" charset="0"/>
                <a:cs typeface="Times New Roman" panose="02020603050405020304" pitchFamily="18" charset="0"/>
                <a:hlinkClick r:id="rId3"/>
              </a:rPr>
              <a:t>https://www.alzint.org/u/World-Alzheimer-Report-2021.pdf</a:t>
            </a:r>
            <a:r>
              <a:rPr lang="en-GB" dirty="0">
                <a:solidFill>
                  <a:srgbClr val="000000"/>
                </a:solidFill>
                <a:effectLst/>
                <a:ea typeface="Times New Roman" panose="02020603050405020304" pitchFamily="18" charset="0"/>
                <a:cs typeface="Times New Roman" panose="02020603050405020304" pitchFamily="18" charset="0"/>
              </a:rPr>
              <a:t>. Accessed 15 November 2023.</a:t>
            </a:r>
            <a:endParaRPr lang="en-US" dirty="0">
              <a:solidFill>
                <a:srgbClr val="000000"/>
              </a:solidFill>
              <a:effectLst/>
              <a:ea typeface="Times New Roman" panose="02020603050405020304" pitchFamily="18" charset="0"/>
              <a:cs typeface="Times New Roman" panose="02020603050405020304" pitchFamily="18" charset="0"/>
            </a:endParaRPr>
          </a:p>
          <a:p>
            <a:endParaRPr lang="da-DK" dirty="0"/>
          </a:p>
        </p:txBody>
      </p:sp>
      <p:sp>
        <p:nvSpPr>
          <p:cNvPr id="5" name="Slide Number Placeholder 4"/>
          <p:cNvSpPr>
            <a:spLocks noGrp="1"/>
          </p:cNvSpPr>
          <p:nvPr>
            <p:ph type="sldNum" sz="quarter" idx="5"/>
          </p:nvPr>
        </p:nvSpPr>
        <p:spPr/>
        <p:txBody>
          <a:bodyPr/>
          <a:lstStyle/>
          <a:p>
            <a:pPr>
              <a:defRPr/>
            </a:pPr>
            <a:fld id="{AE11E7B0-DB02-4F04-A770-ADB5177832DF}" type="slidenum">
              <a:rPr lang="da-DK" smtClean="0"/>
              <a:pPr>
                <a:defRPr/>
              </a:pPr>
              <a:t>1</a:t>
            </a:fld>
            <a:endParaRPr lang="da-DK" dirty="0"/>
          </a:p>
        </p:txBody>
      </p:sp>
    </p:spTree>
    <p:extLst>
      <p:ext uri="{BB962C8B-B14F-4D97-AF65-F5344CB8AC3E}">
        <p14:creationId xmlns:p14="http://schemas.microsoft.com/office/powerpoint/2010/main" val="4364142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990958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3212903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26636318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20951826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15504743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8754962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611018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28319136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854117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19438240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39247632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1311162467"/>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12752832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5893749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16076522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1898033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37564368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5820163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5096242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359711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749722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9568454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6138928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9813816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5352922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7845787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4794870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6015429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7869510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32319762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27643580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25341529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63006447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32670618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129354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182986854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8013171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TextBox 145">
            <a:extLst>
              <a:ext uri="{FF2B5EF4-FFF2-40B4-BE49-F238E27FC236}">
                <a16:creationId xmlns:a16="http://schemas.microsoft.com/office/drawing/2014/main" id="{D0781F26-5343-6D10-CE4C-06AF342C8ADB}"/>
              </a:ext>
            </a:extLst>
          </p:cNvPr>
          <p:cNvSpPr txBox="1">
            <a:spLocks/>
          </p:cNvSpPr>
          <p:nvPr/>
        </p:nvSpPr>
        <p:spPr>
          <a:xfrm>
            <a:off x="6096000" y="1308408"/>
            <a:ext cx="5549899" cy="5125704"/>
          </a:xfrm>
          <a:custGeom>
            <a:avLst/>
            <a:gdLst>
              <a:gd name="connsiteX0" fmla="*/ 0 w 6047839"/>
              <a:gd name="connsiteY0" fmla="*/ 0 h 4793592"/>
              <a:gd name="connsiteX1" fmla="*/ 221064 w 6047839"/>
              <a:gd name="connsiteY1" fmla="*/ 0 h 4793592"/>
              <a:gd name="connsiteX2" fmla="*/ 390473 w 6047839"/>
              <a:gd name="connsiteY2" fmla="*/ 0 h 4793592"/>
              <a:gd name="connsiteX3" fmla="*/ 611537 w 6047839"/>
              <a:gd name="connsiteY3" fmla="*/ 0 h 4793592"/>
              <a:gd name="connsiteX4" fmla="*/ 783938 w 6047839"/>
              <a:gd name="connsiteY4" fmla="*/ 0 h 4793592"/>
              <a:gd name="connsiteX5" fmla="*/ 1005002 w 6047839"/>
              <a:gd name="connsiteY5" fmla="*/ 0 h 4793592"/>
              <a:gd name="connsiteX6" fmla="*/ 1174411 w 6047839"/>
              <a:gd name="connsiteY6" fmla="*/ 0 h 4793592"/>
              <a:gd name="connsiteX7" fmla="*/ 1395475 w 6047839"/>
              <a:gd name="connsiteY7" fmla="*/ 0 h 4793592"/>
              <a:gd name="connsiteX8" fmla="*/ 2404713 w 6047839"/>
              <a:gd name="connsiteY8" fmla="*/ 0 h 4793592"/>
              <a:gd name="connsiteX9" fmla="*/ 4403037 w 6047839"/>
              <a:gd name="connsiteY9" fmla="*/ 0 h 4793592"/>
              <a:gd name="connsiteX10" fmla="*/ 4624101 w 6047839"/>
              <a:gd name="connsiteY10" fmla="*/ 0 h 4793592"/>
              <a:gd name="connsiteX11" fmla="*/ 4793510 w 6047839"/>
              <a:gd name="connsiteY11" fmla="*/ 0 h 4793592"/>
              <a:gd name="connsiteX12" fmla="*/ 4985442 w 6047839"/>
              <a:gd name="connsiteY12" fmla="*/ 0 h 4793592"/>
              <a:gd name="connsiteX13" fmla="*/ 5014574 w 6047839"/>
              <a:gd name="connsiteY13" fmla="*/ 0 h 4793592"/>
              <a:gd name="connsiteX14" fmla="*/ 5186975 w 6047839"/>
              <a:gd name="connsiteY14" fmla="*/ 0 h 4793592"/>
              <a:gd name="connsiteX15" fmla="*/ 5408039 w 6047839"/>
              <a:gd name="connsiteY15" fmla="*/ 0 h 4793592"/>
              <a:gd name="connsiteX16" fmla="*/ 5577448 w 6047839"/>
              <a:gd name="connsiteY16" fmla="*/ 0 h 4793592"/>
              <a:gd name="connsiteX17" fmla="*/ 5798512 w 6047839"/>
              <a:gd name="connsiteY17" fmla="*/ 0 h 4793592"/>
              <a:gd name="connsiteX18" fmla="*/ 6047839 w 6047839"/>
              <a:gd name="connsiteY18" fmla="*/ 249593 h 4793592"/>
              <a:gd name="connsiteX19" fmla="*/ 6047839 w 6047839"/>
              <a:gd name="connsiteY19" fmla="*/ 455859 h 4793592"/>
              <a:gd name="connsiteX20" fmla="*/ 6047839 w 6047839"/>
              <a:gd name="connsiteY20" fmla="*/ 478385 h 4793592"/>
              <a:gd name="connsiteX21" fmla="*/ 6047839 w 6047839"/>
              <a:gd name="connsiteY21" fmla="*/ 551837 h 4793592"/>
              <a:gd name="connsiteX22" fmla="*/ 6047839 w 6047839"/>
              <a:gd name="connsiteY22" fmla="*/ 684651 h 4793592"/>
              <a:gd name="connsiteX23" fmla="*/ 6047839 w 6047839"/>
              <a:gd name="connsiteY23" fmla="*/ 758102 h 4793592"/>
              <a:gd name="connsiteX24" fmla="*/ 6047839 w 6047839"/>
              <a:gd name="connsiteY24" fmla="*/ 780629 h 4793592"/>
              <a:gd name="connsiteX25" fmla="*/ 6047839 w 6047839"/>
              <a:gd name="connsiteY25" fmla="*/ 986894 h 4793592"/>
              <a:gd name="connsiteX26" fmla="*/ 6047839 w 6047839"/>
              <a:gd name="connsiteY26" fmla="*/ 1566613 h 4793592"/>
              <a:gd name="connsiteX27" fmla="*/ 6047839 w 6047839"/>
              <a:gd name="connsiteY27" fmla="*/ 1795405 h 4793592"/>
              <a:gd name="connsiteX28" fmla="*/ 6047839 w 6047839"/>
              <a:gd name="connsiteY28" fmla="*/ 3638011 h 4793592"/>
              <a:gd name="connsiteX29" fmla="*/ 6047839 w 6047839"/>
              <a:gd name="connsiteY29" fmla="*/ 3866803 h 4793592"/>
              <a:gd name="connsiteX30" fmla="*/ 6047839 w 6047839"/>
              <a:gd name="connsiteY30" fmla="*/ 4056291 h 4793592"/>
              <a:gd name="connsiteX31" fmla="*/ 6047839 w 6047839"/>
              <a:gd name="connsiteY31" fmla="*/ 4262557 h 4793592"/>
              <a:gd name="connsiteX32" fmla="*/ 6047839 w 6047839"/>
              <a:gd name="connsiteY32" fmla="*/ 4285083 h 4793592"/>
              <a:gd name="connsiteX33" fmla="*/ 6047839 w 6047839"/>
              <a:gd name="connsiteY33" fmla="*/ 4358534 h 4793592"/>
              <a:gd name="connsiteX34" fmla="*/ 6047839 w 6047839"/>
              <a:gd name="connsiteY34" fmla="*/ 4491349 h 4793592"/>
              <a:gd name="connsiteX35" fmla="*/ 6047839 w 6047839"/>
              <a:gd name="connsiteY35" fmla="*/ 4564800 h 4793592"/>
              <a:gd name="connsiteX36" fmla="*/ 6047839 w 6047839"/>
              <a:gd name="connsiteY36" fmla="*/ 4587326 h 4793592"/>
              <a:gd name="connsiteX37" fmla="*/ 6047839 w 6047839"/>
              <a:gd name="connsiteY37" fmla="*/ 4793592 h 4793592"/>
              <a:gd name="connsiteX38" fmla="*/ 5826775 w 6047839"/>
              <a:gd name="connsiteY38" fmla="*/ 4793592 h 4793592"/>
              <a:gd name="connsiteX39" fmla="*/ 5657366 w 6047839"/>
              <a:gd name="connsiteY39" fmla="*/ 4793592 h 4793592"/>
              <a:gd name="connsiteX40" fmla="*/ 5436302 w 6047839"/>
              <a:gd name="connsiteY40" fmla="*/ 4793592 h 4793592"/>
              <a:gd name="connsiteX41" fmla="*/ 5263901 w 6047839"/>
              <a:gd name="connsiteY41" fmla="*/ 4793592 h 4793592"/>
              <a:gd name="connsiteX42" fmla="*/ 5042837 w 6047839"/>
              <a:gd name="connsiteY42" fmla="*/ 4793592 h 4793592"/>
              <a:gd name="connsiteX43" fmla="*/ 4985442 w 6047839"/>
              <a:gd name="connsiteY43" fmla="*/ 4793592 h 4793592"/>
              <a:gd name="connsiteX44" fmla="*/ 4873428 w 6047839"/>
              <a:gd name="connsiteY44" fmla="*/ 4793592 h 4793592"/>
              <a:gd name="connsiteX45" fmla="*/ 4652364 w 6047839"/>
              <a:gd name="connsiteY45" fmla="*/ 4793592 h 4793592"/>
              <a:gd name="connsiteX46" fmla="*/ 2404713 w 6047839"/>
              <a:gd name="connsiteY46" fmla="*/ 4793592 h 4793592"/>
              <a:gd name="connsiteX47" fmla="*/ 1644802 w 6047839"/>
              <a:gd name="connsiteY47" fmla="*/ 4793592 h 4793592"/>
              <a:gd name="connsiteX48" fmla="*/ 1423738 w 6047839"/>
              <a:gd name="connsiteY48" fmla="*/ 4793592 h 4793592"/>
              <a:gd name="connsiteX49" fmla="*/ 1254329 w 6047839"/>
              <a:gd name="connsiteY49" fmla="*/ 4793592 h 4793592"/>
              <a:gd name="connsiteX50" fmla="*/ 1033265 w 6047839"/>
              <a:gd name="connsiteY50" fmla="*/ 4793592 h 4793592"/>
              <a:gd name="connsiteX51" fmla="*/ 860864 w 6047839"/>
              <a:gd name="connsiteY51" fmla="*/ 4793592 h 4793592"/>
              <a:gd name="connsiteX52" fmla="*/ 639800 w 6047839"/>
              <a:gd name="connsiteY52" fmla="*/ 4793592 h 4793592"/>
              <a:gd name="connsiteX53" fmla="*/ 470391 w 6047839"/>
              <a:gd name="connsiteY53" fmla="*/ 4793592 h 4793592"/>
              <a:gd name="connsiteX54" fmla="*/ 249327 w 6047839"/>
              <a:gd name="connsiteY54" fmla="*/ 4793592 h 4793592"/>
              <a:gd name="connsiteX55" fmla="*/ 0 w 6047839"/>
              <a:gd name="connsiteY55" fmla="*/ 4543999 h 4793592"/>
              <a:gd name="connsiteX56" fmla="*/ 0 w 6047839"/>
              <a:gd name="connsiteY56" fmla="*/ 4337733 h 4793592"/>
              <a:gd name="connsiteX57" fmla="*/ 0 w 6047839"/>
              <a:gd name="connsiteY57" fmla="*/ 4315207 h 4793592"/>
              <a:gd name="connsiteX58" fmla="*/ 0 w 6047839"/>
              <a:gd name="connsiteY58" fmla="*/ 4241756 h 4793592"/>
              <a:gd name="connsiteX59" fmla="*/ 0 w 6047839"/>
              <a:gd name="connsiteY59" fmla="*/ 4108941 h 4793592"/>
              <a:gd name="connsiteX60" fmla="*/ 0 w 6047839"/>
              <a:gd name="connsiteY60" fmla="*/ 4035490 h 4793592"/>
              <a:gd name="connsiteX61" fmla="*/ 0 w 6047839"/>
              <a:gd name="connsiteY61" fmla="*/ 4012964 h 4793592"/>
              <a:gd name="connsiteX62" fmla="*/ 0 w 6047839"/>
              <a:gd name="connsiteY62" fmla="*/ 3866803 h 4793592"/>
              <a:gd name="connsiteX63" fmla="*/ 0 w 6047839"/>
              <a:gd name="connsiteY63" fmla="*/ 3806698 h 4793592"/>
              <a:gd name="connsiteX64" fmla="*/ 0 w 6047839"/>
              <a:gd name="connsiteY64" fmla="*/ 3638011 h 4793592"/>
              <a:gd name="connsiteX65" fmla="*/ 0 w 6047839"/>
              <a:gd name="connsiteY65" fmla="*/ 1795405 h 4793592"/>
              <a:gd name="connsiteX66" fmla="*/ 0 w 6047839"/>
              <a:gd name="connsiteY66" fmla="*/ 1566613 h 4793592"/>
              <a:gd name="connsiteX67" fmla="*/ 0 w 6047839"/>
              <a:gd name="connsiteY67" fmla="*/ 737301 h 4793592"/>
              <a:gd name="connsiteX68" fmla="*/ 0 w 6047839"/>
              <a:gd name="connsiteY68" fmla="*/ 531035 h 4793592"/>
              <a:gd name="connsiteX69" fmla="*/ 0 w 6047839"/>
              <a:gd name="connsiteY69" fmla="*/ 508509 h 4793592"/>
              <a:gd name="connsiteX70" fmla="*/ 0 w 6047839"/>
              <a:gd name="connsiteY70" fmla="*/ 435058 h 4793592"/>
              <a:gd name="connsiteX71" fmla="*/ 0 w 6047839"/>
              <a:gd name="connsiteY71" fmla="*/ 302243 h 4793592"/>
              <a:gd name="connsiteX72" fmla="*/ 0 w 6047839"/>
              <a:gd name="connsiteY72" fmla="*/ 228792 h 4793592"/>
              <a:gd name="connsiteX73" fmla="*/ 0 w 6047839"/>
              <a:gd name="connsiteY73" fmla="*/ 206266 h 4793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6047839" h="4793592">
                <a:moveTo>
                  <a:pt x="0" y="0"/>
                </a:moveTo>
                <a:lnTo>
                  <a:pt x="221064" y="0"/>
                </a:lnTo>
                <a:lnTo>
                  <a:pt x="390473" y="0"/>
                </a:lnTo>
                <a:lnTo>
                  <a:pt x="611537" y="0"/>
                </a:lnTo>
                <a:lnTo>
                  <a:pt x="783938" y="0"/>
                </a:lnTo>
                <a:lnTo>
                  <a:pt x="1005002" y="0"/>
                </a:lnTo>
                <a:lnTo>
                  <a:pt x="1174411" y="0"/>
                </a:lnTo>
                <a:lnTo>
                  <a:pt x="1395475" y="0"/>
                </a:lnTo>
                <a:lnTo>
                  <a:pt x="2404713" y="0"/>
                </a:lnTo>
                <a:lnTo>
                  <a:pt x="4403037" y="0"/>
                </a:lnTo>
                <a:lnTo>
                  <a:pt x="4624101" y="0"/>
                </a:lnTo>
                <a:lnTo>
                  <a:pt x="4793510" y="0"/>
                </a:lnTo>
                <a:lnTo>
                  <a:pt x="4985442" y="0"/>
                </a:lnTo>
                <a:lnTo>
                  <a:pt x="5014574" y="0"/>
                </a:lnTo>
                <a:lnTo>
                  <a:pt x="5186975" y="0"/>
                </a:lnTo>
                <a:lnTo>
                  <a:pt x="5408039" y="0"/>
                </a:lnTo>
                <a:lnTo>
                  <a:pt x="5577448" y="0"/>
                </a:lnTo>
                <a:lnTo>
                  <a:pt x="5798512" y="0"/>
                </a:lnTo>
                <a:cubicBezTo>
                  <a:pt x="5936211" y="0"/>
                  <a:pt x="6047839" y="111747"/>
                  <a:pt x="6047839" y="249593"/>
                </a:cubicBezTo>
                <a:lnTo>
                  <a:pt x="6047839" y="455859"/>
                </a:lnTo>
                <a:lnTo>
                  <a:pt x="6047839" y="478385"/>
                </a:lnTo>
                <a:lnTo>
                  <a:pt x="6047839" y="551837"/>
                </a:lnTo>
                <a:lnTo>
                  <a:pt x="6047839" y="684651"/>
                </a:lnTo>
                <a:lnTo>
                  <a:pt x="6047839" y="758102"/>
                </a:lnTo>
                <a:lnTo>
                  <a:pt x="6047839" y="780629"/>
                </a:lnTo>
                <a:lnTo>
                  <a:pt x="6047839" y="986894"/>
                </a:lnTo>
                <a:lnTo>
                  <a:pt x="6047839" y="1566613"/>
                </a:lnTo>
                <a:lnTo>
                  <a:pt x="6047839" y="1795405"/>
                </a:lnTo>
                <a:lnTo>
                  <a:pt x="6047839" y="3638011"/>
                </a:lnTo>
                <a:lnTo>
                  <a:pt x="6047839" y="3866803"/>
                </a:lnTo>
                <a:lnTo>
                  <a:pt x="6047839" y="4056291"/>
                </a:lnTo>
                <a:lnTo>
                  <a:pt x="6047839" y="4262557"/>
                </a:lnTo>
                <a:lnTo>
                  <a:pt x="6047839" y="4285083"/>
                </a:lnTo>
                <a:lnTo>
                  <a:pt x="6047839" y="4358534"/>
                </a:lnTo>
                <a:lnTo>
                  <a:pt x="6047839" y="4491349"/>
                </a:lnTo>
                <a:lnTo>
                  <a:pt x="6047839" y="4564800"/>
                </a:lnTo>
                <a:lnTo>
                  <a:pt x="6047839" y="4587326"/>
                </a:lnTo>
                <a:lnTo>
                  <a:pt x="6047839" y="4793592"/>
                </a:lnTo>
                <a:lnTo>
                  <a:pt x="5826775" y="4793592"/>
                </a:lnTo>
                <a:lnTo>
                  <a:pt x="5657366" y="4793592"/>
                </a:lnTo>
                <a:lnTo>
                  <a:pt x="5436302" y="4793592"/>
                </a:lnTo>
                <a:lnTo>
                  <a:pt x="5263901" y="4793592"/>
                </a:lnTo>
                <a:lnTo>
                  <a:pt x="5042837" y="4793592"/>
                </a:lnTo>
                <a:lnTo>
                  <a:pt x="4985442" y="4793592"/>
                </a:lnTo>
                <a:lnTo>
                  <a:pt x="4873428" y="4793592"/>
                </a:lnTo>
                <a:lnTo>
                  <a:pt x="4652364" y="4793592"/>
                </a:lnTo>
                <a:lnTo>
                  <a:pt x="2404713" y="4793592"/>
                </a:lnTo>
                <a:lnTo>
                  <a:pt x="1644802" y="4793592"/>
                </a:lnTo>
                <a:lnTo>
                  <a:pt x="1423738" y="4793592"/>
                </a:lnTo>
                <a:lnTo>
                  <a:pt x="1254329" y="4793592"/>
                </a:lnTo>
                <a:lnTo>
                  <a:pt x="1033265" y="4793592"/>
                </a:lnTo>
                <a:lnTo>
                  <a:pt x="860864" y="4793592"/>
                </a:lnTo>
                <a:lnTo>
                  <a:pt x="639800" y="4793592"/>
                </a:lnTo>
                <a:lnTo>
                  <a:pt x="470391" y="4793592"/>
                </a:lnTo>
                <a:lnTo>
                  <a:pt x="249327" y="4793592"/>
                </a:lnTo>
                <a:cubicBezTo>
                  <a:pt x="111628" y="4793592"/>
                  <a:pt x="0" y="4681845"/>
                  <a:pt x="0" y="4543999"/>
                </a:cubicBezTo>
                <a:lnTo>
                  <a:pt x="0" y="4337733"/>
                </a:lnTo>
                <a:lnTo>
                  <a:pt x="0" y="4315207"/>
                </a:lnTo>
                <a:lnTo>
                  <a:pt x="0" y="4241756"/>
                </a:lnTo>
                <a:lnTo>
                  <a:pt x="0" y="4108941"/>
                </a:lnTo>
                <a:lnTo>
                  <a:pt x="0" y="4035490"/>
                </a:lnTo>
                <a:lnTo>
                  <a:pt x="0" y="4012964"/>
                </a:lnTo>
                <a:lnTo>
                  <a:pt x="0" y="3866803"/>
                </a:lnTo>
                <a:lnTo>
                  <a:pt x="0" y="3806698"/>
                </a:lnTo>
                <a:lnTo>
                  <a:pt x="0" y="3638011"/>
                </a:lnTo>
                <a:lnTo>
                  <a:pt x="0" y="1795405"/>
                </a:lnTo>
                <a:lnTo>
                  <a:pt x="0" y="1566613"/>
                </a:lnTo>
                <a:lnTo>
                  <a:pt x="0" y="737301"/>
                </a:lnTo>
                <a:lnTo>
                  <a:pt x="0" y="531035"/>
                </a:lnTo>
                <a:lnTo>
                  <a:pt x="0" y="508509"/>
                </a:lnTo>
                <a:lnTo>
                  <a:pt x="0" y="435058"/>
                </a:lnTo>
                <a:lnTo>
                  <a:pt x="0" y="302243"/>
                </a:lnTo>
                <a:lnTo>
                  <a:pt x="0" y="228792"/>
                </a:lnTo>
                <a:lnTo>
                  <a:pt x="0" y="206266"/>
                </a:lnTo>
                <a:close/>
              </a:path>
            </a:pathLst>
          </a:custGeom>
          <a:solidFill>
            <a:schemeClr val="bg1"/>
          </a:solidFill>
          <a:ln>
            <a:solidFill>
              <a:schemeClr val="accent2"/>
            </a:solidFill>
          </a:ln>
        </p:spPr>
        <p:txBody>
          <a:bodyPr vert="horz" wrap="square" lIns="270000" tIns="270000" rIns="270000" bIns="270000" rtlCol="0">
            <a:noAutofit/>
          </a:bodyPr>
          <a:lstStyle>
            <a:defPPr>
              <a:defRPr lang="da-DK"/>
            </a:defPPr>
            <a:lvl1pPr marL="180000" indent="-180000">
              <a:lnSpc>
                <a:spcPct val="100000"/>
              </a:lnSpc>
              <a:spcBef>
                <a:spcPts val="1800"/>
              </a:spcBef>
              <a:buFont typeface="Arial" panose="020B0604020202020204" pitchFamily="34" charset="0"/>
              <a:buChar char="•"/>
              <a:defRPr sz="1600">
                <a:solidFill>
                  <a:srgbClr val="3F1A01"/>
                </a:solidFill>
              </a:defRPr>
            </a:lvl1pPr>
            <a:lvl2pPr marL="360000" indent="-180000">
              <a:lnSpc>
                <a:spcPct val="100000"/>
              </a:lnSpc>
              <a:spcBef>
                <a:spcPts val="600"/>
              </a:spcBef>
              <a:buFont typeface="Arial" panose="020B0604020202020204" pitchFamily="34" charset="0"/>
              <a:buChar char="•"/>
              <a:defRPr sz="1400">
                <a:solidFill>
                  <a:srgbClr val="3F1A01"/>
                </a:solidFill>
              </a:defRPr>
            </a:lvl2pPr>
            <a:lvl3pPr marL="540000" indent="-180000">
              <a:lnSpc>
                <a:spcPct val="100000"/>
              </a:lnSpc>
              <a:spcBef>
                <a:spcPts val="600"/>
              </a:spcBef>
              <a:buFont typeface="Arial" panose="020B0604020202020204" pitchFamily="34" charset="0"/>
              <a:buChar char="•"/>
              <a:defRPr sz="1200">
                <a:solidFill>
                  <a:srgbClr val="3F1A01"/>
                </a:solidFill>
              </a:defRPr>
            </a:lvl3pPr>
            <a:lvl4pPr marL="720000" indent="-180000">
              <a:lnSpc>
                <a:spcPct val="100000"/>
              </a:lnSpc>
              <a:spcBef>
                <a:spcPts val="600"/>
              </a:spcBef>
              <a:buFont typeface="Arial" panose="020B0604020202020204" pitchFamily="34" charset="0"/>
              <a:buChar char="•"/>
              <a:defRPr sz="1000">
                <a:solidFill>
                  <a:srgbClr val="3F1A01"/>
                </a:solidFill>
              </a:defRPr>
            </a:lvl4pPr>
            <a:lvl5pPr marL="900000" indent="-180000">
              <a:lnSpc>
                <a:spcPct val="100000"/>
              </a:lnSpc>
              <a:spcBef>
                <a:spcPts val="600"/>
              </a:spcBef>
              <a:buFont typeface="Arial" panose="020B0604020202020204" pitchFamily="34" charset="0"/>
              <a:buChar char="•"/>
              <a:defRPr sz="800">
                <a:solidFill>
                  <a:srgbClr val="3F1A0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180000" marR="0" lvl="0" indent="-1800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3F1A01"/>
              </a:solidFill>
              <a:effectLst/>
              <a:uLnTx/>
              <a:uFillTx/>
              <a:latin typeface="Arial"/>
              <a:ea typeface="+mn-ea"/>
              <a:cs typeface="+mn-cs"/>
            </a:endParaRPr>
          </a:p>
        </p:txBody>
      </p:sp>
      <p:sp>
        <p:nvSpPr>
          <p:cNvPr id="2" name="Text Placeholder 1">
            <a:extLst>
              <a:ext uri="{FF2B5EF4-FFF2-40B4-BE49-F238E27FC236}">
                <a16:creationId xmlns:a16="http://schemas.microsoft.com/office/drawing/2014/main" id="{62178616-A3F8-728A-36A1-FFE9BF1372D6}"/>
              </a:ext>
            </a:extLst>
          </p:cNvPr>
          <p:cNvSpPr>
            <a:spLocks noGrp="1"/>
          </p:cNvSpPr>
          <p:nvPr>
            <p:ph type="body" sz="quarter" idx="17"/>
          </p:nvPr>
        </p:nvSpPr>
        <p:spPr/>
        <p:txBody>
          <a:bodyPr/>
          <a:lstStyle/>
          <a:p>
            <a:r>
              <a:rPr lang="da-DK" dirty="0">
                <a:solidFill>
                  <a:schemeClr val="accent2">
                    <a:lumMod val="50000"/>
                  </a:schemeClr>
                </a:solidFill>
              </a:rPr>
              <a:t>Alzheimer’s disease (AD) – History, definitions and diagnosis </a:t>
            </a:r>
          </a:p>
        </p:txBody>
      </p:sp>
      <p:sp>
        <p:nvSpPr>
          <p:cNvPr id="3" name="Title 2">
            <a:extLst>
              <a:ext uri="{FF2B5EF4-FFF2-40B4-BE49-F238E27FC236}">
                <a16:creationId xmlns:a16="http://schemas.microsoft.com/office/drawing/2014/main" id="{0DA037F7-77A8-FBA6-A81B-BC8422B26445}"/>
              </a:ext>
            </a:extLst>
          </p:cNvPr>
          <p:cNvSpPr>
            <a:spLocks noGrp="1"/>
          </p:cNvSpPr>
          <p:nvPr>
            <p:ph type="title"/>
          </p:nvPr>
        </p:nvSpPr>
        <p:spPr/>
        <p:txBody>
          <a:bodyPr/>
          <a:lstStyle/>
          <a:p>
            <a:r>
              <a:rPr lang="en-GB" dirty="0"/>
              <a:t>Medical history relevant to neurocognitive disorders</a:t>
            </a:r>
            <a:endParaRPr lang="da-DK" dirty="0"/>
          </a:p>
        </p:txBody>
      </p:sp>
      <p:sp>
        <p:nvSpPr>
          <p:cNvPr id="4" name="Content Placeholder 3">
            <a:extLst>
              <a:ext uri="{FF2B5EF4-FFF2-40B4-BE49-F238E27FC236}">
                <a16:creationId xmlns:a16="http://schemas.microsoft.com/office/drawing/2014/main" id="{9ABA3029-7625-0FE1-0F52-A58682487168}"/>
              </a:ext>
            </a:extLst>
          </p:cNvPr>
          <p:cNvSpPr>
            <a:spLocks noGrp="1"/>
          </p:cNvSpPr>
          <p:nvPr>
            <p:ph idx="19"/>
          </p:nvPr>
        </p:nvSpPr>
        <p:spPr>
          <a:xfrm>
            <a:off x="539751" y="1416785"/>
            <a:ext cx="5369783" cy="4415215"/>
          </a:xfrm>
        </p:spPr>
        <p:txBody>
          <a:bodyPr/>
          <a:lstStyle/>
          <a:p>
            <a:r>
              <a:rPr lang="en-GB" dirty="0"/>
              <a:t>Usually, the first step for individuals with cognitive complaints in most countries is to visit their primary </a:t>
            </a:r>
            <a:br>
              <a:rPr lang="en-GB" dirty="0"/>
            </a:br>
            <a:r>
              <a:rPr lang="en-GB" dirty="0"/>
              <a:t>care physicians</a:t>
            </a:r>
          </a:p>
          <a:p>
            <a:r>
              <a:rPr lang="en-GB" dirty="0"/>
              <a:t>During the initial assessment in primary care, </a:t>
            </a:r>
            <a:br>
              <a:rPr lang="en-GB" dirty="0"/>
            </a:br>
            <a:r>
              <a:rPr lang="en-GB" dirty="0"/>
              <a:t>it is crucial to gather a thorough history from the individual with cognitive complaints and their primary caregiver. This should emphasize any cognitive </a:t>
            </a:r>
            <a:br>
              <a:rPr lang="en-GB" dirty="0"/>
            </a:br>
            <a:r>
              <a:rPr lang="en-GB" dirty="0"/>
              <a:t>function disturbances, limitations in daily activities, </a:t>
            </a:r>
            <a:br>
              <a:rPr lang="en-GB" dirty="0"/>
            </a:br>
            <a:r>
              <a:rPr lang="en-GB" dirty="0"/>
              <a:t>and caregiver concerns</a:t>
            </a:r>
          </a:p>
          <a:p>
            <a:r>
              <a:rPr lang="en-GB" dirty="0"/>
              <a:t>Physicians are expected to:</a:t>
            </a:r>
          </a:p>
          <a:p>
            <a:pPr lvl="1"/>
            <a:r>
              <a:rPr lang="en-US" dirty="0"/>
              <a:t>Listen carefully to the main complaints </a:t>
            </a:r>
          </a:p>
          <a:p>
            <a:pPr lvl="1"/>
            <a:r>
              <a:rPr lang="en-US" dirty="0"/>
              <a:t>Take structured history with the patient and the </a:t>
            </a:r>
            <a:br>
              <a:rPr lang="en-US" dirty="0"/>
            </a:br>
            <a:r>
              <a:rPr lang="en-US" dirty="0"/>
              <a:t>accompanying person</a:t>
            </a:r>
          </a:p>
          <a:p>
            <a:pPr lvl="1"/>
            <a:r>
              <a:rPr lang="en-US" dirty="0"/>
              <a:t>Place emphasis on any changes and explore the impact </a:t>
            </a:r>
            <a:br>
              <a:rPr lang="en-US" dirty="0"/>
            </a:br>
            <a:r>
              <a:rPr lang="en-US" dirty="0"/>
              <a:t>on daily life</a:t>
            </a:r>
          </a:p>
          <a:p>
            <a:pPr lvl="1"/>
            <a:r>
              <a:rPr lang="en-US" dirty="0"/>
              <a:t>Ask about mood and </a:t>
            </a:r>
            <a:r>
              <a:rPr lang="en-US" dirty="0" err="1"/>
              <a:t>behavioural</a:t>
            </a:r>
            <a:r>
              <a:rPr lang="en-US" dirty="0"/>
              <a:t> changes (may have </a:t>
            </a:r>
            <a:br>
              <a:rPr lang="en-US" dirty="0"/>
            </a:br>
            <a:r>
              <a:rPr lang="en-US" dirty="0"/>
              <a:t>to be done with the accompanying person alone)</a:t>
            </a:r>
          </a:p>
        </p:txBody>
      </p:sp>
      <p:sp>
        <p:nvSpPr>
          <p:cNvPr id="5" name="Text Placeholder 4">
            <a:extLst>
              <a:ext uri="{FF2B5EF4-FFF2-40B4-BE49-F238E27FC236}">
                <a16:creationId xmlns:a16="http://schemas.microsoft.com/office/drawing/2014/main" id="{41DA8697-1A01-A9A0-04D3-B4F356A064F8}"/>
              </a:ext>
            </a:extLst>
          </p:cNvPr>
          <p:cNvSpPr>
            <a:spLocks noGrp="1"/>
          </p:cNvSpPr>
          <p:nvPr>
            <p:ph type="body" sz="quarter" idx="18"/>
          </p:nvPr>
        </p:nvSpPr>
        <p:spPr/>
        <p:txBody>
          <a:bodyPr anchor="b"/>
          <a:lstStyle/>
          <a:p>
            <a:pPr marL="0" indent="0">
              <a:buNone/>
            </a:pPr>
            <a:r>
              <a:rPr lang="pt-BR" dirty="0">
                <a:solidFill>
                  <a:schemeClr val="accent2">
                    <a:lumMod val="50000"/>
                  </a:schemeClr>
                </a:solidFill>
              </a:rPr>
              <a:t>Gauthier et al. World Alzheimer Report 2021</a:t>
            </a:r>
            <a:endParaRPr lang="en-GB" sz="900" dirty="0">
              <a:solidFill>
                <a:schemeClr val="accent2">
                  <a:lumMod val="50000"/>
                </a:schemeClr>
              </a:solidFill>
            </a:endParaRPr>
          </a:p>
        </p:txBody>
      </p:sp>
      <p:sp>
        <p:nvSpPr>
          <p:cNvPr id="9" name="Rectangle 8">
            <a:extLst>
              <a:ext uri="{FF2B5EF4-FFF2-40B4-BE49-F238E27FC236}">
                <a16:creationId xmlns:a16="http://schemas.microsoft.com/office/drawing/2014/main" id="{89DD4B91-BD5C-8214-4075-4B63CBE265FE}"/>
              </a:ext>
            </a:extLst>
          </p:cNvPr>
          <p:cNvSpPr/>
          <p:nvPr/>
        </p:nvSpPr>
        <p:spPr>
          <a:xfrm>
            <a:off x="6267139" y="1789976"/>
            <a:ext cx="2490325" cy="808451"/>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rtlCol="0" anchor="ctr" anchorCtr="0"/>
          <a:lstStyle/>
          <a:p>
            <a:pPr marL="720000" marR="0" lvl="0" indent="0"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3F1A01"/>
              </a:solidFill>
              <a:effectLst/>
              <a:uLnTx/>
              <a:uFillTx/>
              <a:latin typeface="Arial"/>
              <a:ea typeface="+mn-ea"/>
              <a:cs typeface="+mn-cs"/>
            </a:endParaRPr>
          </a:p>
        </p:txBody>
      </p:sp>
      <p:grpSp>
        <p:nvGrpSpPr>
          <p:cNvPr id="10" name="Group 9">
            <a:extLst>
              <a:ext uri="{FF2B5EF4-FFF2-40B4-BE49-F238E27FC236}">
                <a16:creationId xmlns:a16="http://schemas.microsoft.com/office/drawing/2014/main" id="{C7E20924-2614-E104-2E44-F36BEEF24341}"/>
              </a:ext>
            </a:extLst>
          </p:cNvPr>
          <p:cNvGrpSpPr/>
          <p:nvPr/>
        </p:nvGrpSpPr>
        <p:grpSpPr>
          <a:xfrm>
            <a:off x="8072148" y="1891917"/>
            <a:ext cx="489826" cy="604568"/>
            <a:chOff x="6445736" y="1676392"/>
            <a:chExt cx="489826" cy="604568"/>
          </a:xfrm>
        </p:grpSpPr>
        <p:grpSp>
          <p:nvGrpSpPr>
            <p:cNvPr id="11" name="Graphic 2">
              <a:extLst>
                <a:ext uri="{FF2B5EF4-FFF2-40B4-BE49-F238E27FC236}">
                  <a16:creationId xmlns:a16="http://schemas.microsoft.com/office/drawing/2014/main" id="{9C9F4A46-171B-7C22-6E86-0F4336593109}"/>
                </a:ext>
              </a:extLst>
            </p:cNvPr>
            <p:cNvGrpSpPr/>
            <p:nvPr/>
          </p:nvGrpSpPr>
          <p:grpSpPr>
            <a:xfrm>
              <a:off x="6445736" y="1676392"/>
              <a:ext cx="489826" cy="245070"/>
              <a:chOff x="2528231" y="351"/>
              <a:chExt cx="799176" cy="399845"/>
            </a:xfrm>
            <a:solidFill>
              <a:schemeClr val="accent2"/>
            </a:solidFill>
          </p:grpSpPr>
          <p:sp>
            <p:nvSpPr>
              <p:cNvPr id="13" name="Freeform 60">
                <a:extLst>
                  <a:ext uri="{FF2B5EF4-FFF2-40B4-BE49-F238E27FC236}">
                    <a16:creationId xmlns:a16="http://schemas.microsoft.com/office/drawing/2014/main" id="{CAD43CFD-1B97-F9C3-7D30-B7EAAD086106}"/>
                  </a:ext>
                </a:extLst>
              </p:cNvPr>
              <p:cNvSpPr/>
              <p:nvPr/>
            </p:nvSpPr>
            <p:spPr>
              <a:xfrm>
                <a:off x="2528231" y="187932"/>
                <a:ext cx="119196" cy="161636"/>
              </a:xfrm>
              <a:custGeom>
                <a:avLst/>
                <a:gdLst>
                  <a:gd name="connsiteX0" fmla="*/ 115429 w 119196"/>
                  <a:gd name="connsiteY0" fmla="*/ 136139 h 161636"/>
                  <a:gd name="connsiteX1" fmla="*/ 112588 w 119196"/>
                  <a:gd name="connsiteY1" fmla="*/ 33923 h 161636"/>
                  <a:gd name="connsiteX2" fmla="*/ 33983 w 119196"/>
                  <a:gd name="connsiteY2" fmla="*/ 6733 h 161636"/>
                  <a:gd name="connsiteX3" fmla="*/ 6525 w 119196"/>
                  <a:gd name="connsiteY3" fmla="*/ 89802 h 161636"/>
                  <a:gd name="connsiteX4" fmla="*/ 43050 w 119196"/>
                  <a:gd name="connsiteY4" fmla="*/ 72760 h 161636"/>
                  <a:gd name="connsiteX5" fmla="*/ 50521 w 119196"/>
                  <a:gd name="connsiteY5" fmla="*/ 41454 h 161636"/>
                  <a:gd name="connsiteX6" fmla="*/ 75297 w 119196"/>
                  <a:gd name="connsiteY6" fmla="*/ 51634 h 161636"/>
                  <a:gd name="connsiteX7" fmla="*/ 78425 w 119196"/>
                  <a:gd name="connsiteY7" fmla="*/ 154393 h 161636"/>
                  <a:gd name="connsiteX8" fmla="*/ 81810 w 119196"/>
                  <a:gd name="connsiteY8" fmla="*/ 161637 h 161636"/>
                  <a:gd name="connsiteX9" fmla="*/ 119197 w 119196"/>
                  <a:gd name="connsiteY9" fmla="*/ 144213 h 161636"/>
                  <a:gd name="connsiteX10" fmla="*/ 115429 w 119196"/>
                  <a:gd name="connsiteY10" fmla="*/ 136139 h 161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9196" h="161636">
                    <a:moveTo>
                      <a:pt x="115429" y="136139"/>
                    </a:moveTo>
                    <a:cubicBezTo>
                      <a:pt x="97869" y="98482"/>
                      <a:pt x="131553" y="74643"/>
                      <a:pt x="112588" y="33923"/>
                    </a:cubicBezTo>
                    <a:cubicBezTo>
                      <a:pt x="97486" y="1564"/>
                      <a:pt x="65527" y="-7978"/>
                      <a:pt x="33983" y="6733"/>
                    </a:cubicBezTo>
                    <a:cubicBezTo>
                      <a:pt x="810" y="22211"/>
                      <a:pt x="-7491" y="53230"/>
                      <a:pt x="6525" y="89802"/>
                    </a:cubicBezTo>
                    <a:lnTo>
                      <a:pt x="43050" y="72760"/>
                    </a:lnTo>
                    <a:cubicBezTo>
                      <a:pt x="37399" y="58432"/>
                      <a:pt x="37973" y="47294"/>
                      <a:pt x="50521" y="41454"/>
                    </a:cubicBezTo>
                    <a:cubicBezTo>
                      <a:pt x="63643" y="35359"/>
                      <a:pt x="71401" y="43273"/>
                      <a:pt x="75297" y="51634"/>
                    </a:cubicBezTo>
                    <a:cubicBezTo>
                      <a:pt x="88834" y="80643"/>
                      <a:pt x="53171" y="100301"/>
                      <a:pt x="78425" y="154393"/>
                    </a:cubicBezTo>
                    <a:lnTo>
                      <a:pt x="81810" y="161637"/>
                    </a:lnTo>
                    <a:lnTo>
                      <a:pt x="119197" y="144213"/>
                    </a:lnTo>
                    <a:lnTo>
                      <a:pt x="115429" y="136139"/>
                    </a:ln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4" name="Freeform 61">
                <a:extLst>
                  <a:ext uri="{FF2B5EF4-FFF2-40B4-BE49-F238E27FC236}">
                    <a16:creationId xmlns:a16="http://schemas.microsoft.com/office/drawing/2014/main" id="{6F9F6995-ECE4-EB8D-215D-A3121448DAFF}"/>
                  </a:ext>
                </a:extLst>
              </p:cNvPr>
              <p:cNvSpPr/>
              <p:nvPr/>
            </p:nvSpPr>
            <p:spPr>
              <a:xfrm>
                <a:off x="2622331" y="353289"/>
                <a:ext cx="46917" cy="46906"/>
              </a:xfrm>
              <a:custGeom>
                <a:avLst/>
                <a:gdLst>
                  <a:gd name="connsiteX0" fmla="*/ 13699 w 46917"/>
                  <a:gd name="connsiteY0" fmla="*/ 2535 h 46906"/>
                  <a:gd name="connsiteX1" fmla="*/ 2557 w 46917"/>
                  <a:gd name="connsiteY1" fmla="*/ 33203 h 46906"/>
                  <a:gd name="connsiteX2" fmla="*/ 33207 w 46917"/>
                  <a:gd name="connsiteY2" fmla="*/ 44372 h 46906"/>
                  <a:gd name="connsiteX3" fmla="*/ 44382 w 46917"/>
                  <a:gd name="connsiteY3" fmla="*/ 13704 h 46906"/>
                  <a:gd name="connsiteX4" fmla="*/ 13699 w 46917"/>
                  <a:gd name="connsiteY4" fmla="*/ 2535 h 469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17" h="46906">
                    <a:moveTo>
                      <a:pt x="13699" y="2535"/>
                    </a:moveTo>
                    <a:cubicBezTo>
                      <a:pt x="1152" y="8375"/>
                      <a:pt x="-3318" y="20661"/>
                      <a:pt x="2557" y="33203"/>
                    </a:cubicBezTo>
                    <a:cubicBezTo>
                      <a:pt x="8399" y="45744"/>
                      <a:pt x="20659" y="50212"/>
                      <a:pt x="33207" y="44372"/>
                    </a:cubicBezTo>
                    <a:cubicBezTo>
                      <a:pt x="45754" y="38532"/>
                      <a:pt x="50224" y="26246"/>
                      <a:pt x="44382" y="13704"/>
                    </a:cubicBezTo>
                    <a:cubicBezTo>
                      <a:pt x="38539" y="1163"/>
                      <a:pt x="26247" y="-3305"/>
                      <a:pt x="13699" y="2535"/>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5" name="Freeform 62">
                <a:extLst>
                  <a:ext uri="{FF2B5EF4-FFF2-40B4-BE49-F238E27FC236}">
                    <a16:creationId xmlns:a16="http://schemas.microsoft.com/office/drawing/2014/main" id="{5D5AAC1E-EEEF-3610-4B19-A6CDBE98243A}"/>
                  </a:ext>
                </a:extLst>
              </p:cNvPr>
              <p:cNvSpPr/>
              <p:nvPr/>
            </p:nvSpPr>
            <p:spPr>
              <a:xfrm>
                <a:off x="2901634" y="192145"/>
                <a:ext cx="49998" cy="49975"/>
              </a:xfrm>
              <a:custGeom>
                <a:avLst/>
                <a:gdLst>
                  <a:gd name="connsiteX0" fmla="*/ 49998 w 49998"/>
                  <a:gd name="connsiteY0" fmla="*/ 24988 h 49975"/>
                  <a:gd name="connsiteX1" fmla="*/ 24999 w 49998"/>
                  <a:gd name="connsiteY1" fmla="*/ 49975 h 49975"/>
                  <a:gd name="connsiteX2" fmla="*/ 0 w 49998"/>
                  <a:gd name="connsiteY2" fmla="*/ 24988 h 49975"/>
                  <a:gd name="connsiteX3" fmla="*/ 24999 w 49998"/>
                  <a:gd name="connsiteY3" fmla="*/ 0 h 49975"/>
                  <a:gd name="connsiteX4" fmla="*/ 49998 w 49998"/>
                  <a:gd name="connsiteY4" fmla="*/ 24988 h 49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98" h="49975">
                    <a:moveTo>
                      <a:pt x="49998" y="24988"/>
                    </a:moveTo>
                    <a:cubicBezTo>
                      <a:pt x="49998" y="38788"/>
                      <a:pt x="38806" y="49975"/>
                      <a:pt x="24999" y="49975"/>
                    </a:cubicBezTo>
                    <a:cubicBezTo>
                      <a:pt x="11192" y="49975"/>
                      <a:pt x="0" y="38788"/>
                      <a:pt x="0" y="24988"/>
                    </a:cubicBezTo>
                    <a:cubicBezTo>
                      <a:pt x="0" y="11187"/>
                      <a:pt x="11192" y="0"/>
                      <a:pt x="24999" y="0"/>
                    </a:cubicBezTo>
                    <a:cubicBezTo>
                      <a:pt x="38806" y="0"/>
                      <a:pt x="49998" y="11187"/>
                      <a:pt x="49998" y="24988"/>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6" name="Freeform 63">
                <a:extLst>
                  <a:ext uri="{FF2B5EF4-FFF2-40B4-BE49-F238E27FC236}">
                    <a16:creationId xmlns:a16="http://schemas.microsoft.com/office/drawing/2014/main" id="{3CD765E6-A25B-B41F-228B-4C2D02E49902}"/>
                  </a:ext>
                </a:extLst>
              </p:cNvPr>
              <p:cNvSpPr/>
              <p:nvPr/>
            </p:nvSpPr>
            <p:spPr>
              <a:xfrm>
                <a:off x="2863002" y="351"/>
                <a:ext cx="129593" cy="173827"/>
              </a:xfrm>
              <a:custGeom>
                <a:avLst/>
                <a:gdLst>
                  <a:gd name="connsiteX0" fmla="*/ 64972 w 129593"/>
                  <a:gd name="connsiteY0" fmla="*/ 0 h 173827"/>
                  <a:gd name="connsiteX1" fmla="*/ 0 w 129593"/>
                  <a:gd name="connsiteY1" fmla="*/ 68931 h 173827"/>
                  <a:gd name="connsiteX2" fmla="*/ 43645 w 129593"/>
                  <a:gd name="connsiteY2" fmla="*/ 68931 h 173827"/>
                  <a:gd name="connsiteX3" fmla="*/ 65291 w 129593"/>
                  <a:gd name="connsiteY3" fmla="*/ 41614 h 173827"/>
                  <a:gd name="connsiteX4" fmla="*/ 84959 w 129593"/>
                  <a:gd name="connsiteY4" fmla="*/ 62931 h 173827"/>
                  <a:gd name="connsiteX5" fmla="*/ 40995 w 129593"/>
                  <a:gd name="connsiteY5" fmla="*/ 165179 h 173827"/>
                  <a:gd name="connsiteX6" fmla="*/ 40995 w 129593"/>
                  <a:gd name="connsiteY6" fmla="*/ 173827 h 173827"/>
                  <a:gd name="connsiteX7" fmla="*/ 85629 w 129593"/>
                  <a:gd name="connsiteY7" fmla="*/ 173827 h 173827"/>
                  <a:gd name="connsiteX8" fmla="*/ 85629 w 129593"/>
                  <a:gd name="connsiteY8" fmla="*/ 164158 h 173827"/>
                  <a:gd name="connsiteX9" fmla="*/ 129593 w 129593"/>
                  <a:gd name="connsiteY9" fmla="*/ 62580 h 173827"/>
                  <a:gd name="connsiteX10" fmla="*/ 64972 w 129593"/>
                  <a:gd name="connsiteY10" fmla="*/ 0 h 173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9593" h="173827">
                    <a:moveTo>
                      <a:pt x="64972" y="0"/>
                    </a:moveTo>
                    <a:cubicBezTo>
                      <a:pt x="25318" y="0"/>
                      <a:pt x="3001" y="26647"/>
                      <a:pt x="0" y="68931"/>
                    </a:cubicBezTo>
                    <a:lnTo>
                      <a:pt x="43645" y="68931"/>
                    </a:lnTo>
                    <a:cubicBezTo>
                      <a:pt x="44634" y="52273"/>
                      <a:pt x="50318" y="41614"/>
                      <a:pt x="65291" y="41614"/>
                    </a:cubicBezTo>
                    <a:cubicBezTo>
                      <a:pt x="80265" y="41614"/>
                      <a:pt x="84959" y="52943"/>
                      <a:pt x="84959" y="62931"/>
                    </a:cubicBezTo>
                    <a:cubicBezTo>
                      <a:pt x="84959" y="97557"/>
                      <a:pt x="40995" y="100556"/>
                      <a:pt x="40995" y="165179"/>
                    </a:cubicBezTo>
                    <a:lnTo>
                      <a:pt x="40995" y="173827"/>
                    </a:lnTo>
                    <a:lnTo>
                      <a:pt x="85629" y="173827"/>
                    </a:lnTo>
                    <a:lnTo>
                      <a:pt x="85629" y="164158"/>
                    </a:lnTo>
                    <a:cubicBezTo>
                      <a:pt x="85629" y="119193"/>
                      <a:pt x="129593" y="111215"/>
                      <a:pt x="129593" y="62580"/>
                    </a:cubicBezTo>
                    <a:cubicBezTo>
                      <a:pt x="129625" y="23966"/>
                      <a:pt x="102615" y="0"/>
                      <a:pt x="64972" y="0"/>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7" name="Freeform 64">
                <a:extLst>
                  <a:ext uri="{FF2B5EF4-FFF2-40B4-BE49-F238E27FC236}">
                    <a16:creationId xmlns:a16="http://schemas.microsoft.com/office/drawing/2014/main" id="{4910EB48-AC37-3365-DDFC-1F7ABA6F615C}"/>
                  </a:ext>
                </a:extLst>
              </p:cNvPr>
              <p:cNvSpPr/>
              <p:nvPr/>
            </p:nvSpPr>
            <p:spPr>
              <a:xfrm>
                <a:off x="3207019" y="187960"/>
                <a:ext cx="120388" cy="155386"/>
              </a:xfrm>
              <a:custGeom>
                <a:avLst/>
                <a:gdLst>
                  <a:gd name="connsiteX0" fmla="*/ 85470 w 120388"/>
                  <a:gd name="connsiteY0" fmla="*/ 6164 h 155386"/>
                  <a:gd name="connsiteX1" fmla="*/ 6481 w 120388"/>
                  <a:gd name="connsiteY1" fmla="*/ 37598 h 155386"/>
                  <a:gd name="connsiteX2" fmla="*/ 41985 w 120388"/>
                  <a:gd name="connsiteY2" fmla="*/ 54128 h 155386"/>
                  <a:gd name="connsiteX3" fmla="*/ 69985 w 120388"/>
                  <a:gd name="connsiteY3" fmla="*/ 40151 h 155386"/>
                  <a:gd name="connsiteX4" fmla="*/ 77871 w 120388"/>
                  <a:gd name="connsiteY4" fmla="*/ 64947 h 155386"/>
                  <a:gd name="connsiteX5" fmla="*/ 3289 w 120388"/>
                  <a:gd name="connsiteY5" fmla="*/ 131420 h 155386"/>
                  <a:gd name="connsiteX6" fmla="*/ 0 w 120388"/>
                  <a:gd name="connsiteY6" fmla="*/ 138473 h 155386"/>
                  <a:gd name="connsiteX7" fmla="*/ 36333 w 120388"/>
                  <a:gd name="connsiteY7" fmla="*/ 155387 h 155386"/>
                  <a:gd name="connsiteX8" fmla="*/ 40005 w 120388"/>
                  <a:gd name="connsiteY8" fmla="*/ 147536 h 155386"/>
                  <a:gd name="connsiteX9" fmla="*/ 114332 w 120388"/>
                  <a:gd name="connsiteY9" fmla="*/ 81573 h 155386"/>
                  <a:gd name="connsiteX10" fmla="*/ 85502 w 120388"/>
                  <a:gd name="connsiteY10" fmla="*/ 6132 h 155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0388" h="155386">
                    <a:moveTo>
                      <a:pt x="85470" y="6164"/>
                    </a:moveTo>
                    <a:cubicBezTo>
                      <a:pt x="53223" y="-8867"/>
                      <a:pt x="24935" y="4345"/>
                      <a:pt x="6481" y="37598"/>
                    </a:cubicBezTo>
                    <a:lnTo>
                      <a:pt x="41985" y="54128"/>
                    </a:lnTo>
                    <a:cubicBezTo>
                      <a:pt x="49104" y="40980"/>
                      <a:pt x="57789" y="34470"/>
                      <a:pt x="69985" y="40151"/>
                    </a:cubicBezTo>
                    <a:cubicBezTo>
                      <a:pt x="82724" y="46086"/>
                      <a:pt x="81670" y="56809"/>
                      <a:pt x="77871" y="64947"/>
                    </a:cubicBezTo>
                    <a:cubicBezTo>
                      <a:pt x="64717" y="93125"/>
                      <a:pt x="27809" y="78861"/>
                      <a:pt x="3289" y="131420"/>
                    </a:cubicBezTo>
                    <a:lnTo>
                      <a:pt x="0" y="138473"/>
                    </a:lnTo>
                    <a:lnTo>
                      <a:pt x="36333" y="155387"/>
                    </a:lnTo>
                    <a:lnTo>
                      <a:pt x="40005" y="147536"/>
                    </a:lnTo>
                    <a:cubicBezTo>
                      <a:pt x="57054" y="110965"/>
                      <a:pt x="95878" y="121145"/>
                      <a:pt x="114332" y="81573"/>
                    </a:cubicBezTo>
                    <a:cubicBezTo>
                      <a:pt x="128987" y="50139"/>
                      <a:pt x="116152" y="20429"/>
                      <a:pt x="85502" y="6132"/>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8" name="Freeform 65">
                <a:extLst>
                  <a:ext uri="{FF2B5EF4-FFF2-40B4-BE49-F238E27FC236}">
                    <a16:creationId xmlns:a16="http://schemas.microsoft.com/office/drawing/2014/main" id="{3427D5CB-329C-BDBC-4380-9018F6F0CC0C}"/>
                  </a:ext>
                </a:extLst>
              </p:cNvPr>
              <p:cNvSpPr/>
              <p:nvPr/>
            </p:nvSpPr>
            <p:spPr>
              <a:xfrm>
                <a:off x="3186346" y="347197"/>
                <a:ext cx="45586" cy="45559"/>
              </a:xfrm>
              <a:custGeom>
                <a:avLst/>
                <a:gdLst>
                  <a:gd name="connsiteX0" fmla="*/ 32263 w 45586"/>
                  <a:gd name="connsiteY0" fmla="*/ 2468 h 45559"/>
                  <a:gd name="connsiteX1" fmla="*/ 2475 w 45586"/>
                  <a:gd name="connsiteY1" fmla="*/ 13286 h 45559"/>
                  <a:gd name="connsiteX2" fmla="*/ 13298 w 45586"/>
                  <a:gd name="connsiteY2" fmla="*/ 43092 h 45559"/>
                  <a:gd name="connsiteX3" fmla="*/ 43118 w 45586"/>
                  <a:gd name="connsiteY3" fmla="*/ 32242 h 45559"/>
                  <a:gd name="connsiteX4" fmla="*/ 32263 w 45586"/>
                  <a:gd name="connsiteY4" fmla="*/ 2468 h 45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86" h="45559">
                    <a:moveTo>
                      <a:pt x="32263" y="2468"/>
                    </a:moveTo>
                    <a:cubicBezTo>
                      <a:pt x="20067" y="-3213"/>
                      <a:pt x="8158" y="1127"/>
                      <a:pt x="2475" y="13286"/>
                    </a:cubicBezTo>
                    <a:cubicBezTo>
                      <a:pt x="-3208" y="25477"/>
                      <a:pt x="1102" y="37412"/>
                      <a:pt x="13298" y="43092"/>
                    </a:cubicBezTo>
                    <a:cubicBezTo>
                      <a:pt x="25494" y="48773"/>
                      <a:pt x="37435" y="44433"/>
                      <a:pt x="43118" y="32242"/>
                    </a:cubicBezTo>
                    <a:cubicBezTo>
                      <a:pt x="48801" y="20083"/>
                      <a:pt x="44459" y="8148"/>
                      <a:pt x="32263" y="2468"/>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sp>
          <p:nvSpPr>
            <p:cNvPr id="12" name="Freeform 59">
              <a:extLst>
                <a:ext uri="{FF2B5EF4-FFF2-40B4-BE49-F238E27FC236}">
                  <a16:creationId xmlns:a16="http://schemas.microsoft.com/office/drawing/2014/main" id="{9E1E5619-19C2-42F8-B692-24D360E48419}"/>
                </a:ext>
              </a:extLst>
            </p:cNvPr>
            <p:cNvSpPr/>
            <p:nvPr/>
          </p:nvSpPr>
          <p:spPr>
            <a:xfrm>
              <a:off x="6450910" y="1742758"/>
              <a:ext cx="481860" cy="538202"/>
            </a:xfrm>
            <a:custGeom>
              <a:avLst/>
              <a:gdLst>
                <a:gd name="connsiteX0" fmla="*/ 678457 w 786179"/>
                <a:gd name="connsiteY0" fmla="*/ 662919 h 878104"/>
                <a:gd name="connsiteX1" fmla="*/ 523641 w 786179"/>
                <a:gd name="connsiteY1" fmla="*/ 595392 h 878104"/>
                <a:gd name="connsiteX2" fmla="*/ 512371 w 786179"/>
                <a:gd name="connsiteY2" fmla="*/ 578159 h 878104"/>
                <a:gd name="connsiteX3" fmla="*/ 512371 w 786179"/>
                <a:gd name="connsiteY3" fmla="*/ 519727 h 878104"/>
                <a:gd name="connsiteX4" fmla="*/ 615656 w 786179"/>
                <a:gd name="connsiteY4" fmla="*/ 332209 h 878104"/>
                <a:gd name="connsiteX5" fmla="*/ 615656 w 786179"/>
                <a:gd name="connsiteY5" fmla="*/ 232706 h 878104"/>
                <a:gd name="connsiteX6" fmla="*/ 471982 w 786179"/>
                <a:gd name="connsiteY6" fmla="*/ 0 h 878104"/>
                <a:gd name="connsiteX7" fmla="*/ 455157 w 786179"/>
                <a:gd name="connsiteY7" fmla="*/ 43880 h 878104"/>
                <a:gd name="connsiteX8" fmla="*/ 568658 w 786179"/>
                <a:gd name="connsiteY8" fmla="*/ 232738 h 878104"/>
                <a:gd name="connsiteX9" fmla="*/ 568658 w 786179"/>
                <a:gd name="connsiteY9" fmla="*/ 332241 h 878104"/>
                <a:gd name="connsiteX10" fmla="*/ 393058 w 786179"/>
                <a:gd name="connsiteY10" fmla="*/ 507728 h 878104"/>
                <a:gd name="connsiteX11" fmla="*/ 217457 w 786179"/>
                <a:gd name="connsiteY11" fmla="*/ 332241 h 878104"/>
                <a:gd name="connsiteX12" fmla="*/ 217457 w 786179"/>
                <a:gd name="connsiteY12" fmla="*/ 232738 h 878104"/>
                <a:gd name="connsiteX13" fmla="*/ 330959 w 786179"/>
                <a:gd name="connsiteY13" fmla="*/ 43880 h 878104"/>
                <a:gd name="connsiteX14" fmla="*/ 314133 w 786179"/>
                <a:gd name="connsiteY14" fmla="*/ 0 h 878104"/>
                <a:gd name="connsiteX15" fmla="*/ 170460 w 786179"/>
                <a:gd name="connsiteY15" fmla="*/ 232706 h 878104"/>
                <a:gd name="connsiteX16" fmla="*/ 170460 w 786179"/>
                <a:gd name="connsiteY16" fmla="*/ 332209 h 878104"/>
                <a:gd name="connsiteX17" fmla="*/ 273745 w 786179"/>
                <a:gd name="connsiteY17" fmla="*/ 519727 h 878104"/>
                <a:gd name="connsiteX18" fmla="*/ 273745 w 786179"/>
                <a:gd name="connsiteY18" fmla="*/ 578159 h 878104"/>
                <a:gd name="connsiteX19" fmla="*/ 262475 w 786179"/>
                <a:gd name="connsiteY19" fmla="*/ 595392 h 878104"/>
                <a:gd name="connsiteX20" fmla="*/ 107659 w 786179"/>
                <a:gd name="connsiteY20" fmla="*/ 662919 h 878104"/>
                <a:gd name="connsiteX21" fmla="*/ 0 w 786179"/>
                <a:gd name="connsiteY21" fmla="*/ 844661 h 878104"/>
                <a:gd name="connsiteX22" fmla="*/ 0 w 786179"/>
                <a:gd name="connsiteY22" fmla="*/ 878105 h 878104"/>
                <a:gd name="connsiteX23" fmla="*/ 786180 w 786179"/>
                <a:gd name="connsiteY23" fmla="*/ 878105 h 878104"/>
                <a:gd name="connsiteX24" fmla="*/ 786180 w 786179"/>
                <a:gd name="connsiteY24" fmla="*/ 844661 h 878104"/>
                <a:gd name="connsiteX25" fmla="*/ 678521 w 786179"/>
                <a:gd name="connsiteY25" fmla="*/ 662919 h 878104"/>
                <a:gd name="connsiteX26" fmla="*/ 47476 w 786179"/>
                <a:gd name="connsiteY26" fmla="*/ 831130 h 878104"/>
                <a:gd name="connsiteX27" fmla="*/ 126432 w 786179"/>
                <a:gd name="connsiteY27" fmla="*/ 706001 h 878104"/>
                <a:gd name="connsiteX28" fmla="*/ 281248 w 786179"/>
                <a:gd name="connsiteY28" fmla="*/ 638474 h 878104"/>
                <a:gd name="connsiteX29" fmla="*/ 320742 w 786179"/>
                <a:gd name="connsiteY29" fmla="*/ 578191 h 878104"/>
                <a:gd name="connsiteX30" fmla="*/ 320742 w 786179"/>
                <a:gd name="connsiteY30" fmla="*/ 542449 h 878104"/>
                <a:gd name="connsiteX31" fmla="*/ 393058 w 786179"/>
                <a:gd name="connsiteY31" fmla="*/ 554735 h 878104"/>
                <a:gd name="connsiteX32" fmla="*/ 465373 w 786179"/>
                <a:gd name="connsiteY32" fmla="*/ 542449 h 878104"/>
                <a:gd name="connsiteX33" fmla="*/ 465373 w 786179"/>
                <a:gd name="connsiteY33" fmla="*/ 578191 h 878104"/>
                <a:gd name="connsiteX34" fmla="*/ 504868 w 786179"/>
                <a:gd name="connsiteY34" fmla="*/ 638474 h 878104"/>
                <a:gd name="connsiteX35" fmla="*/ 659683 w 786179"/>
                <a:gd name="connsiteY35" fmla="*/ 706001 h 878104"/>
                <a:gd name="connsiteX36" fmla="*/ 738640 w 786179"/>
                <a:gd name="connsiteY36" fmla="*/ 831130 h 878104"/>
                <a:gd name="connsiteX37" fmla="*/ 47476 w 786179"/>
                <a:gd name="connsiteY37" fmla="*/ 831130 h 878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786179" h="878104">
                  <a:moveTo>
                    <a:pt x="678457" y="662919"/>
                  </a:moveTo>
                  <a:lnTo>
                    <a:pt x="523641" y="595392"/>
                  </a:lnTo>
                  <a:cubicBezTo>
                    <a:pt x="516776" y="592392"/>
                    <a:pt x="512371" y="585627"/>
                    <a:pt x="512371" y="578159"/>
                  </a:cubicBezTo>
                  <a:lnTo>
                    <a:pt x="512371" y="519727"/>
                  </a:lnTo>
                  <a:cubicBezTo>
                    <a:pt x="574342" y="480188"/>
                    <a:pt x="615656" y="411001"/>
                    <a:pt x="615656" y="332209"/>
                  </a:cubicBezTo>
                  <a:lnTo>
                    <a:pt x="615656" y="232706"/>
                  </a:lnTo>
                  <a:cubicBezTo>
                    <a:pt x="615656" y="121491"/>
                    <a:pt x="561954" y="34466"/>
                    <a:pt x="471982" y="0"/>
                  </a:cubicBezTo>
                  <a:lnTo>
                    <a:pt x="455157" y="43880"/>
                  </a:lnTo>
                  <a:cubicBezTo>
                    <a:pt x="527281" y="71548"/>
                    <a:pt x="568658" y="140351"/>
                    <a:pt x="568658" y="232738"/>
                  </a:cubicBezTo>
                  <a:lnTo>
                    <a:pt x="568658" y="332241"/>
                  </a:lnTo>
                  <a:cubicBezTo>
                    <a:pt x="568658" y="429000"/>
                    <a:pt x="489894" y="507728"/>
                    <a:pt x="393058" y="507728"/>
                  </a:cubicBezTo>
                  <a:cubicBezTo>
                    <a:pt x="296222" y="507728"/>
                    <a:pt x="217457" y="429000"/>
                    <a:pt x="217457" y="332241"/>
                  </a:cubicBezTo>
                  <a:lnTo>
                    <a:pt x="217457" y="232738"/>
                  </a:lnTo>
                  <a:cubicBezTo>
                    <a:pt x="217457" y="140383"/>
                    <a:pt x="258835" y="71548"/>
                    <a:pt x="330959" y="43880"/>
                  </a:cubicBezTo>
                  <a:lnTo>
                    <a:pt x="314133" y="0"/>
                  </a:lnTo>
                  <a:cubicBezTo>
                    <a:pt x="224162" y="34497"/>
                    <a:pt x="170460" y="121491"/>
                    <a:pt x="170460" y="232706"/>
                  </a:cubicBezTo>
                  <a:lnTo>
                    <a:pt x="170460" y="332209"/>
                  </a:lnTo>
                  <a:cubicBezTo>
                    <a:pt x="170460" y="411001"/>
                    <a:pt x="211774" y="480188"/>
                    <a:pt x="273745" y="519727"/>
                  </a:cubicBezTo>
                  <a:lnTo>
                    <a:pt x="273745" y="578159"/>
                  </a:lnTo>
                  <a:cubicBezTo>
                    <a:pt x="273745" y="585627"/>
                    <a:pt x="269307" y="592392"/>
                    <a:pt x="262475" y="595392"/>
                  </a:cubicBezTo>
                  <a:lnTo>
                    <a:pt x="107659" y="662919"/>
                  </a:lnTo>
                  <a:cubicBezTo>
                    <a:pt x="43262" y="691002"/>
                    <a:pt x="0" y="764049"/>
                    <a:pt x="0" y="844661"/>
                  </a:cubicBezTo>
                  <a:lnTo>
                    <a:pt x="0" y="878105"/>
                  </a:lnTo>
                  <a:lnTo>
                    <a:pt x="786180" y="878105"/>
                  </a:lnTo>
                  <a:lnTo>
                    <a:pt x="786180" y="844661"/>
                  </a:lnTo>
                  <a:cubicBezTo>
                    <a:pt x="786180" y="764049"/>
                    <a:pt x="742918" y="691002"/>
                    <a:pt x="678521" y="662919"/>
                  </a:cubicBezTo>
                  <a:close/>
                  <a:moveTo>
                    <a:pt x="47476" y="831130"/>
                  </a:moveTo>
                  <a:cubicBezTo>
                    <a:pt x="51722" y="774485"/>
                    <a:pt x="82373" y="725212"/>
                    <a:pt x="126432" y="706001"/>
                  </a:cubicBezTo>
                  <a:lnTo>
                    <a:pt x="281248" y="638474"/>
                  </a:lnTo>
                  <a:cubicBezTo>
                    <a:pt x="305226" y="628038"/>
                    <a:pt x="320742" y="604359"/>
                    <a:pt x="320742" y="578191"/>
                  </a:cubicBezTo>
                  <a:lnTo>
                    <a:pt x="320742" y="542449"/>
                  </a:lnTo>
                  <a:cubicBezTo>
                    <a:pt x="343443" y="550268"/>
                    <a:pt x="367708" y="554735"/>
                    <a:pt x="393058" y="554735"/>
                  </a:cubicBezTo>
                  <a:cubicBezTo>
                    <a:pt x="418408" y="554735"/>
                    <a:pt x="442673" y="550268"/>
                    <a:pt x="465373" y="542449"/>
                  </a:cubicBezTo>
                  <a:lnTo>
                    <a:pt x="465373" y="578191"/>
                  </a:lnTo>
                  <a:cubicBezTo>
                    <a:pt x="465373" y="604359"/>
                    <a:pt x="480890" y="628038"/>
                    <a:pt x="504868" y="638474"/>
                  </a:cubicBezTo>
                  <a:lnTo>
                    <a:pt x="659683" y="706001"/>
                  </a:lnTo>
                  <a:cubicBezTo>
                    <a:pt x="703743" y="725212"/>
                    <a:pt x="734394" y="774485"/>
                    <a:pt x="738640" y="831130"/>
                  </a:cubicBezTo>
                  <a:lnTo>
                    <a:pt x="47476" y="831130"/>
                  </a:lnTo>
                  <a:close/>
                </a:path>
              </a:pathLst>
            </a:custGeom>
            <a:solidFill>
              <a:schemeClr val="tx1"/>
            </a:solid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3F1A01"/>
                </a:solidFill>
                <a:effectLst/>
                <a:uLnTx/>
                <a:uFillTx/>
                <a:latin typeface="Arial"/>
                <a:ea typeface="+mn-ea"/>
                <a:cs typeface="+mn-cs"/>
              </a:endParaRPr>
            </a:p>
          </p:txBody>
        </p:sp>
      </p:grpSp>
      <p:sp>
        <p:nvSpPr>
          <p:cNvPr id="19" name="Rectangle 18">
            <a:extLst>
              <a:ext uri="{FF2B5EF4-FFF2-40B4-BE49-F238E27FC236}">
                <a16:creationId xmlns:a16="http://schemas.microsoft.com/office/drawing/2014/main" id="{CC7D3828-1ADA-4D1F-AF70-F8EF7F8BD8DB}"/>
              </a:ext>
            </a:extLst>
          </p:cNvPr>
          <p:cNvSpPr/>
          <p:nvPr/>
        </p:nvSpPr>
        <p:spPr>
          <a:xfrm>
            <a:off x="6267139" y="1789976"/>
            <a:ext cx="210675" cy="21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rial"/>
                <a:ea typeface="+mn-ea"/>
                <a:cs typeface="+mn-cs"/>
              </a:rPr>
              <a:t>1</a:t>
            </a:r>
          </a:p>
        </p:txBody>
      </p:sp>
      <p:sp>
        <p:nvSpPr>
          <p:cNvPr id="29" name="Rectangle 28">
            <a:extLst>
              <a:ext uri="{FF2B5EF4-FFF2-40B4-BE49-F238E27FC236}">
                <a16:creationId xmlns:a16="http://schemas.microsoft.com/office/drawing/2014/main" id="{7659617B-348B-ACE4-DAA8-DB789B778B7D}"/>
              </a:ext>
            </a:extLst>
          </p:cNvPr>
          <p:cNvSpPr/>
          <p:nvPr/>
        </p:nvSpPr>
        <p:spPr>
          <a:xfrm>
            <a:off x="6267139" y="2707945"/>
            <a:ext cx="2490325" cy="808451"/>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rtlCol="0" anchor="ctr" anchorCtr="0"/>
          <a:lstStyle/>
          <a:p>
            <a:pPr marL="720000" marR="0" lvl="0" indent="0" defTabSz="914400" rtl="0" eaLnBrk="1" fontAlgn="auto" latinLnBrk="0" hangingPunct="1">
              <a:lnSpc>
                <a:spcPct val="100000"/>
              </a:lnSpc>
              <a:spcBef>
                <a:spcPts val="0"/>
              </a:spcBef>
              <a:spcAft>
                <a:spcPts val="0"/>
              </a:spcAft>
              <a:buClrTx/>
              <a:buSzTx/>
              <a:buFontTx/>
              <a:buNone/>
              <a:tabLst/>
              <a:defRPr/>
            </a:pPr>
            <a:endParaRPr lang="en-US" sz="1200" dirty="0">
              <a:solidFill>
                <a:srgbClr val="3F1A01"/>
              </a:solidFill>
              <a:latin typeface="Arial"/>
            </a:endParaRPr>
          </a:p>
        </p:txBody>
      </p:sp>
      <p:sp>
        <p:nvSpPr>
          <p:cNvPr id="30" name="Rectangle 29">
            <a:extLst>
              <a:ext uri="{FF2B5EF4-FFF2-40B4-BE49-F238E27FC236}">
                <a16:creationId xmlns:a16="http://schemas.microsoft.com/office/drawing/2014/main" id="{2CBE361B-BFE9-BFE9-104A-D173AE9E7116}"/>
              </a:ext>
            </a:extLst>
          </p:cNvPr>
          <p:cNvSpPr/>
          <p:nvPr/>
        </p:nvSpPr>
        <p:spPr>
          <a:xfrm>
            <a:off x="6267139" y="3619833"/>
            <a:ext cx="2490325" cy="808451"/>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rtlCol="0" anchor="ctr" anchorCtr="0"/>
          <a:lstStyle/>
          <a:p>
            <a:pPr marL="720000" marR="0" lvl="0" indent="0"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3F1A01"/>
              </a:solidFill>
              <a:effectLst/>
              <a:uLnTx/>
              <a:uFillTx/>
              <a:latin typeface="Arial"/>
              <a:ea typeface="+mn-ea"/>
              <a:cs typeface="+mn-cs"/>
            </a:endParaRPr>
          </a:p>
        </p:txBody>
      </p:sp>
      <p:sp>
        <p:nvSpPr>
          <p:cNvPr id="31" name="Rectangle 30">
            <a:extLst>
              <a:ext uri="{FF2B5EF4-FFF2-40B4-BE49-F238E27FC236}">
                <a16:creationId xmlns:a16="http://schemas.microsoft.com/office/drawing/2014/main" id="{C104AF3A-1B0F-C0DC-7845-4A9DD81C1F74}"/>
              </a:ext>
            </a:extLst>
          </p:cNvPr>
          <p:cNvSpPr/>
          <p:nvPr/>
        </p:nvSpPr>
        <p:spPr>
          <a:xfrm>
            <a:off x="6267139" y="4543883"/>
            <a:ext cx="2490325" cy="808451"/>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rtlCol="0" anchor="ctr" anchorCtr="0"/>
          <a:lstStyle/>
          <a:p>
            <a:pPr marL="720000" marR="0" lvl="0" indent="0"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3F1A01"/>
              </a:solidFill>
              <a:effectLst/>
              <a:uLnTx/>
              <a:uFillTx/>
              <a:latin typeface="Arial"/>
              <a:ea typeface="+mn-ea"/>
              <a:cs typeface="+mn-cs"/>
            </a:endParaRPr>
          </a:p>
        </p:txBody>
      </p:sp>
      <p:sp>
        <p:nvSpPr>
          <p:cNvPr id="32" name="Rectangle 31">
            <a:extLst>
              <a:ext uri="{FF2B5EF4-FFF2-40B4-BE49-F238E27FC236}">
                <a16:creationId xmlns:a16="http://schemas.microsoft.com/office/drawing/2014/main" id="{C5B85997-37D5-3BE6-0214-79996B88BBD9}"/>
              </a:ext>
            </a:extLst>
          </p:cNvPr>
          <p:cNvSpPr/>
          <p:nvPr/>
        </p:nvSpPr>
        <p:spPr>
          <a:xfrm>
            <a:off x="6267139" y="5461851"/>
            <a:ext cx="2490325" cy="808451"/>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rtlCol="0" anchor="ctr" anchorCtr="0"/>
          <a:lstStyle/>
          <a:p>
            <a:pPr marL="720000" marR="0" lvl="0" indent="0"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3F1A01"/>
              </a:solidFill>
              <a:effectLst/>
              <a:uLnTx/>
              <a:uFillTx/>
              <a:latin typeface="Arial"/>
              <a:ea typeface="+mn-ea"/>
              <a:cs typeface="+mn-cs"/>
            </a:endParaRPr>
          </a:p>
        </p:txBody>
      </p:sp>
      <p:sp>
        <p:nvSpPr>
          <p:cNvPr id="33" name="Rectangle 32">
            <a:extLst>
              <a:ext uri="{FF2B5EF4-FFF2-40B4-BE49-F238E27FC236}">
                <a16:creationId xmlns:a16="http://schemas.microsoft.com/office/drawing/2014/main" id="{6E4FB2C1-F4B7-3533-3E8B-97039BDAE898}"/>
              </a:ext>
            </a:extLst>
          </p:cNvPr>
          <p:cNvSpPr/>
          <p:nvPr/>
        </p:nvSpPr>
        <p:spPr>
          <a:xfrm>
            <a:off x="8963992" y="1789976"/>
            <a:ext cx="2490325" cy="808451"/>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rtlCol="0" anchor="ctr" anchorCtr="0"/>
          <a:lstStyle/>
          <a:p>
            <a:pPr marL="720000" marR="0" lvl="0" indent="0"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3F1A01"/>
              </a:solidFill>
              <a:effectLst/>
              <a:uLnTx/>
              <a:uFillTx/>
              <a:latin typeface="Arial"/>
              <a:ea typeface="+mn-ea"/>
              <a:cs typeface="+mn-cs"/>
            </a:endParaRPr>
          </a:p>
        </p:txBody>
      </p:sp>
      <p:sp>
        <p:nvSpPr>
          <p:cNvPr id="34" name="Rectangle 33">
            <a:extLst>
              <a:ext uri="{FF2B5EF4-FFF2-40B4-BE49-F238E27FC236}">
                <a16:creationId xmlns:a16="http://schemas.microsoft.com/office/drawing/2014/main" id="{E80439BB-6E75-BA16-C80D-98358F4E010A}"/>
              </a:ext>
            </a:extLst>
          </p:cNvPr>
          <p:cNvSpPr/>
          <p:nvPr/>
        </p:nvSpPr>
        <p:spPr>
          <a:xfrm>
            <a:off x="8963992" y="2707945"/>
            <a:ext cx="2490325" cy="808451"/>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rtlCol="0" anchor="ctr" anchorCtr="0"/>
          <a:lstStyle/>
          <a:p>
            <a:pPr marL="720000" marR="0" lvl="0" indent="0"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3F1A01"/>
              </a:solidFill>
              <a:effectLst/>
              <a:uLnTx/>
              <a:uFillTx/>
              <a:latin typeface="Arial"/>
              <a:ea typeface="+mn-ea"/>
              <a:cs typeface="+mn-cs"/>
            </a:endParaRPr>
          </a:p>
        </p:txBody>
      </p:sp>
      <p:sp>
        <p:nvSpPr>
          <p:cNvPr id="35" name="Rectangle 34">
            <a:extLst>
              <a:ext uri="{FF2B5EF4-FFF2-40B4-BE49-F238E27FC236}">
                <a16:creationId xmlns:a16="http://schemas.microsoft.com/office/drawing/2014/main" id="{E799288A-EA7A-2F73-004D-C72C8DB2FD76}"/>
              </a:ext>
            </a:extLst>
          </p:cNvPr>
          <p:cNvSpPr/>
          <p:nvPr/>
        </p:nvSpPr>
        <p:spPr>
          <a:xfrm>
            <a:off x="8963992" y="3619833"/>
            <a:ext cx="2490325" cy="808451"/>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rtlCol="0" anchor="ctr" anchorCtr="0"/>
          <a:lstStyle/>
          <a:p>
            <a:pPr marL="720000" marR="0" lvl="0" indent="0"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3F1A01"/>
              </a:solidFill>
              <a:effectLst/>
              <a:uLnTx/>
              <a:uFillTx/>
              <a:latin typeface="Arial"/>
              <a:ea typeface="+mn-ea"/>
              <a:cs typeface="+mn-cs"/>
            </a:endParaRPr>
          </a:p>
        </p:txBody>
      </p:sp>
      <p:sp>
        <p:nvSpPr>
          <p:cNvPr id="36" name="Rectangle 35">
            <a:extLst>
              <a:ext uri="{FF2B5EF4-FFF2-40B4-BE49-F238E27FC236}">
                <a16:creationId xmlns:a16="http://schemas.microsoft.com/office/drawing/2014/main" id="{B79774EC-B141-3B9F-CACE-44303427D1AB}"/>
              </a:ext>
            </a:extLst>
          </p:cNvPr>
          <p:cNvSpPr/>
          <p:nvPr/>
        </p:nvSpPr>
        <p:spPr>
          <a:xfrm>
            <a:off x="8963992" y="4543883"/>
            <a:ext cx="2490325" cy="808451"/>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rtlCol="0" anchor="ctr" anchorCtr="0"/>
          <a:lstStyle/>
          <a:p>
            <a:pPr marL="720000" marR="0" lvl="0" indent="0"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3F1A01"/>
              </a:solidFill>
              <a:effectLst/>
              <a:uLnTx/>
              <a:uFillTx/>
              <a:latin typeface="Arial"/>
              <a:ea typeface="+mn-ea"/>
              <a:cs typeface="+mn-cs"/>
            </a:endParaRPr>
          </a:p>
        </p:txBody>
      </p:sp>
      <p:sp>
        <p:nvSpPr>
          <p:cNvPr id="37" name="Rectangle 36">
            <a:extLst>
              <a:ext uri="{FF2B5EF4-FFF2-40B4-BE49-F238E27FC236}">
                <a16:creationId xmlns:a16="http://schemas.microsoft.com/office/drawing/2014/main" id="{24E34C48-CAB9-FD05-1A40-A2C6B11949FA}"/>
              </a:ext>
            </a:extLst>
          </p:cNvPr>
          <p:cNvSpPr/>
          <p:nvPr/>
        </p:nvSpPr>
        <p:spPr>
          <a:xfrm>
            <a:off x="8963992" y="5461851"/>
            <a:ext cx="2490325" cy="808451"/>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rtlCol="0" anchor="ctr" anchorCtr="0"/>
          <a:lstStyle/>
          <a:p>
            <a:pPr marL="720000" marR="0" lvl="0" indent="0"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3F1A01"/>
              </a:solidFill>
              <a:effectLst/>
              <a:uLnTx/>
              <a:uFillTx/>
              <a:latin typeface="Arial"/>
              <a:ea typeface="+mn-ea"/>
              <a:cs typeface="+mn-cs"/>
            </a:endParaRPr>
          </a:p>
        </p:txBody>
      </p:sp>
      <p:grpSp>
        <p:nvGrpSpPr>
          <p:cNvPr id="38" name="Group 37">
            <a:extLst>
              <a:ext uri="{FF2B5EF4-FFF2-40B4-BE49-F238E27FC236}">
                <a16:creationId xmlns:a16="http://schemas.microsoft.com/office/drawing/2014/main" id="{FAE38EED-64D4-D3F7-F446-697C95C6637C}"/>
              </a:ext>
            </a:extLst>
          </p:cNvPr>
          <p:cNvGrpSpPr/>
          <p:nvPr/>
        </p:nvGrpSpPr>
        <p:grpSpPr>
          <a:xfrm>
            <a:off x="8014528" y="2809769"/>
            <a:ext cx="605066" cy="604802"/>
            <a:chOff x="10250774" y="2827295"/>
            <a:chExt cx="605066" cy="604802"/>
          </a:xfrm>
        </p:grpSpPr>
        <p:sp>
          <p:nvSpPr>
            <p:cNvPr id="39" name="Freeform 216">
              <a:extLst>
                <a:ext uri="{FF2B5EF4-FFF2-40B4-BE49-F238E27FC236}">
                  <a16:creationId xmlns:a16="http://schemas.microsoft.com/office/drawing/2014/main" id="{3E765B22-5868-87B9-A455-056857C6F156}"/>
                </a:ext>
              </a:extLst>
            </p:cNvPr>
            <p:cNvSpPr/>
            <p:nvPr/>
          </p:nvSpPr>
          <p:spPr>
            <a:xfrm>
              <a:off x="10503392" y="3050685"/>
              <a:ext cx="282646" cy="381393"/>
            </a:xfrm>
            <a:custGeom>
              <a:avLst/>
              <a:gdLst>
                <a:gd name="connsiteX0" fmla="*/ 133928 w 461151"/>
                <a:gd name="connsiteY0" fmla="*/ 0 h 622262"/>
                <a:gd name="connsiteX1" fmla="*/ 169559 w 461151"/>
                <a:gd name="connsiteY1" fmla="*/ 59293 h 622262"/>
                <a:gd name="connsiteX2" fmla="*/ 162695 w 461151"/>
                <a:gd name="connsiteY2" fmla="*/ 141436 h 622262"/>
                <a:gd name="connsiteX3" fmla="*/ 124478 w 461151"/>
                <a:gd name="connsiteY3" fmla="*/ 164413 h 622262"/>
                <a:gd name="connsiteX4" fmla="*/ 48682 w 461151"/>
                <a:gd name="connsiteY4" fmla="*/ 131926 h 622262"/>
                <a:gd name="connsiteX5" fmla="*/ 13051 w 461151"/>
                <a:gd name="connsiteY5" fmla="*/ 72633 h 622262"/>
                <a:gd name="connsiteX6" fmla="*/ 18447 w 461151"/>
                <a:gd name="connsiteY6" fmla="*/ 195656 h 622262"/>
                <a:gd name="connsiteX7" fmla="*/ 137759 w 461151"/>
                <a:gd name="connsiteY7" fmla="*/ 257949 h 622262"/>
                <a:gd name="connsiteX8" fmla="*/ 359814 w 461151"/>
                <a:gd name="connsiteY8" fmla="*/ 622262 h 622262"/>
                <a:gd name="connsiteX9" fmla="*/ 461152 w 461151"/>
                <a:gd name="connsiteY9" fmla="*/ 561373 h 622262"/>
                <a:gd name="connsiteX10" fmla="*/ 239097 w 461151"/>
                <a:gd name="connsiteY10" fmla="*/ 197060 h 622262"/>
                <a:gd name="connsiteX11" fmla="*/ 240055 w 461151"/>
                <a:gd name="connsiteY11" fmla="*/ 62517 h 622262"/>
                <a:gd name="connsiteX12" fmla="*/ 133928 w 461151"/>
                <a:gd name="connsiteY12" fmla="*/ 0 h 622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1151" h="622262">
                  <a:moveTo>
                    <a:pt x="133928" y="0"/>
                  </a:moveTo>
                  <a:lnTo>
                    <a:pt x="169559" y="59293"/>
                  </a:lnTo>
                  <a:cubicBezTo>
                    <a:pt x="185203" y="85302"/>
                    <a:pt x="182426" y="118395"/>
                    <a:pt x="162695" y="141436"/>
                  </a:cubicBezTo>
                  <a:cubicBezTo>
                    <a:pt x="152766" y="153021"/>
                    <a:pt x="139356" y="161094"/>
                    <a:pt x="124478" y="164413"/>
                  </a:cubicBezTo>
                  <a:cubicBezTo>
                    <a:pt x="94849" y="171019"/>
                    <a:pt x="64326" y="157935"/>
                    <a:pt x="48682" y="131926"/>
                  </a:cubicBezTo>
                  <a:lnTo>
                    <a:pt x="13051" y="72633"/>
                  </a:lnTo>
                  <a:cubicBezTo>
                    <a:pt x="-5371" y="110609"/>
                    <a:pt x="-4924" y="156786"/>
                    <a:pt x="18447" y="195656"/>
                  </a:cubicBezTo>
                  <a:cubicBezTo>
                    <a:pt x="44244" y="238546"/>
                    <a:pt x="91018" y="260981"/>
                    <a:pt x="137759" y="257949"/>
                  </a:cubicBezTo>
                  <a:lnTo>
                    <a:pt x="359814" y="622262"/>
                  </a:lnTo>
                  <a:lnTo>
                    <a:pt x="461152" y="561373"/>
                  </a:lnTo>
                  <a:lnTo>
                    <a:pt x="239097" y="197060"/>
                  </a:lnTo>
                  <a:cubicBezTo>
                    <a:pt x="263713" y="157233"/>
                    <a:pt x="265852" y="105407"/>
                    <a:pt x="240055" y="62517"/>
                  </a:cubicBezTo>
                  <a:cubicBezTo>
                    <a:pt x="216684" y="23647"/>
                    <a:pt x="176104" y="1564"/>
                    <a:pt x="133928" y="0"/>
                  </a:cubicBezTo>
                  <a:close/>
                </a:path>
              </a:pathLst>
            </a:custGeom>
            <a:solidFill>
              <a:schemeClr val="accent2"/>
            </a:solid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nvGrpSpPr>
            <p:cNvPr id="40" name="Graphic 2">
              <a:extLst>
                <a:ext uri="{FF2B5EF4-FFF2-40B4-BE49-F238E27FC236}">
                  <a16:creationId xmlns:a16="http://schemas.microsoft.com/office/drawing/2014/main" id="{3403C0CE-CFEA-B0B1-A58D-8DBD8152442B}"/>
                </a:ext>
              </a:extLst>
            </p:cNvPr>
            <p:cNvGrpSpPr/>
            <p:nvPr/>
          </p:nvGrpSpPr>
          <p:grpSpPr>
            <a:xfrm>
              <a:off x="10250774" y="2827295"/>
              <a:ext cx="605066" cy="604802"/>
              <a:chOff x="6665073" y="31"/>
              <a:chExt cx="987194" cy="986766"/>
            </a:xfrm>
            <a:solidFill>
              <a:schemeClr val="tx1"/>
            </a:solidFill>
          </p:grpSpPr>
          <p:sp>
            <p:nvSpPr>
              <p:cNvPr id="41" name="Freeform 218">
                <a:extLst>
                  <a:ext uri="{FF2B5EF4-FFF2-40B4-BE49-F238E27FC236}">
                    <a16:creationId xmlns:a16="http://schemas.microsoft.com/office/drawing/2014/main" id="{4598A68F-80C2-62D3-7D53-0AFE316EE508}"/>
                  </a:ext>
                </a:extLst>
              </p:cNvPr>
              <p:cNvSpPr/>
              <p:nvPr/>
            </p:nvSpPr>
            <p:spPr>
              <a:xfrm>
                <a:off x="7353024" y="285968"/>
                <a:ext cx="163456" cy="145904"/>
              </a:xfrm>
              <a:custGeom>
                <a:avLst/>
                <a:gdLst>
                  <a:gd name="connsiteX0" fmla="*/ 10557 w 163456"/>
                  <a:gd name="connsiteY0" fmla="*/ 32 h 145904"/>
                  <a:gd name="connsiteX1" fmla="*/ 12951 w 163456"/>
                  <a:gd name="connsiteY1" fmla="*/ 94333 h 145904"/>
                  <a:gd name="connsiteX2" fmla="*/ 73677 w 163456"/>
                  <a:gd name="connsiteY2" fmla="*/ 142106 h 145904"/>
                  <a:gd name="connsiteX3" fmla="*/ 101103 w 163456"/>
                  <a:gd name="connsiteY3" fmla="*/ 145904 h 145904"/>
                  <a:gd name="connsiteX4" fmla="*/ 150526 w 163456"/>
                  <a:gd name="connsiteY4" fmla="*/ 132852 h 145904"/>
                  <a:gd name="connsiteX5" fmla="*/ 163457 w 163456"/>
                  <a:gd name="connsiteY5" fmla="*/ 125480 h 145904"/>
                  <a:gd name="connsiteX6" fmla="*/ 140182 w 163456"/>
                  <a:gd name="connsiteY6" fmla="*/ 84664 h 145904"/>
                  <a:gd name="connsiteX7" fmla="*/ 127411 w 163456"/>
                  <a:gd name="connsiteY7" fmla="*/ 91940 h 145904"/>
                  <a:gd name="connsiteX8" fmla="*/ 86416 w 163456"/>
                  <a:gd name="connsiteY8" fmla="*/ 96823 h 145904"/>
                  <a:gd name="connsiteX9" fmla="*/ 53946 w 163456"/>
                  <a:gd name="connsiteY9" fmla="*/ 71293 h 145904"/>
                  <a:gd name="connsiteX10" fmla="*/ 52669 w 163456"/>
                  <a:gd name="connsiteY10" fmla="*/ 20871 h 145904"/>
                  <a:gd name="connsiteX11" fmla="*/ 10557 w 163456"/>
                  <a:gd name="connsiteY11" fmla="*/ 0 h 145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3456" h="145904">
                    <a:moveTo>
                      <a:pt x="10557" y="32"/>
                    </a:moveTo>
                    <a:cubicBezTo>
                      <a:pt x="-4322" y="29966"/>
                      <a:pt x="-3428" y="65229"/>
                      <a:pt x="12951" y="94333"/>
                    </a:cubicBezTo>
                    <a:cubicBezTo>
                      <a:pt x="26137" y="117853"/>
                      <a:pt x="47688" y="134798"/>
                      <a:pt x="73677" y="142106"/>
                    </a:cubicBezTo>
                    <a:cubicBezTo>
                      <a:pt x="82712" y="144659"/>
                      <a:pt x="91939" y="145904"/>
                      <a:pt x="101103" y="145904"/>
                    </a:cubicBezTo>
                    <a:cubicBezTo>
                      <a:pt x="118216" y="145904"/>
                      <a:pt x="135105" y="141500"/>
                      <a:pt x="150526" y="132852"/>
                    </a:cubicBezTo>
                    <a:lnTo>
                      <a:pt x="163457" y="125480"/>
                    </a:lnTo>
                    <a:lnTo>
                      <a:pt x="140182" y="84664"/>
                    </a:lnTo>
                    <a:lnTo>
                      <a:pt x="127411" y="91940"/>
                    </a:lnTo>
                    <a:cubicBezTo>
                      <a:pt x="114799" y="98993"/>
                      <a:pt x="100208" y="100684"/>
                      <a:pt x="86416" y="96823"/>
                    </a:cubicBezTo>
                    <a:cubicBezTo>
                      <a:pt x="72528" y="92929"/>
                      <a:pt x="61002" y="83866"/>
                      <a:pt x="53946" y="71293"/>
                    </a:cubicBezTo>
                    <a:cubicBezTo>
                      <a:pt x="45198" y="55719"/>
                      <a:pt x="44719" y="36891"/>
                      <a:pt x="52669" y="20871"/>
                    </a:cubicBezTo>
                    <a:lnTo>
                      <a:pt x="10557" y="0"/>
                    </a:ln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2" name="Freeform 219">
                <a:extLst>
                  <a:ext uri="{FF2B5EF4-FFF2-40B4-BE49-F238E27FC236}">
                    <a16:creationId xmlns:a16="http://schemas.microsoft.com/office/drawing/2014/main" id="{655A0D1E-9013-65A8-1073-A0C6A9792FE9}"/>
                  </a:ext>
                </a:extLst>
              </p:cNvPr>
              <p:cNvSpPr/>
              <p:nvPr/>
            </p:nvSpPr>
            <p:spPr>
              <a:xfrm>
                <a:off x="7088111" y="657812"/>
                <a:ext cx="149515" cy="328922"/>
              </a:xfrm>
              <a:custGeom>
                <a:avLst/>
                <a:gdLst>
                  <a:gd name="connsiteX0" fmla="*/ 117046 w 149515"/>
                  <a:gd name="connsiteY0" fmla="*/ 0 h 328922"/>
                  <a:gd name="connsiteX1" fmla="*/ 0 w 149515"/>
                  <a:gd name="connsiteY1" fmla="*/ 116991 h 328922"/>
                  <a:gd name="connsiteX2" fmla="*/ 0 w 149515"/>
                  <a:gd name="connsiteY2" fmla="*/ 328922 h 328922"/>
                  <a:gd name="connsiteX3" fmla="*/ 46997 w 149515"/>
                  <a:gd name="connsiteY3" fmla="*/ 328922 h 328922"/>
                  <a:gd name="connsiteX4" fmla="*/ 46997 w 149515"/>
                  <a:gd name="connsiteY4" fmla="*/ 116576 h 328922"/>
                  <a:gd name="connsiteX5" fmla="*/ 116599 w 149515"/>
                  <a:gd name="connsiteY5" fmla="*/ 47007 h 328922"/>
                  <a:gd name="connsiteX6" fmla="*/ 149516 w 149515"/>
                  <a:gd name="connsiteY6" fmla="*/ 47007 h 328922"/>
                  <a:gd name="connsiteX7" fmla="*/ 120877 w 149515"/>
                  <a:gd name="connsiteY7" fmla="*/ 32 h 328922"/>
                  <a:gd name="connsiteX8" fmla="*/ 117046 w 149515"/>
                  <a:gd name="connsiteY8" fmla="*/ 32 h 328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515" h="328922">
                    <a:moveTo>
                      <a:pt x="117046" y="0"/>
                    </a:moveTo>
                    <a:cubicBezTo>
                      <a:pt x="52393" y="0"/>
                      <a:pt x="0" y="52368"/>
                      <a:pt x="0" y="116991"/>
                    </a:cubicBezTo>
                    <a:lnTo>
                      <a:pt x="0" y="328922"/>
                    </a:lnTo>
                    <a:lnTo>
                      <a:pt x="46997" y="328922"/>
                    </a:lnTo>
                    <a:lnTo>
                      <a:pt x="46997" y="116576"/>
                    </a:lnTo>
                    <a:cubicBezTo>
                      <a:pt x="46997" y="78154"/>
                      <a:pt x="78158" y="47007"/>
                      <a:pt x="116599" y="47007"/>
                    </a:cubicBezTo>
                    <a:lnTo>
                      <a:pt x="149516" y="47007"/>
                    </a:lnTo>
                    <a:lnTo>
                      <a:pt x="120877" y="32"/>
                    </a:lnTo>
                    <a:lnTo>
                      <a:pt x="117046" y="32"/>
                    </a:ln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3" name="Freeform 220">
                <a:extLst>
                  <a:ext uri="{FF2B5EF4-FFF2-40B4-BE49-F238E27FC236}">
                    <a16:creationId xmlns:a16="http://schemas.microsoft.com/office/drawing/2014/main" id="{C53F17A8-7B42-4A2D-3D19-0692FD3CEE4E}"/>
                  </a:ext>
                </a:extLst>
              </p:cNvPr>
              <p:cNvSpPr/>
              <p:nvPr/>
            </p:nvSpPr>
            <p:spPr>
              <a:xfrm>
                <a:off x="6665073" y="31"/>
                <a:ext cx="987194" cy="986766"/>
              </a:xfrm>
              <a:custGeom>
                <a:avLst/>
                <a:gdLst>
                  <a:gd name="connsiteX0" fmla="*/ 939208 w 987194"/>
                  <a:gd name="connsiteY0" fmla="*/ 317242 h 986766"/>
                  <a:gd name="connsiteX1" fmla="*/ 940133 w 987194"/>
                  <a:gd name="connsiteY1" fmla="*/ 305403 h 986766"/>
                  <a:gd name="connsiteX2" fmla="*/ 775612 w 987194"/>
                  <a:gd name="connsiteY2" fmla="*/ 140958 h 986766"/>
                  <a:gd name="connsiteX3" fmla="*/ 763894 w 987194"/>
                  <a:gd name="connsiteY3" fmla="*/ 141532 h 986766"/>
                  <a:gd name="connsiteX4" fmla="*/ 730882 w 987194"/>
                  <a:gd name="connsiteY4" fmla="*/ 91717 h 986766"/>
                  <a:gd name="connsiteX5" fmla="*/ 622839 w 987194"/>
                  <a:gd name="connsiteY5" fmla="*/ 46975 h 986766"/>
                  <a:gd name="connsiteX6" fmla="*/ 551577 w 987194"/>
                  <a:gd name="connsiteY6" fmla="*/ 64591 h 986766"/>
                  <a:gd name="connsiteX7" fmla="*/ 399539 w 987194"/>
                  <a:gd name="connsiteY7" fmla="*/ 0 h 986766"/>
                  <a:gd name="connsiteX8" fmla="*/ 221448 w 987194"/>
                  <a:gd name="connsiteY8" fmla="*/ 98099 h 986766"/>
                  <a:gd name="connsiteX9" fmla="*/ 188020 w 987194"/>
                  <a:gd name="connsiteY9" fmla="*/ 93982 h 986766"/>
                  <a:gd name="connsiteX10" fmla="*/ 88311 w 987194"/>
                  <a:gd name="connsiteY10" fmla="*/ 135277 h 986766"/>
                  <a:gd name="connsiteX11" fmla="*/ 46997 w 987194"/>
                  <a:gd name="connsiteY11" fmla="*/ 234940 h 986766"/>
                  <a:gd name="connsiteX12" fmla="*/ 56448 w 987194"/>
                  <a:gd name="connsiteY12" fmla="*/ 285585 h 986766"/>
                  <a:gd name="connsiteX13" fmla="*/ 0 w 987194"/>
                  <a:gd name="connsiteY13" fmla="*/ 446392 h 986766"/>
                  <a:gd name="connsiteX14" fmla="*/ 258548 w 987194"/>
                  <a:gd name="connsiteY14" fmla="*/ 704820 h 986766"/>
                  <a:gd name="connsiteX15" fmla="*/ 329076 w 987194"/>
                  <a:gd name="connsiteY15" fmla="*/ 775315 h 986766"/>
                  <a:gd name="connsiteX16" fmla="*/ 329076 w 987194"/>
                  <a:gd name="connsiteY16" fmla="*/ 986767 h 986766"/>
                  <a:gd name="connsiteX17" fmla="*/ 376073 w 987194"/>
                  <a:gd name="connsiteY17" fmla="*/ 986767 h 986766"/>
                  <a:gd name="connsiteX18" fmla="*/ 376073 w 987194"/>
                  <a:gd name="connsiteY18" fmla="*/ 775315 h 986766"/>
                  <a:gd name="connsiteX19" fmla="*/ 258548 w 987194"/>
                  <a:gd name="connsiteY19" fmla="*/ 657845 h 986766"/>
                  <a:gd name="connsiteX20" fmla="*/ 46997 w 987194"/>
                  <a:gd name="connsiteY20" fmla="*/ 446392 h 986766"/>
                  <a:gd name="connsiteX21" fmla="*/ 82979 w 987194"/>
                  <a:gd name="connsiteY21" fmla="*/ 328795 h 986766"/>
                  <a:gd name="connsiteX22" fmla="*/ 87992 w 987194"/>
                  <a:gd name="connsiteY22" fmla="*/ 334316 h 986766"/>
                  <a:gd name="connsiteX23" fmla="*/ 100571 w 987194"/>
                  <a:gd name="connsiteY23" fmla="*/ 347368 h 986766"/>
                  <a:gd name="connsiteX24" fmla="*/ 134446 w 987194"/>
                  <a:gd name="connsiteY24" fmla="*/ 314785 h 986766"/>
                  <a:gd name="connsiteX25" fmla="*/ 121548 w 987194"/>
                  <a:gd name="connsiteY25" fmla="*/ 301414 h 986766"/>
                  <a:gd name="connsiteX26" fmla="*/ 93994 w 987194"/>
                  <a:gd name="connsiteY26" fmla="*/ 234972 h 986766"/>
                  <a:gd name="connsiteX27" fmla="*/ 121548 w 987194"/>
                  <a:gd name="connsiteY27" fmla="*/ 168530 h 986766"/>
                  <a:gd name="connsiteX28" fmla="*/ 188020 w 987194"/>
                  <a:gd name="connsiteY28" fmla="*/ 141021 h 986766"/>
                  <a:gd name="connsiteX29" fmla="*/ 254493 w 987194"/>
                  <a:gd name="connsiteY29" fmla="*/ 168530 h 986766"/>
                  <a:gd name="connsiteX30" fmla="*/ 287729 w 987194"/>
                  <a:gd name="connsiteY30" fmla="*/ 135309 h 986766"/>
                  <a:gd name="connsiteX31" fmla="*/ 264965 w 987194"/>
                  <a:gd name="connsiteY31" fmla="*/ 116864 h 986766"/>
                  <a:gd name="connsiteX32" fmla="*/ 399571 w 987194"/>
                  <a:gd name="connsiteY32" fmla="*/ 47039 h 986766"/>
                  <a:gd name="connsiteX33" fmla="*/ 513552 w 987194"/>
                  <a:gd name="connsiteY33" fmla="*/ 93089 h 986766"/>
                  <a:gd name="connsiteX34" fmla="*/ 497301 w 987194"/>
                  <a:gd name="connsiteY34" fmla="*/ 109556 h 986766"/>
                  <a:gd name="connsiteX35" fmla="*/ 530761 w 987194"/>
                  <a:gd name="connsiteY35" fmla="*/ 142585 h 986766"/>
                  <a:gd name="connsiteX36" fmla="*/ 548097 w 987194"/>
                  <a:gd name="connsiteY36" fmla="*/ 125033 h 986766"/>
                  <a:gd name="connsiteX37" fmla="*/ 622871 w 987194"/>
                  <a:gd name="connsiteY37" fmla="*/ 94078 h 986766"/>
                  <a:gd name="connsiteX38" fmla="*/ 697677 w 987194"/>
                  <a:gd name="connsiteY38" fmla="*/ 125033 h 986766"/>
                  <a:gd name="connsiteX39" fmla="*/ 726795 w 987194"/>
                  <a:gd name="connsiteY39" fmla="*/ 219526 h 986766"/>
                  <a:gd name="connsiteX40" fmla="*/ 772994 w 987194"/>
                  <a:gd name="connsiteY40" fmla="*/ 228238 h 986766"/>
                  <a:gd name="connsiteX41" fmla="*/ 775069 w 987194"/>
                  <a:gd name="connsiteY41" fmla="*/ 188092 h 986766"/>
                  <a:gd name="connsiteX42" fmla="*/ 775644 w 987194"/>
                  <a:gd name="connsiteY42" fmla="*/ 188029 h 986766"/>
                  <a:gd name="connsiteX43" fmla="*/ 891572 w 987194"/>
                  <a:gd name="connsiteY43" fmla="*/ 289638 h 986766"/>
                  <a:gd name="connsiteX44" fmla="*/ 846171 w 987194"/>
                  <a:gd name="connsiteY44" fmla="*/ 282011 h 986766"/>
                  <a:gd name="connsiteX45" fmla="*/ 846171 w 987194"/>
                  <a:gd name="connsiteY45" fmla="*/ 328986 h 986766"/>
                  <a:gd name="connsiteX46" fmla="*/ 940197 w 987194"/>
                  <a:gd name="connsiteY46" fmla="*/ 422969 h 986766"/>
                  <a:gd name="connsiteX47" fmla="*/ 846171 w 987194"/>
                  <a:gd name="connsiteY47" fmla="*/ 516951 h 986766"/>
                  <a:gd name="connsiteX48" fmla="*/ 705148 w 987194"/>
                  <a:gd name="connsiteY48" fmla="*/ 516951 h 986766"/>
                  <a:gd name="connsiteX49" fmla="*/ 705148 w 987194"/>
                  <a:gd name="connsiteY49" fmla="*/ 540439 h 986766"/>
                  <a:gd name="connsiteX50" fmla="*/ 694899 w 987194"/>
                  <a:gd name="connsiteY50" fmla="*/ 587956 h 986766"/>
                  <a:gd name="connsiteX51" fmla="*/ 722868 w 987194"/>
                  <a:gd name="connsiteY51" fmla="*/ 633846 h 986766"/>
                  <a:gd name="connsiteX52" fmla="*/ 750485 w 987194"/>
                  <a:gd name="connsiteY52" fmla="*/ 563926 h 986766"/>
                  <a:gd name="connsiteX53" fmla="*/ 846171 w 987194"/>
                  <a:gd name="connsiteY53" fmla="*/ 563926 h 986766"/>
                  <a:gd name="connsiteX54" fmla="*/ 987194 w 987194"/>
                  <a:gd name="connsiteY54" fmla="*/ 422969 h 986766"/>
                  <a:gd name="connsiteX55" fmla="*/ 939240 w 987194"/>
                  <a:gd name="connsiteY55" fmla="*/ 317338 h 986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87194" h="986766">
                    <a:moveTo>
                      <a:pt x="939208" y="317242"/>
                    </a:moveTo>
                    <a:cubicBezTo>
                      <a:pt x="939495" y="313285"/>
                      <a:pt x="940133" y="309360"/>
                      <a:pt x="940133" y="305403"/>
                    </a:cubicBezTo>
                    <a:cubicBezTo>
                      <a:pt x="940133" y="214707"/>
                      <a:pt x="866317" y="140958"/>
                      <a:pt x="775612" y="140958"/>
                    </a:cubicBezTo>
                    <a:cubicBezTo>
                      <a:pt x="771716" y="140958"/>
                      <a:pt x="767789" y="141245"/>
                      <a:pt x="763894" y="141532"/>
                    </a:cubicBezTo>
                    <a:cubicBezTo>
                      <a:pt x="756328" y="123182"/>
                      <a:pt x="745313" y="106173"/>
                      <a:pt x="730882" y="91717"/>
                    </a:cubicBezTo>
                    <a:cubicBezTo>
                      <a:pt x="702019" y="62868"/>
                      <a:pt x="663642" y="46975"/>
                      <a:pt x="622839" y="46975"/>
                    </a:cubicBezTo>
                    <a:cubicBezTo>
                      <a:pt x="597585" y="46975"/>
                      <a:pt x="573288" y="53102"/>
                      <a:pt x="551577" y="64591"/>
                    </a:cubicBezTo>
                    <a:cubicBezTo>
                      <a:pt x="511828" y="23392"/>
                      <a:pt x="457551" y="0"/>
                      <a:pt x="399539" y="0"/>
                    </a:cubicBezTo>
                    <a:cubicBezTo>
                      <a:pt x="326457" y="0"/>
                      <a:pt x="260112" y="37306"/>
                      <a:pt x="221448" y="98099"/>
                    </a:cubicBezTo>
                    <a:cubicBezTo>
                      <a:pt x="210625" y="95482"/>
                      <a:pt x="199450" y="93982"/>
                      <a:pt x="188020" y="93982"/>
                    </a:cubicBezTo>
                    <a:cubicBezTo>
                      <a:pt x="150346" y="93982"/>
                      <a:pt x="114939" y="108630"/>
                      <a:pt x="88311" y="135277"/>
                    </a:cubicBezTo>
                    <a:cubicBezTo>
                      <a:pt x="61652" y="161892"/>
                      <a:pt x="46997" y="197315"/>
                      <a:pt x="46997" y="234940"/>
                    </a:cubicBezTo>
                    <a:cubicBezTo>
                      <a:pt x="46997" y="252556"/>
                      <a:pt x="50318" y="269629"/>
                      <a:pt x="56448" y="285585"/>
                    </a:cubicBezTo>
                    <a:cubicBezTo>
                      <a:pt x="20050" y="331220"/>
                      <a:pt x="0" y="387641"/>
                      <a:pt x="0" y="446392"/>
                    </a:cubicBezTo>
                    <a:cubicBezTo>
                      <a:pt x="0" y="588882"/>
                      <a:pt x="115992" y="704820"/>
                      <a:pt x="258548" y="704820"/>
                    </a:cubicBezTo>
                    <a:cubicBezTo>
                      <a:pt x="297436" y="704820"/>
                      <a:pt x="329076" y="736445"/>
                      <a:pt x="329076" y="775315"/>
                    </a:cubicBezTo>
                    <a:lnTo>
                      <a:pt x="329076" y="986767"/>
                    </a:lnTo>
                    <a:lnTo>
                      <a:pt x="376073" y="986767"/>
                    </a:lnTo>
                    <a:lnTo>
                      <a:pt x="376073" y="775315"/>
                    </a:lnTo>
                    <a:cubicBezTo>
                      <a:pt x="376073" y="710532"/>
                      <a:pt x="323361" y="657845"/>
                      <a:pt x="258548" y="657845"/>
                    </a:cubicBezTo>
                    <a:cubicBezTo>
                      <a:pt x="141885" y="657845"/>
                      <a:pt x="46997" y="563001"/>
                      <a:pt x="46997" y="446392"/>
                    </a:cubicBezTo>
                    <a:cubicBezTo>
                      <a:pt x="46997" y="404140"/>
                      <a:pt x="59736" y="363388"/>
                      <a:pt x="82979" y="328795"/>
                    </a:cubicBezTo>
                    <a:cubicBezTo>
                      <a:pt x="84640" y="330646"/>
                      <a:pt x="86204" y="332560"/>
                      <a:pt x="87992" y="334316"/>
                    </a:cubicBezTo>
                    <a:lnTo>
                      <a:pt x="100571" y="347368"/>
                    </a:lnTo>
                    <a:lnTo>
                      <a:pt x="134446" y="314785"/>
                    </a:lnTo>
                    <a:lnTo>
                      <a:pt x="121548" y="301414"/>
                    </a:lnTo>
                    <a:cubicBezTo>
                      <a:pt x="103796" y="283670"/>
                      <a:pt x="93994" y="260055"/>
                      <a:pt x="93994" y="234972"/>
                    </a:cubicBezTo>
                    <a:cubicBezTo>
                      <a:pt x="93994" y="209889"/>
                      <a:pt x="103764" y="186273"/>
                      <a:pt x="121548" y="168530"/>
                    </a:cubicBezTo>
                    <a:cubicBezTo>
                      <a:pt x="139299" y="150787"/>
                      <a:pt x="162925" y="141021"/>
                      <a:pt x="188020" y="141021"/>
                    </a:cubicBezTo>
                    <a:cubicBezTo>
                      <a:pt x="213115" y="141021"/>
                      <a:pt x="236742" y="150787"/>
                      <a:pt x="254493" y="168530"/>
                    </a:cubicBezTo>
                    <a:lnTo>
                      <a:pt x="287729" y="135309"/>
                    </a:lnTo>
                    <a:cubicBezTo>
                      <a:pt x="280706" y="128288"/>
                      <a:pt x="273075" y="122161"/>
                      <a:pt x="264965" y="116864"/>
                    </a:cubicBezTo>
                    <a:cubicBezTo>
                      <a:pt x="295520" y="73303"/>
                      <a:pt x="345263" y="47039"/>
                      <a:pt x="399571" y="47039"/>
                    </a:cubicBezTo>
                    <a:cubicBezTo>
                      <a:pt x="442641" y="47039"/>
                      <a:pt x="483029" y="63665"/>
                      <a:pt x="513552" y="93089"/>
                    </a:cubicBezTo>
                    <a:lnTo>
                      <a:pt x="497301" y="109556"/>
                    </a:lnTo>
                    <a:lnTo>
                      <a:pt x="530761" y="142585"/>
                    </a:lnTo>
                    <a:lnTo>
                      <a:pt x="548097" y="125033"/>
                    </a:lnTo>
                    <a:cubicBezTo>
                      <a:pt x="568052" y="105056"/>
                      <a:pt x="594615" y="94078"/>
                      <a:pt x="622871" y="94078"/>
                    </a:cubicBezTo>
                    <a:cubicBezTo>
                      <a:pt x="651127" y="94078"/>
                      <a:pt x="677691" y="105056"/>
                      <a:pt x="697677" y="125033"/>
                    </a:cubicBezTo>
                    <a:cubicBezTo>
                      <a:pt x="722421" y="149765"/>
                      <a:pt x="733308" y="185093"/>
                      <a:pt x="726795" y="219526"/>
                    </a:cubicBezTo>
                    <a:lnTo>
                      <a:pt x="772994" y="228238"/>
                    </a:lnTo>
                    <a:cubicBezTo>
                      <a:pt x="775516" y="214835"/>
                      <a:pt x="776090" y="201368"/>
                      <a:pt x="775069" y="188092"/>
                    </a:cubicBezTo>
                    <a:cubicBezTo>
                      <a:pt x="775261" y="188092"/>
                      <a:pt x="775452" y="188029"/>
                      <a:pt x="775644" y="188029"/>
                    </a:cubicBezTo>
                    <a:cubicBezTo>
                      <a:pt x="834997" y="188029"/>
                      <a:pt x="883718" y="232419"/>
                      <a:pt x="891572" y="289638"/>
                    </a:cubicBezTo>
                    <a:cubicBezTo>
                      <a:pt x="877301" y="284755"/>
                      <a:pt x="862071" y="282011"/>
                      <a:pt x="846171" y="282011"/>
                    </a:cubicBezTo>
                    <a:lnTo>
                      <a:pt x="846171" y="328986"/>
                    </a:lnTo>
                    <a:cubicBezTo>
                      <a:pt x="898021" y="328986"/>
                      <a:pt x="940197" y="371143"/>
                      <a:pt x="940197" y="422969"/>
                    </a:cubicBezTo>
                    <a:cubicBezTo>
                      <a:pt x="940197" y="474794"/>
                      <a:pt x="898021" y="516951"/>
                      <a:pt x="846171" y="516951"/>
                    </a:cubicBezTo>
                    <a:lnTo>
                      <a:pt x="705148" y="516951"/>
                    </a:lnTo>
                    <a:lnTo>
                      <a:pt x="705148" y="540439"/>
                    </a:lnTo>
                    <a:cubicBezTo>
                      <a:pt x="705148" y="557384"/>
                      <a:pt x="701381" y="573404"/>
                      <a:pt x="694899" y="587956"/>
                    </a:cubicBezTo>
                    <a:lnTo>
                      <a:pt x="722868" y="633846"/>
                    </a:lnTo>
                    <a:cubicBezTo>
                      <a:pt x="737043" y="613391"/>
                      <a:pt x="746781" y="589648"/>
                      <a:pt x="750485" y="563926"/>
                    </a:cubicBezTo>
                    <a:lnTo>
                      <a:pt x="846171" y="563926"/>
                    </a:lnTo>
                    <a:cubicBezTo>
                      <a:pt x="923946" y="563926"/>
                      <a:pt x="987194" y="500707"/>
                      <a:pt x="987194" y="422969"/>
                    </a:cubicBezTo>
                    <a:cubicBezTo>
                      <a:pt x="987194" y="380908"/>
                      <a:pt x="968581" y="343187"/>
                      <a:pt x="939240" y="317338"/>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4" name="Freeform 221">
                <a:extLst>
                  <a:ext uri="{FF2B5EF4-FFF2-40B4-BE49-F238E27FC236}">
                    <a16:creationId xmlns:a16="http://schemas.microsoft.com/office/drawing/2014/main" id="{FC9998FB-372E-6A52-D5AD-30CB0E268D9E}"/>
                  </a:ext>
                </a:extLst>
              </p:cNvPr>
              <p:cNvSpPr/>
              <p:nvPr/>
            </p:nvSpPr>
            <p:spPr>
              <a:xfrm>
                <a:off x="6819881" y="375897"/>
                <a:ext cx="200575" cy="200538"/>
              </a:xfrm>
              <a:custGeom>
                <a:avLst/>
                <a:gdLst>
                  <a:gd name="connsiteX0" fmla="*/ 167339 w 200575"/>
                  <a:gd name="connsiteY0" fmla="*/ 67623 h 200538"/>
                  <a:gd name="connsiteX1" fmla="*/ 200576 w 200575"/>
                  <a:gd name="connsiteY1" fmla="*/ 34402 h 200538"/>
                  <a:gd name="connsiteX2" fmla="*/ 117469 w 200575"/>
                  <a:gd name="connsiteY2" fmla="*/ 0 h 200538"/>
                  <a:gd name="connsiteX3" fmla="*/ 34362 w 200575"/>
                  <a:gd name="connsiteY3" fmla="*/ 34402 h 200538"/>
                  <a:gd name="connsiteX4" fmla="*/ 34362 w 200575"/>
                  <a:gd name="connsiteY4" fmla="*/ 200538 h 200538"/>
                  <a:gd name="connsiteX5" fmla="*/ 67598 w 200575"/>
                  <a:gd name="connsiteY5" fmla="*/ 167317 h 200538"/>
                  <a:gd name="connsiteX6" fmla="*/ 46941 w 200575"/>
                  <a:gd name="connsiteY6" fmla="*/ 117470 h 200538"/>
                  <a:gd name="connsiteX7" fmla="*/ 67598 w 200575"/>
                  <a:gd name="connsiteY7" fmla="*/ 67623 h 200538"/>
                  <a:gd name="connsiteX8" fmla="*/ 167307 w 200575"/>
                  <a:gd name="connsiteY8" fmla="*/ 67623 h 200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0575" h="200538">
                    <a:moveTo>
                      <a:pt x="167339" y="67623"/>
                    </a:moveTo>
                    <a:lnTo>
                      <a:pt x="200576" y="34402"/>
                    </a:lnTo>
                    <a:cubicBezTo>
                      <a:pt x="178386" y="12223"/>
                      <a:pt x="148885" y="0"/>
                      <a:pt x="117469" y="0"/>
                    </a:cubicBezTo>
                    <a:cubicBezTo>
                      <a:pt x="86052" y="0"/>
                      <a:pt x="56583" y="12223"/>
                      <a:pt x="34362" y="34402"/>
                    </a:cubicBezTo>
                    <a:cubicBezTo>
                      <a:pt x="-11454" y="80196"/>
                      <a:pt x="-11454" y="154712"/>
                      <a:pt x="34362" y="200538"/>
                    </a:cubicBezTo>
                    <a:lnTo>
                      <a:pt x="67598" y="167317"/>
                    </a:lnTo>
                    <a:cubicBezTo>
                      <a:pt x="54284" y="154010"/>
                      <a:pt x="46941" y="136298"/>
                      <a:pt x="46941" y="117470"/>
                    </a:cubicBezTo>
                    <a:cubicBezTo>
                      <a:pt x="46941" y="98642"/>
                      <a:pt x="54284" y="80930"/>
                      <a:pt x="67598" y="67623"/>
                    </a:cubicBezTo>
                    <a:cubicBezTo>
                      <a:pt x="94226" y="41008"/>
                      <a:pt x="140680" y="41008"/>
                      <a:pt x="167307" y="67623"/>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5" name="Freeform 222">
                <a:extLst>
                  <a:ext uri="{FF2B5EF4-FFF2-40B4-BE49-F238E27FC236}">
                    <a16:creationId xmlns:a16="http://schemas.microsoft.com/office/drawing/2014/main" id="{02DFE087-8D5B-FFEE-C479-7FAAC5A592DC}"/>
                  </a:ext>
                </a:extLst>
              </p:cNvPr>
              <p:cNvSpPr/>
              <p:nvPr/>
            </p:nvSpPr>
            <p:spPr>
              <a:xfrm>
                <a:off x="7007909" y="138308"/>
                <a:ext cx="200599" cy="200538"/>
              </a:xfrm>
              <a:custGeom>
                <a:avLst/>
                <a:gdLst>
                  <a:gd name="connsiteX0" fmla="*/ 117493 w 200599"/>
                  <a:gd name="connsiteY0" fmla="*/ 200538 h 200538"/>
                  <a:gd name="connsiteX1" fmla="*/ 200600 w 200599"/>
                  <a:gd name="connsiteY1" fmla="*/ 166137 h 200538"/>
                  <a:gd name="connsiteX2" fmla="*/ 167363 w 200599"/>
                  <a:gd name="connsiteY2" fmla="*/ 132916 h 200538"/>
                  <a:gd name="connsiteX3" fmla="*/ 67654 w 200599"/>
                  <a:gd name="connsiteY3" fmla="*/ 132916 h 200538"/>
                  <a:gd name="connsiteX4" fmla="*/ 46997 w 200599"/>
                  <a:gd name="connsiteY4" fmla="*/ 83068 h 200538"/>
                  <a:gd name="connsiteX5" fmla="*/ 67654 w 200599"/>
                  <a:gd name="connsiteY5" fmla="*/ 33221 h 200538"/>
                  <a:gd name="connsiteX6" fmla="*/ 34418 w 200599"/>
                  <a:gd name="connsiteY6" fmla="*/ 0 h 200538"/>
                  <a:gd name="connsiteX7" fmla="*/ 0 w 200599"/>
                  <a:gd name="connsiteY7" fmla="*/ 83068 h 200538"/>
                  <a:gd name="connsiteX8" fmla="*/ 34418 w 200599"/>
                  <a:gd name="connsiteY8" fmla="*/ 166137 h 200538"/>
                  <a:gd name="connsiteX9" fmla="*/ 117525 w 200599"/>
                  <a:gd name="connsiteY9" fmla="*/ 200538 h 200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0599" h="200538">
                    <a:moveTo>
                      <a:pt x="117493" y="200538"/>
                    </a:moveTo>
                    <a:cubicBezTo>
                      <a:pt x="148877" y="200538"/>
                      <a:pt x="178378" y="188316"/>
                      <a:pt x="200600" y="166137"/>
                    </a:cubicBezTo>
                    <a:lnTo>
                      <a:pt x="167363" y="132916"/>
                    </a:lnTo>
                    <a:cubicBezTo>
                      <a:pt x="140736" y="159531"/>
                      <a:pt x="94282" y="159531"/>
                      <a:pt x="67654" y="132916"/>
                    </a:cubicBezTo>
                    <a:cubicBezTo>
                      <a:pt x="54340" y="119608"/>
                      <a:pt x="46997" y="101897"/>
                      <a:pt x="46997" y="83068"/>
                    </a:cubicBezTo>
                    <a:cubicBezTo>
                      <a:pt x="46997" y="64240"/>
                      <a:pt x="54340" y="46560"/>
                      <a:pt x="67654" y="33221"/>
                    </a:cubicBezTo>
                    <a:lnTo>
                      <a:pt x="34418" y="0"/>
                    </a:lnTo>
                    <a:cubicBezTo>
                      <a:pt x="12228" y="22179"/>
                      <a:pt x="0" y="51666"/>
                      <a:pt x="0" y="83068"/>
                    </a:cubicBezTo>
                    <a:cubicBezTo>
                      <a:pt x="0" y="114470"/>
                      <a:pt x="12228" y="143957"/>
                      <a:pt x="34418" y="166137"/>
                    </a:cubicBezTo>
                    <a:cubicBezTo>
                      <a:pt x="56607" y="188316"/>
                      <a:pt x="86108" y="200538"/>
                      <a:pt x="117525" y="200538"/>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sp>
        <p:nvSpPr>
          <p:cNvPr id="46" name="Rectangle 45">
            <a:extLst>
              <a:ext uri="{FF2B5EF4-FFF2-40B4-BE49-F238E27FC236}">
                <a16:creationId xmlns:a16="http://schemas.microsoft.com/office/drawing/2014/main" id="{FBCF1534-EF3F-4E38-A603-3E58CFEEE970}"/>
              </a:ext>
            </a:extLst>
          </p:cNvPr>
          <p:cNvSpPr/>
          <p:nvPr/>
        </p:nvSpPr>
        <p:spPr>
          <a:xfrm>
            <a:off x="6267139" y="2707945"/>
            <a:ext cx="210675" cy="21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rial"/>
                <a:ea typeface="+mn-ea"/>
                <a:cs typeface="+mn-cs"/>
              </a:rPr>
              <a:t>2</a:t>
            </a:r>
          </a:p>
        </p:txBody>
      </p:sp>
      <p:grpSp>
        <p:nvGrpSpPr>
          <p:cNvPr id="47" name="Group 46">
            <a:extLst>
              <a:ext uri="{FF2B5EF4-FFF2-40B4-BE49-F238E27FC236}">
                <a16:creationId xmlns:a16="http://schemas.microsoft.com/office/drawing/2014/main" id="{22474CDB-D2DE-6292-CFD4-9E02BD732D3F}"/>
              </a:ext>
            </a:extLst>
          </p:cNvPr>
          <p:cNvGrpSpPr/>
          <p:nvPr/>
        </p:nvGrpSpPr>
        <p:grpSpPr>
          <a:xfrm>
            <a:off x="8014526" y="3727767"/>
            <a:ext cx="605070" cy="604744"/>
            <a:chOff x="10250773" y="1677983"/>
            <a:chExt cx="605070" cy="604744"/>
          </a:xfrm>
        </p:grpSpPr>
        <p:grpSp>
          <p:nvGrpSpPr>
            <p:cNvPr id="48" name="Graphic 2">
              <a:extLst>
                <a:ext uri="{FF2B5EF4-FFF2-40B4-BE49-F238E27FC236}">
                  <a16:creationId xmlns:a16="http://schemas.microsoft.com/office/drawing/2014/main" id="{ED49F5FD-F54C-7E7C-BCCE-B79D97CB7D06}"/>
                </a:ext>
              </a:extLst>
            </p:cNvPr>
            <p:cNvGrpSpPr/>
            <p:nvPr/>
          </p:nvGrpSpPr>
          <p:grpSpPr>
            <a:xfrm>
              <a:off x="10459670" y="1981087"/>
              <a:ext cx="396173" cy="301640"/>
              <a:chOff x="7005866" y="2373984"/>
              <a:chExt cx="646376" cy="492142"/>
            </a:xfrm>
            <a:solidFill>
              <a:schemeClr val="accent2"/>
            </a:solidFill>
          </p:grpSpPr>
          <p:sp>
            <p:nvSpPr>
              <p:cNvPr id="55" name="Freeform 198">
                <a:extLst>
                  <a:ext uri="{FF2B5EF4-FFF2-40B4-BE49-F238E27FC236}">
                    <a16:creationId xmlns:a16="http://schemas.microsoft.com/office/drawing/2014/main" id="{BE00CD0D-1BA5-E734-75F5-181BD6DB7EDF}"/>
                  </a:ext>
                </a:extLst>
              </p:cNvPr>
              <p:cNvSpPr/>
              <p:nvPr/>
            </p:nvSpPr>
            <p:spPr>
              <a:xfrm>
                <a:off x="7373222" y="2691054"/>
                <a:ext cx="49998" cy="49975"/>
              </a:xfrm>
              <a:custGeom>
                <a:avLst/>
                <a:gdLst>
                  <a:gd name="connsiteX0" fmla="*/ 49998 w 49998"/>
                  <a:gd name="connsiteY0" fmla="*/ 24988 h 49975"/>
                  <a:gd name="connsiteX1" fmla="*/ 24999 w 49998"/>
                  <a:gd name="connsiteY1" fmla="*/ 49975 h 49975"/>
                  <a:gd name="connsiteX2" fmla="*/ 0 w 49998"/>
                  <a:gd name="connsiteY2" fmla="*/ 24988 h 49975"/>
                  <a:gd name="connsiteX3" fmla="*/ 24999 w 49998"/>
                  <a:gd name="connsiteY3" fmla="*/ 0 h 49975"/>
                  <a:gd name="connsiteX4" fmla="*/ 49998 w 49998"/>
                  <a:gd name="connsiteY4" fmla="*/ 24988 h 49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98" h="49975">
                    <a:moveTo>
                      <a:pt x="49998" y="24988"/>
                    </a:moveTo>
                    <a:cubicBezTo>
                      <a:pt x="49998" y="38788"/>
                      <a:pt x="38806" y="49975"/>
                      <a:pt x="24999" y="49975"/>
                    </a:cubicBezTo>
                    <a:cubicBezTo>
                      <a:pt x="11193" y="49975"/>
                      <a:pt x="0" y="38788"/>
                      <a:pt x="0" y="24988"/>
                    </a:cubicBezTo>
                    <a:cubicBezTo>
                      <a:pt x="0" y="11187"/>
                      <a:pt x="11193" y="0"/>
                      <a:pt x="24999" y="0"/>
                    </a:cubicBezTo>
                    <a:cubicBezTo>
                      <a:pt x="38806" y="0"/>
                      <a:pt x="49998" y="11187"/>
                      <a:pt x="49998" y="24988"/>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6" name="Freeform 199">
                <a:extLst>
                  <a:ext uri="{FF2B5EF4-FFF2-40B4-BE49-F238E27FC236}">
                    <a16:creationId xmlns:a16="http://schemas.microsoft.com/office/drawing/2014/main" id="{9FFE689C-C2FC-210F-98FB-55B8C5CEF0FA}"/>
                  </a:ext>
                </a:extLst>
              </p:cNvPr>
              <p:cNvSpPr/>
              <p:nvPr/>
            </p:nvSpPr>
            <p:spPr>
              <a:xfrm>
                <a:off x="7334590" y="2499196"/>
                <a:ext cx="129593" cy="173859"/>
              </a:xfrm>
              <a:custGeom>
                <a:avLst/>
                <a:gdLst>
                  <a:gd name="connsiteX0" fmla="*/ 64973 w 129593"/>
                  <a:gd name="connsiteY0" fmla="*/ 32 h 173859"/>
                  <a:gd name="connsiteX1" fmla="*/ 0 w 129593"/>
                  <a:gd name="connsiteY1" fmla="*/ 68963 h 173859"/>
                  <a:gd name="connsiteX2" fmla="*/ 43645 w 129593"/>
                  <a:gd name="connsiteY2" fmla="*/ 68963 h 173859"/>
                  <a:gd name="connsiteX3" fmla="*/ 65292 w 129593"/>
                  <a:gd name="connsiteY3" fmla="*/ 41646 h 173859"/>
                  <a:gd name="connsiteX4" fmla="*/ 84959 w 129593"/>
                  <a:gd name="connsiteY4" fmla="*/ 62963 h 173859"/>
                  <a:gd name="connsiteX5" fmla="*/ 40995 w 129593"/>
                  <a:gd name="connsiteY5" fmla="*/ 165211 h 173859"/>
                  <a:gd name="connsiteX6" fmla="*/ 40995 w 129593"/>
                  <a:gd name="connsiteY6" fmla="*/ 173859 h 173859"/>
                  <a:gd name="connsiteX7" fmla="*/ 85629 w 129593"/>
                  <a:gd name="connsiteY7" fmla="*/ 173859 h 173859"/>
                  <a:gd name="connsiteX8" fmla="*/ 85629 w 129593"/>
                  <a:gd name="connsiteY8" fmla="*/ 164190 h 173859"/>
                  <a:gd name="connsiteX9" fmla="*/ 129593 w 129593"/>
                  <a:gd name="connsiteY9" fmla="*/ 62612 h 173859"/>
                  <a:gd name="connsiteX10" fmla="*/ 64941 w 129593"/>
                  <a:gd name="connsiteY10" fmla="*/ 0 h 173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9593" h="173859">
                    <a:moveTo>
                      <a:pt x="64973" y="32"/>
                    </a:moveTo>
                    <a:cubicBezTo>
                      <a:pt x="25319" y="32"/>
                      <a:pt x="3001" y="26679"/>
                      <a:pt x="0" y="68963"/>
                    </a:cubicBezTo>
                    <a:lnTo>
                      <a:pt x="43645" y="68963"/>
                    </a:lnTo>
                    <a:cubicBezTo>
                      <a:pt x="44635" y="52305"/>
                      <a:pt x="50318" y="41646"/>
                      <a:pt x="65292" y="41646"/>
                    </a:cubicBezTo>
                    <a:cubicBezTo>
                      <a:pt x="80265" y="41646"/>
                      <a:pt x="84959" y="52975"/>
                      <a:pt x="84959" y="62963"/>
                    </a:cubicBezTo>
                    <a:cubicBezTo>
                      <a:pt x="84959" y="97588"/>
                      <a:pt x="40995" y="100588"/>
                      <a:pt x="40995" y="165211"/>
                    </a:cubicBezTo>
                    <a:lnTo>
                      <a:pt x="40995" y="173859"/>
                    </a:lnTo>
                    <a:lnTo>
                      <a:pt x="85629" y="173859"/>
                    </a:lnTo>
                    <a:lnTo>
                      <a:pt x="85629" y="164190"/>
                    </a:lnTo>
                    <a:cubicBezTo>
                      <a:pt x="85629" y="119225"/>
                      <a:pt x="129593" y="111247"/>
                      <a:pt x="129593" y="62612"/>
                    </a:cubicBezTo>
                    <a:cubicBezTo>
                      <a:pt x="129593" y="23966"/>
                      <a:pt x="102615" y="0"/>
                      <a:pt x="64941" y="0"/>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7" name="Freeform 200">
                <a:extLst>
                  <a:ext uri="{FF2B5EF4-FFF2-40B4-BE49-F238E27FC236}">
                    <a16:creationId xmlns:a16="http://schemas.microsoft.com/office/drawing/2014/main" id="{87E1B1A3-50AE-BAE3-FAAC-F2AB32B5BF1F}"/>
                  </a:ext>
                </a:extLst>
              </p:cNvPr>
              <p:cNvSpPr/>
              <p:nvPr/>
            </p:nvSpPr>
            <p:spPr>
              <a:xfrm>
                <a:off x="7005866" y="2373984"/>
                <a:ext cx="646376" cy="492142"/>
              </a:xfrm>
              <a:custGeom>
                <a:avLst/>
                <a:gdLst>
                  <a:gd name="connsiteX0" fmla="*/ 575395 w 646376"/>
                  <a:gd name="connsiteY0" fmla="*/ 70961 h 492142"/>
                  <a:gd name="connsiteX1" fmla="*/ 401615 w 646376"/>
                  <a:gd name="connsiteY1" fmla="*/ 52 h 492142"/>
                  <a:gd name="connsiteX2" fmla="*/ 227227 w 646376"/>
                  <a:gd name="connsiteY2" fmla="*/ 73291 h 492142"/>
                  <a:gd name="connsiteX3" fmla="*/ 162925 w 646376"/>
                  <a:gd name="connsiteY3" fmla="*/ 183357 h 492142"/>
                  <a:gd name="connsiteX4" fmla="*/ 60822 w 646376"/>
                  <a:gd name="connsiteY4" fmla="*/ 251490 h 492142"/>
                  <a:gd name="connsiteX5" fmla="*/ 0 w 646376"/>
                  <a:gd name="connsiteY5" fmla="*/ 246097 h 492142"/>
                  <a:gd name="connsiteX6" fmla="*/ 41538 w 646376"/>
                  <a:gd name="connsiteY6" fmla="*/ 290870 h 492142"/>
                  <a:gd name="connsiteX7" fmla="*/ 184732 w 646376"/>
                  <a:gd name="connsiteY7" fmla="*/ 367780 h 492142"/>
                  <a:gd name="connsiteX8" fmla="*/ 224897 w 646376"/>
                  <a:gd name="connsiteY8" fmla="*/ 421329 h 492142"/>
                  <a:gd name="connsiteX9" fmla="*/ 396857 w 646376"/>
                  <a:gd name="connsiteY9" fmla="*/ 492143 h 492142"/>
                  <a:gd name="connsiteX10" fmla="*/ 573096 w 646376"/>
                  <a:gd name="connsiteY10" fmla="*/ 418999 h 492142"/>
                  <a:gd name="connsiteX11" fmla="*/ 646370 w 646376"/>
                  <a:gd name="connsiteY11" fmla="*/ 244693 h 492142"/>
                  <a:gd name="connsiteX12" fmla="*/ 575395 w 646376"/>
                  <a:gd name="connsiteY12" fmla="*/ 70993 h 492142"/>
                  <a:gd name="connsiteX13" fmla="*/ 539860 w 646376"/>
                  <a:gd name="connsiteY13" fmla="*/ 385778 h 492142"/>
                  <a:gd name="connsiteX14" fmla="*/ 258133 w 646376"/>
                  <a:gd name="connsiteY14" fmla="*/ 388108 h 492142"/>
                  <a:gd name="connsiteX15" fmla="*/ 219660 w 646376"/>
                  <a:gd name="connsiteY15" fmla="*/ 332931 h 492142"/>
                  <a:gd name="connsiteX16" fmla="*/ 212030 w 646376"/>
                  <a:gd name="connsiteY16" fmla="*/ 316688 h 492142"/>
                  <a:gd name="connsiteX17" fmla="*/ 194342 w 646376"/>
                  <a:gd name="connsiteY17" fmla="*/ 319751 h 492142"/>
                  <a:gd name="connsiteX18" fmla="*/ 112863 w 646376"/>
                  <a:gd name="connsiteY18" fmla="*/ 292945 h 492142"/>
                  <a:gd name="connsiteX19" fmla="*/ 208135 w 646376"/>
                  <a:gd name="connsiteY19" fmla="*/ 196250 h 492142"/>
                  <a:gd name="connsiteX20" fmla="*/ 260464 w 646376"/>
                  <a:gd name="connsiteY20" fmla="*/ 106512 h 492142"/>
                  <a:gd name="connsiteX21" fmla="*/ 542191 w 646376"/>
                  <a:gd name="connsiteY21" fmla="*/ 104182 h 492142"/>
                  <a:gd name="connsiteX22" fmla="*/ 599405 w 646376"/>
                  <a:gd name="connsiteY22" fmla="*/ 244342 h 492142"/>
                  <a:gd name="connsiteX23" fmla="*/ 539924 w 646376"/>
                  <a:gd name="connsiteY23" fmla="*/ 385778 h 49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46376" h="492142">
                    <a:moveTo>
                      <a:pt x="575395" y="70961"/>
                    </a:moveTo>
                    <a:cubicBezTo>
                      <a:pt x="529164" y="24752"/>
                      <a:pt x="468055" y="-1321"/>
                      <a:pt x="401615" y="52"/>
                    </a:cubicBezTo>
                    <a:cubicBezTo>
                      <a:pt x="335908" y="530"/>
                      <a:pt x="273969" y="26539"/>
                      <a:pt x="227227" y="73291"/>
                    </a:cubicBezTo>
                    <a:cubicBezTo>
                      <a:pt x="195874" y="104629"/>
                      <a:pt x="174196" y="141871"/>
                      <a:pt x="162925" y="183357"/>
                    </a:cubicBezTo>
                    <a:cubicBezTo>
                      <a:pt x="149260" y="229024"/>
                      <a:pt x="109096" y="255671"/>
                      <a:pt x="60822" y="251490"/>
                    </a:cubicBezTo>
                    <a:lnTo>
                      <a:pt x="0" y="246097"/>
                    </a:lnTo>
                    <a:lnTo>
                      <a:pt x="41538" y="290870"/>
                    </a:lnTo>
                    <a:cubicBezTo>
                      <a:pt x="90035" y="343143"/>
                      <a:pt x="138278" y="368833"/>
                      <a:pt x="184732" y="367780"/>
                    </a:cubicBezTo>
                    <a:cubicBezTo>
                      <a:pt x="195683" y="387629"/>
                      <a:pt x="209156" y="405564"/>
                      <a:pt x="224897" y="421329"/>
                    </a:cubicBezTo>
                    <a:cubicBezTo>
                      <a:pt x="272149" y="468591"/>
                      <a:pt x="334375" y="492143"/>
                      <a:pt x="396857" y="492143"/>
                    </a:cubicBezTo>
                    <a:cubicBezTo>
                      <a:pt x="460457" y="492143"/>
                      <a:pt x="524375" y="467729"/>
                      <a:pt x="573096" y="418999"/>
                    </a:cubicBezTo>
                    <a:cubicBezTo>
                      <a:pt x="619870" y="372247"/>
                      <a:pt x="645891" y="310337"/>
                      <a:pt x="646370" y="244693"/>
                    </a:cubicBezTo>
                    <a:cubicBezTo>
                      <a:pt x="646849" y="178889"/>
                      <a:pt x="621658" y="117202"/>
                      <a:pt x="575395" y="70993"/>
                    </a:cubicBezTo>
                    <a:close/>
                    <a:moveTo>
                      <a:pt x="539860" y="385778"/>
                    </a:moveTo>
                    <a:cubicBezTo>
                      <a:pt x="461574" y="464092"/>
                      <a:pt x="335174" y="465113"/>
                      <a:pt x="258133" y="388108"/>
                    </a:cubicBezTo>
                    <a:cubicBezTo>
                      <a:pt x="242425" y="372375"/>
                      <a:pt x="229462" y="353802"/>
                      <a:pt x="219660" y="332931"/>
                    </a:cubicBezTo>
                    <a:lnTo>
                      <a:pt x="212030" y="316688"/>
                    </a:lnTo>
                    <a:lnTo>
                      <a:pt x="194342" y="319751"/>
                    </a:lnTo>
                    <a:cubicBezTo>
                      <a:pt x="169311" y="324123"/>
                      <a:pt x="141949" y="315092"/>
                      <a:pt x="112863" y="292945"/>
                    </a:cubicBezTo>
                    <a:cubicBezTo>
                      <a:pt x="157977" y="279637"/>
                      <a:pt x="193576" y="244885"/>
                      <a:pt x="208135" y="196250"/>
                    </a:cubicBezTo>
                    <a:cubicBezTo>
                      <a:pt x="217393" y="162167"/>
                      <a:pt x="234985" y="131978"/>
                      <a:pt x="260464" y="106512"/>
                    </a:cubicBezTo>
                    <a:cubicBezTo>
                      <a:pt x="338749" y="28230"/>
                      <a:pt x="465150" y="27209"/>
                      <a:pt x="542191" y="104182"/>
                    </a:cubicBezTo>
                    <a:cubicBezTo>
                      <a:pt x="579482" y="141456"/>
                      <a:pt x="599788" y="191208"/>
                      <a:pt x="599405" y="244342"/>
                    </a:cubicBezTo>
                    <a:cubicBezTo>
                      <a:pt x="599021" y="297604"/>
                      <a:pt x="577885" y="347802"/>
                      <a:pt x="539924" y="385778"/>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49" name="Graphic 2">
              <a:extLst>
                <a:ext uri="{FF2B5EF4-FFF2-40B4-BE49-F238E27FC236}">
                  <a16:creationId xmlns:a16="http://schemas.microsoft.com/office/drawing/2014/main" id="{7BD10969-C7AC-4CB3-B50D-FAE096760277}"/>
                </a:ext>
              </a:extLst>
            </p:cNvPr>
            <p:cNvGrpSpPr/>
            <p:nvPr/>
          </p:nvGrpSpPr>
          <p:grpSpPr>
            <a:xfrm>
              <a:off x="10250773" y="1677983"/>
              <a:ext cx="360163" cy="431993"/>
              <a:chOff x="6665041" y="1879455"/>
              <a:chExt cx="587623" cy="704819"/>
            </a:xfrm>
            <a:solidFill>
              <a:schemeClr val="tx1"/>
            </a:solidFill>
          </p:grpSpPr>
          <p:sp>
            <p:nvSpPr>
              <p:cNvPr id="50" name="Freeform 193">
                <a:extLst>
                  <a:ext uri="{FF2B5EF4-FFF2-40B4-BE49-F238E27FC236}">
                    <a16:creationId xmlns:a16="http://schemas.microsoft.com/office/drawing/2014/main" id="{83B47CD9-A13B-ADC6-DB3D-D8AF8A2349C6}"/>
                  </a:ext>
                </a:extLst>
              </p:cNvPr>
              <p:cNvSpPr/>
              <p:nvPr/>
            </p:nvSpPr>
            <p:spPr>
              <a:xfrm>
                <a:off x="6665041" y="1879455"/>
                <a:ext cx="587623" cy="704819"/>
              </a:xfrm>
              <a:custGeom>
                <a:avLst/>
                <a:gdLst>
                  <a:gd name="connsiteX0" fmla="*/ 540595 w 587623"/>
                  <a:gd name="connsiteY0" fmla="*/ 32 h 704819"/>
                  <a:gd name="connsiteX1" fmla="*/ 540595 w 587623"/>
                  <a:gd name="connsiteY1" fmla="*/ 352442 h 704819"/>
                  <a:gd name="connsiteX2" fmla="*/ 235049 w 587623"/>
                  <a:gd name="connsiteY2" fmla="*/ 657845 h 704819"/>
                  <a:gd name="connsiteX3" fmla="*/ 18997 w 587623"/>
                  <a:gd name="connsiteY3" fmla="*/ 568394 h 704819"/>
                  <a:gd name="connsiteX4" fmla="*/ 0 w 587623"/>
                  <a:gd name="connsiteY4" fmla="*/ 547459 h 704819"/>
                  <a:gd name="connsiteX5" fmla="*/ 0 w 587623"/>
                  <a:gd name="connsiteY5" fmla="*/ 614539 h 704819"/>
                  <a:gd name="connsiteX6" fmla="*/ 235049 w 587623"/>
                  <a:gd name="connsiteY6" fmla="*/ 704820 h 704819"/>
                  <a:gd name="connsiteX7" fmla="*/ 587624 w 587623"/>
                  <a:gd name="connsiteY7" fmla="*/ 352410 h 704819"/>
                  <a:gd name="connsiteX8" fmla="*/ 587624 w 587623"/>
                  <a:gd name="connsiteY8" fmla="*/ 0 h 704819"/>
                  <a:gd name="connsiteX9" fmla="*/ 540627 w 587623"/>
                  <a:gd name="connsiteY9" fmla="*/ 0 h 70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7623" h="704819">
                    <a:moveTo>
                      <a:pt x="540595" y="32"/>
                    </a:moveTo>
                    <a:lnTo>
                      <a:pt x="540595" y="352442"/>
                    </a:lnTo>
                    <a:cubicBezTo>
                      <a:pt x="540595" y="520844"/>
                      <a:pt x="403530" y="657845"/>
                      <a:pt x="235049" y="657845"/>
                    </a:cubicBezTo>
                    <a:cubicBezTo>
                      <a:pt x="153411" y="657845"/>
                      <a:pt x="76690" y="626092"/>
                      <a:pt x="18997" y="568394"/>
                    </a:cubicBezTo>
                    <a:cubicBezTo>
                      <a:pt x="12292" y="561692"/>
                      <a:pt x="6002" y="554671"/>
                      <a:pt x="0" y="547459"/>
                    </a:cubicBezTo>
                    <a:lnTo>
                      <a:pt x="0" y="614539"/>
                    </a:lnTo>
                    <a:cubicBezTo>
                      <a:pt x="64749" y="672684"/>
                      <a:pt x="147313" y="704820"/>
                      <a:pt x="235049" y="704820"/>
                    </a:cubicBezTo>
                    <a:cubicBezTo>
                      <a:pt x="429455" y="704820"/>
                      <a:pt x="587624" y="546725"/>
                      <a:pt x="587624" y="352410"/>
                    </a:cubicBezTo>
                    <a:lnTo>
                      <a:pt x="587624" y="0"/>
                    </a:lnTo>
                    <a:lnTo>
                      <a:pt x="540627" y="0"/>
                    </a:ln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1" name="Freeform 194">
                <a:extLst>
                  <a:ext uri="{FF2B5EF4-FFF2-40B4-BE49-F238E27FC236}">
                    <a16:creationId xmlns:a16="http://schemas.microsoft.com/office/drawing/2014/main" id="{75C1912F-72BF-CD58-4741-EE0E4CB78439}"/>
                  </a:ext>
                </a:extLst>
              </p:cNvPr>
              <p:cNvSpPr/>
              <p:nvPr/>
            </p:nvSpPr>
            <p:spPr>
              <a:xfrm>
                <a:off x="6794467" y="2302072"/>
                <a:ext cx="235032" cy="94305"/>
              </a:xfrm>
              <a:custGeom>
                <a:avLst/>
                <a:gdLst>
                  <a:gd name="connsiteX0" fmla="*/ 6616 w 235032"/>
                  <a:gd name="connsiteY0" fmla="*/ 54443 h 94305"/>
                  <a:gd name="connsiteX1" fmla="*/ 7159 w 235032"/>
                  <a:gd name="connsiteY1" fmla="*/ 87664 h 94305"/>
                  <a:gd name="connsiteX2" fmla="*/ 23506 w 235032"/>
                  <a:gd name="connsiteY2" fmla="*/ 94270 h 94305"/>
                  <a:gd name="connsiteX3" fmla="*/ 40396 w 235032"/>
                  <a:gd name="connsiteY3" fmla="*/ 87122 h 94305"/>
                  <a:gd name="connsiteX4" fmla="*/ 195211 w 235032"/>
                  <a:gd name="connsiteY4" fmla="*/ 87696 h 94305"/>
                  <a:gd name="connsiteX5" fmla="*/ 228447 w 235032"/>
                  <a:gd name="connsiteY5" fmla="*/ 87122 h 94305"/>
                  <a:gd name="connsiteX6" fmla="*/ 227841 w 235032"/>
                  <a:gd name="connsiteY6" fmla="*/ 53901 h 94305"/>
                  <a:gd name="connsiteX7" fmla="*/ 6584 w 235032"/>
                  <a:gd name="connsiteY7" fmla="*/ 54475 h 94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5032" h="94305">
                    <a:moveTo>
                      <a:pt x="6616" y="54443"/>
                    </a:moveTo>
                    <a:cubicBezTo>
                      <a:pt x="-2419" y="63762"/>
                      <a:pt x="-2164" y="78633"/>
                      <a:pt x="7159" y="87664"/>
                    </a:cubicBezTo>
                    <a:cubicBezTo>
                      <a:pt x="11724" y="92068"/>
                      <a:pt x="17631" y="94270"/>
                      <a:pt x="23506" y="94270"/>
                    </a:cubicBezTo>
                    <a:cubicBezTo>
                      <a:pt x="29380" y="94270"/>
                      <a:pt x="35798" y="91877"/>
                      <a:pt x="40396" y="87122"/>
                    </a:cubicBezTo>
                    <a:cubicBezTo>
                      <a:pt x="91862" y="33923"/>
                      <a:pt x="139594" y="34019"/>
                      <a:pt x="195211" y="87696"/>
                    </a:cubicBezTo>
                    <a:cubicBezTo>
                      <a:pt x="204566" y="96727"/>
                      <a:pt x="219444" y="96472"/>
                      <a:pt x="228447" y="87122"/>
                    </a:cubicBezTo>
                    <a:cubicBezTo>
                      <a:pt x="237451" y="77803"/>
                      <a:pt x="237196" y="62932"/>
                      <a:pt x="227841" y="53901"/>
                    </a:cubicBezTo>
                    <a:cubicBezTo>
                      <a:pt x="153163" y="-18190"/>
                      <a:pt x="76633" y="-17934"/>
                      <a:pt x="6584" y="54475"/>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2" name="Freeform 195">
                <a:extLst>
                  <a:ext uri="{FF2B5EF4-FFF2-40B4-BE49-F238E27FC236}">
                    <a16:creationId xmlns:a16="http://schemas.microsoft.com/office/drawing/2014/main" id="{E299A82E-6C71-65A1-095D-DCCAFAD16977}"/>
                  </a:ext>
                </a:extLst>
              </p:cNvPr>
              <p:cNvSpPr/>
              <p:nvPr/>
            </p:nvSpPr>
            <p:spPr>
              <a:xfrm>
                <a:off x="6997182" y="1985341"/>
                <a:ext cx="145077" cy="128096"/>
              </a:xfrm>
              <a:custGeom>
                <a:avLst/>
                <a:gdLst>
                  <a:gd name="connsiteX0" fmla="*/ 131445 w 145077"/>
                  <a:gd name="connsiteY0" fmla="*/ 128065 h 128096"/>
                  <a:gd name="connsiteX1" fmla="*/ 145078 w 145077"/>
                  <a:gd name="connsiteY1" fmla="*/ 83100 h 128096"/>
                  <a:gd name="connsiteX2" fmla="*/ 40867 w 145077"/>
                  <a:gd name="connsiteY2" fmla="*/ 0 h 128096"/>
                  <a:gd name="connsiteX3" fmla="*/ 0 w 145077"/>
                  <a:gd name="connsiteY3" fmla="*/ 23232 h 128096"/>
                  <a:gd name="connsiteX4" fmla="*/ 131445 w 145077"/>
                  <a:gd name="connsiteY4" fmla="*/ 128097 h 128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077" h="128096">
                    <a:moveTo>
                      <a:pt x="131445" y="128065"/>
                    </a:moveTo>
                    <a:lnTo>
                      <a:pt x="145078" y="83100"/>
                    </a:lnTo>
                    <a:cubicBezTo>
                      <a:pt x="98783" y="69059"/>
                      <a:pt x="64685" y="41869"/>
                      <a:pt x="40867" y="0"/>
                    </a:cubicBezTo>
                    <a:lnTo>
                      <a:pt x="0" y="23232"/>
                    </a:lnTo>
                    <a:cubicBezTo>
                      <a:pt x="29629" y="75345"/>
                      <a:pt x="73880" y="110641"/>
                      <a:pt x="131445" y="128097"/>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3" name="Freeform 196">
                <a:extLst>
                  <a:ext uri="{FF2B5EF4-FFF2-40B4-BE49-F238E27FC236}">
                    <a16:creationId xmlns:a16="http://schemas.microsoft.com/office/drawing/2014/main" id="{B5103632-0B35-8FE0-65B7-95AFC7BEAED4}"/>
                  </a:ext>
                </a:extLst>
              </p:cNvPr>
              <p:cNvSpPr/>
              <p:nvPr/>
            </p:nvSpPr>
            <p:spPr>
              <a:xfrm>
                <a:off x="6681707" y="1985341"/>
                <a:ext cx="145078" cy="128064"/>
              </a:xfrm>
              <a:custGeom>
                <a:avLst/>
                <a:gdLst>
                  <a:gd name="connsiteX0" fmla="*/ 145078 w 145078"/>
                  <a:gd name="connsiteY0" fmla="*/ 23232 h 128064"/>
                  <a:gd name="connsiteX1" fmla="*/ 104211 w 145078"/>
                  <a:gd name="connsiteY1" fmla="*/ 0 h 128064"/>
                  <a:gd name="connsiteX2" fmla="*/ 0 w 145078"/>
                  <a:gd name="connsiteY2" fmla="*/ 83100 h 128064"/>
                  <a:gd name="connsiteX3" fmla="*/ 13633 w 145078"/>
                  <a:gd name="connsiteY3" fmla="*/ 128065 h 128064"/>
                  <a:gd name="connsiteX4" fmla="*/ 145078 w 145078"/>
                  <a:gd name="connsiteY4" fmla="*/ 23200 h 1280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078" h="128064">
                    <a:moveTo>
                      <a:pt x="145078" y="23232"/>
                    </a:moveTo>
                    <a:lnTo>
                      <a:pt x="104211" y="0"/>
                    </a:lnTo>
                    <a:cubicBezTo>
                      <a:pt x="80393" y="41869"/>
                      <a:pt x="46295" y="69059"/>
                      <a:pt x="0" y="83100"/>
                    </a:cubicBezTo>
                    <a:lnTo>
                      <a:pt x="13633" y="128065"/>
                    </a:lnTo>
                    <a:cubicBezTo>
                      <a:pt x="71198" y="110609"/>
                      <a:pt x="115418" y="75345"/>
                      <a:pt x="145078" y="23200"/>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4" name="Freeform 197">
                <a:extLst>
                  <a:ext uri="{FF2B5EF4-FFF2-40B4-BE49-F238E27FC236}">
                    <a16:creationId xmlns:a16="http://schemas.microsoft.com/office/drawing/2014/main" id="{707CA2FD-585B-ACF4-059E-E6C923EF88DF}"/>
                  </a:ext>
                </a:extLst>
              </p:cNvPr>
              <p:cNvSpPr/>
              <p:nvPr/>
            </p:nvSpPr>
            <p:spPr>
              <a:xfrm>
                <a:off x="6865034" y="2043932"/>
                <a:ext cx="93994" cy="211452"/>
              </a:xfrm>
              <a:custGeom>
                <a:avLst/>
                <a:gdLst>
                  <a:gd name="connsiteX0" fmla="*/ 23467 w 93994"/>
                  <a:gd name="connsiteY0" fmla="*/ 211452 h 211452"/>
                  <a:gd name="connsiteX1" fmla="*/ 93994 w 93994"/>
                  <a:gd name="connsiteY1" fmla="*/ 140958 h 211452"/>
                  <a:gd name="connsiteX2" fmla="*/ 93994 w 93994"/>
                  <a:gd name="connsiteY2" fmla="*/ 0 h 211452"/>
                  <a:gd name="connsiteX3" fmla="*/ 46997 w 93994"/>
                  <a:gd name="connsiteY3" fmla="*/ 0 h 211452"/>
                  <a:gd name="connsiteX4" fmla="*/ 46997 w 93994"/>
                  <a:gd name="connsiteY4" fmla="*/ 140958 h 211452"/>
                  <a:gd name="connsiteX5" fmla="*/ 23499 w 93994"/>
                  <a:gd name="connsiteY5" fmla="*/ 164445 h 211452"/>
                  <a:gd name="connsiteX6" fmla="*/ 0 w 93994"/>
                  <a:gd name="connsiteY6" fmla="*/ 187933 h 211452"/>
                  <a:gd name="connsiteX7" fmla="*/ 23499 w 93994"/>
                  <a:gd name="connsiteY7" fmla="*/ 211420 h 211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994" h="211452">
                    <a:moveTo>
                      <a:pt x="23467" y="211452"/>
                    </a:moveTo>
                    <a:cubicBezTo>
                      <a:pt x="62354" y="211452"/>
                      <a:pt x="93994" y="179827"/>
                      <a:pt x="93994" y="140958"/>
                    </a:cubicBezTo>
                    <a:lnTo>
                      <a:pt x="93994" y="0"/>
                    </a:lnTo>
                    <a:lnTo>
                      <a:pt x="46997" y="0"/>
                    </a:lnTo>
                    <a:lnTo>
                      <a:pt x="46997" y="140958"/>
                    </a:lnTo>
                    <a:cubicBezTo>
                      <a:pt x="46997" y="153914"/>
                      <a:pt x="36461" y="164445"/>
                      <a:pt x="23499" y="164445"/>
                    </a:cubicBezTo>
                    <a:cubicBezTo>
                      <a:pt x="10536" y="164445"/>
                      <a:pt x="0" y="174976"/>
                      <a:pt x="0" y="187933"/>
                    </a:cubicBezTo>
                    <a:cubicBezTo>
                      <a:pt x="0" y="200889"/>
                      <a:pt x="10504" y="211420"/>
                      <a:pt x="23499" y="211420"/>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sp>
        <p:nvSpPr>
          <p:cNvPr id="58" name="Rectangle 57">
            <a:extLst>
              <a:ext uri="{FF2B5EF4-FFF2-40B4-BE49-F238E27FC236}">
                <a16:creationId xmlns:a16="http://schemas.microsoft.com/office/drawing/2014/main" id="{D08E4B70-4A4A-5A1B-7BEA-9E7D9BAA2714}"/>
              </a:ext>
            </a:extLst>
          </p:cNvPr>
          <p:cNvSpPr/>
          <p:nvPr/>
        </p:nvSpPr>
        <p:spPr>
          <a:xfrm>
            <a:off x="6267139" y="3619833"/>
            <a:ext cx="210675" cy="21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rial"/>
                <a:ea typeface="+mn-ea"/>
                <a:cs typeface="+mn-cs"/>
              </a:rPr>
              <a:t>3</a:t>
            </a:r>
          </a:p>
        </p:txBody>
      </p:sp>
      <p:grpSp>
        <p:nvGrpSpPr>
          <p:cNvPr id="59" name="Group 58">
            <a:extLst>
              <a:ext uri="{FF2B5EF4-FFF2-40B4-BE49-F238E27FC236}">
                <a16:creationId xmlns:a16="http://schemas.microsoft.com/office/drawing/2014/main" id="{5318EBAC-E520-518C-367B-C3F16BE73D19}"/>
              </a:ext>
            </a:extLst>
          </p:cNvPr>
          <p:cNvGrpSpPr/>
          <p:nvPr/>
        </p:nvGrpSpPr>
        <p:grpSpPr>
          <a:xfrm>
            <a:off x="8014528" y="4645716"/>
            <a:ext cx="605066" cy="604784"/>
            <a:chOff x="6388116" y="2827303"/>
            <a:chExt cx="605066" cy="604784"/>
          </a:xfrm>
        </p:grpSpPr>
        <p:grpSp>
          <p:nvGrpSpPr>
            <p:cNvPr id="60" name="Graphic 2">
              <a:extLst>
                <a:ext uri="{FF2B5EF4-FFF2-40B4-BE49-F238E27FC236}">
                  <a16:creationId xmlns:a16="http://schemas.microsoft.com/office/drawing/2014/main" id="{ADFA90DD-2ADD-971B-60BE-4BE542746545}"/>
                </a:ext>
              </a:extLst>
            </p:cNvPr>
            <p:cNvGrpSpPr/>
            <p:nvPr/>
          </p:nvGrpSpPr>
          <p:grpSpPr>
            <a:xfrm>
              <a:off x="6388116" y="2827303"/>
              <a:ext cx="605066" cy="604784"/>
              <a:chOff x="4549629" y="3758975"/>
              <a:chExt cx="987194" cy="986734"/>
            </a:xfrm>
            <a:solidFill>
              <a:schemeClr val="tx1"/>
            </a:solidFill>
          </p:grpSpPr>
          <p:sp>
            <p:nvSpPr>
              <p:cNvPr id="66" name="Freeform 73">
                <a:extLst>
                  <a:ext uri="{FF2B5EF4-FFF2-40B4-BE49-F238E27FC236}">
                    <a16:creationId xmlns:a16="http://schemas.microsoft.com/office/drawing/2014/main" id="{5B84D99A-521D-C48E-2065-1566CCE82C90}"/>
                  </a:ext>
                </a:extLst>
              </p:cNvPr>
              <p:cNvSpPr/>
              <p:nvPr/>
            </p:nvSpPr>
            <p:spPr>
              <a:xfrm>
                <a:off x="4549629" y="3758975"/>
                <a:ext cx="987194" cy="986734"/>
              </a:xfrm>
              <a:custGeom>
                <a:avLst/>
                <a:gdLst>
                  <a:gd name="connsiteX0" fmla="*/ 493597 w 987194"/>
                  <a:gd name="connsiteY0" fmla="*/ 0 h 986734"/>
                  <a:gd name="connsiteX1" fmla="*/ 0 w 987194"/>
                  <a:gd name="connsiteY1" fmla="*/ 493367 h 986734"/>
                  <a:gd name="connsiteX2" fmla="*/ 493597 w 987194"/>
                  <a:gd name="connsiteY2" fmla="*/ 986735 h 986734"/>
                  <a:gd name="connsiteX3" fmla="*/ 987194 w 987194"/>
                  <a:gd name="connsiteY3" fmla="*/ 493367 h 986734"/>
                  <a:gd name="connsiteX4" fmla="*/ 493597 w 987194"/>
                  <a:gd name="connsiteY4" fmla="*/ 0 h 986734"/>
                  <a:gd name="connsiteX5" fmla="*/ 493597 w 987194"/>
                  <a:gd name="connsiteY5" fmla="*/ 939760 h 986734"/>
                  <a:gd name="connsiteX6" fmla="*/ 46997 w 987194"/>
                  <a:gd name="connsiteY6" fmla="*/ 493367 h 986734"/>
                  <a:gd name="connsiteX7" fmla="*/ 493597 w 987194"/>
                  <a:gd name="connsiteY7" fmla="*/ 46975 h 986734"/>
                  <a:gd name="connsiteX8" fmla="*/ 940197 w 987194"/>
                  <a:gd name="connsiteY8" fmla="*/ 493367 h 986734"/>
                  <a:gd name="connsiteX9" fmla="*/ 493597 w 987194"/>
                  <a:gd name="connsiteY9" fmla="*/ 939760 h 986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7194" h="986734">
                    <a:moveTo>
                      <a:pt x="493597" y="0"/>
                    </a:moveTo>
                    <a:cubicBezTo>
                      <a:pt x="221416" y="0"/>
                      <a:pt x="0" y="221345"/>
                      <a:pt x="0" y="493367"/>
                    </a:cubicBezTo>
                    <a:cubicBezTo>
                      <a:pt x="0" y="765390"/>
                      <a:pt x="221416" y="986735"/>
                      <a:pt x="493597" y="986735"/>
                    </a:cubicBezTo>
                    <a:cubicBezTo>
                      <a:pt x="765778" y="986735"/>
                      <a:pt x="987194" y="765390"/>
                      <a:pt x="987194" y="493367"/>
                    </a:cubicBezTo>
                    <a:cubicBezTo>
                      <a:pt x="987194" y="221345"/>
                      <a:pt x="765778" y="0"/>
                      <a:pt x="493597" y="0"/>
                    </a:cubicBezTo>
                    <a:close/>
                    <a:moveTo>
                      <a:pt x="493597" y="939760"/>
                    </a:moveTo>
                    <a:cubicBezTo>
                      <a:pt x="247341" y="939760"/>
                      <a:pt x="46997" y="739509"/>
                      <a:pt x="46997" y="493367"/>
                    </a:cubicBezTo>
                    <a:cubicBezTo>
                      <a:pt x="46997" y="247226"/>
                      <a:pt x="247341" y="46975"/>
                      <a:pt x="493597" y="46975"/>
                    </a:cubicBezTo>
                    <a:cubicBezTo>
                      <a:pt x="739853" y="46975"/>
                      <a:pt x="940197" y="247226"/>
                      <a:pt x="940197" y="493367"/>
                    </a:cubicBezTo>
                    <a:cubicBezTo>
                      <a:pt x="940197" y="739509"/>
                      <a:pt x="739853" y="939760"/>
                      <a:pt x="493597" y="939760"/>
                    </a:cubicBezTo>
                    <a:close/>
                  </a:path>
                </a:pathLst>
              </a:custGeom>
              <a:solidFill>
                <a:schemeClr val="tx1"/>
              </a:solid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7" name="Freeform 74">
                <a:extLst>
                  <a:ext uri="{FF2B5EF4-FFF2-40B4-BE49-F238E27FC236}">
                    <a16:creationId xmlns:a16="http://schemas.microsoft.com/office/drawing/2014/main" id="{C0ABF235-59EE-FC16-B44D-07C9E21C70A8}"/>
                  </a:ext>
                </a:extLst>
              </p:cNvPr>
              <p:cNvSpPr/>
              <p:nvPr/>
            </p:nvSpPr>
            <p:spPr>
              <a:xfrm>
                <a:off x="5131186" y="3877721"/>
                <a:ext cx="286835" cy="286701"/>
              </a:xfrm>
              <a:custGeom>
                <a:avLst/>
                <a:gdLst>
                  <a:gd name="connsiteX0" fmla="*/ 241403 w 286835"/>
                  <a:gd name="connsiteY0" fmla="*/ 286702 h 286701"/>
                  <a:gd name="connsiteX1" fmla="*/ 286836 w 286835"/>
                  <a:gd name="connsiteY1" fmla="*/ 274575 h 286701"/>
                  <a:gd name="connsiteX2" fmla="*/ 12100 w 286835"/>
                  <a:gd name="connsiteY2" fmla="*/ 0 h 286701"/>
                  <a:gd name="connsiteX3" fmla="*/ 0 w 286835"/>
                  <a:gd name="connsiteY3" fmla="*/ 45411 h 286701"/>
                  <a:gd name="connsiteX4" fmla="*/ 241403 w 286835"/>
                  <a:gd name="connsiteY4" fmla="*/ 286702 h 286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835" h="286701">
                    <a:moveTo>
                      <a:pt x="241403" y="286702"/>
                    </a:moveTo>
                    <a:lnTo>
                      <a:pt x="286836" y="274575"/>
                    </a:lnTo>
                    <a:cubicBezTo>
                      <a:pt x="251205" y="140830"/>
                      <a:pt x="145908" y="35614"/>
                      <a:pt x="12100" y="0"/>
                    </a:cubicBezTo>
                    <a:lnTo>
                      <a:pt x="0" y="45411"/>
                    </a:lnTo>
                    <a:cubicBezTo>
                      <a:pt x="117557" y="76718"/>
                      <a:pt x="210082" y="169168"/>
                      <a:pt x="241403" y="286702"/>
                    </a:cubicBezTo>
                    <a:close/>
                  </a:path>
                </a:pathLst>
              </a:custGeom>
              <a:solidFill>
                <a:schemeClr val="accent2"/>
              </a:solid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8" name="Freeform 75">
                <a:extLst>
                  <a:ext uri="{FF2B5EF4-FFF2-40B4-BE49-F238E27FC236}">
                    <a16:creationId xmlns:a16="http://schemas.microsoft.com/office/drawing/2014/main" id="{82E91AA6-93BF-AF08-BC72-64163D569D4F}"/>
                  </a:ext>
                </a:extLst>
              </p:cNvPr>
              <p:cNvSpPr/>
              <p:nvPr/>
            </p:nvSpPr>
            <p:spPr>
              <a:xfrm>
                <a:off x="4668431" y="3877721"/>
                <a:ext cx="286835" cy="286701"/>
              </a:xfrm>
              <a:custGeom>
                <a:avLst/>
                <a:gdLst>
                  <a:gd name="connsiteX0" fmla="*/ 0 w 286835"/>
                  <a:gd name="connsiteY0" fmla="*/ 274575 h 286701"/>
                  <a:gd name="connsiteX1" fmla="*/ 45433 w 286835"/>
                  <a:gd name="connsiteY1" fmla="*/ 286702 h 286701"/>
                  <a:gd name="connsiteX2" fmla="*/ 286836 w 286835"/>
                  <a:gd name="connsiteY2" fmla="*/ 45411 h 286701"/>
                  <a:gd name="connsiteX3" fmla="*/ 274735 w 286835"/>
                  <a:gd name="connsiteY3" fmla="*/ 0 h 286701"/>
                  <a:gd name="connsiteX4" fmla="*/ 0 w 286835"/>
                  <a:gd name="connsiteY4" fmla="*/ 274575 h 286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835" h="286701">
                    <a:moveTo>
                      <a:pt x="0" y="274575"/>
                    </a:moveTo>
                    <a:lnTo>
                      <a:pt x="45433" y="286702"/>
                    </a:lnTo>
                    <a:cubicBezTo>
                      <a:pt x="76753" y="169168"/>
                      <a:pt x="169247" y="76718"/>
                      <a:pt x="286836" y="45411"/>
                    </a:cubicBezTo>
                    <a:lnTo>
                      <a:pt x="274735" y="0"/>
                    </a:lnTo>
                    <a:cubicBezTo>
                      <a:pt x="140927" y="35646"/>
                      <a:pt x="35663" y="140862"/>
                      <a:pt x="0" y="274575"/>
                    </a:cubicBezTo>
                    <a:close/>
                  </a:path>
                </a:pathLst>
              </a:custGeom>
              <a:solidFill>
                <a:schemeClr val="accent2"/>
              </a:solid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9" name="Freeform 76">
                <a:extLst>
                  <a:ext uri="{FF2B5EF4-FFF2-40B4-BE49-F238E27FC236}">
                    <a16:creationId xmlns:a16="http://schemas.microsoft.com/office/drawing/2014/main" id="{D1ADB9DB-C10E-0FCF-D8F6-1895F77CC4D4}"/>
                  </a:ext>
                </a:extLst>
              </p:cNvPr>
              <p:cNvSpPr/>
              <p:nvPr/>
            </p:nvSpPr>
            <p:spPr>
              <a:xfrm>
                <a:off x="4668431" y="4340294"/>
                <a:ext cx="286835" cy="286701"/>
              </a:xfrm>
              <a:custGeom>
                <a:avLst/>
                <a:gdLst>
                  <a:gd name="connsiteX0" fmla="*/ 45433 w 286835"/>
                  <a:gd name="connsiteY0" fmla="*/ 0 h 286701"/>
                  <a:gd name="connsiteX1" fmla="*/ 0 w 286835"/>
                  <a:gd name="connsiteY1" fmla="*/ 12127 h 286701"/>
                  <a:gd name="connsiteX2" fmla="*/ 274735 w 286835"/>
                  <a:gd name="connsiteY2" fmla="*/ 286702 h 286701"/>
                  <a:gd name="connsiteX3" fmla="*/ 286836 w 286835"/>
                  <a:gd name="connsiteY3" fmla="*/ 241291 h 286701"/>
                  <a:gd name="connsiteX4" fmla="*/ 45433 w 286835"/>
                  <a:gd name="connsiteY4" fmla="*/ 0 h 286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835" h="286701">
                    <a:moveTo>
                      <a:pt x="45433" y="0"/>
                    </a:moveTo>
                    <a:lnTo>
                      <a:pt x="0" y="12127"/>
                    </a:lnTo>
                    <a:cubicBezTo>
                      <a:pt x="35663" y="145872"/>
                      <a:pt x="140927" y="251087"/>
                      <a:pt x="274735" y="286702"/>
                    </a:cubicBezTo>
                    <a:lnTo>
                      <a:pt x="286836" y="241291"/>
                    </a:lnTo>
                    <a:cubicBezTo>
                      <a:pt x="169279" y="209984"/>
                      <a:pt x="76753" y="117534"/>
                      <a:pt x="45433" y="0"/>
                    </a:cubicBezTo>
                    <a:close/>
                  </a:path>
                </a:pathLst>
              </a:custGeom>
              <a:solidFill>
                <a:schemeClr val="accent2"/>
              </a:solid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0" name="Freeform 77">
                <a:extLst>
                  <a:ext uri="{FF2B5EF4-FFF2-40B4-BE49-F238E27FC236}">
                    <a16:creationId xmlns:a16="http://schemas.microsoft.com/office/drawing/2014/main" id="{46877767-7E42-A70E-017E-F15A73B51FE6}"/>
                  </a:ext>
                </a:extLst>
              </p:cNvPr>
              <p:cNvSpPr/>
              <p:nvPr/>
            </p:nvSpPr>
            <p:spPr>
              <a:xfrm>
                <a:off x="5131218" y="4337996"/>
                <a:ext cx="287505" cy="288968"/>
              </a:xfrm>
              <a:custGeom>
                <a:avLst/>
                <a:gdLst>
                  <a:gd name="connsiteX0" fmla="*/ 241978 w 287505"/>
                  <a:gd name="connsiteY0" fmla="*/ 0 h 288968"/>
                  <a:gd name="connsiteX1" fmla="*/ 0 w 287505"/>
                  <a:gd name="connsiteY1" fmla="*/ 243589 h 288968"/>
                  <a:gd name="connsiteX2" fmla="*/ 12100 w 287505"/>
                  <a:gd name="connsiteY2" fmla="*/ 288968 h 288968"/>
                  <a:gd name="connsiteX3" fmla="*/ 287506 w 287505"/>
                  <a:gd name="connsiteY3" fmla="*/ 11808 h 288968"/>
                  <a:gd name="connsiteX4" fmla="*/ 241978 w 287505"/>
                  <a:gd name="connsiteY4" fmla="*/ 0 h 288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505" h="288968">
                    <a:moveTo>
                      <a:pt x="241978" y="0"/>
                    </a:moveTo>
                    <a:cubicBezTo>
                      <a:pt x="211231" y="118683"/>
                      <a:pt x="118514" y="212027"/>
                      <a:pt x="0" y="243589"/>
                    </a:cubicBezTo>
                    <a:lnTo>
                      <a:pt x="12100" y="288968"/>
                    </a:lnTo>
                    <a:cubicBezTo>
                      <a:pt x="146994" y="253066"/>
                      <a:pt x="252513" y="146830"/>
                      <a:pt x="287506" y="11808"/>
                    </a:cubicBezTo>
                    <a:lnTo>
                      <a:pt x="241978" y="0"/>
                    </a:lnTo>
                    <a:close/>
                  </a:path>
                </a:pathLst>
              </a:custGeom>
              <a:solidFill>
                <a:schemeClr val="accent2"/>
              </a:solid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sp>
          <p:nvSpPr>
            <p:cNvPr id="61" name="Freeform 68">
              <a:extLst>
                <a:ext uri="{FF2B5EF4-FFF2-40B4-BE49-F238E27FC236}">
                  <a16:creationId xmlns:a16="http://schemas.microsoft.com/office/drawing/2014/main" id="{B953B31C-0630-4FF8-E75B-F261C401E683}"/>
                </a:ext>
              </a:extLst>
            </p:cNvPr>
            <p:cNvSpPr/>
            <p:nvPr/>
          </p:nvSpPr>
          <p:spPr>
            <a:xfrm>
              <a:off x="6652079" y="2870510"/>
              <a:ext cx="77179" cy="143998"/>
            </a:xfrm>
            <a:custGeom>
              <a:avLst/>
              <a:gdLst>
                <a:gd name="connsiteX0" fmla="*/ 39782 w 125921"/>
                <a:gd name="connsiteY0" fmla="*/ 160520 h 234939"/>
                <a:gd name="connsiteX1" fmla="*/ 82532 w 125921"/>
                <a:gd name="connsiteY1" fmla="*/ 61176 h 234939"/>
                <a:gd name="connsiteX2" fmla="*/ 63440 w 125921"/>
                <a:gd name="connsiteY2" fmla="*/ 40465 h 234939"/>
                <a:gd name="connsiteX3" fmla="*/ 42400 w 125921"/>
                <a:gd name="connsiteY3" fmla="*/ 66984 h 234939"/>
                <a:gd name="connsiteX4" fmla="*/ 0 w 125921"/>
                <a:gd name="connsiteY4" fmla="*/ 66984 h 234939"/>
                <a:gd name="connsiteX5" fmla="*/ 63120 w 125921"/>
                <a:gd name="connsiteY5" fmla="*/ 0 h 234939"/>
                <a:gd name="connsiteX6" fmla="*/ 125922 w 125921"/>
                <a:gd name="connsiteY6" fmla="*/ 60825 h 234939"/>
                <a:gd name="connsiteX7" fmla="*/ 83171 w 125921"/>
                <a:gd name="connsiteY7" fmla="*/ 159531 h 234939"/>
                <a:gd name="connsiteX8" fmla="*/ 83171 w 125921"/>
                <a:gd name="connsiteY8" fmla="*/ 168913 h 234939"/>
                <a:gd name="connsiteX9" fmla="*/ 39782 w 125921"/>
                <a:gd name="connsiteY9" fmla="*/ 168913 h 234939"/>
                <a:gd name="connsiteX10" fmla="*/ 39782 w 125921"/>
                <a:gd name="connsiteY10" fmla="*/ 160488 h 234939"/>
                <a:gd name="connsiteX11" fmla="*/ 37515 w 125921"/>
                <a:gd name="connsiteY11" fmla="*/ 210687 h 234939"/>
                <a:gd name="connsiteX12" fmla="*/ 61780 w 125921"/>
                <a:gd name="connsiteY12" fmla="*/ 186433 h 234939"/>
                <a:gd name="connsiteX13" fmla="*/ 86044 w 125921"/>
                <a:gd name="connsiteY13" fmla="*/ 210687 h 234939"/>
                <a:gd name="connsiteX14" fmla="*/ 61780 w 125921"/>
                <a:gd name="connsiteY14" fmla="*/ 234940 h 234939"/>
                <a:gd name="connsiteX15" fmla="*/ 37515 w 125921"/>
                <a:gd name="connsiteY15" fmla="*/ 210687 h 234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5921" h="234939">
                  <a:moveTo>
                    <a:pt x="39782" y="160520"/>
                  </a:moveTo>
                  <a:cubicBezTo>
                    <a:pt x="39782" y="97748"/>
                    <a:pt x="82532" y="94844"/>
                    <a:pt x="82532" y="61176"/>
                  </a:cubicBezTo>
                  <a:cubicBezTo>
                    <a:pt x="82532" y="51475"/>
                    <a:pt x="78637" y="40465"/>
                    <a:pt x="63440" y="40465"/>
                  </a:cubicBezTo>
                  <a:cubicBezTo>
                    <a:pt x="48242" y="40465"/>
                    <a:pt x="43357" y="50837"/>
                    <a:pt x="42400" y="66984"/>
                  </a:cubicBezTo>
                  <a:lnTo>
                    <a:pt x="0" y="66984"/>
                  </a:lnTo>
                  <a:cubicBezTo>
                    <a:pt x="2906" y="25881"/>
                    <a:pt x="24616" y="0"/>
                    <a:pt x="63120" y="0"/>
                  </a:cubicBezTo>
                  <a:cubicBezTo>
                    <a:pt x="101625" y="0"/>
                    <a:pt x="125922" y="23296"/>
                    <a:pt x="125922" y="60825"/>
                  </a:cubicBezTo>
                  <a:cubicBezTo>
                    <a:pt x="125922" y="108056"/>
                    <a:pt x="83171" y="115843"/>
                    <a:pt x="83171" y="159531"/>
                  </a:cubicBezTo>
                  <a:lnTo>
                    <a:pt x="83171" y="168913"/>
                  </a:lnTo>
                  <a:lnTo>
                    <a:pt x="39782" y="168913"/>
                  </a:lnTo>
                  <a:lnTo>
                    <a:pt x="39782" y="160488"/>
                  </a:lnTo>
                  <a:close/>
                  <a:moveTo>
                    <a:pt x="37515" y="210687"/>
                  </a:moveTo>
                  <a:cubicBezTo>
                    <a:pt x="37515" y="196134"/>
                    <a:pt x="47221" y="186433"/>
                    <a:pt x="61780" y="186433"/>
                  </a:cubicBezTo>
                  <a:cubicBezTo>
                    <a:pt x="76338" y="186433"/>
                    <a:pt x="86044" y="196134"/>
                    <a:pt x="86044" y="210687"/>
                  </a:cubicBezTo>
                  <a:cubicBezTo>
                    <a:pt x="86044" y="225238"/>
                    <a:pt x="76338" y="234940"/>
                    <a:pt x="61780" y="234940"/>
                  </a:cubicBezTo>
                  <a:cubicBezTo>
                    <a:pt x="47221" y="234940"/>
                    <a:pt x="37515" y="225238"/>
                    <a:pt x="37515" y="210687"/>
                  </a:cubicBezTo>
                  <a:close/>
                </a:path>
              </a:pathLst>
            </a:custGeom>
            <a:solidFill>
              <a:schemeClr val="tx1"/>
            </a:solid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2" name="Freeform 69">
              <a:extLst>
                <a:ext uri="{FF2B5EF4-FFF2-40B4-BE49-F238E27FC236}">
                  <a16:creationId xmlns:a16="http://schemas.microsoft.com/office/drawing/2014/main" id="{8298017C-3A65-2D34-0EF1-3E14B55CE2A7}"/>
                </a:ext>
              </a:extLst>
            </p:cNvPr>
            <p:cNvSpPr/>
            <p:nvPr/>
          </p:nvSpPr>
          <p:spPr>
            <a:xfrm>
              <a:off x="6652040" y="3244901"/>
              <a:ext cx="77179" cy="143998"/>
            </a:xfrm>
            <a:custGeom>
              <a:avLst/>
              <a:gdLst>
                <a:gd name="connsiteX0" fmla="*/ 86140 w 125921"/>
                <a:gd name="connsiteY0" fmla="*/ 74420 h 234939"/>
                <a:gd name="connsiteX1" fmla="*/ 43389 w 125921"/>
                <a:gd name="connsiteY1" fmla="*/ 173764 h 234939"/>
                <a:gd name="connsiteX2" fmla="*/ 62482 w 125921"/>
                <a:gd name="connsiteY2" fmla="*/ 194475 h 234939"/>
                <a:gd name="connsiteX3" fmla="*/ 83522 w 125921"/>
                <a:gd name="connsiteY3" fmla="*/ 167956 h 234939"/>
                <a:gd name="connsiteX4" fmla="*/ 125921 w 125921"/>
                <a:gd name="connsiteY4" fmla="*/ 167956 h 234939"/>
                <a:gd name="connsiteX5" fmla="*/ 62801 w 125921"/>
                <a:gd name="connsiteY5" fmla="*/ 234940 h 234939"/>
                <a:gd name="connsiteX6" fmla="*/ 0 w 125921"/>
                <a:gd name="connsiteY6" fmla="*/ 174115 h 234939"/>
                <a:gd name="connsiteX7" fmla="*/ 42751 w 125921"/>
                <a:gd name="connsiteY7" fmla="*/ 75409 h 234939"/>
                <a:gd name="connsiteX8" fmla="*/ 42751 w 125921"/>
                <a:gd name="connsiteY8" fmla="*/ 66027 h 234939"/>
                <a:gd name="connsiteX9" fmla="*/ 86140 w 125921"/>
                <a:gd name="connsiteY9" fmla="*/ 66027 h 234939"/>
                <a:gd name="connsiteX10" fmla="*/ 86140 w 125921"/>
                <a:gd name="connsiteY10" fmla="*/ 74452 h 234939"/>
                <a:gd name="connsiteX11" fmla="*/ 88407 w 125921"/>
                <a:gd name="connsiteY11" fmla="*/ 24253 h 234939"/>
                <a:gd name="connsiteX12" fmla="*/ 64142 w 125921"/>
                <a:gd name="connsiteY12" fmla="*/ 48507 h 234939"/>
                <a:gd name="connsiteX13" fmla="*/ 39877 w 125921"/>
                <a:gd name="connsiteY13" fmla="*/ 24253 h 234939"/>
                <a:gd name="connsiteX14" fmla="*/ 64142 w 125921"/>
                <a:gd name="connsiteY14" fmla="*/ 0 h 234939"/>
                <a:gd name="connsiteX15" fmla="*/ 88407 w 125921"/>
                <a:gd name="connsiteY15" fmla="*/ 24253 h 234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5921" h="234939">
                  <a:moveTo>
                    <a:pt x="86140" y="74420"/>
                  </a:moveTo>
                  <a:cubicBezTo>
                    <a:pt x="86140" y="137192"/>
                    <a:pt x="43389" y="140096"/>
                    <a:pt x="43389" y="173764"/>
                  </a:cubicBezTo>
                  <a:cubicBezTo>
                    <a:pt x="43389" y="183465"/>
                    <a:pt x="47284" y="194475"/>
                    <a:pt x="62482" y="194475"/>
                  </a:cubicBezTo>
                  <a:cubicBezTo>
                    <a:pt x="77679" y="194475"/>
                    <a:pt x="82564" y="184103"/>
                    <a:pt x="83522" y="167956"/>
                  </a:cubicBezTo>
                  <a:lnTo>
                    <a:pt x="125921" y="167956"/>
                  </a:lnTo>
                  <a:cubicBezTo>
                    <a:pt x="123016" y="209059"/>
                    <a:pt x="101305" y="234940"/>
                    <a:pt x="62801" y="234940"/>
                  </a:cubicBezTo>
                  <a:cubicBezTo>
                    <a:pt x="24297" y="234940"/>
                    <a:pt x="0" y="211644"/>
                    <a:pt x="0" y="174115"/>
                  </a:cubicBezTo>
                  <a:cubicBezTo>
                    <a:pt x="0" y="126884"/>
                    <a:pt x="42751" y="119097"/>
                    <a:pt x="42751" y="75409"/>
                  </a:cubicBezTo>
                  <a:lnTo>
                    <a:pt x="42751" y="66027"/>
                  </a:lnTo>
                  <a:lnTo>
                    <a:pt x="86140" y="66027"/>
                  </a:lnTo>
                  <a:lnTo>
                    <a:pt x="86140" y="74452"/>
                  </a:lnTo>
                  <a:close/>
                  <a:moveTo>
                    <a:pt x="88407" y="24253"/>
                  </a:moveTo>
                  <a:cubicBezTo>
                    <a:pt x="88407" y="38806"/>
                    <a:pt x="78701" y="48507"/>
                    <a:pt x="64142" y="48507"/>
                  </a:cubicBezTo>
                  <a:cubicBezTo>
                    <a:pt x="49583" y="48507"/>
                    <a:pt x="39877" y="38806"/>
                    <a:pt x="39877" y="24253"/>
                  </a:cubicBezTo>
                  <a:cubicBezTo>
                    <a:pt x="39877" y="9701"/>
                    <a:pt x="49583" y="0"/>
                    <a:pt x="64142" y="0"/>
                  </a:cubicBezTo>
                  <a:cubicBezTo>
                    <a:pt x="78701" y="0"/>
                    <a:pt x="88407" y="9701"/>
                    <a:pt x="88407" y="24253"/>
                  </a:cubicBezTo>
                  <a:close/>
                </a:path>
              </a:pathLst>
            </a:custGeom>
            <a:solidFill>
              <a:schemeClr val="tx1"/>
            </a:solid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3" name="Freeform 70">
              <a:extLst>
                <a:ext uri="{FF2B5EF4-FFF2-40B4-BE49-F238E27FC236}">
                  <a16:creationId xmlns:a16="http://schemas.microsoft.com/office/drawing/2014/main" id="{A74A5674-F8A7-FF9A-77B1-7B1057C9CD6F}"/>
                </a:ext>
              </a:extLst>
            </p:cNvPr>
            <p:cNvSpPr/>
            <p:nvPr/>
          </p:nvSpPr>
          <p:spPr>
            <a:xfrm>
              <a:off x="6431324" y="3091103"/>
              <a:ext cx="144065" cy="77143"/>
            </a:xfrm>
            <a:custGeom>
              <a:avLst/>
              <a:gdLst>
                <a:gd name="connsiteX0" fmla="*/ 160595 w 235049"/>
                <a:gd name="connsiteY0" fmla="*/ 86100 h 125862"/>
                <a:gd name="connsiteX1" fmla="*/ 61205 w 235049"/>
                <a:gd name="connsiteY1" fmla="*/ 43369 h 125862"/>
                <a:gd name="connsiteX2" fmla="*/ 40484 w 235049"/>
                <a:gd name="connsiteY2" fmla="*/ 62453 h 125862"/>
                <a:gd name="connsiteX3" fmla="*/ 67016 w 235049"/>
                <a:gd name="connsiteY3" fmla="*/ 83483 h 125862"/>
                <a:gd name="connsiteX4" fmla="*/ 67016 w 235049"/>
                <a:gd name="connsiteY4" fmla="*/ 125863 h 125862"/>
                <a:gd name="connsiteX5" fmla="*/ 0 w 235049"/>
                <a:gd name="connsiteY5" fmla="*/ 62772 h 125862"/>
                <a:gd name="connsiteX6" fmla="*/ 60854 w 235049"/>
                <a:gd name="connsiteY6" fmla="*/ 0 h 125862"/>
                <a:gd name="connsiteX7" fmla="*/ 159605 w 235049"/>
                <a:gd name="connsiteY7" fmla="*/ 42731 h 125862"/>
                <a:gd name="connsiteX8" fmla="*/ 168992 w 235049"/>
                <a:gd name="connsiteY8" fmla="*/ 42731 h 125862"/>
                <a:gd name="connsiteX9" fmla="*/ 168992 w 235049"/>
                <a:gd name="connsiteY9" fmla="*/ 86100 h 125862"/>
                <a:gd name="connsiteX10" fmla="*/ 160563 w 235049"/>
                <a:gd name="connsiteY10" fmla="*/ 86100 h 125862"/>
                <a:gd name="connsiteX11" fmla="*/ 210785 w 235049"/>
                <a:gd name="connsiteY11" fmla="*/ 88366 h 125862"/>
                <a:gd name="connsiteX12" fmla="*/ 186520 w 235049"/>
                <a:gd name="connsiteY12" fmla="*/ 64112 h 125862"/>
                <a:gd name="connsiteX13" fmla="*/ 210785 w 235049"/>
                <a:gd name="connsiteY13" fmla="*/ 39859 h 125862"/>
                <a:gd name="connsiteX14" fmla="*/ 235049 w 235049"/>
                <a:gd name="connsiteY14" fmla="*/ 64112 h 125862"/>
                <a:gd name="connsiteX15" fmla="*/ 210785 w 235049"/>
                <a:gd name="connsiteY15" fmla="*/ 88366 h 125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35049" h="125862">
                  <a:moveTo>
                    <a:pt x="160595" y="86100"/>
                  </a:moveTo>
                  <a:cubicBezTo>
                    <a:pt x="97794" y="86100"/>
                    <a:pt x="94888" y="43369"/>
                    <a:pt x="61205" y="43369"/>
                  </a:cubicBezTo>
                  <a:cubicBezTo>
                    <a:pt x="51499" y="43369"/>
                    <a:pt x="40484" y="47262"/>
                    <a:pt x="40484" y="62453"/>
                  </a:cubicBezTo>
                  <a:cubicBezTo>
                    <a:pt x="40484" y="77643"/>
                    <a:pt x="50860" y="82526"/>
                    <a:pt x="67016" y="83483"/>
                  </a:cubicBezTo>
                  <a:lnTo>
                    <a:pt x="67016" y="125863"/>
                  </a:lnTo>
                  <a:cubicBezTo>
                    <a:pt x="25893" y="122959"/>
                    <a:pt x="0" y="101258"/>
                    <a:pt x="0" y="62772"/>
                  </a:cubicBezTo>
                  <a:cubicBezTo>
                    <a:pt x="0" y="24285"/>
                    <a:pt x="23307" y="0"/>
                    <a:pt x="60854" y="0"/>
                  </a:cubicBezTo>
                  <a:cubicBezTo>
                    <a:pt x="108106" y="0"/>
                    <a:pt x="115896" y="42731"/>
                    <a:pt x="159605" y="42731"/>
                  </a:cubicBezTo>
                  <a:lnTo>
                    <a:pt x="168992" y="42731"/>
                  </a:lnTo>
                  <a:lnTo>
                    <a:pt x="168992" y="86100"/>
                  </a:lnTo>
                  <a:lnTo>
                    <a:pt x="160563" y="86100"/>
                  </a:lnTo>
                  <a:close/>
                  <a:moveTo>
                    <a:pt x="210785" y="88366"/>
                  </a:moveTo>
                  <a:cubicBezTo>
                    <a:pt x="196226" y="88366"/>
                    <a:pt x="186520" y="78664"/>
                    <a:pt x="186520" y="64112"/>
                  </a:cubicBezTo>
                  <a:cubicBezTo>
                    <a:pt x="186520" y="49560"/>
                    <a:pt x="196226" y="39859"/>
                    <a:pt x="210785" y="39859"/>
                  </a:cubicBezTo>
                  <a:cubicBezTo>
                    <a:pt x="225343" y="39859"/>
                    <a:pt x="235049" y="49560"/>
                    <a:pt x="235049" y="64112"/>
                  </a:cubicBezTo>
                  <a:cubicBezTo>
                    <a:pt x="235049" y="78664"/>
                    <a:pt x="225343" y="88366"/>
                    <a:pt x="210785" y="88366"/>
                  </a:cubicBezTo>
                  <a:close/>
                </a:path>
              </a:pathLst>
            </a:custGeom>
            <a:solidFill>
              <a:schemeClr val="tx1"/>
            </a:solid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4" name="Freeform 71">
              <a:extLst>
                <a:ext uri="{FF2B5EF4-FFF2-40B4-BE49-F238E27FC236}">
                  <a16:creationId xmlns:a16="http://schemas.microsoft.com/office/drawing/2014/main" id="{C1241006-300E-61E8-8EC4-0F53E394D744}"/>
                </a:ext>
              </a:extLst>
            </p:cNvPr>
            <p:cNvSpPr/>
            <p:nvPr/>
          </p:nvSpPr>
          <p:spPr>
            <a:xfrm>
              <a:off x="6805909" y="3091143"/>
              <a:ext cx="144065" cy="77143"/>
            </a:xfrm>
            <a:custGeom>
              <a:avLst/>
              <a:gdLst>
                <a:gd name="connsiteX0" fmla="*/ 74455 w 235049"/>
                <a:gd name="connsiteY0" fmla="*/ 39763 h 125862"/>
                <a:gd name="connsiteX1" fmla="*/ 173845 w 235049"/>
                <a:gd name="connsiteY1" fmla="*/ 82494 h 125862"/>
                <a:gd name="connsiteX2" fmla="*/ 194565 w 235049"/>
                <a:gd name="connsiteY2" fmla="*/ 63410 h 125862"/>
                <a:gd name="connsiteX3" fmla="*/ 168034 w 235049"/>
                <a:gd name="connsiteY3" fmla="*/ 42380 h 125862"/>
                <a:gd name="connsiteX4" fmla="*/ 168034 w 235049"/>
                <a:gd name="connsiteY4" fmla="*/ 0 h 125862"/>
                <a:gd name="connsiteX5" fmla="*/ 235050 w 235049"/>
                <a:gd name="connsiteY5" fmla="*/ 63091 h 125862"/>
                <a:gd name="connsiteX6" fmla="*/ 174196 w 235049"/>
                <a:gd name="connsiteY6" fmla="*/ 125863 h 125862"/>
                <a:gd name="connsiteX7" fmla="*/ 75444 w 235049"/>
                <a:gd name="connsiteY7" fmla="*/ 83132 h 125862"/>
                <a:gd name="connsiteX8" fmla="*/ 66058 w 235049"/>
                <a:gd name="connsiteY8" fmla="*/ 83132 h 125862"/>
                <a:gd name="connsiteX9" fmla="*/ 66058 w 235049"/>
                <a:gd name="connsiteY9" fmla="*/ 39763 h 125862"/>
                <a:gd name="connsiteX10" fmla="*/ 74487 w 235049"/>
                <a:gd name="connsiteY10" fmla="*/ 39763 h 125862"/>
                <a:gd name="connsiteX11" fmla="*/ 24265 w 235049"/>
                <a:gd name="connsiteY11" fmla="*/ 37497 h 125862"/>
                <a:gd name="connsiteX12" fmla="*/ 48530 w 235049"/>
                <a:gd name="connsiteY12" fmla="*/ 61751 h 125862"/>
                <a:gd name="connsiteX13" fmla="*/ 24265 w 235049"/>
                <a:gd name="connsiteY13" fmla="*/ 86004 h 125862"/>
                <a:gd name="connsiteX14" fmla="*/ 0 w 235049"/>
                <a:gd name="connsiteY14" fmla="*/ 61751 h 125862"/>
                <a:gd name="connsiteX15" fmla="*/ 24265 w 235049"/>
                <a:gd name="connsiteY15" fmla="*/ 37497 h 125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35049" h="125862">
                  <a:moveTo>
                    <a:pt x="74455" y="39763"/>
                  </a:moveTo>
                  <a:cubicBezTo>
                    <a:pt x="137256" y="39763"/>
                    <a:pt x="140161" y="82494"/>
                    <a:pt x="173845" y="82494"/>
                  </a:cubicBezTo>
                  <a:cubicBezTo>
                    <a:pt x="183551" y="82494"/>
                    <a:pt x="194565" y="78601"/>
                    <a:pt x="194565" y="63410"/>
                  </a:cubicBezTo>
                  <a:cubicBezTo>
                    <a:pt x="194565" y="48220"/>
                    <a:pt x="184221" y="43337"/>
                    <a:pt x="168034" y="42380"/>
                  </a:cubicBezTo>
                  <a:lnTo>
                    <a:pt x="168034" y="0"/>
                  </a:lnTo>
                  <a:cubicBezTo>
                    <a:pt x="209156" y="2904"/>
                    <a:pt x="235050" y="24604"/>
                    <a:pt x="235050" y="63091"/>
                  </a:cubicBezTo>
                  <a:cubicBezTo>
                    <a:pt x="235050" y="101577"/>
                    <a:pt x="211742" y="125863"/>
                    <a:pt x="174196" y="125863"/>
                  </a:cubicBezTo>
                  <a:cubicBezTo>
                    <a:pt x="126943" y="125863"/>
                    <a:pt x="119153" y="83132"/>
                    <a:pt x="75444" y="83132"/>
                  </a:cubicBezTo>
                  <a:lnTo>
                    <a:pt x="66058" y="83132"/>
                  </a:lnTo>
                  <a:lnTo>
                    <a:pt x="66058" y="39763"/>
                  </a:lnTo>
                  <a:lnTo>
                    <a:pt x="74487" y="39763"/>
                  </a:lnTo>
                  <a:close/>
                  <a:moveTo>
                    <a:pt x="24265" y="37497"/>
                  </a:moveTo>
                  <a:cubicBezTo>
                    <a:pt x="38824" y="37497"/>
                    <a:pt x="48530" y="47198"/>
                    <a:pt x="48530" y="61751"/>
                  </a:cubicBezTo>
                  <a:cubicBezTo>
                    <a:pt x="48530" y="76303"/>
                    <a:pt x="38824" y="86004"/>
                    <a:pt x="24265" y="86004"/>
                  </a:cubicBezTo>
                  <a:cubicBezTo>
                    <a:pt x="9706" y="86004"/>
                    <a:pt x="0" y="76303"/>
                    <a:pt x="0" y="61751"/>
                  </a:cubicBezTo>
                  <a:cubicBezTo>
                    <a:pt x="0" y="47198"/>
                    <a:pt x="9706" y="37497"/>
                    <a:pt x="24265" y="37497"/>
                  </a:cubicBezTo>
                  <a:close/>
                </a:path>
              </a:pathLst>
            </a:custGeom>
            <a:solidFill>
              <a:schemeClr val="tx1"/>
            </a:solid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5" name="Freeform 72">
              <a:extLst>
                <a:ext uri="{FF2B5EF4-FFF2-40B4-BE49-F238E27FC236}">
                  <a16:creationId xmlns:a16="http://schemas.microsoft.com/office/drawing/2014/main" id="{55366DA7-F663-DE2E-BC3A-C3F280345401}"/>
                </a:ext>
              </a:extLst>
            </p:cNvPr>
            <p:cNvSpPr/>
            <p:nvPr/>
          </p:nvSpPr>
          <p:spPr>
            <a:xfrm>
              <a:off x="6560986" y="3000112"/>
              <a:ext cx="259325" cy="259184"/>
            </a:xfrm>
            <a:custGeom>
              <a:avLst/>
              <a:gdLst>
                <a:gd name="connsiteX0" fmla="*/ 142141 w 423101"/>
                <a:gd name="connsiteY0" fmla="*/ 142075 h 422872"/>
                <a:gd name="connsiteX1" fmla="*/ 0 w 423101"/>
                <a:gd name="connsiteY1" fmla="*/ 422873 h 422872"/>
                <a:gd name="connsiteX2" fmla="*/ 280961 w 423101"/>
                <a:gd name="connsiteY2" fmla="*/ 280798 h 422872"/>
                <a:gd name="connsiteX3" fmla="*/ 423102 w 423101"/>
                <a:gd name="connsiteY3" fmla="*/ 0 h 422872"/>
                <a:gd name="connsiteX4" fmla="*/ 142141 w 423101"/>
                <a:gd name="connsiteY4" fmla="*/ 142075 h 4228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3101" h="422872">
                  <a:moveTo>
                    <a:pt x="142141" y="142075"/>
                  </a:moveTo>
                  <a:lnTo>
                    <a:pt x="0" y="422873"/>
                  </a:lnTo>
                  <a:lnTo>
                    <a:pt x="280961" y="280798"/>
                  </a:lnTo>
                  <a:lnTo>
                    <a:pt x="423102" y="0"/>
                  </a:lnTo>
                  <a:lnTo>
                    <a:pt x="142141" y="142075"/>
                  </a:lnTo>
                  <a:close/>
                </a:path>
              </a:pathLst>
            </a:custGeom>
            <a:solidFill>
              <a:schemeClr val="accent2"/>
            </a:solid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sp>
        <p:nvSpPr>
          <p:cNvPr id="71" name="Rectangle 70">
            <a:extLst>
              <a:ext uri="{FF2B5EF4-FFF2-40B4-BE49-F238E27FC236}">
                <a16:creationId xmlns:a16="http://schemas.microsoft.com/office/drawing/2014/main" id="{1AB9176B-3D44-19F8-9491-F9FD9C7D422D}"/>
              </a:ext>
            </a:extLst>
          </p:cNvPr>
          <p:cNvSpPr/>
          <p:nvPr/>
        </p:nvSpPr>
        <p:spPr>
          <a:xfrm>
            <a:off x="6267139" y="4543883"/>
            <a:ext cx="210675" cy="21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rial"/>
                <a:ea typeface="+mn-ea"/>
                <a:cs typeface="+mn-cs"/>
              </a:rPr>
              <a:t>4</a:t>
            </a:r>
          </a:p>
        </p:txBody>
      </p:sp>
      <p:grpSp>
        <p:nvGrpSpPr>
          <p:cNvPr id="72" name="Group 71">
            <a:extLst>
              <a:ext uri="{FF2B5EF4-FFF2-40B4-BE49-F238E27FC236}">
                <a16:creationId xmlns:a16="http://schemas.microsoft.com/office/drawing/2014/main" id="{56E3E4CD-E390-0091-6464-273CB8F1E633}"/>
              </a:ext>
            </a:extLst>
          </p:cNvPr>
          <p:cNvGrpSpPr/>
          <p:nvPr/>
        </p:nvGrpSpPr>
        <p:grpSpPr>
          <a:xfrm>
            <a:off x="8014522" y="5562356"/>
            <a:ext cx="605078" cy="607441"/>
            <a:chOff x="8323046" y="1674956"/>
            <a:chExt cx="605078" cy="607441"/>
          </a:xfrm>
        </p:grpSpPr>
        <p:grpSp>
          <p:nvGrpSpPr>
            <p:cNvPr id="73" name="Graphic 2">
              <a:extLst>
                <a:ext uri="{FF2B5EF4-FFF2-40B4-BE49-F238E27FC236}">
                  <a16:creationId xmlns:a16="http://schemas.microsoft.com/office/drawing/2014/main" id="{F4A03EF8-8CB9-1614-2005-98E306A9E51A}"/>
                </a:ext>
              </a:extLst>
            </p:cNvPr>
            <p:cNvGrpSpPr/>
            <p:nvPr/>
          </p:nvGrpSpPr>
          <p:grpSpPr>
            <a:xfrm>
              <a:off x="8323046" y="1674956"/>
              <a:ext cx="507534" cy="218641"/>
              <a:chOff x="8780471" y="5637542"/>
              <a:chExt cx="828067" cy="356724"/>
            </a:xfrm>
            <a:solidFill>
              <a:schemeClr val="accent2"/>
            </a:solidFill>
          </p:grpSpPr>
          <p:sp>
            <p:nvSpPr>
              <p:cNvPr id="90" name="Freeform 173">
                <a:extLst>
                  <a:ext uri="{FF2B5EF4-FFF2-40B4-BE49-F238E27FC236}">
                    <a16:creationId xmlns:a16="http://schemas.microsoft.com/office/drawing/2014/main" id="{A74E2D22-BBDD-D3E7-08CB-1ED6B336EAC0}"/>
                  </a:ext>
                </a:extLst>
              </p:cNvPr>
              <p:cNvSpPr/>
              <p:nvPr/>
            </p:nvSpPr>
            <p:spPr>
              <a:xfrm>
                <a:off x="9407090" y="5846244"/>
                <a:ext cx="61590" cy="61561"/>
              </a:xfrm>
              <a:custGeom>
                <a:avLst/>
                <a:gdLst>
                  <a:gd name="connsiteX0" fmla="*/ 45402 w 61590"/>
                  <a:gd name="connsiteY0" fmla="*/ 4341 h 61561"/>
                  <a:gd name="connsiteX1" fmla="*/ 4343 w 61590"/>
                  <a:gd name="connsiteY1" fmla="*/ 16181 h 61561"/>
                  <a:gd name="connsiteX2" fmla="*/ 16188 w 61590"/>
                  <a:gd name="connsiteY2" fmla="*/ 57220 h 61561"/>
                  <a:gd name="connsiteX3" fmla="*/ 57247 w 61590"/>
                  <a:gd name="connsiteY3" fmla="*/ 45381 h 61561"/>
                  <a:gd name="connsiteX4" fmla="*/ 45402 w 61590"/>
                  <a:gd name="connsiteY4" fmla="*/ 4341 h 615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590" h="61561">
                    <a:moveTo>
                      <a:pt x="45402" y="4341"/>
                    </a:moveTo>
                    <a:cubicBezTo>
                      <a:pt x="29534" y="-4403"/>
                      <a:pt x="13123" y="321"/>
                      <a:pt x="4343" y="16181"/>
                    </a:cubicBezTo>
                    <a:cubicBezTo>
                      <a:pt x="-4405" y="32041"/>
                      <a:pt x="320" y="48445"/>
                      <a:pt x="16188" y="57220"/>
                    </a:cubicBezTo>
                    <a:cubicBezTo>
                      <a:pt x="32057" y="65964"/>
                      <a:pt x="48467" y="61241"/>
                      <a:pt x="57247" y="45381"/>
                    </a:cubicBezTo>
                    <a:cubicBezTo>
                      <a:pt x="65995" y="29520"/>
                      <a:pt x="61270" y="13117"/>
                      <a:pt x="45402" y="4341"/>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91" name="Freeform 178">
                <a:extLst>
                  <a:ext uri="{FF2B5EF4-FFF2-40B4-BE49-F238E27FC236}">
                    <a16:creationId xmlns:a16="http://schemas.microsoft.com/office/drawing/2014/main" id="{AD497DC6-F0A3-8E2B-08DF-846223DFC95D}"/>
                  </a:ext>
                </a:extLst>
              </p:cNvPr>
              <p:cNvSpPr/>
              <p:nvPr/>
            </p:nvSpPr>
            <p:spPr>
              <a:xfrm>
                <a:off x="9439019" y="5637542"/>
                <a:ext cx="169519" cy="206820"/>
              </a:xfrm>
              <a:custGeom>
                <a:avLst/>
                <a:gdLst>
                  <a:gd name="connsiteX0" fmla="*/ 127039 w 169519"/>
                  <a:gd name="connsiteY0" fmla="*/ 10814 h 206820"/>
                  <a:gd name="connsiteX1" fmla="*/ 17975 w 169519"/>
                  <a:gd name="connsiteY1" fmla="*/ 45790 h 206820"/>
                  <a:gd name="connsiteX2" fmla="*/ 64174 w 169519"/>
                  <a:gd name="connsiteY2" fmla="*/ 71288 h 206820"/>
                  <a:gd name="connsiteX3" fmla="*/ 103062 w 169519"/>
                  <a:gd name="connsiteY3" fmla="*/ 55045 h 206820"/>
                  <a:gd name="connsiteX4" fmla="*/ 111394 w 169519"/>
                  <a:gd name="connsiteY4" fmla="*/ 89095 h 206820"/>
                  <a:gd name="connsiteX5" fmla="*/ 5076 w 169519"/>
                  <a:gd name="connsiteY5" fmla="*/ 171589 h 206820"/>
                  <a:gd name="connsiteX6" fmla="*/ 0 w 169519"/>
                  <a:gd name="connsiteY6" fmla="*/ 180748 h 206820"/>
                  <a:gd name="connsiteX7" fmla="*/ 47253 w 169519"/>
                  <a:gd name="connsiteY7" fmla="*/ 206820 h 206820"/>
                  <a:gd name="connsiteX8" fmla="*/ 52903 w 169519"/>
                  <a:gd name="connsiteY8" fmla="*/ 196608 h 206820"/>
                  <a:gd name="connsiteX9" fmla="*/ 158839 w 169519"/>
                  <a:gd name="connsiteY9" fmla="*/ 114817 h 206820"/>
                  <a:gd name="connsiteX10" fmla="*/ 127071 w 169519"/>
                  <a:gd name="connsiteY10" fmla="*/ 10782 h 20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9519" h="206820">
                    <a:moveTo>
                      <a:pt x="127039" y="10814"/>
                    </a:moveTo>
                    <a:cubicBezTo>
                      <a:pt x="85086" y="-12355"/>
                      <a:pt x="45879" y="2803"/>
                      <a:pt x="17975" y="45790"/>
                    </a:cubicBezTo>
                    <a:lnTo>
                      <a:pt x="64174" y="71288"/>
                    </a:lnTo>
                    <a:cubicBezTo>
                      <a:pt x="74965" y="54247"/>
                      <a:pt x="87193" y="46300"/>
                      <a:pt x="103062" y="55045"/>
                    </a:cubicBezTo>
                    <a:cubicBezTo>
                      <a:pt x="119632" y="64203"/>
                      <a:pt x="117237" y="78500"/>
                      <a:pt x="111394" y="89095"/>
                    </a:cubicBezTo>
                    <a:cubicBezTo>
                      <a:pt x="91153" y="125731"/>
                      <a:pt x="42846" y="103200"/>
                      <a:pt x="5076" y="171589"/>
                    </a:cubicBezTo>
                    <a:lnTo>
                      <a:pt x="0" y="180748"/>
                    </a:lnTo>
                    <a:lnTo>
                      <a:pt x="47253" y="206820"/>
                    </a:lnTo>
                    <a:lnTo>
                      <a:pt x="52903" y="196608"/>
                    </a:lnTo>
                    <a:cubicBezTo>
                      <a:pt x="79180" y="149027"/>
                      <a:pt x="130423" y="166260"/>
                      <a:pt x="158839" y="114817"/>
                    </a:cubicBezTo>
                    <a:cubicBezTo>
                      <a:pt x="181443" y="73937"/>
                      <a:pt x="166916" y="32801"/>
                      <a:pt x="127071" y="10782"/>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92" name="Freeform 185">
                <a:extLst>
                  <a:ext uri="{FF2B5EF4-FFF2-40B4-BE49-F238E27FC236}">
                    <a16:creationId xmlns:a16="http://schemas.microsoft.com/office/drawing/2014/main" id="{23AB931C-3835-F5D9-3E80-7589AC9E6286}"/>
                  </a:ext>
                </a:extLst>
              </p:cNvPr>
              <p:cNvSpPr/>
              <p:nvPr/>
            </p:nvSpPr>
            <p:spPr>
              <a:xfrm>
                <a:off x="9144801" y="5838585"/>
                <a:ext cx="57036" cy="54314"/>
              </a:xfrm>
              <a:custGeom>
                <a:avLst/>
                <a:gdLst>
                  <a:gd name="connsiteX0" fmla="*/ 20920 w 57036"/>
                  <a:gd name="connsiteY0" fmla="*/ 1501 h 54314"/>
                  <a:gd name="connsiteX1" fmla="*/ 1284 w 57036"/>
                  <a:gd name="connsiteY1" fmla="*/ 35201 h 54314"/>
                  <a:gd name="connsiteX2" fmla="*/ 36117 w 57036"/>
                  <a:gd name="connsiteY2" fmla="*/ 52817 h 54314"/>
                  <a:gd name="connsiteX3" fmla="*/ 55752 w 57036"/>
                  <a:gd name="connsiteY3" fmla="*/ 19117 h 54314"/>
                  <a:gd name="connsiteX4" fmla="*/ 20920 w 57036"/>
                  <a:gd name="connsiteY4" fmla="*/ 1501 h 54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036" h="54314">
                    <a:moveTo>
                      <a:pt x="20920" y="1501"/>
                    </a:moveTo>
                    <a:cubicBezTo>
                      <a:pt x="4573" y="6320"/>
                      <a:pt x="-3282" y="19819"/>
                      <a:pt x="1284" y="35201"/>
                    </a:cubicBezTo>
                    <a:cubicBezTo>
                      <a:pt x="5850" y="50583"/>
                      <a:pt x="19771" y="57635"/>
                      <a:pt x="36117" y="52817"/>
                    </a:cubicBezTo>
                    <a:cubicBezTo>
                      <a:pt x="52464" y="47998"/>
                      <a:pt x="60318" y="34499"/>
                      <a:pt x="55752" y="19117"/>
                    </a:cubicBezTo>
                    <a:cubicBezTo>
                      <a:pt x="51187" y="3703"/>
                      <a:pt x="37267" y="-3317"/>
                      <a:pt x="20920" y="1501"/>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93" name="Freeform 187">
                <a:extLst>
                  <a:ext uri="{FF2B5EF4-FFF2-40B4-BE49-F238E27FC236}">
                    <a16:creationId xmlns:a16="http://schemas.microsoft.com/office/drawing/2014/main" id="{D756594A-3B2E-A0CD-F737-6AEB769D66AB}"/>
                  </a:ext>
                </a:extLst>
              </p:cNvPr>
              <p:cNvSpPr/>
              <p:nvPr/>
            </p:nvSpPr>
            <p:spPr>
              <a:xfrm>
                <a:off x="9056328" y="5638543"/>
                <a:ext cx="144983" cy="190373"/>
              </a:xfrm>
              <a:custGeom>
                <a:avLst/>
                <a:gdLst>
                  <a:gd name="connsiteX0" fmla="*/ 124941 w 144983"/>
                  <a:gd name="connsiteY0" fmla="*/ 166056 h 190373"/>
                  <a:gd name="connsiteX1" fmla="*/ 141990 w 144983"/>
                  <a:gd name="connsiteY1" fmla="*/ 47501 h 190373"/>
                  <a:gd name="connsiteX2" fmla="*/ 52530 w 144983"/>
                  <a:gd name="connsiteY2" fmla="*/ 3972 h 190373"/>
                  <a:gd name="connsiteX3" fmla="*/ 2659 w 144983"/>
                  <a:gd name="connsiteY3" fmla="*/ 95753 h 190373"/>
                  <a:gd name="connsiteX4" fmla="*/ 50231 w 144983"/>
                  <a:gd name="connsiteY4" fmla="*/ 81711 h 190373"/>
                  <a:gd name="connsiteX5" fmla="*/ 65524 w 144983"/>
                  <a:gd name="connsiteY5" fmla="*/ 46671 h 190373"/>
                  <a:gd name="connsiteX6" fmla="*/ 93429 w 144983"/>
                  <a:gd name="connsiteY6" fmla="*/ 62245 h 190373"/>
                  <a:gd name="connsiteX7" fmla="*/ 76571 w 144983"/>
                  <a:gd name="connsiteY7" fmla="*/ 181470 h 190373"/>
                  <a:gd name="connsiteX8" fmla="*/ 79189 w 144983"/>
                  <a:gd name="connsiteY8" fmla="*/ 190373 h 190373"/>
                  <a:gd name="connsiteX9" fmla="*/ 127847 w 144983"/>
                  <a:gd name="connsiteY9" fmla="*/ 176013 h 190373"/>
                  <a:gd name="connsiteX10" fmla="*/ 124910 w 144983"/>
                  <a:gd name="connsiteY10" fmla="*/ 166088 h 190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4983" h="190373">
                    <a:moveTo>
                      <a:pt x="124941" y="166056"/>
                    </a:moveTo>
                    <a:cubicBezTo>
                      <a:pt x="111276" y="119847"/>
                      <a:pt x="156773" y="97476"/>
                      <a:pt x="141990" y="47501"/>
                    </a:cubicBezTo>
                    <a:cubicBezTo>
                      <a:pt x="130241" y="7802"/>
                      <a:pt x="93557" y="-8155"/>
                      <a:pt x="52530" y="3972"/>
                    </a:cubicBezTo>
                    <a:cubicBezTo>
                      <a:pt x="9301" y="16737"/>
                      <a:pt x="-6919" y="51298"/>
                      <a:pt x="2659" y="95753"/>
                    </a:cubicBezTo>
                    <a:lnTo>
                      <a:pt x="50231" y="81711"/>
                    </a:lnTo>
                    <a:cubicBezTo>
                      <a:pt x="46272" y="64287"/>
                      <a:pt x="49210" y="51490"/>
                      <a:pt x="65524" y="46671"/>
                    </a:cubicBezTo>
                    <a:cubicBezTo>
                      <a:pt x="82606" y="41629"/>
                      <a:pt x="90396" y="51969"/>
                      <a:pt x="93429" y="62245"/>
                    </a:cubicBezTo>
                    <a:cubicBezTo>
                      <a:pt x="103965" y="97827"/>
                      <a:pt x="56936" y="115092"/>
                      <a:pt x="76571" y="181470"/>
                    </a:cubicBezTo>
                    <a:lnTo>
                      <a:pt x="79189" y="190373"/>
                    </a:lnTo>
                    <a:lnTo>
                      <a:pt x="127847" y="176013"/>
                    </a:lnTo>
                    <a:lnTo>
                      <a:pt x="124910" y="166088"/>
                    </a:ln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94" name="Freeform 188">
                <a:extLst>
                  <a:ext uri="{FF2B5EF4-FFF2-40B4-BE49-F238E27FC236}">
                    <a16:creationId xmlns:a16="http://schemas.microsoft.com/office/drawing/2014/main" id="{421C273B-416B-0390-50EB-3A8B2A8783B0}"/>
                  </a:ext>
                </a:extLst>
              </p:cNvPr>
              <p:cNvSpPr/>
              <p:nvPr/>
            </p:nvSpPr>
            <p:spPr>
              <a:xfrm>
                <a:off x="8874947" y="5930898"/>
                <a:ext cx="63394" cy="63367"/>
              </a:xfrm>
              <a:custGeom>
                <a:avLst/>
                <a:gdLst>
                  <a:gd name="connsiteX0" fmla="*/ 23892 w 63394"/>
                  <a:gd name="connsiteY0" fmla="*/ 1223 h 63367"/>
                  <a:gd name="connsiteX1" fmla="*/ 1224 w 63394"/>
                  <a:gd name="connsiteY1" fmla="*/ 39487 h 63367"/>
                  <a:gd name="connsiteX2" fmla="*/ 39505 w 63394"/>
                  <a:gd name="connsiteY2" fmla="*/ 62144 h 63367"/>
                  <a:gd name="connsiteX3" fmla="*/ 62173 w 63394"/>
                  <a:gd name="connsiteY3" fmla="*/ 23881 h 63367"/>
                  <a:gd name="connsiteX4" fmla="*/ 23892 w 63394"/>
                  <a:gd name="connsiteY4" fmla="*/ 1223 h 633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394" h="63367">
                    <a:moveTo>
                      <a:pt x="23892" y="1223"/>
                    </a:moveTo>
                    <a:cubicBezTo>
                      <a:pt x="5598" y="5883"/>
                      <a:pt x="-3469" y="21201"/>
                      <a:pt x="1224" y="39487"/>
                    </a:cubicBezTo>
                    <a:cubicBezTo>
                      <a:pt x="5917" y="57772"/>
                      <a:pt x="21211" y="66836"/>
                      <a:pt x="39505" y="62144"/>
                    </a:cubicBezTo>
                    <a:cubicBezTo>
                      <a:pt x="57767" y="57453"/>
                      <a:pt x="66866" y="42167"/>
                      <a:pt x="62173" y="23881"/>
                    </a:cubicBezTo>
                    <a:cubicBezTo>
                      <a:pt x="57480" y="5595"/>
                      <a:pt x="42187" y="-3468"/>
                      <a:pt x="23892" y="1223"/>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95" name="Freeform 189">
                <a:extLst>
                  <a:ext uri="{FF2B5EF4-FFF2-40B4-BE49-F238E27FC236}">
                    <a16:creationId xmlns:a16="http://schemas.microsoft.com/office/drawing/2014/main" id="{EB5B5499-8AE0-F5EA-1F2C-58CB662F0D64}"/>
                  </a:ext>
                </a:extLst>
              </p:cNvPr>
              <p:cNvSpPr/>
              <p:nvPr/>
            </p:nvSpPr>
            <p:spPr>
              <a:xfrm>
                <a:off x="8780471" y="5694544"/>
                <a:ext cx="161322" cy="222674"/>
              </a:xfrm>
              <a:custGeom>
                <a:avLst/>
                <a:gdLst>
                  <a:gd name="connsiteX0" fmla="*/ 60102 w 161322"/>
                  <a:gd name="connsiteY0" fmla="*/ 3213 h 222674"/>
                  <a:gd name="connsiteX1" fmla="*/ 2409 w 161322"/>
                  <a:gd name="connsiteY1" fmla="*/ 107535 h 222674"/>
                  <a:gd name="connsiteX2" fmla="*/ 55632 w 161322"/>
                  <a:gd name="connsiteY2" fmla="*/ 93908 h 222674"/>
                  <a:gd name="connsiteX3" fmla="*/ 73511 w 161322"/>
                  <a:gd name="connsiteY3" fmla="*/ 53858 h 222674"/>
                  <a:gd name="connsiteX4" fmla="*/ 104130 w 161322"/>
                  <a:gd name="connsiteY4" fmla="*/ 73707 h 222674"/>
                  <a:gd name="connsiteX5" fmla="*/ 82419 w 161322"/>
                  <a:gd name="connsiteY5" fmla="*/ 212112 h 222674"/>
                  <a:gd name="connsiteX6" fmla="*/ 85133 w 161322"/>
                  <a:gd name="connsiteY6" fmla="*/ 222675 h 222674"/>
                  <a:gd name="connsiteX7" fmla="*/ 139569 w 161322"/>
                  <a:gd name="connsiteY7" fmla="*/ 208761 h 222674"/>
                  <a:gd name="connsiteX8" fmla="*/ 136568 w 161322"/>
                  <a:gd name="connsiteY8" fmla="*/ 196985 h 222674"/>
                  <a:gd name="connsiteX9" fmla="*/ 158470 w 161322"/>
                  <a:gd name="connsiteY9" fmla="*/ 59411 h 222674"/>
                  <a:gd name="connsiteX10" fmla="*/ 60102 w 161322"/>
                  <a:gd name="connsiteY10" fmla="*/ 3213 h 222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1322" h="222674">
                    <a:moveTo>
                      <a:pt x="60102" y="3213"/>
                    </a:moveTo>
                    <a:cubicBezTo>
                      <a:pt x="11764" y="15595"/>
                      <a:pt x="-7169" y="55039"/>
                      <a:pt x="2409" y="107535"/>
                    </a:cubicBezTo>
                    <a:lnTo>
                      <a:pt x="55632" y="93908"/>
                    </a:lnTo>
                    <a:cubicBezTo>
                      <a:pt x="51641" y="73292"/>
                      <a:pt x="55249" y="58549"/>
                      <a:pt x="73511" y="53858"/>
                    </a:cubicBezTo>
                    <a:cubicBezTo>
                      <a:pt x="92604" y="48975"/>
                      <a:pt x="101032" y="61517"/>
                      <a:pt x="104130" y="73707"/>
                    </a:cubicBezTo>
                    <a:cubicBezTo>
                      <a:pt x="114953" y="115928"/>
                      <a:pt x="62241" y="133320"/>
                      <a:pt x="82419" y="212112"/>
                    </a:cubicBezTo>
                    <a:lnTo>
                      <a:pt x="85133" y="222675"/>
                    </a:lnTo>
                    <a:lnTo>
                      <a:pt x="139569" y="208761"/>
                    </a:lnTo>
                    <a:lnTo>
                      <a:pt x="136568" y="196985"/>
                    </a:lnTo>
                    <a:cubicBezTo>
                      <a:pt x="122520" y="142160"/>
                      <a:pt x="173667" y="118704"/>
                      <a:pt x="158470" y="59411"/>
                    </a:cubicBezTo>
                    <a:cubicBezTo>
                      <a:pt x="146402" y="12308"/>
                      <a:pt x="106013" y="-8531"/>
                      <a:pt x="60102" y="3213"/>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74" name="Graphic 2">
              <a:extLst>
                <a:ext uri="{FF2B5EF4-FFF2-40B4-BE49-F238E27FC236}">
                  <a16:creationId xmlns:a16="http://schemas.microsoft.com/office/drawing/2014/main" id="{F9C371E7-097F-CE42-80D0-427D31A91044}"/>
                </a:ext>
              </a:extLst>
            </p:cNvPr>
            <p:cNvGrpSpPr/>
            <p:nvPr/>
          </p:nvGrpSpPr>
          <p:grpSpPr>
            <a:xfrm>
              <a:off x="8323055" y="1784468"/>
              <a:ext cx="605069" cy="497929"/>
              <a:chOff x="8780485" y="5816216"/>
              <a:chExt cx="987200" cy="812397"/>
            </a:xfrm>
            <a:solidFill>
              <a:schemeClr val="tx1"/>
            </a:solidFill>
          </p:grpSpPr>
          <p:sp>
            <p:nvSpPr>
              <p:cNvPr id="75" name="Freeform 91">
                <a:extLst>
                  <a:ext uri="{FF2B5EF4-FFF2-40B4-BE49-F238E27FC236}">
                    <a16:creationId xmlns:a16="http://schemas.microsoft.com/office/drawing/2014/main" id="{C7CFC11E-D328-01AC-8A93-221810650C65}"/>
                  </a:ext>
                </a:extLst>
              </p:cNvPr>
              <p:cNvSpPr/>
              <p:nvPr/>
            </p:nvSpPr>
            <p:spPr>
              <a:xfrm>
                <a:off x="8966749" y="5836001"/>
                <a:ext cx="120909" cy="132054"/>
              </a:xfrm>
              <a:custGeom>
                <a:avLst/>
                <a:gdLst>
                  <a:gd name="connsiteX0" fmla="*/ 607 w 120909"/>
                  <a:gd name="connsiteY0" fmla="*/ 104545 h 132054"/>
                  <a:gd name="connsiteX1" fmla="*/ 68229 w 120909"/>
                  <a:gd name="connsiteY1" fmla="*/ 132054 h 132054"/>
                  <a:gd name="connsiteX2" fmla="*/ 101465 w 120909"/>
                  <a:gd name="connsiteY2" fmla="*/ 98833 h 132054"/>
                  <a:gd name="connsiteX3" fmla="*/ 78733 w 120909"/>
                  <a:gd name="connsiteY3" fmla="*/ 80579 h 132054"/>
                  <a:gd name="connsiteX4" fmla="*/ 120909 w 120909"/>
                  <a:gd name="connsiteY4" fmla="*/ 38870 h 132054"/>
                  <a:gd name="connsiteX5" fmla="*/ 94473 w 120909"/>
                  <a:gd name="connsiteY5" fmla="*/ 0 h 132054"/>
                  <a:gd name="connsiteX6" fmla="*/ 34673 w 120909"/>
                  <a:gd name="connsiteY6" fmla="*/ 62261 h 132054"/>
                  <a:gd name="connsiteX7" fmla="*/ 0 w 120909"/>
                  <a:gd name="connsiteY7" fmla="*/ 57538 h 132054"/>
                  <a:gd name="connsiteX8" fmla="*/ 607 w 120909"/>
                  <a:gd name="connsiteY8" fmla="*/ 104513 h 132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909" h="132054">
                    <a:moveTo>
                      <a:pt x="607" y="104545"/>
                    </a:moveTo>
                    <a:cubicBezTo>
                      <a:pt x="25957" y="104513"/>
                      <a:pt x="50159" y="113959"/>
                      <a:pt x="68229" y="132054"/>
                    </a:cubicBezTo>
                    <a:lnTo>
                      <a:pt x="101465" y="98833"/>
                    </a:lnTo>
                    <a:cubicBezTo>
                      <a:pt x="94473" y="91812"/>
                      <a:pt x="86811" y="85813"/>
                      <a:pt x="78733" y="80579"/>
                    </a:cubicBezTo>
                    <a:cubicBezTo>
                      <a:pt x="90163" y="64336"/>
                      <a:pt x="104403" y="50102"/>
                      <a:pt x="120909" y="38870"/>
                    </a:cubicBezTo>
                    <a:lnTo>
                      <a:pt x="94473" y="0"/>
                    </a:lnTo>
                    <a:cubicBezTo>
                      <a:pt x="70400" y="16403"/>
                      <a:pt x="50159" y="37784"/>
                      <a:pt x="34673" y="62261"/>
                    </a:cubicBezTo>
                    <a:cubicBezTo>
                      <a:pt x="23435" y="59549"/>
                      <a:pt x="11909" y="57698"/>
                      <a:pt x="0" y="57538"/>
                    </a:cubicBezTo>
                    <a:lnTo>
                      <a:pt x="607" y="104513"/>
                    </a:ln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6" name="Freeform 92">
                <a:extLst>
                  <a:ext uri="{FF2B5EF4-FFF2-40B4-BE49-F238E27FC236}">
                    <a16:creationId xmlns:a16="http://schemas.microsoft.com/office/drawing/2014/main" id="{A306B2DD-497E-4AC8-F454-20CEF3D0EFD3}"/>
                  </a:ext>
                </a:extLst>
              </p:cNvPr>
              <p:cNvSpPr/>
              <p:nvPr/>
            </p:nvSpPr>
            <p:spPr>
              <a:xfrm>
                <a:off x="9415516" y="6122472"/>
                <a:ext cx="191537" cy="161325"/>
              </a:xfrm>
              <a:custGeom>
                <a:avLst/>
                <a:gdLst>
                  <a:gd name="connsiteX0" fmla="*/ 18076 w 191537"/>
                  <a:gd name="connsiteY0" fmla="*/ 161262 h 161325"/>
                  <a:gd name="connsiteX1" fmla="*/ 59709 w 191537"/>
                  <a:gd name="connsiteY1" fmla="*/ 139434 h 161325"/>
                  <a:gd name="connsiteX2" fmla="*/ 53867 w 191537"/>
                  <a:gd name="connsiteY2" fmla="*/ 128360 h 161325"/>
                  <a:gd name="connsiteX3" fmla="*/ 75641 w 191537"/>
                  <a:gd name="connsiteY3" fmla="*/ 53717 h 161325"/>
                  <a:gd name="connsiteX4" fmla="*/ 150319 w 191537"/>
                  <a:gd name="connsiteY4" fmla="*/ 75481 h 161325"/>
                  <a:gd name="connsiteX5" fmla="*/ 191537 w 191537"/>
                  <a:gd name="connsiteY5" fmla="*/ 52919 h 161325"/>
                  <a:gd name="connsiteX6" fmla="*/ 53036 w 191537"/>
                  <a:gd name="connsiteY6" fmla="*/ 12518 h 161325"/>
                  <a:gd name="connsiteX7" fmla="*/ 12393 w 191537"/>
                  <a:gd name="connsiteY7" fmla="*/ 150603 h 161325"/>
                  <a:gd name="connsiteX8" fmla="*/ 18012 w 191537"/>
                  <a:gd name="connsiteY8" fmla="*/ 161326 h 161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537" h="161325">
                    <a:moveTo>
                      <a:pt x="18076" y="161262"/>
                    </a:moveTo>
                    <a:lnTo>
                      <a:pt x="59709" y="139434"/>
                    </a:lnTo>
                    <a:lnTo>
                      <a:pt x="53867" y="128360"/>
                    </a:lnTo>
                    <a:cubicBezTo>
                      <a:pt x="39276" y="101777"/>
                      <a:pt x="49078" y="68269"/>
                      <a:pt x="75641" y="53717"/>
                    </a:cubicBezTo>
                    <a:cubicBezTo>
                      <a:pt x="102236" y="39133"/>
                      <a:pt x="135728" y="48898"/>
                      <a:pt x="150319" y="75481"/>
                    </a:cubicBezTo>
                    <a:lnTo>
                      <a:pt x="191537" y="52919"/>
                    </a:lnTo>
                    <a:cubicBezTo>
                      <a:pt x="164527" y="3646"/>
                      <a:pt x="102396" y="-14480"/>
                      <a:pt x="53036" y="12518"/>
                    </a:cubicBezTo>
                    <a:cubicBezTo>
                      <a:pt x="3709" y="39548"/>
                      <a:pt x="-14426" y="101649"/>
                      <a:pt x="12393" y="150603"/>
                    </a:cubicBezTo>
                    <a:lnTo>
                      <a:pt x="18012" y="161326"/>
                    </a:ln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7" name="Freeform 115">
                <a:extLst>
                  <a:ext uri="{FF2B5EF4-FFF2-40B4-BE49-F238E27FC236}">
                    <a16:creationId xmlns:a16="http://schemas.microsoft.com/office/drawing/2014/main" id="{E93773DE-0EB4-523C-819B-2873715A3BA0}"/>
                  </a:ext>
                </a:extLst>
              </p:cNvPr>
              <p:cNvSpPr/>
              <p:nvPr/>
            </p:nvSpPr>
            <p:spPr>
              <a:xfrm>
                <a:off x="9244198" y="5816216"/>
                <a:ext cx="139714" cy="125862"/>
              </a:xfrm>
              <a:custGeom>
                <a:avLst/>
                <a:gdLst>
                  <a:gd name="connsiteX0" fmla="*/ 33556 w 139714"/>
                  <a:gd name="connsiteY0" fmla="*/ 92865 h 125862"/>
                  <a:gd name="connsiteX1" fmla="*/ 67016 w 139714"/>
                  <a:gd name="connsiteY1" fmla="*/ 125863 h 125862"/>
                  <a:gd name="connsiteX2" fmla="*/ 84384 w 139714"/>
                  <a:gd name="connsiteY2" fmla="*/ 108279 h 125862"/>
                  <a:gd name="connsiteX3" fmla="*/ 115897 w 139714"/>
                  <a:gd name="connsiteY3" fmla="*/ 86515 h 125862"/>
                  <a:gd name="connsiteX4" fmla="*/ 139714 w 139714"/>
                  <a:gd name="connsiteY4" fmla="*/ 78792 h 125862"/>
                  <a:gd name="connsiteX5" fmla="*/ 127773 w 139714"/>
                  <a:gd name="connsiteY5" fmla="*/ 33380 h 125862"/>
                  <a:gd name="connsiteX6" fmla="*/ 96133 w 139714"/>
                  <a:gd name="connsiteY6" fmla="*/ 43880 h 125862"/>
                  <a:gd name="connsiteX7" fmla="*/ 88119 w 139714"/>
                  <a:gd name="connsiteY7" fmla="*/ 48411 h 125862"/>
                  <a:gd name="connsiteX8" fmla="*/ 18358 w 139714"/>
                  <a:gd name="connsiteY8" fmla="*/ 0 h 125862"/>
                  <a:gd name="connsiteX9" fmla="*/ 0 w 139714"/>
                  <a:gd name="connsiteY9" fmla="*/ 43273 h 125862"/>
                  <a:gd name="connsiteX10" fmla="*/ 49870 w 139714"/>
                  <a:gd name="connsiteY10" fmla="*/ 76334 h 125862"/>
                  <a:gd name="connsiteX11" fmla="*/ 33588 w 139714"/>
                  <a:gd name="connsiteY11" fmla="*/ 92833 h 125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9714" h="125862">
                    <a:moveTo>
                      <a:pt x="33556" y="92865"/>
                    </a:moveTo>
                    <a:lnTo>
                      <a:pt x="67016" y="125863"/>
                    </a:lnTo>
                    <a:lnTo>
                      <a:pt x="84384" y="108279"/>
                    </a:lnTo>
                    <a:cubicBezTo>
                      <a:pt x="93451" y="99184"/>
                      <a:pt x="103924" y="91940"/>
                      <a:pt x="115897" y="86515"/>
                    </a:cubicBezTo>
                    <a:cubicBezTo>
                      <a:pt x="121898" y="83675"/>
                      <a:pt x="130902" y="81121"/>
                      <a:pt x="139714" y="78792"/>
                    </a:cubicBezTo>
                    <a:lnTo>
                      <a:pt x="127773" y="33380"/>
                    </a:lnTo>
                    <a:cubicBezTo>
                      <a:pt x="117493" y="36061"/>
                      <a:pt x="105679" y="39348"/>
                      <a:pt x="96133" y="43880"/>
                    </a:cubicBezTo>
                    <a:cubicBezTo>
                      <a:pt x="93324" y="45156"/>
                      <a:pt x="90833" y="46975"/>
                      <a:pt x="88119" y="48411"/>
                    </a:cubicBezTo>
                    <a:cubicBezTo>
                      <a:pt x="68292" y="27828"/>
                      <a:pt x="44634" y="11137"/>
                      <a:pt x="18358" y="0"/>
                    </a:cubicBezTo>
                    <a:lnTo>
                      <a:pt x="0" y="43273"/>
                    </a:lnTo>
                    <a:cubicBezTo>
                      <a:pt x="18486" y="51092"/>
                      <a:pt x="35375" y="62421"/>
                      <a:pt x="49870" y="76334"/>
                    </a:cubicBezTo>
                    <a:lnTo>
                      <a:pt x="33588" y="92833"/>
                    </a:ln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8" name="Freeform 126">
                <a:extLst>
                  <a:ext uri="{FF2B5EF4-FFF2-40B4-BE49-F238E27FC236}">
                    <a16:creationId xmlns:a16="http://schemas.microsoft.com/office/drawing/2014/main" id="{446A6A8A-A7FA-8427-F600-8B9A7672B800}"/>
                  </a:ext>
                </a:extLst>
              </p:cNvPr>
              <p:cNvSpPr/>
              <p:nvPr/>
            </p:nvSpPr>
            <p:spPr>
              <a:xfrm>
                <a:off x="9216358" y="6203825"/>
                <a:ext cx="138182" cy="212314"/>
              </a:xfrm>
              <a:custGeom>
                <a:avLst/>
                <a:gdLst>
                  <a:gd name="connsiteX0" fmla="*/ 8588 w 138182"/>
                  <a:gd name="connsiteY0" fmla="*/ 164126 h 212314"/>
                  <a:gd name="connsiteX1" fmla="*/ 0 w 138182"/>
                  <a:gd name="connsiteY1" fmla="*/ 210336 h 212314"/>
                  <a:gd name="connsiteX2" fmla="*/ 21391 w 138182"/>
                  <a:gd name="connsiteY2" fmla="*/ 212314 h 212314"/>
                  <a:gd name="connsiteX3" fmla="*/ 104243 w 138182"/>
                  <a:gd name="connsiteY3" fmla="*/ 177816 h 212314"/>
                  <a:gd name="connsiteX4" fmla="*/ 138182 w 138182"/>
                  <a:gd name="connsiteY4" fmla="*/ 95099 h 212314"/>
                  <a:gd name="connsiteX5" fmla="*/ 103604 w 138182"/>
                  <a:gd name="connsiteY5" fmla="*/ 12541 h 212314"/>
                  <a:gd name="connsiteX6" fmla="*/ 90801 w 138182"/>
                  <a:gd name="connsiteY6" fmla="*/ 0 h 212314"/>
                  <a:gd name="connsiteX7" fmla="*/ 57884 w 138182"/>
                  <a:gd name="connsiteY7" fmla="*/ 33540 h 212314"/>
                  <a:gd name="connsiteX8" fmla="*/ 70591 w 138182"/>
                  <a:gd name="connsiteY8" fmla="*/ 45986 h 212314"/>
                  <a:gd name="connsiteX9" fmla="*/ 91216 w 138182"/>
                  <a:gd name="connsiteY9" fmla="*/ 95259 h 212314"/>
                  <a:gd name="connsiteX10" fmla="*/ 70911 w 138182"/>
                  <a:gd name="connsiteY10" fmla="*/ 144691 h 212314"/>
                  <a:gd name="connsiteX11" fmla="*/ 8588 w 138182"/>
                  <a:gd name="connsiteY11" fmla="*/ 164126 h 212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82" h="212314">
                    <a:moveTo>
                      <a:pt x="8588" y="164126"/>
                    </a:moveTo>
                    <a:lnTo>
                      <a:pt x="0" y="210336"/>
                    </a:lnTo>
                    <a:cubicBezTo>
                      <a:pt x="7152" y="211644"/>
                      <a:pt x="14271" y="212314"/>
                      <a:pt x="21391" y="212314"/>
                    </a:cubicBezTo>
                    <a:cubicBezTo>
                      <a:pt x="52233" y="212314"/>
                      <a:pt x="82117" y="200123"/>
                      <a:pt x="104243" y="177816"/>
                    </a:cubicBezTo>
                    <a:cubicBezTo>
                      <a:pt x="126241" y="155669"/>
                      <a:pt x="138309" y="126310"/>
                      <a:pt x="138182" y="95099"/>
                    </a:cubicBezTo>
                    <a:cubicBezTo>
                      <a:pt x="138086" y="63921"/>
                      <a:pt x="125826" y="34625"/>
                      <a:pt x="103604" y="12541"/>
                    </a:cubicBezTo>
                    <a:lnTo>
                      <a:pt x="90801" y="0"/>
                    </a:lnTo>
                    <a:lnTo>
                      <a:pt x="57884" y="33540"/>
                    </a:lnTo>
                    <a:lnTo>
                      <a:pt x="70591" y="45986"/>
                    </a:lnTo>
                    <a:cubicBezTo>
                      <a:pt x="83841" y="59102"/>
                      <a:pt x="91152" y="76622"/>
                      <a:pt x="91216" y="95259"/>
                    </a:cubicBezTo>
                    <a:cubicBezTo>
                      <a:pt x="91248" y="113928"/>
                      <a:pt x="84064" y="131447"/>
                      <a:pt x="70911" y="144691"/>
                    </a:cubicBezTo>
                    <a:cubicBezTo>
                      <a:pt x="54659" y="161062"/>
                      <a:pt x="31352" y="168370"/>
                      <a:pt x="8588" y="164126"/>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9" name="Freeform 132">
                <a:extLst>
                  <a:ext uri="{FF2B5EF4-FFF2-40B4-BE49-F238E27FC236}">
                    <a16:creationId xmlns:a16="http://schemas.microsoft.com/office/drawing/2014/main" id="{7EE9591B-D2C3-8A39-78A9-2CF6EA752DF0}"/>
                  </a:ext>
                </a:extLst>
              </p:cNvPr>
              <p:cNvSpPr/>
              <p:nvPr/>
            </p:nvSpPr>
            <p:spPr>
              <a:xfrm>
                <a:off x="8780485" y="5985862"/>
                <a:ext cx="376040" cy="642686"/>
              </a:xfrm>
              <a:custGeom>
                <a:avLst/>
                <a:gdLst>
                  <a:gd name="connsiteX0" fmla="*/ 305513 w 376040"/>
                  <a:gd name="connsiteY0" fmla="*/ 471539 h 642686"/>
                  <a:gd name="connsiteX1" fmla="*/ 258516 w 376040"/>
                  <a:gd name="connsiteY1" fmla="*/ 471539 h 642686"/>
                  <a:gd name="connsiteX2" fmla="*/ 46965 w 376040"/>
                  <a:gd name="connsiteY2" fmla="*/ 260087 h 642686"/>
                  <a:gd name="connsiteX3" fmla="*/ 83139 w 376040"/>
                  <a:gd name="connsiteY3" fmla="*/ 142202 h 642686"/>
                  <a:gd name="connsiteX4" fmla="*/ 87960 w 376040"/>
                  <a:gd name="connsiteY4" fmla="*/ 148010 h 642686"/>
                  <a:gd name="connsiteX5" fmla="*/ 100539 w 376040"/>
                  <a:gd name="connsiteY5" fmla="*/ 161063 h 642686"/>
                  <a:gd name="connsiteX6" fmla="*/ 134414 w 376040"/>
                  <a:gd name="connsiteY6" fmla="*/ 128480 h 642686"/>
                  <a:gd name="connsiteX7" fmla="*/ 121515 w 376040"/>
                  <a:gd name="connsiteY7" fmla="*/ 115109 h 642686"/>
                  <a:gd name="connsiteX8" fmla="*/ 94090 w 376040"/>
                  <a:gd name="connsiteY8" fmla="*/ 54060 h 642686"/>
                  <a:gd name="connsiteX9" fmla="*/ 100507 w 376040"/>
                  <a:gd name="connsiteY9" fmla="*/ 25052 h 642686"/>
                  <a:gd name="connsiteX10" fmla="*/ 60757 w 376040"/>
                  <a:gd name="connsiteY10" fmla="*/ 0 h 642686"/>
                  <a:gd name="connsiteX11" fmla="*/ 47124 w 376040"/>
                  <a:gd name="connsiteY11" fmla="*/ 55145 h 642686"/>
                  <a:gd name="connsiteX12" fmla="*/ 56735 w 376040"/>
                  <a:gd name="connsiteY12" fmla="*/ 98929 h 642686"/>
                  <a:gd name="connsiteX13" fmla="*/ 0 w 376040"/>
                  <a:gd name="connsiteY13" fmla="*/ 260087 h 642686"/>
                  <a:gd name="connsiteX14" fmla="*/ 258548 w 376040"/>
                  <a:gd name="connsiteY14" fmla="*/ 518515 h 642686"/>
                  <a:gd name="connsiteX15" fmla="*/ 305545 w 376040"/>
                  <a:gd name="connsiteY15" fmla="*/ 518515 h 642686"/>
                  <a:gd name="connsiteX16" fmla="*/ 329044 w 376040"/>
                  <a:gd name="connsiteY16" fmla="*/ 542003 h 642686"/>
                  <a:gd name="connsiteX17" fmla="*/ 329044 w 376040"/>
                  <a:gd name="connsiteY17" fmla="*/ 642687 h 642686"/>
                  <a:gd name="connsiteX18" fmla="*/ 376041 w 376040"/>
                  <a:gd name="connsiteY18" fmla="*/ 642687 h 642686"/>
                  <a:gd name="connsiteX19" fmla="*/ 376041 w 376040"/>
                  <a:gd name="connsiteY19" fmla="*/ 542003 h 642686"/>
                  <a:gd name="connsiteX20" fmla="*/ 305513 w 376040"/>
                  <a:gd name="connsiteY20" fmla="*/ 471507 h 642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76040" h="642686">
                    <a:moveTo>
                      <a:pt x="305513" y="471539"/>
                    </a:moveTo>
                    <a:lnTo>
                      <a:pt x="258516" y="471539"/>
                    </a:lnTo>
                    <a:cubicBezTo>
                      <a:pt x="141853" y="471539"/>
                      <a:pt x="46965" y="376695"/>
                      <a:pt x="46965" y="260087"/>
                    </a:cubicBezTo>
                    <a:cubicBezTo>
                      <a:pt x="46965" y="217771"/>
                      <a:pt x="59768" y="176891"/>
                      <a:pt x="83139" y="142202"/>
                    </a:cubicBezTo>
                    <a:cubicBezTo>
                      <a:pt x="84831" y="144085"/>
                      <a:pt x="86172" y="146223"/>
                      <a:pt x="87960" y="148010"/>
                    </a:cubicBezTo>
                    <a:lnTo>
                      <a:pt x="100539" y="161063"/>
                    </a:lnTo>
                    <a:lnTo>
                      <a:pt x="134414" y="128480"/>
                    </a:lnTo>
                    <a:lnTo>
                      <a:pt x="121515" y="115109"/>
                    </a:lnTo>
                    <a:cubicBezTo>
                      <a:pt x="104881" y="98482"/>
                      <a:pt x="95143" y="76431"/>
                      <a:pt x="94090" y="54060"/>
                    </a:cubicBezTo>
                    <a:cubicBezTo>
                      <a:pt x="94090" y="41710"/>
                      <a:pt x="96325" y="31689"/>
                      <a:pt x="100507" y="25052"/>
                    </a:cubicBezTo>
                    <a:lnTo>
                      <a:pt x="60757" y="0"/>
                    </a:lnTo>
                    <a:cubicBezTo>
                      <a:pt x="51690" y="14361"/>
                      <a:pt x="47093" y="32551"/>
                      <a:pt x="47124" y="55145"/>
                    </a:cubicBezTo>
                    <a:cubicBezTo>
                      <a:pt x="47827" y="70367"/>
                      <a:pt x="51403" y="85015"/>
                      <a:pt x="56735" y="98929"/>
                    </a:cubicBezTo>
                    <a:cubicBezTo>
                      <a:pt x="20178" y="144628"/>
                      <a:pt x="0" y="201209"/>
                      <a:pt x="0" y="260087"/>
                    </a:cubicBezTo>
                    <a:cubicBezTo>
                      <a:pt x="0" y="402577"/>
                      <a:pt x="115992" y="518515"/>
                      <a:pt x="258548" y="518515"/>
                    </a:cubicBezTo>
                    <a:lnTo>
                      <a:pt x="305545" y="518515"/>
                    </a:lnTo>
                    <a:cubicBezTo>
                      <a:pt x="318508" y="518515"/>
                      <a:pt x="329044" y="529046"/>
                      <a:pt x="329044" y="542003"/>
                    </a:cubicBezTo>
                    <a:lnTo>
                      <a:pt x="329044" y="642687"/>
                    </a:lnTo>
                    <a:lnTo>
                      <a:pt x="376041" y="642687"/>
                    </a:lnTo>
                    <a:lnTo>
                      <a:pt x="376041" y="542003"/>
                    </a:lnTo>
                    <a:cubicBezTo>
                      <a:pt x="376041" y="503133"/>
                      <a:pt x="344400" y="471507"/>
                      <a:pt x="305513" y="471507"/>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80" name="Freeform 137">
                <a:extLst>
                  <a:ext uri="{FF2B5EF4-FFF2-40B4-BE49-F238E27FC236}">
                    <a16:creationId xmlns:a16="http://schemas.microsoft.com/office/drawing/2014/main" id="{32173E54-D79F-216C-7DBF-5E9ED961BE44}"/>
                  </a:ext>
                </a:extLst>
              </p:cNvPr>
              <p:cNvSpPr/>
              <p:nvPr/>
            </p:nvSpPr>
            <p:spPr>
              <a:xfrm>
                <a:off x="9203619" y="5891337"/>
                <a:ext cx="564066" cy="737275"/>
              </a:xfrm>
              <a:custGeom>
                <a:avLst/>
                <a:gdLst>
                  <a:gd name="connsiteX0" fmla="*/ 527376 w 564066"/>
                  <a:gd name="connsiteY0" fmla="*/ 236312 h 737275"/>
                  <a:gd name="connsiteX1" fmla="*/ 516106 w 564066"/>
                  <a:gd name="connsiteY1" fmla="*/ 225302 h 737275"/>
                  <a:gd name="connsiteX2" fmla="*/ 517032 w 564066"/>
                  <a:gd name="connsiteY2" fmla="*/ 213655 h 737275"/>
                  <a:gd name="connsiteX3" fmla="*/ 352510 w 564066"/>
                  <a:gd name="connsiteY3" fmla="*/ 49209 h 737275"/>
                  <a:gd name="connsiteX4" fmla="*/ 340633 w 564066"/>
                  <a:gd name="connsiteY4" fmla="*/ 49783 h 737275"/>
                  <a:gd name="connsiteX5" fmla="*/ 331693 w 564066"/>
                  <a:gd name="connsiteY5" fmla="*/ 30923 h 737275"/>
                  <a:gd name="connsiteX6" fmla="*/ 306247 w 564066"/>
                  <a:gd name="connsiteY6" fmla="*/ 0 h 737275"/>
                  <a:gd name="connsiteX7" fmla="*/ 272691 w 564066"/>
                  <a:gd name="connsiteY7" fmla="*/ 32902 h 737275"/>
                  <a:gd name="connsiteX8" fmla="*/ 290858 w 564066"/>
                  <a:gd name="connsiteY8" fmla="*/ 54156 h 737275"/>
                  <a:gd name="connsiteX9" fmla="*/ 303725 w 564066"/>
                  <a:gd name="connsiteY9" fmla="*/ 127714 h 737275"/>
                  <a:gd name="connsiteX10" fmla="*/ 349924 w 564066"/>
                  <a:gd name="connsiteY10" fmla="*/ 136426 h 737275"/>
                  <a:gd name="connsiteX11" fmla="*/ 351552 w 564066"/>
                  <a:gd name="connsiteY11" fmla="*/ 96312 h 737275"/>
                  <a:gd name="connsiteX12" fmla="*/ 352574 w 564066"/>
                  <a:gd name="connsiteY12" fmla="*/ 96216 h 737275"/>
                  <a:gd name="connsiteX13" fmla="*/ 468502 w 564066"/>
                  <a:gd name="connsiteY13" fmla="*/ 197826 h 737275"/>
                  <a:gd name="connsiteX14" fmla="*/ 423102 w 564066"/>
                  <a:gd name="connsiteY14" fmla="*/ 190199 h 737275"/>
                  <a:gd name="connsiteX15" fmla="*/ 423102 w 564066"/>
                  <a:gd name="connsiteY15" fmla="*/ 237174 h 737275"/>
                  <a:gd name="connsiteX16" fmla="*/ 492703 w 564066"/>
                  <a:gd name="connsiteY16" fmla="*/ 267938 h 737275"/>
                  <a:gd name="connsiteX17" fmla="*/ 516680 w 564066"/>
                  <a:gd name="connsiteY17" fmla="*/ 340475 h 737275"/>
                  <a:gd name="connsiteX18" fmla="*/ 418057 w 564066"/>
                  <a:gd name="connsiteY18" fmla="*/ 425139 h 737275"/>
                  <a:gd name="connsiteX19" fmla="*/ 305577 w 564066"/>
                  <a:gd name="connsiteY19" fmla="*/ 425139 h 737275"/>
                  <a:gd name="connsiteX20" fmla="*/ 282078 w 564066"/>
                  <a:gd name="connsiteY20" fmla="*/ 448626 h 737275"/>
                  <a:gd name="connsiteX21" fmla="*/ 164553 w 564066"/>
                  <a:gd name="connsiteY21" fmla="*/ 566096 h 737275"/>
                  <a:gd name="connsiteX22" fmla="*/ 70527 w 564066"/>
                  <a:gd name="connsiteY22" fmla="*/ 566096 h 737275"/>
                  <a:gd name="connsiteX23" fmla="*/ 0 w 564066"/>
                  <a:gd name="connsiteY23" fmla="*/ 636591 h 737275"/>
                  <a:gd name="connsiteX24" fmla="*/ 0 w 564066"/>
                  <a:gd name="connsiteY24" fmla="*/ 737275 h 737275"/>
                  <a:gd name="connsiteX25" fmla="*/ 46997 w 564066"/>
                  <a:gd name="connsiteY25" fmla="*/ 737275 h 737275"/>
                  <a:gd name="connsiteX26" fmla="*/ 46997 w 564066"/>
                  <a:gd name="connsiteY26" fmla="*/ 636591 h 737275"/>
                  <a:gd name="connsiteX27" fmla="*/ 70495 w 564066"/>
                  <a:gd name="connsiteY27" fmla="*/ 613103 h 737275"/>
                  <a:gd name="connsiteX28" fmla="*/ 164522 w 564066"/>
                  <a:gd name="connsiteY28" fmla="*/ 613103 h 737275"/>
                  <a:gd name="connsiteX29" fmla="*/ 327383 w 564066"/>
                  <a:gd name="connsiteY29" fmla="*/ 472146 h 737275"/>
                  <a:gd name="connsiteX30" fmla="*/ 418025 w 564066"/>
                  <a:gd name="connsiteY30" fmla="*/ 472146 h 737275"/>
                  <a:gd name="connsiteX31" fmla="*/ 563422 w 564066"/>
                  <a:gd name="connsiteY31" fmla="*/ 344943 h 737275"/>
                  <a:gd name="connsiteX32" fmla="*/ 527440 w 564066"/>
                  <a:gd name="connsiteY32" fmla="*/ 236376 h 737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64066" h="737275">
                    <a:moveTo>
                      <a:pt x="527376" y="236312"/>
                    </a:moveTo>
                    <a:cubicBezTo>
                      <a:pt x="523832" y="232419"/>
                      <a:pt x="520033" y="228749"/>
                      <a:pt x="516106" y="225302"/>
                    </a:cubicBezTo>
                    <a:cubicBezTo>
                      <a:pt x="516393" y="221409"/>
                      <a:pt x="517032" y="217548"/>
                      <a:pt x="517032" y="213655"/>
                    </a:cubicBezTo>
                    <a:cubicBezTo>
                      <a:pt x="517032" y="122991"/>
                      <a:pt x="443215" y="49209"/>
                      <a:pt x="352510" y="49209"/>
                    </a:cubicBezTo>
                    <a:cubicBezTo>
                      <a:pt x="348551" y="49209"/>
                      <a:pt x="344592" y="49496"/>
                      <a:pt x="340633" y="49783"/>
                    </a:cubicBezTo>
                    <a:cubicBezTo>
                      <a:pt x="337951" y="43337"/>
                      <a:pt x="335237" y="36923"/>
                      <a:pt x="331693" y="30923"/>
                    </a:cubicBezTo>
                    <a:cubicBezTo>
                      <a:pt x="325595" y="19754"/>
                      <a:pt x="315761" y="9702"/>
                      <a:pt x="306247" y="0"/>
                    </a:cubicBezTo>
                    <a:lnTo>
                      <a:pt x="272691" y="32902"/>
                    </a:lnTo>
                    <a:cubicBezTo>
                      <a:pt x="279587" y="39955"/>
                      <a:pt x="287473" y="47965"/>
                      <a:pt x="290858" y="54156"/>
                    </a:cubicBezTo>
                    <a:cubicBezTo>
                      <a:pt x="303948" y="76207"/>
                      <a:pt x="308482" y="102344"/>
                      <a:pt x="303725" y="127714"/>
                    </a:cubicBezTo>
                    <a:lnTo>
                      <a:pt x="349924" y="136426"/>
                    </a:lnTo>
                    <a:cubicBezTo>
                      <a:pt x="352446" y="123055"/>
                      <a:pt x="352574" y="109619"/>
                      <a:pt x="351552" y="96312"/>
                    </a:cubicBezTo>
                    <a:cubicBezTo>
                      <a:pt x="351903" y="96312"/>
                      <a:pt x="352222" y="96216"/>
                      <a:pt x="352574" y="96216"/>
                    </a:cubicBezTo>
                    <a:cubicBezTo>
                      <a:pt x="411927" y="96216"/>
                      <a:pt x="460648" y="140607"/>
                      <a:pt x="468502" y="197826"/>
                    </a:cubicBezTo>
                    <a:cubicBezTo>
                      <a:pt x="454007" y="192879"/>
                      <a:pt x="438682" y="190199"/>
                      <a:pt x="423102" y="190199"/>
                    </a:cubicBezTo>
                    <a:lnTo>
                      <a:pt x="423102" y="237174"/>
                    </a:lnTo>
                    <a:cubicBezTo>
                      <a:pt x="449537" y="237174"/>
                      <a:pt x="474888" y="248407"/>
                      <a:pt x="492703" y="267938"/>
                    </a:cubicBezTo>
                    <a:cubicBezTo>
                      <a:pt x="510710" y="287787"/>
                      <a:pt x="519235" y="313540"/>
                      <a:pt x="516680" y="340475"/>
                    </a:cubicBezTo>
                    <a:cubicBezTo>
                      <a:pt x="512147" y="387929"/>
                      <a:pt x="468821" y="425139"/>
                      <a:pt x="418057" y="425139"/>
                    </a:cubicBezTo>
                    <a:lnTo>
                      <a:pt x="305577" y="425139"/>
                    </a:lnTo>
                    <a:cubicBezTo>
                      <a:pt x="292582" y="425139"/>
                      <a:pt x="282078" y="435638"/>
                      <a:pt x="282078" y="448626"/>
                    </a:cubicBezTo>
                    <a:cubicBezTo>
                      <a:pt x="282078" y="513409"/>
                      <a:pt x="229366" y="566096"/>
                      <a:pt x="164553" y="566096"/>
                    </a:cubicBezTo>
                    <a:lnTo>
                      <a:pt x="70527" y="566096"/>
                    </a:lnTo>
                    <a:cubicBezTo>
                      <a:pt x="31640" y="566096"/>
                      <a:pt x="0" y="597722"/>
                      <a:pt x="0" y="636591"/>
                    </a:cubicBezTo>
                    <a:lnTo>
                      <a:pt x="0" y="737275"/>
                    </a:lnTo>
                    <a:lnTo>
                      <a:pt x="46997" y="737275"/>
                    </a:lnTo>
                    <a:lnTo>
                      <a:pt x="46997" y="636591"/>
                    </a:lnTo>
                    <a:cubicBezTo>
                      <a:pt x="46997" y="623635"/>
                      <a:pt x="57533" y="613103"/>
                      <a:pt x="70495" y="613103"/>
                    </a:cubicBezTo>
                    <a:lnTo>
                      <a:pt x="164522" y="613103"/>
                    </a:lnTo>
                    <a:cubicBezTo>
                      <a:pt x="247277" y="613103"/>
                      <a:pt x="315953" y="551736"/>
                      <a:pt x="327383" y="472146"/>
                    </a:cubicBezTo>
                    <a:lnTo>
                      <a:pt x="418025" y="472146"/>
                    </a:lnTo>
                    <a:cubicBezTo>
                      <a:pt x="492767" y="472146"/>
                      <a:pt x="556653" y="416267"/>
                      <a:pt x="563422" y="344943"/>
                    </a:cubicBezTo>
                    <a:cubicBezTo>
                      <a:pt x="567221" y="305243"/>
                      <a:pt x="554099" y="265672"/>
                      <a:pt x="527440" y="236376"/>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81" name="Freeform 140">
                <a:extLst>
                  <a:ext uri="{FF2B5EF4-FFF2-40B4-BE49-F238E27FC236}">
                    <a16:creationId xmlns:a16="http://schemas.microsoft.com/office/drawing/2014/main" id="{3D31B598-05F6-8E2E-4337-E7D04C923626}"/>
                  </a:ext>
                </a:extLst>
              </p:cNvPr>
              <p:cNvSpPr/>
              <p:nvPr/>
            </p:nvSpPr>
            <p:spPr>
              <a:xfrm>
                <a:off x="8966599" y="6265116"/>
                <a:ext cx="164321" cy="153671"/>
              </a:xfrm>
              <a:custGeom>
                <a:avLst/>
                <a:gdLst>
                  <a:gd name="connsiteX0" fmla="*/ 128563 w 164321"/>
                  <a:gd name="connsiteY0" fmla="*/ 63232 h 153671"/>
                  <a:gd name="connsiteX1" fmla="*/ 164321 w 164321"/>
                  <a:gd name="connsiteY1" fmla="*/ 32755 h 153671"/>
                  <a:gd name="connsiteX2" fmla="*/ 32812 w 164321"/>
                  <a:gd name="connsiteY2" fmla="*/ 22224 h 153671"/>
                  <a:gd name="connsiteX3" fmla="*/ 310 w 164321"/>
                  <a:gd name="connsiteY3" fmla="*/ 85794 h 153671"/>
                  <a:gd name="connsiteX4" fmla="*/ 22308 w 164321"/>
                  <a:gd name="connsiteY4" fmla="*/ 153672 h 153671"/>
                  <a:gd name="connsiteX5" fmla="*/ 58067 w 164321"/>
                  <a:gd name="connsiteY5" fmla="*/ 123195 h 153671"/>
                  <a:gd name="connsiteX6" fmla="*/ 47148 w 164321"/>
                  <a:gd name="connsiteY6" fmla="*/ 89528 h 153671"/>
                  <a:gd name="connsiteX7" fmla="*/ 63271 w 164321"/>
                  <a:gd name="connsiteY7" fmla="*/ 57966 h 153671"/>
                  <a:gd name="connsiteX8" fmla="*/ 128531 w 164321"/>
                  <a:gd name="connsiteY8" fmla="*/ 63200 h 153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321" h="153671">
                    <a:moveTo>
                      <a:pt x="128563" y="63232"/>
                    </a:moveTo>
                    <a:lnTo>
                      <a:pt x="164321" y="32755"/>
                    </a:lnTo>
                    <a:cubicBezTo>
                      <a:pt x="130957" y="-6401"/>
                      <a:pt x="71923" y="-11124"/>
                      <a:pt x="32812" y="22224"/>
                    </a:cubicBezTo>
                    <a:cubicBezTo>
                      <a:pt x="13815" y="38372"/>
                      <a:pt x="2290" y="60966"/>
                      <a:pt x="310" y="85794"/>
                    </a:cubicBezTo>
                    <a:cubicBezTo>
                      <a:pt x="-1701" y="110622"/>
                      <a:pt x="6121" y="134716"/>
                      <a:pt x="22308" y="153672"/>
                    </a:cubicBezTo>
                    <a:lnTo>
                      <a:pt x="58067" y="123195"/>
                    </a:lnTo>
                    <a:cubicBezTo>
                      <a:pt x="50053" y="113781"/>
                      <a:pt x="46190" y="101846"/>
                      <a:pt x="47148" y="89528"/>
                    </a:cubicBezTo>
                    <a:cubicBezTo>
                      <a:pt x="48137" y="77210"/>
                      <a:pt x="53884" y="66008"/>
                      <a:pt x="63271" y="57966"/>
                    </a:cubicBezTo>
                    <a:cubicBezTo>
                      <a:pt x="82683" y="41467"/>
                      <a:pt x="111928" y="43797"/>
                      <a:pt x="128531" y="63200"/>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82" name="Freeform 141">
                <a:extLst>
                  <a:ext uri="{FF2B5EF4-FFF2-40B4-BE49-F238E27FC236}">
                    <a16:creationId xmlns:a16="http://schemas.microsoft.com/office/drawing/2014/main" id="{409D4D87-C780-2A99-411C-9B51DBF4D569}"/>
                  </a:ext>
                </a:extLst>
              </p:cNvPr>
              <p:cNvSpPr/>
              <p:nvPr/>
            </p:nvSpPr>
            <p:spPr>
              <a:xfrm>
                <a:off x="9004296" y="5992181"/>
                <a:ext cx="64366" cy="64016"/>
              </a:xfrm>
              <a:custGeom>
                <a:avLst/>
                <a:gdLst>
                  <a:gd name="connsiteX0" fmla="*/ 64366 w 64366"/>
                  <a:gd name="connsiteY0" fmla="*/ 33604 h 64016"/>
                  <a:gd name="connsiteX1" fmla="*/ 16858 w 64366"/>
                  <a:gd name="connsiteY1" fmla="*/ 0 h 64016"/>
                  <a:gd name="connsiteX2" fmla="*/ 0 w 64366"/>
                  <a:gd name="connsiteY2" fmla="*/ 43880 h 64016"/>
                  <a:gd name="connsiteX3" fmla="*/ 28544 w 64366"/>
                  <a:gd name="connsiteY3" fmla="*/ 64017 h 64016"/>
                  <a:gd name="connsiteX4" fmla="*/ 64366 w 64366"/>
                  <a:gd name="connsiteY4" fmla="*/ 33604 h 64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366" h="64016">
                    <a:moveTo>
                      <a:pt x="64366" y="33604"/>
                    </a:moveTo>
                    <a:cubicBezTo>
                      <a:pt x="51659" y="18701"/>
                      <a:pt x="35248" y="7053"/>
                      <a:pt x="16858" y="0"/>
                    </a:cubicBezTo>
                    <a:lnTo>
                      <a:pt x="0" y="43880"/>
                    </a:lnTo>
                    <a:cubicBezTo>
                      <a:pt x="11079" y="48124"/>
                      <a:pt x="20945" y="55113"/>
                      <a:pt x="28544" y="64017"/>
                    </a:cubicBezTo>
                    <a:lnTo>
                      <a:pt x="64366" y="33604"/>
                    </a:ln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83" name="Freeform 142">
                <a:extLst>
                  <a:ext uri="{FF2B5EF4-FFF2-40B4-BE49-F238E27FC236}">
                    <a16:creationId xmlns:a16="http://schemas.microsoft.com/office/drawing/2014/main" id="{6CD189D7-EA20-0EE8-F4FB-95BA6EA49FD1}"/>
                  </a:ext>
                </a:extLst>
              </p:cNvPr>
              <p:cNvSpPr/>
              <p:nvPr/>
            </p:nvSpPr>
            <p:spPr>
              <a:xfrm>
                <a:off x="9002125" y="6133234"/>
                <a:ext cx="82244" cy="79621"/>
              </a:xfrm>
              <a:custGeom>
                <a:avLst/>
                <a:gdLst>
                  <a:gd name="connsiteX0" fmla="*/ 15421 w 82244"/>
                  <a:gd name="connsiteY0" fmla="*/ 79622 h 79621"/>
                  <a:gd name="connsiteX1" fmla="*/ 82245 w 82244"/>
                  <a:gd name="connsiteY1" fmla="*/ 20871 h 79621"/>
                  <a:gd name="connsiteX2" fmla="*/ 40133 w 82244"/>
                  <a:gd name="connsiteY2" fmla="*/ 0 h 79621"/>
                  <a:gd name="connsiteX3" fmla="*/ 0 w 82244"/>
                  <a:gd name="connsiteY3" fmla="*/ 35263 h 79621"/>
                  <a:gd name="connsiteX4" fmla="*/ 15421 w 82244"/>
                  <a:gd name="connsiteY4" fmla="*/ 79622 h 79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44" h="79621">
                    <a:moveTo>
                      <a:pt x="15421" y="79622"/>
                    </a:moveTo>
                    <a:cubicBezTo>
                      <a:pt x="44794" y="69442"/>
                      <a:pt x="68516" y="48571"/>
                      <a:pt x="82245" y="20871"/>
                    </a:cubicBezTo>
                    <a:lnTo>
                      <a:pt x="40133" y="0"/>
                    </a:lnTo>
                    <a:cubicBezTo>
                      <a:pt x="31895" y="16626"/>
                      <a:pt x="17624" y="29136"/>
                      <a:pt x="0" y="35263"/>
                    </a:cubicBezTo>
                    <a:lnTo>
                      <a:pt x="15421" y="79622"/>
                    </a:ln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84" name="Freeform 143">
                <a:extLst>
                  <a:ext uri="{FF2B5EF4-FFF2-40B4-BE49-F238E27FC236}">
                    <a16:creationId xmlns:a16="http://schemas.microsoft.com/office/drawing/2014/main" id="{2884F60C-98CF-5115-9E42-6549FEDD2DDC}"/>
                  </a:ext>
                </a:extLst>
              </p:cNvPr>
              <p:cNvSpPr/>
              <p:nvPr/>
            </p:nvSpPr>
            <p:spPr>
              <a:xfrm>
                <a:off x="9040629" y="6044517"/>
                <a:ext cx="56064" cy="88334"/>
              </a:xfrm>
              <a:custGeom>
                <a:avLst/>
                <a:gdLst>
                  <a:gd name="connsiteX0" fmla="*/ 0 w 56064"/>
                  <a:gd name="connsiteY0" fmla="*/ 22945 h 88334"/>
                  <a:gd name="connsiteX1" fmla="*/ 9036 w 56064"/>
                  <a:gd name="connsiteY1" fmla="*/ 57379 h 88334"/>
                  <a:gd name="connsiteX2" fmla="*/ 6545 w 56064"/>
                  <a:gd name="connsiteY2" fmla="*/ 75952 h 88334"/>
                  <a:gd name="connsiteX3" fmla="*/ 51914 w 56064"/>
                  <a:gd name="connsiteY3" fmla="*/ 88334 h 88334"/>
                  <a:gd name="connsiteX4" fmla="*/ 56065 w 56064"/>
                  <a:gd name="connsiteY4" fmla="*/ 57379 h 88334"/>
                  <a:gd name="connsiteX5" fmla="*/ 41090 w 56064"/>
                  <a:gd name="connsiteY5" fmla="*/ 0 h 88334"/>
                  <a:gd name="connsiteX6" fmla="*/ 64 w 56064"/>
                  <a:gd name="connsiteY6" fmla="*/ 22945 h 8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64" h="88334">
                    <a:moveTo>
                      <a:pt x="0" y="22945"/>
                    </a:moveTo>
                    <a:cubicBezTo>
                      <a:pt x="5906" y="33476"/>
                      <a:pt x="9036" y="45380"/>
                      <a:pt x="9036" y="57379"/>
                    </a:cubicBezTo>
                    <a:cubicBezTo>
                      <a:pt x="9036" y="63634"/>
                      <a:pt x="8174" y="69888"/>
                      <a:pt x="6545" y="75952"/>
                    </a:cubicBezTo>
                    <a:lnTo>
                      <a:pt x="51914" y="88334"/>
                    </a:lnTo>
                    <a:cubicBezTo>
                      <a:pt x="54659" y="78218"/>
                      <a:pt x="56065" y="67814"/>
                      <a:pt x="56065" y="57379"/>
                    </a:cubicBezTo>
                    <a:cubicBezTo>
                      <a:pt x="56065" y="37370"/>
                      <a:pt x="50892" y="17520"/>
                      <a:pt x="41090" y="0"/>
                    </a:cubicBezTo>
                    <a:lnTo>
                      <a:pt x="64" y="22945"/>
                    </a:ln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85" name="Freeform 144">
                <a:extLst>
                  <a:ext uri="{FF2B5EF4-FFF2-40B4-BE49-F238E27FC236}">
                    <a16:creationId xmlns:a16="http://schemas.microsoft.com/office/drawing/2014/main" id="{3DBF9D3B-92BE-12A9-DE59-CC772BA8076B}"/>
                  </a:ext>
                </a:extLst>
              </p:cNvPr>
              <p:cNvSpPr/>
              <p:nvPr/>
            </p:nvSpPr>
            <p:spPr>
              <a:xfrm>
                <a:off x="8937057" y="6167700"/>
                <a:ext cx="57884" cy="51666"/>
              </a:xfrm>
              <a:custGeom>
                <a:avLst/>
                <a:gdLst>
                  <a:gd name="connsiteX0" fmla="*/ 57884 w 57884"/>
                  <a:gd name="connsiteY0" fmla="*/ 50614 h 51666"/>
                  <a:gd name="connsiteX1" fmla="*/ 51499 w 57884"/>
                  <a:gd name="connsiteY1" fmla="*/ 4053 h 51666"/>
                  <a:gd name="connsiteX2" fmla="*/ 16858 w 57884"/>
                  <a:gd name="connsiteY2" fmla="*/ 0 h 51666"/>
                  <a:gd name="connsiteX3" fmla="*/ 0 w 57884"/>
                  <a:gd name="connsiteY3" fmla="*/ 43880 h 51666"/>
                  <a:gd name="connsiteX4" fmla="*/ 42144 w 57884"/>
                  <a:gd name="connsiteY4" fmla="*/ 51667 h 51666"/>
                  <a:gd name="connsiteX5" fmla="*/ 57852 w 57884"/>
                  <a:gd name="connsiteY5" fmla="*/ 50614 h 51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884" h="51666">
                    <a:moveTo>
                      <a:pt x="57884" y="50614"/>
                    </a:moveTo>
                    <a:lnTo>
                      <a:pt x="51499" y="4053"/>
                    </a:lnTo>
                    <a:cubicBezTo>
                      <a:pt x="39942" y="5681"/>
                      <a:pt x="27905" y="4245"/>
                      <a:pt x="16858" y="0"/>
                    </a:cubicBezTo>
                    <a:lnTo>
                      <a:pt x="0" y="43880"/>
                    </a:lnTo>
                    <a:cubicBezTo>
                      <a:pt x="13505" y="49050"/>
                      <a:pt x="27809" y="51667"/>
                      <a:pt x="42144" y="51667"/>
                    </a:cubicBezTo>
                    <a:cubicBezTo>
                      <a:pt x="47412" y="51667"/>
                      <a:pt x="52649" y="51316"/>
                      <a:pt x="57852" y="50614"/>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86" name="Freeform 145">
                <a:extLst>
                  <a:ext uri="{FF2B5EF4-FFF2-40B4-BE49-F238E27FC236}">
                    <a16:creationId xmlns:a16="http://schemas.microsoft.com/office/drawing/2014/main" id="{3672ECCE-E52D-282A-8836-3BA6AE835139}"/>
                  </a:ext>
                </a:extLst>
              </p:cNvPr>
              <p:cNvSpPr/>
              <p:nvPr/>
            </p:nvSpPr>
            <p:spPr>
              <a:xfrm>
                <a:off x="9349687" y="5998819"/>
                <a:ext cx="61076" cy="61590"/>
              </a:xfrm>
              <a:custGeom>
                <a:avLst/>
                <a:gdLst>
                  <a:gd name="connsiteX0" fmla="*/ 61045 w 61076"/>
                  <a:gd name="connsiteY0" fmla="*/ 8999 h 61590"/>
                  <a:gd name="connsiteX1" fmla="*/ 14910 w 61076"/>
                  <a:gd name="connsiteY1" fmla="*/ 0 h 61590"/>
                  <a:gd name="connsiteX2" fmla="*/ 0 w 61076"/>
                  <a:gd name="connsiteY2" fmla="*/ 31498 h 61590"/>
                  <a:gd name="connsiteX3" fmla="*/ 36141 w 61076"/>
                  <a:gd name="connsiteY3" fmla="*/ 61591 h 61590"/>
                  <a:gd name="connsiteX4" fmla="*/ 61077 w 61076"/>
                  <a:gd name="connsiteY4" fmla="*/ 8967 h 61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076" h="61590">
                    <a:moveTo>
                      <a:pt x="61045" y="8999"/>
                    </a:moveTo>
                    <a:lnTo>
                      <a:pt x="14910" y="0"/>
                    </a:lnTo>
                    <a:cubicBezTo>
                      <a:pt x="12643" y="11648"/>
                      <a:pt x="7502" y="22530"/>
                      <a:pt x="0" y="31498"/>
                    </a:cubicBezTo>
                    <a:lnTo>
                      <a:pt x="36141" y="61591"/>
                    </a:lnTo>
                    <a:cubicBezTo>
                      <a:pt x="48689" y="46528"/>
                      <a:pt x="57309" y="28338"/>
                      <a:pt x="61077" y="8967"/>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87" name="Freeform 146">
                <a:extLst>
                  <a:ext uri="{FF2B5EF4-FFF2-40B4-BE49-F238E27FC236}">
                    <a16:creationId xmlns:a16="http://schemas.microsoft.com/office/drawing/2014/main" id="{91265140-0E55-422D-C797-160C9257284E}"/>
                  </a:ext>
                </a:extLst>
              </p:cNvPr>
              <p:cNvSpPr/>
              <p:nvPr/>
            </p:nvSpPr>
            <p:spPr>
              <a:xfrm>
                <a:off x="9192603" y="6019530"/>
                <a:ext cx="82756" cy="78504"/>
              </a:xfrm>
              <a:custGeom>
                <a:avLst/>
                <a:gdLst>
                  <a:gd name="connsiteX0" fmla="*/ 69474 w 82756"/>
                  <a:gd name="connsiteY0" fmla="*/ 78473 h 78504"/>
                  <a:gd name="connsiteX1" fmla="*/ 82756 w 82756"/>
                  <a:gd name="connsiteY1" fmla="*/ 33412 h 78504"/>
                  <a:gd name="connsiteX2" fmla="*/ 41091 w 82756"/>
                  <a:gd name="connsiteY2" fmla="*/ 0 h 78504"/>
                  <a:gd name="connsiteX3" fmla="*/ 0 w 82756"/>
                  <a:gd name="connsiteY3" fmla="*/ 22818 h 78504"/>
                  <a:gd name="connsiteX4" fmla="*/ 69474 w 82756"/>
                  <a:gd name="connsiteY4" fmla="*/ 78505 h 785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756" h="78504">
                    <a:moveTo>
                      <a:pt x="69474" y="78473"/>
                    </a:moveTo>
                    <a:lnTo>
                      <a:pt x="82756" y="33412"/>
                    </a:lnTo>
                    <a:cubicBezTo>
                      <a:pt x="64973" y="28147"/>
                      <a:pt x="50159" y="16307"/>
                      <a:pt x="41091" y="0"/>
                    </a:cubicBezTo>
                    <a:lnTo>
                      <a:pt x="0" y="22818"/>
                    </a:lnTo>
                    <a:cubicBezTo>
                      <a:pt x="15070" y="49975"/>
                      <a:pt x="39750" y="69761"/>
                      <a:pt x="69474" y="78505"/>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88" name="Freeform 147">
                <a:extLst>
                  <a:ext uri="{FF2B5EF4-FFF2-40B4-BE49-F238E27FC236}">
                    <a16:creationId xmlns:a16="http://schemas.microsoft.com/office/drawing/2014/main" id="{491F0599-FE9B-0F05-B9EC-B36C7D29CD57}"/>
                  </a:ext>
                </a:extLst>
              </p:cNvPr>
              <p:cNvSpPr/>
              <p:nvPr/>
            </p:nvSpPr>
            <p:spPr>
              <a:xfrm>
                <a:off x="9284394" y="6039986"/>
                <a:ext cx="85150" cy="62867"/>
              </a:xfrm>
              <a:custGeom>
                <a:avLst/>
                <a:gdLst>
                  <a:gd name="connsiteX0" fmla="*/ 55522 w 85150"/>
                  <a:gd name="connsiteY0" fmla="*/ 0 h 62867"/>
                  <a:gd name="connsiteX1" fmla="*/ 4374 w 85150"/>
                  <a:gd name="connsiteY1" fmla="*/ 15541 h 62867"/>
                  <a:gd name="connsiteX2" fmla="*/ 0 w 85150"/>
                  <a:gd name="connsiteY2" fmla="*/ 62357 h 62867"/>
                  <a:gd name="connsiteX3" fmla="*/ 11048 w 85150"/>
                  <a:gd name="connsiteY3" fmla="*/ 62868 h 62867"/>
                  <a:gd name="connsiteX4" fmla="*/ 85151 w 85150"/>
                  <a:gd name="connsiteY4" fmla="*/ 36476 h 62867"/>
                  <a:gd name="connsiteX5" fmla="*/ 55490 w 85150"/>
                  <a:gd name="connsiteY5" fmla="*/ 0 h 62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150" h="62867">
                    <a:moveTo>
                      <a:pt x="55522" y="0"/>
                    </a:moveTo>
                    <a:cubicBezTo>
                      <a:pt x="41187" y="11648"/>
                      <a:pt x="22669" y="17296"/>
                      <a:pt x="4374" y="15541"/>
                    </a:cubicBezTo>
                    <a:lnTo>
                      <a:pt x="0" y="62357"/>
                    </a:lnTo>
                    <a:cubicBezTo>
                      <a:pt x="3704" y="62708"/>
                      <a:pt x="7407" y="62868"/>
                      <a:pt x="11048" y="62868"/>
                    </a:cubicBezTo>
                    <a:cubicBezTo>
                      <a:pt x="37898" y="62868"/>
                      <a:pt x="64206" y="53485"/>
                      <a:pt x="85151" y="36476"/>
                    </a:cubicBezTo>
                    <a:lnTo>
                      <a:pt x="55490" y="0"/>
                    </a:ln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89" name="Freeform 155">
                <a:extLst>
                  <a:ext uri="{FF2B5EF4-FFF2-40B4-BE49-F238E27FC236}">
                    <a16:creationId xmlns:a16="http://schemas.microsoft.com/office/drawing/2014/main" id="{1C14BF30-BFD4-4391-4CC6-101BE8655463}"/>
                  </a:ext>
                </a:extLst>
              </p:cNvPr>
              <p:cNvSpPr/>
              <p:nvPr/>
            </p:nvSpPr>
            <p:spPr>
              <a:xfrm>
                <a:off x="9177855" y="5962885"/>
                <a:ext cx="50315" cy="58112"/>
              </a:xfrm>
              <a:custGeom>
                <a:avLst/>
                <a:gdLst>
                  <a:gd name="connsiteX0" fmla="*/ 48304 w 50315"/>
                  <a:gd name="connsiteY0" fmla="*/ 8999 h 58112"/>
                  <a:gd name="connsiteX1" fmla="*/ 2169 w 50315"/>
                  <a:gd name="connsiteY1" fmla="*/ 0 h 58112"/>
                  <a:gd name="connsiteX2" fmla="*/ 5553 w 50315"/>
                  <a:gd name="connsiteY2" fmla="*/ 58113 h 58112"/>
                  <a:gd name="connsiteX3" fmla="*/ 50315 w 50315"/>
                  <a:gd name="connsiteY3" fmla="*/ 43784 h 58112"/>
                  <a:gd name="connsiteX4" fmla="*/ 48304 w 50315"/>
                  <a:gd name="connsiteY4" fmla="*/ 8967 h 5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315" h="58112">
                    <a:moveTo>
                      <a:pt x="48304" y="8999"/>
                    </a:moveTo>
                    <a:lnTo>
                      <a:pt x="2169" y="0"/>
                    </a:lnTo>
                    <a:cubicBezTo>
                      <a:pt x="-1599" y="19371"/>
                      <a:pt x="-450" y="39476"/>
                      <a:pt x="5553" y="58113"/>
                    </a:cubicBezTo>
                    <a:lnTo>
                      <a:pt x="50315" y="43784"/>
                    </a:lnTo>
                    <a:cubicBezTo>
                      <a:pt x="46771" y="32646"/>
                      <a:pt x="46069" y="20583"/>
                      <a:pt x="48304" y="8967"/>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sp>
        <p:nvSpPr>
          <p:cNvPr id="96" name="Rectangle 95">
            <a:extLst>
              <a:ext uri="{FF2B5EF4-FFF2-40B4-BE49-F238E27FC236}">
                <a16:creationId xmlns:a16="http://schemas.microsoft.com/office/drawing/2014/main" id="{F77633C6-ED1A-7D9E-AC49-E28A0DA1F84B}"/>
              </a:ext>
            </a:extLst>
          </p:cNvPr>
          <p:cNvSpPr/>
          <p:nvPr/>
        </p:nvSpPr>
        <p:spPr>
          <a:xfrm>
            <a:off x="6267139" y="5461851"/>
            <a:ext cx="210675" cy="21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rial"/>
                <a:ea typeface="+mn-ea"/>
                <a:cs typeface="+mn-cs"/>
              </a:rPr>
              <a:t>5</a:t>
            </a:r>
          </a:p>
        </p:txBody>
      </p:sp>
      <p:grpSp>
        <p:nvGrpSpPr>
          <p:cNvPr id="97" name="Group 96">
            <a:extLst>
              <a:ext uri="{FF2B5EF4-FFF2-40B4-BE49-F238E27FC236}">
                <a16:creationId xmlns:a16="http://schemas.microsoft.com/office/drawing/2014/main" id="{1754515E-4027-54EE-F9FB-788F064F2B96}"/>
              </a:ext>
            </a:extLst>
          </p:cNvPr>
          <p:cNvGrpSpPr/>
          <p:nvPr/>
        </p:nvGrpSpPr>
        <p:grpSpPr>
          <a:xfrm>
            <a:off x="10784940" y="1891809"/>
            <a:ext cx="468770" cy="604784"/>
            <a:chOff x="6456265" y="3978323"/>
            <a:chExt cx="468770" cy="604784"/>
          </a:xfrm>
        </p:grpSpPr>
        <p:sp>
          <p:nvSpPr>
            <p:cNvPr id="98" name="Freeform 202">
              <a:extLst>
                <a:ext uri="{FF2B5EF4-FFF2-40B4-BE49-F238E27FC236}">
                  <a16:creationId xmlns:a16="http://schemas.microsoft.com/office/drawing/2014/main" id="{823392C7-3716-3160-912F-D945ECBE4986}"/>
                </a:ext>
              </a:extLst>
            </p:cNvPr>
            <p:cNvSpPr/>
            <p:nvPr/>
          </p:nvSpPr>
          <p:spPr>
            <a:xfrm>
              <a:off x="6456265" y="3978323"/>
              <a:ext cx="468770" cy="230373"/>
            </a:xfrm>
            <a:custGeom>
              <a:avLst/>
              <a:gdLst>
                <a:gd name="connsiteX0" fmla="*/ 474760 w 764820"/>
                <a:gd name="connsiteY0" fmla="*/ 20137 h 375865"/>
                <a:gd name="connsiteX1" fmla="*/ 469492 w 764820"/>
                <a:gd name="connsiteY1" fmla="*/ 66825 h 375865"/>
                <a:gd name="connsiteX2" fmla="*/ 717791 w 764820"/>
                <a:gd name="connsiteY2" fmla="*/ 195464 h 375865"/>
                <a:gd name="connsiteX3" fmla="*/ 382394 w 764820"/>
                <a:gd name="connsiteY3" fmla="*/ 328922 h 375865"/>
                <a:gd name="connsiteX4" fmla="*/ 46997 w 764820"/>
                <a:gd name="connsiteY4" fmla="*/ 195464 h 375865"/>
                <a:gd name="connsiteX5" fmla="*/ 183263 w 764820"/>
                <a:gd name="connsiteY5" fmla="*/ 89451 h 375865"/>
                <a:gd name="connsiteX6" fmla="*/ 191564 w 764820"/>
                <a:gd name="connsiteY6" fmla="*/ 131671 h 375865"/>
                <a:gd name="connsiteX7" fmla="*/ 292678 w 764820"/>
                <a:gd name="connsiteY7" fmla="*/ 43465 h 375865"/>
                <a:gd name="connsiteX8" fmla="*/ 165703 w 764820"/>
                <a:gd name="connsiteY8" fmla="*/ 0 h 375865"/>
                <a:gd name="connsiteX9" fmla="*/ 174164 w 764820"/>
                <a:gd name="connsiteY9" fmla="*/ 43114 h 375865"/>
                <a:gd name="connsiteX10" fmla="*/ 0 w 764820"/>
                <a:gd name="connsiteY10" fmla="*/ 195432 h 375865"/>
                <a:gd name="connsiteX11" fmla="*/ 382394 w 764820"/>
                <a:gd name="connsiteY11" fmla="*/ 375866 h 375865"/>
                <a:gd name="connsiteX12" fmla="*/ 764820 w 764820"/>
                <a:gd name="connsiteY12" fmla="*/ 195432 h 375865"/>
                <a:gd name="connsiteX13" fmla="*/ 474760 w 764820"/>
                <a:gd name="connsiteY13" fmla="*/ 20105 h 375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4820" h="375865">
                  <a:moveTo>
                    <a:pt x="474760" y="20137"/>
                  </a:moveTo>
                  <a:lnTo>
                    <a:pt x="469492" y="66825"/>
                  </a:lnTo>
                  <a:cubicBezTo>
                    <a:pt x="611058" y="82749"/>
                    <a:pt x="717791" y="138054"/>
                    <a:pt x="717791" y="195464"/>
                  </a:cubicBezTo>
                  <a:cubicBezTo>
                    <a:pt x="717791" y="258587"/>
                    <a:pt x="580057" y="328922"/>
                    <a:pt x="382394" y="328922"/>
                  </a:cubicBezTo>
                  <a:cubicBezTo>
                    <a:pt x="184732" y="328922"/>
                    <a:pt x="46997" y="258587"/>
                    <a:pt x="46997" y="195464"/>
                  </a:cubicBezTo>
                  <a:cubicBezTo>
                    <a:pt x="46997" y="155701"/>
                    <a:pt x="99837" y="115108"/>
                    <a:pt x="183263" y="89451"/>
                  </a:cubicBezTo>
                  <a:lnTo>
                    <a:pt x="191564" y="131671"/>
                  </a:lnTo>
                  <a:lnTo>
                    <a:pt x="292678" y="43465"/>
                  </a:lnTo>
                  <a:lnTo>
                    <a:pt x="165703" y="0"/>
                  </a:lnTo>
                  <a:lnTo>
                    <a:pt x="174164" y="43114"/>
                  </a:lnTo>
                  <a:cubicBezTo>
                    <a:pt x="64749" y="75665"/>
                    <a:pt x="0" y="131863"/>
                    <a:pt x="0" y="195432"/>
                  </a:cubicBezTo>
                  <a:cubicBezTo>
                    <a:pt x="0" y="296627"/>
                    <a:pt x="167970" y="375866"/>
                    <a:pt x="382394" y="375866"/>
                  </a:cubicBezTo>
                  <a:cubicBezTo>
                    <a:pt x="596818" y="375866"/>
                    <a:pt x="764820" y="296595"/>
                    <a:pt x="764820" y="195432"/>
                  </a:cubicBezTo>
                  <a:cubicBezTo>
                    <a:pt x="764820" y="110066"/>
                    <a:pt x="648253" y="39603"/>
                    <a:pt x="474760" y="20105"/>
                  </a:cubicBezTo>
                  <a:close/>
                </a:path>
              </a:pathLst>
            </a:custGeom>
            <a:solidFill>
              <a:schemeClr val="accent2"/>
            </a:solid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nvGrpSpPr>
            <p:cNvPr id="99" name="Graphic 2">
              <a:extLst>
                <a:ext uri="{FF2B5EF4-FFF2-40B4-BE49-F238E27FC236}">
                  <a16:creationId xmlns:a16="http://schemas.microsoft.com/office/drawing/2014/main" id="{495525F2-8613-16AB-581F-BBBE404D7184}"/>
                </a:ext>
              </a:extLst>
            </p:cNvPr>
            <p:cNvGrpSpPr/>
            <p:nvPr/>
          </p:nvGrpSpPr>
          <p:grpSpPr>
            <a:xfrm>
              <a:off x="6463740" y="4035946"/>
              <a:ext cx="453839" cy="547161"/>
              <a:chOff x="2557584" y="1973470"/>
              <a:chExt cx="740459" cy="892720"/>
            </a:xfrm>
            <a:solidFill>
              <a:schemeClr val="tx1"/>
            </a:solidFill>
          </p:grpSpPr>
          <p:sp>
            <p:nvSpPr>
              <p:cNvPr id="100" name="Freeform 204">
                <a:extLst>
                  <a:ext uri="{FF2B5EF4-FFF2-40B4-BE49-F238E27FC236}">
                    <a16:creationId xmlns:a16="http://schemas.microsoft.com/office/drawing/2014/main" id="{6EEED9B0-8843-D269-6D69-EC23BD846D94}"/>
                  </a:ext>
                </a:extLst>
              </p:cNvPr>
              <p:cNvSpPr/>
              <p:nvPr/>
            </p:nvSpPr>
            <p:spPr>
              <a:xfrm>
                <a:off x="2557584" y="2249258"/>
                <a:ext cx="740459" cy="616932"/>
              </a:xfrm>
              <a:custGeom>
                <a:avLst/>
                <a:gdLst>
                  <a:gd name="connsiteX0" fmla="*/ 740428 w 740459"/>
                  <a:gd name="connsiteY0" fmla="*/ 454466 h 616932"/>
                  <a:gd name="connsiteX1" fmla="*/ 687460 w 740459"/>
                  <a:gd name="connsiteY1" fmla="*/ 334284 h 616932"/>
                  <a:gd name="connsiteX2" fmla="*/ 549566 w 740459"/>
                  <a:gd name="connsiteY2" fmla="*/ 286638 h 616932"/>
                  <a:gd name="connsiteX3" fmla="*/ 495704 w 740459"/>
                  <a:gd name="connsiteY3" fmla="*/ 290627 h 616932"/>
                  <a:gd name="connsiteX4" fmla="*/ 479868 w 740459"/>
                  <a:gd name="connsiteY4" fmla="*/ 286223 h 616932"/>
                  <a:gd name="connsiteX5" fmla="*/ 476005 w 740459"/>
                  <a:gd name="connsiteY5" fmla="*/ 278117 h 616932"/>
                  <a:gd name="connsiteX6" fmla="*/ 476005 w 740459"/>
                  <a:gd name="connsiteY6" fmla="*/ 247864 h 616932"/>
                  <a:gd name="connsiteX7" fmla="*/ 586027 w 740459"/>
                  <a:gd name="connsiteY7" fmla="*/ 60059 h 616932"/>
                  <a:gd name="connsiteX8" fmla="*/ 586027 w 740459"/>
                  <a:gd name="connsiteY8" fmla="*/ 0 h 616932"/>
                  <a:gd name="connsiteX9" fmla="*/ 539030 w 740459"/>
                  <a:gd name="connsiteY9" fmla="*/ 12254 h 616932"/>
                  <a:gd name="connsiteX10" fmla="*/ 539030 w 740459"/>
                  <a:gd name="connsiteY10" fmla="*/ 60027 h 616932"/>
                  <a:gd name="connsiteX11" fmla="*/ 370230 w 740459"/>
                  <a:gd name="connsiteY11" fmla="*/ 228749 h 616932"/>
                  <a:gd name="connsiteX12" fmla="*/ 201430 w 740459"/>
                  <a:gd name="connsiteY12" fmla="*/ 60027 h 616932"/>
                  <a:gd name="connsiteX13" fmla="*/ 201430 w 740459"/>
                  <a:gd name="connsiteY13" fmla="*/ 12254 h 616932"/>
                  <a:gd name="connsiteX14" fmla="*/ 154433 w 740459"/>
                  <a:gd name="connsiteY14" fmla="*/ 0 h 616932"/>
                  <a:gd name="connsiteX15" fmla="*/ 154433 w 740459"/>
                  <a:gd name="connsiteY15" fmla="*/ 60027 h 616932"/>
                  <a:gd name="connsiteX16" fmla="*/ 264423 w 740459"/>
                  <a:gd name="connsiteY16" fmla="*/ 247833 h 616932"/>
                  <a:gd name="connsiteX17" fmla="*/ 264423 w 740459"/>
                  <a:gd name="connsiteY17" fmla="*/ 278086 h 616932"/>
                  <a:gd name="connsiteX18" fmla="*/ 260559 w 740459"/>
                  <a:gd name="connsiteY18" fmla="*/ 286191 h 616932"/>
                  <a:gd name="connsiteX19" fmla="*/ 245202 w 740459"/>
                  <a:gd name="connsiteY19" fmla="*/ 290627 h 616932"/>
                  <a:gd name="connsiteX20" fmla="*/ 190862 w 740459"/>
                  <a:gd name="connsiteY20" fmla="*/ 286606 h 616932"/>
                  <a:gd name="connsiteX21" fmla="*/ 52968 w 740459"/>
                  <a:gd name="connsiteY21" fmla="*/ 334252 h 616932"/>
                  <a:gd name="connsiteX22" fmla="*/ 0 w 740459"/>
                  <a:gd name="connsiteY22" fmla="*/ 454434 h 616932"/>
                  <a:gd name="connsiteX23" fmla="*/ 0 w 740459"/>
                  <a:gd name="connsiteY23" fmla="*/ 616933 h 616932"/>
                  <a:gd name="connsiteX24" fmla="*/ 46997 w 740459"/>
                  <a:gd name="connsiteY24" fmla="*/ 616933 h 616932"/>
                  <a:gd name="connsiteX25" fmla="*/ 46997 w 740459"/>
                  <a:gd name="connsiteY25" fmla="*/ 454434 h 616932"/>
                  <a:gd name="connsiteX26" fmla="*/ 84927 w 740459"/>
                  <a:gd name="connsiteY26" fmla="*/ 368685 h 616932"/>
                  <a:gd name="connsiteX27" fmla="*/ 187382 w 740459"/>
                  <a:gd name="connsiteY27" fmla="*/ 333454 h 616932"/>
                  <a:gd name="connsiteX28" fmla="*/ 242233 w 740459"/>
                  <a:gd name="connsiteY28" fmla="*/ 337507 h 616932"/>
                  <a:gd name="connsiteX29" fmla="*/ 292902 w 740459"/>
                  <a:gd name="connsiteY29" fmla="*/ 320274 h 616932"/>
                  <a:gd name="connsiteX30" fmla="*/ 311420 w 740459"/>
                  <a:gd name="connsiteY30" fmla="*/ 278086 h 616932"/>
                  <a:gd name="connsiteX31" fmla="*/ 311420 w 740459"/>
                  <a:gd name="connsiteY31" fmla="*/ 267395 h 616932"/>
                  <a:gd name="connsiteX32" fmla="*/ 370230 w 740459"/>
                  <a:gd name="connsiteY32" fmla="*/ 275756 h 616932"/>
                  <a:gd name="connsiteX33" fmla="*/ 429008 w 740459"/>
                  <a:gd name="connsiteY33" fmla="*/ 267427 h 616932"/>
                  <a:gd name="connsiteX34" fmla="*/ 429008 w 740459"/>
                  <a:gd name="connsiteY34" fmla="*/ 278117 h 616932"/>
                  <a:gd name="connsiteX35" fmla="*/ 447526 w 740459"/>
                  <a:gd name="connsiteY35" fmla="*/ 320306 h 616932"/>
                  <a:gd name="connsiteX36" fmla="*/ 498706 w 740459"/>
                  <a:gd name="connsiteY36" fmla="*/ 337475 h 616932"/>
                  <a:gd name="connsiteX37" fmla="*/ 553046 w 740459"/>
                  <a:gd name="connsiteY37" fmla="*/ 333454 h 616932"/>
                  <a:gd name="connsiteX38" fmla="*/ 655501 w 740459"/>
                  <a:gd name="connsiteY38" fmla="*/ 368685 h 616932"/>
                  <a:gd name="connsiteX39" fmla="*/ 693431 w 740459"/>
                  <a:gd name="connsiteY39" fmla="*/ 454434 h 616932"/>
                  <a:gd name="connsiteX40" fmla="*/ 693431 w 740459"/>
                  <a:gd name="connsiteY40" fmla="*/ 616933 h 616932"/>
                  <a:gd name="connsiteX41" fmla="*/ 740460 w 740459"/>
                  <a:gd name="connsiteY41" fmla="*/ 616933 h 616932"/>
                  <a:gd name="connsiteX42" fmla="*/ 740460 w 740459"/>
                  <a:gd name="connsiteY42" fmla="*/ 454434 h 616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740459" h="616932">
                    <a:moveTo>
                      <a:pt x="740428" y="454466"/>
                    </a:moveTo>
                    <a:cubicBezTo>
                      <a:pt x="740428" y="408672"/>
                      <a:pt x="721623" y="365973"/>
                      <a:pt x="687460" y="334284"/>
                    </a:cubicBezTo>
                    <a:cubicBezTo>
                      <a:pt x="650776" y="300233"/>
                      <a:pt x="600458" y="282904"/>
                      <a:pt x="549566" y="286638"/>
                    </a:cubicBezTo>
                    <a:lnTo>
                      <a:pt x="495704" y="290627"/>
                    </a:lnTo>
                    <a:cubicBezTo>
                      <a:pt x="490915" y="290882"/>
                      <a:pt x="484147" y="290340"/>
                      <a:pt x="479868" y="286223"/>
                    </a:cubicBezTo>
                    <a:cubicBezTo>
                      <a:pt x="476803" y="283319"/>
                      <a:pt x="476005" y="279777"/>
                      <a:pt x="476005" y="278117"/>
                    </a:cubicBezTo>
                    <a:lnTo>
                      <a:pt x="476005" y="247864"/>
                    </a:lnTo>
                    <a:cubicBezTo>
                      <a:pt x="541584" y="210814"/>
                      <a:pt x="586027" y="140575"/>
                      <a:pt x="586027" y="60059"/>
                    </a:cubicBezTo>
                    <a:lnTo>
                      <a:pt x="586027" y="0"/>
                    </a:lnTo>
                    <a:cubicBezTo>
                      <a:pt x="570989" y="4563"/>
                      <a:pt x="555377" y="8680"/>
                      <a:pt x="539030" y="12254"/>
                    </a:cubicBezTo>
                    <a:lnTo>
                      <a:pt x="539030" y="60027"/>
                    </a:lnTo>
                    <a:cubicBezTo>
                      <a:pt x="539030" y="153053"/>
                      <a:pt x="463298" y="228749"/>
                      <a:pt x="370230" y="228749"/>
                    </a:cubicBezTo>
                    <a:cubicBezTo>
                      <a:pt x="277162" y="228749"/>
                      <a:pt x="201430" y="153053"/>
                      <a:pt x="201430" y="60027"/>
                    </a:cubicBezTo>
                    <a:lnTo>
                      <a:pt x="201430" y="12254"/>
                    </a:lnTo>
                    <a:cubicBezTo>
                      <a:pt x="185083" y="8680"/>
                      <a:pt x="169439" y="4563"/>
                      <a:pt x="154433" y="0"/>
                    </a:cubicBezTo>
                    <a:lnTo>
                      <a:pt x="154433" y="60027"/>
                    </a:lnTo>
                    <a:cubicBezTo>
                      <a:pt x="154433" y="140543"/>
                      <a:pt x="198876" y="210782"/>
                      <a:pt x="264423" y="247833"/>
                    </a:cubicBezTo>
                    <a:lnTo>
                      <a:pt x="264423" y="278086"/>
                    </a:lnTo>
                    <a:cubicBezTo>
                      <a:pt x="264423" y="279745"/>
                      <a:pt x="263592" y="283319"/>
                      <a:pt x="260559" y="286191"/>
                    </a:cubicBezTo>
                    <a:cubicBezTo>
                      <a:pt x="256217" y="290276"/>
                      <a:pt x="249544" y="290882"/>
                      <a:pt x="245202" y="290627"/>
                    </a:cubicBezTo>
                    <a:lnTo>
                      <a:pt x="190862" y="286606"/>
                    </a:lnTo>
                    <a:cubicBezTo>
                      <a:pt x="139970" y="282809"/>
                      <a:pt x="89652" y="300201"/>
                      <a:pt x="52968" y="334252"/>
                    </a:cubicBezTo>
                    <a:cubicBezTo>
                      <a:pt x="18837" y="365941"/>
                      <a:pt x="0" y="408640"/>
                      <a:pt x="0" y="454434"/>
                    </a:cubicBezTo>
                    <a:lnTo>
                      <a:pt x="0" y="616933"/>
                    </a:lnTo>
                    <a:cubicBezTo>
                      <a:pt x="0" y="616933"/>
                      <a:pt x="46997" y="616933"/>
                      <a:pt x="46997" y="616933"/>
                    </a:cubicBezTo>
                    <a:lnTo>
                      <a:pt x="46997" y="454434"/>
                    </a:lnTo>
                    <a:cubicBezTo>
                      <a:pt x="46997" y="421852"/>
                      <a:pt x="60470" y="391375"/>
                      <a:pt x="84927" y="368685"/>
                    </a:cubicBezTo>
                    <a:cubicBezTo>
                      <a:pt x="112065" y="343506"/>
                      <a:pt x="149420" y="330678"/>
                      <a:pt x="187382" y="333454"/>
                    </a:cubicBezTo>
                    <a:lnTo>
                      <a:pt x="242233" y="337507"/>
                    </a:lnTo>
                    <a:cubicBezTo>
                      <a:pt x="267647" y="338783"/>
                      <a:pt x="283834" y="328890"/>
                      <a:pt x="292902" y="320274"/>
                    </a:cubicBezTo>
                    <a:cubicBezTo>
                      <a:pt x="304683" y="309105"/>
                      <a:pt x="311420" y="293723"/>
                      <a:pt x="311420" y="278086"/>
                    </a:cubicBezTo>
                    <a:lnTo>
                      <a:pt x="311420" y="267395"/>
                    </a:lnTo>
                    <a:cubicBezTo>
                      <a:pt x="330129" y="272724"/>
                      <a:pt x="349828" y="275756"/>
                      <a:pt x="370230" y="275756"/>
                    </a:cubicBezTo>
                    <a:cubicBezTo>
                      <a:pt x="390631" y="275756"/>
                      <a:pt x="410299" y="272724"/>
                      <a:pt x="429008" y="267427"/>
                    </a:cubicBezTo>
                    <a:lnTo>
                      <a:pt x="429008" y="278117"/>
                    </a:lnTo>
                    <a:cubicBezTo>
                      <a:pt x="429008" y="293787"/>
                      <a:pt x="435745" y="309137"/>
                      <a:pt x="447526" y="320306"/>
                    </a:cubicBezTo>
                    <a:cubicBezTo>
                      <a:pt x="456593" y="328890"/>
                      <a:pt x="472844" y="338879"/>
                      <a:pt x="498706" y="337475"/>
                    </a:cubicBezTo>
                    <a:lnTo>
                      <a:pt x="553046" y="333454"/>
                    </a:lnTo>
                    <a:cubicBezTo>
                      <a:pt x="590976" y="330741"/>
                      <a:pt x="628363" y="343474"/>
                      <a:pt x="655501" y="368685"/>
                    </a:cubicBezTo>
                    <a:cubicBezTo>
                      <a:pt x="679957" y="391407"/>
                      <a:pt x="693431" y="421852"/>
                      <a:pt x="693431" y="454434"/>
                    </a:cubicBezTo>
                    <a:lnTo>
                      <a:pt x="693431" y="616933"/>
                    </a:lnTo>
                    <a:lnTo>
                      <a:pt x="740460" y="616933"/>
                    </a:lnTo>
                    <a:lnTo>
                      <a:pt x="740460" y="454434"/>
                    </a:ln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01" name="Freeform 205">
                <a:extLst>
                  <a:ext uri="{FF2B5EF4-FFF2-40B4-BE49-F238E27FC236}">
                    <a16:creationId xmlns:a16="http://schemas.microsoft.com/office/drawing/2014/main" id="{AD17F172-9383-E6A9-CF2E-9CA52F40AE9A}"/>
                  </a:ext>
                </a:extLst>
              </p:cNvPr>
              <p:cNvSpPr/>
              <p:nvPr/>
            </p:nvSpPr>
            <p:spPr>
              <a:xfrm>
                <a:off x="2853360" y="2351769"/>
                <a:ext cx="148877" cy="67199"/>
              </a:xfrm>
              <a:custGeom>
                <a:avLst/>
                <a:gdLst>
                  <a:gd name="connsiteX0" fmla="*/ 0 w 148877"/>
                  <a:gd name="connsiteY0" fmla="*/ 32192 h 67199"/>
                  <a:gd name="connsiteX1" fmla="*/ 31353 w 148877"/>
                  <a:gd name="connsiteY1" fmla="*/ 67200 h 67199"/>
                  <a:gd name="connsiteX2" fmla="*/ 117525 w 148877"/>
                  <a:gd name="connsiteY2" fmla="*/ 67200 h 67199"/>
                  <a:gd name="connsiteX3" fmla="*/ 148877 w 148877"/>
                  <a:gd name="connsiteY3" fmla="*/ 32192 h 67199"/>
                  <a:gd name="connsiteX4" fmla="*/ 0 w 148877"/>
                  <a:gd name="connsiteY4" fmla="*/ 32192 h 671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877" h="67199">
                    <a:moveTo>
                      <a:pt x="0" y="32192"/>
                    </a:moveTo>
                    <a:lnTo>
                      <a:pt x="31353" y="67200"/>
                    </a:lnTo>
                    <a:cubicBezTo>
                      <a:pt x="61524" y="40202"/>
                      <a:pt x="87321" y="40202"/>
                      <a:pt x="117525" y="67200"/>
                    </a:cubicBezTo>
                    <a:lnTo>
                      <a:pt x="148877" y="32192"/>
                    </a:lnTo>
                    <a:cubicBezTo>
                      <a:pt x="100859" y="-10731"/>
                      <a:pt x="48019" y="-10731"/>
                      <a:pt x="0" y="32192"/>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02" name="Freeform 206">
                <a:extLst>
                  <a:ext uri="{FF2B5EF4-FFF2-40B4-BE49-F238E27FC236}">
                    <a16:creationId xmlns:a16="http://schemas.microsoft.com/office/drawing/2014/main" id="{5C1BE37E-EA18-6750-7384-4690F71585FF}"/>
                  </a:ext>
                </a:extLst>
              </p:cNvPr>
              <p:cNvSpPr/>
              <p:nvPr/>
            </p:nvSpPr>
            <p:spPr>
              <a:xfrm>
                <a:off x="2718083" y="1973470"/>
                <a:ext cx="419461" cy="192655"/>
              </a:xfrm>
              <a:custGeom>
                <a:avLst/>
                <a:gdLst>
                  <a:gd name="connsiteX0" fmla="*/ 209731 w 419461"/>
                  <a:gd name="connsiteY0" fmla="*/ 46975 h 192655"/>
                  <a:gd name="connsiteX1" fmla="*/ 374444 w 419461"/>
                  <a:gd name="connsiteY1" fmla="*/ 192656 h 192655"/>
                  <a:gd name="connsiteX2" fmla="*/ 419462 w 419461"/>
                  <a:gd name="connsiteY2" fmla="*/ 179093 h 192655"/>
                  <a:gd name="connsiteX3" fmla="*/ 209731 w 419461"/>
                  <a:gd name="connsiteY3" fmla="*/ 0 h 192655"/>
                  <a:gd name="connsiteX4" fmla="*/ 0 w 419461"/>
                  <a:gd name="connsiteY4" fmla="*/ 179093 h 192655"/>
                  <a:gd name="connsiteX5" fmla="*/ 45018 w 419461"/>
                  <a:gd name="connsiteY5" fmla="*/ 192656 h 192655"/>
                  <a:gd name="connsiteX6" fmla="*/ 209731 w 419461"/>
                  <a:gd name="connsiteY6" fmla="*/ 46975 h 192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9461" h="192655">
                    <a:moveTo>
                      <a:pt x="209731" y="46975"/>
                    </a:moveTo>
                    <a:cubicBezTo>
                      <a:pt x="280674" y="46975"/>
                      <a:pt x="356310" y="92929"/>
                      <a:pt x="374444" y="192656"/>
                    </a:cubicBezTo>
                    <a:cubicBezTo>
                      <a:pt x="390727" y="188571"/>
                      <a:pt x="405797" y="184007"/>
                      <a:pt x="419462" y="179093"/>
                    </a:cubicBezTo>
                    <a:cubicBezTo>
                      <a:pt x="395452" y="61368"/>
                      <a:pt x="302193" y="0"/>
                      <a:pt x="209731" y="0"/>
                    </a:cubicBezTo>
                    <a:cubicBezTo>
                      <a:pt x="117269" y="0"/>
                      <a:pt x="24009" y="61336"/>
                      <a:pt x="0" y="179093"/>
                    </a:cubicBezTo>
                    <a:cubicBezTo>
                      <a:pt x="13665" y="184007"/>
                      <a:pt x="28735" y="188571"/>
                      <a:pt x="45018" y="192656"/>
                    </a:cubicBezTo>
                    <a:cubicBezTo>
                      <a:pt x="63152" y="92961"/>
                      <a:pt x="138788" y="46975"/>
                      <a:pt x="209731" y="46975"/>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sp>
        <p:nvSpPr>
          <p:cNvPr id="103" name="Rectangle 102">
            <a:extLst>
              <a:ext uri="{FF2B5EF4-FFF2-40B4-BE49-F238E27FC236}">
                <a16:creationId xmlns:a16="http://schemas.microsoft.com/office/drawing/2014/main" id="{78830E87-6AE1-D1FB-2345-1E5F84779C3B}"/>
              </a:ext>
            </a:extLst>
          </p:cNvPr>
          <p:cNvSpPr/>
          <p:nvPr/>
        </p:nvSpPr>
        <p:spPr>
          <a:xfrm>
            <a:off x="8963992" y="1789976"/>
            <a:ext cx="210675" cy="21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rial"/>
                <a:ea typeface="+mn-ea"/>
                <a:cs typeface="+mn-cs"/>
              </a:rPr>
              <a:t>6</a:t>
            </a:r>
          </a:p>
        </p:txBody>
      </p:sp>
      <p:sp>
        <p:nvSpPr>
          <p:cNvPr id="104" name="Rectangle 103">
            <a:extLst>
              <a:ext uri="{FF2B5EF4-FFF2-40B4-BE49-F238E27FC236}">
                <a16:creationId xmlns:a16="http://schemas.microsoft.com/office/drawing/2014/main" id="{5C7C4105-3308-3BE2-A87A-FAB74BA82D54}"/>
              </a:ext>
            </a:extLst>
          </p:cNvPr>
          <p:cNvSpPr/>
          <p:nvPr/>
        </p:nvSpPr>
        <p:spPr>
          <a:xfrm>
            <a:off x="8963992" y="2707945"/>
            <a:ext cx="210675" cy="21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rial"/>
                <a:ea typeface="+mn-ea"/>
                <a:cs typeface="+mn-cs"/>
              </a:rPr>
              <a:t>7</a:t>
            </a:r>
          </a:p>
        </p:txBody>
      </p:sp>
      <p:grpSp>
        <p:nvGrpSpPr>
          <p:cNvPr id="105" name="Group 104">
            <a:extLst>
              <a:ext uri="{FF2B5EF4-FFF2-40B4-BE49-F238E27FC236}">
                <a16:creationId xmlns:a16="http://schemas.microsoft.com/office/drawing/2014/main" id="{91927E99-DAE8-82F7-6BF5-8F6B59D58655}"/>
              </a:ext>
            </a:extLst>
          </p:cNvPr>
          <p:cNvGrpSpPr/>
          <p:nvPr/>
        </p:nvGrpSpPr>
        <p:grpSpPr>
          <a:xfrm>
            <a:off x="10659789" y="2796278"/>
            <a:ext cx="719072" cy="631784"/>
            <a:chOff x="10153138" y="4039214"/>
            <a:chExt cx="719072" cy="631784"/>
          </a:xfrm>
        </p:grpSpPr>
        <p:grpSp>
          <p:nvGrpSpPr>
            <p:cNvPr id="106" name="Graphic 18">
              <a:extLst>
                <a:ext uri="{FF2B5EF4-FFF2-40B4-BE49-F238E27FC236}">
                  <a16:creationId xmlns:a16="http://schemas.microsoft.com/office/drawing/2014/main" id="{4FB74ADE-2B61-3A46-A7BC-66B688DE5502}"/>
                </a:ext>
              </a:extLst>
            </p:cNvPr>
            <p:cNvGrpSpPr/>
            <p:nvPr/>
          </p:nvGrpSpPr>
          <p:grpSpPr>
            <a:xfrm>
              <a:off x="10681343" y="4039214"/>
              <a:ext cx="190867" cy="335877"/>
              <a:chOff x="10674470" y="4039214"/>
              <a:chExt cx="190867" cy="335877"/>
            </a:xfrm>
            <a:solidFill>
              <a:schemeClr val="accent2"/>
            </a:solidFill>
          </p:grpSpPr>
          <p:sp>
            <p:nvSpPr>
              <p:cNvPr id="112" name="Freeform 33">
                <a:extLst>
                  <a:ext uri="{FF2B5EF4-FFF2-40B4-BE49-F238E27FC236}">
                    <a16:creationId xmlns:a16="http://schemas.microsoft.com/office/drawing/2014/main" id="{8E065158-4567-80FA-8F46-9F8EBA195121}"/>
                  </a:ext>
                </a:extLst>
              </p:cNvPr>
              <p:cNvSpPr/>
              <p:nvPr/>
            </p:nvSpPr>
            <p:spPr>
              <a:xfrm>
                <a:off x="10730986" y="4319844"/>
                <a:ext cx="63180" cy="55246"/>
              </a:xfrm>
              <a:custGeom>
                <a:avLst/>
                <a:gdLst>
                  <a:gd name="connsiteX0" fmla="*/ 0 w 63180"/>
                  <a:gd name="connsiteY0" fmla="*/ 0 h 55246"/>
                  <a:gd name="connsiteX1" fmla="*/ 63180 w 63180"/>
                  <a:gd name="connsiteY1" fmla="*/ 0 h 55246"/>
                  <a:gd name="connsiteX2" fmla="*/ 63180 w 63180"/>
                  <a:gd name="connsiteY2" fmla="*/ 55246 h 55246"/>
                  <a:gd name="connsiteX3" fmla="*/ 0 w 63180"/>
                  <a:gd name="connsiteY3" fmla="*/ 55246 h 55246"/>
                </a:gdLst>
                <a:ahLst/>
                <a:cxnLst>
                  <a:cxn ang="0">
                    <a:pos x="connsiteX0" y="connsiteY0"/>
                  </a:cxn>
                  <a:cxn ang="0">
                    <a:pos x="connsiteX1" y="connsiteY1"/>
                  </a:cxn>
                  <a:cxn ang="0">
                    <a:pos x="connsiteX2" y="connsiteY2"/>
                  </a:cxn>
                  <a:cxn ang="0">
                    <a:pos x="connsiteX3" y="connsiteY3"/>
                  </a:cxn>
                </a:cxnLst>
                <a:rect l="l" t="t" r="r" b="b"/>
                <a:pathLst>
                  <a:path w="63180" h="55246">
                    <a:moveTo>
                      <a:pt x="0" y="0"/>
                    </a:moveTo>
                    <a:lnTo>
                      <a:pt x="63180" y="0"/>
                    </a:lnTo>
                    <a:lnTo>
                      <a:pt x="63180" y="55246"/>
                    </a:lnTo>
                    <a:lnTo>
                      <a:pt x="0" y="55246"/>
                    </a:lnTo>
                    <a:close/>
                  </a:path>
                </a:pathLst>
              </a:custGeom>
              <a:grpFill/>
              <a:ln w="622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13" name="Freeform 34">
                <a:extLst>
                  <a:ext uri="{FF2B5EF4-FFF2-40B4-BE49-F238E27FC236}">
                    <a16:creationId xmlns:a16="http://schemas.microsoft.com/office/drawing/2014/main" id="{FB72E3F9-DF7F-EA8A-CAF7-5F661955C6B0}"/>
                  </a:ext>
                </a:extLst>
              </p:cNvPr>
              <p:cNvSpPr/>
              <p:nvPr/>
            </p:nvSpPr>
            <p:spPr>
              <a:xfrm>
                <a:off x="10674470" y="4039214"/>
                <a:ext cx="190867" cy="242040"/>
              </a:xfrm>
              <a:custGeom>
                <a:avLst/>
                <a:gdLst>
                  <a:gd name="connsiteX0" fmla="*/ 93725 w 190867"/>
                  <a:gd name="connsiteY0" fmla="*/ 0 h 242040"/>
                  <a:gd name="connsiteX1" fmla="*/ 25550 w 190867"/>
                  <a:gd name="connsiteY1" fmla="*/ 23192 h 242040"/>
                  <a:gd name="connsiteX2" fmla="*/ 16 w 190867"/>
                  <a:gd name="connsiteY2" fmla="*/ 90757 h 242040"/>
                  <a:gd name="connsiteX3" fmla="*/ 453 w 190867"/>
                  <a:gd name="connsiteY3" fmla="*/ 92140 h 242040"/>
                  <a:gd name="connsiteX4" fmla="*/ 62322 w 190867"/>
                  <a:gd name="connsiteY4" fmla="*/ 92140 h 242040"/>
                  <a:gd name="connsiteX5" fmla="*/ 71937 w 190867"/>
                  <a:gd name="connsiteY5" fmla="*/ 61406 h 242040"/>
                  <a:gd name="connsiteX6" fmla="*/ 93725 w 190867"/>
                  <a:gd name="connsiteY6" fmla="*/ 50721 h 242040"/>
                  <a:gd name="connsiteX7" fmla="*/ 118448 w 190867"/>
                  <a:gd name="connsiteY7" fmla="*/ 63103 h 242040"/>
                  <a:gd name="connsiteX8" fmla="*/ 127126 w 190867"/>
                  <a:gd name="connsiteY8" fmla="*/ 96854 h 242040"/>
                  <a:gd name="connsiteX9" fmla="*/ 119447 w 190867"/>
                  <a:gd name="connsiteY9" fmla="*/ 131988 h 242040"/>
                  <a:gd name="connsiteX10" fmla="*/ 98907 w 190867"/>
                  <a:gd name="connsiteY10" fmla="*/ 160334 h 242040"/>
                  <a:gd name="connsiteX11" fmla="*/ 65381 w 190867"/>
                  <a:gd name="connsiteY11" fmla="*/ 196410 h 242040"/>
                  <a:gd name="connsiteX12" fmla="*/ 56454 w 190867"/>
                  <a:gd name="connsiteY12" fmla="*/ 242040 h 242040"/>
                  <a:gd name="connsiteX13" fmla="*/ 120071 w 190867"/>
                  <a:gd name="connsiteY13" fmla="*/ 242040 h 242040"/>
                  <a:gd name="connsiteX14" fmla="*/ 123879 w 190867"/>
                  <a:gd name="connsiteY14" fmla="*/ 212123 h 242040"/>
                  <a:gd name="connsiteX15" fmla="*/ 139674 w 190867"/>
                  <a:gd name="connsiteY15" fmla="*/ 190628 h 242040"/>
                  <a:gd name="connsiteX16" fmla="*/ 176321 w 190867"/>
                  <a:gd name="connsiteY16" fmla="*/ 149460 h 242040"/>
                  <a:gd name="connsiteX17" fmla="*/ 190868 w 190867"/>
                  <a:gd name="connsiteY17" fmla="*/ 96477 h 242040"/>
                  <a:gd name="connsiteX18" fmla="*/ 164896 w 190867"/>
                  <a:gd name="connsiteY18" fmla="*/ 25958 h 242040"/>
                  <a:gd name="connsiteX19" fmla="*/ 93600 w 190867"/>
                  <a:gd name="connsiteY19" fmla="*/ 0 h 242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0867" h="242040">
                    <a:moveTo>
                      <a:pt x="93725" y="0"/>
                    </a:moveTo>
                    <a:cubicBezTo>
                      <a:pt x="65756" y="0"/>
                      <a:pt x="43031" y="7731"/>
                      <a:pt x="25550" y="23192"/>
                    </a:cubicBezTo>
                    <a:cubicBezTo>
                      <a:pt x="8070" y="38654"/>
                      <a:pt x="-421" y="61154"/>
                      <a:pt x="16" y="90757"/>
                    </a:cubicBezTo>
                    <a:lnTo>
                      <a:pt x="453" y="92140"/>
                    </a:lnTo>
                    <a:lnTo>
                      <a:pt x="62322" y="92140"/>
                    </a:lnTo>
                    <a:cubicBezTo>
                      <a:pt x="62634" y="78815"/>
                      <a:pt x="65818" y="68571"/>
                      <a:pt x="71937" y="61406"/>
                    </a:cubicBezTo>
                    <a:cubicBezTo>
                      <a:pt x="78055" y="54303"/>
                      <a:pt x="85297" y="50721"/>
                      <a:pt x="93725" y="50721"/>
                    </a:cubicBezTo>
                    <a:cubicBezTo>
                      <a:pt x="104401" y="50721"/>
                      <a:pt x="112642" y="54869"/>
                      <a:pt x="118448" y="63103"/>
                    </a:cubicBezTo>
                    <a:cubicBezTo>
                      <a:pt x="124254" y="71399"/>
                      <a:pt x="127126" y="82649"/>
                      <a:pt x="127126" y="96854"/>
                    </a:cubicBezTo>
                    <a:cubicBezTo>
                      <a:pt x="127126" y="110053"/>
                      <a:pt x="124566" y="121743"/>
                      <a:pt x="119447" y="131988"/>
                    </a:cubicBezTo>
                    <a:cubicBezTo>
                      <a:pt x="114327" y="142232"/>
                      <a:pt x="107460" y="151660"/>
                      <a:pt x="98907" y="160334"/>
                    </a:cubicBezTo>
                    <a:cubicBezTo>
                      <a:pt x="82362" y="174601"/>
                      <a:pt x="71187" y="186605"/>
                      <a:pt x="65381" y="196410"/>
                    </a:cubicBezTo>
                    <a:cubicBezTo>
                      <a:pt x="59575" y="206215"/>
                      <a:pt x="56641" y="221425"/>
                      <a:pt x="56454" y="242040"/>
                    </a:cubicBezTo>
                    <a:lnTo>
                      <a:pt x="120071" y="242040"/>
                    </a:lnTo>
                    <a:cubicBezTo>
                      <a:pt x="120071" y="229470"/>
                      <a:pt x="121319" y="219477"/>
                      <a:pt x="123879" y="212123"/>
                    </a:cubicBezTo>
                    <a:cubicBezTo>
                      <a:pt x="126439" y="204769"/>
                      <a:pt x="131683" y="197604"/>
                      <a:pt x="139674" y="190628"/>
                    </a:cubicBezTo>
                    <a:cubicBezTo>
                      <a:pt x="154408" y="179378"/>
                      <a:pt x="166644" y="165676"/>
                      <a:pt x="176321" y="149460"/>
                    </a:cubicBezTo>
                    <a:cubicBezTo>
                      <a:pt x="185998" y="133245"/>
                      <a:pt x="190868" y="115583"/>
                      <a:pt x="190868" y="96477"/>
                    </a:cubicBezTo>
                    <a:cubicBezTo>
                      <a:pt x="190868" y="66748"/>
                      <a:pt x="182190" y="43242"/>
                      <a:pt x="164896" y="25958"/>
                    </a:cubicBezTo>
                    <a:cubicBezTo>
                      <a:pt x="147603" y="8673"/>
                      <a:pt x="123817" y="0"/>
                      <a:pt x="93600" y="0"/>
                    </a:cubicBezTo>
                    <a:close/>
                  </a:path>
                </a:pathLst>
              </a:custGeom>
              <a:grpFill/>
              <a:ln w="622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107" name="Group 106">
              <a:extLst>
                <a:ext uri="{FF2B5EF4-FFF2-40B4-BE49-F238E27FC236}">
                  <a16:creationId xmlns:a16="http://schemas.microsoft.com/office/drawing/2014/main" id="{8C258CC9-9D3C-F566-B64E-79D62F51F50D}"/>
                </a:ext>
              </a:extLst>
            </p:cNvPr>
            <p:cNvGrpSpPr/>
            <p:nvPr/>
          </p:nvGrpSpPr>
          <p:grpSpPr>
            <a:xfrm>
              <a:off x="10153138" y="4120625"/>
              <a:ext cx="497814" cy="550373"/>
              <a:chOff x="10153138" y="4120625"/>
              <a:chExt cx="497814" cy="550373"/>
            </a:xfrm>
          </p:grpSpPr>
          <p:sp>
            <p:nvSpPr>
              <p:cNvPr id="108" name="Freeform 49">
                <a:extLst>
                  <a:ext uri="{FF2B5EF4-FFF2-40B4-BE49-F238E27FC236}">
                    <a16:creationId xmlns:a16="http://schemas.microsoft.com/office/drawing/2014/main" id="{B6CEA7D9-6568-4E64-D82D-970ED3459C87}"/>
                  </a:ext>
                </a:extLst>
              </p:cNvPr>
              <p:cNvSpPr/>
              <p:nvPr/>
            </p:nvSpPr>
            <p:spPr>
              <a:xfrm>
                <a:off x="10228191" y="4382767"/>
                <a:ext cx="104798" cy="288231"/>
              </a:xfrm>
              <a:custGeom>
                <a:avLst/>
                <a:gdLst>
                  <a:gd name="connsiteX0" fmla="*/ 52404 w 104798"/>
                  <a:gd name="connsiteY0" fmla="*/ 288231 h 288231"/>
                  <a:gd name="connsiteX1" fmla="*/ 41927 w 104798"/>
                  <a:gd name="connsiteY1" fmla="*/ 282991 h 288231"/>
                  <a:gd name="connsiteX2" fmla="*/ 2625 w 104798"/>
                  <a:gd name="connsiteY2" fmla="*/ 230583 h 288231"/>
                  <a:gd name="connsiteX3" fmla="*/ 1383 w 104798"/>
                  <a:gd name="connsiteY3" fmla="*/ 216862 h 288231"/>
                  <a:gd name="connsiteX4" fmla="*/ 11555 w 104798"/>
                  <a:gd name="connsiteY4" fmla="*/ 196519 h 288231"/>
                  <a:gd name="connsiteX5" fmla="*/ 1383 w 104798"/>
                  <a:gd name="connsiteY5" fmla="*/ 176177 h 288231"/>
                  <a:gd name="connsiteX6" fmla="*/ 1383 w 104798"/>
                  <a:gd name="connsiteY6" fmla="*/ 164458 h 288231"/>
                  <a:gd name="connsiteX7" fmla="*/ 11555 w 104798"/>
                  <a:gd name="connsiteY7" fmla="*/ 144116 h 288231"/>
                  <a:gd name="connsiteX8" fmla="*/ 1383 w 104798"/>
                  <a:gd name="connsiteY8" fmla="*/ 123773 h 288231"/>
                  <a:gd name="connsiteX9" fmla="*/ 1383 w 104798"/>
                  <a:gd name="connsiteY9" fmla="*/ 112055 h 288231"/>
                  <a:gd name="connsiteX10" fmla="*/ 11555 w 104798"/>
                  <a:gd name="connsiteY10" fmla="*/ 91712 h 288231"/>
                  <a:gd name="connsiteX11" fmla="*/ 1383 w 104798"/>
                  <a:gd name="connsiteY11" fmla="*/ 71369 h 288231"/>
                  <a:gd name="connsiteX12" fmla="*/ 2 w 104798"/>
                  <a:gd name="connsiteY12" fmla="*/ 65508 h 288231"/>
                  <a:gd name="connsiteX13" fmla="*/ 2 w 104798"/>
                  <a:gd name="connsiteY13" fmla="*/ 13100 h 288231"/>
                  <a:gd name="connsiteX14" fmla="*/ 13102 w 104798"/>
                  <a:gd name="connsiteY14" fmla="*/ 0 h 288231"/>
                  <a:gd name="connsiteX15" fmla="*/ 26201 w 104798"/>
                  <a:gd name="connsiteY15" fmla="*/ 13100 h 288231"/>
                  <a:gd name="connsiteX16" fmla="*/ 26201 w 104798"/>
                  <a:gd name="connsiteY16" fmla="*/ 62418 h 288231"/>
                  <a:gd name="connsiteX17" fmla="*/ 37919 w 104798"/>
                  <a:gd name="connsiteY17" fmla="*/ 85851 h 288231"/>
                  <a:gd name="connsiteX18" fmla="*/ 37919 w 104798"/>
                  <a:gd name="connsiteY18" fmla="*/ 97569 h 288231"/>
                  <a:gd name="connsiteX19" fmla="*/ 27748 w 104798"/>
                  <a:gd name="connsiteY19" fmla="*/ 117912 h 288231"/>
                  <a:gd name="connsiteX20" fmla="*/ 37919 w 104798"/>
                  <a:gd name="connsiteY20" fmla="*/ 138254 h 288231"/>
                  <a:gd name="connsiteX21" fmla="*/ 37919 w 104798"/>
                  <a:gd name="connsiteY21" fmla="*/ 149973 h 288231"/>
                  <a:gd name="connsiteX22" fmla="*/ 27748 w 104798"/>
                  <a:gd name="connsiteY22" fmla="*/ 170315 h 288231"/>
                  <a:gd name="connsiteX23" fmla="*/ 37919 w 104798"/>
                  <a:gd name="connsiteY23" fmla="*/ 190658 h 288231"/>
                  <a:gd name="connsiteX24" fmla="*/ 37919 w 104798"/>
                  <a:gd name="connsiteY24" fmla="*/ 202377 h 288231"/>
                  <a:gd name="connsiteX25" fmla="*/ 28437 w 104798"/>
                  <a:gd name="connsiteY25" fmla="*/ 221338 h 288231"/>
                  <a:gd name="connsiteX26" fmla="*/ 52400 w 104798"/>
                  <a:gd name="connsiteY26" fmla="*/ 253293 h 288231"/>
                  <a:gd name="connsiteX27" fmla="*/ 76364 w 104798"/>
                  <a:gd name="connsiteY27" fmla="*/ 221338 h 288231"/>
                  <a:gd name="connsiteX28" fmla="*/ 66881 w 104798"/>
                  <a:gd name="connsiteY28" fmla="*/ 202377 h 288231"/>
                  <a:gd name="connsiteX29" fmla="*/ 66881 w 104798"/>
                  <a:gd name="connsiteY29" fmla="*/ 190658 h 288231"/>
                  <a:gd name="connsiteX30" fmla="*/ 77052 w 104798"/>
                  <a:gd name="connsiteY30" fmla="*/ 170315 h 288231"/>
                  <a:gd name="connsiteX31" fmla="*/ 66881 w 104798"/>
                  <a:gd name="connsiteY31" fmla="*/ 149973 h 288231"/>
                  <a:gd name="connsiteX32" fmla="*/ 66881 w 104798"/>
                  <a:gd name="connsiteY32" fmla="*/ 138254 h 288231"/>
                  <a:gd name="connsiteX33" fmla="*/ 77052 w 104798"/>
                  <a:gd name="connsiteY33" fmla="*/ 117912 h 288231"/>
                  <a:gd name="connsiteX34" fmla="*/ 66881 w 104798"/>
                  <a:gd name="connsiteY34" fmla="*/ 97569 h 288231"/>
                  <a:gd name="connsiteX35" fmla="*/ 66881 w 104798"/>
                  <a:gd name="connsiteY35" fmla="*/ 85851 h 288231"/>
                  <a:gd name="connsiteX36" fmla="*/ 78599 w 104798"/>
                  <a:gd name="connsiteY36" fmla="*/ 62418 h 288231"/>
                  <a:gd name="connsiteX37" fmla="*/ 78599 w 104798"/>
                  <a:gd name="connsiteY37" fmla="*/ 13100 h 288231"/>
                  <a:gd name="connsiteX38" fmla="*/ 91699 w 104798"/>
                  <a:gd name="connsiteY38" fmla="*/ 0 h 288231"/>
                  <a:gd name="connsiteX39" fmla="*/ 104798 w 104798"/>
                  <a:gd name="connsiteY39" fmla="*/ 13100 h 288231"/>
                  <a:gd name="connsiteX40" fmla="*/ 104798 w 104798"/>
                  <a:gd name="connsiteY40" fmla="*/ 65508 h 288231"/>
                  <a:gd name="connsiteX41" fmla="*/ 103417 w 104798"/>
                  <a:gd name="connsiteY41" fmla="*/ 71369 h 288231"/>
                  <a:gd name="connsiteX42" fmla="*/ 93246 w 104798"/>
                  <a:gd name="connsiteY42" fmla="*/ 91712 h 288231"/>
                  <a:gd name="connsiteX43" fmla="*/ 103417 w 104798"/>
                  <a:gd name="connsiteY43" fmla="*/ 112055 h 288231"/>
                  <a:gd name="connsiteX44" fmla="*/ 103417 w 104798"/>
                  <a:gd name="connsiteY44" fmla="*/ 123773 h 288231"/>
                  <a:gd name="connsiteX45" fmla="*/ 93246 w 104798"/>
                  <a:gd name="connsiteY45" fmla="*/ 144116 h 288231"/>
                  <a:gd name="connsiteX46" fmla="*/ 103417 w 104798"/>
                  <a:gd name="connsiteY46" fmla="*/ 164458 h 288231"/>
                  <a:gd name="connsiteX47" fmla="*/ 103417 w 104798"/>
                  <a:gd name="connsiteY47" fmla="*/ 176177 h 288231"/>
                  <a:gd name="connsiteX48" fmla="*/ 93246 w 104798"/>
                  <a:gd name="connsiteY48" fmla="*/ 196519 h 288231"/>
                  <a:gd name="connsiteX49" fmla="*/ 103417 w 104798"/>
                  <a:gd name="connsiteY49" fmla="*/ 216862 h 288231"/>
                  <a:gd name="connsiteX50" fmla="*/ 102176 w 104798"/>
                  <a:gd name="connsiteY50" fmla="*/ 230583 h 288231"/>
                  <a:gd name="connsiteX51" fmla="*/ 62873 w 104798"/>
                  <a:gd name="connsiteY51" fmla="*/ 282991 h 288231"/>
                  <a:gd name="connsiteX52" fmla="*/ 52396 w 104798"/>
                  <a:gd name="connsiteY52" fmla="*/ 288231 h 288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04798" h="288231">
                    <a:moveTo>
                      <a:pt x="52404" y="288231"/>
                    </a:moveTo>
                    <a:cubicBezTo>
                      <a:pt x="48286" y="288231"/>
                      <a:pt x="44397" y="286293"/>
                      <a:pt x="41927" y="282991"/>
                    </a:cubicBezTo>
                    <a:lnTo>
                      <a:pt x="2625" y="230583"/>
                    </a:lnTo>
                    <a:cubicBezTo>
                      <a:pt x="-355" y="226608"/>
                      <a:pt x="-831" y="221300"/>
                      <a:pt x="1383" y="216862"/>
                    </a:cubicBezTo>
                    <a:lnTo>
                      <a:pt x="11555" y="196519"/>
                    </a:lnTo>
                    <a:lnTo>
                      <a:pt x="1383" y="176177"/>
                    </a:lnTo>
                    <a:cubicBezTo>
                      <a:pt x="-461" y="172487"/>
                      <a:pt x="-461" y="168148"/>
                      <a:pt x="1383" y="164458"/>
                    </a:cubicBezTo>
                    <a:lnTo>
                      <a:pt x="11555" y="144116"/>
                    </a:lnTo>
                    <a:lnTo>
                      <a:pt x="1383" y="123773"/>
                    </a:lnTo>
                    <a:cubicBezTo>
                      <a:pt x="-461" y="120084"/>
                      <a:pt x="-461" y="115744"/>
                      <a:pt x="1383" y="112055"/>
                    </a:cubicBezTo>
                    <a:lnTo>
                      <a:pt x="11555" y="91712"/>
                    </a:lnTo>
                    <a:lnTo>
                      <a:pt x="1383" y="71369"/>
                    </a:lnTo>
                    <a:cubicBezTo>
                      <a:pt x="474" y="69554"/>
                      <a:pt x="2" y="67544"/>
                      <a:pt x="2" y="65508"/>
                    </a:cubicBezTo>
                    <a:lnTo>
                      <a:pt x="2" y="13100"/>
                    </a:lnTo>
                    <a:cubicBezTo>
                      <a:pt x="2" y="5866"/>
                      <a:pt x="5863" y="0"/>
                      <a:pt x="13102" y="0"/>
                    </a:cubicBezTo>
                    <a:cubicBezTo>
                      <a:pt x="20340" y="0"/>
                      <a:pt x="26201" y="5866"/>
                      <a:pt x="26201" y="13100"/>
                    </a:cubicBezTo>
                    <a:lnTo>
                      <a:pt x="26201" y="62418"/>
                    </a:lnTo>
                    <a:lnTo>
                      <a:pt x="37919" y="85851"/>
                    </a:lnTo>
                    <a:cubicBezTo>
                      <a:pt x="39760" y="89540"/>
                      <a:pt x="39760" y="93880"/>
                      <a:pt x="37919" y="97569"/>
                    </a:cubicBezTo>
                    <a:lnTo>
                      <a:pt x="27748" y="117912"/>
                    </a:lnTo>
                    <a:lnTo>
                      <a:pt x="37919" y="138254"/>
                    </a:lnTo>
                    <a:cubicBezTo>
                      <a:pt x="39760" y="141944"/>
                      <a:pt x="39760" y="146283"/>
                      <a:pt x="37919" y="149973"/>
                    </a:cubicBezTo>
                    <a:lnTo>
                      <a:pt x="27748" y="170315"/>
                    </a:lnTo>
                    <a:lnTo>
                      <a:pt x="37919" y="190658"/>
                    </a:lnTo>
                    <a:cubicBezTo>
                      <a:pt x="39760" y="194347"/>
                      <a:pt x="39760" y="198687"/>
                      <a:pt x="37919" y="202377"/>
                    </a:cubicBezTo>
                    <a:lnTo>
                      <a:pt x="28437" y="221338"/>
                    </a:lnTo>
                    <a:lnTo>
                      <a:pt x="52400" y="253293"/>
                    </a:lnTo>
                    <a:lnTo>
                      <a:pt x="76364" y="221338"/>
                    </a:lnTo>
                    <a:lnTo>
                      <a:pt x="66881" y="202377"/>
                    </a:lnTo>
                    <a:cubicBezTo>
                      <a:pt x="65041" y="198687"/>
                      <a:pt x="65041" y="194347"/>
                      <a:pt x="66881" y="190658"/>
                    </a:cubicBezTo>
                    <a:lnTo>
                      <a:pt x="77052" y="170315"/>
                    </a:lnTo>
                    <a:lnTo>
                      <a:pt x="66881" y="149973"/>
                    </a:lnTo>
                    <a:cubicBezTo>
                      <a:pt x="65041" y="146283"/>
                      <a:pt x="65041" y="141944"/>
                      <a:pt x="66881" y="138254"/>
                    </a:cubicBezTo>
                    <a:lnTo>
                      <a:pt x="77052" y="117912"/>
                    </a:lnTo>
                    <a:lnTo>
                      <a:pt x="66881" y="97569"/>
                    </a:lnTo>
                    <a:cubicBezTo>
                      <a:pt x="65041" y="93880"/>
                      <a:pt x="65041" y="89540"/>
                      <a:pt x="66881" y="85851"/>
                    </a:cubicBezTo>
                    <a:lnTo>
                      <a:pt x="78599" y="62418"/>
                    </a:lnTo>
                    <a:lnTo>
                      <a:pt x="78599" y="13100"/>
                    </a:lnTo>
                    <a:cubicBezTo>
                      <a:pt x="78599" y="5866"/>
                      <a:pt x="84460" y="0"/>
                      <a:pt x="91699" y="0"/>
                    </a:cubicBezTo>
                    <a:cubicBezTo>
                      <a:pt x="98937" y="0"/>
                      <a:pt x="104798" y="5866"/>
                      <a:pt x="104798" y="13100"/>
                    </a:cubicBezTo>
                    <a:lnTo>
                      <a:pt x="104798" y="65508"/>
                    </a:lnTo>
                    <a:cubicBezTo>
                      <a:pt x="104798" y="67544"/>
                      <a:pt x="104327" y="69550"/>
                      <a:pt x="103417" y="71369"/>
                    </a:cubicBezTo>
                    <a:lnTo>
                      <a:pt x="93246" y="91712"/>
                    </a:lnTo>
                    <a:lnTo>
                      <a:pt x="103417" y="112055"/>
                    </a:lnTo>
                    <a:cubicBezTo>
                      <a:pt x="105257" y="115744"/>
                      <a:pt x="105257" y="120084"/>
                      <a:pt x="103417" y="123773"/>
                    </a:cubicBezTo>
                    <a:lnTo>
                      <a:pt x="93246" y="144116"/>
                    </a:lnTo>
                    <a:lnTo>
                      <a:pt x="103417" y="164458"/>
                    </a:lnTo>
                    <a:cubicBezTo>
                      <a:pt x="105257" y="168148"/>
                      <a:pt x="105257" y="172487"/>
                      <a:pt x="103417" y="176177"/>
                    </a:cubicBezTo>
                    <a:lnTo>
                      <a:pt x="93246" y="196519"/>
                    </a:lnTo>
                    <a:lnTo>
                      <a:pt x="103417" y="216862"/>
                    </a:lnTo>
                    <a:cubicBezTo>
                      <a:pt x="105631" y="221304"/>
                      <a:pt x="105155" y="226613"/>
                      <a:pt x="102176" y="230583"/>
                    </a:cubicBezTo>
                    <a:lnTo>
                      <a:pt x="62873" y="282991"/>
                    </a:lnTo>
                    <a:cubicBezTo>
                      <a:pt x="60404" y="286293"/>
                      <a:pt x="56515" y="288231"/>
                      <a:pt x="52396" y="288231"/>
                    </a:cubicBezTo>
                    <a:close/>
                  </a:path>
                </a:pathLst>
              </a:custGeom>
              <a:solidFill>
                <a:schemeClr val="accent2"/>
              </a:solidFill>
              <a:ln w="42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09" name="Freeform 50">
                <a:extLst>
                  <a:ext uri="{FF2B5EF4-FFF2-40B4-BE49-F238E27FC236}">
                    <a16:creationId xmlns:a16="http://schemas.microsoft.com/office/drawing/2014/main" id="{0C8FE0FC-2D2D-0A0D-9527-1F72B3A8564E}"/>
                  </a:ext>
                </a:extLst>
              </p:cNvPr>
              <p:cNvSpPr/>
              <p:nvPr/>
            </p:nvSpPr>
            <p:spPr>
              <a:xfrm>
                <a:off x="10284115" y="4120625"/>
                <a:ext cx="144111" cy="144119"/>
              </a:xfrm>
              <a:custGeom>
                <a:avLst/>
                <a:gdLst>
                  <a:gd name="connsiteX0" fmla="*/ 13100 w 144111"/>
                  <a:gd name="connsiteY0" fmla="*/ 144120 h 144119"/>
                  <a:gd name="connsiteX1" fmla="*/ 0 w 144111"/>
                  <a:gd name="connsiteY1" fmla="*/ 131020 h 144119"/>
                  <a:gd name="connsiteX2" fmla="*/ 131012 w 144111"/>
                  <a:gd name="connsiteY2" fmla="*/ 0 h 144119"/>
                  <a:gd name="connsiteX3" fmla="*/ 144112 w 144111"/>
                  <a:gd name="connsiteY3" fmla="*/ 13100 h 144119"/>
                  <a:gd name="connsiteX4" fmla="*/ 131012 w 144111"/>
                  <a:gd name="connsiteY4" fmla="*/ 26200 h 144119"/>
                  <a:gd name="connsiteX5" fmla="*/ 26203 w 144111"/>
                  <a:gd name="connsiteY5" fmla="*/ 131012 h 144119"/>
                  <a:gd name="connsiteX6" fmla="*/ 13104 w 144111"/>
                  <a:gd name="connsiteY6" fmla="*/ 144111 h 144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111" h="144119">
                    <a:moveTo>
                      <a:pt x="13100" y="144120"/>
                    </a:moveTo>
                    <a:cubicBezTo>
                      <a:pt x="5857" y="144120"/>
                      <a:pt x="0" y="138254"/>
                      <a:pt x="0" y="131020"/>
                    </a:cubicBezTo>
                    <a:cubicBezTo>
                      <a:pt x="0" y="58771"/>
                      <a:pt x="58778" y="0"/>
                      <a:pt x="131012" y="0"/>
                    </a:cubicBezTo>
                    <a:cubicBezTo>
                      <a:pt x="138255" y="0"/>
                      <a:pt x="144112" y="5866"/>
                      <a:pt x="144112" y="13100"/>
                    </a:cubicBezTo>
                    <a:cubicBezTo>
                      <a:pt x="144112" y="20334"/>
                      <a:pt x="138251" y="26200"/>
                      <a:pt x="131012" y="26200"/>
                    </a:cubicBezTo>
                    <a:cubicBezTo>
                      <a:pt x="73220" y="26200"/>
                      <a:pt x="26203" y="73218"/>
                      <a:pt x="26203" y="131012"/>
                    </a:cubicBezTo>
                    <a:cubicBezTo>
                      <a:pt x="26203" y="138246"/>
                      <a:pt x="20342" y="144111"/>
                      <a:pt x="13104" y="144111"/>
                    </a:cubicBezTo>
                    <a:close/>
                  </a:path>
                </a:pathLst>
              </a:custGeom>
              <a:solidFill>
                <a:schemeClr val="tx1"/>
              </a:solidFill>
              <a:ln w="42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10" name="Freeform 51">
                <a:extLst>
                  <a:ext uri="{FF2B5EF4-FFF2-40B4-BE49-F238E27FC236}">
                    <a16:creationId xmlns:a16="http://schemas.microsoft.com/office/drawing/2014/main" id="{26457241-2A42-4925-2EEB-DFE93AFE2F6C}"/>
                  </a:ext>
                </a:extLst>
              </p:cNvPr>
              <p:cNvSpPr/>
              <p:nvPr/>
            </p:nvSpPr>
            <p:spPr>
              <a:xfrm>
                <a:off x="10153138" y="4146931"/>
                <a:ext cx="254915" cy="261819"/>
              </a:xfrm>
              <a:custGeom>
                <a:avLst/>
                <a:gdLst>
                  <a:gd name="connsiteX0" fmla="*/ 251206 w 254915"/>
                  <a:gd name="connsiteY0" fmla="*/ 96770 h 261819"/>
                  <a:gd name="connsiteX1" fmla="*/ 236517 w 254915"/>
                  <a:gd name="connsiteY1" fmla="*/ 30777 h 261819"/>
                  <a:gd name="connsiteX2" fmla="*/ 198145 w 254915"/>
                  <a:gd name="connsiteY2" fmla="*/ 0 h 261819"/>
                  <a:gd name="connsiteX3" fmla="*/ 56758 w 254915"/>
                  <a:gd name="connsiteY3" fmla="*/ 0 h 261819"/>
                  <a:gd name="connsiteX4" fmla="*/ 18390 w 254915"/>
                  <a:gd name="connsiteY4" fmla="*/ 30773 h 261819"/>
                  <a:gd name="connsiteX5" fmla="*/ 3714 w 254915"/>
                  <a:gd name="connsiteY5" fmla="*/ 96778 h 261819"/>
                  <a:gd name="connsiteX6" fmla="*/ 3714 w 254915"/>
                  <a:gd name="connsiteY6" fmla="*/ 165045 h 261819"/>
                  <a:gd name="connsiteX7" fmla="*/ 18403 w 254915"/>
                  <a:gd name="connsiteY7" fmla="*/ 231063 h 261819"/>
                  <a:gd name="connsiteX8" fmla="*/ 56762 w 254915"/>
                  <a:gd name="connsiteY8" fmla="*/ 261819 h 261819"/>
                  <a:gd name="connsiteX9" fmla="*/ 198145 w 254915"/>
                  <a:gd name="connsiteY9" fmla="*/ 261819 h 261819"/>
                  <a:gd name="connsiteX10" fmla="*/ 230180 w 254915"/>
                  <a:gd name="connsiteY10" fmla="*/ 245170 h 261819"/>
                  <a:gd name="connsiteX11" fmla="*/ 215482 w 254915"/>
                  <a:gd name="connsiteY11" fmla="*/ 240966 h 261819"/>
                  <a:gd name="connsiteX12" fmla="*/ 214518 w 254915"/>
                  <a:gd name="connsiteY12" fmla="*/ 240601 h 261819"/>
                  <a:gd name="connsiteX13" fmla="*/ 202107 w 254915"/>
                  <a:gd name="connsiteY13" fmla="*/ 235551 h 261819"/>
                  <a:gd name="connsiteX14" fmla="*/ 117873 w 254915"/>
                  <a:gd name="connsiteY14" fmla="*/ 104706 h 261819"/>
                  <a:gd name="connsiteX15" fmla="*/ 118528 w 254915"/>
                  <a:gd name="connsiteY15" fmla="*/ 91708 h 261819"/>
                  <a:gd name="connsiteX16" fmla="*/ 101250 w 254915"/>
                  <a:gd name="connsiteY16" fmla="*/ 91708 h 261819"/>
                  <a:gd name="connsiteX17" fmla="*/ 75047 w 254915"/>
                  <a:gd name="connsiteY17" fmla="*/ 65504 h 261819"/>
                  <a:gd name="connsiteX18" fmla="*/ 101250 w 254915"/>
                  <a:gd name="connsiteY18" fmla="*/ 39300 h 261819"/>
                  <a:gd name="connsiteX19" fmla="*/ 153657 w 254915"/>
                  <a:gd name="connsiteY19" fmla="*/ 39300 h 261819"/>
                  <a:gd name="connsiteX20" fmla="*/ 179860 w 254915"/>
                  <a:gd name="connsiteY20" fmla="*/ 65504 h 261819"/>
                  <a:gd name="connsiteX21" fmla="*/ 173247 w 254915"/>
                  <a:gd name="connsiteY21" fmla="*/ 82748 h 261819"/>
                  <a:gd name="connsiteX22" fmla="*/ 170280 w 254915"/>
                  <a:gd name="connsiteY22" fmla="*/ 104706 h 261819"/>
                  <a:gd name="connsiteX23" fmla="*/ 219707 w 254915"/>
                  <a:gd name="connsiteY23" fmla="*/ 185906 h 261819"/>
                  <a:gd name="connsiteX24" fmla="*/ 219686 w 254915"/>
                  <a:gd name="connsiteY24" fmla="*/ 185995 h 261819"/>
                  <a:gd name="connsiteX25" fmla="*/ 244601 w 254915"/>
                  <a:gd name="connsiteY25" fmla="*/ 194713 h 261819"/>
                  <a:gd name="connsiteX26" fmla="*/ 251202 w 254915"/>
                  <a:gd name="connsiteY26" fmla="*/ 165036 h 261819"/>
                  <a:gd name="connsiteX27" fmla="*/ 251202 w 254915"/>
                  <a:gd name="connsiteY27" fmla="*/ 96766 h 261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54915" h="261819">
                    <a:moveTo>
                      <a:pt x="251206" y="96770"/>
                    </a:moveTo>
                    <a:lnTo>
                      <a:pt x="236517" y="30777"/>
                    </a:lnTo>
                    <a:cubicBezTo>
                      <a:pt x="232488" y="12654"/>
                      <a:pt x="216711" y="0"/>
                      <a:pt x="198145" y="0"/>
                    </a:cubicBezTo>
                    <a:lnTo>
                      <a:pt x="56758" y="0"/>
                    </a:lnTo>
                    <a:cubicBezTo>
                      <a:pt x="38205" y="0"/>
                      <a:pt x="22432" y="12654"/>
                      <a:pt x="18390" y="30773"/>
                    </a:cubicBezTo>
                    <a:lnTo>
                      <a:pt x="3714" y="96778"/>
                    </a:lnTo>
                    <a:cubicBezTo>
                      <a:pt x="-1238" y="119106"/>
                      <a:pt x="-1238" y="142717"/>
                      <a:pt x="3714" y="165045"/>
                    </a:cubicBezTo>
                    <a:lnTo>
                      <a:pt x="18403" y="231063"/>
                    </a:lnTo>
                    <a:cubicBezTo>
                      <a:pt x="22432" y="249174"/>
                      <a:pt x="38209" y="261819"/>
                      <a:pt x="56762" y="261819"/>
                    </a:cubicBezTo>
                    <a:lnTo>
                      <a:pt x="198145" y="261819"/>
                    </a:lnTo>
                    <a:cubicBezTo>
                      <a:pt x="211330" y="261819"/>
                      <a:pt x="223018" y="255358"/>
                      <a:pt x="230180" y="245170"/>
                    </a:cubicBezTo>
                    <a:cubicBezTo>
                      <a:pt x="225169" y="244035"/>
                      <a:pt x="220272" y="242620"/>
                      <a:pt x="215482" y="240966"/>
                    </a:cubicBezTo>
                    <a:cubicBezTo>
                      <a:pt x="215155" y="240856"/>
                      <a:pt x="214845" y="240716"/>
                      <a:pt x="214518" y="240601"/>
                    </a:cubicBezTo>
                    <a:cubicBezTo>
                      <a:pt x="210288" y="239109"/>
                      <a:pt x="206153" y="237409"/>
                      <a:pt x="202107" y="235551"/>
                    </a:cubicBezTo>
                    <a:cubicBezTo>
                      <a:pt x="152492" y="212769"/>
                      <a:pt x="117873" y="162784"/>
                      <a:pt x="117873" y="104706"/>
                    </a:cubicBezTo>
                    <a:cubicBezTo>
                      <a:pt x="117873" y="100319"/>
                      <a:pt x="118133" y="95992"/>
                      <a:pt x="118528" y="91708"/>
                    </a:cubicBezTo>
                    <a:lnTo>
                      <a:pt x="101250" y="91708"/>
                    </a:lnTo>
                    <a:cubicBezTo>
                      <a:pt x="86778" y="91708"/>
                      <a:pt x="75047" y="79976"/>
                      <a:pt x="75047" y="65504"/>
                    </a:cubicBezTo>
                    <a:cubicBezTo>
                      <a:pt x="75047" y="51031"/>
                      <a:pt x="86778" y="39300"/>
                      <a:pt x="101250" y="39300"/>
                    </a:cubicBezTo>
                    <a:lnTo>
                      <a:pt x="153657" y="39300"/>
                    </a:lnTo>
                    <a:cubicBezTo>
                      <a:pt x="168129" y="39300"/>
                      <a:pt x="179860" y="51031"/>
                      <a:pt x="179860" y="65504"/>
                    </a:cubicBezTo>
                    <a:cubicBezTo>
                      <a:pt x="179860" y="72143"/>
                      <a:pt x="177314" y="78132"/>
                      <a:pt x="173247" y="82748"/>
                    </a:cubicBezTo>
                    <a:cubicBezTo>
                      <a:pt x="171483" y="89816"/>
                      <a:pt x="170280" y="97097"/>
                      <a:pt x="170280" y="104706"/>
                    </a:cubicBezTo>
                    <a:cubicBezTo>
                      <a:pt x="170280" y="140010"/>
                      <a:pt x="190393" y="170596"/>
                      <a:pt x="219707" y="185906"/>
                    </a:cubicBezTo>
                    <a:lnTo>
                      <a:pt x="219686" y="185995"/>
                    </a:lnTo>
                    <a:cubicBezTo>
                      <a:pt x="227417" y="190033"/>
                      <a:pt x="235778" y="193013"/>
                      <a:pt x="244601" y="194713"/>
                    </a:cubicBezTo>
                    <a:lnTo>
                      <a:pt x="251202" y="165036"/>
                    </a:lnTo>
                    <a:cubicBezTo>
                      <a:pt x="256154" y="142709"/>
                      <a:pt x="256154" y="119098"/>
                      <a:pt x="251202" y="96766"/>
                    </a:cubicBezTo>
                    <a:close/>
                  </a:path>
                </a:pathLst>
              </a:custGeom>
              <a:solidFill>
                <a:schemeClr val="accent2"/>
              </a:solidFill>
              <a:ln w="42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11" name="Freeform 52">
                <a:extLst>
                  <a:ext uri="{FF2B5EF4-FFF2-40B4-BE49-F238E27FC236}">
                    <a16:creationId xmlns:a16="http://schemas.microsoft.com/office/drawing/2014/main" id="{F084B2DD-51AA-7292-7332-E60A83B755BA}"/>
                  </a:ext>
                </a:extLst>
              </p:cNvPr>
              <p:cNvSpPr/>
              <p:nvPr/>
            </p:nvSpPr>
            <p:spPr>
              <a:xfrm>
                <a:off x="10284119" y="4120625"/>
                <a:ext cx="366833" cy="497961"/>
              </a:xfrm>
              <a:custGeom>
                <a:avLst/>
                <a:gdLst>
                  <a:gd name="connsiteX0" fmla="*/ 251110 w 366833"/>
                  <a:gd name="connsiteY0" fmla="*/ 78825 h 497961"/>
                  <a:gd name="connsiteX1" fmla="*/ 131008 w 366833"/>
                  <a:gd name="connsiteY1" fmla="*/ 0 h 497961"/>
                  <a:gd name="connsiteX2" fmla="*/ 117908 w 366833"/>
                  <a:gd name="connsiteY2" fmla="*/ 13100 h 497961"/>
                  <a:gd name="connsiteX3" fmla="*/ 131008 w 366833"/>
                  <a:gd name="connsiteY3" fmla="*/ 26200 h 497961"/>
                  <a:gd name="connsiteX4" fmla="*/ 223380 w 366833"/>
                  <a:gd name="connsiteY4" fmla="*/ 81575 h 497961"/>
                  <a:gd name="connsiteX5" fmla="*/ 131008 w 366833"/>
                  <a:gd name="connsiteY5" fmla="*/ 196626 h 497961"/>
                  <a:gd name="connsiteX6" fmla="*/ 131008 w 366833"/>
                  <a:gd name="connsiteY6" fmla="*/ 235828 h 497961"/>
                  <a:gd name="connsiteX7" fmla="*/ 26199 w 366833"/>
                  <a:gd name="connsiteY7" fmla="*/ 131016 h 497961"/>
                  <a:gd name="connsiteX8" fmla="*/ 13100 w 366833"/>
                  <a:gd name="connsiteY8" fmla="*/ 117916 h 497961"/>
                  <a:gd name="connsiteX9" fmla="*/ 0 w 366833"/>
                  <a:gd name="connsiteY9" fmla="*/ 131016 h 497961"/>
                  <a:gd name="connsiteX10" fmla="*/ 131012 w 366833"/>
                  <a:gd name="connsiteY10" fmla="*/ 262032 h 497961"/>
                  <a:gd name="connsiteX11" fmla="*/ 131012 w 366833"/>
                  <a:gd name="connsiteY11" fmla="*/ 484861 h 497961"/>
                  <a:gd name="connsiteX12" fmla="*/ 144112 w 366833"/>
                  <a:gd name="connsiteY12" fmla="*/ 497961 h 497961"/>
                  <a:gd name="connsiteX13" fmla="*/ 353734 w 366833"/>
                  <a:gd name="connsiteY13" fmla="*/ 497961 h 497961"/>
                  <a:gd name="connsiteX14" fmla="*/ 366834 w 366833"/>
                  <a:gd name="connsiteY14" fmla="*/ 484861 h 497961"/>
                  <a:gd name="connsiteX15" fmla="*/ 366834 w 366833"/>
                  <a:gd name="connsiteY15" fmla="*/ 196626 h 497961"/>
                  <a:gd name="connsiteX16" fmla="*/ 251110 w 366833"/>
                  <a:gd name="connsiteY16" fmla="*/ 78820 h 497961"/>
                  <a:gd name="connsiteX17" fmla="*/ 209618 w 366833"/>
                  <a:gd name="connsiteY17" fmla="*/ 196630 h 497961"/>
                  <a:gd name="connsiteX18" fmla="*/ 231069 w 366833"/>
                  <a:gd name="connsiteY18" fmla="*/ 161815 h 497961"/>
                  <a:gd name="connsiteX19" fmla="*/ 224996 w 366833"/>
                  <a:gd name="connsiteY19" fmla="*/ 177465 h 497961"/>
                  <a:gd name="connsiteX20" fmla="*/ 224974 w 366833"/>
                  <a:gd name="connsiteY20" fmla="*/ 177494 h 497961"/>
                  <a:gd name="connsiteX21" fmla="*/ 209937 w 366833"/>
                  <a:gd name="connsiteY21" fmla="*/ 199754 h 497961"/>
                  <a:gd name="connsiteX22" fmla="*/ 209622 w 366833"/>
                  <a:gd name="connsiteY22" fmla="*/ 196626 h 497961"/>
                  <a:gd name="connsiteX23" fmla="*/ 248462 w 366833"/>
                  <a:gd name="connsiteY23" fmla="*/ 189128 h 497961"/>
                  <a:gd name="connsiteX24" fmla="*/ 248479 w 366833"/>
                  <a:gd name="connsiteY24" fmla="*/ 189064 h 497961"/>
                  <a:gd name="connsiteX25" fmla="*/ 258981 w 366833"/>
                  <a:gd name="connsiteY25" fmla="*/ 158792 h 497961"/>
                  <a:gd name="connsiteX26" fmla="*/ 288224 w 366833"/>
                  <a:gd name="connsiteY26" fmla="*/ 196630 h 497961"/>
                  <a:gd name="connsiteX27" fmla="*/ 248921 w 366833"/>
                  <a:gd name="connsiteY27" fmla="*/ 235934 h 497961"/>
                  <a:gd name="connsiteX28" fmla="*/ 222033 w 366833"/>
                  <a:gd name="connsiteY28" fmla="*/ 225146 h 497961"/>
                  <a:gd name="connsiteX29" fmla="*/ 248457 w 366833"/>
                  <a:gd name="connsiteY29" fmla="*/ 189124 h 497961"/>
                  <a:gd name="connsiteX30" fmla="*/ 340630 w 366833"/>
                  <a:gd name="connsiteY30" fmla="*/ 471766 h 497961"/>
                  <a:gd name="connsiteX31" fmla="*/ 157211 w 366833"/>
                  <a:gd name="connsiteY31" fmla="*/ 471766 h 497961"/>
                  <a:gd name="connsiteX32" fmla="*/ 157211 w 366833"/>
                  <a:gd name="connsiteY32" fmla="*/ 196626 h 497961"/>
                  <a:gd name="connsiteX33" fmla="*/ 232786 w 366833"/>
                  <a:gd name="connsiteY33" fmla="*/ 106423 h 497961"/>
                  <a:gd name="connsiteX34" fmla="*/ 235821 w 366833"/>
                  <a:gd name="connsiteY34" fmla="*/ 131012 h 497961"/>
                  <a:gd name="connsiteX35" fmla="*/ 235740 w 366833"/>
                  <a:gd name="connsiteY35" fmla="*/ 132448 h 497961"/>
                  <a:gd name="connsiteX36" fmla="*/ 183415 w 366833"/>
                  <a:gd name="connsiteY36" fmla="*/ 196621 h 497961"/>
                  <a:gd name="connsiteX37" fmla="*/ 192366 w 366833"/>
                  <a:gd name="connsiteY37" fmla="*/ 229078 h 497961"/>
                  <a:gd name="connsiteX38" fmla="*/ 193713 w 366833"/>
                  <a:gd name="connsiteY38" fmla="*/ 231743 h 497961"/>
                  <a:gd name="connsiteX39" fmla="*/ 193892 w 366833"/>
                  <a:gd name="connsiteY39" fmla="*/ 231883 h 497961"/>
                  <a:gd name="connsiteX40" fmla="*/ 248921 w 366833"/>
                  <a:gd name="connsiteY40" fmla="*/ 262129 h 497961"/>
                  <a:gd name="connsiteX41" fmla="*/ 314427 w 366833"/>
                  <a:gd name="connsiteY41" fmla="*/ 196621 h 497961"/>
                  <a:gd name="connsiteX42" fmla="*/ 261944 w 366833"/>
                  <a:gd name="connsiteY42" fmla="*/ 132431 h 497961"/>
                  <a:gd name="connsiteX43" fmla="*/ 262025 w 366833"/>
                  <a:gd name="connsiteY43" fmla="*/ 131012 h 497961"/>
                  <a:gd name="connsiteX44" fmla="*/ 259500 w 366833"/>
                  <a:gd name="connsiteY44" fmla="*/ 105573 h 497961"/>
                  <a:gd name="connsiteX45" fmla="*/ 340630 w 366833"/>
                  <a:gd name="connsiteY45" fmla="*/ 196626 h 497961"/>
                  <a:gd name="connsiteX46" fmla="*/ 340630 w 366833"/>
                  <a:gd name="connsiteY46" fmla="*/ 471761 h 497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66833" h="497961">
                    <a:moveTo>
                      <a:pt x="251110" y="78825"/>
                    </a:moveTo>
                    <a:cubicBezTo>
                      <a:pt x="230895" y="32490"/>
                      <a:pt x="184694" y="0"/>
                      <a:pt x="131008" y="0"/>
                    </a:cubicBezTo>
                    <a:cubicBezTo>
                      <a:pt x="123765" y="0"/>
                      <a:pt x="117908" y="5866"/>
                      <a:pt x="117908" y="13100"/>
                    </a:cubicBezTo>
                    <a:cubicBezTo>
                      <a:pt x="117908" y="20334"/>
                      <a:pt x="123770" y="26200"/>
                      <a:pt x="131008" y="26200"/>
                    </a:cubicBezTo>
                    <a:cubicBezTo>
                      <a:pt x="170927" y="26200"/>
                      <a:pt x="205686" y="48651"/>
                      <a:pt x="223380" y="81575"/>
                    </a:cubicBezTo>
                    <a:cubicBezTo>
                      <a:pt x="170613" y="93285"/>
                      <a:pt x="131008" y="140384"/>
                      <a:pt x="131008" y="196626"/>
                    </a:cubicBezTo>
                    <a:lnTo>
                      <a:pt x="131008" y="235828"/>
                    </a:lnTo>
                    <a:cubicBezTo>
                      <a:pt x="73216" y="235828"/>
                      <a:pt x="26199" y="188809"/>
                      <a:pt x="26199" y="131016"/>
                    </a:cubicBezTo>
                    <a:cubicBezTo>
                      <a:pt x="26199" y="123782"/>
                      <a:pt x="20338" y="117916"/>
                      <a:pt x="13100" y="117916"/>
                    </a:cubicBezTo>
                    <a:cubicBezTo>
                      <a:pt x="5861" y="117916"/>
                      <a:pt x="0" y="123782"/>
                      <a:pt x="0" y="131016"/>
                    </a:cubicBezTo>
                    <a:cubicBezTo>
                      <a:pt x="0" y="203261"/>
                      <a:pt x="58778" y="262032"/>
                      <a:pt x="131012" y="262032"/>
                    </a:cubicBezTo>
                    <a:lnTo>
                      <a:pt x="131012" y="484861"/>
                    </a:lnTo>
                    <a:cubicBezTo>
                      <a:pt x="131012" y="492096"/>
                      <a:pt x="136873" y="497961"/>
                      <a:pt x="144112" y="497961"/>
                    </a:cubicBezTo>
                    <a:lnTo>
                      <a:pt x="353734" y="497961"/>
                    </a:lnTo>
                    <a:cubicBezTo>
                      <a:pt x="360977" y="497961"/>
                      <a:pt x="366834" y="492096"/>
                      <a:pt x="366834" y="484861"/>
                    </a:cubicBezTo>
                    <a:lnTo>
                      <a:pt x="366834" y="196626"/>
                    </a:lnTo>
                    <a:cubicBezTo>
                      <a:pt x="366834" y="132350"/>
                      <a:pt x="315115" y="80006"/>
                      <a:pt x="251110" y="78820"/>
                    </a:cubicBezTo>
                    <a:close/>
                    <a:moveTo>
                      <a:pt x="209618" y="196630"/>
                    </a:moveTo>
                    <a:cubicBezTo>
                      <a:pt x="209618" y="181418"/>
                      <a:pt x="218395" y="168343"/>
                      <a:pt x="231069" y="161815"/>
                    </a:cubicBezTo>
                    <a:cubicBezTo>
                      <a:pt x="229429" y="167145"/>
                      <a:pt x="227508" y="172394"/>
                      <a:pt x="224996" y="177465"/>
                    </a:cubicBezTo>
                    <a:cubicBezTo>
                      <a:pt x="224991" y="177477"/>
                      <a:pt x="224979" y="177482"/>
                      <a:pt x="224974" y="177494"/>
                    </a:cubicBezTo>
                    <a:cubicBezTo>
                      <a:pt x="221009" y="185519"/>
                      <a:pt x="215853" y="192962"/>
                      <a:pt x="209937" y="199754"/>
                    </a:cubicBezTo>
                    <a:cubicBezTo>
                      <a:pt x="209852" y="198704"/>
                      <a:pt x="209622" y="197697"/>
                      <a:pt x="209622" y="196626"/>
                    </a:cubicBezTo>
                    <a:close/>
                    <a:moveTo>
                      <a:pt x="248462" y="189128"/>
                    </a:moveTo>
                    <a:cubicBezTo>
                      <a:pt x="248462" y="189128"/>
                      <a:pt x="248470" y="189085"/>
                      <a:pt x="248479" y="189064"/>
                    </a:cubicBezTo>
                    <a:cubicBezTo>
                      <a:pt x="253290" y="179356"/>
                      <a:pt x="256733" y="169223"/>
                      <a:pt x="258981" y="158792"/>
                    </a:cubicBezTo>
                    <a:cubicBezTo>
                      <a:pt x="275766" y="163268"/>
                      <a:pt x="288224" y="178455"/>
                      <a:pt x="288224" y="196630"/>
                    </a:cubicBezTo>
                    <a:cubicBezTo>
                      <a:pt x="288224" y="218303"/>
                      <a:pt x="270593" y="235934"/>
                      <a:pt x="248921" y="235934"/>
                    </a:cubicBezTo>
                    <a:cubicBezTo>
                      <a:pt x="238499" y="235934"/>
                      <a:pt x="229076" y="231790"/>
                      <a:pt x="222033" y="225146"/>
                    </a:cubicBezTo>
                    <a:cubicBezTo>
                      <a:pt x="232791" y="214720"/>
                      <a:pt x="241840" y="202487"/>
                      <a:pt x="248457" y="189124"/>
                    </a:cubicBezTo>
                    <a:close/>
                    <a:moveTo>
                      <a:pt x="340630" y="471766"/>
                    </a:moveTo>
                    <a:lnTo>
                      <a:pt x="157211" y="471766"/>
                    </a:lnTo>
                    <a:lnTo>
                      <a:pt x="157211" y="196626"/>
                    </a:lnTo>
                    <a:cubicBezTo>
                      <a:pt x="157211" y="151571"/>
                      <a:pt x="189901" y="114082"/>
                      <a:pt x="232786" y="106423"/>
                    </a:cubicBezTo>
                    <a:cubicBezTo>
                      <a:pt x="234695" y="114324"/>
                      <a:pt x="235821" y="122532"/>
                      <a:pt x="235821" y="131012"/>
                    </a:cubicBezTo>
                    <a:cubicBezTo>
                      <a:pt x="235821" y="131496"/>
                      <a:pt x="235745" y="131964"/>
                      <a:pt x="235740" y="132448"/>
                    </a:cubicBezTo>
                    <a:cubicBezTo>
                      <a:pt x="205920" y="138565"/>
                      <a:pt x="183415" y="165019"/>
                      <a:pt x="183415" y="196621"/>
                    </a:cubicBezTo>
                    <a:cubicBezTo>
                      <a:pt x="183415" y="208484"/>
                      <a:pt x="186828" y="219468"/>
                      <a:pt x="192366" y="229078"/>
                    </a:cubicBezTo>
                    <a:cubicBezTo>
                      <a:pt x="192787" y="229979"/>
                      <a:pt x="193071" y="230927"/>
                      <a:pt x="193713" y="231743"/>
                    </a:cubicBezTo>
                    <a:cubicBezTo>
                      <a:pt x="193760" y="231807"/>
                      <a:pt x="193841" y="231824"/>
                      <a:pt x="193892" y="231883"/>
                    </a:cubicBezTo>
                    <a:cubicBezTo>
                      <a:pt x="205555" y="250020"/>
                      <a:pt x="225803" y="262129"/>
                      <a:pt x="248921" y="262129"/>
                    </a:cubicBezTo>
                    <a:cubicBezTo>
                      <a:pt x="285040" y="262129"/>
                      <a:pt x="314427" y="232742"/>
                      <a:pt x="314427" y="196621"/>
                    </a:cubicBezTo>
                    <a:cubicBezTo>
                      <a:pt x="314427" y="164960"/>
                      <a:pt x="291841" y="138488"/>
                      <a:pt x="261944" y="132431"/>
                    </a:cubicBezTo>
                    <a:cubicBezTo>
                      <a:pt x="261948" y="131955"/>
                      <a:pt x="262025" y="131492"/>
                      <a:pt x="262025" y="131012"/>
                    </a:cubicBezTo>
                    <a:cubicBezTo>
                      <a:pt x="262025" y="122307"/>
                      <a:pt x="261128" y="113806"/>
                      <a:pt x="259500" y="105573"/>
                    </a:cubicBezTo>
                    <a:cubicBezTo>
                      <a:pt x="305093" y="110843"/>
                      <a:pt x="340630" y="149637"/>
                      <a:pt x="340630" y="196626"/>
                    </a:cubicBezTo>
                    <a:lnTo>
                      <a:pt x="340630" y="471761"/>
                    </a:lnTo>
                    <a:close/>
                  </a:path>
                </a:pathLst>
              </a:custGeom>
              <a:solidFill>
                <a:schemeClr val="tx1"/>
              </a:solidFill>
              <a:ln w="42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grpSp>
        <p:nvGrpSpPr>
          <p:cNvPr id="114" name="Group 113">
            <a:extLst>
              <a:ext uri="{FF2B5EF4-FFF2-40B4-BE49-F238E27FC236}">
                <a16:creationId xmlns:a16="http://schemas.microsoft.com/office/drawing/2014/main" id="{F2EAA8FF-AEE7-BC16-85E8-B70736183C2A}"/>
              </a:ext>
            </a:extLst>
          </p:cNvPr>
          <p:cNvGrpSpPr/>
          <p:nvPr/>
        </p:nvGrpSpPr>
        <p:grpSpPr>
          <a:xfrm>
            <a:off x="10716783" y="3727747"/>
            <a:ext cx="605085" cy="604784"/>
            <a:chOff x="6388107" y="5129342"/>
            <a:chExt cx="605085" cy="604784"/>
          </a:xfrm>
        </p:grpSpPr>
        <p:grpSp>
          <p:nvGrpSpPr>
            <p:cNvPr id="115" name="Graphic 2">
              <a:extLst>
                <a:ext uri="{FF2B5EF4-FFF2-40B4-BE49-F238E27FC236}">
                  <a16:creationId xmlns:a16="http://schemas.microsoft.com/office/drawing/2014/main" id="{BF551CB9-927C-F119-4E63-5000EE9B5DBA}"/>
                </a:ext>
              </a:extLst>
            </p:cNvPr>
            <p:cNvGrpSpPr/>
            <p:nvPr/>
          </p:nvGrpSpPr>
          <p:grpSpPr>
            <a:xfrm>
              <a:off x="6388107" y="5262876"/>
              <a:ext cx="403371" cy="471250"/>
              <a:chOff x="4549629" y="2097354"/>
              <a:chExt cx="658118" cy="768868"/>
            </a:xfrm>
            <a:solidFill>
              <a:schemeClr val="tx1"/>
            </a:solidFill>
          </p:grpSpPr>
          <p:sp>
            <p:nvSpPr>
              <p:cNvPr id="120" name="Freeform 84">
                <a:extLst>
                  <a:ext uri="{FF2B5EF4-FFF2-40B4-BE49-F238E27FC236}">
                    <a16:creationId xmlns:a16="http://schemas.microsoft.com/office/drawing/2014/main" id="{6552C712-1B88-CE90-8C9C-B0EDFC6B67D6}"/>
                  </a:ext>
                </a:extLst>
              </p:cNvPr>
              <p:cNvSpPr/>
              <p:nvPr/>
            </p:nvSpPr>
            <p:spPr>
              <a:xfrm>
                <a:off x="4684235" y="2345538"/>
                <a:ext cx="123942" cy="46975"/>
              </a:xfrm>
              <a:custGeom>
                <a:avLst/>
                <a:gdLst>
                  <a:gd name="connsiteX0" fmla="*/ 0 w 123942"/>
                  <a:gd name="connsiteY0" fmla="*/ 0 h 46975"/>
                  <a:gd name="connsiteX1" fmla="*/ 123942 w 123942"/>
                  <a:gd name="connsiteY1" fmla="*/ 0 h 46975"/>
                  <a:gd name="connsiteX2" fmla="*/ 123942 w 123942"/>
                  <a:gd name="connsiteY2" fmla="*/ 46975 h 46975"/>
                  <a:gd name="connsiteX3" fmla="*/ 0 w 123942"/>
                  <a:gd name="connsiteY3" fmla="*/ 46975 h 46975"/>
                </a:gdLst>
                <a:ahLst/>
                <a:cxnLst>
                  <a:cxn ang="0">
                    <a:pos x="connsiteX0" y="connsiteY0"/>
                  </a:cxn>
                  <a:cxn ang="0">
                    <a:pos x="connsiteX1" y="connsiteY1"/>
                  </a:cxn>
                  <a:cxn ang="0">
                    <a:pos x="connsiteX2" y="connsiteY2"/>
                  </a:cxn>
                  <a:cxn ang="0">
                    <a:pos x="connsiteX3" y="connsiteY3"/>
                  </a:cxn>
                </a:cxnLst>
                <a:rect l="l" t="t" r="r" b="b"/>
                <a:pathLst>
                  <a:path w="123942" h="46975">
                    <a:moveTo>
                      <a:pt x="0" y="0"/>
                    </a:moveTo>
                    <a:lnTo>
                      <a:pt x="123942" y="0"/>
                    </a:lnTo>
                    <a:lnTo>
                      <a:pt x="123942" y="46975"/>
                    </a:lnTo>
                    <a:lnTo>
                      <a:pt x="0" y="46975"/>
                    </a:ln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21" name="Freeform 85">
                <a:extLst>
                  <a:ext uri="{FF2B5EF4-FFF2-40B4-BE49-F238E27FC236}">
                    <a16:creationId xmlns:a16="http://schemas.microsoft.com/office/drawing/2014/main" id="{715E4673-B758-FF61-B7D3-7CF250C0E006}"/>
                  </a:ext>
                </a:extLst>
              </p:cNvPr>
              <p:cNvSpPr/>
              <p:nvPr/>
            </p:nvSpPr>
            <p:spPr>
              <a:xfrm>
                <a:off x="4949200" y="2345538"/>
                <a:ext cx="123942" cy="46975"/>
              </a:xfrm>
              <a:custGeom>
                <a:avLst/>
                <a:gdLst>
                  <a:gd name="connsiteX0" fmla="*/ 0 w 123942"/>
                  <a:gd name="connsiteY0" fmla="*/ 0 h 46975"/>
                  <a:gd name="connsiteX1" fmla="*/ 123942 w 123942"/>
                  <a:gd name="connsiteY1" fmla="*/ 0 h 46975"/>
                  <a:gd name="connsiteX2" fmla="*/ 123942 w 123942"/>
                  <a:gd name="connsiteY2" fmla="*/ 46975 h 46975"/>
                  <a:gd name="connsiteX3" fmla="*/ 0 w 123942"/>
                  <a:gd name="connsiteY3" fmla="*/ 46975 h 46975"/>
                </a:gdLst>
                <a:ahLst/>
                <a:cxnLst>
                  <a:cxn ang="0">
                    <a:pos x="connsiteX0" y="connsiteY0"/>
                  </a:cxn>
                  <a:cxn ang="0">
                    <a:pos x="connsiteX1" y="connsiteY1"/>
                  </a:cxn>
                  <a:cxn ang="0">
                    <a:pos x="connsiteX2" y="connsiteY2"/>
                  </a:cxn>
                  <a:cxn ang="0">
                    <a:pos x="connsiteX3" y="connsiteY3"/>
                  </a:cxn>
                </a:cxnLst>
                <a:rect l="l" t="t" r="r" b="b"/>
                <a:pathLst>
                  <a:path w="123942" h="46975">
                    <a:moveTo>
                      <a:pt x="0" y="0"/>
                    </a:moveTo>
                    <a:lnTo>
                      <a:pt x="123942" y="0"/>
                    </a:lnTo>
                    <a:lnTo>
                      <a:pt x="123942" y="46975"/>
                    </a:lnTo>
                    <a:lnTo>
                      <a:pt x="0" y="46975"/>
                    </a:ln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22" name="Freeform 86">
                <a:extLst>
                  <a:ext uri="{FF2B5EF4-FFF2-40B4-BE49-F238E27FC236}">
                    <a16:creationId xmlns:a16="http://schemas.microsoft.com/office/drawing/2014/main" id="{43E9B678-EBED-2181-75AA-7C4E5E8FD559}"/>
                  </a:ext>
                </a:extLst>
              </p:cNvPr>
              <p:cNvSpPr/>
              <p:nvPr/>
            </p:nvSpPr>
            <p:spPr>
              <a:xfrm>
                <a:off x="4738863" y="2591104"/>
                <a:ext cx="279619" cy="139776"/>
              </a:xfrm>
              <a:custGeom>
                <a:avLst/>
                <a:gdLst>
                  <a:gd name="connsiteX0" fmla="*/ 0 w 279619"/>
                  <a:gd name="connsiteY0" fmla="*/ 0 h 139776"/>
                  <a:gd name="connsiteX1" fmla="*/ 139810 w 279619"/>
                  <a:gd name="connsiteY1" fmla="*/ 139777 h 139776"/>
                  <a:gd name="connsiteX2" fmla="*/ 279620 w 279619"/>
                  <a:gd name="connsiteY2" fmla="*/ 0 h 139776"/>
                  <a:gd name="connsiteX3" fmla="*/ 232623 w 279619"/>
                  <a:gd name="connsiteY3" fmla="*/ 0 h 139776"/>
                  <a:gd name="connsiteX4" fmla="*/ 139810 w 279619"/>
                  <a:gd name="connsiteY4" fmla="*/ 92770 h 139776"/>
                  <a:gd name="connsiteX5" fmla="*/ 46997 w 279619"/>
                  <a:gd name="connsiteY5" fmla="*/ 0 h 139776"/>
                  <a:gd name="connsiteX6" fmla="*/ 0 w 279619"/>
                  <a:gd name="connsiteY6" fmla="*/ 0 h 139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619" h="139776">
                    <a:moveTo>
                      <a:pt x="0" y="0"/>
                    </a:moveTo>
                    <a:cubicBezTo>
                      <a:pt x="0" y="77069"/>
                      <a:pt x="62705" y="139777"/>
                      <a:pt x="139810" y="139777"/>
                    </a:cubicBezTo>
                    <a:cubicBezTo>
                      <a:pt x="216915" y="139777"/>
                      <a:pt x="279620" y="77069"/>
                      <a:pt x="279620" y="0"/>
                    </a:cubicBezTo>
                    <a:lnTo>
                      <a:pt x="232623" y="0"/>
                    </a:lnTo>
                    <a:cubicBezTo>
                      <a:pt x="232623" y="51156"/>
                      <a:pt x="190990" y="92770"/>
                      <a:pt x="139810" y="92770"/>
                    </a:cubicBezTo>
                    <a:cubicBezTo>
                      <a:pt x="88630" y="92770"/>
                      <a:pt x="46997" y="51156"/>
                      <a:pt x="46997" y="0"/>
                    </a:cubicBezTo>
                    <a:lnTo>
                      <a:pt x="0" y="0"/>
                    </a:ln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23" name="Freeform 87">
                <a:extLst>
                  <a:ext uri="{FF2B5EF4-FFF2-40B4-BE49-F238E27FC236}">
                    <a16:creationId xmlns:a16="http://schemas.microsoft.com/office/drawing/2014/main" id="{58D18509-0757-BAE0-5E93-5DE462BC98B1}"/>
                  </a:ext>
                </a:extLst>
              </p:cNvPr>
              <p:cNvSpPr/>
              <p:nvPr/>
            </p:nvSpPr>
            <p:spPr>
              <a:xfrm>
                <a:off x="4549629" y="2097354"/>
                <a:ext cx="658118" cy="768868"/>
              </a:xfrm>
              <a:custGeom>
                <a:avLst/>
                <a:gdLst>
                  <a:gd name="connsiteX0" fmla="*/ 0 w 658118"/>
                  <a:gd name="connsiteY0" fmla="*/ 0 h 768868"/>
                  <a:gd name="connsiteX1" fmla="*/ 0 w 658118"/>
                  <a:gd name="connsiteY1" fmla="*/ 344879 h 768868"/>
                  <a:gd name="connsiteX2" fmla="*/ 130168 w 658118"/>
                  <a:gd name="connsiteY2" fmla="*/ 673992 h 768868"/>
                  <a:gd name="connsiteX3" fmla="*/ 329044 w 658118"/>
                  <a:gd name="connsiteY3" fmla="*/ 768868 h 768868"/>
                  <a:gd name="connsiteX4" fmla="*/ 527951 w 658118"/>
                  <a:gd name="connsiteY4" fmla="*/ 673992 h 768868"/>
                  <a:gd name="connsiteX5" fmla="*/ 658119 w 658118"/>
                  <a:gd name="connsiteY5" fmla="*/ 344879 h 768868"/>
                  <a:gd name="connsiteX6" fmla="*/ 658119 w 658118"/>
                  <a:gd name="connsiteY6" fmla="*/ 0 h 768868"/>
                  <a:gd name="connsiteX7" fmla="*/ 0 w 658118"/>
                  <a:gd name="connsiteY7" fmla="*/ 0 h 768868"/>
                  <a:gd name="connsiteX8" fmla="*/ 611122 w 658118"/>
                  <a:gd name="connsiteY8" fmla="*/ 344879 h 768868"/>
                  <a:gd name="connsiteX9" fmla="*/ 494459 w 658118"/>
                  <a:gd name="connsiteY9" fmla="*/ 641059 h 768868"/>
                  <a:gd name="connsiteX10" fmla="*/ 163692 w 658118"/>
                  <a:gd name="connsiteY10" fmla="*/ 641059 h 768868"/>
                  <a:gd name="connsiteX11" fmla="*/ 46997 w 658118"/>
                  <a:gd name="connsiteY11" fmla="*/ 344879 h 768868"/>
                  <a:gd name="connsiteX12" fmla="*/ 46997 w 658118"/>
                  <a:gd name="connsiteY12" fmla="*/ 46975 h 768868"/>
                  <a:gd name="connsiteX13" fmla="*/ 611122 w 658118"/>
                  <a:gd name="connsiteY13" fmla="*/ 46975 h 768868"/>
                  <a:gd name="connsiteX14" fmla="*/ 611122 w 658118"/>
                  <a:gd name="connsiteY14" fmla="*/ 344879 h 768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58118" h="768868">
                    <a:moveTo>
                      <a:pt x="0" y="0"/>
                    </a:moveTo>
                    <a:lnTo>
                      <a:pt x="0" y="344879"/>
                    </a:lnTo>
                    <a:cubicBezTo>
                      <a:pt x="0" y="471795"/>
                      <a:pt x="46231" y="588690"/>
                      <a:pt x="130168" y="673992"/>
                    </a:cubicBezTo>
                    <a:cubicBezTo>
                      <a:pt x="192107" y="736956"/>
                      <a:pt x="258995" y="768868"/>
                      <a:pt x="329044" y="768868"/>
                    </a:cubicBezTo>
                    <a:cubicBezTo>
                      <a:pt x="399092" y="768868"/>
                      <a:pt x="466012" y="736956"/>
                      <a:pt x="527951" y="673992"/>
                    </a:cubicBezTo>
                    <a:cubicBezTo>
                      <a:pt x="611888" y="588658"/>
                      <a:pt x="658119" y="471763"/>
                      <a:pt x="658119" y="344879"/>
                    </a:cubicBezTo>
                    <a:lnTo>
                      <a:pt x="658119" y="0"/>
                    </a:lnTo>
                    <a:lnTo>
                      <a:pt x="0" y="0"/>
                    </a:lnTo>
                    <a:close/>
                    <a:moveTo>
                      <a:pt x="611122" y="344879"/>
                    </a:moveTo>
                    <a:cubicBezTo>
                      <a:pt x="611122" y="457721"/>
                      <a:pt x="568595" y="565681"/>
                      <a:pt x="494459" y="641059"/>
                    </a:cubicBezTo>
                    <a:cubicBezTo>
                      <a:pt x="388876" y="748317"/>
                      <a:pt x="269244" y="748317"/>
                      <a:pt x="163692" y="641059"/>
                    </a:cubicBezTo>
                    <a:cubicBezTo>
                      <a:pt x="89524" y="565681"/>
                      <a:pt x="46997" y="457721"/>
                      <a:pt x="46997" y="344879"/>
                    </a:cubicBezTo>
                    <a:lnTo>
                      <a:pt x="46997" y="46975"/>
                    </a:lnTo>
                    <a:lnTo>
                      <a:pt x="611122" y="46975"/>
                    </a:lnTo>
                    <a:lnTo>
                      <a:pt x="611122" y="344879"/>
                    </a:ln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116" name="Graphic 2">
              <a:extLst>
                <a:ext uri="{FF2B5EF4-FFF2-40B4-BE49-F238E27FC236}">
                  <a16:creationId xmlns:a16="http://schemas.microsoft.com/office/drawing/2014/main" id="{39BBE016-5F76-F6C1-8E8E-D9FC8A2CE572}"/>
                </a:ext>
              </a:extLst>
            </p:cNvPr>
            <p:cNvGrpSpPr/>
            <p:nvPr/>
          </p:nvGrpSpPr>
          <p:grpSpPr>
            <a:xfrm>
              <a:off x="6589802" y="5129342"/>
              <a:ext cx="403390" cy="471250"/>
              <a:chOff x="4878704" y="1879487"/>
              <a:chExt cx="658150" cy="768868"/>
            </a:xfrm>
            <a:solidFill>
              <a:schemeClr val="accent2"/>
            </a:solidFill>
          </p:grpSpPr>
          <p:sp>
            <p:nvSpPr>
              <p:cNvPr id="117" name="Freeform 81">
                <a:extLst>
                  <a:ext uri="{FF2B5EF4-FFF2-40B4-BE49-F238E27FC236}">
                    <a16:creationId xmlns:a16="http://schemas.microsoft.com/office/drawing/2014/main" id="{781889C5-1142-9BC1-8581-E41C2A81CE80}"/>
                  </a:ext>
                </a:extLst>
              </p:cNvPr>
              <p:cNvSpPr/>
              <p:nvPr/>
            </p:nvSpPr>
            <p:spPr>
              <a:xfrm>
                <a:off x="5278276" y="2127671"/>
                <a:ext cx="123942" cy="46975"/>
              </a:xfrm>
              <a:custGeom>
                <a:avLst/>
                <a:gdLst>
                  <a:gd name="connsiteX0" fmla="*/ 0 w 123942"/>
                  <a:gd name="connsiteY0" fmla="*/ 0 h 46975"/>
                  <a:gd name="connsiteX1" fmla="*/ 123942 w 123942"/>
                  <a:gd name="connsiteY1" fmla="*/ 0 h 46975"/>
                  <a:gd name="connsiteX2" fmla="*/ 123942 w 123942"/>
                  <a:gd name="connsiteY2" fmla="*/ 46975 h 46975"/>
                  <a:gd name="connsiteX3" fmla="*/ 0 w 123942"/>
                  <a:gd name="connsiteY3" fmla="*/ 46975 h 46975"/>
                </a:gdLst>
                <a:ahLst/>
                <a:cxnLst>
                  <a:cxn ang="0">
                    <a:pos x="connsiteX0" y="connsiteY0"/>
                  </a:cxn>
                  <a:cxn ang="0">
                    <a:pos x="connsiteX1" y="connsiteY1"/>
                  </a:cxn>
                  <a:cxn ang="0">
                    <a:pos x="connsiteX2" y="connsiteY2"/>
                  </a:cxn>
                  <a:cxn ang="0">
                    <a:pos x="connsiteX3" y="connsiteY3"/>
                  </a:cxn>
                </a:cxnLst>
                <a:rect l="l" t="t" r="r" b="b"/>
                <a:pathLst>
                  <a:path w="123942" h="46975">
                    <a:moveTo>
                      <a:pt x="0" y="0"/>
                    </a:moveTo>
                    <a:lnTo>
                      <a:pt x="123942" y="0"/>
                    </a:lnTo>
                    <a:lnTo>
                      <a:pt x="123942" y="46975"/>
                    </a:lnTo>
                    <a:lnTo>
                      <a:pt x="0" y="46975"/>
                    </a:ln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18" name="Freeform 82">
                <a:extLst>
                  <a:ext uri="{FF2B5EF4-FFF2-40B4-BE49-F238E27FC236}">
                    <a16:creationId xmlns:a16="http://schemas.microsoft.com/office/drawing/2014/main" id="{03E1C8DC-A6E6-A314-858C-C04717FB92F9}"/>
                  </a:ext>
                </a:extLst>
              </p:cNvPr>
              <p:cNvSpPr/>
              <p:nvPr/>
            </p:nvSpPr>
            <p:spPr>
              <a:xfrm>
                <a:off x="4878704" y="1879487"/>
                <a:ext cx="658150" cy="768868"/>
              </a:xfrm>
              <a:custGeom>
                <a:avLst/>
                <a:gdLst>
                  <a:gd name="connsiteX0" fmla="*/ 0 w 658150"/>
                  <a:gd name="connsiteY0" fmla="*/ 0 h 768868"/>
                  <a:gd name="connsiteX1" fmla="*/ 0 w 658150"/>
                  <a:gd name="connsiteY1" fmla="*/ 194347 h 768868"/>
                  <a:gd name="connsiteX2" fmla="*/ 46997 w 658150"/>
                  <a:gd name="connsiteY2" fmla="*/ 194347 h 768868"/>
                  <a:gd name="connsiteX3" fmla="*/ 46997 w 658150"/>
                  <a:gd name="connsiteY3" fmla="*/ 46975 h 768868"/>
                  <a:gd name="connsiteX4" fmla="*/ 611122 w 658150"/>
                  <a:gd name="connsiteY4" fmla="*/ 46975 h 768868"/>
                  <a:gd name="connsiteX5" fmla="*/ 611122 w 658150"/>
                  <a:gd name="connsiteY5" fmla="*/ 344879 h 768868"/>
                  <a:gd name="connsiteX6" fmla="*/ 494459 w 658150"/>
                  <a:gd name="connsiteY6" fmla="*/ 641059 h 768868"/>
                  <a:gd name="connsiteX7" fmla="*/ 327607 w 658150"/>
                  <a:gd name="connsiteY7" fmla="*/ 721414 h 768868"/>
                  <a:gd name="connsiteX8" fmla="*/ 309983 w 658150"/>
                  <a:gd name="connsiteY8" fmla="*/ 767783 h 768868"/>
                  <a:gd name="connsiteX9" fmla="*/ 329075 w 658150"/>
                  <a:gd name="connsiteY9" fmla="*/ 768868 h 768868"/>
                  <a:gd name="connsiteX10" fmla="*/ 527983 w 658150"/>
                  <a:gd name="connsiteY10" fmla="*/ 673992 h 768868"/>
                  <a:gd name="connsiteX11" fmla="*/ 658151 w 658150"/>
                  <a:gd name="connsiteY11" fmla="*/ 344879 h 768868"/>
                  <a:gd name="connsiteX12" fmla="*/ 658151 w 658150"/>
                  <a:gd name="connsiteY12" fmla="*/ 0 h 768868"/>
                  <a:gd name="connsiteX13" fmla="*/ 32 w 658150"/>
                  <a:gd name="connsiteY13" fmla="*/ 0 h 768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58150" h="768868">
                    <a:moveTo>
                      <a:pt x="0" y="0"/>
                    </a:moveTo>
                    <a:lnTo>
                      <a:pt x="0" y="194347"/>
                    </a:lnTo>
                    <a:lnTo>
                      <a:pt x="46997" y="194347"/>
                    </a:lnTo>
                    <a:lnTo>
                      <a:pt x="46997" y="46975"/>
                    </a:lnTo>
                    <a:lnTo>
                      <a:pt x="611122" y="46975"/>
                    </a:lnTo>
                    <a:lnTo>
                      <a:pt x="611122" y="344879"/>
                    </a:lnTo>
                    <a:cubicBezTo>
                      <a:pt x="611122" y="457721"/>
                      <a:pt x="568595" y="565681"/>
                      <a:pt x="494459" y="641059"/>
                    </a:cubicBezTo>
                    <a:cubicBezTo>
                      <a:pt x="441236" y="695150"/>
                      <a:pt x="384406" y="721893"/>
                      <a:pt x="327607" y="721414"/>
                    </a:cubicBezTo>
                    <a:cubicBezTo>
                      <a:pt x="322498" y="737243"/>
                      <a:pt x="316624" y="752689"/>
                      <a:pt x="309983" y="767783"/>
                    </a:cubicBezTo>
                    <a:cubicBezTo>
                      <a:pt x="316336" y="768326"/>
                      <a:pt x="322690" y="768868"/>
                      <a:pt x="329075" y="768868"/>
                    </a:cubicBezTo>
                    <a:cubicBezTo>
                      <a:pt x="399124" y="768868"/>
                      <a:pt x="466044" y="736956"/>
                      <a:pt x="527983" y="673992"/>
                    </a:cubicBezTo>
                    <a:cubicBezTo>
                      <a:pt x="611920" y="588658"/>
                      <a:pt x="658151" y="471795"/>
                      <a:pt x="658151" y="344879"/>
                    </a:cubicBezTo>
                    <a:lnTo>
                      <a:pt x="658151" y="0"/>
                    </a:lnTo>
                    <a:lnTo>
                      <a:pt x="32" y="0"/>
                    </a:ln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19" name="Freeform 83">
                <a:extLst>
                  <a:ext uri="{FF2B5EF4-FFF2-40B4-BE49-F238E27FC236}">
                    <a16:creationId xmlns:a16="http://schemas.microsoft.com/office/drawing/2014/main" id="{A06DE9B6-C97F-2B24-0317-F45E462604DB}"/>
                  </a:ext>
                </a:extLst>
              </p:cNvPr>
              <p:cNvSpPr/>
              <p:nvPr/>
            </p:nvSpPr>
            <p:spPr>
              <a:xfrm>
                <a:off x="5231247" y="2351920"/>
                <a:ext cx="116311" cy="137606"/>
              </a:xfrm>
              <a:custGeom>
                <a:avLst/>
                <a:gdLst>
                  <a:gd name="connsiteX0" fmla="*/ 0 w 116311"/>
                  <a:gd name="connsiteY0" fmla="*/ 48220 h 137606"/>
                  <a:gd name="connsiteX1" fmla="*/ 69314 w 116311"/>
                  <a:gd name="connsiteY1" fmla="*/ 137607 h 137606"/>
                  <a:gd name="connsiteX2" fmla="*/ 116311 w 116311"/>
                  <a:gd name="connsiteY2" fmla="*/ 137607 h 137606"/>
                  <a:gd name="connsiteX3" fmla="*/ 0 w 116311"/>
                  <a:gd name="connsiteY3" fmla="*/ 0 h 137606"/>
                  <a:gd name="connsiteX4" fmla="*/ 0 w 116311"/>
                  <a:gd name="connsiteY4" fmla="*/ 48252 h 1376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311" h="137606">
                    <a:moveTo>
                      <a:pt x="0" y="48220"/>
                    </a:moveTo>
                    <a:cubicBezTo>
                      <a:pt x="39749" y="58687"/>
                      <a:pt x="69314" y="94621"/>
                      <a:pt x="69314" y="137607"/>
                    </a:cubicBezTo>
                    <a:lnTo>
                      <a:pt x="116311" y="137607"/>
                    </a:lnTo>
                    <a:cubicBezTo>
                      <a:pt x="116311" y="68548"/>
                      <a:pt x="65930" y="11201"/>
                      <a:pt x="0" y="0"/>
                    </a:cubicBezTo>
                    <a:lnTo>
                      <a:pt x="0" y="48252"/>
                    </a:ln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sp>
        <p:nvSpPr>
          <p:cNvPr id="124" name="Rectangle 123">
            <a:extLst>
              <a:ext uri="{FF2B5EF4-FFF2-40B4-BE49-F238E27FC236}">
                <a16:creationId xmlns:a16="http://schemas.microsoft.com/office/drawing/2014/main" id="{AF364967-8169-13F6-517C-5CC55680CC1B}"/>
              </a:ext>
            </a:extLst>
          </p:cNvPr>
          <p:cNvSpPr/>
          <p:nvPr/>
        </p:nvSpPr>
        <p:spPr>
          <a:xfrm>
            <a:off x="8963992" y="3619833"/>
            <a:ext cx="210675" cy="21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rial"/>
                <a:ea typeface="+mn-ea"/>
                <a:cs typeface="+mn-cs"/>
              </a:rPr>
              <a:t>8</a:t>
            </a:r>
          </a:p>
        </p:txBody>
      </p:sp>
      <p:grpSp>
        <p:nvGrpSpPr>
          <p:cNvPr id="125" name="Group 124">
            <a:extLst>
              <a:ext uri="{FF2B5EF4-FFF2-40B4-BE49-F238E27FC236}">
                <a16:creationId xmlns:a16="http://schemas.microsoft.com/office/drawing/2014/main" id="{12C739E9-B45F-9F50-F079-2963BCE16739}"/>
              </a:ext>
            </a:extLst>
          </p:cNvPr>
          <p:cNvGrpSpPr/>
          <p:nvPr/>
        </p:nvGrpSpPr>
        <p:grpSpPr>
          <a:xfrm>
            <a:off x="10713690" y="4563222"/>
            <a:ext cx="611270" cy="604804"/>
            <a:chOff x="8319951" y="5129332"/>
            <a:chExt cx="611270" cy="604804"/>
          </a:xfrm>
        </p:grpSpPr>
        <p:sp>
          <p:nvSpPr>
            <p:cNvPr id="126" name="Freeform 208">
              <a:extLst>
                <a:ext uri="{FF2B5EF4-FFF2-40B4-BE49-F238E27FC236}">
                  <a16:creationId xmlns:a16="http://schemas.microsoft.com/office/drawing/2014/main" id="{5A37C660-136A-A806-09A2-6D5307F43A03}"/>
                </a:ext>
              </a:extLst>
            </p:cNvPr>
            <p:cNvSpPr/>
            <p:nvPr/>
          </p:nvSpPr>
          <p:spPr>
            <a:xfrm>
              <a:off x="8474310" y="5269457"/>
              <a:ext cx="302573" cy="464679"/>
            </a:xfrm>
            <a:custGeom>
              <a:avLst/>
              <a:gdLst>
                <a:gd name="connsiteX0" fmla="*/ 493597 w 493661"/>
                <a:gd name="connsiteY0" fmla="*/ 246684 h 758145"/>
                <a:gd name="connsiteX1" fmla="*/ 246799 w 493661"/>
                <a:gd name="connsiteY1" fmla="*/ 0 h 758145"/>
                <a:gd name="connsiteX2" fmla="*/ 0 w 493661"/>
                <a:gd name="connsiteY2" fmla="*/ 246684 h 758145"/>
                <a:gd name="connsiteX3" fmla="*/ 223300 w 493661"/>
                <a:gd name="connsiteY3" fmla="*/ 492187 h 758145"/>
                <a:gd name="connsiteX4" fmla="*/ 223300 w 493661"/>
                <a:gd name="connsiteY4" fmla="*/ 527578 h 758145"/>
                <a:gd name="connsiteX5" fmla="*/ 196194 w 493661"/>
                <a:gd name="connsiteY5" fmla="*/ 572128 h 758145"/>
                <a:gd name="connsiteX6" fmla="*/ 196194 w 493661"/>
                <a:gd name="connsiteY6" fmla="*/ 707532 h 758145"/>
                <a:gd name="connsiteX7" fmla="*/ 246831 w 493661"/>
                <a:gd name="connsiteY7" fmla="*/ 758146 h 758145"/>
                <a:gd name="connsiteX8" fmla="*/ 297467 w 493661"/>
                <a:gd name="connsiteY8" fmla="*/ 707532 h 758145"/>
                <a:gd name="connsiteX9" fmla="*/ 297467 w 493661"/>
                <a:gd name="connsiteY9" fmla="*/ 572128 h 758145"/>
                <a:gd name="connsiteX10" fmla="*/ 270361 w 493661"/>
                <a:gd name="connsiteY10" fmla="*/ 527578 h 758145"/>
                <a:gd name="connsiteX11" fmla="*/ 270361 w 493661"/>
                <a:gd name="connsiteY11" fmla="*/ 492187 h 758145"/>
                <a:gd name="connsiteX12" fmla="*/ 493661 w 493661"/>
                <a:gd name="connsiteY12" fmla="*/ 246684 h 758145"/>
                <a:gd name="connsiteX13" fmla="*/ 46997 w 493661"/>
                <a:gd name="connsiteY13" fmla="*/ 246684 h 758145"/>
                <a:gd name="connsiteX14" fmla="*/ 246799 w 493661"/>
                <a:gd name="connsiteY14" fmla="*/ 46975 h 758145"/>
                <a:gd name="connsiteX15" fmla="*/ 446600 w 493661"/>
                <a:gd name="connsiteY15" fmla="*/ 246684 h 758145"/>
                <a:gd name="connsiteX16" fmla="*/ 246799 w 493661"/>
                <a:gd name="connsiteY16" fmla="*/ 446392 h 758145"/>
                <a:gd name="connsiteX17" fmla="*/ 46997 w 493661"/>
                <a:gd name="connsiteY17" fmla="*/ 246684 h 758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93661" h="758145">
                  <a:moveTo>
                    <a:pt x="493597" y="246684"/>
                  </a:moveTo>
                  <a:cubicBezTo>
                    <a:pt x="493597" y="110673"/>
                    <a:pt x="382873" y="0"/>
                    <a:pt x="246799" y="0"/>
                  </a:cubicBezTo>
                  <a:cubicBezTo>
                    <a:pt x="110724" y="0"/>
                    <a:pt x="0" y="110673"/>
                    <a:pt x="0" y="246684"/>
                  </a:cubicBezTo>
                  <a:cubicBezTo>
                    <a:pt x="0" y="374781"/>
                    <a:pt x="98208" y="480283"/>
                    <a:pt x="223300" y="492187"/>
                  </a:cubicBezTo>
                  <a:lnTo>
                    <a:pt x="223300" y="527578"/>
                  </a:lnTo>
                  <a:cubicBezTo>
                    <a:pt x="207272" y="536066"/>
                    <a:pt x="196194" y="552757"/>
                    <a:pt x="196194" y="572128"/>
                  </a:cubicBezTo>
                  <a:lnTo>
                    <a:pt x="196194" y="707532"/>
                  </a:lnTo>
                  <a:cubicBezTo>
                    <a:pt x="196194" y="735424"/>
                    <a:pt x="218894" y="758146"/>
                    <a:pt x="246831" y="758146"/>
                  </a:cubicBezTo>
                  <a:cubicBezTo>
                    <a:pt x="274767" y="758146"/>
                    <a:pt x="297467" y="735456"/>
                    <a:pt x="297467" y="707532"/>
                  </a:cubicBezTo>
                  <a:lnTo>
                    <a:pt x="297467" y="572128"/>
                  </a:lnTo>
                  <a:cubicBezTo>
                    <a:pt x="297467" y="552757"/>
                    <a:pt x="286388" y="536098"/>
                    <a:pt x="270361" y="527578"/>
                  </a:cubicBezTo>
                  <a:lnTo>
                    <a:pt x="270361" y="492187"/>
                  </a:lnTo>
                  <a:cubicBezTo>
                    <a:pt x="395452" y="480315"/>
                    <a:pt x="493661" y="374781"/>
                    <a:pt x="493661" y="246684"/>
                  </a:cubicBezTo>
                  <a:close/>
                  <a:moveTo>
                    <a:pt x="46997" y="246684"/>
                  </a:moveTo>
                  <a:cubicBezTo>
                    <a:pt x="46997" y="136554"/>
                    <a:pt x="136617" y="46975"/>
                    <a:pt x="246799" y="46975"/>
                  </a:cubicBezTo>
                  <a:cubicBezTo>
                    <a:pt x="356980" y="46975"/>
                    <a:pt x="446600" y="136554"/>
                    <a:pt x="446600" y="246684"/>
                  </a:cubicBezTo>
                  <a:cubicBezTo>
                    <a:pt x="446600" y="356814"/>
                    <a:pt x="356980" y="446392"/>
                    <a:pt x="246799" y="446392"/>
                  </a:cubicBezTo>
                  <a:cubicBezTo>
                    <a:pt x="136617" y="446392"/>
                    <a:pt x="46997" y="356814"/>
                    <a:pt x="46997" y="246684"/>
                  </a:cubicBezTo>
                  <a:close/>
                </a:path>
              </a:pathLst>
            </a:custGeom>
            <a:solidFill>
              <a:schemeClr val="accent2"/>
            </a:solid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nvGrpSpPr>
            <p:cNvPr id="127" name="Graphic 2">
              <a:extLst>
                <a:ext uri="{FF2B5EF4-FFF2-40B4-BE49-F238E27FC236}">
                  <a16:creationId xmlns:a16="http://schemas.microsoft.com/office/drawing/2014/main" id="{FDACF94C-B0E0-C025-FF55-638EB9088CED}"/>
                </a:ext>
              </a:extLst>
            </p:cNvPr>
            <p:cNvGrpSpPr/>
            <p:nvPr/>
          </p:nvGrpSpPr>
          <p:grpSpPr>
            <a:xfrm>
              <a:off x="8319951" y="5129332"/>
              <a:ext cx="611270" cy="481187"/>
              <a:chOff x="4544585" y="0"/>
              <a:chExt cx="997315" cy="785079"/>
            </a:xfrm>
            <a:solidFill>
              <a:schemeClr val="tx1"/>
            </a:solidFill>
          </p:grpSpPr>
          <p:sp>
            <p:nvSpPr>
              <p:cNvPr id="128" name="Freeform 210">
                <a:extLst>
                  <a:ext uri="{FF2B5EF4-FFF2-40B4-BE49-F238E27FC236}">
                    <a16:creationId xmlns:a16="http://schemas.microsoft.com/office/drawing/2014/main" id="{95BFD7F7-B9E1-BDEC-A8FA-D541A0F6B821}"/>
                  </a:ext>
                </a:extLst>
              </p:cNvPr>
              <p:cNvSpPr/>
              <p:nvPr/>
            </p:nvSpPr>
            <p:spPr>
              <a:xfrm>
                <a:off x="4544585" y="0"/>
                <a:ext cx="997315" cy="785079"/>
              </a:xfrm>
              <a:custGeom>
                <a:avLst/>
                <a:gdLst>
                  <a:gd name="connsiteX0" fmla="*/ 988088 w 997315"/>
                  <a:gd name="connsiteY0" fmla="*/ 456540 h 785079"/>
                  <a:gd name="connsiteX1" fmla="*/ 891348 w 997315"/>
                  <a:gd name="connsiteY1" fmla="*/ 341911 h 785079"/>
                  <a:gd name="connsiteX2" fmla="*/ 986875 w 997315"/>
                  <a:gd name="connsiteY2" fmla="*/ 226419 h 785079"/>
                  <a:gd name="connsiteX3" fmla="*/ 950638 w 997315"/>
                  <a:gd name="connsiteY3" fmla="*/ 196485 h 785079"/>
                  <a:gd name="connsiteX4" fmla="*/ 857569 w 997315"/>
                  <a:gd name="connsiteY4" fmla="*/ 309041 h 785079"/>
                  <a:gd name="connsiteX5" fmla="*/ 729349 w 997315"/>
                  <a:gd name="connsiteY5" fmla="*/ 211484 h 785079"/>
                  <a:gd name="connsiteX6" fmla="*/ 801281 w 997315"/>
                  <a:gd name="connsiteY6" fmla="*/ 81919 h 785079"/>
                  <a:gd name="connsiteX7" fmla="*/ 760159 w 997315"/>
                  <a:gd name="connsiteY7" fmla="*/ 59102 h 785079"/>
                  <a:gd name="connsiteX8" fmla="*/ 688099 w 997315"/>
                  <a:gd name="connsiteY8" fmla="*/ 188890 h 785079"/>
                  <a:gd name="connsiteX9" fmla="*/ 522140 w 997315"/>
                  <a:gd name="connsiteY9" fmla="*/ 141787 h 785079"/>
                  <a:gd name="connsiteX10" fmla="*/ 522140 w 997315"/>
                  <a:gd name="connsiteY10" fmla="*/ 0 h 785079"/>
                  <a:gd name="connsiteX11" fmla="*/ 475143 w 997315"/>
                  <a:gd name="connsiteY11" fmla="*/ 0 h 785079"/>
                  <a:gd name="connsiteX12" fmla="*/ 475143 w 997315"/>
                  <a:gd name="connsiteY12" fmla="*/ 141787 h 785079"/>
                  <a:gd name="connsiteX13" fmla="*/ 309185 w 997315"/>
                  <a:gd name="connsiteY13" fmla="*/ 188890 h 785079"/>
                  <a:gd name="connsiteX14" fmla="*/ 237124 w 997315"/>
                  <a:gd name="connsiteY14" fmla="*/ 59102 h 785079"/>
                  <a:gd name="connsiteX15" fmla="*/ 196002 w 997315"/>
                  <a:gd name="connsiteY15" fmla="*/ 81919 h 785079"/>
                  <a:gd name="connsiteX16" fmla="*/ 267934 w 997315"/>
                  <a:gd name="connsiteY16" fmla="*/ 211484 h 785079"/>
                  <a:gd name="connsiteX17" fmla="*/ 139714 w 997315"/>
                  <a:gd name="connsiteY17" fmla="*/ 309041 h 785079"/>
                  <a:gd name="connsiteX18" fmla="*/ 46646 w 997315"/>
                  <a:gd name="connsiteY18" fmla="*/ 196485 h 785079"/>
                  <a:gd name="connsiteX19" fmla="*/ 10408 w 997315"/>
                  <a:gd name="connsiteY19" fmla="*/ 226419 h 785079"/>
                  <a:gd name="connsiteX20" fmla="*/ 105935 w 997315"/>
                  <a:gd name="connsiteY20" fmla="*/ 341943 h 785079"/>
                  <a:gd name="connsiteX21" fmla="*/ 9195 w 997315"/>
                  <a:gd name="connsiteY21" fmla="*/ 456572 h 785079"/>
                  <a:gd name="connsiteX22" fmla="*/ 0 w 997315"/>
                  <a:gd name="connsiteY22" fmla="*/ 469912 h 785079"/>
                  <a:gd name="connsiteX23" fmla="*/ 9195 w 997315"/>
                  <a:gd name="connsiteY23" fmla="*/ 483251 h 785079"/>
                  <a:gd name="connsiteX24" fmla="*/ 398486 w 997315"/>
                  <a:gd name="connsiteY24" fmla="*/ 785080 h 785079"/>
                  <a:gd name="connsiteX25" fmla="*/ 410778 w 997315"/>
                  <a:gd name="connsiteY25" fmla="*/ 739732 h 785079"/>
                  <a:gd name="connsiteX26" fmla="*/ 57693 w 997315"/>
                  <a:gd name="connsiteY26" fmla="*/ 469912 h 785079"/>
                  <a:gd name="connsiteX27" fmla="*/ 498642 w 997315"/>
                  <a:gd name="connsiteY27" fmla="*/ 187997 h 785079"/>
                  <a:gd name="connsiteX28" fmla="*/ 939591 w 997315"/>
                  <a:gd name="connsiteY28" fmla="*/ 469912 h 785079"/>
                  <a:gd name="connsiteX29" fmla="*/ 587208 w 997315"/>
                  <a:gd name="connsiteY29" fmla="*/ 739541 h 785079"/>
                  <a:gd name="connsiteX30" fmla="*/ 599596 w 997315"/>
                  <a:gd name="connsiteY30" fmla="*/ 784888 h 785079"/>
                  <a:gd name="connsiteX31" fmla="*/ 988120 w 997315"/>
                  <a:gd name="connsiteY31" fmla="*/ 483251 h 785079"/>
                  <a:gd name="connsiteX32" fmla="*/ 997315 w 997315"/>
                  <a:gd name="connsiteY32" fmla="*/ 469912 h 785079"/>
                  <a:gd name="connsiteX33" fmla="*/ 988120 w 997315"/>
                  <a:gd name="connsiteY33" fmla="*/ 456572 h 785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997315" h="785079">
                    <a:moveTo>
                      <a:pt x="988088" y="456540"/>
                    </a:moveTo>
                    <a:cubicBezTo>
                      <a:pt x="984576" y="451435"/>
                      <a:pt x="949265" y="401013"/>
                      <a:pt x="891348" y="341911"/>
                    </a:cubicBezTo>
                    <a:lnTo>
                      <a:pt x="986875" y="226419"/>
                    </a:lnTo>
                    <a:lnTo>
                      <a:pt x="950638" y="196485"/>
                    </a:lnTo>
                    <a:lnTo>
                      <a:pt x="857569" y="309041"/>
                    </a:lnTo>
                    <a:cubicBezTo>
                      <a:pt x="820853" y="275022"/>
                      <a:pt x="777591" y="240397"/>
                      <a:pt x="729349" y="211484"/>
                    </a:cubicBezTo>
                    <a:lnTo>
                      <a:pt x="801281" y="81919"/>
                    </a:lnTo>
                    <a:lnTo>
                      <a:pt x="760159" y="59102"/>
                    </a:lnTo>
                    <a:lnTo>
                      <a:pt x="688099" y="188890"/>
                    </a:lnTo>
                    <a:cubicBezTo>
                      <a:pt x="636855" y="163456"/>
                      <a:pt x="581014" y="145617"/>
                      <a:pt x="522140" y="141787"/>
                    </a:cubicBezTo>
                    <a:lnTo>
                      <a:pt x="522140" y="0"/>
                    </a:lnTo>
                    <a:lnTo>
                      <a:pt x="475143" y="0"/>
                    </a:lnTo>
                    <a:lnTo>
                      <a:pt x="475143" y="141787"/>
                    </a:lnTo>
                    <a:cubicBezTo>
                      <a:pt x="416269" y="145617"/>
                      <a:pt x="360428" y="163456"/>
                      <a:pt x="309185" y="188890"/>
                    </a:cubicBezTo>
                    <a:lnTo>
                      <a:pt x="237124" y="59102"/>
                    </a:lnTo>
                    <a:lnTo>
                      <a:pt x="196002" y="81919"/>
                    </a:lnTo>
                    <a:lnTo>
                      <a:pt x="267934" y="211484"/>
                    </a:lnTo>
                    <a:cubicBezTo>
                      <a:pt x="219692" y="240397"/>
                      <a:pt x="176431" y="275022"/>
                      <a:pt x="139714" y="309041"/>
                    </a:cubicBezTo>
                    <a:lnTo>
                      <a:pt x="46646" y="196485"/>
                    </a:lnTo>
                    <a:lnTo>
                      <a:pt x="10408" y="226419"/>
                    </a:lnTo>
                    <a:lnTo>
                      <a:pt x="105935" y="341943"/>
                    </a:lnTo>
                    <a:cubicBezTo>
                      <a:pt x="48019" y="401045"/>
                      <a:pt x="12707" y="451466"/>
                      <a:pt x="9195" y="456572"/>
                    </a:cubicBezTo>
                    <a:lnTo>
                      <a:pt x="0" y="469912"/>
                    </a:lnTo>
                    <a:lnTo>
                      <a:pt x="9195" y="483251"/>
                    </a:lnTo>
                    <a:cubicBezTo>
                      <a:pt x="15996" y="493112"/>
                      <a:pt x="178123" y="725403"/>
                      <a:pt x="398486" y="785080"/>
                    </a:cubicBezTo>
                    <a:lnTo>
                      <a:pt x="410778" y="739732"/>
                    </a:lnTo>
                    <a:cubicBezTo>
                      <a:pt x="236135" y="692438"/>
                      <a:pt x="95175" y="519504"/>
                      <a:pt x="57693" y="469912"/>
                    </a:cubicBezTo>
                    <a:cubicBezTo>
                      <a:pt x="101274" y="412310"/>
                      <a:pt x="284856" y="187997"/>
                      <a:pt x="498642" y="187997"/>
                    </a:cubicBezTo>
                    <a:cubicBezTo>
                      <a:pt x="712427" y="187997"/>
                      <a:pt x="896010" y="412310"/>
                      <a:pt x="939591" y="469912"/>
                    </a:cubicBezTo>
                    <a:cubicBezTo>
                      <a:pt x="902140" y="519408"/>
                      <a:pt x="761532" y="691959"/>
                      <a:pt x="587208" y="739541"/>
                    </a:cubicBezTo>
                    <a:lnTo>
                      <a:pt x="599596" y="784888"/>
                    </a:lnTo>
                    <a:cubicBezTo>
                      <a:pt x="819576" y="724861"/>
                      <a:pt x="981352" y="493080"/>
                      <a:pt x="988120" y="483251"/>
                    </a:cubicBezTo>
                    <a:lnTo>
                      <a:pt x="997315" y="469912"/>
                    </a:lnTo>
                    <a:lnTo>
                      <a:pt x="988120" y="456572"/>
                    </a:ln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29" name="Freeform 211">
                <a:extLst>
                  <a:ext uri="{FF2B5EF4-FFF2-40B4-BE49-F238E27FC236}">
                    <a16:creationId xmlns:a16="http://schemas.microsoft.com/office/drawing/2014/main" id="{3423556B-A3A0-57B4-1031-9735AEB8B614}"/>
                  </a:ext>
                </a:extLst>
              </p:cNvPr>
              <p:cNvSpPr/>
              <p:nvPr/>
            </p:nvSpPr>
            <p:spPr>
              <a:xfrm>
                <a:off x="4878704" y="310859"/>
                <a:ext cx="329043" cy="328890"/>
              </a:xfrm>
              <a:custGeom>
                <a:avLst/>
                <a:gdLst>
                  <a:gd name="connsiteX0" fmla="*/ 329044 w 329043"/>
                  <a:gd name="connsiteY0" fmla="*/ 164445 h 328890"/>
                  <a:gd name="connsiteX1" fmla="*/ 164522 w 329043"/>
                  <a:gd name="connsiteY1" fmla="*/ 0 h 328890"/>
                  <a:gd name="connsiteX2" fmla="*/ 0 w 329043"/>
                  <a:gd name="connsiteY2" fmla="*/ 164445 h 328890"/>
                  <a:gd name="connsiteX3" fmla="*/ 164522 w 329043"/>
                  <a:gd name="connsiteY3" fmla="*/ 328890 h 328890"/>
                  <a:gd name="connsiteX4" fmla="*/ 329044 w 329043"/>
                  <a:gd name="connsiteY4" fmla="*/ 164445 h 328890"/>
                  <a:gd name="connsiteX5" fmla="*/ 262443 w 329043"/>
                  <a:gd name="connsiteY5" fmla="*/ 229132 h 328890"/>
                  <a:gd name="connsiteX6" fmla="*/ 197726 w 329043"/>
                  <a:gd name="connsiteY6" fmla="*/ 164445 h 328890"/>
                  <a:gd name="connsiteX7" fmla="*/ 262443 w 329043"/>
                  <a:gd name="connsiteY7" fmla="*/ 99759 h 328890"/>
                  <a:gd name="connsiteX8" fmla="*/ 282015 w 329043"/>
                  <a:gd name="connsiteY8" fmla="*/ 164445 h 328890"/>
                  <a:gd name="connsiteX9" fmla="*/ 262443 w 329043"/>
                  <a:gd name="connsiteY9" fmla="*/ 229132 h 328890"/>
                  <a:gd name="connsiteX10" fmla="*/ 229207 w 329043"/>
                  <a:gd name="connsiteY10" fmla="*/ 66569 h 328890"/>
                  <a:gd name="connsiteX11" fmla="*/ 164490 w 329043"/>
                  <a:gd name="connsiteY11" fmla="*/ 131256 h 328890"/>
                  <a:gd name="connsiteX12" fmla="*/ 99773 w 329043"/>
                  <a:gd name="connsiteY12" fmla="*/ 66569 h 328890"/>
                  <a:gd name="connsiteX13" fmla="*/ 164490 w 329043"/>
                  <a:gd name="connsiteY13" fmla="*/ 47007 h 328890"/>
                  <a:gd name="connsiteX14" fmla="*/ 229207 w 329043"/>
                  <a:gd name="connsiteY14" fmla="*/ 66569 h 328890"/>
                  <a:gd name="connsiteX15" fmla="*/ 66569 w 329043"/>
                  <a:gd name="connsiteY15" fmla="*/ 99790 h 328890"/>
                  <a:gd name="connsiteX16" fmla="*/ 131285 w 329043"/>
                  <a:gd name="connsiteY16" fmla="*/ 164477 h 328890"/>
                  <a:gd name="connsiteX17" fmla="*/ 66569 w 329043"/>
                  <a:gd name="connsiteY17" fmla="*/ 229164 h 328890"/>
                  <a:gd name="connsiteX18" fmla="*/ 46997 w 329043"/>
                  <a:gd name="connsiteY18" fmla="*/ 164477 h 328890"/>
                  <a:gd name="connsiteX19" fmla="*/ 66569 w 329043"/>
                  <a:gd name="connsiteY19" fmla="*/ 99790 h 328890"/>
                  <a:gd name="connsiteX20" fmla="*/ 99805 w 329043"/>
                  <a:gd name="connsiteY20" fmla="*/ 262353 h 328890"/>
                  <a:gd name="connsiteX21" fmla="*/ 164522 w 329043"/>
                  <a:gd name="connsiteY21" fmla="*/ 197666 h 328890"/>
                  <a:gd name="connsiteX22" fmla="*/ 229239 w 329043"/>
                  <a:gd name="connsiteY22" fmla="*/ 262353 h 328890"/>
                  <a:gd name="connsiteX23" fmla="*/ 164522 w 329043"/>
                  <a:gd name="connsiteY23" fmla="*/ 281915 h 328890"/>
                  <a:gd name="connsiteX24" fmla="*/ 99805 w 329043"/>
                  <a:gd name="connsiteY24" fmla="*/ 262353 h 328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29043" h="328890">
                    <a:moveTo>
                      <a:pt x="329044" y="164445"/>
                    </a:moveTo>
                    <a:cubicBezTo>
                      <a:pt x="329044" y="73750"/>
                      <a:pt x="255227" y="0"/>
                      <a:pt x="164522" y="0"/>
                    </a:cubicBezTo>
                    <a:cubicBezTo>
                      <a:pt x="73816" y="0"/>
                      <a:pt x="0" y="73782"/>
                      <a:pt x="0" y="164445"/>
                    </a:cubicBezTo>
                    <a:cubicBezTo>
                      <a:pt x="0" y="255109"/>
                      <a:pt x="73816" y="328890"/>
                      <a:pt x="164522" y="328890"/>
                    </a:cubicBezTo>
                    <a:cubicBezTo>
                      <a:pt x="255227" y="328890"/>
                      <a:pt x="329044" y="255109"/>
                      <a:pt x="329044" y="164445"/>
                    </a:cubicBezTo>
                    <a:close/>
                    <a:moveTo>
                      <a:pt x="262443" y="229132"/>
                    </a:moveTo>
                    <a:lnTo>
                      <a:pt x="197726" y="164445"/>
                    </a:lnTo>
                    <a:lnTo>
                      <a:pt x="262443" y="99759"/>
                    </a:lnTo>
                    <a:cubicBezTo>
                      <a:pt x="274767" y="118332"/>
                      <a:pt x="282015" y="140543"/>
                      <a:pt x="282015" y="164445"/>
                    </a:cubicBezTo>
                    <a:cubicBezTo>
                      <a:pt x="282015" y="188348"/>
                      <a:pt x="274767" y="210559"/>
                      <a:pt x="262443" y="229132"/>
                    </a:cubicBezTo>
                    <a:close/>
                    <a:moveTo>
                      <a:pt x="229207" y="66569"/>
                    </a:moveTo>
                    <a:lnTo>
                      <a:pt x="164490" y="131256"/>
                    </a:lnTo>
                    <a:lnTo>
                      <a:pt x="99773" y="66569"/>
                    </a:lnTo>
                    <a:cubicBezTo>
                      <a:pt x="118355" y="54251"/>
                      <a:pt x="140576" y="47007"/>
                      <a:pt x="164490" y="47007"/>
                    </a:cubicBezTo>
                    <a:cubicBezTo>
                      <a:pt x="188403" y="47007"/>
                      <a:pt x="210625" y="54283"/>
                      <a:pt x="229207" y="66569"/>
                    </a:cubicBezTo>
                    <a:close/>
                    <a:moveTo>
                      <a:pt x="66569" y="99790"/>
                    </a:moveTo>
                    <a:lnTo>
                      <a:pt x="131285" y="164477"/>
                    </a:lnTo>
                    <a:lnTo>
                      <a:pt x="66569" y="229164"/>
                    </a:lnTo>
                    <a:cubicBezTo>
                      <a:pt x="54245" y="210591"/>
                      <a:pt x="46997" y="188380"/>
                      <a:pt x="46997" y="164477"/>
                    </a:cubicBezTo>
                    <a:cubicBezTo>
                      <a:pt x="46997" y="140575"/>
                      <a:pt x="54245" y="118364"/>
                      <a:pt x="66569" y="99790"/>
                    </a:cubicBezTo>
                    <a:close/>
                    <a:moveTo>
                      <a:pt x="99805" y="262353"/>
                    </a:moveTo>
                    <a:lnTo>
                      <a:pt x="164522" y="197666"/>
                    </a:lnTo>
                    <a:lnTo>
                      <a:pt x="229239" y="262353"/>
                    </a:lnTo>
                    <a:cubicBezTo>
                      <a:pt x="210657" y="274671"/>
                      <a:pt x="188435" y="281915"/>
                      <a:pt x="164522" y="281915"/>
                    </a:cubicBezTo>
                    <a:cubicBezTo>
                      <a:pt x="140608" y="281915"/>
                      <a:pt x="118387" y="274639"/>
                      <a:pt x="99805" y="262353"/>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sp>
        <p:nvSpPr>
          <p:cNvPr id="130" name="Rectangle 129">
            <a:extLst>
              <a:ext uri="{FF2B5EF4-FFF2-40B4-BE49-F238E27FC236}">
                <a16:creationId xmlns:a16="http://schemas.microsoft.com/office/drawing/2014/main" id="{3102C91F-0C59-6E01-AEC3-BE630FFF42FD}"/>
              </a:ext>
            </a:extLst>
          </p:cNvPr>
          <p:cNvSpPr/>
          <p:nvPr/>
        </p:nvSpPr>
        <p:spPr>
          <a:xfrm>
            <a:off x="8963992" y="4543883"/>
            <a:ext cx="210675" cy="21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rial"/>
                <a:ea typeface="+mn-ea"/>
                <a:cs typeface="+mn-cs"/>
              </a:rPr>
              <a:t>9</a:t>
            </a:r>
          </a:p>
        </p:txBody>
      </p:sp>
      <p:grpSp>
        <p:nvGrpSpPr>
          <p:cNvPr id="131" name="Group 130">
            <a:extLst>
              <a:ext uri="{FF2B5EF4-FFF2-40B4-BE49-F238E27FC236}">
                <a16:creationId xmlns:a16="http://schemas.microsoft.com/office/drawing/2014/main" id="{4D04ADF1-F9B7-FA87-3EE6-7B9771A35B6B}"/>
              </a:ext>
            </a:extLst>
          </p:cNvPr>
          <p:cNvGrpSpPr/>
          <p:nvPr/>
        </p:nvGrpSpPr>
        <p:grpSpPr>
          <a:xfrm>
            <a:off x="10748318" y="5563685"/>
            <a:ext cx="542014" cy="604782"/>
            <a:chOff x="10282301" y="5129343"/>
            <a:chExt cx="542014" cy="604782"/>
          </a:xfrm>
        </p:grpSpPr>
        <p:sp>
          <p:nvSpPr>
            <p:cNvPr id="132" name="Freeform 213">
              <a:extLst>
                <a:ext uri="{FF2B5EF4-FFF2-40B4-BE49-F238E27FC236}">
                  <a16:creationId xmlns:a16="http://schemas.microsoft.com/office/drawing/2014/main" id="{CA8B2113-35B7-299E-2A43-52639B78A148}"/>
                </a:ext>
              </a:extLst>
            </p:cNvPr>
            <p:cNvSpPr/>
            <p:nvPr/>
          </p:nvSpPr>
          <p:spPr>
            <a:xfrm>
              <a:off x="10709055" y="5129343"/>
              <a:ext cx="115260" cy="604782"/>
            </a:xfrm>
            <a:custGeom>
              <a:avLst/>
              <a:gdLst>
                <a:gd name="connsiteX0" fmla="*/ 0 w 188052"/>
                <a:gd name="connsiteY0" fmla="*/ 0 h 986735"/>
                <a:gd name="connsiteX1" fmla="*/ 188052 w 188052"/>
                <a:gd name="connsiteY1" fmla="*/ 0 h 986735"/>
                <a:gd name="connsiteX2" fmla="*/ 188052 w 188052"/>
                <a:gd name="connsiteY2" fmla="*/ 986735 h 986735"/>
                <a:gd name="connsiteX3" fmla="*/ 0 w 188052"/>
                <a:gd name="connsiteY3" fmla="*/ 986735 h 986735"/>
              </a:gdLst>
              <a:ahLst/>
              <a:cxnLst>
                <a:cxn ang="0">
                  <a:pos x="connsiteX0" y="connsiteY0"/>
                </a:cxn>
                <a:cxn ang="0">
                  <a:pos x="connsiteX1" y="connsiteY1"/>
                </a:cxn>
                <a:cxn ang="0">
                  <a:pos x="connsiteX2" y="connsiteY2"/>
                </a:cxn>
                <a:cxn ang="0">
                  <a:pos x="connsiteX3" y="connsiteY3"/>
                </a:cxn>
              </a:cxnLst>
              <a:rect l="l" t="t" r="r" b="b"/>
              <a:pathLst>
                <a:path w="188052" h="986735">
                  <a:moveTo>
                    <a:pt x="0" y="0"/>
                  </a:moveTo>
                  <a:lnTo>
                    <a:pt x="188052" y="0"/>
                  </a:lnTo>
                  <a:lnTo>
                    <a:pt x="188052" y="986735"/>
                  </a:lnTo>
                  <a:lnTo>
                    <a:pt x="0" y="986735"/>
                  </a:lnTo>
                  <a:close/>
                </a:path>
              </a:pathLst>
            </a:custGeom>
            <a:solidFill>
              <a:schemeClr val="accent2"/>
            </a:solid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33" name="Freeform 214">
              <a:extLst>
                <a:ext uri="{FF2B5EF4-FFF2-40B4-BE49-F238E27FC236}">
                  <a16:creationId xmlns:a16="http://schemas.microsoft.com/office/drawing/2014/main" id="{6E8B7056-A95B-9F60-8444-E2AA6281CA54}"/>
                </a:ext>
              </a:extLst>
            </p:cNvPr>
            <p:cNvSpPr/>
            <p:nvPr/>
          </p:nvSpPr>
          <p:spPr>
            <a:xfrm>
              <a:off x="10282301" y="5207739"/>
              <a:ext cx="406879" cy="526386"/>
            </a:xfrm>
            <a:custGeom>
              <a:avLst/>
              <a:gdLst>
                <a:gd name="connsiteX0" fmla="*/ 603330 w 663843"/>
                <a:gd name="connsiteY0" fmla="*/ 316507 h 858827"/>
                <a:gd name="connsiteX1" fmla="*/ 543817 w 663843"/>
                <a:gd name="connsiteY1" fmla="*/ 269053 h 858827"/>
                <a:gd name="connsiteX2" fmla="*/ 558248 w 663843"/>
                <a:gd name="connsiteY2" fmla="*/ 242501 h 858827"/>
                <a:gd name="connsiteX3" fmla="*/ 556524 w 663843"/>
                <a:gd name="connsiteY3" fmla="*/ 141498 h 858827"/>
                <a:gd name="connsiteX4" fmla="*/ 535037 w 663843"/>
                <a:gd name="connsiteY4" fmla="*/ 91842 h 858827"/>
                <a:gd name="connsiteX5" fmla="*/ 422781 w 663843"/>
                <a:gd name="connsiteY5" fmla="*/ 860 h 858827"/>
                <a:gd name="connsiteX6" fmla="*/ 303628 w 663843"/>
                <a:gd name="connsiteY6" fmla="*/ 52367 h 858827"/>
                <a:gd name="connsiteX7" fmla="*/ 293060 w 663843"/>
                <a:gd name="connsiteY7" fmla="*/ 196388 h 858827"/>
                <a:gd name="connsiteX8" fmla="*/ 314547 w 663843"/>
                <a:gd name="connsiteY8" fmla="*/ 246075 h 858827"/>
                <a:gd name="connsiteX9" fmla="*/ 387054 w 663843"/>
                <a:gd name="connsiteY9" fmla="*/ 316475 h 858827"/>
                <a:gd name="connsiteX10" fmla="*/ 415054 w 663843"/>
                <a:gd name="connsiteY10" fmla="*/ 323974 h 858827"/>
                <a:gd name="connsiteX11" fmla="*/ 406625 w 663843"/>
                <a:gd name="connsiteY11" fmla="*/ 375768 h 858827"/>
                <a:gd name="connsiteX12" fmla="*/ 289037 w 663843"/>
                <a:gd name="connsiteY12" fmla="*/ 440168 h 858827"/>
                <a:gd name="connsiteX13" fmla="*/ 257141 w 663843"/>
                <a:gd name="connsiteY13" fmla="*/ 451560 h 858827"/>
                <a:gd name="connsiteX14" fmla="*/ 202865 w 663843"/>
                <a:gd name="connsiteY14" fmla="*/ 444667 h 858827"/>
                <a:gd name="connsiteX15" fmla="*/ 154942 w 663843"/>
                <a:gd name="connsiteY15" fmla="*/ 476516 h 858827"/>
                <a:gd name="connsiteX16" fmla="*/ 106284 w 663843"/>
                <a:gd name="connsiteY16" fmla="*/ 482260 h 858827"/>
                <a:gd name="connsiteX17" fmla="*/ 56318 w 663843"/>
                <a:gd name="connsiteY17" fmla="*/ 534565 h 858827"/>
                <a:gd name="connsiteX18" fmla="*/ 91981 w 663843"/>
                <a:gd name="connsiteY18" fmla="*/ 587380 h 858827"/>
                <a:gd name="connsiteX19" fmla="*/ 10726 w 663843"/>
                <a:gd name="connsiteY19" fmla="*/ 733571 h 858827"/>
                <a:gd name="connsiteX20" fmla="*/ 11747 w 663843"/>
                <a:gd name="connsiteY20" fmla="*/ 817278 h 858827"/>
                <a:gd name="connsiteX21" fmla="*/ 84446 w 663843"/>
                <a:gd name="connsiteY21" fmla="*/ 858828 h 858827"/>
                <a:gd name="connsiteX22" fmla="*/ 159890 w 663843"/>
                <a:gd name="connsiteY22" fmla="*/ 812236 h 858827"/>
                <a:gd name="connsiteX23" fmla="*/ 216083 w 663843"/>
                <a:gd name="connsiteY23" fmla="*/ 699936 h 858827"/>
                <a:gd name="connsiteX24" fmla="*/ 239454 w 663843"/>
                <a:gd name="connsiteY24" fmla="*/ 746655 h 858827"/>
                <a:gd name="connsiteX25" fmla="*/ 354296 w 663843"/>
                <a:gd name="connsiteY25" fmla="*/ 848967 h 858827"/>
                <a:gd name="connsiteX26" fmla="*/ 573829 w 663843"/>
                <a:gd name="connsiteY26" fmla="*/ 779525 h 858827"/>
                <a:gd name="connsiteX27" fmla="*/ 603330 w 663843"/>
                <a:gd name="connsiteY27" fmla="*/ 316475 h 858827"/>
                <a:gd name="connsiteX28" fmla="*/ 357713 w 663843"/>
                <a:gd name="connsiteY28" fmla="*/ 227471 h 858827"/>
                <a:gd name="connsiteX29" fmla="*/ 336225 w 663843"/>
                <a:gd name="connsiteY29" fmla="*/ 177783 h 858827"/>
                <a:gd name="connsiteX30" fmla="*/ 341366 w 663843"/>
                <a:gd name="connsiteY30" fmla="*/ 80386 h 858827"/>
                <a:gd name="connsiteX31" fmla="*/ 408285 w 663843"/>
                <a:gd name="connsiteY31" fmla="*/ 47037 h 858827"/>
                <a:gd name="connsiteX32" fmla="*/ 417385 w 663843"/>
                <a:gd name="connsiteY32" fmla="*/ 47580 h 858827"/>
                <a:gd name="connsiteX33" fmla="*/ 491903 w 663843"/>
                <a:gd name="connsiteY33" fmla="*/ 110511 h 858827"/>
                <a:gd name="connsiteX34" fmla="*/ 491903 w 663843"/>
                <a:gd name="connsiteY34" fmla="*/ 110511 h 858827"/>
                <a:gd name="connsiteX35" fmla="*/ 513390 w 663843"/>
                <a:gd name="connsiteY35" fmla="*/ 160199 h 858827"/>
                <a:gd name="connsiteX36" fmla="*/ 514508 w 663843"/>
                <a:gd name="connsiteY36" fmla="*/ 225396 h 858827"/>
                <a:gd name="connsiteX37" fmla="*/ 469490 w 663843"/>
                <a:gd name="connsiteY37" fmla="*/ 272116 h 858827"/>
                <a:gd name="connsiteX38" fmla="*/ 404518 w 663843"/>
                <a:gd name="connsiteY38" fmla="*/ 272914 h 858827"/>
                <a:gd name="connsiteX39" fmla="*/ 357713 w 663843"/>
                <a:gd name="connsiteY39" fmla="*/ 227503 h 858827"/>
                <a:gd name="connsiteX40" fmla="*/ 110275 w 663843"/>
                <a:gd name="connsiteY40" fmla="*/ 529140 h 858827"/>
                <a:gd name="connsiteX41" fmla="*/ 306565 w 663843"/>
                <a:gd name="connsiteY41" fmla="*/ 483792 h 858827"/>
                <a:gd name="connsiteX42" fmla="*/ 475652 w 663843"/>
                <a:gd name="connsiteY42" fmla="*/ 381831 h 858827"/>
                <a:gd name="connsiteX43" fmla="*/ 496150 w 663843"/>
                <a:gd name="connsiteY43" fmla="*/ 374364 h 858827"/>
                <a:gd name="connsiteX44" fmla="*/ 498927 w 663843"/>
                <a:gd name="connsiteY44" fmla="*/ 374491 h 858827"/>
                <a:gd name="connsiteX45" fmla="*/ 520574 w 663843"/>
                <a:gd name="connsiteY45" fmla="*/ 385725 h 858827"/>
                <a:gd name="connsiteX46" fmla="*/ 516679 w 663843"/>
                <a:gd name="connsiteY46" fmla="*/ 430658 h 858827"/>
                <a:gd name="connsiteX47" fmla="*/ 513805 w 663843"/>
                <a:gd name="connsiteY47" fmla="*/ 432828 h 858827"/>
                <a:gd name="connsiteX48" fmla="*/ 513071 w 663843"/>
                <a:gd name="connsiteY48" fmla="*/ 433306 h 858827"/>
                <a:gd name="connsiteX49" fmla="*/ 318697 w 663843"/>
                <a:gd name="connsiteY49" fmla="*/ 521162 h 858827"/>
                <a:gd name="connsiteX50" fmla="*/ 110435 w 663843"/>
                <a:gd name="connsiteY50" fmla="*/ 544075 h 858827"/>
                <a:gd name="connsiteX51" fmla="*/ 103251 w 663843"/>
                <a:gd name="connsiteY51" fmla="*/ 536352 h 858827"/>
                <a:gd name="connsiteX52" fmla="*/ 110243 w 663843"/>
                <a:gd name="connsiteY52" fmla="*/ 529204 h 858827"/>
                <a:gd name="connsiteX53" fmla="*/ 421408 w 663843"/>
                <a:gd name="connsiteY53" fmla="*/ 534820 h 858827"/>
                <a:gd name="connsiteX54" fmla="*/ 413298 w 663843"/>
                <a:gd name="connsiteY54" fmla="*/ 593092 h 858827"/>
                <a:gd name="connsiteX55" fmla="*/ 394525 w 663843"/>
                <a:gd name="connsiteY55" fmla="*/ 611729 h 858827"/>
                <a:gd name="connsiteX56" fmla="*/ 370579 w 663843"/>
                <a:gd name="connsiteY56" fmla="*/ 601709 h 858827"/>
                <a:gd name="connsiteX57" fmla="*/ 344271 w 663843"/>
                <a:gd name="connsiteY57" fmla="*/ 562297 h 858827"/>
                <a:gd name="connsiteX58" fmla="*/ 421408 w 663843"/>
                <a:gd name="connsiteY58" fmla="*/ 534820 h 858827"/>
                <a:gd name="connsiteX59" fmla="*/ 535516 w 663843"/>
                <a:gd name="connsiteY59" fmla="*/ 752272 h 858827"/>
                <a:gd name="connsiteX60" fmla="*/ 368823 w 663843"/>
                <a:gd name="connsiteY60" fmla="*/ 804289 h 858827"/>
                <a:gd name="connsiteX61" fmla="*/ 281502 w 663843"/>
                <a:gd name="connsiteY61" fmla="*/ 725625 h 858827"/>
                <a:gd name="connsiteX62" fmla="*/ 216083 w 663843"/>
                <a:gd name="connsiteY62" fmla="*/ 594816 h 858827"/>
                <a:gd name="connsiteX63" fmla="*/ 117842 w 663843"/>
                <a:gd name="connsiteY63" fmla="*/ 791173 h 858827"/>
                <a:gd name="connsiteX64" fmla="*/ 84446 w 663843"/>
                <a:gd name="connsiteY64" fmla="*/ 811789 h 858827"/>
                <a:gd name="connsiteX65" fmla="*/ 52263 w 663843"/>
                <a:gd name="connsiteY65" fmla="*/ 793375 h 858827"/>
                <a:gd name="connsiteX66" fmla="*/ 51816 w 663843"/>
                <a:gd name="connsiteY66" fmla="*/ 756325 h 858827"/>
                <a:gd name="connsiteX67" fmla="*/ 143544 w 663843"/>
                <a:gd name="connsiteY67" fmla="*/ 591273 h 858827"/>
                <a:gd name="connsiteX68" fmla="*/ 296029 w 663843"/>
                <a:gd name="connsiteY68" fmla="*/ 574583 h 858827"/>
                <a:gd name="connsiteX69" fmla="*/ 331468 w 663843"/>
                <a:gd name="connsiteY69" fmla="*/ 627718 h 858827"/>
                <a:gd name="connsiteX70" fmla="*/ 389544 w 663843"/>
                <a:gd name="connsiteY70" fmla="*/ 659183 h 858827"/>
                <a:gd name="connsiteX71" fmla="*/ 403496 w 663843"/>
                <a:gd name="connsiteY71" fmla="*/ 657843 h 858827"/>
                <a:gd name="connsiteX72" fmla="*/ 459369 w 663843"/>
                <a:gd name="connsiteY72" fmla="*/ 602539 h 858827"/>
                <a:gd name="connsiteX73" fmla="*/ 469841 w 663843"/>
                <a:gd name="connsiteY73" fmla="*/ 512098 h 858827"/>
                <a:gd name="connsiteX74" fmla="*/ 538996 w 663843"/>
                <a:gd name="connsiteY74" fmla="*/ 472399 h 858827"/>
                <a:gd name="connsiteX75" fmla="*/ 539986 w 663843"/>
                <a:gd name="connsiteY75" fmla="*/ 471729 h 858827"/>
                <a:gd name="connsiteX76" fmla="*/ 547010 w 663843"/>
                <a:gd name="connsiteY76" fmla="*/ 466464 h 858827"/>
                <a:gd name="connsiteX77" fmla="*/ 574819 w 663843"/>
                <a:gd name="connsiteY77" fmla="*/ 412882 h 858827"/>
                <a:gd name="connsiteX78" fmla="*/ 556588 w 663843"/>
                <a:gd name="connsiteY78" fmla="*/ 355376 h 858827"/>
                <a:gd name="connsiteX79" fmla="*/ 502982 w 663843"/>
                <a:gd name="connsiteY79" fmla="*/ 327580 h 858827"/>
                <a:gd name="connsiteX80" fmla="*/ 462339 w 663843"/>
                <a:gd name="connsiteY80" fmla="*/ 335271 h 858827"/>
                <a:gd name="connsiteX81" fmla="*/ 488647 w 663843"/>
                <a:gd name="connsiteY81" fmla="*/ 315006 h 858827"/>
                <a:gd name="connsiteX82" fmla="*/ 493500 w 663843"/>
                <a:gd name="connsiteY82" fmla="*/ 313379 h 858827"/>
                <a:gd name="connsiteX83" fmla="*/ 562750 w 663843"/>
                <a:gd name="connsiteY83" fmla="*/ 340026 h 858827"/>
                <a:gd name="connsiteX84" fmla="*/ 535580 w 663843"/>
                <a:gd name="connsiteY84" fmla="*/ 752176 h 858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663843" h="858827">
                  <a:moveTo>
                    <a:pt x="603330" y="316507"/>
                  </a:moveTo>
                  <a:cubicBezTo>
                    <a:pt x="589729" y="293178"/>
                    <a:pt x="568146" y="276903"/>
                    <a:pt x="543817" y="269053"/>
                  </a:cubicBezTo>
                  <a:cubicBezTo>
                    <a:pt x="549468" y="260787"/>
                    <a:pt x="554513" y="252075"/>
                    <a:pt x="558248" y="242501"/>
                  </a:cubicBezTo>
                  <a:cubicBezTo>
                    <a:pt x="571115" y="209695"/>
                    <a:pt x="570508" y="173826"/>
                    <a:pt x="556524" y="141498"/>
                  </a:cubicBezTo>
                  <a:lnTo>
                    <a:pt x="535037" y="91842"/>
                  </a:lnTo>
                  <a:cubicBezTo>
                    <a:pt x="512464" y="39666"/>
                    <a:pt x="471566" y="6508"/>
                    <a:pt x="422781" y="860"/>
                  </a:cubicBezTo>
                  <a:cubicBezTo>
                    <a:pt x="376773" y="-4470"/>
                    <a:pt x="331213" y="15252"/>
                    <a:pt x="303628" y="52367"/>
                  </a:cubicBezTo>
                  <a:cubicBezTo>
                    <a:pt x="274350" y="91747"/>
                    <a:pt x="270487" y="144243"/>
                    <a:pt x="293060" y="196388"/>
                  </a:cubicBezTo>
                  <a:lnTo>
                    <a:pt x="314547" y="246075"/>
                  </a:lnTo>
                  <a:cubicBezTo>
                    <a:pt x="328531" y="278403"/>
                    <a:pt x="354264" y="303391"/>
                    <a:pt x="387054" y="316475"/>
                  </a:cubicBezTo>
                  <a:cubicBezTo>
                    <a:pt x="396185" y="320145"/>
                    <a:pt x="405604" y="322410"/>
                    <a:pt x="415054" y="323974"/>
                  </a:cubicBezTo>
                  <a:cubicBezTo>
                    <a:pt x="407966" y="339771"/>
                    <a:pt x="404837" y="357450"/>
                    <a:pt x="406625" y="375768"/>
                  </a:cubicBezTo>
                  <a:cubicBezTo>
                    <a:pt x="369685" y="401968"/>
                    <a:pt x="330351" y="423605"/>
                    <a:pt x="289037" y="440168"/>
                  </a:cubicBezTo>
                  <a:cubicBezTo>
                    <a:pt x="278660" y="444348"/>
                    <a:pt x="267901" y="447954"/>
                    <a:pt x="257141" y="451560"/>
                  </a:cubicBezTo>
                  <a:cubicBezTo>
                    <a:pt x="240507" y="443295"/>
                    <a:pt x="221446" y="440583"/>
                    <a:pt x="202865" y="444667"/>
                  </a:cubicBezTo>
                  <a:cubicBezTo>
                    <a:pt x="183485" y="448944"/>
                    <a:pt x="167202" y="459985"/>
                    <a:pt x="154942" y="476516"/>
                  </a:cubicBezTo>
                  <a:cubicBezTo>
                    <a:pt x="138978" y="478973"/>
                    <a:pt x="122759" y="480920"/>
                    <a:pt x="106284" y="482260"/>
                  </a:cubicBezTo>
                  <a:cubicBezTo>
                    <a:pt x="78795" y="484494"/>
                    <a:pt x="57308" y="506992"/>
                    <a:pt x="56318" y="534565"/>
                  </a:cubicBezTo>
                  <a:cubicBezTo>
                    <a:pt x="55456" y="558627"/>
                    <a:pt x="70526" y="579434"/>
                    <a:pt x="91981" y="587380"/>
                  </a:cubicBezTo>
                  <a:lnTo>
                    <a:pt x="10726" y="733571"/>
                  </a:lnTo>
                  <a:cubicBezTo>
                    <a:pt x="-3929" y="759963"/>
                    <a:pt x="-3546" y="791237"/>
                    <a:pt x="11747" y="817278"/>
                  </a:cubicBezTo>
                  <a:cubicBezTo>
                    <a:pt x="27073" y="843286"/>
                    <a:pt x="54243" y="858828"/>
                    <a:pt x="84446" y="858828"/>
                  </a:cubicBezTo>
                  <a:cubicBezTo>
                    <a:pt x="116597" y="858828"/>
                    <a:pt x="145523" y="840989"/>
                    <a:pt x="159890" y="812236"/>
                  </a:cubicBezTo>
                  <a:lnTo>
                    <a:pt x="216083" y="699936"/>
                  </a:lnTo>
                  <a:lnTo>
                    <a:pt x="239454" y="746655"/>
                  </a:lnTo>
                  <a:cubicBezTo>
                    <a:pt x="264101" y="795992"/>
                    <a:pt x="305990" y="833298"/>
                    <a:pt x="354296" y="848967"/>
                  </a:cubicBezTo>
                  <a:cubicBezTo>
                    <a:pt x="435679" y="875359"/>
                    <a:pt x="525906" y="846829"/>
                    <a:pt x="573829" y="779525"/>
                  </a:cubicBezTo>
                  <a:cubicBezTo>
                    <a:pt x="682989" y="626154"/>
                    <a:pt x="692918" y="470357"/>
                    <a:pt x="603330" y="316475"/>
                  </a:cubicBezTo>
                  <a:close/>
                  <a:moveTo>
                    <a:pt x="357713" y="227471"/>
                  </a:moveTo>
                  <a:lnTo>
                    <a:pt x="336225" y="177783"/>
                  </a:lnTo>
                  <a:cubicBezTo>
                    <a:pt x="320262" y="140924"/>
                    <a:pt x="322113" y="106331"/>
                    <a:pt x="341366" y="80386"/>
                  </a:cubicBezTo>
                  <a:cubicBezTo>
                    <a:pt x="356882" y="59515"/>
                    <a:pt x="382392" y="47037"/>
                    <a:pt x="408285" y="47037"/>
                  </a:cubicBezTo>
                  <a:cubicBezTo>
                    <a:pt x="411319" y="47037"/>
                    <a:pt x="414352" y="47197"/>
                    <a:pt x="417385" y="47580"/>
                  </a:cubicBezTo>
                  <a:cubicBezTo>
                    <a:pt x="449472" y="51282"/>
                    <a:pt x="475940" y="73652"/>
                    <a:pt x="491903" y="110511"/>
                  </a:cubicBezTo>
                  <a:lnTo>
                    <a:pt x="491903" y="110511"/>
                  </a:lnTo>
                  <a:cubicBezTo>
                    <a:pt x="491903" y="110511"/>
                    <a:pt x="513390" y="160199"/>
                    <a:pt x="513390" y="160199"/>
                  </a:cubicBezTo>
                  <a:cubicBezTo>
                    <a:pt x="522426" y="181070"/>
                    <a:pt x="522809" y="204206"/>
                    <a:pt x="514508" y="225396"/>
                  </a:cubicBezTo>
                  <a:cubicBezTo>
                    <a:pt x="506207" y="246586"/>
                    <a:pt x="490211" y="263149"/>
                    <a:pt x="469490" y="272116"/>
                  </a:cubicBezTo>
                  <a:cubicBezTo>
                    <a:pt x="448769" y="281147"/>
                    <a:pt x="425686" y="281403"/>
                    <a:pt x="404518" y="272914"/>
                  </a:cubicBezTo>
                  <a:cubicBezTo>
                    <a:pt x="383350" y="264457"/>
                    <a:pt x="366748" y="248342"/>
                    <a:pt x="357713" y="227503"/>
                  </a:cubicBezTo>
                  <a:close/>
                  <a:moveTo>
                    <a:pt x="110275" y="529140"/>
                  </a:moveTo>
                  <a:cubicBezTo>
                    <a:pt x="180101" y="523395"/>
                    <a:pt x="246158" y="508109"/>
                    <a:pt x="306565" y="483792"/>
                  </a:cubicBezTo>
                  <a:cubicBezTo>
                    <a:pt x="367291" y="459443"/>
                    <a:pt x="424185" y="425137"/>
                    <a:pt x="475652" y="381831"/>
                  </a:cubicBezTo>
                  <a:cubicBezTo>
                    <a:pt x="481463" y="376981"/>
                    <a:pt x="488647" y="374364"/>
                    <a:pt x="496150" y="374364"/>
                  </a:cubicBezTo>
                  <a:cubicBezTo>
                    <a:pt x="497075" y="374364"/>
                    <a:pt x="498001" y="374396"/>
                    <a:pt x="498927" y="374491"/>
                  </a:cubicBezTo>
                  <a:cubicBezTo>
                    <a:pt x="507420" y="375226"/>
                    <a:pt x="515083" y="379183"/>
                    <a:pt x="520574" y="385725"/>
                  </a:cubicBezTo>
                  <a:cubicBezTo>
                    <a:pt x="531876" y="399192"/>
                    <a:pt x="530152" y="419329"/>
                    <a:pt x="516679" y="430658"/>
                  </a:cubicBezTo>
                  <a:cubicBezTo>
                    <a:pt x="515753" y="431456"/>
                    <a:pt x="514763" y="432158"/>
                    <a:pt x="513805" y="432828"/>
                  </a:cubicBezTo>
                  <a:lnTo>
                    <a:pt x="513071" y="433306"/>
                  </a:lnTo>
                  <a:cubicBezTo>
                    <a:pt x="451994" y="473357"/>
                    <a:pt x="386639" y="502907"/>
                    <a:pt x="318697" y="521162"/>
                  </a:cubicBezTo>
                  <a:cubicBezTo>
                    <a:pt x="252863" y="539001"/>
                    <a:pt x="182814" y="546628"/>
                    <a:pt x="110435" y="544075"/>
                  </a:cubicBezTo>
                  <a:cubicBezTo>
                    <a:pt x="106316" y="543915"/>
                    <a:pt x="103092" y="540437"/>
                    <a:pt x="103251" y="536352"/>
                  </a:cubicBezTo>
                  <a:cubicBezTo>
                    <a:pt x="103379" y="532554"/>
                    <a:pt x="106316" y="529491"/>
                    <a:pt x="110243" y="529204"/>
                  </a:cubicBezTo>
                  <a:close/>
                  <a:moveTo>
                    <a:pt x="421408" y="534820"/>
                  </a:moveTo>
                  <a:cubicBezTo>
                    <a:pt x="419684" y="554414"/>
                    <a:pt x="417225" y="574041"/>
                    <a:pt x="413298" y="593092"/>
                  </a:cubicBezTo>
                  <a:cubicBezTo>
                    <a:pt x="410297" y="607581"/>
                    <a:pt x="398164" y="611059"/>
                    <a:pt x="394525" y="611729"/>
                  </a:cubicBezTo>
                  <a:cubicBezTo>
                    <a:pt x="390917" y="612463"/>
                    <a:pt x="378625" y="613803"/>
                    <a:pt x="370579" y="601709"/>
                  </a:cubicBezTo>
                  <a:lnTo>
                    <a:pt x="344271" y="562297"/>
                  </a:lnTo>
                  <a:cubicBezTo>
                    <a:pt x="370420" y="554702"/>
                    <a:pt x="396121" y="545511"/>
                    <a:pt x="421408" y="534820"/>
                  </a:cubicBezTo>
                  <a:close/>
                  <a:moveTo>
                    <a:pt x="535516" y="752272"/>
                  </a:moveTo>
                  <a:cubicBezTo>
                    <a:pt x="499406" y="803045"/>
                    <a:pt x="430858" y="824426"/>
                    <a:pt x="368823" y="804289"/>
                  </a:cubicBezTo>
                  <a:cubicBezTo>
                    <a:pt x="332394" y="792482"/>
                    <a:pt x="300563" y="763792"/>
                    <a:pt x="281502" y="725625"/>
                  </a:cubicBezTo>
                  <a:lnTo>
                    <a:pt x="216083" y="594816"/>
                  </a:lnTo>
                  <a:lnTo>
                    <a:pt x="117842" y="791173"/>
                  </a:lnTo>
                  <a:cubicBezTo>
                    <a:pt x="111489" y="803906"/>
                    <a:pt x="98686" y="811789"/>
                    <a:pt x="84446" y="811789"/>
                  </a:cubicBezTo>
                  <a:cubicBezTo>
                    <a:pt x="71069" y="811789"/>
                    <a:pt x="59032" y="804896"/>
                    <a:pt x="52263" y="793375"/>
                  </a:cubicBezTo>
                  <a:cubicBezTo>
                    <a:pt x="45495" y="781855"/>
                    <a:pt x="45335" y="768037"/>
                    <a:pt x="51816" y="756325"/>
                  </a:cubicBezTo>
                  <a:lnTo>
                    <a:pt x="143544" y="591273"/>
                  </a:lnTo>
                  <a:cubicBezTo>
                    <a:pt x="195841" y="590890"/>
                    <a:pt x="246861" y="585210"/>
                    <a:pt x="296029" y="574583"/>
                  </a:cubicBezTo>
                  <a:lnTo>
                    <a:pt x="331468" y="627718"/>
                  </a:lnTo>
                  <a:cubicBezTo>
                    <a:pt x="344846" y="647822"/>
                    <a:pt x="366301" y="659183"/>
                    <a:pt x="389544" y="659183"/>
                  </a:cubicBezTo>
                  <a:cubicBezTo>
                    <a:pt x="394142" y="659183"/>
                    <a:pt x="398803" y="658736"/>
                    <a:pt x="403496" y="657843"/>
                  </a:cubicBezTo>
                  <a:cubicBezTo>
                    <a:pt x="432071" y="652290"/>
                    <a:pt x="453463" y="631100"/>
                    <a:pt x="459369" y="602539"/>
                  </a:cubicBezTo>
                  <a:cubicBezTo>
                    <a:pt x="465467" y="572988"/>
                    <a:pt x="468724" y="542096"/>
                    <a:pt x="469841" y="512098"/>
                  </a:cubicBezTo>
                  <a:cubicBezTo>
                    <a:pt x="493340" y="500068"/>
                    <a:pt x="516519" y="487143"/>
                    <a:pt x="538996" y="472399"/>
                  </a:cubicBezTo>
                  <a:lnTo>
                    <a:pt x="539986" y="471729"/>
                  </a:lnTo>
                  <a:cubicBezTo>
                    <a:pt x="542412" y="470134"/>
                    <a:pt x="544743" y="468346"/>
                    <a:pt x="547010" y="466464"/>
                  </a:cubicBezTo>
                  <a:cubicBezTo>
                    <a:pt x="563133" y="452901"/>
                    <a:pt x="573031" y="433849"/>
                    <a:pt x="574819" y="412882"/>
                  </a:cubicBezTo>
                  <a:cubicBezTo>
                    <a:pt x="576639" y="391916"/>
                    <a:pt x="570157" y="371460"/>
                    <a:pt x="556588" y="355376"/>
                  </a:cubicBezTo>
                  <a:cubicBezTo>
                    <a:pt x="543019" y="339260"/>
                    <a:pt x="523990" y="329367"/>
                    <a:pt x="502982" y="327580"/>
                  </a:cubicBezTo>
                  <a:cubicBezTo>
                    <a:pt x="488806" y="326399"/>
                    <a:pt x="474918" y="329272"/>
                    <a:pt x="462339" y="335271"/>
                  </a:cubicBezTo>
                  <a:cubicBezTo>
                    <a:pt x="468532" y="326080"/>
                    <a:pt x="477408" y="318772"/>
                    <a:pt x="488647" y="315006"/>
                  </a:cubicBezTo>
                  <a:lnTo>
                    <a:pt x="493500" y="313379"/>
                  </a:lnTo>
                  <a:cubicBezTo>
                    <a:pt x="519584" y="304731"/>
                    <a:pt x="548670" y="315900"/>
                    <a:pt x="562750" y="340026"/>
                  </a:cubicBezTo>
                  <a:cubicBezTo>
                    <a:pt x="643335" y="478431"/>
                    <a:pt x="634459" y="613261"/>
                    <a:pt x="535580" y="752176"/>
                  </a:cubicBezTo>
                  <a:close/>
                </a:path>
              </a:pathLst>
            </a:custGeom>
            <a:solidFill>
              <a:schemeClr val="tx1"/>
            </a:solid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sp>
        <p:nvSpPr>
          <p:cNvPr id="134" name="Rectangle 133">
            <a:extLst>
              <a:ext uri="{FF2B5EF4-FFF2-40B4-BE49-F238E27FC236}">
                <a16:creationId xmlns:a16="http://schemas.microsoft.com/office/drawing/2014/main" id="{05DA713E-1BCB-C01F-D8C8-274DD327911D}"/>
              </a:ext>
            </a:extLst>
          </p:cNvPr>
          <p:cNvSpPr/>
          <p:nvPr/>
        </p:nvSpPr>
        <p:spPr>
          <a:xfrm>
            <a:off x="8963992" y="5461851"/>
            <a:ext cx="210675" cy="21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rial"/>
                <a:ea typeface="+mn-ea"/>
                <a:cs typeface="+mn-cs"/>
              </a:rPr>
              <a:t>10</a:t>
            </a:r>
          </a:p>
        </p:txBody>
      </p:sp>
      <p:sp>
        <p:nvSpPr>
          <p:cNvPr id="135" name="TextBox 134">
            <a:extLst>
              <a:ext uri="{FF2B5EF4-FFF2-40B4-BE49-F238E27FC236}">
                <a16:creationId xmlns:a16="http://schemas.microsoft.com/office/drawing/2014/main" id="{D519E53F-76E6-927A-D42C-D9163B4517E8}"/>
              </a:ext>
            </a:extLst>
          </p:cNvPr>
          <p:cNvSpPr txBox="1"/>
          <p:nvPr/>
        </p:nvSpPr>
        <p:spPr>
          <a:xfrm>
            <a:off x="6280207" y="2121271"/>
            <a:ext cx="1055097" cy="276999"/>
          </a:xfrm>
          <a:prstGeom prst="rect">
            <a:avLst/>
          </a:prstGeom>
          <a:noFill/>
        </p:spPr>
        <p:txBody>
          <a:bodyPr wrap="none" rtlCol="0">
            <a:spAutoFit/>
          </a:bodyPr>
          <a:lstStyle/>
          <a:p>
            <a:r>
              <a:rPr lang="en-GB" sz="1200" dirty="0"/>
              <a:t>Memory loss</a:t>
            </a:r>
          </a:p>
        </p:txBody>
      </p:sp>
      <p:sp>
        <p:nvSpPr>
          <p:cNvPr id="136" name="TextBox 135">
            <a:extLst>
              <a:ext uri="{FF2B5EF4-FFF2-40B4-BE49-F238E27FC236}">
                <a16:creationId xmlns:a16="http://schemas.microsoft.com/office/drawing/2014/main" id="{06F4E134-1C97-151A-1A44-70E4F815FED8}"/>
              </a:ext>
            </a:extLst>
          </p:cNvPr>
          <p:cNvSpPr txBox="1"/>
          <p:nvPr/>
        </p:nvSpPr>
        <p:spPr>
          <a:xfrm>
            <a:off x="6280207" y="2987057"/>
            <a:ext cx="1538050" cy="461665"/>
          </a:xfrm>
          <a:prstGeom prst="rect">
            <a:avLst/>
          </a:prstGeom>
          <a:noFill/>
        </p:spPr>
        <p:txBody>
          <a:bodyPr wrap="none" rtlCol="0">
            <a:spAutoFit/>
          </a:bodyPr>
          <a:lstStyle/>
          <a:p>
            <a:r>
              <a:rPr lang="en-GB" sz="1200" dirty="0"/>
              <a:t>Difficulty performing</a:t>
            </a:r>
            <a:br>
              <a:rPr lang="en-GB" sz="1200" dirty="0"/>
            </a:br>
            <a:r>
              <a:rPr lang="en-GB" sz="1200" dirty="0"/>
              <a:t>familiar tasks</a:t>
            </a:r>
          </a:p>
        </p:txBody>
      </p:sp>
      <p:sp>
        <p:nvSpPr>
          <p:cNvPr id="137" name="TextBox 136">
            <a:extLst>
              <a:ext uri="{FF2B5EF4-FFF2-40B4-BE49-F238E27FC236}">
                <a16:creationId xmlns:a16="http://schemas.microsoft.com/office/drawing/2014/main" id="{715CC963-239F-CDEE-EBEF-1CE84F53A138}"/>
              </a:ext>
            </a:extLst>
          </p:cNvPr>
          <p:cNvSpPr txBox="1"/>
          <p:nvPr/>
        </p:nvSpPr>
        <p:spPr>
          <a:xfrm>
            <a:off x="6280207" y="3926847"/>
            <a:ext cx="1191352" cy="461665"/>
          </a:xfrm>
          <a:prstGeom prst="rect">
            <a:avLst/>
          </a:prstGeom>
          <a:noFill/>
        </p:spPr>
        <p:txBody>
          <a:bodyPr wrap="none" rtlCol="0">
            <a:spAutoFit/>
          </a:bodyPr>
          <a:lstStyle/>
          <a:p>
            <a:r>
              <a:rPr lang="en-GB" sz="1200" dirty="0"/>
              <a:t>Problems with </a:t>
            </a:r>
            <a:br>
              <a:rPr lang="en-GB" sz="1200" dirty="0"/>
            </a:br>
            <a:r>
              <a:rPr lang="en-GB" sz="1200" dirty="0"/>
              <a:t>language</a:t>
            </a:r>
          </a:p>
        </p:txBody>
      </p:sp>
      <p:sp>
        <p:nvSpPr>
          <p:cNvPr id="138" name="TextBox 137">
            <a:extLst>
              <a:ext uri="{FF2B5EF4-FFF2-40B4-BE49-F238E27FC236}">
                <a16:creationId xmlns:a16="http://schemas.microsoft.com/office/drawing/2014/main" id="{37C3B6F9-2917-6504-F6D3-7C7D9612BAE2}"/>
              </a:ext>
            </a:extLst>
          </p:cNvPr>
          <p:cNvSpPr txBox="1"/>
          <p:nvPr/>
        </p:nvSpPr>
        <p:spPr>
          <a:xfrm>
            <a:off x="6280207" y="4850221"/>
            <a:ext cx="1335622" cy="461665"/>
          </a:xfrm>
          <a:prstGeom prst="rect">
            <a:avLst/>
          </a:prstGeom>
          <a:noFill/>
        </p:spPr>
        <p:txBody>
          <a:bodyPr wrap="none" rtlCol="0">
            <a:spAutoFit/>
          </a:bodyPr>
          <a:lstStyle/>
          <a:p>
            <a:r>
              <a:rPr lang="en-US" sz="1200"/>
              <a:t>Disorientation to </a:t>
            </a:r>
            <a:br>
              <a:rPr lang="en-US" sz="1200"/>
            </a:br>
            <a:r>
              <a:rPr lang="en-US" sz="1200"/>
              <a:t>time and place</a:t>
            </a:r>
            <a:endParaRPr lang="en-US" sz="1200" dirty="0"/>
          </a:p>
        </p:txBody>
      </p:sp>
      <p:sp>
        <p:nvSpPr>
          <p:cNvPr id="139" name="TextBox 138">
            <a:extLst>
              <a:ext uri="{FF2B5EF4-FFF2-40B4-BE49-F238E27FC236}">
                <a16:creationId xmlns:a16="http://schemas.microsoft.com/office/drawing/2014/main" id="{22A43CC7-8EC4-54F3-880E-ECB96CA65B19}"/>
              </a:ext>
            </a:extLst>
          </p:cNvPr>
          <p:cNvSpPr txBox="1"/>
          <p:nvPr/>
        </p:nvSpPr>
        <p:spPr>
          <a:xfrm>
            <a:off x="6280207" y="5730210"/>
            <a:ext cx="1489510" cy="461665"/>
          </a:xfrm>
          <a:prstGeom prst="rect">
            <a:avLst/>
          </a:prstGeom>
          <a:noFill/>
        </p:spPr>
        <p:txBody>
          <a:bodyPr wrap="none" rtlCol="0">
            <a:spAutoFit/>
          </a:bodyPr>
          <a:lstStyle/>
          <a:p>
            <a:r>
              <a:rPr lang="en-US" sz="1200" dirty="0"/>
              <a:t>Poor or decreased </a:t>
            </a:r>
            <a:br>
              <a:rPr lang="en-US" sz="1200" dirty="0"/>
            </a:br>
            <a:r>
              <a:rPr lang="en-US" sz="1200" dirty="0"/>
              <a:t>judgment</a:t>
            </a:r>
          </a:p>
        </p:txBody>
      </p:sp>
      <p:sp>
        <p:nvSpPr>
          <p:cNvPr id="140" name="TextBox 139">
            <a:extLst>
              <a:ext uri="{FF2B5EF4-FFF2-40B4-BE49-F238E27FC236}">
                <a16:creationId xmlns:a16="http://schemas.microsoft.com/office/drawing/2014/main" id="{04F70E6A-A636-9B08-9D69-8CE085168CA3}"/>
              </a:ext>
            </a:extLst>
          </p:cNvPr>
          <p:cNvSpPr txBox="1"/>
          <p:nvPr/>
        </p:nvSpPr>
        <p:spPr>
          <a:xfrm>
            <a:off x="8935544" y="2072950"/>
            <a:ext cx="1410964" cy="461665"/>
          </a:xfrm>
          <a:prstGeom prst="rect">
            <a:avLst/>
          </a:prstGeom>
          <a:noFill/>
        </p:spPr>
        <p:txBody>
          <a:bodyPr wrap="none" rtlCol="0">
            <a:spAutoFit/>
          </a:bodyPr>
          <a:lstStyle/>
          <a:p>
            <a:r>
              <a:rPr lang="en-US" sz="1200" dirty="0"/>
              <a:t>Problems keeping</a:t>
            </a:r>
            <a:br>
              <a:rPr lang="en-US" sz="1200" dirty="0"/>
            </a:br>
            <a:r>
              <a:rPr lang="en-US" sz="1200" dirty="0"/>
              <a:t>track of things</a:t>
            </a:r>
          </a:p>
        </p:txBody>
      </p:sp>
      <p:sp>
        <p:nvSpPr>
          <p:cNvPr id="141" name="TextBox 140">
            <a:extLst>
              <a:ext uri="{FF2B5EF4-FFF2-40B4-BE49-F238E27FC236}">
                <a16:creationId xmlns:a16="http://schemas.microsoft.com/office/drawing/2014/main" id="{CC18FEDF-BEB4-F4E1-9D65-44D71404E56E}"/>
              </a:ext>
            </a:extLst>
          </p:cNvPr>
          <p:cNvSpPr txBox="1"/>
          <p:nvPr/>
        </p:nvSpPr>
        <p:spPr>
          <a:xfrm>
            <a:off x="8935544" y="3002028"/>
            <a:ext cx="1359668" cy="276999"/>
          </a:xfrm>
          <a:prstGeom prst="rect">
            <a:avLst/>
          </a:prstGeom>
          <a:noFill/>
        </p:spPr>
        <p:txBody>
          <a:bodyPr wrap="none" rtlCol="0">
            <a:spAutoFit/>
          </a:bodyPr>
          <a:lstStyle/>
          <a:p>
            <a:r>
              <a:rPr lang="en-US" sz="1200" dirty="0"/>
              <a:t>Misplacing things</a:t>
            </a:r>
          </a:p>
        </p:txBody>
      </p:sp>
      <p:sp>
        <p:nvSpPr>
          <p:cNvPr id="142" name="TextBox 141">
            <a:extLst>
              <a:ext uri="{FF2B5EF4-FFF2-40B4-BE49-F238E27FC236}">
                <a16:creationId xmlns:a16="http://schemas.microsoft.com/office/drawing/2014/main" id="{09D4A124-31CE-79E6-B528-5BEAD0E44C43}"/>
              </a:ext>
            </a:extLst>
          </p:cNvPr>
          <p:cNvSpPr txBox="1"/>
          <p:nvPr/>
        </p:nvSpPr>
        <p:spPr>
          <a:xfrm>
            <a:off x="8935544" y="3933359"/>
            <a:ext cx="1351652" cy="461665"/>
          </a:xfrm>
          <a:prstGeom prst="rect">
            <a:avLst/>
          </a:prstGeom>
          <a:noFill/>
        </p:spPr>
        <p:txBody>
          <a:bodyPr wrap="none" rtlCol="0">
            <a:spAutoFit/>
          </a:bodyPr>
          <a:lstStyle/>
          <a:p>
            <a:r>
              <a:rPr lang="en-US" sz="1200" dirty="0"/>
              <a:t>Change in mood </a:t>
            </a:r>
            <a:br>
              <a:rPr lang="en-US" sz="1200" dirty="0"/>
            </a:br>
            <a:r>
              <a:rPr lang="en-US" sz="1200" dirty="0"/>
              <a:t>and </a:t>
            </a:r>
            <a:r>
              <a:rPr lang="en-US" sz="1200" dirty="0" err="1"/>
              <a:t>behaviour</a:t>
            </a:r>
            <a:endParaRPr lang="en-US" sz="1200" dirty="0"/>
          </a:p>
        </p:txBody>
      </p:sp>
      <p:sp>
        <p:nvSpPr>
          <p:cNvPr id="143" name="TextBox 142">
            <a:extLst>
              <a:ext uri="{FF2B5EF4-FFF2-40B4-BE49-F238E27FC236}">
                <a16:creationId xmlns:a16="http://schemas.microsoft.com/office/drawing/2014/main" id="{F71878D6-2D16-4982-E9C9-425FE36FAABF}"/>
              </a:ext>
            </a:extLst>
          </p:cNvPr>
          <p:cNvSpPr txBox="1"/>
          <p:nvPr/>
        </p:nvSpPr>
        <p:spPr>
          <a:xfrm>
            <a:off x="8935544" y="4873545"/>
            <a:ext cx="2161169" cy="461665"/>
          </a:xfrm>
          <a:prstGeom prst="rect">
            <a:avLst/>
          </a:prstGeom>
          <a:noFill/>
        </p:spPr>
        <p:txBody>
          <a:bodyPr wrap="none" rtlCol="0">
            <a:spAutoFit/>
          </a:bodyPr>
          <a:lstStyle/>
          <a:p>
            <a:r>
              <a:rPr lang="en-US" sz="1200" dirty="0"/>
              <a:t>Challenges understanding</a:t>
            </a:r>
            <a:br>
              <a:rPr lang="en-US" sz="1200" dirty="0"/>
            </a:br>
            <a:r>
              <a:rPr lang="en-US" sz="1200" dirty="0"/>
              <a:t>visual and spatial information</a:t>
            </a:r>
          </a:p>
        </p:txBody>
      </p:sp>
      <p:sp>
        <p:nvSpPr>
          <p:cNvPr id="144" name="TextBox 143">
            <a:extLst>
              <a:ext uri="{FF2B5EF4-FFF2-40B4-BE49-F238E27FC236}">
                <a16:creationId xmlns:a16="http://schemas.microsoft.com/office/drawing/2014/main" id="{99CA473D-59B9-DAA0-0952-AF9095B313F2}"/>
              </a:ext>
            </a:extLst>
          </p:cNvPr>
          <p:cNvSpPr txBox="1"/>
          <p:nvPr/>
        </p:nvSpPr>
        <p:spPr>
          <a:xfrm>
            <a:off x="8935544" y="5752612"/>
            <a:ext cx="1661032" cy="461665"/>
          </a:xfrm>
          <a:prstGeom prst="rect">
            <a:avLst/>
          </a:prstGeom>
          <a:noFill/>
        </p:spPr>
        <p:txBody>
          <a:bodyPr wrap="none" rtlCol="0">
            <a:spAutoFit/>
          </a:bodyPr>
          <a:lstStyle/>
          <a:p>
            <a:r>
              <a:rPr lang="en-US" sz="1200" dirty="0"/>
              <a:t>Withdrawal from work</a:t>
            </a:r>
            <a:br>
              <a:rPr lang="en-US" sz="1200" dirty="0"/>
            </a:br>
            <a:r>
              <a:rPr lang="en-US" sz="1200" dirty="0"/>
              <a:t>or social activities</a:t>
            </a:r>
          </a:p>
        </p:txBody>
      </p:sp>
      <p:sp>
        <p:nvSpPr>
          <p:cNvPr id="145" name="TextBox 144">
            <a:extLst>
              <a:ext uri="{FF2B5EF4-FFF2-40B4-BE49-F238E27FC236}">
                <a16:creationId xmlns:a16="http://schemas.microsoft.com/office/drawing/2014/main" id="{0E4231C8-145A-11C3-46BF-DF85CB956DD4}"/>
              </a:ext>
            </a:extLst>
          </p:cNvPr>
          <p:cNvSpPr txBox="1"/>
          <p:nvPr/>
        </p:nvSpPr>
        <p:spPr>
          <a:xfrm>
            <a:off x="7016538" y="1323862"/>
            <a:ext cx="3501280" cy="369332"/>
          </a:xfrm>
          <a:prstGeom prst="rect">
            <a:avLst/>
          </a:prstGeom>
          <a:noFill/>
        </p:spPr>
        <p:txBody>
          <a:bodyPr wrap="none" rtlCol="0">
            <a:spAutoFit/>
          </a:bodyPr>
          <a:lstStyle/>
          <a:p>
            <a:r>
              <a:rPr lang="en-GB" b="1" dirty="0">
                <a:solidFill>
                  <a:schemeClr val="accent2">
                    <a:lumMod val="50000"/>
                  </a:schemeClr>
                </a:solidFill>
              </a:rPr>
              <a:t>10 warning signs of dementia</a:t>
            </a:r>
          </a:p>
        </p:txBody>
      </p:sp>
    </p:spTree>
    <p:extLst>
      <p:ext uri="{BB962C8B-B14F-4D97-AF65-F5344CB8AC3E}">
        <p14:creationId xmlns:p14="http://schemas.microsoft.com/office/powerpoint/2010/main" val="2865052556"/>
      </p:ext>
    </p:extLst>
  </p:cSld>
  <p:clrMapOvr>
    <a:masterClrMapping/>
  </p:clrMapOvr>
</p:sld>
</file>

<file path=ppt/theme/theme1.xml><?xml version="1.0" encoding="utf-8"?>
<a:theme xmlns:a="http://schemas.openxmlformats.org/drawingml/2006/main" name="NT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T theme" id="{4C5B371D-3541-42BC-B4FF-F4E17CF60EB6}" vid="{6F9B7946-244C-41AD-98C6-F5D1ABC223B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SharedWithUsers xmlns="08562aa6-c0ad-4fb9-8a82-15409d3a28b4">
      <UserInfo>
        <DisplayName>Penny Staton</DisplayName>
        <AccountId>34</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4" ma:contentTypeDescription="Create a new document." ma:contentTypeScope="" ma:versionID="bff8f0936fa74a577c13ba58e1b7ec20">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cbcdc56f889fb4abd4af81948767b608"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7210926-393B-4FFC-9519-19CAD6E424E6}">
  <ds:schemaRefs>
    <ds:schemaRef ds:uri="http://schemas.microsoft.com/sharepoint/v3/contenttype/forms"/>
  </ds:schemaRefs>
</ds:datastoreItem>
</file>

<file path=customXml/itemProps2.xml><?xml version="1.0" encoding="utf-8"?>
<ds:datastoreItem xmlns:ds="http://schemas.openxmlformats.org/officeDocument/2006/customXml" ds:itemID="{A23E030C-6324-406E-9D9A-D39B24FEB13F}">
  <ds:schemaRefs>
    <ds:schemaRef ds:uri="08562aa6-c0ad-4fb9-8a82-15409d3a28b4"/>
    <ds:schemaRef ds:uri="28627d7c-4416-4bc1-86cf-ca6c3a42a8f2"/>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B5DFAD17-A455-4628-8E52-9958F06FB5A7}">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NT theme</Template>
  <TotalTime>15760</TotalTime>
  <Words>506</Words>
  <Application>Microsoft Office PowerPoint</Application>
  <PresentationFormat>Widescreen</PresentationFormat>
  <Paragraphs>36</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NT theme</vt:lpstr>
      <vt:lpstr>Medical history relevant to neurocognitive disorders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Khoula Afzal</dc:creator>
  <cp:lastModifiedBy>Viktoria-Maria Hvidtfelt Lykke</cp:lastModifiedBy>
  <cp:revision>103</cp:revision>
  <dcterms:created xsi:type="dcterms:W3CDTF">2023-06-23T10:06:01Z</dcterms:created>
  <dcterms:modified xsi:type="dcterms:W3CDTF">2023-12-15T07:17:28Z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