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954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E68DBF29-173B-1EE4-E980-EBF86C79181A}" name="Editor" initials="C" userId="Editor" providerId="None"/>
  <p188:author id="{3F50E932-CC23-323A-8B7A-72BD7DDAD2D7}" name="joseph.therriault1@gmail.com" initials="jo" userId="S::urn:spo:guest#joseph.therriault1@gmail.com::" providerId="AD"/>
  <p188:author id="{C07A505D-5E7E-6BEB-4195-801D42364FA7}" name="Ceren Akdeniz Vogt" initials="CAV" userId="S::cak@lundbeckfonden.com::6291f9b8-8487-4396-8769-615d243e0f4b" providerId="AD"/>
  <p188:author id="{1B5F0080-9B2C-5279-9946-D71FA06EAFDA}" name="Alice Field" initials="AF" userId="S::alice.field@primeglobalpeople.com::3c465571-fc00-42d5-85b5-b26e00ad8602" providerId="AD"/>
  <p188:author id="{5ACDF9C1-C97A-4004-6B13-08511EB5CE41}" name="Rachel Jagger" initials="RJ" userId="S::Rachel.Jagger@primeglobalpeople.com::cf4acb15-657a-45e0-bad4-d602a69c1922" providerId="AD"/>
  <p188:author id="{01D730D3-5730-7068-35E6-8FCC161D9156}" name="janet.janbek@regionh.dk" initials="ja" userId="S::urn:spo:guest#janet.janbek@regionh.dk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8D4E4"/>
    <a:srgbClr val="7B9CBB"/>
    <a:srgbClr val="000000"/>
    <a:srgbClr val="47CFFF"/>
    <a:srgbClr val="E0D720"/>
    <a:srgbClr val="FFE2D5"/>
    <a:srgbClr val="F7A88B"/>
    <a:srgbClr val="97AEC3"/>
    <a:srgbClr val="EBF0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89" autoAdjust="0"/>
    <p:restoredTop sz="94543" autoAdjust="0"/>
  </p:normalViewPr>
  <p:slideViewPr>
    <p:cSldViewPr snapToGrid="0">
      <p:cViewPr varScale="1">
        <p:scale>
          <a:sx n="100" d="100"/>
          <a:sy n="100" d="100"/>
        </p:scale>
        <p:origin x="558" y="90"/>
      </p:cViewPr>
      <p:guideLst/>
    </p:cSldViewPr>
  </p:slideViewPr>
  <p:outlineViewPr>
    <p:cViewPr>
      <p:scale>
        <a:sx n="33" d="100"/>
        <a:sy n="33" d="100"/>
      </p:scale>
      <p:origin x="0" y="-2502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40" d="100"/>
          <a:sy n="140" d="100"/>
        </p:scale>
        <p:origin x="2995" y="-230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4978C40-32BF-3597-8563-3EE33FBD86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F1BEC5-83AA-E467-F256-0F6FEB5ADD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78E375-6B2A-41A3-83D5-431C83D182C5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FA46F6-3399-229A-D5F5-77E80DF1C91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D75859-9407-0B88-CE0C-1E0C1DDE6F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308775-1D0F-44AC-AC07-076810FE7D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0548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717C93-00C0-467A-B419-1910C90C529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4967B-71C7-4105-8747-428629E03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65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zint.org/u/World-Alzheimer-Report-2021.pdf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400"/>
              </a:lnSpc>
              <a:spcAft>
                <a:spcPts val="600"/>
              </a:spcAft>
              <a:tabLst>
                <a:tab pos="270510" algn="l"/>
              </a:tabLst>
            </a:pPr>
            <a:r>
              <a:rPr lang="en-GB" dirty="0">
                <a:solidFill>
                  <a:srgbClr val="000000"/>
                </a:solidFill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Abnormalities in blood flow to the brain, as well as CVD cause dementia.</a:t>
            </a:r>
            <a:r>
              <a:rPr lang="en-GB" baseline="30000" dirty="0">
                <a:solidFill>
                  <a:srgbClr val="000000"/>
                </a:solidFill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1</a:t>
            </a:r>
            <a:r>
              <a:rPr lang="en-GB" dirty="0">
                <a:solidFill>
                  <a:srgbClr val="000000"/>
                </a:solidFill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 It has been well established that dementia symptoms represent neuronal loss resulting from the progressive accumulation of dysfunctional brain proteins – a process called </a:t>
            </a:r>
            <a:r>
              <a:rPr lang="en-GB" dirty="0" err="1">
                <a:solidFill>
                  <a:srgbClr val="000000"/>
                </a:solidFill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proteinopathy</a:t>
            </a:r>
            <a:r>
              <a:rPr lang="en-GB" dirty="0">
                <a:solidFill>
                  <a:srgbClr val="000000"/>
                </a:solidFill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  <a:r>
              <a:rPr lang="en-GB" baseline="30000" dirty="0">
                <a:solidFill>
                  <a:srgbClr val="000000"/>
                </a:solidFill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 1</a:t>
            </a:r>
            <a:r>
              <a:rPr lang="en-GB" dirty="0">
                <a:solidFill>
                  <a:srgbClr val="000000"/>
                </a:solidFill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 Particularly characteristic of AD is the accumulation of A</a:t>
            </a:r>
            <a:r>
              <a:rPr lang="en-GB" dirty="0">
                <a:solidFill>
                  <a:srgbClr val="000000"/>
                </a:solidFill>
                <a:effectLst/>
                <a:ea typeface="Verdana" panose="020B060403050404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en-GB" dirty="0">
                <a:solidFill>
                  <a:srgbClr val="000000"/>
                </a:solidFill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 and phosphorylated tau.</a:t>
            </a:r>
            <a:r>
              <a:rPr lang="en-GB" baseline="30000" dirty="0">
                <a:solidFill>
                  <a:srgbClr val="000000"/>
                </a:solidFill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1</a:t>
            </a:r>
            <a:r>
              <a:rPr lang="en-GB" dirty="0">
                <a:solidFill>
                  <a:srgbClr val="000000"/>
                </a:solidFill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 Distinct </a:t>
            </a:r>
            <a:r>
              <a:rPr lang="en-GB" dirty="0" err="1">
                <a:solidFill>
                  <a:srgbClr val="000000"/>
                </a:solidFill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proteinopathies</a:t>
            </a:r>
            <a:r>
              <a:rPr lang="en-GB" dirty="0">
                <a:solidFill>
                  <a:srgbClr val="000000"/>
                </a:solidFill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 may cause similar symptoms if they impact similar brain circuits.</a:t>
            </a:r>
            <a:r>
              <a:rPr lang="en-GB" baseline="30000" dirty="0">
                <a:solidFill>
                  <a:srgbClr val="000000"/>
                </a:solidFill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1</a:t>
            </a:r>
            <a:r>
              <a:rPr lang="en-GB" dirty="0">
                <a:solidFill>
                  <a:srgbClr val="000000"/>
                </a:solidFill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 Additionally, as the accumulation of the dysfunctional proteins may begin several years before the onset of symptoms, dementia represents an advanced stage of various brain proteinopathies.</a:t>
            </a:r>
            <a:r>
              <a:rPr lang="en-GB" baseline="30000" dirty="0">
                <a:solidFill>
                  <a:srgbClr val="000000"/>
                </a:solidFill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1</a:t>
            </a:r>
            <a:endParaRPr lang="en-US" dirty="0">
              <a:solidFill>
                <a:srgbClr val="000000"/>
              </a:solidFill>
              <a:effectLst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400"/>
              </a:lnSpc>
              <a:spcAft>
                <a:spcPts val="600"/>
              </a:spcAft>
              <a:tabLst>
                <a:tab pos="270510" algn="l"/>
              </a:tabLst>
            </a:pPr>
            <a:r>
              <a:rPr lang="en-GB" dirty="0">
                <a:solidFill>
                  <a:srgbClr val="000000"/>
                </a:solidFill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References: </a:t>
            </a:r>
            <a:endParaRPr lang="en-US" dirty="0">
              <a:solidFill>
                <a:srgbClr val="000000"/>
              </a:solidFill>
              <a:effectLst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28600" lvl="0" indent="-228600">
              <a:lnSpc>
                <a:spcPts val="1400"/>
              </a:lnSpc>
              <a:spcAft>
                <a:spcPts val="60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en-GB" dirty="0">
                <a:solidFill>
                  <a:srgbClr val="000000"/>
                </a:solidFill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Gauthier S, Rosa-Neto P, </a:t>
            </a:r>
            <a:r>
              <a:rPr lang="en-GB" dirty="0" err="1">
                <a:solidFill>
                  <a:srgbClr val="000000"/>
                </a:solidFill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Morais</a:t>
            </a:r>
            <a:r>
              <a:rPr lang="en-GB" dirty="0">
                <a:solidFill>
                  <a:srgbClr val="000000"/>
                </a:solidFill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 JA, Webster C. World Alzheimer Report 2021: Journey through the diagnosis of dementia. Available at: </a:t>
            </a:r>
            <a:r>
              <a:rPr lang="en-GB" u="sng" dirty="0">
                <a:solidFill>
                  <a:srgbClr val="000000"/>
                </a:solidFill>
                <a:effectLst/>
                <a:ea typeface="Verdana" panose="020B0604030504040204" pitchFamily="34" charset="0"/>
                <a:cs typeface="Times New Roman" panose="02020603050405020304" pitchFamily="18" charset="0"/>
                <a:hlinkClick r:id="rId3"/>
              </a:rPr>
              <a:t>https://www.alzint.org/u/World-Alzheimer-Report-2021.pdf</a:t>
            </a:r>
            <a:r>
              <a:rPr lang="en-GB" dirty="0">
                <a:solidFill>
                  <a:srgbClr val="000000"/>
                </a:solidFill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. Accessed 15 November 2023.</a:t>
            </a:r>
            <a:endParaRPr lang="en-US" dirty="0">
              <a:solidFill>
                <a:srgbClr val="000000"/>
              </a:solidFill>
              <a:effectLst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da-DK" dirty="0">
              <a:ea typeface="Verdana" panose="020B060403050404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11E7B0-DB02-4F04-A770-ADB5177832DF}" type="slidenum">
              <a:rPr lang="da-DK" smtClean="0"/>
              <a:pPr>
                <a:defRPr/>
              </a:pPr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80798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90958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03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631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182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47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96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018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13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117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824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763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624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283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9374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52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033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368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82016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09624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5971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49722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568454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138928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13816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352922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84578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94870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601542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9510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9762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3580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529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0644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0618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9354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829868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01317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389240-ABD5-B5FF-C170-93003B6525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a-DK" dirty="0">
                <a:solidFill>
                  <a:schemeClr val="accent2">
                    <a:lumMod val="50000"/>
                  </a:schemeClr>
                </a:solidFill>
              </a:rPr>
              <a:t>Alzheimer’s disease (AD) – History, definitions and diagnosis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FB22AD1-1EB8-D70E-9D9B-090E83904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/>
              <a:t>Vascular abnormalities and proteinopathies involved in cognitive decline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89E1816-944F-43B3-4BA9-76185EACBC8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br>
              <a:rPr lang="pt-BR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t-BR" dirty="0">
                <a:solidFill>
                  <a:schemeClr val="accent2">
                    <a:lumMod val="50000"/>
                  </a:schemeClr>
                </a:solidFill>
              </a:rPr>
              <a:t>Gauthier et al. World Alzheimer Report 2021</a:t>
            </a:r>
            <a:endParaRPr lang="en-GB" sz="9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825F0D35-A769-53C0-E68D-D5C261F798AB}"/>
              </a:ext>
            </a:extLst>
          </p:cNvPr>
          <p:cNvSpPr txBox="1">
            <a:spLocks/>
          </p:cNvSpPr>
          <p:nvPr/>
        </p:nvSpPr>
        <p:spPr>
          <a:xfrm>
            <a:off x="546101" y="1308408"/>
            <a:ext cx="11099797" cy="5111932"/>
          </a:xfrm>
          <a:custGeom>
            <a:avLst/>
            <a:gdLst>
              <a:gd name="connsiteX0" fmla="*/ 0 w 11099797"/>
              <a:gd name="connsiteY0" fmla="*/ 0 h 5111932"/>
              <a:gd name="connsiteX1" fmla="*/ 221064 w 11099797"/>
              <a:gd name="connsiteY1" fmla="*/ 0 h 5111932"/>
              <a:gd name="connsiteX2" fmla="*/ 390473 w 11099797"/>
              <a:gd name="connsiteY2" fmla="*/ 0 h 5111932"/>
              <a:gd name="connsiteX3" fmla="*/ 611537 w 11099797"/>
              <a:gd name="connsiteY3" fmla="*/ 0 h 5111932"/>
              <a:gd name="connsiteX4" fmla="*/ 783938 w 11099797"/>
              <a:gd name="connsiteY4" fmla="*/ 0 h 5111932"/>
              <a:gd name="connsiteX5" fmla="*/ 1005002 w 11099797"/>
              <a:gd name="connsiteY5" fmla="*/ 0 h 5111932"/>
              <a:gd name="connsiteX6" fmla="*/ 1174411 w 11099797"/>
              <a:gd name="connsiteY6" fmla="*/ 0 h 5111932"/>
              <a:gd name="connsiteX7" fmla="*/ 1395475 w 11099797"/>
              <a:gd name="connsiteY7" fmla="*/ 0 h 5111932"/>
              <a:gd name="connsiteX8" fmla="*/ 2404713 w 11099797"/>
              <a:gd name="connsiteY8" fmla="*/ 0 h 5111932"/>
              <a:gd name="connsiteX9" fmla="*/ 4403037 w 11099797"/>
              <a:gd name="connsiteY9" fmla="*/ 0 h 5111932"/>
              <a:gd name="connsiteX10" fmla="*/ 4624101 w 11099797"/>
              <a:gd name="connsiteY10" fmla="*/ 0 h 5111932"/>
              <a:gd name="connsiteX11" fmla="*/ 4793510 w 11099797"/>
              <a:gd name="connsiteY11" fmla="*/ 0 h 5111932"/>
              <a:gd name="connsiteX12" fmla="*/ 4985442 w 11099797"/>
              <a:gd name="connsiteY12" fmla="*/ 0 h 5111932"/>
              <a:gd name="connsiteX13" fmla="*/ 5014574 w 11099797"/>
              <a:gd name="connsiteY13" fmla="*/ 0 h 5111932"/>
              <a:gd name="connsiteX14" fmla="*/ 5051958 w 11099797"/>
              <a:gd name="connsiteY14" fmla="*/ 0 h 5111932"/>
              <a:gd name="connsiteX15" fmla="*/ 5186975 w 11099797"/>
              <a:gd name="connsiteY15" fmla="*/ 0 h 5111932"/>
              <a:gd name="connsiteX16" fmla="*/ 5273022 w 11099797"/>
              <a:gd name="connsiteY16" fmla="*/ 0 h 5111932"/>
              <a:gd name="connsiteX17" fmla="*/ 5408039 w 11099797"/>
              <a:gd name="connsiteY17" fmla="*/ 0 h 5111932"/>
              <a:gd name="connsiteX18" fmla="*/ 5442431 w 11099797"/>
              <a:gd name="connsiteY18" fmla="*/ 0 h 5111932"/>
              <a:gd name="connsiteX19" fmla="*/ 5577448 w 11099797"/>
              <a:gd name="connsiteY19" fmla="*/ 0 h 5111932"/>
              <a:gd name="connsiteX20" fmla="*/ 5663495 w 11099797"/>
              <a:gd name="connsiteY20" fmla="*/ 0 h 5111932"/>
              <a:gd name="connsiteX21" fmla="*/ 5798512 w 11099797"/>
              <a:gd name="connsiteY21" fmla="*/ 0 h 5111932"/>
              <a:gd name="connsiteX22" fmla="*/ 5835896 w 11099797"/>
              <a:gd name="connsiteY22" fmla="*/ 0 h 5111932"/>
              <a:gd name="connsiteX23" fmla="*/ 6056960 w 11099797"/>
              <a:gd name="connsiteY23" fmla="*/ 0 h 5111932"/>
              <a:gd name="connsiteX24" fmla="*/ 6226369 w 11099797"/>
              <a:gd name="connsiteY24" fmla="*/ 0 h 5111932"/>
              <a:gd name="connsiteX25" fmla="*/ 6447433 w 11099797"/>
              <a:gd name="connsiteY25" fmla="*/ 0 h 5111932"/>
              <a:gd name="connsiteX26" fmla="*/ 7456671 w 11099797"/>
              <a:gd name="connsiteY26" fmla="*/ 0 h 5111932"/>
              <a:gd name="connsiteX27" fmla="*/ 9454995 w 11099797"/>
              <a:gd name="connsiteY27" fmla="*/ 0 h 5111932"/>
              <a:gd name="connsiteX28" fmla="*/ 9676059 w 11099797"/>
              <a:gd name="connsiteY28" fmla="*/ 0 h 5111932"/>
              <a:gd name="connsiteX29" fmla="*/ 9845468 w 11099797"/>
              <a:gd name="connsiteY29" fmla="*/ 0 h 5111932"/>
              <a:gd name="connsiteX30" fmla="*/ 10037400 w 11099797"/>
              <a:gd name="connsiteY30" fmla="*/ 0 h 5111932"/>
              <a:gd name="connsiteX31" fmla="*/ 10066532 w 11099797"/>
              <a:gd name="connsiteY31" fmla="*/ 0 h 5111932"/>
              <a:gd name="connsiteX32" fmla="*/ 10238933 w 11099797"/>
              <a:gd name="connsiteY32" fmla="*/ 0 h 5111932"/>
              <a:gd name="connsiteX33" fmla="*/ 10459997 w 11099797"/>
              <a:gd name="connsiteY33" fmla="*/ 0 h 5111932"/>
              <a:gd name="connsiteX34" fmla="*/ 10629406 w 11099797"/>
              <a:gd name="connsiteY34" fmla="*/ 0 h 5111932"/>
              <a:gd name="connsiteX35" fmla="*/ 10850470 w 11099797"/>
              <a:gd name="connsiteY35" fmla="*/ 0 h 5111932"/>
              <a:gd name="connsiteX36" fmla="*/ 11099797 w 11099797"/>
              <a:gd name="connsiteY36" fmla="*/ 249593 h 5111932"/>
              <a:gd name="connsiteX37" fmla="*/ 11099797 w 11099797"/>
              <a:gd name="connsiteY37" fmla="*/ 455859 h 5111932"/>
              <a:gd name="connsiteX38" fmla="*/ 11099797 w 11099797"/>
              <a:gd name="connsiteY38" fmla="*/ 478385 h 5111932"/>
              <a:gd name="connsiteX39" fmla="*/ 11099797 w 11099797"/>
              <a:gd name="connsiteY39" fmla="*/ 551837 h 5111932"/>
              <a:gd name="connsiteX40" fmla="*/ 11099797 w 11099797"/>
              <a:gd name="connsiteY40" fmla="*/ 567933 h 5111932"/>
              <a:gd name="connsiteX41" fmla="*/ 11099797 w 11099797"/>
              <a:gd name="connsiteY41" fmla="*/ 684651 h 5111932"/>
              <a:gd name="connsiteX42" fmla="*/ 11099797 w 11099797"/>
              <a:gd name="connsiteY42" fmla="*/ 758102 h 5111932"/>
              <a:gd name="connsiteX43" fmla="*/ 11099797 w 11099797"/>
              <a:gd name="connsiteY43" fmla="*/ 774199 h 5111932"/>
              <a:gd name="connsiteX44" fmla="*/ 11099797 w 11099797"/>
              <a:gd name="connsiteY44" fmla="*/ 780629 h 5111932"/>
              <a:gd name="connsiteX45" fmla="*/ 11099797 w 11099797"/>
              <a:gd name="connsiteY45" fmla="*/ 796725 h 5111932"/>
              <a:gd name="connsiteX46" fmla="*/ 11099797 w 11099797"/>
              <a:gd name="connsiteY46" fmla="*/ 870177 h 5111932"/>
              <a:gd name="connsiteX47" fmla="*/ 11099797 w 11099797"/>
              <a:gd name="connsiteY47" fmla="*/ 986894 h 5111932"/>
              <a:gd name="connsiteX48" fmla="*/ 11099797 w 11099797"/>
              <a:gd name="connsiteY48" fmla="*/ 1002991 h 5111932"/>
              <a:gd name="connsiteX49" fmla="*/ 11099797 w 11099797"/>
              <a:gd name="connsiteY49" fmla="*/ 1076442 h 5111932"/>
              <a:gd name="connsiteX50" fmla="*/ 11099797 w 11099797"/>
              <a:gd name="connsiteY50" fmla="*/ 1098969 h 5111932"/>
              <a:gd name="connsiteX51" fmla="*/ 11099797 w 11099797"/>
              <a:gd name="connsiteY51" fmla="*/ 1305234 h 5111932"/>
              <a:gd name="connsiteX52" fmla="*/ 11099797 w 11099797"/>
              <a:gd name="connsiteY52" fmla="*/ 1566613 h 5111932"/>
              <a:gd name="connsiteX53" fmla="*/ 11099797 w 11099797"/>
              <a:gd name="connsiteY53" fmla="*/ 1795405 h 5111932"/>
              <a:gd name="connsiteX54" fmla="*/ 11099797 w 11099797"/>
              <a:gd name="connsiteY54" fmla="*/ 1884953 h 5111932"/>
              <a:gd name="connsiteX55" fmla="*/ 11099797 w 11099797"/>
              <a:gd name="connsiteY55" fmla="*/ 2113745 h 5111932"/>
              <a:gd name="connsiteX56" fmla="*/ 11099797 w 11099797"/>
              <a:gd name="connsiteY56" fmla="*/ 3638011 h 5111932"/>
              <a:gd name="connsiteX57" fmla="*/ 11099797 w 11099797"/>
              <a:gd name="connsiteY57" fmla="*/ 3866803 h 5111932"/>
              <a:gd name="connsiteX58" fmla="*/ 11099797 w 11099797"/>
              <a:gd name="connsiteY58" fmla="*/ 3956351 h 5111932"/>
              <a:gd name="connsiteX59" fmla="*/ 11099797 w 11099797"/>
              <a:gd name="connsiteY59" fmla="*/ 4056291 h 5111932"/>
              <a:gd name="connsiteX60" fmla="*/ 11099797 w 11099797"/>
              <a:gd name="connsiteY60" fmla="*/ 4185143 h 5111932"/>
              <a:gd name="connsiteX61" fmla="*/ 11099797 w 11099797"/>
              <a:gd name="connsiteY61" fmla="*/ 4262557 h 5111932"/>
              <a:gd name="connsiteX62" fmla="*/ 11099797 w 11099797"/>
              <a:gd name="connsiteY62" fmla="*/ 4285083 h 5111932"/>
              <a:gd name="connsiteX63" fmla="*/ 11099797 w 11099797"/>
              <a:gd name="connsiteY63" fmla="*/ 4358534 h 5111932"/>
              <a:gd name="connsiteX64" fmla="*/ 11099797 w 11099797"/>
              <a:gd name="connsiteY64" fmla="*/ 4374631 h 5111932"/>
              <a:gd name="connsiteX65" fmla="*/ 11099797 w 11099797"/>
              <a:gd name="connsiteY65" fmla="*/ 4491349 h 5111932"/>
              <a:gd name="connsiteX66" fmla="*/ 11099797 w 11099797"/>
              <a:gd name="connsiteY66" fmla="*/ 4564800 h 5111932"/>
              <a:gd name="connsiteX67" fmla="*/ 11099797 w 11099797"/>
              <a:gd name="connsiteY67" fmla="*/ 4580897 h 5111932"/>
              <a:gd name="connsiteX68" fmla="*/ 11099797 w 11099797"/>
              <a:gd name="connsiteY68" fmla="*/ 4587326 h 5111932"/>
              <a:gd name="connsiteX69" fmla="*/ 11099797 w 11099797"/>
              <a:gd name="connsiteY69" fmla="*/ 4603423 h 5111932"/>
              <a:gd name="connsiteX70" fmla="*/ 11099797 w 11099797"/>
              <a:gd name="connsiteY70" fmla="*/ 4676874 h 5111932"/>
              <a:gd name="connsiteX71" fmla="*/ 11099797 w 11099797"/>
              <a:gd name="connsiteY71" fmla="*/ 4793592 h 5111932"/>
              <a:gd name="connsiteX72" fmla="*/ 11099797 w 11099797"/>
              <a:gd name="connsiteY72" fmla="*/ 4809689 h 5111932"/>
              <a:gd name="connsiteX73" fmla="*/ 11099797 w 11099797"/>
              <a:gd name="connsiteY73" fmla="*/ 4883140 h 5111932"/>
              <a:gd name="connsiteX74" fmla="*/ 11099797 w 11099797"/>
              <a:gd name="connsiteY74" fmla="*/ 4905666 h 5111932"/>
              <a:gd name="connsiteX75" fmla="*/ 11099797 w 11099797"/>
              <a:gd name="connsiteY75" fmla="*/ 5111932 h 5111932"/>
              <a:gd name="connsiteX76" fmla="*/ 10878733 w 11099797"/>
              <a:gd name="connsiteY76" fmla="*/ 5111932 h 5111932"/>
              <a:gd name="connsiteX77" fmla="*/ 10709324 w 11099797"/>
              <a:gd name="connsiteY77" fmla="*/ 5111932 h 5111932"/>
              <a:gd name="connsiteX78" fmla="*/ 10488260 w 11099797"/>
              <a:gd name="connsiteY78" fmla="*/ 5111932 h 5111932"/>
              <a:gd name="connsiteX79" fmla="*/ 10315859 w 11099797"/>
              <a:gd name="connsiteY79" fmla="*/ 5111932 h 5111932"/>
              <a:gd name="connsiteX80" fmla="*/ 10094795 w 11099797"/>
              <a:gd name="connsiteY80" fmla="*/ 5111932 h 5111932"/>
              <a:gd name="connsiteX81" fmla="*/ 10037400 w 11099797"/>
              <a:gd name="connsiteY81" fmla="*/ 5111932 h 5111932"/>
              <a:gd name="connsiteX82" fmla="*/ 9925386 w 11099797"/>
              <a:gd name="connsiteY82" fmla="*/ 5111932 h 5111932"/>
              <a:gd name="connsiteX83" fmla="*/ 9704322 w 11099797"/>
              <a:gd name="connsiteY83" fmla="*/ 5111932 h 5111932"/>
              <a:gd name="connsiteX84" fmla="*/ 7456671 w 11099797"/>
              <a:gd name="connsiteY84" fmla="*/ 5111932 h 5111932"/>
              <a:gd name="connsiteX85" fmla="*/ 6696760 w 11099797"/>
              <a:gd name="connsiteY85" fmla="*/ 5111932 h 5111932"/>
              <a:gd name="connsiteX86" fmla="*/ 6475696 w 11099797"/>
              <a:gd name="connsiteY86" fmla="*/ 5111932 h 5111932"/>
              <a:gd name="connsiteX87" fmla="*/ 6306287 w 11099797"/>
              <a:gd name="connsiteY87" fmla="*/ 5111932 h 5111932"/>
              <a:gd name="connsiteX88" fmla="*/ 6085223 w 11099797"/>
              <a:gd name="connsiteY88" fmla="*/ 5111932 h 5111932"/>
              <a:gd name="connsiteX89" fmla="*/ 6047839 w 11099797"/>
              <a:gd name="connsiteY89" fmla="*/ 5111932 h 5111932"/>
              <a:gd name="connsiteX90" fmla="*/ 5912822 w 11099797"/>
              <a:gd name="connsiteY90" fmla="*/ 5111932 h 5111932"/>
              <a:gd name="connsiteX91" fmla="*/ 5826775 w 11099797"/>
              <a:gd name="connsiteY91" fmla="*/ 5111932 h 5111932"/>
              <a:gd name="connsiteX92" fmla="*/ 5691758 w 11099797"/>
              <a:gd name="connsiteY92" fmla="*/ 5111932 h 5111932"/>
              <a:gd name="connsiteX93" fmla="*/ 5657366 w 11099797"/>
              <a:gd name="connsiteY93" fmla="*/ 5111932 h 5111932"/>
              <a:gd name="connsiteX94" fmla="*/ 5522349 w 11099797"/>
              <a:gd name="connsiteY94" fmla="*/ 5111932 h 5111932"/>
              <a:gd name="connsiteX95" fmla="*/ 5436302 w 11099797"/>
              <a:gd name="connsiteY95" fmla="*/ 5111932 h 5111932"/>
              <a:gd name="connsiteX96" fmla="*/ 5301285 w 11099797"/>
              <a:gd name="connsiteY96" fmla="*/ 5111932 h 5111932"/>
              <a:gd name="connsiteX97" fmla="*/ 5263901 w 11099797"/>
              <a:gd name="connsiteY97" fmla="*/ 5111932 h 5111932"/>
              <a:gd name="connsiteX98" fmla="*/ 5042837 w 11099797"/>
              <a:gd name="connsiteY98" fmla="*/ 5111932 h 5111932"/>
              <a:gd name="connsiteX99" fmla="*/ 4985442 w 11099797"/>
              <a:gd name="connsiteY99" fmla="*/ 5111932 h 5111932"/>
              <a:gd name="connsiteX100" fmla="*/ 4873428 w 11099797"/>
              <a:gd name="connsiteY100" fmla="*/ 5111932 h 5111932"/>
              <a:gd name="connsiteX101" fmla="*/ 4652364 w 11099797"/>
              <a:gd name="connsiteY101" fmla="*/ 5111932 h 5111932"/>
              <a:gd name="connsiteX102" fmla="*/ 2404713 w 11099797"/>
              <a:gd name="connsiteY102" fmla="*/ 5111932 h 5111932"/>
              <a:gd name="connsiteX103" fmla="*/ 1644802 w 11099797"/>
              <a:gd name="connsiteY103" fmla="*/ 5111932 h 5111932"/>
              <a:gd name="connsiteX104" fmla="*/ 1423738 w 11099797"/>
              <a:gd name="connsiteY104" fmla="*/ 5111932 h 5111932"/>
              <a:gd name="connsiteX105" fmla="*/ 1254329 w 11099797"/>
              <a:gd name="connsiteY105" fmla="*/ 5111932 h 5111932"/>
              <a:gd name="connsiteX106" fmla="*/ 1033265 w 11099797"/>
              <a:gd name="connsiteY106" fmla="*/ 5111932 h 5111932"/>
              <a:gd name="connsiteX107" fmla="*/ 860864 w 11099797"/>
              <a:gd name="connsiteY107" fmla="*/ 5111932 h 5111932"/>
              <a:gd name="connsiteX108" fmla="*/ 639800 w 11099797"/>
              <a:gd name="connsiteY108" fmla="*/ 5111932 h 5111932"/>
              <a:gd name="connsiteX109" fmla="*/ 470391 w 11099797"/>
              <a:gd name="connsiteY109" fmla="*/ 5111932 h 5111932"/>
              <a:gd name="connsiteX110" fmla="*/ 249327 w 11099797"/>
              <a:gd name="connsiteY110" fmla="*/ 5111932 h 5111932"/>
              <a:gd name="connsiteX111" fmla="*/ 0 w 11099797"/>
              <a:gd name="connsiteY111" fmla="*/ 4862339 h 5111932"/>
              <a:gd name="connsiteX112" fmla="*/ 0 w 11099797"/>
              <a:gd name="connsiteY112" fmla="*/ 4656073 h 5111932"/>
              <a:gd name="connsiteX113" fmla="*/ 0 w 11099797"/>
              <a:gd name="connsiteY113" fmla="*/ 4633547 h 5111932"/>
              <a:gd name="connsiteX114" fmla="*/ 0 w 11099797"/>
              <a:gd name="connsiteY114" fmla="*/ 4560096 h 5111932"/>
              <a:gd name="connsiteX115" fmla="*/ 0 w 11099797"/>
              <a:gd name="connsiteY115" fmla="*/ 4543999 h 5111932"/>
              <a:gd name="connsiteX116" fmla="*/ 0 w 11099797"/>
              <a:gd name="connsiteY116" fmla="*/ 4427281 h 5111932"/>
              <a:gd name="connsiteX117" fmla="*/ 0 w 11099797"/>
              <a:gd name="connsiteY117" fmla="*/ 4353830 h 5111932"/>
              <a:gd name="connsiteX118" fmla="*/ 0 w 11099797"/>
              <a:gd name="connsiteY118" fmla="*/ 4337733 h 5111932"/>
              <a:gd name="connsiteX119" fmla="*/ 0 w 11099797"/>
              <a:gd name="connsiteY119" fmla="*/ 4331304 h 5111932"/>
              <a:gd name="connsiteX120" fmla="*/ 0 w 11099797"/>
              <a:gd name="connsiteY120" fmla="*/ 4315207 h 5111932"/>
              <a:gd name="connsiteX121" fmla="*/ 0 w 11099797"/>
              <a:gd name="connsiteY121" fmla="*/ 4241756 h 5111932"/>
              <a:gd name="connsiteX122" fmla="*/ 0 w 11099797"/>
              <a:gd name="connsiteY122" fmla="*/ 4185143 h 5111932"/>
              <a:gd name="connsiteX123" fmla="*/ 0 w 11099797"/>
              <a:gd name="connsiteY123" fmla="*/ 4125038 h 5111932"/>
              <a:gd name="connsiteX124" fmla="*/ 0 w 11099797"/>
              <a:gd name="connsiteY124" fmla="*/ 4108941 h 5111932"/>
              <a:gd name="connsiteX125" fmla="*/ 0 w 11099797"/>
              <a:gd name="connsiteY125" fmla="*/ 4035490 h 5111932"/>
              <a:gd name="connsiteX126" fmla="*/ 0 w 11099797"/>
              <a:gd name="connsiteY126" fmla="*/ 4012964 h 5111932"/>
              <a:gd name="connsiteX127" fmla="*/ 0 w 11099797"/>
              <a:gd name="connsiteY127" fmla="*/ 3956351 h 5111932"/>
              <a:gd name="connsiteX128" fmla="*/ 0 w 11099797"/>
              <a:gd name="connsiteY128" fmla="*/ 3866803 h 5111932"/>
              <a:gd name="connsiteX129" fmla="*/ 0 w 11099797"/>
              <a:gd name="connsiteY129" fmla="*/ 3806698 h 5111932"/>
              <a:gd name="connsiteX130" fmla="*/ 0 w 11099797"/>
              <a:gd name="connsiteY130" fmla="*/ 3638011 h 5111932"/>
              <a:gd name="connsiteX131" fmla="*/ 0 w 11099797"/>
              <a:gd name="connsiteY131" fmla="*/ 2113745 h 5111932"/>
              <a:gd name="connsiteX132" fmla="*/ 0 w 11099797"/>
              <a:gd name="connsiteY132" fmla="*/ 1884953 h 5111932"/>
              <a:gd name="connsiteX133" fmla="*/ 0 w 11099797"/>
              <a:gd name="connsiteY133" fmla="*/ 1795405 h 5111932"/>
              <a:gd name="connsiteX134" fmla="*/ 0 w 11099797"/>
              <a:gd name="connsiteY134" fmla="*/ 1566613 h 5111932"/>
              <a:gd name="connsiteX135" fmla="*/ 0 w 11099797"/>
              <a:gd name="connsiteY135" fmla="*/ 1055641 h 5111932"/>
              <a:gd name="connsiteX136" fmla="*/ 0 w 11099797"/>
              <a:gd name="connsiteY136" fmla="*/ 849375 h 5111932"/>
              <a:gd name="connsiteX137" fmla="*/ 0 w 11099797"/>
              <a:gd name="connsiteY137" fmla="*/ 826849 h 5111932"/>
              <a:gd name="connsiteX138" fmla="*/ 0 w 11099797"/>
              <a:gd name="connsiteY138" fmla="*/ 753398 h 5111932"/>
              <a:gd name="connsiteX139" fmla="*/ 0 w 11099797"/>
              <a:gd name="connsiteY139" fmla="*/ 737301 h 5111932"/>
              <a:gd name="connsiteX140" fmla="*/ 0 w 11099797"/>
              <a:gd name="connsiteY140" fmla="*/ 620583 h 5111932"/>
              <a:gd name="connsiteX141" fmla="*/ 0 w 11099797"/>
              <a:gd name="connsiteY141" fmla="*/ 547132 h 5111932"/>
              <a:gd name="connsiteX142" fmla="*/ 0 w 11099797"/>
              <a:gd name="connsiteY142" fmla="*/ 531035 h 5111932"/>
              <a:gd name="connsiteX143" fmla="*/ 0 w 11099797"/>
              <a:gd name="connsiteY143" fmla="*/ 524606 h 5111932"/>
              <a:gd name="connsiteX144" fmla="*/ 0 w 11099797"/>
              <a:gd name="connsiteY144" fmla="*/ 508509 h 5111932"/>
              <a:gd name="connsiteX145" fmla="*/ 0 w 11099797"/>
              <a:gd name="connsiteY145" fmla="*/ 435058 h 5111932"/>
              <a:gd name="connsiteX146" fmla="*/ 0 w 11099797"/>
              <a:gd name="connsiteY146" fmla="*/ 318340 h 5111932"/>
              <a:gd name="connsiteX147" fmla="*/ 0 w 11099797"/>
              <a:gd name="connsiteY147" fmla="*/ 302243 h 5111932"/>
              <a:gd name="connsiteX148" fmla="*/ 0 w 11099797"/>
              <a:gd name="connsiteY148" fmla="*/ 228792 h 5111932"/>
              <a:gd name="connsiteX149" fmla="*/ 0 w 11099797"/>
              <a:gd name="connsiteY149" fmla="*/ 206266 h 5111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11099797" h="5111932">
                <a:moveTo>
                  <a:pt x="0" y="0"/>
                </a:moveTo>
                <a:lnTo>
                  <a:pt x="221064" y="0"/>
                </a:lnTo>
                <a:lnTo>
                  <a:pt x="390473" y="0"/>
                </a:lnTo>
                <a:lnTo>
                  <a:pt x="611537" y="0"/>
                </a:lnTo>
                <a:lnTo>
                  <a:pt x="783938" y="0"/>
                </a:lnTo>
                <a:lnTo>
                  <a:pt x="1005002" y="0"/>
                </a:lnTo>
                <a:lnTo>
                  <a:pt x="1174411" y="0"/>
                </a:lnTo>
                <a:lnTo>
                  <a:pt x="1395475" y="0"/>
                </a:lnTo>
                <a:lnTo>
                  <a:pt x="2404713" y="0"/>
                </a:lnTo>
                <a:lnTo>
                  <a:pt x="4403037" y="0"/>
                </a:lnTo>
                <a:lnTo>
                  <a:pt x="4624101" y="0"/>
                </a:lnTo>
                <a:lnTo>
                  <a:pt x="4793510" y="0"/>
                </a:lnTo>
                <a:lnTo>
                  <a:pt x="4985442" y="0"/>
                </a:lnTo>
                <a:lnTo>
                  <a:pt x="5014574" y="0"/>
                </a:lnTo>
                <a:lnTo>
                  <a:pt x="5051958" y="0"/>
                </a:lnTo>
                <a:lnTo>
                  <a:pt x="5186975" y="0"/>
                </a:lnTo>
                <a:lnTo>
                  <a:pt x="5273022" y="0"/>
                </a:lnTo>
                <a:lnTo>
                  <a:pt x="5408039" y="0"/>
                </a:lnTo>
                <a:lnTo>
                  <a:pt x="5442431" y="0"/>
                </a:lnTo>
                <a:lnTo>
                  <a:pt x="5577448" y="0"/>
                </a:lnTo>
                <a:lnTo>
                  <a:pt x="5663495" y="0"/>
                </a:lnTo>
                <a:lnTo>
                  <a:pt x="5798512" y="0"/>
                </a:lnTo>
                <a:lnTo>
                  <a:pt x="5835896" y="0"/>
                </a:lnTo>
                <a:lnTo>
                  <a:pt x="6056960" y="0"/>
                </a:lnTo>
                <a:lnTo>
                  <a:pt x="6226369" y="0"/>
                </a:lnTo>
                <a:lnTo>
                  <a:pt x="6447433" y="0"/>
                </a:lnTo>
                <a:lnTo>
                  <a:pt x="7456671" y="0"/>
                </a:lnTo>
                <a:lnTo>
                  <a:pt x="9454995" y="0"/>
                </a:lnTo>
                <a:lnTo>
                  <a:pt x="9676059" y="0"/>
                </a:lnTo>
                <a:lnTo>
                  <a:pt x="9845468" y="0"/>
                </a:lnTo>
                <a:lnTo>
                  <a:pt x="10037400" y="0"/>
                </a:lnTo>
                <a:lnTo>
                  <a:pt x="10066532" y="0"/>
                </a:lnTo>
                <a:lnTo>
                  <a:pt x="10238933" y="0"/>
                </a:lnTo>
                <a:lnTo>
                  <a:pt x="10459997" y="0"/>
                </a:lnTo>
                <a:lnTo>
                  <a:pt x="10629406" y="0"/>
                </a:lnTo>
                <a:lnTo>
                  <a:pt x="10850470" y="0"/>
                </a:lnTo>
                <a:cubicBezTo>
                  <a:pt x="10988169" y="0"/>
                  <a:pt x="11099797" y="111747"/>
                  <a:pt x="11099797" y="249593"/>
                </a:cubicBezTo>
                <a:lnTo>
                  <a:pt x="11099797" y="455859"/>
                </a:lnTo>
                <a:lnTo>
                  <a:pt x="11099797" y="478385"/>
                </a:lnTo>
                <a:lnTo>
                  <a:pt x="11099797" y="551837"/>
                </a:lnTo>
                <a:lnTo>
                  <a:pt x="11099797" y="567933"/>
                </a:lnTo>
                <a:lnTo>
                  <a:pt x="11099797" y="684651"/>
                </a:lnTo>
                <a:lnTo>
                  <a:pt x="11099797" y="758102"/>
                </a:lnTo>
                <a:lnTo>
                  <a:pt x="11099797" y="774199"/>
                </a:lnTo>
                <a:lnTo>
                  <a:pt x="11099797" y="780629"/>
                </a:lnTo>
                <a:lnTo>
                  <a:pt x="11099797" y="796725"/>
                </a:lnTo>
                <a:lnTo>
                  <a:pt x="11099797" y="870177"/>
                </a:lnTo>
                <a:lnTo>
                  <a:pt x="11099797" y="986894"/>
                </a:lnTo>
                <a:lnTo>
                  <a:pt x="11099797" y="1002991"/>
                </a:lnTo>
                <a:lnTo>
                  <a:pt x="11099797" y="1076442"/>
                </a:lnTo>
                <a:lnTo>
                  <a:pt x="11099797" y="1098969"/>
                </a:lnTo>
                <a:lnTo>
                  <a:pt x="11099797" y="1305234"/>
                </a:lnTo>
                <a:lnTo>
                  <a:pt x="11099797" y="1566613"/>
                </a:lnTo>
                <a:lnTo>
                  <a:pt x="11099797" y="1795405"/>
                </a:lnTo>
                <a:lnTo>
                  <a:pt x="11099797" y="1884953"/>
                </a:lnTo>
                <a:lnTo>
                  <a:pt x="11099797" y="2113745"/>
                </a:lnTo>
                <a:lnTo>
                  <a:pt x="11099797" y="3638011"/>
                </a:lnTo>
                <a:lnTo>
                  <a:pt x="11099797" y="3866803"/>
                </a:lnTo>
                <a:lnTo>
                  <a:pt x="11099797" y="3956351"/>
                </a:lnTo>
                <a:lnTo>
                  <a:pt x="11099797" y="4056291"/>
                </a:lnTo>
                <a:lnTo>
                  <a:pt x="11099797" y="4185143"/>
                </a:lnTo>
                <a:lnTo>
                  <a:pt x="11099797" y="4262557"/>
                </a:lnTo>
                <a:lnTo>
                  <a:pt x="11099797" y="4285083"/>
                </a:lnTo>
                <a:lnTo>
                  <a:pt x="11099797" y="4358534"/>
                </a:lnTo>
                <a:lnTo>
                  <a:pt x="11099797" y="4374631"/>
                </a:lnTo>
                <a:lnTo>
                  <a:pt x="11099797" y="4491349"/>
                </a:lnTo>
                <a:lnTo>
                  <a:pt x="11099797" y="4564800"/>
                </a:lnTo>
                <a:lnTo>
                  <a:pt x="11099797" y="4580897"/>
                </a:lnTo>
                <a:lnTo>
                  <a:pt x="11099797" y="4587326"/>
                </a:lnTo>
                <a:lnTo>
                  <a:pt x="11099797" y="4603423"/>
                </a:lnTo>
                <a:lnTo>
                  <a:pt x="11099797" y="4676874"/>
                </a:lnTo>
                <a:lnTo>
                  <a:pt x="11099797" y="4793592"/>
                </a:lnTo>
                <a:lnTo>
                  <a:pt x="11099797" y="4809689"/>
                </a:lnTo>
                <a:lnTo>
                  <a:pt x="11099797" y="4883140"/>
                </a:lnTo>
                <a:lnTo>
                  <a:pt x="11099797" y="4905666"/>
                </a:lnTo>
                <a:lnTo>
                  <a:pt x="11099797" y="5111932"/>
                </a:lnTo>
                <a:lnTo>
                  <a:pt x="10878733" y="5111932"/>
                </a:lnTo>
                <a:lnTo>
                  <a:pt x="10709324" y="5111932"/>
                </a:lnTo>
                <a:lnTo>
                  <a:pt x="10488260" y="5111932"/>
                </a:lnTo>
                <a:lnTo>
                  <a:pt x="10315859" y="5111932"/>
                </a:lnTo>
                <a:lnTo>
                  <a:pt x="10094795" y="5111932"/>
                </a:lnTo>
                <a:lnTo>
                  <a:pt x="10037400" y="5111932"/>
                </a:lnTo>
                <a:lnTo>
                  <a:pt x="9925386" y="5111932"/>
                </a:lnTo>
                <a:lnTo>
                  <a:pt x="9704322" y="5111932"/>
                </a:lnTo>
                <a:lnTo>
                  <a:pt x="7456671" y="5111932"/>
                </a:lnTo>
                <a:lnTo>
                  <a:pt x="6696760" y="5111932"/>
                </a:lnTo>
                <a:lnTo>
                  <a:pt x="6475696" y="5111932"/>
                </a:lnTo>
                <a:lnTo>
                  <a:pt x="6306287" y="5111932"/>
                </a:lnTo>
                <a:lnTo>
                  <a:pt x="6085223" y="5111932"/>
                </a:lnTo>
                <a:lnTo>
                  <a:pt x="6047839" y="5111932"/>
                </a:lnTo>
                <a:lnTo>
                  <a:pt x="5912822" y="5111932"/>
                </a:lnTo>
                <a:lnTo>
                  <a:pt x="5826775" y="5111932"/>
                </a:lnTo>
                <a:lnTo>
                  <a:pt x="5691758" y="5111932"/>
                </a:lnTo>
                <a:lnTo>
                  <a:pt x="5657366" y="5111932"/>
                </a:lnTo>
                <a:lnTo>
                  <a:pt x="5522349" y="5111932"/>
                </a:lnTo>
                <a:lnTo>
                  <a:pt x="5436302" y="5111932"/>
                </a:lnTo>
                <a:lnTo>
                  <a:pt x="5301285" y="5111932"/>
                </a:lnTo>
                <a:lnTo>
                  <a:pt x="5263901" y="5111932"/>
                </a:lnTo>
                <a:lnTo>
                  <a:pt x="5042837" y="5111932"/>
                </a:lnTo>
                <a:lnTo>
                  <a:pt x="4985442" y="5111932"/>
                </a:lnTo>
                <a:lnTo>
                  <a:pt x="4873428" y="5111932"/>
                </a:lnTo>
                <a:lnTo>
                  <a:pt x="4652364" y="5111932"/>
                </a:lnTo>
                <a:lnTo>
                  <a:pt x="2404713" y="5111932"/>
                </a:lnTo>
                <a:lnTo>
                  <a:pt x="1644802" y="5111932"/>
                </a:lnTo>
                <a:lnTo>
                  <a:pt x="1423738" y="5111932"/>
                </a:lnTo>
                <a:lnTo>
                  <a:pt x="1254329" y="5111932"/>
                </a:lnTo>
                <a:lnTo>
                  <a:pt x="1033265" y="5111932"/>
                </a:lnTo>
                <a:lnTo>
                  <a:pt x="860864" y="5111932"/>
                </a:lnTo>
                <a:lnTo>
                  <a:pt x="639800" y="5111932"/>
                </a:lnTo>
                <a:lnTo>
                  <a:pt x="470391" y="5111932"/>
                </a:lnTo>
                <a:lnTo>
                  <a:pt x="249327" y="5111932"/>
                </a:lnTo>
                <a:cubicBezTo>
                  <a:pt x="111628" y="5111932"/>
                  <a:pt x="0" y="5000185"/>
                  <a:pt x="0" y="4862339"/>
                </a:cubicBezTo>
                <a:lnTo>
                  <a:pt x="0" y="4656073"/>
                </a:lnTo>
                <a:lnTo>
                  <a:pt x="0" y="4633547"/>
                </a:lnTo>
                <a:lnTo>
                  <a:pt x="0" y="4560096"/>
                </a:lnTo>
                <a:lnTo>
                  <a:pt x="0" y="4543999"/>
                </a:lnTo>
                <a:lnTo>
                  <a:pt x="0" y="4427281"/>
                </a:lnTo>
                <a:lnTo>
                  <a:pt x="0" y="4353830"/>
                </a:lnTo>
                <a:lnTo>
                  <a:pt x="0" y="4337733"/>
                </a:lnTo>
                <a:lnTo>
                  <a:pt x="0" y="4331304"/>
                </a:lnTo>
                <a:lnTo>
                  <a:pt x="0" y="4315207"/>
                </a:lnTo>
                <a:lnTo>
                  <a:pt x="0" y="4241756"/>
                </a:lnTo>
                <a:lnTo>
                  <a:pt x="0" y="4185143"/>
                </a:lnTo>
                <a:lnTo>
                  <a:pt x="0" y="4125038"/>
                </a:lnTo>
                <a:lnTo>
                  <a:pt x="0" y="4108941"/>
                </a:lnTo>
                <a:lnTo>
                  <a:pt x="0" y="4035490"/>
                </a:lnTo>
                <a:lnTo>
                  <a:pt x="0" y="4012964"/>
                </a:lnTo>
                <a:lnTo>
                  <a:pt x="0" y="3956351"/>
                </a:lnTo>
                <a:lnTo>
                  <a:pt x="0" y="3866803"/>
                </a:lnTo>
                <a:lnTo>
                  <a:pt x="0" y="3806698"/>
                </a:lnTo>
                <a:lnTo>
                  <a:pt x="0" y="3638011"/>
                </a:lnTo>
                <a:lnTo>
                  <a:pt x="0" y="2113745"/>
                </a:lnTo>
                <a:lnTo>
                  <a:pt x="0" y="1884953"/>
                </a:lnTo>
                <a:lnTo>
                  <a:pt x="0" y="1795405"/>
                </a:lnTo>
                <a:lnTo>
                  <a:pt x="0" y="1566613"/>
                </a:lnTo>
                <a:lnTo>
                  <a:pt x="0" y="1055641"/>
                </a:lnTo>
                <a:lnTo>
                  <a:pt x="0" y="849375"/>
                </a:lnTo>
                <a:lnTo>
                  <a:pt x="0" y="826849"/>
                </a:lnTo>
                <a:lnTo>
                  <a:pt x="0" y="753398"/>
                </a:lnTo>
                <a:lnTo>
                  <a:pt x="0" y="737301"/>
                </a:lnTo>
                <a:lnTo>
                  <a:pt x="0" y="620583"/>
                </a:lnTo>
                <a:lnTo>
                  <a:pt x="0" y="547132"/>
                </a:lnTo>
                <a:lnTo>
                  <a:pt x="0" y="531035"/>
                </a:lnTo>
                <a:lnTo>
                  <a:pt x="0" y="524606"/>
                </a:lnTo>
                <a:lnTo>
                  <a:pt x="0" y="508509"/>
                </a:lnTo>
                <a:lnTo>
                  <a:pt x="0" y="435058"/>
                </a:lnTo>
                <a:lnTo>
                  <a:pt x="0" y="318340"/>
                </a:lnTo>
                <a:lnTo>
                  <a:pt x="0" y="302243"/>
                </a:lnTo>
                <a:lnTo>
                  <a:pt x="0" y="228792"/>
                </a:lnTo>
                <a:lnTo>
                  <a:pt x="0" y="206266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wrap="square" lIns="270000" tIns="270000" rIns="270000" bIns="270000" rtlCol="0">
            <a:noAutofit/>
          </a:bodyPr>
          <a:lstStyle>
            <a:defPPr>
              <a:defRPr lang="da-DK"/>
            </a:defPPr>
            <a:lvl1pPr marL="180000" indent="-1800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>
                <a:solidFill>
                  <a:srgbClr val="3F1A0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rgbClr val="3F1A0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>
                <a:solidFill>
                  <a:srgbClr val="3F1A0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rgbClr val="3F1A01"/>
                </a:solidFill>
              </a:defRPr>
            </a:lvl4pPr>
            <a:lvl5pPr marL="90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>
                <a:solidFill>
                  <a:srgbClr val="3F1A0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9" name="Rectangle: Rounded Corners 16">
            <a:extLst>
              <a:ext uri="{FF2B5EF4-FFF2-40B4-BE49-F238E27FC236}">
                <a16:creationId xmlns:a16="http://schemas.microsoft.com/office/drawing/2014/main" id="{CFD26A91-B095-0E8A-78DF-0501F156C8FA}"/>
              </a:ext>
            </a:extLst>
          </p:cNvPr>
          <p:cNvSpPr/>
          <p:nvPr/>
        </p:nvSpPr>
        <p:spPr>
          <a:xfrm>
            <a:off x="8118765" y="1415071"/>
            <a:ext cx="3423600" cy="908044"/>
          </a:xfrm>
          <a:prstGeom prst="round1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Huntington’s disease (HD)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Location: basal ganglia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Predominant 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proteinopathy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polyglutamine inclusions</a:t>
            </a:r>
          </a:p>
        </p:txBody>
      </p:sp>
      <p:sp>
        <p:nvSpPr>
          <p:cNvPr id="130" name="Rectangle: Rounded Corners 17">
            <a:extLst>
              <a:ext uri="{FF2B5EF4-FFF2-40B4-BE49-F238E27FC236}">
                <a16:creationId xmlns:a16="http://schemas.microsoft.com/office/drawing/2014/main" id="{71AB227A-8002-05EF-089D-94E543489646}"/>
              </a:ext>
            </a:extLst>
          </p:cNvPr>
          <p:cNvSpPr/>
          <p:nvPr/>
        </p:nvSpPr>
        <p:spPr>
          <a:xfrm>
            <a:off x="8118765" y="2412712"/>
            <a:ext cx="3423600" cy="90804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Frontotemporal dementia (FTD) spectrum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Location: frontotemporal cortex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Predominant 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proteinopathy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tau tangles (3R or 4R). TDP-43, FUS and P</a:t>
            </a:r>
            <a:r>
              <a:rPr lang="en-GB" sz="1050" dirty="0">
                <a:solidFill>
                  <a:schemeClr val="tx2"/>
                </a:solidFill>
                <a:latin typeface="Arial"/>
              </a:rPr>
              <a:t>ick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bodies</a:t>
            </a:r>
          </a:p>
        </p:txBody>
      </p:sp>
      <p:sp>
        <p:nvSpPr>
          <p:cNvPr id="131" name="Rectangle: Rounded Corners 18">
            <a:extLst>
              <a:ext uri="{FF2B5EF4-FFF2-40B4-BE49-F238E27FC236}">
                <a16:creationId xmlns:a16="http://schemas.microsoft.com/office/drawing/2014/main" id="{09282D82-CA12-1DEB-3D4E-29B6B6029A6A}"/>
              </a:ext>
            </a:extLst>
          </p:cNvPr>
          <p:cNvSpPr/>
          <p:nvPr/>
        </p:nvSpPr>
        <p:spPr>
          <a:xfrm>
            <a:off x="8118765" y="3410353"/>
            <a:ext cx="3423600" cy="9080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952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Lewy body dementia (LBD)</a:t>
            </a:r>
          </a:p>
          <a:p>
            <a:pPr algn="ctr">
              <a:spcAft>
                <a:spcPts val="100"/>
              </a:spcAft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Location: </a:t>
            </a:r>
            <a:r>
              <a:rPr lang="en-GB" sz="1050" dirty="0">
                <a:solidFill>
                  <a:schemeClr val="tx2"/>
                </a:solidFill>
                <a:latin typeface="Arial"/>
              </a:rPr>
              <a:t>limbic cortex and neocortex</a:t>
            </a:r>
            <a:endParaRPr lang="en-GB" sz="105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Predominant 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proteinopathy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Lewy bodies</a:t>
            </a:r>
          </a:p>
        </p:txBody>
      </p:sp>
      <p:sp>
        <p:nvSpPr>
          <p:cNvPr id="132" name="Rectangle: Rounded Corners 19">
            <a:extLst>
              <a:ext uri="{FF2B5EF4-FFF2-40B4-BE49-F238E27FC236}">
                <a16:creationId xmlns:a16="http://schemas.microsoft.com/office/drawing/2014/main" id="{75050E29-E162-7A24-353D-E21397D4D34A}"/>
              </a:ext>
            </a:extLst>
          </p:cNvPr>
          <p:cNvSpPr/>
          <p:nvPr/>
        </p:nvSpPr>
        <p:spPr>
          <a:xfrm>
            <a:off x="8118765" y="4407994"/>
            <a:ext cx="3423600" cy="908044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Primary age-related tauopathy (PART)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Location: limbic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Predominant 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proteinopathy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tau tangles (3R:4R)</a:t>
            </a:r>
          </a:p>
        </p:txBody>
      </p:sp>
      <p:sp>
        <p:nvSpPr>
          <p:cNvPr id="133" name="Rectangle: Rounded Corners 20">
            <a:extLst>
              <a:ext uri="{FF2B5EF4-FFF2-40B4-BE49-F238E27FC236}">
                <a16:creationId xmlns:a16="http://schemas.microsoft.com/office/drawing/2014/main" id="{C1E5A9F5-0BD0-5A49-C76E-120B47C34C01}"/>
              </a:ext>
            </a:extLst>
          </p:cNvPr>
          <p:cNvSpPr/>
          <p:nvPr/>
        </p:nvSpPr>
        <p:spPr>
          <a:xfrm>
            <a:off x="8118765" y="5405633"/>
            <a:ext cx="3423600" cy="90804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Vascular dementia (</a:t>
            </a:r>
            <a:r>
              <a:rPr kumimoji="0" lang="en-GB" sz="11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VaD</a:t>
            </a: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Location: blood vessels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Predominant 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proteinopathy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aggregated amyloid, aggregated or granular osmiophilic material (GOM), </a:t>
            </a:r>
            <a:b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 atherosclerosis</a:t>
            </a:r>
          </a:p>
        </p:txBody>
      </p:sp>
      <p:sp>
        <p:nvSpPr>
          <p:cNvPr id="135" name="Rectangle: Rounded Corners 11">
            <a:extLst>
              <a:ext uri="{FF2B5EF4-FFF2-40B4-BE49-F238E27FC236}">
                <a16:creationId xmlns:a16="http://schemas.microsoft.com/office/drawing/2014/main" id="{953E438D-E577-D8FC-B235-F63C38CCED66}"/>
              </a:ext>
            </a:extLst>
          </p:cNvPr>
          <p:cNvSpPr/>
          <p:nvPr/>
        </p:nvSpPr>
        <p:spPr>
          <a:xfrm>
            <a:off x="649119" y="1415071"/>
            <a:ext cx="3276336" cy="90804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Alzheimer’s disease (AD)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Location: temporoparietal cortex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Predominant 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proteinopathy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lang="en-GB" sz="1050" dirty="0">
                <a:solidFill>
                  <a:schemeClr val="tx2"/>
                </a:solidFill>
                <a:latin typeface="Arial"/>
              </a:rPr>
              <a:t>amyloid-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 (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) plaques</a:t>
            </a:r>
            <a:b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</a:b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and tau tangles (3R:4R)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6" name="Rectangle: Rounded Corners 12">
            <a:extLst>
              <a:ext uri="{FF2B5EF4-FFF2-40B4-BE49-F238E27FC236}">
                <a16:creationId xmlns:a16="http://schemas.microsoft.com/office/drawing/2014/main" id="{7E6757A2-229D-024B-994D-19DD30E2CCE6}"/>
              </a:ext>
            </a:extLst>
          </p:cNvPr>
          <p:cNvSpPr/>
          <p:nvPr/>
        </p:nvSpPr>
        <p:spPr>
          <a:xfrm>
            <a:off x="649119" y="2412712"/>
            <a:ext cx="3276336" cy="908044"/>
          </a:xfrm>
          <a:prstGeom prst="rect">
            <a:avLst/>
          </a:prstGeom>
          <a:solidFill>
            <a:schemeClr val="accent6">
              <a:lumMod val="90000"/>
            </a:schemeClr>
          </a:solidFill>
          <a:ln w="9525">
            <a:solidFill>
              <a:schemeClr val="accent6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Parkinson’s disease (PD)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Location: midbrain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Predominant 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proteinopathy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Lewy bodies</a:t>
            </a:r>
          </a:p>
        </p:txBody>
      </p:sp>
      <p:sp>
        <p:nvSpPr>
          <p:cNvPr id="137" name="Rectangle: Rounded Corners 13">
            <a:extLst>
              <a:ext uri="{FF2B5EF4-FFF2-40B4-BE49-F238E27FC236}">
                <a16:creationId xmlns:a16="http://schemas.microsoft.com/office/drawing/2014/main" id="{F204D1BB-6AD1-1610-F983-DFA4465A85F0}"/>
              </a:ext>
            </a:extLst>
          </p:cNvPr>
          <p:cNvSpPr/>
          <p:nvPr/>
        </p:nvSpPr>
        <p:spPr>
          <a:xfrm>
            <a:off x="649119" y="3410353"/>
            <a:ext cx="3276336" cy="9080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Amyotrophic lateral sclerosis (ALS)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Location: motor cortex, brainstem, spinal cord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Predominant 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proteinopathy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lang="en-GB" sz="1050" dirty="0">
                <a:solidFill>
                  <a:schemeClr val="tx2"/>
                </a:solidFill>
                <a:latin typeface="Arial"/>
              </a:rPr>
              <a:t>TAR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DNA binding protein 43 (TDP-43), fused in sarcoma (FUS)</a:t>
            </a:r>
          </a:p>
        </p:txBody>
      </p:sp>
      <p:sp>
        <p:nvSpPr>
          <p:cNvPr id="138" name="Rectangle: Rounded Corners 14">
            <a:extLst>
              <a:ext uri="{FF2B5EF4-FFF2-40B4-BE49-F238E27FC236}">
                <a16:creationId xmlns:a16="http://schemas.microsoft.com/office/drawing/2014/main" id="{F51824F6-5207-4F23-4CCE-D23B2645D5DC}"/>
              </a:ext>
            </a:extLst>
          </p:cNvPr>
          <p:cNvSpPr/>
          <p:nvPr/>
        </p:nvSpPr>
        <p:spPr>
          <a:xfrm>
            <a:off x="649119" y="4407994"/>
            <a:ext cx="3276336" cy="908044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9525"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Limbic-predominant age-related TDP-43 encephalopathy (LATE)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Location: limbic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Predominant 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proteinopathy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TDP-43</a:t>
            </a:r>
          </a:p>
        </p:txBody>
      </p:sp>
      <p:sp>
        <p:nvSpPr>
          <p:cNvPr id="140" name="Graphic 54">
            <a:extLst>
              <a:ext uri="{FF2B5EF4-FFF2-40B4-BE49-F238E27FC236}">
                <a16:creationId xmlns:a16="http://schemas.microsoft.com/office/drawing/2014/main" id="{086E3F49-91F6-92EB-C736-AB663B319402}"/>
              </a:ext>
            </a:extLst>
          </p:cNvPr>
          <p:cNvSpPr/>
          <p:nvPr/>
        </p:nvSpPr>
        <p:spPr>
          <a:xfrm>
            <a:off x="4297224" y="1612043"/>
            <a:ext cx="3449770" cy="4187134"/>
          </a:xfrm>
          <a:custGeom>
            <a:avLst/>
            <a:gdLst>
              <a:gd name="connsiteX0" fmla="*/ 399757 w 3449770"/>
              <a:gd name="connsiteY0" fmla="*/ 4187039 h 4187134"/>
              <a:gd name="connsiteX1" fmla="*/ 2008289 w 3449770"/>
              <a:gd name="connsiteY1" fmla="*/ 4187039 h 4187134"/>
              <a:gd name="connsiteX2" fmla="*/ 2575458 w 3449770"/>
              <a:gd name="connsiteY2" fmla="*/ 3457710 h 4187134"/>
              <a:gd name="connsiteX3" fmla="*/ 2665387 w 3449770"/>
              <a:gd name="connsiteY3" fmla="*/ 3436469 h 4187134"/>
              <a:gd name="connsiteX4" fmla="*/ 3142817 w 3449770"/>
              <a:gd name="connsiteY4" fmla="*/ 3329408 h 4187134"/>
              <a:gd name="connsiteX5" fmla="*/ 3142817 w 3449770"/>
              <a:gd name="connsiteY5" fmla="*/ 2994033 h 4187134"/>
              <a:gd name="connsiteX6" fmla="*/ 3200105 w 3449770"/>
              <a:gd name="connsiteY6" fmla="*/ 2863064 h 4187134"/>
              <a:gd name="connsiteX7" fmla="*/ 3241406 w 3449770"/>
              <a:gd name="connsiteY7" fmla="*/ 2768100 h 4187134"/>
              <a:gd name="connsiteX8" fmla="*/ 3192968 w 3449770"/>
              <a:gd name="connsiteY8" fmla="*/ 2709330 h 4187134"/>
              <a:gd name="connsiteX9" fmla="*/ 3208289 w 3449770"/>
              <a:gd name="connsiteY9" fmla="*/ 2665611 h 4187134"/>
              <a:gd name="connsiteX10" fmla="*/ 3285751 w 3449770"/>
              <a:gd name="connsiteY10" fmla="*/ 2583791 h 4187134"/>
              <a:gd name="connsiteX11" fmla="*/ 3256156 w 3449770"/>
              <a:gd name="connsiteY11" fmla="*/ 2543881 h 4187134"/>
              <a:gd name="connsiteX12" fmla="*/ 3195728 w 3449770"/>
              <a:gd name="connsiteY12" fmla="*/ 2423866 h 4187134"/>
              <a:gd name="connsiteX13" fmla="*/ 3292508 w 3449770"/>
              <a:gd name="connsiteY13" fmla="*/ 2344904 h 4187134"/>
              <a:gd name="connsiteX14" fmla="*/ 3420692 w 3449770"/>
              <a:gd name="connsiteY14" fmla="*/ 2149927 h 4187134"/>
              <a:gd name="connsiteX15" fmla="*/ 3342278 w 3449770"/>
              <a:gd name="connsiteY15" fmla="*/ 2066679 h 4187134"/>
              <a:gd name="connsiteX16" fmla="*/ 3014443 w 3449770"/>
              <a:gd name="connsiteY16" fmla="*/ 1545852 h 4187134"/>
              <a:gd name="connsiteX17" fmla="*/ 3012920 w 3449770"/>
              <a:gd name="connsiteY17" fmla="*/ 1056457 h 4187134"/>
              <a:gd name="connsiteX18" fmla="*/ 2780629 w 3449770"/>
              <a:gd name="connsiteY18" fmla="*/ 533439 h 4187134"/>
              <a:gd name="connsiteX19" fmla="*/ 2013714 w 3449770"/>
              <a:gd name="connsiteY19" fmla="*/ 55379 h 4187134"/>
              <a:gd name="connsiteX20" fmla="*/ 752620 w 3449770"/>
              <a:gd name="connsiteY20" fmla="*/ 192063 h 4187134"/>
              <a:gd name="connsiteX21" fmla="*/ 409273 w 3449770"/>
              <a:gd name="connsiteY21" fmla="*/ 433331 h 4187134"/>
              <a:gd name="connsiteX22" fmla="*/ 191541 w 3449770"/>
              <a:gd name="connsiteY22" fmla="*/ 700317 h 4187134"/>
              <a:gd name="connsiteX23" fmla="*/ 19488 w 3449770"/>
              <a:gd name="connsiteY23" fmla="*/ 1155327 h 4187134"/>
              <a:gd name="connsiteX24" fmla="*/ 481597 w 3449770"/>
              <a:gd name="connsiteY24" fmla="*/ 2735619 h 4187134"/>
              <a:gd name="connsiteX25" fmla="*/ 511573 w 3449770"/>
              <a:gd name="connsiteY25" fmla="*/ 2796579 h 4187134"/>
              <a:gd name="connsiteX26" fmla="*/ 399757 w 3449770"/>
              <a:gd name="connsiteY26" fmla="*/ 4187134 h 4187134"/>
              <a:gd name="connsiteX0" fmla="*/ 2008289 w 3449770"/>
              <a:gd name="connsiteY0" fmla="*/ 4187039 h 4278479"/>
              <a:gd name="connsiteX1" fmla="*/ 2575458 w 3449770"/>
              <a:gd name="connsiteY1" fmla="*/ 3457710 h 4278479"/>
              <a:gd name="connsiteX2" fmla="*/ 2665387 w 3449770"/>
              <a:gd name="connsiteY2" fmla="*/ 3436469 h 4278479"/>
              <a:gd name="connsiteX3" fmla="*/ 3142817 w 3449770"/>
              <a:gd name="connsiteY3" fmla="*/ 3329408 h 4278479"/>
              <a:gd name="connsiteX4" fmla="*/ 3142817 w 3449770"/>
              <a:gd name="connsiteY4" fmla="*/ 2994033 h 4278479"/>
              <a:gd name="connsiteX5" fmla="*/ 3200105 w 3449770"/>
              <a:gd name="connsiteY5" fmla="*/ 2863064 h 4278479"/>
              <a:gd name="connsiteX6" fmla="*/ 3241406 w 3449770"/>
              <a:gd name="connsiteY6" fmla="*/ 2768100 h 4278479"/>
              <a:gd name="connsiteX7" fmla="*/ 3192968 w 3449770"/>
              <a:gd name="connsiteY7" fmla="*/ 2709330 h 4278479"/>
              <a:gd name="connsiteX8" fmla="*/ 3208289 w 3449770"/>
              <a:gd name="connsiteY8" fmla="*/ 2665611 h 4278479"/>
              <a:gd name="connsiteX9" fmla="*/ 3285751 w 3449770"/>
              <a:gd name="connsiteY9" fmla="*/ 2583791 h 4278479"/>
              <a:gd name="connsiteX10" fmla="*/ 3256156 w 3449770"/>
              <a:gd name="connsiteY10" fmla="*/ 2543881 h 4278479"/>
              <a:gd name="connsiteX11" fmla="*/ 3195728 w 3449770"/>
              <a:gd name="connsiteY11" fmla="*/ 2423866 h 4278479"/>
              <a:gd name="connsiteX12" fmla="*/ 3292508 w 3449770"/>
              <a:gd name="connsiteY12" fmla="*/ 2344904 h 4278479"/>
              <a:gd name="connsiteX13" fmla="*/ 3420692 w 3449770"/>
              <a:gd name="connsiteY13" fmla="*/ 2149927 h 4278479"/>
              <a:gd name="connsiteX14" fmla="*/ 3342278 w 3449770"/>
              <a:gd name="connsiteY14" fmla="*/ 2066679 h 4278479"/>
              <a:gd name="connsiteX15" fmla="*/ 3014443 w 3449770"/>
              <a:gd name="connsiteY15" fmla="*/ 1545852 h 4278479"/>
              <a:gd name="connsiteX16" fmla="*/ 3012920 w 3449770"/>
              <a:gd name="connsiteY16" fmla="*/ 1056457 h 4278479"/>
              <a:gd name="connsiteX17" fmla="*/ 2780629 w 3449770"/>
              <a:gd name="connsiteY17" fmla="*/ 533439 h 4278479"/>
              <a:gd name="connsiteX18" fmla="*/ 2013714 w 3449770"/>
              <a:gd name="connsiteY18" fmla="*/ 55379 h 4278479"/>
              <a:gd name="connsiteX19" fmla="*/ 752620 w 3449770"/>
              <a:gd name="connsiteY19" fmla="*/ 192063 h 4278479"/>
              <a:gd name="connsiteX20" fmla="*/ 409273 w 3449770"/>
              <a:gd name="connsiteY20" fmla="*/ 433331 h 4278479"/>
              <a:gd name="connsiteX21" fmla="*/ 191541 w 3449770"/>
              <a:gd name="connsiteY21" fmla="*/ 700317 h 4278479"/>
              <a:gd name="connsiteX22" fmla="*/ 19488 w 3449770"/>
              <a:gd name="connsiteY22" fmla="*/ 1155327 h 4278479"/>
              <a:gd name="connsiteX23" fmla="*/ 481597 w 3449770"/>
              <a:gd name="connsiteY23" fmla="*/ 2735619 h 4278479"/>
              <a:gd name="connsiteX24" fmla="*/ 511573 w 3449770"/>
              <a:gd name="connsiteY24" fmla="*/ 2796579 h 4278479"/>
              <a:gd name="connsiteX25" fmla="*/ 399757 w 3449770"/>
              <a:gd name="connsiteY25" fmla="*/ 4187134 h 4278479"/>
              <a:gd name="connsiteX26" fmla="*/ 399757 w 3449770"/>
              <a:gd name="connsiteY26" fmla="*/ 4187039 h 4278479"/>
              <a:gd name="connsiteX27" fmla="*/ 2099729 w 3449770"/>
              <a:gd name="connsiteY27" fmla="*/ 4278479 h 4278479"/>
              <a:gd name="connsiteX0" fmla="*/ 2008289 w 3449770"/>
              <a:gd name="connsiteY0" fmla="*/ 4187039 h 4187134"/>
              <a:gd name="connsiteX1" fmla="*/ 2575458 w 3449770"/>
              <a:gd name="connsiteY1" fmla="*/ 3457710 h 4187134"/>
              <a:gd name="connsiteX2" fmla="*/ 2665387 w 3449770"/>
              <a:gd name="connsiteY2" fmla="*/ 3436469 h 4187134"/>
              <a:gd name="connsiteX3" fmla="*/ 3142817 w 3449770"/>
              <a:gd name="connsiteY3" fmla="*/ 3329408 h 4187134"/>
              <a:gd name="connsiteX4" fmla="*/ 3142817 w 3449770"/>
              <a:gd name="connsiteY4" fmla="*/ 2994033 h 4187134"/>
              <a:gd name="connsiteX5" fmla="*/ 3200105 w 3449770"/>
              <a:gd name="connsiteY5" fmla="*/ 2863064 h 4187134"/>
              <a:gd name="connsiteX6" fmla="*/ 3241406 w 3449770"/>
              <a:gd name="connsiteY6" fmla="*/ 2768100 h 4187134"/>
              <a:gd name="connsiteX7" fmla="*/ 3192968 w 3449770"/>
              <a:gd name="connsiteY7" fmla="*/ 2709330 h 4187134"/>
              <a:gd name="connsiteX8" fmla="*/ 3208289 w 3449770"/>
              <a:gd name="connsiteY8" fmla="*/ 2665611 h 4187134"/>
              <a:gd name="connsiteX9" fmla="*/ 3285751 w 3449770"/>
              <a:gd name="connsiteY9" fmla="*/ 2583791 h 4187134"/>
              <a:gd name="connsiteX10" fmla="*/ 3256156 w 3449770"/>
              <a:gd name="connsiteY10" fmla="*/ 2543881 h 4187134"/>
              <a:gd name="connsiteX11" fmla="*/ 3195728 w 3449770"/>
              <a:gd name="connsiteY11" fmla="*/ 2423866 h 4187134"/>
              <a:gd name="connsiteX12" fmla="*/ 3292508 w 3449770"/>
              <a:gd name="connsiteY12" fmla="*/ 2344904 h 4187134"/>
              <a:gd name="connsiteX13" fmla="*/ 3420692 w 3449770"/>
              <a:gd name="connsiteY13" fmla="*/ 2149927 h 4187134"/>
              <a:gd name="connsiteX14" fmla="*/ 3342278 w 3449770"/>
              <a:gd name="connsiteY14" fmla="*/ 2066679 h 4187134"/>
              <a:gd name="connsiteX15" fmla="*/ 3014443 w 3449770"/>
              <a:gd name="connsiteY15" fmla="*/ 1545852 h 4187134"/>
              <a:gd name="connsiteX16" fmla="*/ 3012920 w 3449770"/>
              <a:gd name="connsiteY16" fmla="*/ 1056457 h 4187134"/>
              <a:gd name="connsiteX17" fmla="*/ 2780629 w 3449770"/>
              <a:gd name="connsiteY17" fmla="*/ 533439 h 4187134"/>
              <a:gd name="connsiteX18" fmla="*/ 2013714 w 3449770"/>
              <a:gd name="connsiteY18" fmla="*/ 55379 h 4187134"/>
              <a:gd name="connsiteX19" fmla="*/ 752620 w 3449770"/>
              <a:gd name="connsiteY19" fmla="*/ 192063 h 4187134"/>
              <a:gd name="connsiteX20" fmla="*/ 409273 w 3449770"/>
              <a:gd name="connsiteY20" fmla="*/ 433331 h 4187134"/>
              <a:gd name="connsiteX21" fmla="*/ 191541 w 3449770"/>
              <a:gd name="connsiteY21" fmla="*/ 700317 h 4187134"/>
              <a:gd name="connsiteX22" fmla="*/ 19488 w 3449770"/>
              <a:gd name="connsiteY22" fmla="*/ 1155327 h 4187134"/>
              <a:gd name="connsiteX23" fmla="*/ 481597 w 3449770"/>
              <a:gd name="connsiteY23" fmla="*/ 2735619 h 4187134"/>
              <a:gd name="connsiteX24" fmla="*/ 511573 w 3449770"/>
              <a:gd name="connsiteY24" fmla="*/ 2796579 h 4187134"/>
              <a:gd name="connsiteX25" fmla="*/ 399757 w 3449770"/>
              <a:gd name="connsiteY25" fmla="*/ 4187134 h 4187134"/>
              <a:gd name="connsiteX26" fmla="*/ 399757 w 3449770"/>
              <a:gd name="connsiteY26" fmla="*/ 4187039 h 4187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449770" h="4187134">
                <a:moveTo>
                  <a:pt x="2008289" y="4187039"/>
                </a:moveTo>
                <a:cubicBezTo>
                  <a:pt x="2125530" y="3899670"/>
                  <a:pt x="2311858" y="3551340"/>
                  <a:pt x="2575458" y="3457710"/>
                </a:cubicBezTo>
                <a:cubicBezTo>
                  <a:pt x="2604483" y="3447423"/>
                  <a:pt x="2634459" y="3440184"/>
                  <a:pt x="2665387" y="3436469"/>
                </a:cubicBezTo>
                <a:cubicBezTo>
                  <a:pt x="2843626" y="3415038"/>
                  <a:pt x="2993222" y="3457805"/>
                  <a:pt x="3142817" y="3329408"/>
                </a:cubicBezTo>
                <a:cubicBezTo>
                  <a:pt x="3292603" y="3201011"/>
                  <a:pt x="3150050" y="3108237"/>
                  <a:pt x="3142817" y="2994033"/>
                </a:cubicBezTo>
                <a:cubicBezTo>
                  <a:pt x="3139582" y="2942788"/>
                  <a:pt x="3163848" y="2897544"/>
                  <a:pt x="3200105" y="2863064"/>
                </a:cubicBezTo>
                <a:cubicBezTo>
                  <a:pt x="3231414" y="2833250"/>
                  <a:pt x="3273475" y="2816677"/>
                  <a:pt x="3241406" y="2768100"/>
                </a:cubicBezTo>
                <a:cubicBezTo>
                  <a:pt x="3227131" y="2746573"/>
                  <a:pt x="3208765" y="2729333"/>
                  <a:pt x="3192968" y="2709330"/>
                </a:cubicBezTo>
                <a:cubicBezTo>
                  <a:pt x="3173840" y="2684756"/>
                  <a:pt x="3181073" y="2681708"/>
                  <a:pt x="3208289" y="2665611"/>
                </a:cubicBezTo>
                <a:cubicBezTo>
                  <a:pt x="3233888" y="2650561"/>
                  <a:pt x="3297266" y="2623986"/>
                  <a:pt x="3285751" y="2583791"/>
                </a:cubicBezTo>
                <a:cubicBezTo>
                  <a:pt x="3281184" y="2567694"/>
                  <a:pt x="3266814" y="2555978"/>
                  <a:pt x="3256156" y="2543881"/>
                </a:cubicBezTo>
                <a:cubicBezTo>
                  <a:pt x="3229320" y="2513020"/>
                  <a:pt x="3199439" y="2465490"/>
                  <a:pt x="3195728" y="2423866"/>
                </a:cubicBezTo>
                <a:cubicBezTo>
                  <a:pt x="3190589" y="2367573"/>
                  <a:pt x="3252254" y="2359953"/>
                  <a:pt x="3292508" y="2344904"/>
                </a:cubicBezTo>
                <a:cubicBezTo>
                  <a:pt x="3479026" y="2274800"/>
                  <a:pt x="3467131" y="2207839"/>
                  <a:pt x="3420692" y="2149927"/>
                </a:cubicBezTo>
                <a:cubicBezTo>
                  <a:pt x="3396140" y="2119352"/>
                  <a:pt x="3361977" y="2091253"/>
                  <a:pt x="3342278" y="2066679"/>
                </a:cubicBezTo>
                <a:cubicBezTo>
                  <a:pt x="3285276" y="1995241"/>
                  <a:pt x="3022056" y="1691013"/>
                  <a:pt x="3014443" y="1545852"/>
                </a:cubicBezTo>
                <a:cubicBezTo>
                  <a:pt x="3010256" y="1465365"/>
                  <a:pt x="3022912" y="1218668"/>
                  <a:pt x="3012920" y="1056457"/>
                </a:cubicBezTo>
                <a:cubicBezTo>
                  <a:pt x="3001120" y="865957"/>
                  <a:pt x="2897679" y="680410"/>
                  <a:pt x="2780629" y="533439"/>
                </a:cubicBezTo>
                <a:cubicBezTo>
                  <a:pt x="2587829" y="291219"/>
                  <a:pt x="2314523" y="132723"/>
                  <a:pt x="2013714" y="55379"/>
                </a:cubicBezTo>
                <a:cubicBezTo>
                  <a:pt x="1599662" y="-51015"/>
                  <a:pt x="1133175" y="-3390"/>
                  <a:pt x="752620" y="192063"/>
                </a:cubicBezTo>
                <a:cubicBezTo>
                  <a:pt x="627196" y="256452"/>
                  <a:pt x="511097" y="337034"/>
                  <a:pt x="409273" y="433331"/>
                </a:cubicBezTo>
                <a:cubicBezTo>
                  <a:pt x="326292" y="511818"/>
                  <a:pt x="252826" y="600876"/>
                  <a:pt x="191541" y="700317"/>
                </a:cubicBezTo>
                <a:cubicBezTo>
                  <a:pt x="101137" y="847002"/>
                  <a:pt x="46038" y="999783"/>
                  <a:pt x="19488" y="1155327"/>
                </a:cubicBezTo>
                <a:cubicBezTo>
                  <a:pt x="-73296" y="1697109"/>
                  <a:pt x="179170" y="2271561"/>
                  <a:pt x="481597" y="2735619"/>
                </a:cubicBezTo>
                <a:cubicBezTo>
                  <a:pt x="492731" y="2752764"/>
                  <a:pt x="502723" y="2773243"/>
                  <a:pt x="511573" y="2796579"/>
                </a:cubicBezTo>
                <a:cubicBezTo>
                  <a:pt x="623865" y="3094140"/>
                  <a:pt x="547259" y="3857569"/>
                  <a:pt x="399757" y="4187134"/>
                </a:cubicBezTo>
                <a:lnTo>
                  <a:pt x="399757" y="4187039"/>
                </a:lnTo>
              </a:path>
            </a:pathLst>
          </a:custGeom>
          <a:solidFill>
            <a:schemeClr val="accent2">
              <a:alpha val="14902"/>
            </a:schemeClr>
          </a:solidFill>
          <a:ln w="1270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1" name="Freeform 158">
            <a:extLst>
              <a:ext uri="{FF2B5EF4-FFF2-40B4-BE49-F238E27FC236}">
                <a16:creationId xmlns:a16="http://schemas.microsoft.com/office/drawing/2014/main" id="{83260CDD-9265-AE26-E252-A16AF4B4B4CA}"/>
              </a:ext>
            </a:extLst>
          </p:cNvPr>
          <p:cNvSpPr/>
          <p:nvPr/>
        </p:nvSpPr>
        <p:spPr>
          <a:xfrm flipH="1">
            <a:off x="4592611" y="1829485"/>
            <a:ext cx="2502451" cy="1549591"/>
          </a:xfrm>
          <a:custGeom>
            <a:avLst/>
            <a:gdLst>
              <a:gd name="connsiteX0" fmla="*/ 2276950 w 2990624"/>
              <a:gd name="connsiteY0" fmla="*/ 1768486 h 1851882"/>
              <a:gd name="connsiteX1" fmla="*/ 2305976 w 2990624"/>
              <a:gd name="connsiteY1" fmla="*/ 1787312 h 1851882"/>
              <a:gd name="connsiteX2" fmla="*/ 2958543 w 2990624"/>
              <a:gd name="connsiteY2" fmla="*/ 1539248 h 1851882"/>
              <a:gd name="connsiteX3" fmla="*/ 2845198 w 2990624"/>
              <a:gd name="connsiteY3" fmla="*/ 882719 h 1851882"/>
              <a:gd name="connsiteX4" fmla="*/ 2715008 w 2990624"/>
              <a:gd name="connsiteY4" fmla="*/ 648821 h 1851882"/>
              <a:gd name="connsiteX5" fmla="*/ 1930348 w 2990624"/>
              <a:gd name="connsiteY5" fmla="*/ 73681 h 1851882"/>
              <a:gd name="connsiteX6" fmla="*/ 1809009 w 2990624"/>
              <a:gd name="connsiteY6" fmla="*/ 39452 h 1851882"/>
              <a:gd name="connsiteX7" fmla="*/ 1542729 w 2990624"/>
              <a:gd name="connsiteY7" fmla="*/ 13685 h 1851882"/>
              <a:gd name="connsiteX8" fmla="*/ 1429098 w 2990624"/>
              <a:gd name="connsiteY8" fmla="*/ 25951 h 1851882"/>
              <a:gd name="connsiteX9" fmla="*/ 624739 w 2990624"/>
              <a:gd name="connsiteY9" fmla="*/ 214875 h 1851882"/>
              <a:gd name="connsiteX10" fmla="*/ 521862 w 2990624"/>
              <a:gd name="connsiteY10" fmla="*/ 264982 h 1851882"/>
              <a:gd name="connsiteX11" fmla="*/ 372068 w 2990624"/>
              <a:gd name="connsiteY11" fmla="*/ 350174 h 1851882"/>
              <a:gd name="connsiteX12" fmla="*/ 302976 w 2990624"/>
              <a:gd name="connsiteY12" fmla="*/ 406177 h 1851882"/>
              <a:gd name="connsiteX13" fmla="*/ 225414 w 2990624"/>
              <a:gd name="connsiteY13" fmla="*/ 481480 h 1851882"/>
              <a:gd name="connsiteX14" fmla="*/ 158701 w 2990624"/>
              <a:gd name="connsiteY14" fmla="*/ 543758 h 1851882"/>
              <a:gd name="connsiteX15" fmla="*/ 52494 w 2990624"/>
              <a:gd name="connsiteY15" fmla="*/ 713191 h 1851882"/>
              <a:gd name="connsiteX16" fmla="*/ 36030 w 2990624"/>
              <a:gd name="connsiteY16" fmla="*/ 774803 h 1851882"/>
              <a:gd name="connsiteX17" fmla="*/ 87516 w 2990624"/>
              <a:gd name="connsiteY17" fmla="*/ 1158071 h 1851882"/>
              <a:gd name="connsiteX18" fmla="*/ 121586 w 2990624"/>
              <a:gd name="connsiteY18" fmla="*/ 1207893 h 1851882"/>
              <a:gd name="connsiteX19" fmla="*/ 641584 w 2990624"/>
              <a:gd name="connsiteY19" fmla="*/ 1431617 h 1851882"/>
              <a:gd name="connsiteX20" fmla="*/ 1328125 w 2990624"/>
              <a:gd name="connsiteY20" fmla="*/ 1744716 h 1851882"/>
              <a:gd name="connsiteX21" fmla="*/ 1447846 w 2990624"/>
              <a:gd name="connsiteY21" fmla="*/ 1748709 h 1851882"/>
              <a:gd name="connsiteX22" fmla="*/ 1620481 w 2990624"/>
              <a:gd name="connsiteY22" fmla="*/ 1758407 h 1851882"/>
              <a:gd name="connsiteX23" fmla="*/ 1806249 w 2990624"/>
              <a:gd name="connsiteY23" fmla="*/ 1787122 h 1851882"/>
              <a:gd name="connsiteX24" fmla="*/ 2100128 w 2990624"/>
              <a:gd name="connsiteY24" fmla="*/ 1766394 h 1851882"/>
              <a:gd name="connsiteX25" fmla="*/ 2200625 w 2990624"/>
              <a:gd name="connsiteY25" fmla="*/ 1740913 h 1851882"/>
              <a:gd name="connsiteX26" fmla="*/ 2200625 w 2990624"/>
              <a:gd name="connsiteY26" fmla="*/ 1740913 h 1851882"/>
              <a:gd name="connsiteX27" fmla="*/ 2276950 w 2990624"/>
              <a:gd name="connsiteY27" fmla="*/ 1768486 h 1851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990624" h="1851882">
                <a:moveTo>
                  <a:pt x="2276950" y="1768486"/>
                </a:moveTo>
                <a:cubicBezTo>
                  <a:pt x="2286657" y="1775142"/>
                  <a:pt x="2296364" y="1781512"/>
                  <a:pt x="2305976" y="1787312"/>
                </a:cubicBezTo>
                <a:cubicBezTo>
                  <a:pt x="2551604" y="1937444"/>
                  <a:pt x="2872701" y="1813934"/>
                  <a:pt x="2958543" y="1539248"/>
                </a:cubicBezTo>
                <a:cubicBezTo>
                  <a:pt x="3047810" y="1253627"/>
                  <a:pt x="2931420" y="1011362"/>
                  <a:pt x="2845198" y="882719"/>
                </a:cubicBezTo>
                <a:cubicBezTo>
                  <a:pt x="2795425" y="808461"/>
                  <a:pt x="2752219" y="730115"/>
                  <a:pt x="2715008" y="648821"/>
                </a:cubicBezTo>
                <a:cubicBezTo>
                  <a:pt x="2498310" y="174561"/>
                  <a:pt x="2090611" y="88799"/>
                  <a:pt x="1930348" y="73681"/>
                </a:cubicBezTo>
                <a:cubicBezTo>
                  <a:pt x="1888189" y="69688"/>
                  <a:pt x="1847171" y="57898"/>
                  <a:pt x="1809009" y="39452"/>
                </a:cubicBezTo>
                <a:cubicBezTo>
                  <a:pt x="1696616" y="-15124"/>
                  <a:pt x="1597831" y="-2003"/>
                  <a:pt x="1542729" y="13685"/>
                </a:cubicBezTo>
                <a:cubicBezTo>
                  <a:pt x="1505804" y="24239"/>
                  <a:pt x="1467356" y="28328"/>
                  <a:pt x="1429098" y="25951"/>
                </a:cubicBezTo>
                <a:cubicBezTo>
                  <a:pt x="965630" y="-3429"/>
                  <a:pt x="717623" y="142519"/>
                  <a:pt x="624739" y="214875"/>
                </a:cubicBezTo>
                <a:cubicBezTo>
                  <a:pt x="594380" y="238550"/>
                  <a:pt x="559168" y="255284"/>
                  <a:pt x="521862" y="264982"/>
                </a:cubicBezTo>
                <a:cubicBezTo>
                  <a:pt x="442111" y="285710"/>
                  <a:pt x="396621" y="322221"/>
                  <a:pt x="372068" y="350174"/>
                </a:cubicBezTo>
                <a:cubicBezTo>
                  <a:pt x="352368" y="372613"/>
                  <a:pt x="328957" y="391344"/>
                  <a:pt x="302976" y="406177"/>
                </a:cubicBezTo>
                <a:cubicBezTo>
                  <a:pt x="267573" y="426429"/>
                  <a:pt x="241973" y="456759"/>
                  <a:pt x="225414" y="481480"/>
                </a:cubicBezTo>
                <a:cubicBezTo>
                  <a:pt x="208284" y="507057"/>
                  <a:pt x="185348" y="528165"/>
                  <a:pt x="158701" y="543758"/>
                </a:cubicBezTo>
                <a:cubicBezTo>
                  <a:pt x="71242" y="594911"/>
                  <a:pt x="54492" y="670975"/>
                  <a:pt x="52494" y="713191"/>
                </a:cubicBezTo>
                <a:cubicBezTo>
                  <a:pt x="51447" y="734679"/>
                  <a:pt x="45832" y="755691"/>
                  <a:pt x="36030" y="774803"/>
                </a:cubicBezTo>
                <a:cubicBezTo>
                  <a:pt x="-52191" y="945376"/>
                  <a:pt x="43929" y="1100928"/>
                  <a:pt x="87516" y="1158071"/>
                </a:cubicBezTo>
                <a:cubicBezTo>
                  <a:pt x="99697" y="1174044"/>
                  <a:pt x="110927" y="1190779"/>
                  <a:pt x="121586" y="1207893"/>
                </a:cubicBezTo>
                <a:cubicBezTo>
                  <a:pt x="259389" y="1429715"/>
                  <a:pt x="641584" y="1431617"/>
                  <a:pt x="641584" y="1431617"/>
                </a:cubicBezTo>
                <a:cubicBezTo>
                  <a:pt x="641584" y="1431617"/>
                  <a:pt x="679556" y="1859763"/>
                  <a:pt x="1328125" y="1744716"/>
                </a:cubicBezTo>
                <a:cubicBezTo>
                  <a:pt x="1367905" y="1737680"/>
                  <a:pt x="1408732" y="1738821"/>
                  <a:pt x="1447846" y="1748709"/>
                </a:cubicBezTo>
                <a:cubicBezTo>
                  <a:pt x="1486675" y="1758502"/>
                  <a:pt x="1545870" y="1767060"/>
                  <a:pt x="1620481" y="1758407"/>
                </a:cubicBezTo>
                <a:cubicBezTo>
                  <a:pt x="1683863" y="1751086"/>
                  <a:pt x="1748197" y="1760594"/>
                  <a:pt x="1806249" y="1787122"/>
                </a:cubicBezTo>
                <a:cubicBezTo>
                  <a:pt x="1877149" y="1819544"/>
                  <a:pt x="1986212" y="1842649"/>
                  <a:pt x="2100128" y="1766394"/>
                </a:cubicBezTo>
                <a:cubicBezTo>
                  <a:pt x="2129630" y="1746617"/>
                  <a:pt x="2165223" y="1737870"/>
                  <a:pt x="2200625" y="1740913"/>
                </a:cubicBezTo>
                <a:lnTo>
                  <a:pt x="2200625" y="1740913"/>
                </a:lnTo>
                <a:cubicBezTo>
                  <a:pt x="2228033" y="1743290"/>
                  <a:pt x="2254300" y="1752893"/>
                  <a:pt x="2276950" y="1768486"/>
                </a:cubicBezTo>
                <a:close/>
              </a:path>
            </a:pathLst>
          </a:custGeom>
          <a:solidFill>
            <a:schemeClr val="accent4">
              <a:alpha val="20000"/>
            </a:schemeClr>
          </a:solidFill>
          <a:ln w="95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2" name="Freeform 154">
            <a:extLst>
              <a:ext uri="{FF2B5EF4-FFF2-40B4-BE49-F238E27FC236}">
                <a16:creationId xmlns:a16="http://schemas.microsoft.com/office/drawing/2014/main" id="{F3ACA666-8C85-1F12-2DC9-C5A48C583624}"/>
              </a:ext>
            </a:extLst>
          </p:cNvPr>
          <p:cNvSpPr/>
          <p:nvPr/>
        </p:nvSpPr>
        <p:spPr>
          <a:xfrm flipH="1">
            <a:off x="4761568" y="2963367"/>
            <a:ext cx="1248124" cy="1148602"/>
          </a:xfrm>
          <a:custGeom>
            <a:avLst/>
            <a:gdLst>
              <a:gd name="connsiteX0" fmla="*/ 1002785 w 1491606"/>
              <a:gd name="connsiteY0" fmla="*/ 1371247 h 1372669"/>
              <a:gd name="connsiteX1" fmla="*/ 1088531 w 1491606"/>
              <a:gd name="connsiteY1" fmla="*/ 1205712 h 1372669"/>
              <a:gd name="connsiteX2" fmla="*/ 957485 w 1491606"/>
              <a:gd name="connsiteY2" fmla="*/ 940819 h 1372669"/>
              <a:gd name="connsiteX3" fmla="*/ 957485 w 1491606"/>
              <a:gd name="connsiteY3" fmla="*/ 855722 h 1372669"/>
              <a:gd name="connsiteX4" fmla="*/ 957485 w 1491606"/>
              <a:gd name="connsiteY4" fmla="*/ 855722 h 1372669"/>
              <a:gd name="connsiteX5" fmla="*/ 1009256 w 1491606"/>
              <a:gd name="connsiteY5" fmla="*/ 808562 h 1372669"/>
              <a:gd name="connsiteX6" fmla="*/ 1467966 w 1491606"/>
              <a:gd name="connsiteY6" fmla="*/ 139007 h 1372669"/>
              <a:gd name="connsiteX7" fmla="*/ 1186935 w 1491606"/>
              <a:gd name="connsiteY7" fmla="*/ 0 h 1372669"/>
              <a:gd name="connsiteX8" fmla="*/ 0 w 1491606"/>
              <a:gd name="connsiteY8" fmla="*/ 402950 h 1372669"/>
              <a:gd name="connsiteX9" fmla="*/ 405987 w 1491606"/>
              <a:gd name="connsiteY9" fmla="*/ 629431 h 1372669"/>
              <a:gd name="connsiteX10" fmla="*/ 611359 w 1491606"/>
              <a:gd name="connsiteY10" fmla="*/ 879017 h 1372669"/>
              <a:gd name="connsiteX11" fmla="*/ 697962 w 1491606"/>
              <a:gd name="connsiteY11" fmla="*/ 950327 h 1372669"/>
              <a:gd name="connsiteX12" fmla="*/ 876973 w 1491606"/>
              <a:gd name="connsiteY12" fmla="*/ 1299271 h 1372669"/>
              <a:gd name="connsiteX13" fmla="*/ 1002880 w 1491606"/>
              <a:gd name="connsiteY13" fmla="*/ 1371247 h 1372669"/>
              <a:gd name="connsiteX14" fmla="*/ 1002880 w 1491606"/>
              <a:gd name="connsiteY14" fmla="*/ 1371247 h 1372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91606" h="1372669">
                <a:moveTo>
                  <a:pt x="1002785" y="1371247"/>
                </a:moveTo>
                <a:cubicBezTo>
                  <a:pt x="1079871" y="1359077"/>
                  <a:pt x="1123077" y="1275596"/>
                  <a:pt x="1088531" y="1205712"/>
                </a:cubicBezTo>
                <a:lnTo>
                  <a:pt x="957485" y="940819"/>
                </a:lnTo>
                <a:cubicBezTo>
                  <a:pt x="944256" y="914006"/>
                  <a:pt x="944161" y="882535"/>
                  <a:pt x="957485" y="855722"/>
                </a:cubicBezTo>
                <a:lnTo>
                  <a:pt x="957485" y="855722"/>
                </a:lnTo>
                <a:cubicBezTo>
                  <a:pt x="968144" y="834044"/>
                  <a:pt x="986702" y="817214"/>
                  <a:pt x="1009256" y="808562"/>
                </a:cubicBezTo>
                <a:cubicBezTo>
                  <a:pt x="1648975" y="563826"/>
                  <a:pt x="1467966" y="139007"/>
                  <a:pt x="1467966" y="139007"/>
                </a:cubicBezTo>
                <a:lnTo>
                  <a:pt x="1186935" y="0"/>
                </a:lnTo>
                <a:lnTo>
                  <a:pt x="0" y="402950"/>
                </a:lnTo>
                <a:cubicBezTo>
                  <a:pt x="0" y="402950"/>
                  <a:pt x="296258" y="384409"/>
                  <a:pt x="405987" y="629431"/>
                </a:cubicBezTo>
                <a:cubicBezTo>
                  <a:pt x="481360" y="797723"/>
                  <a:pt x="565869" y="857814"/>
                  <a:pt x="611359" y="879017"/>
                </a:cubicBezTo>
                <a:cubicBezTo>
                  <a:pt x="645810" y="894990"/>
                  <a:pt x="675502" y="919806"/>
                  <a:pt x="697962" y="950327"/>
                </a:cubicBezTo>
                <a:cubicBezTo>
                  <a:pt x="740121" y="1007565"/>
                  <a:pt x="803979" y="1113294"/>
                  <a:pt x="876973" y="1299271"/>
                </a:cubicBezTo>
                <a:cubicBezTo>
                  <a:pt x="896768" y="1349759"/>
                  <a:pt x="949205" y="1379709"/>
                  <a:pt x="1002880" y="1371247"/>
                </a:cubicBezTo>
                <a:lnTo>
                  <a:pt x="1002880" y="1371247"/>
                </a:lnTo>
                <a:close/>
              </a:path>
            </a:pathLst>
          </a:custGeom>
          <a:solidFill>
            <a:schemeClr val="accent4">
              <a:alpha val="29804"/>
            </a:schemeClr>
          </a:solidFill>
          <a:ln w="95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3" name="Freeform 155">
            <a:extLst>
              <a:ext uri="{FF2B5EF4-FFF2-40B4-BE49-F238E27FC236}">
                <a16:creationId xmlns:a16="http://schemas.microsoft.com/office/drawing/2014/main" id="{70B187C3-4502-1347-C0A1-FF8DE770AF35}"/>
              </a:ext>
            </a:extLst>
          </p:cNvPr>
          <p:cNvSpPr/>
          <p:nvPr/>
        </p:nvSpPr>
        <p:spPr>
          <a:xfrm flipH="1">
            <a:off x="4759712" y="3079444"/>
            <a:ext cx="1250299" cy="1040919"/>
          </a:xfrm>
          <a:custGeom>
            <a:avLst/>
            <a:gdLst>
              <a:gd name="connsiteX0" fmla="*/ 285 w 1494205"/>
              <a:gd name="connsiteY0" fmla="*/ 264323 h 1243980"/>
              <a:gd name="connsiteX1" fmla="*/ 48250 w 1494205"/>
              <a:gd name="connsiteY1" fmla="*/ 264418 h 1243980"/>
              <a:gd name="connsiteX2" fmla="*/ 96024 w 1494205"/>
              <a:gd name="connsiteY2" fmla="*/ 269077 h 1243980"/>
              <a:gd name="connsiteX3" fmla="*/ 189479 w 1494205"/>
              <a:gd name="connsiteY3" fmla="*/ 291516 h 1243980"/>
              <a:gd name="connsiteX4" fmla="*/ 276558 w 1494205"/>
              <a:gd name="connsiteY4" fmla="*/ 332971 h 1243980"/>
              <a:gd name="connsiteX5" fmla="*/ 281697 w 1494205"/>
              <a:gd name="connsiteY5" fmla="*/ 336204 h 1243980"/>
              <a:gd name="connsiteX6" fmla="*/ 286741 w 1494205"/>
              <a:gd name="connsiteY6" fmla="*/ 339627 h 1243980"/>
              <a:gd name="connsiteX7" fmla="*/ 296639 w 1494205"/>
              <a:gd name="connsiteY7" fmla="*/ 346567 h 1243980"/>
              <a:gd name="connsiteX8" fmla="*/ 306250 w 1494205"/>
              <a:gd name="connsiteY8" fmla="*/ 353889 h 1243980"/>
              <a:gd name="connsiteX9" fmla="*/ 315767 w 1494205"/>
              <a:gd name="connsiteY9" fmla="*/ 361400 h 1243980"/>
              <a:gd name="connsiteX10" fmla="*/ 324903 w 1494205"/>
              <a:gd name="connsiteY10" fmla="*/ 369387 h 1243980"/>
              <a:gd name="connsiteX11" fmla="*/ 329471 w 1494205"/>
              <a:gd name="connsiteY11" fmla="*/ 373380 h 1243980"/>
              <a:gd name="connsiteX12" fmla="*/ 331755 w 1494205"/>
              <a:gd name="connsiteY12" fmla="*/ 375377 h 1243980"/>
              <a:gd name="connsiteX13" fmla="*/ 333944 w 1494205"/>
              <a:gd name="connsiteY13" fmla="*/ 377563 h 1243980"/>
              <a:gd name="connsiteX14" fmla="*/ 342509 w 1494205"/>
              <a:gd name="connsiteY14" fmla="*/ 386121 h 1243980"/>
              <a:gd name="connsiteX15" fmla="*/ 346792 w 1494205"/>
              <a:gd name="connsiteY15" fmla="*/ 390399 h 1243980"/>
              <a:gd name="connsiteX16" fmla="*/ 350789 w 1494205"/>
              <a:gd name="connsiteY16" fmla="*/ 394963 h 1243980"/>
              <a:gd name="connsiteX17" fmla="*/ 405606 w 1494205"/>
              <a:gd name="connsiteY17" fmla="*/ 475021 h 1243980"/>
              <a:gd name="connsiteX18" fmla="*/ 426543 w 1494205"/>
              <a:gd name="connsiteY18" fmla="*/ 518092 h 1243980"/>
              <a:gd name="connsiteX19" fmla="*/ 449193 w 1494205"/>
              <a:gd name="connsiteY19" fmla="*/ 559737 h 1243980"/>
              <a:gd name="connsiteX20" fmla="*/ 502296 w 1494205"/>
              <a:gd name="connsiteY20" fmla="*/ 637798 h 1243980"/>
              <a:gd name="connsiteX21" fmla="*/ 517523 w 1494205"/>
              <a:gd name="connsiteY21" fmla="*/ 655768 h 1243980"/>
              <a:gd name="connsiteX22" fmla="*/ 525422 w 1494205"/>
              <a:gd name="connsiteY22" fmla="*/ 664516 h 1243980"/>
              <a:gd name="connsiteX23" fmla="*/ 533702 w 1494205"/>
              <a:gd name="connsiteY23" fmla="*/ 672883 h 1243980"/>
              <a:gd name="connsiteX24" fmla="*/ 550737 w 1494205"/>
              <a:gd name="connsiteY24" fmla="*/ 688951 h 1243980"/>
              <a:gd name="connsiteX25" fmla="*/ 559683 w 1494205"/>
              <a:gd name="connsiteY25" fmla="*/ 696463 h 1243980"/>
              <a:gd name="connsiteX26" fmla="*/ 564156 w 1494205"/>
              <a:gd name="connsiteY26" fmla="*/ 700171 h 1243980"/>
              <a:gd name="connsiteX27" fmla="*/ 568819 w 1494205"/>
              <a:gd name="connsiteY27" fmla="*/ 703689 h 1243980"/>
              <a:gd name="connsiteX28" fmla="*/ 607838 w 1494205"/>
              <a:gd name="connsiteY28" fmla="*/ 728600 h 1243980"/>
              <a:gd name="connsiteX29" fmla="*/ 618401 w 1494205"/>
              <a:gd name="connsiteY29" fmla="*/ 733734 h 1243980"/>
              <a:gd name="connsiteX30" fmla="*/ 629536 w 1494205"/>
              <a:gd name="connsiteY30" fmla="*/ 739344 h 1243980"/>
              <a:gd name="connsiteX31" fmla="*/ 650759 w 1494205"/>
              <a:gd name="connsiteY31" fmla="*/ 752370 h 1243980"/>
              <a:gd name="connsiteX32" fmla="*/ 688350 w 1494205"/>
              <a:gd name="connsiteY32" fmla="*/ 784887 h 1243980"/>
              <a:gd name="connsiteX33" fmla="*/ 704433 w 1494205"/>
              <a:gd name="connsiteY33" fmla="*/ 803903 h 1243980"/>
              <a:gd name="connsiteX34" fmla="*/ 718708 w 1494205"/>
              <a:gd name="connsiteY34" fmla="*/ 823585 h 1243980"/>
              <a:gd name="connsiteX35" fmla="*/ 770004 w 1494205"/>
              <a:gd name="connsiteY35" fmla="*/ 905449 h 1243980"/>
              <a:gd name="connsiteX36" fmla="*/ 814828 w 1494205"/>
              <a:gd name="connsiteY36" fmla="*/ 990736 h 1243980"/>
              <a:gd name="connsiteX37" fmla="*/ 854989 w 1494205"/>
              <a:gd name="connsiteY37" fmla="*/ 1078210 h 1243980"/>
              <a:gd name="connsiteX38" fmla="*/ 873642 w 1494205"/>
              <a:gd name="connsiteY38" fmla="*/ 1122517 h 1243980"/>
              <a:gd name="connsiteX39" fmla="*/ 882588 w 1494205"/>
              <a:gd name="connsiteY39" fmla="*/ 1144766 h 1243980"/>
              <a:gd name="connsiteX40" fmla="*/ 887060 w 1494205"/>
              <a:gd name="connsiteY40" fmla="*/ 1155890 h 1243980"/>
              <a:gd name="connsiteX41" fmla="*/ 889249 w 1494205"/>
              <a:gd name="connsiteY41" fmla="*/ 1160930 h 1243980"/>
              <a:gd name="connsiteX42" fmla="*/ 891533 w 1494205"/>
              <a:gd name="connsiteY42" fmla="*/ 1165874 h 1243980"/>
              <a:gd name="connsiteX43" fmla="*/ 918561 w 1494205"/>
              <a:gd name="connsiteY43" fmla="*/ 1199437 h 1243980"/>
              <a:gd name="connsiteX44" fmla="*/ 956914 w 1494205"/>
              <a:gd name="connsiteY44" fmla="*/ 1219214 h 1243980"/>
              <a:gd name="connsiteX45" fmla="*/ 999930 w 1494205"/>
              <a:gd name="connsiteY45" fmla="*/ 1221876 h 1243980"/>
              <a:gd name="connsiteX46" fmla="*/ 1040471 w 1494205"/>
              <a:gd name="connsiteY46" fmla="*/ 1207234 h 1243980"/>
              <a:gd name="connsiteX47" fmla="*/ 1071591 w 1494205"/>
              <a:gd name="connsiteY47" fmla="*/ 1177569 h 1243980"/>
              <a:gd name="connsiteX48" fmla="*/ 1088341 w 1494205"/>
              <a:gd name="connsiteY48" fmla="*/ 1137825 h 1243980"/>
              <a:gd name="connsiteX49" fmla="*/ 1087674 w 1494205"/>
              <a:gd name="connsiteY49" fmla="*/ 1094753 h 1243980"/>
              <a:gd name="connsiteX50" fmla="*/ 1080632 w 1494205"/>
              <a:gd name="connsiteY50" fmla="*/ 1074216 h 1243980"/>
              <a:gd name="connsiteX51" fmla="*/ 1079490 w 1494205"/>
              <a:gd name="connsiteY51" fmla="*/ 1071744 h 1243980"/>
              <a:gd name="connsiteX52" fmla="*/ 1078158 w 1494205"/>
              <a:gd name="connsiteY52" fmla="*/ 1069082 h 1243980"/>
              <a:gd name="connsiteX53" fmla="*/ 1075493 w 1494205"/>
              <a:gd name="connsiteY53" fmla="*/ 1063758 h 1243980"/>
              <a:gd name="connsiteX54" fmla="*/ 1070164 w 1494205"/>
              <a:gd name="connsiteY54" fmla="*/ 1053013 h 1243980"/>
              <a:gd name="connsiteX55" fmla="*/ 985559 w 1494205"/>
              <a:gd name="connsiteY55" fmla="*/ 881203 h 1243980"/>
              <a:gd name="connsiteX56" fmla="*/ 964527 w 1494205"/>
              <a:gd name="connsiteY56" fmla="*/ 838227 h 1243980"/>
              <a:gd name="connsiteX57" fmla="*/ 953964 w 1494205"/>
              <a:gd name="connsiteY57" fmla="*/ 816739 h 1243980"/>
              <a:gd name="connsiteX58" fmla="*/ 948729 w 1494205"/>
              <a:gd name="connsiteY58" fmla="*/ 805900 h 1243980"/>
              <a:gd name="connsiteX59" fmla="*/ 943781 w 1494205"/>
              <a:gd name="connsiteY59" fmla="*/ 793635 h 1243980"/>
              <a:gd name="connsiteX60" fmla="*/ 939784 w 1494205"/>
              <a:gd name="connsiteY60" fmla="*/ 741531 h 1243980"/>
              <a:gd name="connsiteX61" fmla="*/ 961101 w 1494205"/>
              <a:gd name="connsiteY61" fmla="*/ 693991 h 1243980"/>
              <a:gd name="connsiteX62" fmla="*/ 1002499 w 1494205"/>
              <a:gd name="connsiteY62" fmla="*/ 662424 h 1243980"/>
              <a:gd name="connsiteX63" fmla="*/ 1013919 w 1494205"/>
              <a:gd name="connsiteY63" fmla="*/ 657860 h 1243980"/>
              <a:gd name="connsiteX64" fmla="*/ 1024959 w 1494205"/>
              <a:gd name="connsiteY64" fmla="*/ 653581 h 1243980"/>
              <a:gd name="connsiteX65" fmla="*/ 1035998 w 1494205"/>
              <a:gd name="connsiteY65" fmla="*/ 649208 h 1243980"/>
              <a:gd name="connsiteX66" fmla="*/ 1047038 w 1494205"/>
              <a:gd name="connsiteY66" fmla="*/ 644644 h 1243980"/>
              <a:gd name="connsiteX67" fmla="*/ 1069022 w 1494205"/>
              <a:gd name="connsiteY67" fmla="*/ 635421 h 1243980"/>
              <a:gd name="connsiteX68" fmla="*/ 1090815 w 1494205"/>
              <a:gd name="connsiteY68" fmla="*/ 625818 h 1243980"/>
              <a:gd name="connsiteX69" fmla="*/ 1112323 w 1494205"/>
              <a:gd name="connsiteY69" fmla="*/ 615739 h 1243980"/>
              <a:gd name="connsiteX70" fmla="*/ 1133641 w 1494205"/>
              <a:gd name="connsiteY70" fmla="*/ 605281 h 1243980"/>
              <a:gd name="connsiteX71" fmla="*/ 1293808 w 1494205"/>
              <a:gd name="connsiteY71" fmla="*/ 504020 h 1243980"/>
              <a:gd name="connsiteX72" fmla="*/ 1363186 w 1494205"/>
              <a:gd name="connsiteY72" fmla="*/ 439651 h 1243980"/>
              <a:gd name="connsiteX73" fmla="*/ 1371180 w 1494205"/>
              <a:gd name="connsiteY73" fmla="*/ 430903 h 1243980"/>
              <a:gd name="connsiteX74" fmla="*/ 1378888 w 1494205"/>
              <a:gd name="connsiteY74" fmla="*/ 421966 h 1243980"/>
              <a:gd name="connsiteX75" fmla="*/ 1393830 w 1494205"/>
              <a:gd name="connsiteY75" fmla="*/ 403615 h 1243980"/>
              <a:gd name="connsiteX76" fmla="*/ 1420953 w 1494205"/>
              <a:gd name="connsiteY76" fmla="*/ 364823 h 1243980"/>
              <a:gd name="connsiteX77" fmla="*/ 1463112 w 1494205"/>
              <a:gd name="connsiteY77" fmla="*/ 280201 h 1243980"/>
              <a:gd name="connsiteX78" fmla="*/ 1485952 w 1494205"/>
              <a:gd name="connsiteY78" fmla="*/ 188259 h 1243980"/>
              <a:gd name="connsiteX79" fmla="*/ 1487951 w 1494205"/>
              <a:gd name="connsiteY79" fmla="*/ 93274 h 1243980"/>
              <a:gd name="connsiteX80" fmla="*/ 1481099 w 1494205"/>
              <a:gd name="connsiteY80" fmla="*/ 46019 h 1243980"/>
              <a:gd name="connsiteX81" fmla="*/ 1468251 w 1494205"/>
              <a:gd name="connsiteY81" fmla="*/ 0 h 1243980"/>
              <a:gd name="connsiteX82" fmla="*/ 1482717 w 1494205"/>
              <a:gd name="connsiteY82" fmla="*/ 45639 h 1243980"/>
              <a:gd name="connsiteX83" fmla="*/ 1491187 w 1494205"/>
              <a:gd name="connsiteY83" fmla="*/ 92893 h 1243980"/>
              <a:gd name="connsiteX84" fmla="*/ 1491853 w 1494205"/>
              <a:gd name="connsiteY84" fmla="*/ 188924 h 1243980"/>
              <a:gd name="connsiteX85" fmla="*/ 1471011 w 1494205"/>
              <a:gd name="connsiteY85" fmla="*/ 282959 h 1243980"/>
              <a:gd name="connsiteX86" fmla="*/ 1429994 w 1494205"/>
              <a:gd name="connsiteY86" fmla="*/ 370432 h 1243980"/>
              <a:gd name="connsiteX87" fmla="*/ 1423618 w 1494205"/>
              <a:gd name="connsiteY87" fmla="*/ 380701 h 1243980"/>
              <a:gd name="connsiteX88" fmla="*/ 1416956 w 1494205"/>
              <a:gd name="connsiteY88" fmla="*/ 390780 h 1243980"/>
              <a:gd name="connsiteX89" fmla="*/ 1410104 w 1494205"/>
              <a:gd name="connsiteY89" fmla="*/ 400763 h 1243980"/>
              <a:gd name="connsiteX90" fmla="*/ 1403061 w 1494205"/>
              <a:gd name="connsiteY90" fmla="*/ 410556 h 1243980"/>
              <a:gd name="connsiteX91" fmla="*/ 1388120 w 1494205"/>
              <a:gd name="connsiteY91" fmla="*/ 429572 h 1243980"/>
              <a:gd name="connsiteX92" fmla="*/ 1380411 w 1494205"/>
              <a:gd name="connsiteY92" fmla="*/ 438890 h 1243980"/>
              <a:gd name="connsiteX93" fmla="*/ 1372417 w 1494205"/>
              <a:gd name="connsiteY93" fmla="*/ 448018 h 1243980"/>
              <a:gd name="connsiteX94" fmla="*/ 1302754 w 1494205"/>
              <a:gd name="connsiteY94" fmla="*/ 515050 h 1243980"/>
              <a:gd name="connsiteX95" fmla="*/ 1141254 w 1494205"/>
              <a:gd name="connsiteY95" fmla="*/ 620398 h 1243980"/>
              <a:gd name="connsiteX96" fmla="*/ 1119746 w 1494205"/>
              <a:gd name="connsiteY96" fmla="*/ 631333 h 1243980"/>
              <a:gd name="connsiteX97" fmla="*/ 1098048 w 1494205"/>
              <a:gd name="connsiteY97" fmla="*/ 641791 h 1243980"/>
              <a:gd name="connsiteX98" fmla="*/ 1076064 w 1494205"/>
              <a:gd name="connsiteY98" fmla="*/ 651775 h 1243980"/>
              <a:gd name="connsiteX99" fmla="*/ 1053985 w 1494205"/>
              <a:gd name="connsiteY99" fmla="*/ 661378 h 1243980"/>
              <a:gd name="connsiteX100" fmla="*/ 1042946 w 1494205"/>
              <a:gd name="connsiteY100" fmla="*/ 666132 h 1243980"/>
              <a:gd name="connsiteX101" fmla="*/ 1031716 w 1494205"/>
              <a:gd name="connsiteY101" fmla="*/ 670601 h 1243980"/>
              <a:gd name="connsiteX102" fmla="*/ 1020486 w 1494205"/>
              <a:gd name="connsiteY102" fmla="*/ 675070 h 1243980"/>
              <a:gd name="connsiteX103" fmla="*/ 1009637 w 1494205"/>
              <a:gd name="connsiteY103" fmla="*/ 679443 h 1243980"/>
              <a:gd name="connsiteX104" fmla="*/ 975852 w 1494205"/>
              <a:gd name="connsiteY104" fmla="*/ 705590 h 1243980"/>
              <a:gd name="connsiteX105" fmla="*/ 958722 w 1494205"/>
              <a:gd name="connsiteY105" fmla="*/ 744573 h 1243980"/>
              <a:gd name="connsiteX106" fmla="*/ 962338 w 1494205"/>
              <a:gd name="connsiteY106" fmla="*/ 786884 h 1243980"/>
              <a:gd name="connsiteX107" fmla="*/ 966431 w 1494205"/>
              <a:gd name="connsiteY107" fmla="*/ 796772 h 1243980"/>
              <a:gd name="connsiteX108" fmla="*/ 971760 w 1494205"/>
              <a:gd name="connsiteY108" fmla="*/ 807421 h 1243980"/>
              <a:gd name="connsiteX109" fmla="*/ 982419 w 1494205"/>
              <a:gd name="connsiteY109" fmla="*/ 828814 h 1243980"/>
              <a:gd name="connsiteX110" fmla="*/ 1003831 w 1494205"/>
              <a:gd name="connsiteY110" fmla="*/ 871600 h 1243980"/>
              <a:gd name="connsiteX111" fmla="*/ 1089007 w 1494205"/>
              <a:gd name="connsiteY111" fmla="*/ 1043030 h 1243980"/>
              <a:gd name="connsiteX112" fmla="*/ 1094336 w 1494205"/>
              <a:gd name="connsiteY112" fmla="*/ 1053774 h 1243980"/>
              <a:gd name="connsiteX113" fmla="*/ 1097001 w 1494205"/>
              <a:gd name="connsiteY113" fmla="*/ 1059098 h 1243980"/>
              <a:gd name="connsiteX114" fmla="*/ 1098334 w 1494205"/>
              <a:gd name="connsiteY114" fmla="*/ 1061761 h 1243980"/>
              <a:gd name="connsiteX115" fmla="*/ 1099666 w 1494205"/>
              <a:gd name="connsiteY115" fmla="*/ 1064708 h 1243980"/>
              <a:gd name="connsiteX116" fmla="*/ 1108231 w 1494205"/>
              <a:gd name="connsiteY116" fmla="*/ 1089334 h 1243980"/>
              <a:gd name="connsiteX117" fmla="*/ 1109183 w 1494205"/>
              <a:gd name="connsiteY117" fmla="*/ 1141343 h 1243980"/>
              <a:gd name="connsiteX118" fmla="*/ 1089197 w 1494205"/>
              <a:gd name="connsiteY118" fmla="*/ 1189263 h 1243980"/>
              <a:gd name="connsiteX119" fmla="*/ 1051606 w 1494205"/>
              <a:gd name="connsiteY119" fmla="*/ 1225204 h 1243980"/>
              <a:gd name="connsiteX120" fmla="*/ 950728 w 1494205"/>
              <a:gd name="connsiteY120" fmla="*/ 1239371 h 1243980"/>
              <a:gd name="connsiteX121" fmla="*/ 904571 w 1494205"/>
              <a:gd name="connsiteY121" fmla="*/ 1215410 h 1243980"/>
              <a:gd name="connsiteX122" fmla="*/ 872024 w 1494205"/>
              <a:gd name="connsiteY122" fmla="*/ 1174906 h 1243980"/>
              <a:gd name="connsiteX123" fmla="*/ 869264 w 1494205"/>
              <a:gd name="connsiteY123" fmla="*/ 1169011 h 1243980"/>
              <a:gd name="connsiteX124" fmla="*/ 866695 w 1494205"/>
              <a:gd name="connsiteY124" fmla="*/ 1163116 h 1243980"/>
              <a:gd name="connsiteX125" fmla="*/ 862317 w 1494205"/>
              <a:gd name="connsiteY125" fmla="*/ 1152087 h 1243980"/>
              <a:gd name="connsiteX126" fmla="*/ 853466 w 1494205"/>
              <a:gd name="connsiteY126" fmla="*/ 1129933 h 1243980"/>
              <a:gd name="connsiteX127" fmla="*/ 835099 w 1494205"/>
              <a:gd name="connsiteY127" fmla="*/ 1086006 h 1243980"/>
              <a:gd name="connsiteX128" fmla="*/ 795794 w 1494205"/>
              <a:gd name="connsiteY128" fmla="*/ 999293 h 1243980"/>
              <a:gd name="connsiteX129" fmla="*/ 752207 w 1494205"/>
              <a:gd name="connsiteY129" fmla="*/ 914767 h 1243980"/>
              <a:gd name="connsiteX130" fmla="*/ 702530 w 1494205"/>
              <a:gd name="connsiteY130" fmla="*/ 834044 h 1243980"/>
              <a:gd name="connsiteX131" fmla="*/ 688921 w 1494205"/>
              <a:gd name="connsiteY131" fmla="*/ 814838 h 1243980"/>
              <a:gd name="connsiteX132" fmla="*/ 674265 w 1494205"/>
              <a:gd name="connsiteY132" fmla="*/ 797153 h 1243980"/>
              <a:gd name="connsiteX133" fmla="*/ 639909 w 1494205"/>
              <a:gd name="connsiteY133" fmla="*/ 766822 h 1243980"/>
              <a:gd name="connsiteX134" fmla="*/ 620495 w 1494205"/>
              <a:gd name="connsiteY134" fmla="*/ 754557 h 1243980"/>
              <a:gd name="connsiteX135" fmla="*/ 610312 w 1494205"/>
              <a:gd name="connsiteY135" fmla="*/ 749232 h 1243980"/>
              <a:gd name="connsiteX136" fmla="*/ 599368 w 1494205"/>
              <a:gd name="connsiteY136" fmla="*/ 743717 h 1243980"/>
              <a:gd name="connsiteX137" fmla="*/ 558065 w 1494205"/>
              <a:gd name="connsiteY137" fmla="*/ 716620 h 1243980"/>
              <a:gd name="connsiteX138" fmla="*/ 553211 w 1494205"/>
              <a:gd name="connsiteY138" fmla="*/ 712816 h 1243980"/>
              <a:gd name="connsiteX139" fmla="*/ 548548 w 1494205"/>
              <a:gd name="connsiteY139" fmla="*/ 708823 h 1243980"/>
              <a:gd name="connsiteX140" fmla="*/ 539317 w 1494205"/>
              <a:gd name="connsiteY140" fmla="*/ 700741 h 1243980"/>
              <a:gd name="connsiteX141" fmla="*/ 521806 w 1494205"/>
              <a:gd name="connsiteY141" fmla="*/ 683722 h 1243980"/>
              <a:gd name="connsiteX142" fmla="*/ 513336 w 1494205"/>
              <a:gd name="connsiteY142" fmla="*/ 674879 h 1243980"/>
              <a:gd name="connsiteX143" fmla="*/ 505247 w 1494205"/>
              <a:gd name="connsiteY143" fmla="*/ 665752 h 1243980"/>
              <a:gd name="connsiteX144" fmla="*/ 489734 w 1494205"/>
              <a:gd name="connsiteY144" fmla="*/ 647021 h 1243980"/>
              <a:gd name="connsiteX145" fmla="*/ 436535 w 1494205"/>
              <a:gd name="connsiteY145" fmla="*/ 566203 h 1243980"/>
              <a:gd name="connsiteX146" fmla="*/ 414266 w 1494205"/>
              <a:gd name="connsiteY146" fmla="*/ 523417 h 1243980"/>
              <a:gd name="connsiteX147" fmla="*/ 394090 w 1494205"/>
              <a:gd name="connsiteY147" fmla="*/ 479965 h 1243980"/>
              <a:gd name="connsiteX148" fmla="*/ 342509 w 1494205"/>
              <a:gd name="connsiteY148" fmla="*/ 401524 h 1243980"/>
              <a:gd name="connsiteX149" fmla="*/ 338703 w 1494205"/>
              <a:gd name="connsiteY149" fmla="*/ 397055 h 1243980"/>
              <a:gd name="connsiteX150" fmla="*/ 334610 w 1494205"/>
              <a:gd name="connsiteY150" fmla="*/ 392776 h 1243980"/>
              <a:gd name="connsiteX151" fmla="*/ 326426 w 1494205"/>
              <a:gd name="connsiteY151" fmla="*/ 384219 h 1243980"/>
              <a:gd name="connsiteX152" fmla="*/ 324428 w 1494205"/>
              <a:gd name="connsiteY152" fmla="*/ 382127 h 1243980"/>
              <a:gd name="connsiteX153" fmla="*/ 322239 w 1494205"/>
              <a:gd name="connsiteY153" fmla="*/ 380131 h 1243980"/>
              <a:gd name="connsiteX154" fmla="*/ 317861 w 1494205"/>
              <a:gd name="connsiteY154" fmla="*/ 376137 h 1243980"/>
              <a:gd name="connsiteX155" fmla="*/ 309201 w 1494205"/>
              <a:gd name="connsiteY155" fmla="*/ 368151 h 1243980"/>
              <a:gd name="connsiteX156" fmla="*/ 300065 w 1494205"/>
              <a:gd name="connsiteY156" fmla="*/ 360639 h 1243980"/>
              <a:gd name="connsiteX157" fmla="*/ 290833 w 1494205"/>
              <a:gd name="connsiteY157" fmla="*/ 353318 h 1243980"/>
              <a:gd name="connsiteX158" fmla="*/ 281316 w 1494205"/>
              <a:gd name="connsiteY158" fmla="*/ 346282 h 1243980"/>
              <a:gd name="connsiteX159" fmla="*/ 276558 w 1494205"/>
              <a:gd name="connsiteY159" fmla="*/ 342859 h 1243980"/>
              <a:gd name="connsiteX160" fmla="*/ 271609 w 1494205"/>
              <a:gd name="connsiteY160" fmla="*/ 339627 h 1243980"/>
              <a:gd name="connsiteX161" fmla="*/ 187100 w 1494205"/>
              <a:gd name="connsiteY161" fmla="*/ 296745 h 1243980"/>
              <a:gd name="connsiteX162" fmla="*/ 95168 w 1494205"/>
              <a:gd name="connsiteY162" fmla="*/ 271929 h 1243980"/>
              <a:gd name="connsiteX163" fmla="*/ 47774 w 1494205"/>
              <a:gd name="connsiteY163" fmla="*/ 265654 h 1243980"/>
              <a:gd name="connsiteX164" fmla="*/ 0 w 1494205"/>
              <a:gd name="connsiteY164" fmla="*/ 263943 h 1243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</a:cxnLst>
            <a:rect l="l" t="t" r="r" b="b"/>
            <a:pathLst>
              <a:path w="1494205" h="1243980">
                <a:moveTo>
                  <a:pt x="285" y="264323"/>
                </a:moveTo>
                <a:cubicBezTo>
                  <a:pt x="16274" y="263372"/>
                  <a:pt x="32262" y="263657"/>
                  <a:pt x="48250" y="264418"/>
                </a:cubicBezTo>
                <a:cubicBezTo>
                  <a:pt x="64238" y="265274"/>
                  <a:pt x="80131" y="266795"/>
                  <a:pt x="96024" y="269077"/>
                </a:cubicBezTo>
                <a:cubicBezTo>
                  <a:pt x="127715" y="273641"/>
                  <a:pt x="159121" y="280962"/>
                  <a:pt x="189479" y="291516"/>
                </a:cubicBezTo>
                <a:cubicBezTo>
                  <a:pt x="219933" y="301785"/>
                  <a:pt x="249245" y="315761"/>
                  <a:pt x="276558" y="332971"/>
                </a:cubicBezTo>
                <a:lnTo>
                  <a:pt x="281697" y="336204"/>
                </a:lnTo>
                <a:cubicBezTo>
                  <a:pt x="283410" y="337250"/>
                  <a:pt x="285028" y="338486"/>
                  <a:pt x="286741" y="339627"/>
                </a:cubicBezTo>
                <a:lnTo>
                  <a:pt x="296639" y="346567"/>
                </a:lnTo>
                <a:cubicBezTo>
                  <a:pt x="299969" y="348754"/>
                  <a:pt x="303110" y="351416"/>
                  <a:pt x="306250" y="353889"/>
                </a:cubicBezTo>
                <a:lnTo>
                  <a:pt x="315767" y="361400"/>
                </a:lnTo>
                <a:lnTo>
                  <a:pt x="324903" y="369387"/>
                </a:lnTo>
                <a:lnTo>
                  <a:pt x="329471" y="373380"/>
                </a:lnTo>
                <a:lnTo>
                  <a:pt x="331755" y="375377"/>
                </a:lnTo>
                <a:lnTo>
                  <a:pt x="333944" y="377563"/>
                </a:lnTo>
                <a:lnTo>
                  <a:pt x="342509" y="386121"/>
                </a:lnTo>
                <a:lnTo>
                  <a:pt x="346792" y="390399"/>
                </a:lnTo>
                <a:lnTo>
                  <a:pt x="350789" y="394963"/>
                </a:lnTo>
                <a:cubicBezTo>
                  <a:pt x="372583" y="418923"/>
                  <a:pt x="390950" y="446021"/>
                  <a:pt x="405606" y="475021"/>
                </a:cubicBezTo>
                <a:cubicBezTo>
                  <a:pt x="413029" y="489663"/>
                  <a:pt x="419596" y="503735"/>
                  <a:pt x="426543" y="518092"/>
                </a:cubicBezTo>
                <a:cubicBezTo>
                  <a:pt x="433966" y="532069"/>
                  <a:pt x="441103" y="546236"/>
                  <a:pt x="449193" y="559737"/>
                </a:cubicBezTo>
                <a:cubicBezTo>
                  <a:pt x="465086" y="587025"/>
                  <a:pt x="482597" y="613458"/>
                  <a:pt x="502296" y="637798"/>
                </a:cubicBezTo>
                <a:cubicBezTo>
                  <a:pt x="507340" y="643788"/>
                  <a:pt x="512194" y="650063"/>
                  <a:pt x="517523" y="655768"/>
                </a:cubicBezTo>
                <a:lnTo>
                  <a:pt x="525422" y="664516"/>
                </a:lnTo>
                <a:cubicBezTo>
                  <a:pt x="528087" y="667368"/>
                  <a:pt x="530942" y="670125"/>
                  <a:pt x="533702" y="672883"/>
                </a:cubicBezTo>
                <a:cubicBezTo>
                  <a:pt x="539126" y="678587"/>
                  <a:pt x="545027" y="683722"/>
                  <a:pt x="550737" y="688951"/>
                </a:cubicBezTo>
                <a:cubicBezTo>
                  <a:pt x="553592" y="691614"/>
                  <a:pt x="556733" y="693991"/>
                  <a:pt x="559683" y="696463"/>
                </a:cubicBezTo>
                <a:lnTo>
                  <a:pt x="564156" y="700171"/>
                </a:lnTo>
                <a:lnTo>
                  <a:pt x="568819" y="703689"/>
                </a:lnTo>
                <a:cubicBezTo>
                  <a:pt x="581096" y="713102"/>
                  <a:pt x="594134" y="721659"/>
                  <a:pt x="607838" y="728600"/>
                </a:cubicBezTo>
                <a:lnTo>
                  <a:pt x="618401" y="733734"/>
                </a:lnTo>
                <a:cubicBezTo>
                  <a:pt x="622208" y="735446"/>
                  <a:pt x="625824" y="737442"/>
                  <a:pt x="629536" y="739344"/>
                </a:cubicBezTo>
                <a:cubicBezTo>
                  <a:pt x="636864" y="743337"/>
                  <a:pt x="643906" y="747711"/>
                  <a:pt x="650759" y="752370"/>
                </a:cubicBezTo>
                <a:cubicBezTo>
                  <a:pt x="664463" y="761783"/>
                  <a:pt x="677025" y="772812"/>
                  <a:pt x="688350" y="784887"/>
                </a:cubicBezTo>
                <a:cubicBezTo>
                  <a:pt x="694060" y="790972"/>
                  <a:pt x="699389" y="797248"/>
                  <a:pt x="704433" y="803903"/>
                </a:cubicBezTo>
                <a:cubicBezTo>
                  <a:pt x="709382" y="810464"/>
                  <a:pt x="714045" y="816929"/>
                  <a:pt x="718708" y="823585"/>
                </a:cubicBezTo>
                <a:cubicBezTo>
                  <a:pt x="737266" y="850017"/>
                  <a:pt x="754016" y="877590"/>
                  <a:pt x="770004" y="905449"/>
                </a:cubicBezTo>
                <a:cubicBezTo>
                  <a:pt x="785897" y="933403"/>
                  <a:pt x="800743" y="961927"/>
                  <a:pt x="814828" y="990736"/>
                </a:cubicBezTo>
                <a:cubicBezTo>
                  <a:pt x="829008" y="1019545"/>
                  <a:pt x="842331" y="1048735"/>
                  <a:pt x="854989" y="1078210"/>
                </a:cubicBezTo>
                <a:cubicBezTo>
                  <a:pt x="861460" y="1092852"/>
                  <a:pt x="867456" y="1107780"/>
                  <a:pt x="873642" y="1122517"/>
                </a:cubicBezTo>
                <a:lnTo>
                  <a:pt x="882588" y="1144766"/>
                </a:lnTo>
                <a:lnTo>
                  <a:pt x="887060" y="1155890"/>
                </a:lnTo>
                <a:cubicBezTo>
                  <a:pt x="887822" y="1157697"/>
                  <a:pt x="888583" y="1159218"/>
                  <a:pt x="889249" y="1160930"/>
                </a:cubicBezTo>
                <a:cubicBezTo>
                  <a:pt x="890011" y="1162546"/>
                  <a:pt x="890677" y="1164257"/>
                  <a:pt x="891533" y="1165874"/>
                </a:cubicBezTo>
                <a:cubicBezTo>
                  <a:pt x="898195" y="1178709"/>
                  <a:pt x="907427" y="1190214"/>
                  <a:pt x="918561" y="1199437"/>
                </a:cubicBezTo>
                <a:cubicBezTo>
                  <a:pt x="929886" y="1208470"/>
                  <a:pt x="943019" y="1215220"/>
                  <a:pt x="956914" y="1219214"/>
                </a:cubicBezTo>
                <a:cubicBezTo>
                  <a:pt x="970903" y="1223017"/>
                  <a:pt x="985559" y="1223873"/>
                  <a:pt x="999930" y="1221876"/>
                </a:cubicBezTo>
                <a:cubicBezTo>
                  <a:pt x="1014300" y="1219879"/>
                  <a:pt x="1028194" y="1214935"/>
                  <a:pt x="1040471" y="1207234"/>
                </a:cubicBezTo>
                <a:cubicBezTo>
                  <a:pt x="1052748" y="1199627"/>
                  <a:pt x="1063502" y="1189548"/>
                  <a:pt x="1071591" y="1177569"/>
                </a:cubicBezTo>
                <a:cubicBezTo>
                  <a:pt x="1079776" y="1165684"/>
                  <a:pt x="1085486" y="1151992"/>
                  <a:pt x="1088341" y="1137825"/>
                </a:cubicBezTo>
                <a:cubicBezTo>
                  <a:pt x="1091101" y="1123658"/>
                  <a:pt x="1090815" y="1108921"/>
                  <a:pt x="1087674" y="1094753"/>
                </a:cubicBezTo>
                <a:cubicBezTo>
                  <a:pt x="1086152" y="1087718"/>
                  <a:pt x="1083678" y="1080872"/>
                  <a:pt x="1080632" y="1074216"/>
                </a:cubicBezTo>
                <a:lnTo>
                  <a:pt x="1079490" y="1071744"/>
                </a:lnTo>
                <a:lnTo>
                  <a:pt x="1078158" y="1069082"/>
                </a:lnTo>
                <a:lnTo>
                  <a:pt x="1075493" y="1063758"/>
                </a:lnTo>
                <a:lnTo>
                  <a:pt x="1070164" y="1053013"/>
                </a:lnTo>
                <a:lnTo>
                  <a:pt x="985559" y="881203"/>
                </a:lnTo>
                <a:lnTo>
                  <a:pt x="964527" y="838227"/>
                </a:lnTo>
                <a:lnTo>
                  <a:pt x="953964" y="816739"/>
                </a:lnTo>
                <a:lnTo>
                  <a:pt x="948729" y="805900"/>
                </a:lnTo>
                <a:cubicBezTo>
                  <a:pt x="946826" y="801907"/>
                  <a:pt x="945113" y="797818"/>
                  <a:pt x="943781" y="793635"/>
                </a:cubicBezTo>
                <a:cubicBezTo>
                  <a:pt x="938166" y="776996"/>
                  <a:pt x="936738" y="758835"/>
                  <a:pt x="939784" y="741531"/>
                </a:cubicBezTo>
                <a:cubicBezTo>
                  <a:pt x="942829" y="724226"/>
                  <a:pt x="950157" y="707682"/>
                  <a:pt x="961101" y="693991"/>
                </a:cubicBezTo>
                <a:cubicBezTo>
                  <a:pt x="971950" y="680204"/>
                  <a:pt x="986416" y="669270"/>
                  <a:pt x="1002499" y="662424"/>
                </a:cubicBezTo>
                <a:cubicBezTo>
                  <a:pt x="1006687" y="660712"/>
                  <a:pt x="1010208" y="659381"/>
                  <a:pt x="1013919" y="657860"/>
                </a:cubicBezTo>
                <a:lnTo>
                  <a:pt x="1024959" y="653581"/>
                </a:lnTo>
                <a:lnTo>
                  <a:pt x="1035998" y="649208"/>
                </a:lnTo>
                <a:lnTo>
                  <a:pt x="1047038" y="644644"/>
                </a:lnTo>
                <a:cubicBezTo>
                  <a:pt x="1054366" y="641601"/>
                  <a:pt x="1061789" y="638749"/>
                  <a:pt x="1069022" y="635421"/>
                </a:cubicBezTo>
                <a:lnTo>
                  <a:pt x="1090815" y="625818"/>
                </a:lnTo>
                <a:lnTo>
                  <a:pt x="1112323" y="615739"/>
                </a:lnTo>
                <a:cubicBezTo>
                  <a:pt x="1119556" y="612412"/>
                  <a:pt x="1126503" y="608704"/>
                  <a:pt x="1133641" y="605281"/>
                </a:cubicBezTo>
                <a:cubicBezTo>
                  <a:pt x="1190266" y="576852"/>
                  <a:pt x="1244511" y="543574"/>
                  <a:pt x="1293808" y="504020"/>
                </a:cubicBezTo>
                <a:cubicBezTo>
                  <a:pt x="1318457" y="484243"/>
                  <a:pt x="1341868" y="462946"/>
                  <a:pt x="1363186" y="439651"/>
                </a:cubicBezTo>
                <a:lnTo>
                  <a:pt x="1371180" y="430903"/>
                </a:lnTo>
                <a:cubicBezTo>
                  <a:pt x="1373845" y="427956"/>
                  <a:pt x="1376319" y="424914"/>
                  <a:pt x="1378888" y="421966"/>
                </a:cubicBezTo>
                <a:cubicBezTo>
                  <a:pt x="1384123" y="416071"/>
                  <a:pt x="1388881" y="409796"/>
                  <a:pt x="1393830" y="403615"/>
                </a:cubicBezTo>
                <a:cubicBezTo>
                  <a:pt x="1403347" y="391065"/>
                  <a:pt x="1412673" y="378229"/>
                  <a:pt x="1420953" y="364823"/>
                </a:cubicBezTo>
                <a:cubicBezTo>
                  <a:pt x="1437893" y="338200"/>
                  <a:pt x="1452073" y="309771"/>
                  <a:pt x="1463112" y="280201"/>
                </a:cubicBezTo>
                <a:cubicBezTo>
                  <a:pt x="1474056" y="250536"/>
                  <a:pt x="1481670" y="219635"/>
                  <a:pt x="1485952" y="188259"/>
                </a:cubicBezTo>
                <a:cubicBezTo>
                  <a:pt x="1490140" y="156882"/>
                  <a:pt x="1490901" y="124935"/>
                  <a:pt x="1487951" y="93274"/>
                </a:cubicBezTo>
                <a:cubicBezTo>
                  <a:pt x="1486619" y="77395"/>
                  <a:pt x="1484335" y="61707"/>
                  <a:pt x="1481099" y="46019"/>
                </a:cubicBezTo>
                <a:cubicBezTo>
                  <a:pt x="1477863" y="30426"/>
                  <a:pt x="1473866" y="14928"/>
                  <a:pt x="1468251" y="0"/>
                </a:cubicBezTo>
                <a:cubicBezTo>
                  <a:pt x="1474342" y="14737"/>
                  <a:pt x="1478910" y="30140"/>
                  <a:pt x="1482717" y="45639"/>
                </a:cubicBezTo>
                <a:cubicBezTo>
                  <a:pt x="1486428" y="61232"/>
                  <a:pt x="1489283" y="76920"/>
                  <a:pt x="1491187" y="92893"/>
                </a:cubicBezTo>
                <a:cubicBezTo>
                  <a:pt x="1494993" y="124650"/>
                  <a:pt x="1495184" y="156977"/>
                  <a:pt x="1491853" y="188924"/>
                </a:cubicBezTo>
                <a:cubicBezTo>
                  <a:pt x="1488522" y="220871"/>
                  <a:pt x="1481385" y="252533"/>
                  <a:pt x="1471011" y="282959"/>
                </a:cubicBezTo>
                <a:cubicBezTo>
                  <a:pt x="1460447" y="313384"/>
                  <a:pt x="1446743" y="342764"/>
                  <a:pt x="1429994" y="370432"/>
                </a:cubicBezTo>
                <a:lnTo>
                  <a:pt x="1423618" y="380701"/>
                </a:lnTo>
                <a:lnTo>
                  <a:pt x="1416956" y="390780"/>
                </a:lnTo>
                <a:cubicBezTo>
                  <a:pt x="1414767" y="394203"/>
                  <a:pt x="1412388" y="397435"/>
                  <a:pt x="1410104" y="400763"/>
                </a:cubicBezTo>
                <a:cubicBezTo>
                  <a:pt x="1407724" y="403996"/>
                  <a:pt x="1405440" y="407324"/>
                  <a:pt x="1403061" y="410556"/>
                </a:cubicBezTo>
                <a:cubicBezTo>
                  <a:pt x="1398113" y="416927"/>
                  <a:pt x="1393354" y="423487"/>
                  <a:pt x="1388120" y="429572"/>
                </a:cubicBezTo>
                <a:cubicBezTo>
                  <a:pt x="1385550" y="432710"/>
                  <a:pt x="1383076" y="435848"/>
                  <a:pt x="1380411" y="438890"/>
                </a:cubicBezTo>
                <a:lnTo>
                  <a:pt x="1372417" y="448018"/>
                </a:lnTo>
                <a:cubicBezTo>
                  <a:pt x="1351100" y="472263"/>
                  <a:pt x="1327498" y="494417"/>
                  <a:pt x="1302754" y="515050"/>
                </a:cubicBezTo>
                <a:cubicBezTo>
                  <a:pt x="1253172" y="556409"/>
                  <a:pt x="1198260" y="590733"/>
                  <a:pt x="1141254" y="620398"/>
                </a:cubicBezTo>
                <a:cubicBezTo>
                  <a:pt x="1134116" y="624012"/>
                  <a:pt x="1126979" y="627815"/>
                  <a:pt x="1119746" y="631333"/>
                </a:cubicBezTo>
                <a:lnTo>
                  <a:pt x="1098048" y="641791"/>
                </a:lnTo>
                <a:lnTo>
                  <a:pt x="1076064" y="651775"/>
                </a:lnTo>
                <a:cubicBezTo>
                  <a:pt x="1068736" y="655198"/>
                  <a:pt x="1061313" y="658145"/>
                  <a:pt x="1053985" y="661378"/>
                </a:cubicBezTo>
                <a:lnTo>
                  <a:pt x="1042946" y="666132"/>
                </a:lnTo>
                <a:lnTo>
                  <a:pt x="1031716" y="670601"/>
                </a:lnTo>
                <a:lnTo>
                  <a:pt x="1020486" y="675070"/>
                </a:lnTo>
                <a:cubicBezTo>
                  <a:pt x="1016774" y="676496"/>
                  <a:pt x="1012777" y="678112"/>
                  <a:pt x="1009637" y="679443"/>
                </a:cubicBezTo>
                <a:cubicBezTo>
                  <a:pt x="996408" y="685148"/>
                  <a:pt x="984703" y="694181"/>
                  <a:pt x="975852" y="705590"/>
                </a:cubicBezTo>
                <a:cubicBezTo>
                  <a:pt x="967002" y="716905"/>
                  <a:pt x="961101" y="730501"/>
                  <a:pt x="958722" y="744573"/>
                </a:cubicBezTo>
                <a:cubicBezTo>
                  <a:pt x="956438" y="758740"/>
                  <a:pt x="957675" y="773382"/>
                  <a:pt x="962338" y="786884"/>
                </a:cubicBezTo>
                <a:cubicBezTo>
                  <a:pt x="963480" y="790307"/>
                  <a:pt x="964908" y="793539"/>
                  <a:pt x="966431" y="796772"/>
                </a:cubicBezTo>
                <a:lnTo>
                  <a:pt x="971760" y="807421"/>
                </a:lnTo>
                <a:lnTo>
                  <a:pt x="982419" y="828814"/>
                </a:lnTo>
                <a:lnTo>
                  <a:pt x="1003831" y="871600"/>
                </a:lnTo>
                <a:lnTo>
                  <a:pt x="1089007" y="1043030"/>
                </a:lnTo>
                <a:lnTo>
                  <a:pt x="1094336" y="1053774"/>
                </a:lnTo>
                <a:lnTo>
                  <a:pt x="1097001" y="1059098"/>
                </a:lnTo>
                <a:lnTo>
                  <a:pt x="1098334" y="1061761"/>
                </a:lnTo>
                <a:lnTo>
                  <a:pt x="1099666" y="1064708"/>
                </a:lnTo>
                <a:cubicBezTo>
                  <a:pt x="1103282" y="1072600"/>
                  <a:pt x="1106232" y="1080872"/>
                  <a:pt x="1108231" y="1089334"/>
                </a:cubicBezTo>
                <a:cubicBezTo>
                  <a:pt x="1112133" y="1106353"/>
                  <a:pt x="1112513" y="1124134"/>
                  <a:pt x="1109183" y="1141343"/>
                </a:cubicBezTo>
                <a:cubicBezTo>
                  <a:pt x="1105852" y="1158457"/>
                  <a:pt x="1098999" y="1174906"/>
                  <a:pt x="1089197" y="1189263"/>
                </a:cubicBezTo>
                <a:cubicBezTo>
                  <a:pt x="1079395" y="1203716"/>
                  <a:pt x="1066452" y="1215981"/>
                  <a:pt x="1051606" y="1225204"/>
                </a:cubicBezTo>
                <a:cubicBezTo>
                  <a:pt x="1021818" y="1243839"/>
                  <a:pt x="984417" y="1248688"/>
                  <a:pt x="950728" y="1239371"/>
                </a:cubicBezTo>
                <a:cubicBezTo>
                  <a:pt x="933978" y="1234522"/>
                  <a:pt x="918180" y="1226345"/>
                  <a:pt x="904571" y="1215410"/>
                </a:cubicBezTo>
                <a:cubicBezTo>
                  <a:pt x="891153" y="1204286"/>
                  <a:pt x="880018" y="1190404"/>
                  <a:pt x="872024" y="1174906"/>
                </a:cubicBezTo>
                <a:cubicBezTo>
                  <a:pt x="870977" y="1173005"/>
                  <a:pt x="870216" y="1170913"/>
                  <a:pt x="869264" y="1169011"/>
                </a:cubicBezTo>
                <a:cubicBezTo>
                  <a:pt x="868408" y="1167015"/>
                  <a:pt x="867456" y="1164923"/>
                  <a:pt x="866695" y="1163116"/>
                </a:cubicBezTo>
                <a:lnTo>
                  <a:pt x="862317" y="1152087"/>
                </a:lnTo>
                <a:lnTo>
                  <a:pt x="853466" y="1129933"/>
                </a:lnTo>
                <a:cubicBezTo>
                  <a:pt x="847375" y="1115291"/>
                  <a:pt x="841475" y="1100554"/>
                  <a:pt x="835099" y="1086006"/>
                </a:cubicBezTo>
                <a:cubicBezTo>
                  <a:pt x="822632" y="1056817"/>
                  <a:pt x="809499" y="1027912"/>
                  <a:pt x="795794" y="999293"/>
                </a:cubicBezTo>
                <a:cubicBezTo>
                  <a:pt x="782090" y="970674"/>
                  <a:pt x="767625" y="942435"/>
                  <a:pt x="752207" y="914767"/>
                </a:cubicBezTo>
                <a:cubicBezTo>
                  <a:pt x="736695" y="887193"/>
                  <a:pt x="720421" y="860001"/>
                  <a:pt x="702530" y="834044"/>
                </a:cubicBezTo>
                <a:cubicBezTo>
                  <a:pt x="698152" y="827578"/>
                  <a:pt x="693489" y="821113"/>
                  <a:pt x="688921" y="814838"/>
                </a:cubicBezTo>
                <a:cubicBezTo>
                  <a:pt x="684353" y="808657"/>
                  <a:pt x="679499" y="802762"/>
                  <a:pt x="674265" y="797153"/>
                </a:cubicBezTo>
                <a:cubicBezTo>
                  <a:pt x="663892" y="785933"/>
                  <a:pt x="652376" y="775664"/>
                  <a:pt x="639909" y="766822"/>
                </a:cubicBezTo>
                <a:cubicBezTo>
                  <a:pt x="633628" y="762353"/>
                  <a:pt x="627252" y="758265"/>
                  <a:pt x="620495" y="754557"/>
                </a:cubicBezTo>
                <a:cubicBezTo>
                  <a:pt x="617164" y="752750"/>
                  <a:pt x="613738" y="750848"/>
                  <a:pt x="610312" y="749232"/>
                </a:cubicBezTo>
                <a:lnTo>
                  <a:pt x="599368" y="743717"/>
                </a:lnTo>
                <a:cubicBezTo>
                  <a:pt x="584617" y="736016"/>
                  <a:pt x="570913" y="726793"/>
                  <a:pt x="558065" y="716620"/>
                </a:cubicBezTo>
                <a:lnTo>
                  <a:pt x="553211" y="712816"/>
                </a:lnTo>
                <a:lnTo>
                  <a:pt x="548548" y="708823"/>
                </a:lnTo>
                <a:cubicBezTo>
                  <a:pt x="545503" y="706161"/>
                  <a:pt x="542267" y="703594"/>
                  <a:pt x="539317" y="700741"/>
                </a:cubicBezTo>
                <a:cubicBezTo>
                  <a:pt x="533416" y="695131"/>
                  <a:pt x="527326" y="689712"/>
                  <a:pt x="521806" y="683722"/>
                </a:cubicBezTo>
                <a:cubicBezTo>
                  <a:pt x="518951" y="680774"/>
                  <a:pt x="516096" y="677922"/>
                  <a:pt x="513336" y="674879"/>
                </a:cubicBezTo>
                <a:lnTo>
                  <a:pt x="505247" y="665752"/>
                </a:lnTo>
                <a:cubicBezTo>
                  <a:pt x="499727" y="659762"/>
                  <a:pt x="494873" y="653296"/>
                  <a:pt x="489734" y="647021"/>
                </a:cubicBezTo>
                <a:cubicBezTo>
                  <a:pt x="469654" y="621539"/>
                  <a:pt x="452143" y="594346"/>
                  <a:pt x="436535" y="566203"/>
                </a:cubicBezTo>
                <a:cubicBezTo>
                  <a:pt x="428446" y="552226"/>
                  <a:pt x="421499" y="537679"/>
                  <a:pt x="414266" y="523417"/>
                </a:cubicBezTo>
                <a:cubicBezTo>
                  <a:pt x="407509" y="508869"/>
                  <a:pt x="400943" y="493942"/>
                  <a:pt x="394090" y="479965"/>
                </a:cubicBezTo>
                <a:cubicBezTo>
                  <a:pt x="380481" y="451726"/>
                  <a:pt x="363161" y="425199"/>
                  <a:pt x="342509" y="401524"/>
                </a:cubicBezTo>
                <a:lnTo>
                  <a:pt x="338703" y="397055"/>
                </a:lnTo>
                <a:lnTo>
                  <a:pt x="334610" y="392776"/>
                </a:lnTo>
                <a:lnTo>
                  <a:pt x="326426" y="384219"/>
                </a:lnTo>
                <a:lnTo>
                  <a:pt x="324428" y="382127"/>
                </a:lnTo>
                <a:lnTo>
                  <a:pt x="322239" y="380131"/>
                </a:lnTo>
                <a:lnTo>
                  <a:pt x="317861" y="376137"/>
                </a:lnTo>
                <a:lnTo>
                  <a:pt x="309201" y="368151"/>
                </a:lnTo>
                <a:lnTo>
                  <a:pt x="300065" y="360639"/>
                </a:lnTo>
                <a:cubicBezTo>
                  <a:pt x="297019" y="358167"/>
                  <a:pt x="294069" y="355505"/>
                  <a:pt x="290833" y="353318"/>
                </a:cubicBezTo>
                <a:lnTo>
                  <a:pt x="281316" y="346282"/>
                </a:lnTo>
                <a:cubicBezTo>
                  <a:pt x="279699" y="345141"/>
                  <a:pt x="278176" y="343905"/>
                  <a:pt x="276558" y="342859"/>
                </a:cubicBezTo>
                <a:lnTo>
                  <a:pt x="271609" y="339627"/>
                </a:lnTo>
                <a:cubicBezTo>
                  <a:pt x="245248" y="322227"/>
                  <a:pt x="216888" y="307870"/>
                  <a:pt x="187100" y="296745"/>
                </a:cubicBezTo>
                <a:cubicBezTo>
                  <a:pt x="157408" y="285526"/>
                  <a:pt x="126573" y="277444"/>
                  <a:pt x="95168" y="271929"/>
                </a:cubicBezTo>
                <a:cubicBezTo>
                  <a:pt x="79465" y="269172"/>
                  <a:pt x="63667" y="266985"/>
                  <a:pt x="47774" y="265654"/>
                </a:cubicBezTo>
                <a:cubicBezTo>
                  <a:pt x="31881" y="264323"/>
                  <a:pt x="15893" y="263467"/>
                  <a:pt x="0" y="263943"/>
                </a:cubicBezTo>
                <a:close/>
              </a:path>
            </a:pathLst>
          </a:custGeom>
          <a:solidFill>
            <a:srgbClr val="E5ADAC"/>
          </a:solidFill>
          <a:ln w="95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44" name="Graphic 56">
            <a:extLst>
              <a:ext uri="{FF2B5EF4-FFF2-40B4-BE49-F238E27FC236}">
                <a16:creationId xmlns:a16="http://schemas.microsoft.com/office/drawing/2014/main" id="{B10752EF-EB83-CB3E-B7A0-ECBA192AC8DE}"/>
              </a:ext>
            </a:extLst>
          </p:cNvPr>
          <p:cNvGrpSpPr/>
          <p:nvPr/>
        </p:nvGrpSpPr>
        <p:grpSpPr>
          <a:xfrm flipH="1">
            <a:off x="4956778" y="3201012"/>
            <a:ext cx="780490" cy="527401"/>
            <a:chOff x="-418729" y="4018542"/>
            <a:chExt cx="932746" cy="630286"/>
          </a:xfrm>
          <a:solidFill>
            <a:srgbClr val="E5ADAC"/>
          </a:solidFill>
        </p:grpSpPr>
        <p:sp>
          <p:nvSpPr>
            <p:cNvPr id="145" name="Freeform 239">
              <a:extLst>
                <a:ext uri="{FF2B5EF4-FFF2-40B4-BE49-F238E27FC236}">
                  <a16:creationId xmlns:a16="http://schemas.microsoft.com/office/drawing/2014/main" id="{32998F16-F8D1-A3AE-7AFD-A743B5C87CFC}"/>
                </a:ext>
              </a:extLst>
            </p:cNvPr>
            <p:cNvSpPr/>
            <p:nvPr/>
          </p:nvSpPr>
          <p:spPr>
            <a:xfrm>
              <a:off x="-166914" y="4362637"/>
              <a:ext cx="426828" cy="222552"/>
            </a:xfrm>
            <a:custGeom>
              <a:avLst/>
              <a:gdLst>
                <a:gd name="connsiteX0" fmla="*/ 325379 w 426828"/>
                <a:gd name="connsiteY0" fmla="*/ 221347 h 222552"/>
                <a:gd name="connsiteX1" fmla="*/ 390093 w 426828"/>
                <a:gd name="connsiteY1" fmla="*/ 211363 h 222552"/>
                <a:gd name="connsiteX2" fmla="*/ 390284 w 426828"/>
                <a:gd name="connsiteY2" fmla="*/ 211363 h 222552"/>
                <a:gd name="connsiteX3" fmla="*/ 426828 w 426828"/>
                <a:gd name="connsiteY3" fmla="*/ 182554 h 222552"/>
                <a:gd name="connsiteX4" fmla="*/ 386096 w 426828"/>
                <a:gd name="connsiteY4" fmla="*/ 194819 h 222552"/>
                <a:gd name="connsiteX5" fmla="*/ 323952 w 426828"/>
                <a:gd name="connsiteY5" fmla="*/ 206704 h 222552"/>
                <a:gd name="connsiteX6" fmla="*/ 258762 w 426828"/>
                <a:gd name="connsiteY6" fmla="*/ 208511 h 222552"/>
                <a:gd name="connsiteX7" fmla="*/ 194619 w 426828"/>
                <a:gd name="connsiteY7" fmla="*/ 197101 h 222552"/>
                <a:gd name="connsiteX8" fmla="*/ 164545 w 426828"/>
                <a:gd name="connsiteY8" fmla="*/ 186072 h 222552"/>
                <a:gd name="connsiteX9" fmla="*/ 136661 w 426828"/>
                <a:gd name="connsiteY9" fmla="*/ 171905 h 222552"/>
                <a:gd name="connsiteX10" fmla="*/ 88887 w 426828"/>
                <a:gd name="connsiteY10" fmla="*/ 136630 h 222552"/>
                <a:gd name="connsiteX11" fmla="*/ 52723 w 426828"/>
                <a:gd name="connsiteY11" fmla="*/ 97267 h 222552"/>
                <a:gd name="connsiteX12" fmla="*/ 27408 w 426828"/>
                <a:gd name="connsiteY12" fmla="*/ 59615 h 222552"/>
                <a:gd name="connsiteX13" fmla="*/ 11230 w 426828"/>
                <a:gd name="connsiteY13" fmla="*/ 28524 h 222552"/>
                <a:gd name="connsiteX14" fmla="*/ 2569 w 426828"/>
                <a:gd name="connsiteY14" fmla="*/ 7606 h 222552"/>
                <a:gd name="connsiteX15" fmla="*/ 0 w 426828"/>
                <a:gd name="connsiteY15" fmla="*/ 0 h 222552"/>
                <a:gd name="connsiteX16" fmla="*/ 2284 w 426828"/>
                <a:gd name="connsiteY16" fmla="*/ 7701 h 222552"/>
                <a:gd name="connsiteX17" fmla="*/ 10183 w 426828"/>
                <a:gd name="connsiteY17" fmla="*/ 28904 h 222552"/>
                <a:gd name="connsiteX18" fmla="*/ 25315 w 426828"/>
                <a:gd name="connsiteY18" fmla="*/ 60661 h 222552"/>
                <a:gd name="connsiteX19" fmla="*/ 49582 w 426828"/>
                <a:gd name="connsiteY19" fmla="*/ 99454 h 222552"/>
                <a:gd name="connsiteX20" fmla="*/ 84890 w 426828"/>
                <a:gd name="connsiteY20" fmla="*/ 140719 h 222552"/>
                <a:gd name="connsiteX21" fmla="*/ 132569 w 426828"/>
                <a:gd name="connsiteY21" fmla="*/ 178561 h 222552"/>
                <a:gd name="connsiteX22" fmla="*/ 160834 w 426828"/>
                <a:gd name="connsiteY22" fmla="*/ 194154 h 222552"/>
                <a:gd name="connsiteX23" fmla="*/ 191573 w 426828"/>
                <a:gd name="connsiteY23" fmla="*/ 206609 h 222552"/>
                <a:gd name="connsiteX24" fmla="*/ 257715 w 426828"/>
                <a:gd name="connsiteY24" fmla="*/ 220776 h 222552"/>
                <a:gd name="connsiteX25" fmla="*/ 325379 w 426828"/>
                <a:gd name="connsiteY25" fmla="*/ 221252 h 222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6828" h="222552">
                  <a:moveTo>
                    <a:pt x="325379" y="221347"/>
                  </a:moveTo>
                  <a:cubicBezTo>
                    <a:pt x="347649" y="219540"/>
                    <a:pt x="369347" y="216022"/>
                    <a:pt x="390093" y="211363"/>
                  </a:cubicBezTo>
                  <a:cubicBezTo>
                    <a:pt x="390093" y="211363"/>
                    <a:pt x="390189" y="211363"/>
                    <a:pt x="390284" y="211363"/>
                  </a:cubicBezTo>
                  <a:cubicBezTo>
                    <a:pt x="399896" y="199003"/>
                    <a:pt x="412458" y="189115"/>
                    <a:pt x="426828" y="182554"/>
                  </a:cubicBezTo>
                  <a:cubicBezTo>
                    <a:pt x="413790" y="187023"/>
                    <a:pt x="400181" y="191111"/>
                    <a:pt x="386096" y="194819"/>
                  </a:cubicBezTo>
                  <a:cubicBezTo>
                    <a:pt x="366206" y="200049"/>
                    <a:pt x="345365" y="204232"/>
                    <a:pt x="323952" y="206704"/>
                  </a:cubicBezTo>
                  <a:cubicBezTo>
                    <a:pt x="302539" y="209176"/>
                    <a:pt x="280650" y="209937"/>
                    <a:pt x="258762" y="208511"/>
                  </a:cubicBezTo>
                  <a:cubicBezTo>
                    <a:pt x="236968" y="207085"/>
                    <a:pt x="215270" y="203186"/>
                    <a:pt x="194619" y="197101"/>
                  </a:cubicBezTo>
                  <a:cubicBezTo>
                    <a:pt x="184340" y="193964"/>
                    <a:pt x="174253" y="190255"/>
                    <a:pt x="164545" y="186072"/>
                  </a:cubicBezTo>
                  <a:cubicBezTo>
                    <a:pt x="154933" y="181793"/>
                    <a:pt x="145512" y="177134"/>
                    <a:pt x="136661" y="171905"/>
                  </a:cubicBezTo>
                  <a:cubicBezTo>
                    <a:pt x="118865" y="161541"/>
                    <a:pt x="102877" y="149466"/>
                    <a:pt x="88887" y="136630"/>
                  </a:cubicBezTo>
                  <a:cubicBezTo>
                    <a:pt x="74897" y="123794"/>
                    <a:pt x="62906" y="110388"/>
                    <a:pt x="52723" y="97267"/>
                  </a:cubicBezTo>
                  <a:cubicBezTo>
                    <a:pt x="42540" y="84146"/>
                    <a:pt x="34165" y="71310"/>
                    <a:pt x="27408" y="59615"/>
                  </a:cubicBezTo>
                  <a:cubicBezTo>
                    <a:pt x="20556" y="47920"/>
                    <a:pt x="15322" y="37366"/>
                    <a:pt x="11230" y="28524"/>
                  </a:cubicBezTo>
                  <a:cubicBezTo>
                    <a:pt x="7233" y="19682"/>
                    <a:pt x="4378" y="12551"/>
                    <a:pt x="2569" y="7606"/>
                  </a:cubicBezTo>
                  <a:cubicBezTo>
                    <a:pt x="761" y="2757"/>
                    <a:pt x="0" y="0"/>
                    <a:pt x="0" y="0"/>
                  </a:cubicBezTo>
                  <a:cubicBezTo>
                    <a:pt x="0" y="0"/>
                    <a:pt x="666" y="2662"/>
                    <a:pt x="2284" y="7701"/>
                  </a:cubicBezTo>
                  <a:cubicBezTo>
                    <a:pt x="3902" y="12646"/>
                    <a:pt x="6471" y="19872"/>
                    <a:pt x="10183" y="28904"/>
                  </a:cubicBezTo>
                  <a:cubicBezTo>
                    <a:pt x="13990" y="37937"/>
                    <a:pt x="18843" y="48681"/>
                    <a:pt x="25315" y="60661"/>
                  </a:cubicBezTo>
                  <a:cubicBezTo>
                    <a:pt x="31786" y="72641"/>
                    <a:pt x="39685" y="85857"/>
                    <a:pt x="49582" y="99454"/>
                  </a:cubicBezTo>
                  <a:cubicBezTo>
                    <a:pt x="59385" y="113050"/>
                    <a:pt x="71090" y="127122"/>
                    <a:pt x="84890" y="140719"/>
                  </a:cubicBezTo>
                  <a:cubicBezTo>
                    <a:pt x="98689" y="154220"/>
                    <a:pt x="114582" y="167246"/>
                    <a:pt x="132569" y="178561"/>
                  </a:cubicBezTo>
                  <a:cubicBezTo>
                    <a:pt x="141515" y="184266"/>
                    <a:pt x="151032" y="189400"/>
                    <a:pt x="160834" y="194154"/>
                  </a:cubicBezTo>
                  <a:cubicBezTo>
                    <a:pt x="170731" y="198813"/>
                    <a:pt x="181009" y="202996"/>
                    <a:pt x="191573" y="206609"/>
                  </a:cubicBezTo>
                  <a:cubicBezTo>
                    <a:pt x="212796" y="213645"/>
                    <a:pt x="235065" y="218494"/>
                    <a:pt x="257715" y="220776"/>
                  </a:cubicBezTo>
                  <a:cubicBezTo>
                    <a:pt x="280365" y="223058"/>
                    <a:pt x="303110" y="223058"/>
                    <a:pt x="325379" y="221252"/>
                  </a:cubicBezTo>
                  <a:close/>
                </a:path>
              </a:pathLst>
            </a:custGeom>
            <a:solidFill>
              <a:srgbClr val="E5ADAC"/>
            </a:solidFill>
            <a:ln w="95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6" name="Freeform 240">
              <a:extLst>
                <a:ext uri="{FF2B5EF4-FFF2-40B4-BE49-F238E27FC236}">
                  <a16:creationId xmlns:a16="http://schemas.microsoft.com/office/drawing/2014/main" id="{6CD099B8-C5FA-1A1B-7F4C-DAD890C18FEB}"/>
                </a:ext>
              </a:extLst>
            </p:cNvPr>
            <p:cNvSpPr/>
            <p:nvPr/>
          </p:nvSpPr>
          <p:spPr>
            <a:xfrm>
              <a:off x="-295677" y="4168863"/>
              <a:ext cx="421403" cy="176769"/>
            </a:xfrm>
            <a:custGeom>
              <a:avLst/>
              <a:gdLst>
                <a:gd name="connsiteX0" fmla="*/ 95 w 421403"/>
                <a:gd name="connsiteY0" fmla="*/ 95 h 176769"/>
                <a:gd name="connsiteX1" fmla="*/ 3616 w 421403"/>
                <a:gd name="connsiteY1" fmla="*/ 4184 h 176769"/>
                <a:gd name="connsiteX2" fmla="*/ 13799 w 421403"/>
                <a:gd name="connsiteY2" fmla="*/ 15498 h 176769"/>
                <a:gd name="connsiteX3" fmla="*/ 21318 w 421403"/>
                <a:gd name="connsiteY3" fmla="*/ 23295 h 176769"/>
                <a:gd name="connsiteX4" fmla="*/ 30263 w 421403"/>
                <a:gd name="connsiteY4" fmla="*/ 32327 h 176769"/>
                <a:gd name="connsiteX5" fmla="*/ 52533 w 421403"/>
                <a:gd name="connsiteY5" fmla="*/ 53055 h 176769"/>
                <a:gd name="connsiteX6" fmla="*/ 65666 w 421403"/>
                <a:gd name="connsiteY6" fmla="*/ 64369 h 176769"/>
                <a:gd name="connsiteX7" fmla="*/ 72803 w 421403"/>
                <a:gd name="connsiteY7" fmla="*/ 70074 h 176769"/>
                <a:gd name="connsiteX8" fmla="*/ 80131 w 421403"/>
                <a:gd name="connsiteY8" fmla="*/ 75874 h 176769"/>
                <a:gd name="connsiteX9" fmla="*/ 112584 w 421403"/>
                <a:gd name="connsiteY9" fmla="*/ 98979 h 176769"/>
                <a:gd name="connsiteX10" fmla="*/ 121434 w 421403"/>
                <a:gd name="connsiteY10" fmla="*/ 104493 h 176769"/>
                <a:gd name="connsiteX11" fmla="*/ 130475 w 421403"/>
                <a:gd name="connsiteY11" fmla="*/ 110008 h 176769"/>
                <a:gd name="connsiteX12" fmla="*/ 149223 w 421403"/>
                <a:gd name="connsiteY12" fmla="*/ 120372 h 176769"/>
                <a:gd name="connsiteX13" fmla="*/ 158835 w 421403"/>
                <a:gd name="connsiteY13" fmla="*/ 125411 h 176769"/>
                <a:gd name="connsiteX14" fmla="*/ 168733 w 421403"/>
                <a:gd name="connsiteY14" fmla="*/ 130070 h 176769"/>
                <a:gd name="connsiteX15" fmla="*/ 173682 w 421403"/>
                <a:gd name="connsiteY15" fmla="*/ 132447 h 176769"/>
                <a:gd name="connsiteX16" fmla="*/ 178725 w 421403"/>
                <a:gd name="connsiteY16" fmla="*/ 134539 h 176769"/>
                <a:gd name="connsiteX17" fmla="*/ 188908 w 421403"/>
                <a:gd name="connsiteY17" fmla="*/ 138722 h 176769"/>
                <a:gd name="connsiteX18" fmla="*/ 199186 w 421403"/>
                <a:gd name="connsiteY18" fmla="*/ 142525 h 176769"/>
                <a:gd name="connsiteX19" fmla="*/ 209560 w 421403"/>
                <a:gd name="connsiteY19" fmla="*/ 146138 h 176769"/>
                <a:gd name="connsiteX20" fmla="*/ 220028 w 421403"/>
                <a:gd name="connsiteY20" fmla="*/ 149276 h 176769"/>
                <a:gd name="connsiteX21" fmla="*/ 225263 w 421403"/>
                <a:gd name="connsiteY21" fmla="*/ 150892 h 176769"/>
                <a:gd name="connsiteX22" fmla="*/ 230497 w 421403"/>
                <a:gd name="connsiteY22" fmla="*/ 152224 h 176769"/>
                <a:gd name="connsiteX23" fmla="*/ 251434 w 421403"/>
                <a:gd name="connsiteY23" fmla="*/ 156978 h 176769"/>
                <a:gd name="connsiteX24" fmla="*/ 261807 w 421403"/>
                <a:gd name="connsiteY24" fmla="*/ 158974 h 176769"/>
                <a:gd name="connsiteX25" fmla="*/ 272085 w 421403"/>
                <a:gd name="connsiteY25" fmla="*/ 160400 h 176769"/>
                <a:gd name="connsiteX26" fmla="*/ 282268 w 421403"/>
                <a:gd name="connsiteY26" fmla="*/ 161827 h 176769"/>
                <a:gd name="connsiteX27" fmla="*/ 292261 w 421403"/>
                <a:gd name="connsiteY27" fmla="*/ 162682 h 176769"/>
                <a:gd name="connsiteX28" fmla="*/ 302063 w 421403"/>
                <a:gd name="connsiteY28" fmla="*/ 163443 h 176769"/>
                <a:gd name="connsiteX29" fmla="*/ 311675 w 421403"/>
                <a:gd name="connsiteY29" fmla="*/ 163728 h 176769"/>
                <a:gd name="connsiteX30" fmla="*/ 321097 w 421403"/>
                <a:gd name="connsiteY30" fmla="*/ 163918 h 176769"/>
                <a:gd name="connsiteX31" fmla="*/ 325665 w 421403"/>
                <a:gd name="connsiteY31" fmla="*/ 164013 h 176769"/>
                <a:gd name="connsiteX32" fmla="*/ 330138 w 421403"/>
                <a:gd name="connsiteY32" fmla="*/ 163823 h 176769"/>
                <a:gd name="connsiteX33" fmla="*/ 347458 w 421403"/>
                <a:gd name="connsiteY33" fmla="*/ 163253 h 176769"/>
                <a:gd name="connsiteX34" fmla="*/ 363351 w 421403"/>
                <a:gd name="connsiteY34" fmla="*/ 161827 h 176769"/>
                <a:gd name="connsiteX35" fmla="*/ 370774 w 421403"/>
                <a:gd name="connsiteY35" fmla="*/ 161161 h 176769"/>
                <a:gd name="connsiteX36" fmla="*/ 377722 w 421403"/>
                <a:gd name="connsiteY36" fmla="*/ 160210 h 176769"/>
                <a:gd name="connsiteX37" fmla="*/ 390379 w 421403"/>
                <a:gd name="connsiteY37" fmla="*/ 158404 h 176769"/>
                <a:gd name="connsiteX38" fmla="*/ 395994 w 421403"/>
                <a:gd name="connsiteY38" fmla="*/ 157643 h 176769"/>
                <a:gd name="connsiteX39" fmla="*/ 401038 w 421403"/>
                <a:gd name="connsiteY39" fmla="*/ 156597 h 176769"/>
                <a:gd name="connsiteX40" fmla="*/ 421404 w 421403"/>
                <a:gd name="connsiteY40" fmla="*/ 152794 h 176769"/>
                <a:gd name="connsiteX41" fmla="*/ 401894 w 421403"/>
                <a:gd name="connsiteY41" fmla="*/ 159830 h 176769"/>
                <a:gd name="connsiteX42" fmla="*/ 396945 w 421403"/>
                <a:gd name="connsiteY42" fmla="*/ 161541 h 176769"/>
                <a:gd name="connsiteX43" fmla="*/ 391426 w 421403"/>
                <a:gd name="connsiteY43" fmla="*/ 163063 h 176769"/>
                <a:gd name="connsiteX44" fmla="*/ 378959 w 421403"/>
                <a:gd name="connsiteY44" fmla="*/ 166486 h 176769"/>
                <a:gd name="connsiteX45" fmla="*/ 372012 w 421403"/>
                <a:gd name="connsiteY45" fmla="*/ 168292 h 176769"/>
                <a:gd name="connsiteX46" fmla="*/ 364588 w 421403"/>
                <a:gd name="connsiteY46" fmla="*/ 169813 h 176769"/>
                <a:gd name="connsiteX47" fmla="*/ 348505 w 421403"/>
                <a:gd name="connsiteY47" fmla="*/ 172856 h 176769"/>
                <a:gd name="connsiteX48" fmla="*/ 330804 w 421403"/>
                <a:gd name="connsiteY48" fmla="*/ 175043 h 176769"/>
                <a:gd name="connsiteX49" fmla="*/ 326141 w 421403"/>
                <a:gd name="connsiteY49" fmla="*/ 175613 h 176769"/>
                <a:gd name="connsiteX50" fmla="*/ 321382 w 421403"/>
                <a:gd name="connsiteY50" fmla="*/ 175898 h 176769"/>
                <a:gd name="connsiteX51" fmla="*/ 311675 w 421403"/>
                <a:gd name="connsiteY51" fmla="*/ 176374 h 176769"/>
                <a:gd name="connsiteX52" fmla="*/ 301683 w 421403"/>
                <a:gd name="connsiteY52" fmla="*/ 176754 h 176769"/>
                <a:gd name="connsiteX53" fmla="*/ 291404 w 421403"/>
                <a:gd name="connsiteY53" fmla="*/ 176564 h 176769"/>
                <a:gd name="connsiteX54" fmla="*/ 280936 w 421403"/>
                <a:gd name="connsiteY54" fmla="*/ 176374 h 176769"/>
                <a:gd name="connsiteX55" fmla="*/ 270277 w 421403"/>
                <a:gd name="connsiteY55" fmla="*/ 175518 h 176769"/>
                <a:gd name="connsiteX56" fmla="*/ 259428 w 421403"/>
                <a:gd name="connsiteY56" fmla="*/ 174472 h 176769"/>
                <a:gd name="connsiteX57" fmla="*/ 248483 w 421403"/>
                <a:gd name="connsiteY57" fmla="*/ 172856 h 176769"/>
                <a:gd name="connsiteX58" fmla="*/ 226405 w 421403"/>
                <a:gd name="connsiteY58" fmla="*/ 168577 h 176769"/>
                <a:gd name="connsiteX59" fmla="*/ 220885 w 421403"/>
                <a:gd name="connsiteY59" fmla="*/ 167341 h 176769"/>
                <a:gd name="connsiteX60" fmla="*/ 215365 w 421403"/>
                <a:gd name="connsiteY60" fmla="*/ 165820 h 176769"/>
                <a:gd name="connsiteX61" fmla="*/ 204326 w 421403"/>
                <a:gd name="connsiteY61" fmla="*/ 162682 h 176769"/>
                <a:gd name="connsiteX62" fmla="*/ 193381 w 421403"/>
                <a:gd name="connsiteY62" fmla="*/ 159069 h 176769"/>
                <a:gd name="connsiteX63" fmla="*/ 182532 w 421403"/>
                <a:gd name="connsiteY63" fmla="*/ 155266 h 176769"/>
                <a:gd name="connsiteX64" fmla="*/ 140848 w 421403"/>
                <a:gd name="connsiteY64" fmla="*/ 136060 h 176769"/>
                <a:gd name="connsiteX65" fmla="*/ 103257 w 421403"/>
                <a:gd name="connsiteY65" fmla="*/ 112575 h 176769"/>
                <a:gd name="connsiteX66" fmla="*/ 86413 w 421403"/>
                <a:gd name="connsiteY66" fmla="*/ 99834 h 176769"/>
                <a:gd name="connsiteX67" fmla="*/ 78514 w 421403"/>
                <a:gd name="connsiteY67" fmla="*/ 93369 h 176769"/>
                <a:gd name="connsiteX68" fmla="*/ 70995 w 421403"/>
                <a:gd name="connsiteY68" fmla="*/ 86808 h 176769"/>
                <a:gd name="connsiteX69" fmla="*/ 44729 w 421403"/>
                <a:gd name="connsiteY69" fmla="*/ 60851 h 176769"/>
                <a:gd name="connsiteX70" fmla="*/ 24648 w 421403"/>
                <a:gd name="connsiteY70" fmla="*/ 37176 h 176769"/>
                <a:gd name="connsiteX71" fmla="*/ 10659 w 421403"/>
                <a:gd name="connsiteY71" fmla="*/ 17780 h 176769"/>
                <a:gd name="connsiteX72" fmla="*/ 2570 w 421403"/>
                <a:gd name="connsiteY72" fmla="*/ 4754 h 176769"/>
                <a:gd name="connsiteX73" fmla="*/ 0 w 421403"/>
                <a:gd name="connsiteY73" fmla="*/ 0 h 176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421403" h="176769">
                  <a:moveTo>
                    <a:pt x="95" y="95"/>
                  </a:moveTo>
                  <a:cubicBezTo>
                    <a:pt x="95" y="95"/>
                    <a:pt x="1332" y="1521"/>
                    <a:pt x="3616" y="4184"/>
                  </a:cubicBezTo>
                  <a:cubicBezTo>
                    <a:pt x="5900" y="6846"/>
                    <a:pt x="9422" y="10649"/>
                    <a:pt x="13799" y="15498"/>
                  </a:cubicBezTo>
                  <a:cubicBezTo>
                    <a:pt x="15988" y="17875"/>
                    <a:pt x="18558" y="20537"/>
                    <a:pt x="21318" y="23295"/>
                  </a:cubicBezTo>
                  <a:cubicBezTo>
                    <a:pt x="23982" y="26147"/>
                    <a:pt x="27028" y="29190"/>
                    <a:pt x="30263" y="32327"/>
                  </a:cubicBezTo>
                  <a:cubicBezTo>
                    <a:pt x="36830" y="38603"/>
                    <a:pt x="44158" y="45734"/>
                    <a:pt x="52533" y="53055"/>
                  </a:cubicBezTo>
                  <a:cubicBezTo>
                    <a:pt x="56625" y="56763"/>
                    <a:pt x="61193" y="60376"/>
                    <a:pt x="65666" y="64369"/>
                  </a:cubicBezTo>
                  <a:cubicBezTo>
                    <a:pt x="67950" y="66271"/>
                    <a:pt x="70329" y="68172"/>
                    <a:pt x="72803" y="70074"/>
                  </a:cubicBezTo>
                  <a:cubicBezTo>
                    <a:pt x="75183" y="71976"/>
                    <a:pt x="77562" y="74068"/>
                    <a:pt x="80131" y="75874"/>
                  </a:cubicBezTo>
                  <a:cubicBezTo>
                    <a:pt x="90124" y="83671"/>
                    <a:pt x="101068" y="91372"/>
                    <a:pt x="112584" y="98979"/>
                  </a:cubicBezTo>
                  <a:cubicBezTo>
                    <a:pt x="115439" y="100975"/>
                    <a:pt x="118484" y="102687"/>
                    <a:pt x="121434" y="104493"/>
                  </a:cubicBezTo>
                  <a:cubicBezTo>
                    <a:pt x="124480" y="106300"/>
                    <a:pt x="127335" y="108296"/>
                    <a:pt x="130475" y="110008"/>
                  </a:cubicBezTo>
                  <a:cubicBezTo>
                    <a:pt x="136661" y="113526"/>
                    <a:pt x="142752" y="117139"/>
                    <a:pt x="149223" y="120372"/>
                  </a:cubicBezTo>
                  <a:cubicBezTo>
                    <a:pt x="152459" y="121988"/>
                    <a:pt x="155600" y="123794"/>
                    <a:pt x="158835" y="125411"/>
                  </a:cubicBezTo>
                  <a:cubicBezTo>
                    <a:pt x="162166" y="126932"/>
                    <a:pt x="165402" y="128453"/>
                    <a:pt x="168733" y="130070"/>
                  </a:cubicBezTo>
                  <a:lnTo>
                    <a:pt x="173682" y="132447"/>
                  </a:lnTo>
                  <a:lnTo>
                    <a:pt x="178725" y="134539"/>
                  </a:lnTo>
                  <a:lnTo>
                    <a:pt x="188908" y="138722"/>
                  </a:lnTo>
                  <a:cubicBezTo>
                    <a:pt x="192334" y="140053"/>
                    <a:pt x="195761" y="141194"/>
                    <a:pt x="199186" y="142525"/>
                  </a:cubicBezTo>
                  <a:cubicBezTo>
                    <a:pt x="202613" y="143761"/>
                    <a:pt x="206039" y="145188"/>
                    <a:pt x="209560" y="146138"/>
                  </a:cubicBezTo>
                  <a:cubicBezTo>
                    <a:pt x="213081" y="147184"/>
                    <a:pt x="216507" y="148230"/>
                    <a:pt x="220028" y="149276"/>
                  </a:cubicBezTo>
                  <a:lnTo>
                    <a:pt x="225263" y="150892"/>
                  </a:lnTo>
                  <a:lnTo>
                    <a:pt x="230497" y="152224"/>
                  </a:lnTo>
                  <a:cubicBezTo>
                    <a:pt x="237444" y="153935"/>
                    <a:pt x="244391" y="155836"/>
                    <a:pt x="251434" y="156978"/>
                  </a:cubicBezTo>
                  <a:cubicBezTo>
                    <a:pt x="254955" y="157643"/>
                    <a:pt x="258381" y="158309"/>
                    <a:pt x="261807" y="158974"/>
                  </a:cubicBezTo>
                  <a:cubicBezTo>
                    <a:pt x="265233" y="159545"/>
                    <a:pt x="268659" y="159925"/>
                    <a:pt x="272085" y="160400"/>
                  </a:cubicBezTo>
                  <a:cubicBezTo>
                    <a:pt x="275511" y="160876"/>
                    <a:pt x="278842" y="161351"/>
                    <a:pt x="282268" y="161827"/>
                  </a:cubicBezTo>
                  <a:cubicBezTo>
                    <a:pt x="285599" y="162207"/>
                    <a:pt x="289025" y="162397"/>
                    <a:pt x="292261" y="162682"/>
                  </a:cubicBezTo>
                  <a:cubicBezTo>
                    <a:pt x="295592" y="162967"/>
                    <a:pt x="298827" y="163158"/>
                    <a:pt x="302063" y="163443"/>
                  </a:cubicBezTo>
                  <a:cubicBezTo>
                    <a:pt x="305299" y="163728"/>
                    <a:pt x="308535" y="163633"/>
                    <a:pt x="311675" y="163728"/>
                  </a:cubicBezTo>
                  <a:cubicBezTo>
                    <a:pt x="314815" y="163728"/>
                    <a:pt x="317956" y="163823"/>
                    <a:pt x="321097" y="163918"/>
                  </a:cubicBezTo>
                  <a:cubicBezTo>
                    <a:pt x="322619" y="163918"/>
                    <a:pt x="324142" y="163918"/>
                    <a:pt x="325665" y="164013"/>
                  </a:cubicBezTo>
                  <a:cubicBezTo>
                    <a:pt x="327188" y="164013"/>
                    <a:pt x="328710" y="163918"/>
                    <a:pt x="330138" y="163823"/>
                  </a:cubicBezTo>
                  <a:cubicBezTo>
                    <a:pt x="336133" y="163633"/>
                    <a:pt x="341938" y="163443"/>
                    <a:pt x="347458" y="163253"/>
                  </a:cubicBezTo>
                  <a:cubicBezTo>
                    <a:pt x="352978" y="162777"/>
                    <a:pt x="358307" y="162302"/>
                    <a:pt x="363351" y="161827"/>
                  </a:cubicBezTo>
                  <a:cubicBezTo>
                    <a:pt x="365921" y="161636"/>
                    <a:pt x="368395" y="161351"/>
                    <a:pt x="370774" y="161161"/>
                  </a:cubicBezTo>
                  <a:cubicBezTo>
                    <a:pt x="373154" y="160876"/>
                    <a:pt x="375438" y="160495"/>
                    <a:pt x="377722" y="160210"/>
                  </a:cubicBezTo>
                  <a:cubicBezTo>
                    <a:pt x="382195" y="159545"/>
                    <a:pt x="386477" y="158974"/>
                    <a:pt x="390379" y="158404"/>
                  </a:cubicBezTo>
                  <a:cubicBezTo>
                    <a:pt x="392378" y="158118"/>
                    <a:pt x="394186" y="157833"/>
                    <a:pt x="395994" y="157643"/>
                  </a:cubicBezTo>
                  <a:cubicBezTo>
                    <a:pt x="397802" y="157263"/>
                    <a:pt x="399420" y="156978"/>
                    <a:pt x="401038" y="156597"/>
                  </a:cubicBezTo>
                  <a:cubicBezTo>
                    <a:pt x="413885" y="154030"/>
                    <a:pt x="421404" y="152794"/>
                    <a:pt x="421404" y="152794"/>
                  </a:cubicBezTo>
                  <a:cubicBezTo>
                    <a:pt x="421404" y="152794"/>
                    <a:pt x="414361" y="155456"/>
                    <a:pt x="401894" y="159830"/>
                  </a:cubicBezTo>
                  <a:cubicBezTo>
                    <a:pt x="400372" y="160400"/>
                    <a:pt x="398659" y="160971"/>
                    <a:pt x="396945" y="161541"/>
                  </a:cubicBezTo>
                  <a:cubicBezTo>
                    <a:pt x="395233" y="162017"/>
                    <a:pt x="393329" y="162587"/>
                    <a:pt x="391426" y="163063"/>
                  </a:cubicBezTo>
                  <a:cubicBezTo>
                    <a:pt x="387619" y="164109"/>
                    <a:pt x="383432" y="165249"/>
                    <a:pt x="378959" y="166486"/>
                  </a:cubicBezTo>
                  <a:cubicBezTo>
                    <a:pt x="376675" y="167056"/>
                    <a:pt x="374391" y="167721"/>
                    <a:pt x="372012" y="168292"/>
                  </a:cubicBezTo>
                  <a:cubicBezTo>
                    <a:pt x="369632" y="168767"/>
                    <a:pt x="367158" y="169243"/>
                    <a:pt x="364588" y="169813"/>
                  </a:cubicBezTo>
                  <a:cubicBezTo>
                    <a:pt x="359545" y="170859"/>
                    <a:pt x="354120" y="172000"/>
                    <a:pt x="348505" y="172856"/>
                  </a:cubicBezTo>
                  <a:cubicBezTo>
                    <a:pt x="342795" y="173521"/>
                    <a:pt x="336895" y="174282"/>
                    <a:pt x="330804" y="175043"/>
                  </a:cubicBezTo>
                  <a:cubicBezTo>
                    <a:pt x="329281" y="175233"/>
                    <a:pt x="327758" y="175423"/>
                    <a:pt x="326141" y="175613"/>
                  </a:cubicBezTo>
                  <a:cubicBezTo>
                    <a:pt x="324618" y="175613"/>
                    <a:pt x="323000" y="175803"/>
                    <a:pt x="321382" y="175898"/>
                  </a:cubicBezTo>
                  <a:cubicBezTo>
                    <a:pt x="318242" y="176089"/>
                    <a:pt x="315006" y="176184"/>
                    <a:pt x="311675" y="176374"/>
                  </a:cubicBezTo>
                  <a:cubicBezTo>
                    <a:pt x="308439" y="176469"/>
                    <a:pt x="305013" y="176849"/>
                    <a:pt x="301683" y="176754"/>
                  </a:cubicBezTo>
                  <a:cubicBezTo>
                    <a:pt x="298352" y="176754"/>
                    <a:pt x="294925" y="176659"/>
                    <a:pt x="291404" y="176564"/>
                  </a:cubicBezTo>
                  <a:cubicBezTo>
                    <a:pt x="287978" y="176564"/>
                    <a:pt x="284457" y="176564"/>
                    <a:pt x="280936" y="176374"/>
                  </a:cubicBezTo>
                  <a:cubicBezTo>
                    <a:pt x="277415" y="176089"/>
                    <a:pt x="273893" y="175803"/>
                    <a:pt x="270277" y="175518"/>
                  </a:cubicBezTo>
                  <a:cubicBezTo>
                    <a:pt x="266661" y="175138"/>
                    <a:pt x="263044" y="174948"/>
                    <a:pt x="259428" y="174472"/>
                  </a:cubicBezTo>
                  <a:cubicBezTo>
                    <a:pt x="255812" y="173902"/>
                    <a:pt x="252195" y="173426"/>
                    <a:pt x="248483" y="172856"/>
                  </a:cubicBezTo>
                  <a:cubicBezTo>
                    <a:pt x="241156" y="171905"/>
                    <a:pt x="233828" y="170194"/>
                    <a:pt x="226405" y="168577"/>
                  </a:cubicBezTo>
                  <a:lnTo>
                    <a:pt x="220885" y="167341"/>
                  </a:lnTo>
                  <a:lnTo>
                    <a:pt x="215365" y="165820"/>
                  </a:lnTo>
                  <a:cubicBezTo>
                    <a:pt x="211653" y="164774"/>
                    <a:pt x="208037" y="163728"/>
                    <a:pt x="204326" y="162682"/>
                  </a:cubicBezTo>
                  <a:cubicBezTo>
                    <a:pt x="200614" y="161732"/>
                    <a:pt x="196998" y="160305"/>
                    <a:pt x="193381" y="159069"/>
                  </a:cubicBezTo>
                  <a:cubicBezTo>
                    <a:pt x="189765" y="157833"/>
                    <a:pt x="186053" y="156597"/>
                    <a:pt x="182532" y="155266"/>
                  </a:cubicBezTo>
                  <a:cubicBezTo>
                    <a:pt x="168257" y="149561"/>
                    <a:pt x="154077" y="143476"/>
                    <a:pt x="140848" y="136060"/>
                  </a:cubicBezTo>
                  <a:cubicBezTo>
                    <a:pt x="127525" y="128929"/>
                    <a:pt x="114963" y="120847"/>
                    <a:pt x="103257" y="112575"/>
                  </a:cubicBezTo>
                  <a:cubicBezTo>
                    <a:pt x="97452" y="108296"/>
                    <a:pt x="91742" y="104208"/>
                    <a:pt x="86413" y="99834"/>
                  </a:cubicBezTo>
                  <a:cubicBezTo>
                    <a:pt x="83748" y="97647"/>
                    <a:pt x="80988" y="95556"/>
                    <a:pt x="78514" y="93369"/>
                  </a:cubicBezTo>
                  <a:cubicBezTo>
                    <a:pt x="75944" y="91182"/>
                    <a:pt x="73470" y="88995"/>
                    <a:pt x="70995" y="86808"/>
                  </a:cubicBezTo>
                  <a:cubicBezTo>
                    <a:pt x="61193" y="78061"/>
                    <a:pt x="52437" y="69314"/>
                    <a:pt x="44729" y="60851"/>
                  </a:cubicBezTo>
                  <a:cubicBezTo>
                    <a:pt x="36925" y="52484"/>
                    <a:pt x="30263" y="44498"/>
                    <a:pt x="24648" y="37176"/>
                  </a:cubicBezTo>
                  <a:cubicBezTo>
                    <a:pt x="19034" y="29855"/>
                    <a:pt x="14275" y="23295"/>
                    <a:pt x="10659" y="17780"/>
                  </a:cubicBezTo>
                  <a:cubicBezTo>
                    <a:pt x="6947" y="12265"/>
                    <a:pt x="4283" y="7797"/>
                    <a:pt x="2570" y="4754"/>
                  </a:cubicBezTo>
                  <a:cubicBezTo>
                    <a:pt x="761" y="17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5ADAC"/>
            </a:solidFill>
            <a:ln w="95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7" name="Freeform 241">
              <a:extLst>
                <a:ext uri="{FF2B5EF4-FFF2-40B4-BE49-F238E27FC236}">
                  <a16:creationId xmlns:a16="http://schemas.microsoft.com/office/drawing/2014/main" id="{DB1EA9AD-83A6-B1A2-A5C3-7A2F3A3725FC}"/>
                </a:ext>
              </a:extLst>
            </p:cNvPr>
            <p:cNvSpPr/>
            <p:nvPr/>
          </p:nvSpPr>
          <p:spPr>
            <a:xfrm>
              <a:off x="-105341" y="4082530"/>
              <a:ext cx="375818" cy="81731"/>
            </a:xfrm>
            <a:custGeom>
              <a:avLst/>
              <a:gdLst>
                <a:gd name="connsiteX0" fmla="*/ 190 w 375818"/>
                <a:gd name="connsiteY0" fmla="*/ 22344 h 81731"/>
                <a:gd name="connsiteX1" fmla="*/ 15893 w 375818"/>
                <a:gd name="connsiteY1" fmla="*/ 29665 h 81731"/>
                <a:gd name="connsiteX2" fmla="*/ 24268 w 375818"/>
                <a:gd name="connsiteY2" fmla="*/ 33183 h 81731"/>
                <a:gd name="connsiteX3" fmla="*/ 34165 w 375818"/>
                <a:gd name="connsiteY3" fmla="*/ 37176 h 81731"/>
                <a:gd name="connsiteX4" fmla="*/ 58243 w 375818"/>
                <a:gd name="connsiteY4" fmla="*/ 45734 h 81731"/>
                <a:gd name="connsiteX5" fmla="*/ 72137 w 375818"/>
                <a:gd name="connsiteY5" fmla="*/ 50107 h 81731"/>
                <a:gd name="connsiteX6" fmla="*/ 87174 w 375818"/>
                <a:gd name="connsiteY6" fmla="*/ 54196 h 81731"/>
                <a:gd name="connsiteX7" fmla="*/ 119912 w 375818"/>
                <a:gd name="connsiteY7" fmla="*/ 61232 h 81731"/>
                <a:gd name="connsiteX8" fmla="*/ 155314 w 375818"/>
                <a:gd name="connsiteY8" fmla="*/ 65510 h 81731"/>
                <a:gd name="connsiteX9" fmla="*/ 164450 w 375818"/>
                <a:gd name="connsiteY9" fmla="*/ 66176 h 81731"/>
                <a:gd name="connsiteX10" fmla="*/ 173586 w 375818"/>
                <a:gd name="connsiteY10" fmla="*/ 66461 h 81731"/>
                <a:gd name="connsiteX11" fmla="*/ 178154 w 375818"/>
                <a:gd name="connsiteY11" fmla="*/ 66651 h 81731"/>
                <a:gd name="connsiteX12" fmla="*/ 182723 w 375818"/>
                <a:gd name="connsiteY12" fmla="*/ 66651 h 81731"/>
                <a:gd name="connsiteX13" fmla="*/ 191954 w 375818"/>
                <a:gd name="connsiteY13" fmla="*/ 66461 h 81731"/>
                <a:gd name="connsiteX14" fmla="*/ 201185 w 375818"/>
                <a:gd name="connsiteY14" fmla="*/ 65891 h 81731"/>
                <a:gd name="connsiteX15" fmla="*/ 210321 w 375818"/>
                <a:gd name="connsiteY15" fmla="*/ 65225 h 81731"/>
                <a:gd name="connsiteX16" fmla="*/ 219457 w 375818"/>
                <a:gd name="connsiteY16" fmla="*/ 64179 h 81731"/>
                <a:gd name="connsiteX17" fmla="*/ 224025 w 375818"/>
                <a:gd name="connsiteY17" fmla="*/ 63704 h 81731"/>
                <a:gd name="connsiteX18" fmla="*/ 228498 w 375818"/>
                <a:gd name="connsiteY18" fmla="*/ 62943 h 81731"/>
                <a:gd name="connsiteX19" fmla="*/ 246199 w 375818"/>
                <a:gd name="connsiteY19" fmla="*/ 59710 h 81731"/>
                <a:gd name="connsiteX20" fmla="*/ 254860 w 375818"/>
                <a:gd name="connsiteY20" fmla="*/ 57809 h 81731"/>
                <a:gd name="connsiteX21" fmla="*/ 263235 w 375818"/>
                <a:gd name="connsiteY21" fmla="*/ 55432 h 81731"/>
                <a:gd name="connsiteX22" fmla="*/ 271514 w 375818"/>
                <a:gd name="connsiteY22" fmla="*/ 53150 h 81731"/>
                <a:gd name="connsiteX23" fmla="*/ 279508 w 375818"/>
                <a:gd name="connsiteY23" fmla="*/ 50488 h 81731"/>
                <a:gd name="connsiteX24" fmla="*/ 287312 w 375818"/>
                <a:gd name="connsiteY24" fmla="*/ 47825 h 81731"/>
                <a:gd name="connsiteX25" fmla="*/ 294830 w 375818"/>
                <a:gd name="connsiteY25" fmla="*/ 44878 h 81731"/>
                <a:gd name="connsiteX26" fmla="*/ 302158 w 375818"/>
                <a:gd name="connsiteY26" fmla="*/ 41930 h 81731"/>
                <a:gd name="connsiteX27" fmla="*/ 305775 w 375818"/>
                <a:gd name="connsiteY27" fmla="*/ 40504 h 81731"/>
                <a:gd name="connsiteX28" fmla="*/ 309201 w 375818"/>
                <a:gd name="connsiteY28" fmla="*/ 38888 h 81731"/>
                <a:gd name="connsiteX29" fmla="*/ 322334 w 375818"/>
                <a:gd name="connsiteY29" fmla="*/ 32613 h 81731"/>
                <a:gd name="connsiteX30" fmla="*/ 334135 w 375818"/>
                <a:gd name="connsiteY30" fmla="*/ 26242 h 81731"/>
                <a:gd name="connsiteX31" fmla="*/ 339654 w 375818"/>
                <a:gd name="connsiteY31" fmla="*/ 23295 h 81731"/>
                <a:gd name="connsiteX32" fmla="*/ 344698 w 375818"/>
                <a:gd name="connsiteY32" fmla="*/ 20252 h 81731"/>
                <a:gd name="connsiteX33" fmla="*/ 353834 w 375818"/>
                <a:gd name="connsiteY33" fmla="*/ 14642 h 81731"/>
                <a:gd name="connsiteX34" fmla="*/ 357927 w 375818"/>
                <a:gd name="connsiteY34" fmla="*/ 12170 h 81731"/>
                <a:gd name="connsiteX35" fmla="*/ 361448 w 375818"/>
                <a:gd name="connsiteY35" fmla="*/ 9698 h 81731"/>
                <a:gd name="connsiteX36" fmla="*/ 375818 w 375818"/>
                <a:gd name="connsiteY36" fmla="*/ 0 h 81731"/>
                <a:gd name="connsiteX37" fmla="*/ 363161 w 375818"/>
                <a:gd name="connsiteY37" fmla="*/ 11885 h 81731"/>
                <a:gd name="connsiteX38" fmla="*/ 359925 w 375818"/>
                <a:gd name="connsiteY38" fmla="*/ 14832 h 81731"/>
                <a:gd name="connsiteX39" fmla="*/ 356214 w 375818"/>
                <a:gd name="connsiteY39" fmla="*/ 17875 h 81731"/>
                <a:gd name="connsiteX40" fmla="*/ 347744 w 375818"/>
                <a:gd name="connsiteY40" fmla="*/ 24626 h 81731"/>
                <a:gd name="connsiteX41" fmla="*/ 342985 w 375818"/>
                <a:gd name="connsiteY41" fmla="*/ 28334 h 81731"/>
                <a:gd name="connsiteX42" fmla="*/ 337751 w 375818"/>
                <a:gd name="connsiteY42" fmla="*/ 31947 h 81731"/>
                <a:gd name="connsiteX43" fmla="*/ 326426 w 375818"/>
                <a:gd name="connsiteY43" fmla="*/ 39648 h 81731"/>
                <a:gd name="connsiteX44" fmla="*/ 313483 w 375818"/>
                <a:gd name="connsiteY44" fmla="*/ 47255 h 81731"/>
                <a:gd name="connsiteX45" fmla="*/ 310057 w 375818"/>
                <a:gd name="connsiteY45" fmla="*/ 49252 h 81731"/>
                <a:gd name="connsiteX46" fmla="*/ 306536 w 375818"/>
                <a:gd name="connsiteY46" fmla="*/ 51058 h 81731"/>
                <a:gd name="connsiteX47" fmla="*/ 299208 w 375818"/>
                <a:gd name="connsiteY47" fmla="*/ 54671 h 81731"/>
                <a:gd name="connsiteX48" fmla="*/ 291595 w 375818"/>
                <a:gd name="connsiteY48" fmla="*/ 58284 h 81731"/>
                <a:gd name="connsiteX49" fmla="*/ 283600 w 375818"/>
                <a:gd name="connsiteY49" fmla="*/ 61612 h 81731"/>
                <a:gd name="connsiteX50" fmla="*/ 275416 w 375818"/>
                <a:gd name="connsiteY50" fmla="*/ 64940 h 81731"/>
                <a:gd name="connsiteX51" fmla="*/ 266946 w 375818"/>
                <a:gd name="connsiteY51" fmla="*/ 67887 h 81731"/>
                <a:gd name="connsiteX52" fmla="*/ 258286 w 375818"/>
                <a:gd name="connsiteY52" fmla="*/ 70645 h 81731"/>
                <a:gd name="connsiteX53" fmla="*/ 249340 w 375818"/>
                <a:gd name="connsiteY53" fmla="*/ 73022 h 81731"/>
                <a:gd name="connsiteX54" fmla="*/ 230878 w 375818"/>
                <a:gd name="connsiteY54" fmla="*/ 77110 h 81731"/>
                <a:gd name="connsiteX55" fmla="*/ 226214 w 375818"/>
                <a:gd name="connsiteY55" fmla="*/ 78061 h 81731"/>
                <a:gd name="connsiteX56" fmla="*/ 221456 w 375818"/>
                <a:gd name="connsiteY56" fmla="*/ 78726 h 81731"/>
                <a:gd name="connsiteX57" fmla="*/ 211939 w 375818"/>
                <a:gd name="connsiteY57" fmla="*/ 79962 h 81731"/>
                <a:gd name="connsiteX58" fmla="*/ 202327 w 375818"/>
                <a:gd name="connsiteY58" fmla="*/ 80818 h 81731"/>
                <a:gd name="connsiteX59" fmla="*/ 192620 w 375818"/>
                <a:gd name="connsiteY59" fmla="*/ 81484 h 81731"/>
                <a:gd name="connsiteX60" fmla="*/ 154077 w 375818"/>
                <a:gd name="connsiteY60" fmla="*/ 80628 h 81731"/>
                <a:gd name="connsiteX61" fmla="*/ 117247 w 375818"/>
                <a:gd name="connsiteY61" fmla="*/ 75018 h 81731"/>
                <a:gd name="connsiteX62" fmla="*/ 100022 w 375818"/>
                <a:gd name="connsiteY62" fmla="*/ 70740 h 81731"/>
                <a:gd name="connsiteX63" fmla="*/ 91742 w 375818"/>
                <a:gd name="connsiteY63" fmla="*/ 68458 h 81731"/>
                <a:gd name="connsiteX64" fmla="*/ 83748 w 375818"/>
                <a:gd name="connsiteY64" fmla="*/ 65891 h 81731"/>
                <a:gd name="connsiteX65" fmla="*/ 54817 w 375818"/>
                <a:gd name="connsiteY65" fmla="*/ 54671 h 81731"/>
                <a:gd name="connsiteX66" fmla="*/ 31405 w 375818"/>
                <a:gd name="connsiteY66" fmla="*/ 43071 h 81731"/>
                <a:gd name="connsiteX67" fmla="*/ 14180 w 375818"/>
                <a:gd name="connsiteY67" fmla="*/ 32803 h 81731"/>
                <a:gd name="connsiteX68" fmla="*/ 3616 w 375818"/>
                <a:gd name="connsiteY68" fmla="*/ 25482 h 81731"/>
                <a:gd name="connsiteX69" fmla="*/ 0 w 375818"/>
                <a:gd name="connsiteY69" fmla="*/ 22724 h 8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75818" h="81731">
                  <a:moveTo>
                    <a:pt x="190" y="22344"/>
                  </a:moveTo>
                  <a:cubicBezTo>
                    <a:pt x="190" y="22344"/>
                    <a:pt x="5805" y="25196"/>
                    <a:pt x="15893" y="29665"/>
                  </a:cubicBezTo>
                  <a:cubicBezTo>
                    <a:pt x="18463" y="30806"/>
                    <a:pt x="21223" y="31947"/>
                    <a:pt x="24268" y="33183"/>
                  </a:cubicBezTo>
                  <a:cubicBezTo>
                    <a:pt x="27313" y="34514"/>
                    <a:pt x="30644" y="35750"/>
                    <a:pt x="34165" y="37176"/>
                  </a:cubicBezTo>
                  <a:cubicBezTo>
                    <a:pt x="41303" y="39839"/>
                    <a:pt x="49392" y="42881"/>
                    <a:pt x="58243" y="45734"/>
                  </a:cubicBezTo>
                  <a:cubicBezTo>
                    <a:pt x="62620" y="47255"/>
                    <a:pt x="67379" y="48491"/>
                    <a:pt x="72137" y="50107"/>
                  </a:cubicBezTo>
                  <a:cubicBezTo>
                    <a:pt x="76991" y="51438"/>
                    <a:pt x="81939" y="52960"/>
                    <a:pt x="87174" y="54196"/>
                  </a:cubicBezTo>
                  <a:cubicBezTo>
                    <a:pt x="97547" y="56763"/>
                    <a:pt x="108491" y="59235"/>
                    <a:pt x="119912" y="61232"/>
                  </a:cubicBezTo>
                  <a:cubicBezTo>
                    <a:pt x="131332" y="63038"/>
                    <a:pt x="143228" y="64750"/>
                    <a:pt x="155314" y="65510"/>
                  </a:cubicBezTo>
                  <a:cubicBezTo>
                    <a:pt x="158360" y="65700"/>
                    <a:pt x="161405" y="65986"/>
                    <a:pt x="164450" y="66176"/>
                  </a:cubicBezTo>
                  <a:cubicBezTo>
                    <a:pt x="167496" y="66176"/>
                    <a:pt x="170541" y="66366"/>
                    <a:pt x="173586" y="66461"/>
                  </a:cubicBezTo>
                  <a:lnTo>
                    <a:pt x="178154" y="66651"/>
                  </a:lnTo>
                  <a:lnTo>
                    <a:pt x="182723" y="66651"/>
                  </a:lnTo>
                  <a:cubicBezTo>
                    <a:pt x="182723" y="66651"/>
                    <a:pt x="191954" y="66461"/>
                    <a:pt x="191954" y="66461"/>
                  </a:cubicBezTo>
                  <a:cubicBezTo>
                    <a:pt x="194999" y="66366"/>
                    <a:pt x="198045" y="66081"/>
                    <a:pt x="201185" y="65891"/>
                  </a:cubicBezTo>
                  <a:cubicBezTo>
                    <a:pt x="204230" y="65605"/>
                    <a:pt x="207371" y="65605"/>
                    <a:pt x="210321" y="65225"/>
                  </a:cubicBezTo>
                  <a:cubicBezTo>
                    <a:pt x="213367" y="64845"/>
                    <a:pt x="216412" y="64464"/>
                    <a:pt x="219457" y="64179"/>
                  </a:cubicBezTo>
                  <a:lnTo>
                    <a:pt x="224025" y="63704"/>
                  </a:lnTo>
                  <a:lnTo>
                    <a:pt x="228498" y="62943"/>
                  </a:lnTo>
                  <a:cubicBezTo>
                    <a:pt x="234494" y="61992"/>
                    <a:pt x="240394" y="61137"/>
                    <a:pt x="246199" y="59710"/>
                  </a:cubicBezTo>
                  <a:cubicBezTo>
                    <a:pt x="249055" y="59045"/>
                    <a:pt x="252005" y="58379"/>
                    <a:pt x="254860" y="57809"/>
                  </a:cubicBezTo>
                  <a:cubicBezTo>
                    <a:pt x="257715" y="57143"/>
                    <a:pt x="260475" y="56192"/>
                    <a:pt x="263235" y="55432"/>
                  </a:cubicBezTo>
                  <a:cubicBezTo>
                    <a:pt x="265995" y="54671"/>
                    <a:pt x="268754" y="53910"/>
                    <a:pt x="271514" y="53150"/>
                  </a:cubicBezTo>
                  <a:cubicBezTo>
                    <a:pt x="274274" y="52294"/>
                    <a:pt x="276844" y="51343"/>
                    <a:pt x="279508" y="50488"/>
                  </a:cubicBezTo>
                  <a:cubicBezTo>
                    <a:pt x="282173" y="49632"/>
                    <a:pt x="284743" y="48681"/>
                    <a:pt x="287312" y="47825"/>
                  </a:cubicBezTo>
                  <a:cubicBezTo>
                    <a:pt x="289882" y="46970"/>
                    <a:pt x="292356" y="45829"/>
                    <a:pt x="294830" y="44878"/>
                  </a:cubicBezTo>
                  <a:cubicBezTo>
                    <a:pt x="297305" y="43832"/>
                    <a:pt x="299684" y="42881"/>
                    <a:pt x="302158" y="41930"/>
                  </a:cubicBezTo>
                  <a:cubicBezTo>
                    <a:pt x="303396" y="41455"/>
                    <a:pt x="304537" y="40980"/>
                    <a:pt x="305775" y="40504"/>
                  </a:cubicBezTo>
                  <a:cubicBezTo>
                    <a:pt x="306917" y="39934"/>
                    <a:pt x="308059" y="39458"/>
                    <a:pt x="309201" y="38888"/>
                  </a:cubicBezTo>
                  <a:cubicBezTo>
                    <a:pt x="313769" y="36701"/>
                    <a:pt x="318146" y="34609"/>
                    <a:pt x="322334" y="32613"/>
                  </a:cubicBezTo>
                  <a:cubicBezTo>
                    <a:pt x="326426" y="30426"/>
                    <a:pt x="330423" y="28239"/>
                    <a:pt x="334135" y="26242"/>
                  </a:cubicBezTo>
                  <a:cubicBezTo>
                    <a:pt x="336038" y="25196"/>
                    <a:pt x="337846" y="24245"/>
                    <a:pt x="339654" y="23295"/>
                  </a:cubicBezTo>
                  <a:cubicBezTo>
                    <a:pt x="341463" y="22344"/>
                    <a:pt x="343080" y="21203"/>
                    <a:pt x="344698" y="20252"/>
                  </a:cubicBezTo>
                  <a:cubicBezTo>
                    <a:pt x="347934" y="18255"/>
                    <a:pt x="350979" y="16354"/>
                    <a:pt x="353834" y="14642"/>
                  </a:cubicBezTo>
                  <a:cubicBezTo>
                    <a:pt x="355262" y="13787"/>
                    <a:pt x="356594" y="12931"/>
                    <a:pt x="357927" y="12170"/>
                  </a:cubicBezTo>
                  <a:cubicBezTo>
                    <a:pt x="359164" y="11315"/>
                    <a:pt x="360401" y="10459"/>
                    <a:pt x="361448" y="9698"/>
                  </a:cubicBezTo>
                  <a:cubicBezTo>
                    <a:pt x="370489" y="3423"/>
                    <a:pt x="375818" y="0"/>
                    <a:pt x="375818" y="0"/>
                  </a:cubicBezTo>
                  <a:cubicBezTo>
                    <a:pt x="375818" y="0"/>
                    <a:pt x="371250" y="4374"/>
                    <a:pt x="363161" y="11885"/>
                  </a:cubicBezTo>
                  <a:cubicBezTo>
                    <a:pt x="362114" y="12836"/>
                    <a:pt x="361067" y="13787"/>
                    <a:pt x="359925" y="14832"/>
                  </a:cubicBezTo>
                  <a:cubicBezTo>
                    <a:pt x="358688" y="15783"/>
                    <a:pt x="357451" y="16829"/>
                    <a:pt x="356214" y="17875"/>
                  </a:cubicBezTo>
                  <a:cubicBezTo>
                    <a:pt x="353644" y="19967"/>
                    <a:pt x="350789" y="22249"/>
                    <a:pt x="347744" y="24626"/>
                  </a:cubicBezTo>
                  <a:cubicBezTo>
                    <a:pt x="346221" y="25767"/>
                    <a:pt x="344698" y="27098"/>
                    <a:pt x="342985" y="28334"/>
                  </a:cubicBezTo>
                  <a:cubicBezTo>
                    <a:pt x="341272" y="29475"/>
                    <a:pt x="339559" y="30711"/>
                    <a:pt x="337751" y="31947"/>
                  </a:cubicBezTo>
                  <a:cubicBezTo>
                    <a:pt x="334135" y="34419"/>
                    <a:pt x="330423" y="37081"/>
                    <a:pt x="326426" y="39648"/>
                  </a:cubicBezTo>
                  <a:cubicBezTo>
                    <a:pt x="322334" y="42121"/>
                    <a:pt x="317956" y="44593"/>
                    <a:pt x="313483" y="47255"/>
                  </a:cubicBezTo>
                  <a:cubicBezTo>
                    <a:pt x="312341" y="47921"/>
                    <a:pt x="311199" y="48586"/>
                    <a:pt x="310057" y="49252"/>
                  </a:cubicBezTo>
                  <a:cubicBezTo>
                    <a:pt x="308915" y="49822"/>
                    <a:pt x="307678" y="50488"/>
                    <a:pt x="306536" y="51058"/>
                  </a:cubicBezTo>
                  <a:cubicBezTo>
                    <a:pt x="304157" y="52199"/>
                    <a:pt x="301683" y="53435"/>
                    <a:pt x="299208" y="54671"/>
                  </a:cubicBezTo>
                  <a:cubicBezTo>
                    <a:pt x="296734" y="55812"/>
                    <a:pt x="294259" y="57238"/>
                    <a:pt x="291595" y="58284"/>
                  </a:cubicBezTo>
                  <a:cubicBezTo>
                    <a:pt x="288930" y="59330"/>
                    <a:pt x="286360" y="60471"/>
                    <a:pt x="283600" y="61612"/>
                  </a:cubicBezTo>
                  <a:cubicBezTo>
                    <a:pt x="280936" y="62658"/>
                    <a:pt x="278176" y="63894"/>
                    <a:pt x="275416" y="64940"/>
                  </a:cubicBezTo>
                  <a:cubicBezTo>
                    <a:pt x="272656" y="65891"/>
                    <a:pt x="269801" y="66841"/>
                    <a:pt x="266946" y="67887"/>
                  </a:cubicBezTo>
                  <a:cubicBezTo>
                    <a:pt x="264091" y="68838"/>
                    <a:pt x="261236" y="69884"/>
                    <a:pt x="258286" y="70645"/>
                  </a:cubicBezTo>
                  <a:cubicBezTo>
                    <a:pt x="255336" y="71405"/>
                    <a:pt x="252290" y="72261"/>
                    <a:pt x="249340" y="73022"/>
                  </a:cubicBezTo>
                  <a:cubicBezTo>
                    <a:pt x="243345" y="74733"/>
                    <a:pt x="237159" y="75874"/>
                    <a:pt x="230878" y="77110"/>
                  </a:cubicBezTo>
                  <a:lnTo>
                    <a:pt x="226214" y="78061"/>
                  </a:lnTo>
                  <a:cubicBezTo>
                    <a:pt x="224596" y="78346"/>
                    <a:pt x="223074" y="78536"/>
                    <a:pt x="221456" y="78726"/>
                  </a:cubicBezTo>
                  <a:cubicBezTo>
                    <a:pt x="218315" y="79107"/>
                    <a:pt x="215080" y="79582"/>
                    <a:pt x="211939" y="79962"/>
                  </a:cubicBezTo>
                  <a:cubicBezTo>
                    <a:pt x="208799" y="80438"/>
                    <a:pt x="205563" y="80533"/>
                    <a:pt x="202327" y="80818"/>
                  </a:cubicBezTo>
                  <a:cubicBezTo>
                    <a:pt x="199092" y="81008"/>
                    <a:pt x="195856" y="81389"/>
                    <a:pt x="192620" y="81484"/>
                  </a:cubicBezTo>
                  <a:cubicBezTo>
                    <a:pt x="179677" y="81864"/>
                    <a:pt x="166734" y="81959"/>
                    <a:pt x="154077" y="80628"/>
                  </a:cubicBezTo>
                  <a:cubicBezTo>
                    <a:pt x="141419" y="79582"/>
                    <a:pt x="129048" y="77585"/>
                    <a:pt x="117247" y="75018"/>
                  </a:cubicBezTo>
                  <a:cubicBezTo>
                    <a:pt x="111347" y="73592"/>
                    <a:pt x="105541" y="72356"/>
                    <a:pt x="100022" y="70740"/>
                  </a:cubicBezTo>
                  <a:cubicBezTo>
                    <a:pt x="97262" y="69979"/>
                    <a:pt x="94407" y="69314"/>
                    <a:pt x="91742" y="68458"/>
                  </a:cubicBezTo>
                  <a:cubicBezTo>
                    <a:pt x="89077" y="67602"/>
                    <a:pt x="86412" y="66746"/>
                    <a:pt x="83748" y="65891"/>
                  </a:cubicBezTo>
                  <a:cubicBezTo>
                    <a:pt x="73279" y="62373"/>
                    <a:pt x="63572" y="58664"/>
                    <a:pt x="54817" y="54671"/>
                  </a:cubicBezTo>
                  <a:cubicBezTo>
                    <a:pt x="46061" y="50868"/>
                    <a:pt x="38257" y="46875"/>
                    <a:pt x="31405" y="43071"/>
                  </a:cubicBezTo>
                  <a:cubicBezTo>
                    <a:pt x="24648" y="39268"/>
                    <a:pt x="18843" y="35845"/>
                    <a:pt x="14180" y="32803"/>
                  </a:cubicBezTo>
                  <a:cubicBezTo>
                    <a:pt x="9517" y="29760"/>
                    <a:pt x="5996" y="27193"/>
                    <a:pt x="3616" y="25482"/>
                  </a:cubicBezTo>
                  <a:cubicBezTo>
                    <a:pt x="1237" y="23675"/>
                    <a:pt x="0" y="22724"/>
                    <a:pt x="0" y="22724"/>
                  </a:cubicBezTo>
                  <a:close/>
                </a:path>
              </a:pathLst>
            </a:custGeom>
            <a:solidFill>
              <a:srgbClr val="E5ADAC"/>
            </a:solidFill>
            <a:ln w="95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8" name="Freeform 242">
              <a:extLst>
                <a:ext uri="{FF2B5EF4-FFF2-40B4-BE49-F238E27FC236}">
                  <a16:creationId xmlns:a16="http://schemas.microsoft.com/office/drawing/2014/main" id="{0787C338-F9F4-47BD-BF2F-52F1BA05A830}"/>
                </a:ext>
              </a:extLst>
            </p:cNvPr>
            <p:cNvSpPr/>
            <p:nvPr/>
          </p:nvSpPr>
          <p:spPr>
            <a:xfrm>
              <a:off x="-169579" y="4441934"/>
              <a:ext cx="316623" cy="206894"/>
            </a:xfrm>
            <a:custGeom>
              <a:avLst/>
              <a:gdLst>
                <a:gd name="connsiteX0" fmla="*/ 190 w 316623"/>
                <a:gd name="connsiteY0" fmla="*/ 0 h 206894"/>
                <a:gd name="connsiteX1" fmla="*/ 8565 w 316623"/>
                <a:gd name="connsiteY1" fmla="*/ 15213 h 206894"/>
                <a:gd name="connsiteX2" fmla="*/ 13228 w 316623"/>
                <a:gd name="connsiteY2" fmla="*/ 23009 h 206894"/>
                <a:gd name="connsiteX3" fmla="*/ 18843 w 316623"/>
                <a:gd name="connsiteY3" fmla="*/ 32137 h 206894"/>
                <a:gd name="connsiteX4" fmla="*/ 33214 w 316623"/>
                <a:gd name="connsiteY4" fmla="*/ 53245 h 206894"/>
                <a:gd name="connsiteX5" fmla="*/ 41874 w 316623"/>
                <a:gd name="connsiteY5" fmla="*/ 64940 h 206894"/>
                <a:gd name="connsiteX6" fmla="*/ 51581 w 316623"/>
                <a:gd name="connsiteY6" fmla="*/ 77110 h 206894"/>
                <a:gd name="connsiteX7" fmla="*/ 73850 w 316623"/>
                <a:gd name="connsiteY7" fmla="*/ 102116 h 206894"/>
                <a:gd name="connsiteX8" fmla="*/ 99831 w 316623"/>
                <a:gd name="connsiteY8" fmla="*/ 126457 h 206894"/>
                <a:gd name="connsiteX9" fmla="*/ 106778 w 316623"/>
                <a:gd name="connsiteY9" fmla="*/ 132352 h 206894"/>
                <a:gd name="connsiteX10" fmla="*/ 114011 w 316623"/>
                <a:gd name="connsiteY10" fmla="*/ 137961 h 206894"/>
                <a:gd name="connsiteX11" fmla="*/ 117627 w 316623"/>
                <a:gd name="connsiteY11" fmla="*/ 140814 h 206894"/>
                <a:gd name="connsiteX12" fmla="*/ 121339 w 316623"/>
                <a:gd name="connsiteY12" fmla="*/ 143476 h 206894"/>
                <a:gd name="connsiteX13" fmla="*/ 128858 w 316623"/>
                <a:gd name="connsiteY13" fmla="*/ 148800 h 206894"/>
                <a:gd name="connsiteX14" fmla="*/ 136566 w 316623"/>
                <a:gd name="connsiteY14" fmla="*/ 153840 h 206894"/>
                <a:gd name="connsiteX15" fmla="*/ 144370 w 316623"/>
                <a:gd name="connsiteY15" fmla="*/ 158689 h 206894"/>
                <a:gd name="connsiteX16" fmla="*/ 152364 w 316623"/>
                <a:gd name="connsiteY16" fmla="*/ 163158 h 206894"/>
                <a:gd name="connsiteX17" fmla="*/ 156361 w 316623"/>
                <a:gd name="connsiteY17" fmla="*/ 165440 h 206894"/>
                <a:gd name="connsiteX18" fmla="*/ 160453 w 316623"/>
                <a:gd name="connsiteY18" fmla="*/ 167531 h 206894"/>
                <a:gd name="connsiteX19" fmla="*/ 176632 w 316623"/>
                <a:gd name="connsiteY19" fmla="*/ 175328 h 206894"/>
                <a:gd name="connsiteX20" fmla="*/ 184721 w 316623"/>
                <a:gd name="connsiteY20" fmla="*/ 178846 h 206894"/>
                <a:gd name="connsiteX21" fmla="*/ 192905 w 316623"/>
                <a:gd name="connsiteY21" fmla="*/ 181889 h 206894"/>
                <a:gd name="connsiteX22" fmla="*/ 200995 w 316623"/>
                <a:gd name="connsiteY22" fmla="*/ 184931 h 206894"/>
                <a:gd name="connsiteX23" fmla="*/ 209084 w 316623"/>
                <a:gd name="connsiteY23" fmla="*/ 187498 h 206894"/>
                <a:gd name="connsiteX24" fmla="*/ 216983 w 316623"/>
                <a:gd name="connsiteY24" fmla="*/ 189970 h 206894"/>
                <a:gd name="connsiteX25" fmla="*/ 224787 w 316623"/>
                <a:gd name="connsiteY25" fmla="*/ 191967 h 206894"/>
                <a:gd name="connsiteX26" fmla="*/ 232400 w 316623"/>
                <a:gd name="connsiteY26" fmla="*/ 193869 h 206894"/>
                <a:gd name="connsiteX27" fmla="*/ 236112 w 316623"/>
                <a:gd name="connsiteY27" fmla="*/ 194819 h 206894"/>
                <a:gd name="connsiteX28" fmla="*/ 239823 w 316623"/>
                <a:gd name="connsiteY28" fmla="*/ 195580 h 206894"/>
                <a:gd name="connsiteX29" fmla="*/ 254099 w 316623"/>
                <a:gd name="connsiteY29" fmla="*/ 198337 h 206894"/>
                <a:gd name="connsiteX30" fmla="*/ 267422 w 316623"/>
                <a:gd name="connsiteY30" fmla="*/ 200144 h 206894"/>
                <a:gd name="connsiteX31" fmla="*/ 273608 w 316623"/>
                <a:gd name="connsiteY31" fmla="*/ 201000 h 206894"/>
                <a:gd name="connsiteX32" fmla="*/ 279508 w 316623"/>
                <a:gd name="connsiteY32" fmla="*/ 201475 h 206894"/>
                <a:gd name="connsiteX33" fmla="*/ 290167 w 316623"/>
                <a:gd name="connsiteY33" fmla="*/ 202331 h 206894"/>
                <a:gd name="connsiteX34" fmla="*/ 294925 w 316623"/>
                <a:gd name="connsiteY34" fmla="*/ 202711 h 206894"/>
                <a:gd name="connsiteX35" fmla="*/ 299303 w 316623"/>
                <a:gd name="connsiteY35" fmla="*/ 202806 h 206894"/>
                <a:gd name="connsiteX36" fmla="*/ 316624 w 316623"/>
                <a:gd name="connsiteY36" fmla="*/ 203377 h 206894"/>
                <a:gd name="connsiteX37" fmla="*/ 299303 w 316623"/>
                <a:gd name="connsiteY37" fmla="*/ 205468 h 206894"/>
                <a:gd name="connsiteX38" fmla="*/ 294925 w 316623"/>
                <a:gd name="connsiteY38" fmla="*/ 205944 h 206894"/>
                <a:gd name="connsiteX39" fmla="*/ 290167 w 316623"/>
                <a:gd name="connsiteY39" fmla="*/ 206229 h 206894"/>
                <a:gd name="connsiteX40" fmla="*/ 279318 w 316623"/>
                <a:gd name="connsiteY40" fmla="*/ 206704 h 206894"/>
                <a:gd name="connsiteX41" fmla="*/ 273322 w 316623"/>
                <a:gd name="connsiteY41" fmla="*/ 206895 h 206894"/>
                <a:gd name="connsiteX42" fmla="*/ 266946 w 316623"/>
                <a:gd name="connsiteY42" fmla="*/ 206704 h 206894"/>
                <a:gd name="connsiteX43" fmla="*/ 253242 w 316623"/>
                <a:gd name="connsiteY43" fmla="*/ 206229 h 206894"/>
                <a:gd name="connsiteX44" fmla="*/ 238301 w 316623"/>
                <a:gd name="connsiteY44" fmla="*/ 204708 h 206894"/>
                <a:gd name="connsiteX45" fmla="*/ 234399 w 316623"/>
                <a:gd name="connsiteY45" fmla="*/ 204327 h 206894"/>
                <a:gd name="connsiteX46" fmla="*/ 230497 w 316623"/>
                <a:gd name="connsiteY46" fmla="*/ 203662 h 206894"/>
                <a:gd name="connsiteX47" fmla="*/ 222503 w 316623"/>
                <a:gd name="connsiteY47" fmla="*/ 202236 h 206894"/>
                <a:gd name="connsiteX48" fmla="*/ 214223 w 316623"/>
                <a:gd name="connsiteY48" fmla="*/ 200619 h 206894"/>
                <a:gd name="connsiteX49" fmla="*/ 205848 w 316623"/>
                <a:gd name="connsiteY49" fmla="*/ 198623 h 206894"/>
                <a:gd name="connsiteX50" fmla="*/ 197283 w 316623"/>
                <a:gd name="connsiteY50" fmla="*/ 196531 h 206894"/>
                <a:gd name="connsiteX51" fmla="*/ 188718 w 316623"/>
                <a:gd name="connsiteY51" fmla="*/ 193869 h 206894"/>
                <a:gd name="connsiteX52" fmla="*/ 180058 w 316623"/>
                <a:gd name="connsiteY52" fmla="*/ 191016 h 206894"/>
                <a:gd name="connsiteX53" fmla="*/ 171398 w 316623"/>
                <a:gd name="connsiteY53" fmla="*/ 187688 h 206894"/>
                <a:gd name="connsiteX54" fmla="*/ 154077 w 316623"/>
                <a:gd name="connsiteY54" fmla="*/ 180177 h 206894"/>
                <a:gd name="connsiteX55" fmla="*/ 149699 w 316623"/>
                <a:gd name="connsiteY55" fmla="*/ 178180 h 206894"/>
                <a:gd name="connsiteX56" fmla="*/ 145512 w 316623"/>
                <a:gd name="connsiteY56" fmla="*/ 175898 h 206894"/>
                <a:gd name="connsiteX57" fmla="*/ 137042 w 316623"/>
                <a:gd name="connsiteY57" fmla="*/ 171239 h 206894"/>
                <a:gd name="connsiteX58" fmla="*/ 128762 w 316623"/>
                <a:gd name="connsiteY58" fmla="*/ 166295 h 206894"/>
                <a:gd name="connsiteX59" fmla="*/ 120578 w 316623"/>
                <a:gd name="connsiteY59" fmla="*/ 161161 h 206894"/>
                <a:gd name="connsiteX60" fmla="*/ 90029 w 316623"/>
                <a:gd name="connsiteY60" fmla="*/ 137771 h 206894"/>
                <a:gd name="connsiteX61" fmla="*/ 63667 w 316623"/>
                <a:gd name="connsiteY61" fmla="*/ 111529 h 206894"/>
                <a:gd name="connsiteX62" fmla="*/ 52247 w 316623"/>
                <a:gd name="connsiteY62" fmla="*/ 97933 h 206894"/>
                <a:gd name="connsiteX63" fmla="*/ 46918 w 316623"/>
                <a:gd name="connsiteY63" fmla="*/ 91182 h 206894"/>
                <a:gd name="connsiteX64" fmla="*/ 42064 w 316623"/>
                <a:gd name="connsiteY64" fmla="*/ 84431 h 206894"/>
                <a:gd name="connsiteX65" fmla="*/ 25315 w 316623"/>
                <a:gd name="connsiteY65" fmla="*/ 58379 h 206894"/>
                <a:gd name="connsiteX66" fmla="*/ 13228 w 316623"/>
                <a:gd name="connsiteY66" fmla="*/ 35275 h 206894"/>
                <a:gd name="connsiteX67" fmla="*/ 5425 w 316623"/>
                <a:gd name="connsiteY67" fmla="*/ 16829 h 206894"/>
                <a:gd name="connsiteX68" fmla="*/ 1237 w 316623"/>
                <a:gd name="connsiteY68" fmla="*/ 4659 h 206894"/>
                <a:gd name="connsiteX69" fmla="*/ 0 w 316623"/>
                <a:gd name="connsiteY69" fmla="*/ 285 h 206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16623" h="206894">
                  <a:moveTo>
                    <a:pt x="190" y="0"/>
                  </a:moveTo>
                  <a:cubicBezTo>
                    <a:pt x="190" y="0"/>
                    <a:pt x="3045" y="5705"/>
                    <a:pt x="8565" y="15213"/>
                  </a:cubicBezTo>
                  <a:cubicBezTo>
                    <a:pt x="9993" y="17590"/>
                    <a:pt x="11515" y="20252"/>
                    <a:pt x="13228" y="23009"/>
                  </a:cubicBezTo>
                  <a:cubicBezTo>
                    <a:pt x="14941" y="25862"/>
                    <a:pt x="16845" y="28904"/>
                    <a:pt x="18843" y="32137"/>
                  </a:cubicBezTo>
                  <a:cubicBezTo>
                    <a:pt x="23031" y="38508"/>
                    <a:pt x="27694" y="45734"/>
                    <a:pt x="33214" y="53245"/>
                  </a:cubicBezTo>
                  <a:cubicBezTo>
                    <a:pt x="35878" y="57048"/>
                    <a:pt x="38924" y="60851"/>
                    <a:pt x="41874" y="64940"/>
                  </a:cubicBezTo>
                  <a:cubicBezTo>
                    <a:pt x="45015" y="68933"/>
                    <a:pt x="48155" y="73022"/>
                    <a:pt x="51581" y="77110"/>
                  </a:cubicBezTo>
                  <a:cubicBezTo>
                    <a:pt x="58433" y="85287"/>
                    <a:pt x="65761" y="93749"/>
                    <a:pt x="73850" y="102116"/>
                  </a:cubicBezTo>
                  <a:cubicBezTo>
                    <a:pt x="82035" y="110293"/>
                    <a:pt x="90600" y="118660"/>
                    <a:pt x="99831" y="126457"/>
                  </a:cubicBezTo>
                  <a:cubicBezTo>
                    <a:pt x="102115" y="128358"/>
                    <a:pt x="104399" y="130450"/>
                    <a:pt x="106778" y="132352"/>
                  </a:cubicBezTo>
                  <a:cubicBezTo>
                    <a:pt x="109158" y="134253"/>
                    <a:pt x="111632" y="136060"/>
                    <a:pt x="114011" y="137961"/>
                  </a:cubicBezTo>
                  <a:lnTo>
                    <a:pt x="117627" y="140814"/>
                  </a:lnTo>
                  <a:lnTo>
                    <a:pt x="121339" y="143476"/>
                  </a:lnTo>
                  <a:lnTo>
                    <a:pt x="128858" y="148800"/>
                  </a:lnTo>
                  <a:cubicBezTo>
                    <a:pt x="131427" y="150512"/>
                    <a:pt x="133996" y="152128"/>
                    <a:pt x="136566" y="153840"/>
                  </a:cubicBezTo>
                  <a:cubicBezTo>
                    <a:pt x="139136" y="155456"/>
                    <a:pt x="141705" y="157263"/>
                    <a:pt x="144370" y="158689"/>
                  </a:cubicBezTo>
                  <a:cubicBezTo>
                    <a:pt x="147035" y="160210"/>
                    <a:pt x="149699" y="161731"/>
                    <a:pt x="152364" y="163158"/>
                  </a:cubicBezTo>
                  <a:lnTo>
                    <a:pt x="156361" y="165440"/>
                  </a:lnTo>
                  <a:lnTo>
                    <a:pt x="160453" y="167531"/>
                  </a:lnTo>
                  <a:cubicBezTo>
                    <a:pt x="165878" y="170289"/>
                    <a:pt x="171207" y="173141"/>
                    <a:pt x="176632" y="175328"/>
                  </a:cubicBezTo>
                  <a:cubicBezTo>
                    <a:pt x="179392" y="176469"/>
                    <a:pt x="182056" y="177705"/>
                    <a:pt x="184721" y="178846"/>
                  </a:cubicBezTo>
                  <a:cubicBezTo>
                    <a:pt x="187386" y="179987"/>
                    <a:pt x="190241" y="180843"/>
                    <a:pt x="192905" y="181889"/>
                  </a:cubicBezTo>
                  <a:cubicBezTo>
                    <a:pt x="195570" y="182934"/>
                    <a:pt x="198330" y="183885"/>
                    <a:pt x="200995" y="184931"/>
                  </a:cubicBezTo>
                  <a:cubicBezTo>
                    <a:pt x="203659" y="185882"/>
                    <a:pt x="206419" y="186643"/>
                    <a:pt x="209084" y="187498"/>
                  </a:cubicBezTo>
                  <a:cubicBezTo>
                    <a:pt x="211749" y="188354"/>
                    <a:pt x="214413" y="189115"/>
                    <a:pt x="216983" y="189970"/>
                  </a:cubicBezTo>
                  <a:cubicBezTo>
                    <a:pt x="219553" y="190826"/>
                    <a:pt x="222217" y="191301"/>
                    <a:pt x="224787" y="191967"/>
                  </a:cubicBezTo>
                  <a:cubicBezTo>
                    <a:pt x="227356" y="192632"/>
                    <a:pt x="229926" y="193203"/>
                    <a:pt x="232400" y="193869"/>
                  </a:cubicBezTo>
                  <a:cubicBezTo>
                    <a:pt x="233637" y="194154"/>
                    <a:pt x="234874" y="194534"/>
                    <a:pt x="236112" y="194819"/>
                  </a:cubicBezTo>
                  <a:cubicBezTo>
                    <a:pt x="237349" y="195105"/>
                    <a:pt x="238586" y="195295"/>
                    <a:pt x="239823" y="195580"/>
                  </a:cubicBezTo>
                  <a:cubicBezTo>
                    <a:pt x="244772" y="196531"/>
                    <a:pt x="249530" y="197386"/>
                    <a:pt x="254099" y="198337"/>
                  </a:cubicBezTo>
                  <a:cubicBezTo>
                    <a:pt x="258762" y="199003"/>
                    <a:pt x="263139" y="199573"/>
                    <a:pt x="267422" y="200144"/>
                  </a:cubicBezTo>
                  <a:cubicBezTo>
                    <a:pt x="269516" y="200429"/>
                    <a:pt x="271609" y="200714"/>
                    <a:pt x="273608" y="201000"/>
                  </a:cubicBezTo>
                  <a:cubicBezTo>
                    <a:pt x="275606" y="201285"/>
                    <a:pt x="277605" y="201285"/>
                    <a:pt x="279508" y="201475"/>
                  </a:cubicBezTo>
                  <a:cubicBezTo>
                    <a:pt x="283315" y="201760"/>
                    <a:pt x="286836" y="202045"/>
                    <a:pt x="290167" y="202331"/>
                  </a:cubicBezTo>
                  <a:cubicBezTo>
                    <a:pt x="291785" y="202426"/>
                    <a:pt x="293403" y="202616"/>
                    <a:pt x="294925" y="202711"/>
                  </a:cubicBezTo>
                  <a:cubicBezTo>
                    <a:pt x="296448" y="202711"/>
                    <a:pt x="297876" y="202711"/>
                    <a:pt x="299303" y="202806"/>
                  </a:cubicBezTo>
                  <a:cubicBezTo>
                    <a:pt x="310343" y="203091"/>
                    <a:pt x="316624" y="203377"/>
                    <a:pt x="316624" y="203377"/>
                  </a:cubicBezTo>
                  <a:cubicBezTo>
                    <a:pt x="316624" y="203377"/>
                    <a:pt x="310343" y="204232"/>
                    <a:pt x="299303" y="205468"/>
                  </a:cubicBezTo>
                  <a:cubicBezTo>
                    <a:pt x="297876" y="205659"/>
                    <a:pt x="296448" y="205754"/>
                    <a:pt x="294925" y="205944"/>
                  </a:cubicBezTo>
                  <a:cubicBezTo>
                    <a:pt x="293403" y="205944"/>
                    <a:pt x="291785" y="206134"/>
                    <a:pt x="290167" y="206229"/>
                  </a:cubicBezTo>
                  <a:cubicBezTo>
                    <a:pt x="286836" y="206419"/>
                    <a:pt x="283220" y="206609"/>
                    <a:pt x="279318" y="206704"/>
                  </a:cubicBezTo>
                  <a:cubicBezTo>
                    <a:pt x="277415" y="206704"/>
                    <a:pt x="275416" y="206895"/>
                    <a:pt x="273322" y="206895"/>
                  </a:cubicBezTo>
                  <a:cubicBezTo>
                    <a:pt x="271229" y="206895"/>
                    <a:pt x="269135" y="206799"/>
                    <a:pt x="266946" y="206704"/>
                  </a:cubicBezTo>
                  <a:cubicBezTo>
                    <a:pt x="262568" y="206609"/>
                    <a:pt x="258000" y="206514"/>
                    <a:pt x="253242" y="206229"/>
                  </a:cubicBezTo>
                  <a:cubicBezTo>
                    <a:pt x="248483" y="205754"/>
                    <a:pt x="243535" y="205278"/>
                    <a:pt x="238301" y="204708"/>
                  </a:cubicBezTo>
                  <a:cubicBezTo>
                    <a:pt x="236968" y="204613"/>
                    <a:pt x="235731" y="204422"/>
                    <a:pt x="234399" y="204327"/>
                  </a:cubicBezTo>
                  <a:cubicBezTo>
                    <a:pt x="233066" y="204137"/>
                    <a:pt x="231829" y="203852"/>
                    <a:pt x="230497" y="203662"/>
                  </a:cubicBezTo>
                  <a:cubicBezTo>
                    <a:pt x="227832" y="203186"/>
                    <a:pt x="225167" y="202711"/>
                    <a:pt x="222503" y="202236"/>
                  </a:cubicBezTo>
                  <a:cubicBezTo>
                    <a:pt x="219838" y="201665"/>
                    <a:pt x="216983" y="201380"/>
                    <a:pt x="214223" y="200619"/>
                  </a:cubicBezTo>
                  <a:cubicBezTo>
                    <a:pt x="211463" y="199954"/>
                    <a:pt x="208703" y="199288"/>
                    <a:pt x="205848" y="198623"/>
                  </a:cubicBezTo>
                  <a:cubicBezTo>
                    <a:pt x="202993" y="197957"/>
                    <a:pt x="200138" y="197291"/>
                    <a:pt x="197283" y="196531"/>
                  </a:cubicBezTo>
                  <a:cubicBezTo>
                    <a:pt x="194428" y="195675"/>
                    <a:pt x="191573" y="194724"/>
                    <a:pt x="188718" y="193869"/>
                  </a:cubicBezTo>
                  <a:cubicBezTo>
                    <a:pt x="185863" y="192918"/>
                    <a:pt x="182913" y="192062"/>
                    <a:pt x="180058" y="191016"/>
                  </a:cubicBezTo>
                  <a:cubicBezTo>
                    <a:pt x="177203" y="189875"/>
                    <a:pt x="174348" y="188734"/>
                    <a:pt x="171398" y="187688"/>
                  </a:cubicBezTo>
                  <a:cubicBezTo>
                    <a:pt x="165497" y="185597"/>
                    <a:pt x="159882" y="182839"/>
                    <a:pt x="154077" y="180177"/>
                  </a:cubicBezTo>
                  <a:lnTo>
                    <a:pt x="149699" y="178180"/>
                  </a:lnTo>
                  <a:cubicBezTo>
                    <a:pt x="148272" y="177420"/>
                    <a:pt x="146844" y="176659"/>
                    <a:pt x="145512" y="175898"/>
                  </a:cubicBezTo>
                  <a:cubicBezTo>
                    <a:pt x="142657" y="174377"/>
                    <a:pt x="139897" y="172856"/>
                    <a:pt x="137042" y="171239"/>
                  </a:cubicBezTo>
                  <a:cubicBezTo>
                    <a:pt x="134187" y="169718"/>
                    <a:pt x="131522" y="167912"/>
                    <a:pt x="128762" y="166295"/>
                  </a:cubicBezTo>
                  <a:cubicBezTo>
                    <a:pt x="126002" y="164584"/>
                    <a:pt x="123243" y="162967"/>
                    <a:pt x="120578" y="161161"/>
                  </a:cubicBezTo>
                  <a:cubicBezTo>
                    <a:pt x="109919" y="153935"/>
                    <a:pt x="99451" y="146233"/>
                    <a:pt x="90029" y="137771"/>
                  </a:cubicBezTo>
                  <a:cubicBezTo>
                    <a:pt x="80417" y="129499"/>
                    <a:pt x="71661" y="120562"/>
                    <a:pt x="63667" y="111529"/>
                  </a:cubicBezTo>
                  <a:cubicBezTo>
                    <a:pt x="59765" y="106965"/>
                    <a:pt x="55768" y="102496"/>
                    <a:pt x="52247" y="97933"/>
                  </a:cubicBezTo>
                  <a:cubicBezTo>
                    <a:pt x="50439" y="95651"/>
                    <a:pt x="48631" y="93464"/>
                    <a:pt x="46918" y="91182"/>
                  </a:cubicBezTo>
                  <a:cubicBezTo>
                    <a:pt x="45300" y="88900"/>
                    <a:pt x="43587" y="86618"/>
                    <a:pt x="42064" y="84431"/>
                  </a:cubicBezTo>
                  <a:cubicBezTo>
                    <a:pt x="35783" y="75399"/>
                    <a:pt x="29978" y="66746"/>
                    <a:pt x="25315" y="58379"/>
                  </a:cubicBezTo>
                  <a:cubicBezTo>
                    <a:pt x="20461" y="50107"/>
                    <a:pt x="16559" y="42311"/>
                    <a:pt x="13228" y="35275"/>
                  </a:cubicBezTo>
                  <a:cubicBezTo>
                    <a:pt x="9993" y="28239"/>
                    <a:pt x="7328" y="22059"/>
                    <a:pt x="5425" y="16829"/>
                  </a:cubicBezTo>
                  <a:cubicBezTo>
                    <a:pt x="3426" y="11600"/>
                    <a:pt x="2094" y="7511"/>
                    <a:pt x="1237" y="4659"/>
                  </a:cubicBezTo>
                  <a:cubicBezTo>
                    <a:pt x="381" y="1807"/>
                    <a:pt x="0" y="285"/>
                    <a:pt x="0" y="285"/>
                  </a:cubicBezTo>
                  <a:close/>
                </a:path>
              </a:pathLst>
            </a:custGeom>
            <a:solidFill>
              <a:srgbClr val="E5ADAC"/>
            </a:solidFill>
            <a:ln w="95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9" name="Freeform 243">
              <a:extLst>
                <a:ext uri="{FF2B5EF4-FFF2-40B4-BE49-F238E27FC236}">
                  <a16:creationId xmlns:a16="http://schemas.microsoft.com/office/drawing/2014/main" id="{DE06F833-302E-9102-AF57-BA142EC4FB07}"/>
                </a:ext>
              </a:extLst>
            </p:cNvPr>
            <p:cNvSpPr/>
            <p:nvPr/>
          </p:nvSpPr>
          <p:spPr>
            <a:xfrm>
              <a:off x="-418729" y="4208797"/>
              <a:ext cx="144560" cy="208415"/>
            </a:xfrm>
            <a:custGeom>
              <a:avLst/>
              <a:gdLst>
                <a:gd name="connsiteX0" fmla="*/ 0 w 144560"/>
                <a:gd name="connsiteY0" fmla="*/ 0 h 208415"/>
                <a:gd name="connsiteX1" fmla="*/ 11230 w 144560"/>
                <a:gd name="connsiteY1" fmla="*/ 3328 h 208415"/>
                <a:gd name="connsiteX2" fmla="*/ 39590 w 144560"/>
                <a:gd name="connsiteY2" fmla="*/ 15783 h 208415"/>
                <a:gd name="connsiteX3" fmla="*/ 57481 w 144560"/>
                <a:gd name="connsiteY3" fmla="*/ 26432 h 208415"/>
                <a:gd name="connsiteX4" fmla="*/ 76134 w 144560"/>
                <a:gd name="connsiteY4" fmla="*/ 40409 h 208415"/>
                <a:gd name="connsiteX5" fmla="*/ 94311 w 144560"/>
                <a:gd name="connsiteY5" fmla="*/ 57619 h 208415"/>
                <a:gd name="connsiteX6" fmla="*/ 110680 w 144560"/>
                <a:gd name="connsiteY6" fmla="*/ 77681 h 208415"/>
                <a:gd name="connsiteX7" fmla="*/ 117818 w 144560"/>
                <a:gd name="connsiteY7" fmla="*/ 88520 h 208415"/>
                <a:gd name="connsiteX8" fmla="*/ 124194 w 144560"/>
                <a:gd name="connsiteY8" fmla="*/ 99739 h 208415"/>
                <a:gd name="connsiteX9" fmla="*/ 129619 w 144560"/>
                <a:gd name="connsiteY9" fmla="*/ 111244 h 208415"/>
                <a:gd name="connsiteX10" fmla="*/ 132093 w 144560"/>
                <a:gd name="connsiteY10" fmla="*/ 116949 h 208415"/>
                <a:gd name="connsiteX11" fmla="*/ 134187 w 144560"/>
                <a:gd name="connsiteY11" fmla="*/ 122749 h 208415"/>
                <a:gd name="connsiteX12" fmla="*/ 136185 w 144560"/>
                <a:gd name="connsiteY12" fmla="*/ 128453 h 208415"/>
                <a:gd name="connsiteX13" fmla="*/ 137803 w 144560"/>
                <a:gd name="connsiteY13" fmla="*/ 134158 h 208415"/>
                <a:gd name="connsiteX14" fmla="*/ 140563 w 144560"/>
                <a:gd name="connsiteY14" fmla="*/ 145188 h 208415"/>
                <a:gd name="connsiteX15" fmla="*/ 143799 w 144560"/>
                <a:gd name="connsiteY15" fmla="*/ 165725 h 208415"/>
                <a:gd name="connsiteX16" fmla="*/ 144370 w 144560"/>
                <a:gd name="connsiteY16" fmla="*/ 174948 h 208415"/>
                <a:gd name="connsiteX17" fmla="*/ 144560 w 144560"/>
                <a:gd name="connsiteY17" fmla="*/ 179226 h 208415"/>
                <a:gd name="connsiteX18" fmla="*/ 144560 w 144560"/>
                <a:gd name="connsiteY18" fmla="*/ 183220 h 208415"/>
                <a:gd name="connsiteX19" fmla="*/ 144560 w 144560"/>
                <a:gd name="connsiteY19" fmla="*/ 190541 h 208415"/>
                <a:gd name="connsiteX20" fmla="*/ 144560 w 144560"/>
                <a:gd name="connsiteY20" fmla="*/ 193774 h 208415"/>
                <a:gd name="connsiteX21" fmla="*/ 144370 w 144560"/>
                <a:gd name="connsiteY21" fmla="*/ 196721 h 208415"/>
                <a:gd name="connsiteX22" fmla="*/ 143323 w 144560"/>
                <a:gd name="connsiteY22" fmla="*/ 208416 h 208415"/>
                <a:gd name="connsiteX23" fmla="*/ 142562 w 144560"/>
                <a:gd name="connsiteY23" fmla="*/ 196816 h 208415"/>
                <a:gd name="connsiteX24" fmla="*/ 141229 w 144560"/>
                <a:gd name="connsiteY24" fmla="*/ 183600 h 208415"/>
                <a:gd name="connsiteX25" fmla="*/ 140753 w 144560"/>
                <a:gd name="connsiteY25" fmla="*/ 179702 h 208415"/>
                <a:gd name="connsiteX26" fmla="*/ 140087 w 144560"/>
                <a:gd name="connsiteY26" fmla="*/ 175518 h 208415"/>
                <a:gd name="connsiteX27" fmla="*/ 138565 w 144560"/>
                <a:gd name="connsiteY27" fmla="*/ 166581 h 208415"/>
                <a:gd name="connsiteX28" fmla="*/ 136471 w 144560"/>
                <a:gd name="connsiteY28" fmla="*/ 157073 h 208415"/>
                <a:gd name="connsiteX29" fmla="*/ 135234 w 144560"/>
                <a:gd name="connsiteY29" fmla="*/ 152128 h 208415"/>
                <a:gd name="connsiteX30" fmla="*/ 133806 w 144560"/>
                <a:gd name="connsiteY30" fmla="*/ 146994 h 208415"/>
                <a:gd name="connsiteX31" fmla="*/ 130475 w 144560"/>
                <a:gd name="connsiteY31" fmla="*/ 136535 h 208415"/>
                <a:gd name="connsiteX32" fmla="*/ 128572 w 144560"/>
                <a:gd name="connsiteY32" fmla="*/ 131211 h 208415"/>
                <a:gd name="connsiteX33" fmla="*/ 126383 w 144560"/>
                <a:gd name="connsiteY33" fmla="*/ 125886 h 208415"/>
                <a:gd name="connsiteX34" fmla="*/ 124194 w 144560"/>
                <a:gd name="connsiteY34" fmla="*/ 120467 h 208415"/>
                <a:gd name="connsiteX35" fmla="*/ 121625 w 144560"/>
                <a:gd name="connsiteY35" fmla="*/ 115047 h 208415"/>
                <a:gd name="connsiteX36" fmla="*/ 116010 w 144560"/>
                <a:gd name="connsiteY36" fmla="*/ 104303 h 208415"/>
                <a:gd name="connsiteX37" fmla="*/ 114582 w 144560"/>
                <a:gd name="connsiteY37" fmla="*/ 101641 h 208415"/>
                <a:gd name="connsiteX38" fmla="*/ 112964 w 144560"/>
                <a:gd name="connsiteY38" fmla="*/ 98979 h 208415"/>
                <a:gd name="connsiteX39" fmla="*/ 109729 w 144560"/>
                <a:gd name="connsiteY39" fmla="*/ 93749 h 208415"/>
                <a:gd name="connsiteX40" fmla="*/ 102781 w 144560"/>
                <a:gd name="connsiteY40" fmla="*/ 83480 h 208415"/>
                <a:gd name="connsiteX41" fmla="*/ 95168 w 144560"/>
                <a:gd name="connsiteY41" fmla="*/ 73687 h 208415"/>
                <a:gd name="connsiteX42" fmla="*/ 91266 w 144560"/>
                <a:gd name="connsiteY42" fmla="*/ 68933 h 208415"/>
                <a:gd name="connsiteX43" fmla="*/ 87174 w 144560"/>
                <a:gd name="connsiteY43" fmla="*/ 64369 h 208415"/>
                <a:gd name="connsiteX44" fmla="*/ 70234 w 144560"/>
                <a:gd name="connsiteY44" fmla="*/ 47445 h 208415"/>
                <a:gd name="connsiteX45" fmla="*/ 53008 w 144560"/>
                <a:gd name="connsiteY45" fmla="*/ 32993 h 208415"/>
                <a:gd name="connsiteX46" fmla="*/ 36544 w 144560"/>
                <a:gd name="connsiteY46" fmla="*/ 21203 h 208415"/>
                <a:gd name="connsiteX47" fmla="*/ 22079 w 144560"/>
                <a:gd name="connsiteY47" fmla="*/ 11980 h 208415"/>
                <a:gd name="connsiteX48" fmla="*/ 10468 w 144560"/>
                <a:gd name="connsiteY48" fmla="*/ 5420 h 208415"/>
                <a:gd name="connsiteX49" fmla="*/ 95 w 144560"/>
                <a:gd name="connsiteY49" fmla="*/ 95 h 208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44560" h="208415">
                  <a:moveTo>
                    <a:pt x="0" y="0"/>
                  </a:moveTo>
                  <a:cubicBezTo>
                    <a:pt x="0" y="0"/>
                    <a:pt x="4187" y="856"/>
                    <a:pt x="11230" y="3328"/>
                  </a:cubicBezTo>
                  <a:cubicBezTo>
                    <a:pt x="18272" y="5705"/>
                    <a:pt x="28265" y="9698"/>
                    <a:pt x="39590" y="15783"/>
                  </a:cubicBezTo>
                  <a:cubicBezTo>
                    <a:pt x="45300" y="18731"/>
                    <a:pt x="51296" y="22439"/>
                    <a:pt x="57481" y="26432"/>
                  </a:cubicBezTo>
                  <a:cubicBezTo>
                    <a:pt x="63667" y="30426"/>
                    <a:pt x="69948" y="35275"/>
                    <a:pt x="76134" y="40409"/>
                  </a:cubicBezTo>
                  <a:cubicBezTo>
                    <a:pt x="82320" y="45639"/>
                    <a:pt x="88506" y="51343"/>
                    <a:pt x="94311" y="57619"/>
                  </a:cubicBezTo>
                  <a:cubicBezTo>
                    <a:pt x="100212" y="63799"/>
                    <a:pt x="105541" y="70645"/>
                    <a:pt x="110680" y="77681"/>
                  </a:cubicBezTo>
                  <a:cubicBezTo>
                    <a:pt x="113155" y="81294"/>
                    <a:pt x="115534" y="84812"/>
                    <a:pt x="117818" y="88520"/>
                  </a:cubicBezTo>
                  <a:cubicBezTo>
                    <a:pt x="119912" y="92323"/>
                    <a:pt x="122386" y="95841"/>
                    <a:pt x="124194" y="99739"/>
                  </a:cubicBezTo>
                  <a:cubicBezTo>
                    <a:pt x="126098" y="103542"/>
                    <a:pt x="128096" y="107346"/>
                    <a:pt x="129619" y="111244"/>
                  </a:cubicBezTo>
                  <a:cubicBezTo>
                    <a:pt x="130475" y="113146"/>
                    <a:pt x="131237" y="115047"/>
                    <a:pt x="132093" y="116949"/>
                  </a:cubicBezTo>
                  <a:cubicBezTo>
                    <a:pt x="132854" y="118850"/>
                    <a:pt x="133521" y="120847"/>
                    <a:pt x="134187" y="122749"/>
                  </a:cubicBezTo>
                  <a:cubicBezTo>
                    <a:pt x="134853" y="124650"/>
                    <a:pt x="135519" y="126552"/>
                    <a:pt x="136185" y="128453"/>
                  </a:cubicBezTo>
                  <a:cubicBezTo>
                    <a:pt x="136756" y="130355"/>
                    <a:pt x="137232" y="132257"/>
                    <a:pt x="137803" y="134158"/>
                  </a:cubicBezTo>
                  <a:cubicBezTo>
                    <a:pt x="138850" y="137961"/>
                    <a:pt x="139897" y="141574"/>
                    <a:pt x="140563" y="145188"/>
                  </a:cubicBezTo>
                  <a:cubicBezTo>
                    <a:pt x="142276" y="152414"/>
                    <a:pt x="142942" y="159355"/>
                    <a:pt x="143799" y="165725"/>
                  </a:cubicBezTo>
                  <a:cubicBezTo>
                    <a:pt x="144084" y="168958"/>
                    <a:pt x="144275" y="172000"/>
                    <a:pt x="144370" y="174948"/>
                  </a:cubicBezTo>
                  <a:cubicBezTo>
                    <a:pt x="144370" y="176374"/>
                    <a:pt x="144560" y="177800"/>
                    <a:pt x="144560" y="179226"/>
                  </a:cubicBezTo>
                  <a:cubicBezTo>
                    <a:pt x="144560" y="180652"/>
                    <a:pt x="144560" y="181984"/>
                    <a:pt x="144560" y="183220"/>
                  </a:cubicBezTo>
                  <a:cubicBezTo>
                    <a:pt x="144560" y="185787"/>
                    <a:pt x="144560" y="188259"/>
                    <a:pt x="144560" y="190541"/>
                  </a:cubicBezTo>
                  <a:cubicBezTo>
                    <a:pt x="144560" y="191682"/>
                    <a:pt x="144560" y="192728"/>
                    <a:pt x="144560" y="193774"/>
                  </a:cubicBezTo>
                  <a:cubicBezTo>
                    <a:pt x="144560" y="194819"/>
                    <a:pt x="144370" y="195770"/>
                    <a:pt x="144370" y="196721"/>
                  </a:cubicBezTo>
                  <a:cubicBezTo>
                    <a:pt x="143704" y="204137"/>
                    <a:pt x="143323" y="208416"/>
                    <a:pt x="143323" y="208416"/>
                  </a:cubicBezTo>
                  <a:cubicBezTo>
                    <a:pt x="143323" y="208416"/>
                    <a:pt x="143037" y="204137"/>
                    <a:pt x="142562" y="196816"/>
                  </a:cubicBezTo>
                  <a:cubicBezTo>
                    <a:pt x="142562" y="193108"/>
                    <a:pt x="141705" y="188639"/>
                    <a:pt x="141229" y="183600"/>
                  </a:cubicBezTo>
                  <a:cubicBezTo>
                    <a:pt x="141039" y="182364"/>
                    <a:pt x="140944" y="181033"/>
                    <a:pt x="140753" y="179702"/>
                  </a:cubicBezTo>
                  <a:cubicBezTo>
                    <a:pt x="140563" y="178371"/>
                    <a:pt x="140277" y="176944"/>
                    <a:pt x="140087" y="175518"/>
                  </a:cubicBezTo>
                  <a:cubicBezTo>
                    <a:pt x="139611" y="172666"/>
                    <a:pt x="139136" y="169718"/>
                    <a:pt x="138565" y="166581"/>
                  </a:cubicBezTo>
                  <a:cubicBezTo>
                    <a:pt x="137898" y="163538"/>
                    <a:pt x="137137" y="160305"/>
                    <a:pt x="136471" y="157073"/>
                  </a:cubicBezTo>
                  <a:cubicBezTo>
                    <a:pt x="136185" y="155456"/>
                    <a:pt x="135709" y="153745"/>
                    <a:pt x="135234" y="152128"/>
                  </a:cubicBezTo>
                  <a:cubicBezTo>
                    <a:pt x="134758" y="150417"/>
                    <a:pt x="134282" y="148801"/>
                    <a:pt x="133806" y="146994"/>
                  </a:cubicBezTo>
                  <a:cubicBezTo>
                    <a:pt x="132950" y="143476"/>
                    <a:pt x="131712" y="140053"/>
                    <a:pt x="130475" y="136535"/>
                  </a:cubicBezTo>
                  <a:cubicBezTo>
                    <a:pt x="129809" y="134729"/>
                    <a:pt x="129238" y="132922"/>
                    <a:pt x="128572" y="131211"/>
                  </a:cubicBezTo>
                  <a:cubicBezTo>
                    <a:pt x="127811" y="129404"/>
                    <a:pt x="127144" y="127693"/>
                    <a:pt x="126383" y="125886"/>
                  </a:cubicBezTo>
                  <a:cubicBezTo>
                    <a:pt x="125622" y="124080"/>
                    <a:pt x="124955" y="122273"/>
                    <a:pt x="124194" y="120467"/>
                  </a:cubicBezTo>
                  <a:cubicBezTo>
                    <a:pt x="123338" y="118660"/>
                    <a:pt x="122481" y="116854"/>
                    <a:pt x="121625" y="115047"/>
                  </a:cubicBezTo>
                  <a:cubicBezTo>
                    <a:pt x="120007" y="111434"/>
                    <a:pt x="118008" y="107916"/>
                    <a:pt x="116010" y="104303"/>
                  </a:cubicBezTo>
                  <a:lnTo>
                    <a:pt x="114582" y="101641"/>
                  </a:lnTo>
                  <a:lnTo>
                    <a:pt x="112964" y="98979"/>
                  </a:lnTo>
                  <a:cubicBezTo>
                    <a:pt x="111917" y="97267"/>
                    <a:pt x="110871" y="95461"/>
                    <a:pt x="109729" y="93749"/>
                  </a:cubicBezTo>
                  <a:cubicBezTo>
                    <a:pt x="107540" y="90231"/>
                    <a:pt x="105160" y="86903"/>
                    <a:pt x="102781" y="83480"/>
                  </a:cubicBezTo>
                  <a:cubicBezTo>
                    <a:pt x="100212" y="80248"/>
                    <a:pt x="97928" y="76825"/>
                    <a:pt x="95168" y="73687"/>
                  </a:cubicBezTo>
                  <a:cubicBezTo>
                    <a:pt x="93835" y="72071"/>
                    <a:pt x="92503" y="70550"/>
                    <a:pt x="91266" y="68933"/>
                  </a:cubicBezTo>
                  <a:cubicBezTo>
                    <a:pt x="89934" y="67412"/>
                    <a:pt x="88506" y="65891"/>
                    <a:pt x="87174" y="64369"/>
                  </a:cubicBezTo>
                  <a:cubicBezTo>
                    <a:pt x="81749" y="58284"/>
                    <a:pt x="75944" y="52770"/>
                    <a:pt x="70234" y="47445"/>
                  </a:cubicBezTo>
                  <a:cubicBezTo>
                    <a:pt x="64429" y="42216"/>
                    <a:pt x="58623" y="37462"/>
                    <a:pt x="53008" y="32993"/>
                  </a:cubicBezTo>
                  <a:cubicBezTo>
                    <a:pt x="47298" y="28619"/>
                    <a:pt x="41779" y="24721"/>
                    <a:pt x="36544" y="21203"/>
                  </a:cubicBezTo>
                  <a:cubicBezTo>
                    <a:pt x="31310" y="17685"/>
                    <a:pt x="26361" y="14642"/>
                    <a:pt x="22079" y="11980"/>
                  </a:cubicBezTo>
                  <a:cubicBezTo>
                    <a:pt x="17701" y="9413"/>
                    <a:pt x="13799" y="7131"/>
                    <a:pt x="10468" y="5420"/>
                  </a:cubicBezTo>
                  <a:cubicBezTo>
                    <a:pt x="3997" y="1902"/>
                    <a:pt x="95" y="95"/>
                    <a:pt x="95" y="95"/>
                  </a:cubicBezTo>
                  <a:close/>
                </a:path>
              </a:pathLst>
            </a:custGeom>
            <a:solidFill>
              <a:srgbClr val="E5ADAC"/>
            </a:solidFill>
            <a:ln w="95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0" name="Freeform 244">
              <a:extLst>
                <a:ext uri="{FF2B5EF4-FFF2-40B4-BE49-F238E27FC236}">
                  <a16:creationId xmlns:a16="http://schemas.microsoft.com/office/drawing/2014/main" id="{28EDB35B-0DBB-2946-15DD-EB5956A265B0}"/>
                </a:ext>
              </a:extLst>
            </p:cNvPr>
            <p:cNvSpPr/>
            <p:nvPr/>
          </p:nvSpPr>
          <p:spPr>
            <a:xfrm>
              <a:off x="383060" y="4018542"/>
              <a:ext cx="130956" cy="218209"/>
            </a:xfrm>
            <a:custGeom>
              <a:avLst/>
              <a:gdLst>
                <a:gd name="connsiteX0" fmla="*/ 128096 w 130956"/>
                <a:gd name="connsiteY0" fmla="*/ 0 h 218209"/>
                <a:gd name="connsiteX1" fmla="*/ 129904 w 130956"/>
                <a:gd name="connsiteY1" fmla="*/ 11600 h 218209"/>
                <a:gd name="connsiteX2" fmla="*/ 130665 w 130956"/>
                <a:gd name="connsiteY2" fmla="*/ 42596 h 218209"/>
                <a:gd name="connsiteX3" fmla="*/ 128572 w 130956"/>
                <a:gd name="connsiteY3" fmla="*/ 63323 h 218209"/>
                <a:gd name="connsiteX4" fmla="*/ 123813 w 130956"/>
                <a:gd name="connsiteY4" fmla="*/ 86143 h 218209"/>
                <a:gd name="connsiteX5" fmla="*/ 115915 w 130956"/>
                <a:gd name="connsiteY5" fmla="*/ 109913 h 218209"/>
                <a:gd name="connsiteX6" fmla="*/ 104685 w 130956"/>
                <a:gd name="connsiteY6" fmla="*/ 133207 h 218209"/>
                <a:gd name="connsiteX7" fmla="*/ 97928 w 130956"/>
                <a:gd name="connsiteY7" fmla="*/ 144332 h 218209"/>
                <a:gd name="connsiteX8" fmla="*/ 90410 w 130956"/>
                <a:gd name="connsiteY8" fmla="*/ 154791 h 218209"/>
                <a:gd name="connsiteX9" fmla="*/ 82320 w 130956"/>
                <a:gd name="connsiteY9" fmla="*/ 164584 h 218209"/>
                <a:gd name="connsiteX10" fmla="*/ 78133 w 130956"/>
                <a:gd name="connsiteY10" fmla="*/ 169243 h 218209"/>
                <a:gd name="connsiteX11" fmla="*/ 73850 w 130956"/>
                <a:gd name="connsiteY11" fmla="*/ 173616 h 218209"/>
                <a:gd name="connsiteX12" fmla="*/ 69472 w 130956"/>
                <a:gd name="connsiteY12" fmla="*/ 177800 h 218209"/>
                <a:gd name="connsiteX13" fmla="*/ 65000 w 130956"/>
                <a:gd name="connsiteY13" fmla="*/ 181698 h 218209"/>
                <a:gd name="connsiteX14" fmla="*/ 56149 w 130956"/>
                <a:gd name="connsiteY14" fmla="*/ 188924 h 218209"/>
                <a:gd name="connsiteX15" fmla="*/ 38924 w 130956"/>
                <a:gd name="connsiteY15" fmla="*/ 200619 h 218209"/>
                <a:gd name="connsiteX16" fmla="*/ 30834 w 130956"/>
                <a:gd name="connsiteY16" fmla="*/ 205088 h 218209"/>
                <a:gd name="connsiteX17" fmla="*/ 27028 w 130956"/>
                <a:gd name="connsiteY17" fmla="*/ 207085 h 218209"/>
                <a:gd name="connsiteX18" fmla="*/ 23411 w 130956"/>
                <a:gd name="connsiteY18" fmla="*/ 208796 h 218209"/>
                <a:gd name="connsiteX19" fmla="*/ 16749 w 130956"/>
                <a:gd name="connsiteY19" fmla="*/ 211839 h 218209"/>
                <a:gd name="connsiteX20" fmla="*/ 13799 w 130956"/>
                <a:gd name="connsiteY20" fmla="*/ 213170 h 218209"/>
                <a:gd name="connsiteX21" fmla="*/ 11040 w 130956"/>
                <a:gd name="connsiteY21" fmla="*/ 214216 h 218209"/>
                <a:gd name="connsiteX22" fmla="*/ 0 w 130956"/>
                <a:gd name="connsiteY22" fmla="*/ 218209 h 218209"/>
                <a:gd name="connsiteX23" fmla="*/ 10183 w 130956"/>
                <a:gd name="connsiteY23" fmla="*/ 212599 h 218209"/>
                <a:gd name="connsiteX24" fmla="*/ 21603 w 130956"/>
                <a:gd name="connsiteY24" fmla="*/ 205754 h 218209"/>
                <a:gd name="connsiteX25" fmla="*/ 25029 w 130956"/>
                <a:gd name="connsiteY25" fmla="*/ 203662 h 218209"/>
                <a:gd name="connsiteX26" fmla="*/ 28455 w 130956"/>
                <a:gd name="connsiteY26" fmla="*/ 201285 h 218209"/>
                <a:gd name="connsiteX27" fmla="*/ 35878 w 130956"/>
                <a:gd name="connsiteY27" fmla="*/ 196151 h 218209"/>
                <a:gd name="connsiteX28" fmla="*/ 43587 w 130956"/>
                <a:gd name="connsiteY28" fmla="*/ 190160 h 218209"/>
                <a:gd name="connsiteX29" fmla="*/ 47584 w 130956"/>
                <a:gd name="connsiteY29" fmla="*/ 186928 h 218209"/>
                <a:gd name="connsiteX30" fmla="*/ 51581 w 130956"/>
                <a:gd name="connsiteY30" fmla="*/ 183505 h 218209"/>
                <a:gd name="connsiteX31" fmla="*/ 59670 w 130956"/>
                <a:gd name="connsiteY31" fmla="*/ 176089 h 218209"/>
                <a:gd name="connsiteX32" fmla="*/ 63762 w 130956"/>
                <a:gd name="connsiteY32" fmla="*/ 172095 h 218209"/>
                <a:gd name="connsiteX33" fmla="*/ 67664 w 130956"/>
                <a:gd name="connsiteY33" fmla="*/ 167817 h 218209"/>
                <a:gd name="connsiteX34" fmla="*/ 71661 w 130956"/>
                <a:gd name="connsiteY34" fmla="*/ 163538 h 218209"/>
                <a:gd name="connsiteX35" fmla="*/ 75468 w 130956"/>
                <a:gd name="connsiteY35" fmla="*/ 158974 h 218209"/>
                <a:gd name="connsiteX36" fmla="*/ 82796 w 130956"/>
                <a:gd name="connsiteY36" fmla="*/ 149371 h 218209"/>
                <a:gd name="connsiteX37" fmla="*/ 84604 w 130956"/>
                <a:gd name="connsiteY37" fmla="*/ 146899 h 218209"/>
                <a:gd name="connsiteX38" fmla="*/ 86317 w 130956"/>
                <a:gd name="connsiteY38" fmla="*/ 144332 h 218209"/>
                <a:gd name="connsiteX39" fmla="*/ 89743 w 130956"/>
                <a:gd name="connsiteY39" fmla="*/ 139197 h 218209"/>
                <a:gd name="connsiteX40" fmla="*/ 96120 w 130956"/>
                <a:gd name="connsiteY40" fmla="*/ 128548 h 218209"/>
                <a:gd name="connsiteX41" fmla="*/ 101735 w 130956"/>
                <a:gd name="connsiteY41" fmla="*/ 117519 h 218209"/>
                <a:gd name="connsiteX42" fmla="*/ 104399 w 130956"/>
                <a:gd name="connsiteY42" fmla="*/ 111909 h 218209"/>
                <a:gd name="connsiteX43" fmla="*/ 106778 w 130956"/>
                <a:gd name="connsiteY43" fmla="*/ 106300 h 218209"/>
                <a:gd name="connsiteX44" fmla="*/ 114963 w 130956"/>
                <a:gd name="connsiteY44" fmla="*/ 83766 h 218209"/>
                <a:gd name="connsiteX45" fmla="*/ 120768 w 130956"/>
                <a:gd name="connsiteY45" fmla="*/ 61992 h 218209"/>
                <a:gd name="connsiteX46" fmla="*/ 124575 w 130956"/>
                <a:gd name="connsiteY46" fmla="*/ 42120 h 218209"/>
                <a:gd name="connsiteX47" fmla="*/ 126764 w 130956"/>
                <a:gd name="connsiteY47" fmla="*/ 25101 h 218209"/>
                <a:gd name="connsiteX48" fmla="*/ 127811 w 130956"/>
                <a:gd name="connsiteY48" fmla="*/ 11790 h 218209"/>
                <a:gd name="connsiteX49" fmla="*/ 128191 w 130956"/>
                <a:gd name="connsiteY49" fmla="*/ 95 h 21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30956" h="218209">
                  <a:moveTo>
                    <a:pt x="128096" y="0"/>
                  </a:moveTo>
                  <a:cubicBezTo>
                    <a:pt x="128096" y="0"/>
                    <a:pt x="129048" y="4184"/>
                    <a:pt x="129904" y="11600"/>
                  </a:cubicBezTo>
                  <a:cubicBezTo>
                    <a:pt x="130761" y="19016"/>
                    <a:pt x="131332" y="29760"/>
                    <a:pt x="130665" y="42596"/>
                  </a:cubicBezTo>
                  <a:cubicBezTo>
                    <a:pt x="130380" y="49061"/>
                    <a:pt x="129619" y="56002"/>
                    <a:pt x="128572" y="63323"/>
                  </a:cubicBezTo>
                  <a:cubicBezTo>
                    <a:pt x="127525" y="70645"/>
                    <a:pt x="125812" y="78251"/>
                    <a:pt x="123813" y="86143"/>
                  </a:cubicBezTo>
                  <a:cubicBezTo>
                    <a:pt x="121720" y="93939"/>
                    <a:pt x="119150" y="102021"/>
                    <a:pt x="115915" y="109913"/>
                  </a:cubicBezTo>
                  <a:cubicBezTo>
                    <a:pt x="112869" y="117899"/>
                    <a:pt x="108872" y="125601"/>
                    <a:pt x="104685" y="133207"/>
                  </a:cubicBezTo>
                  <a:cubicBezTo>
                    <a:pt x="102496" y="136915"/>
                    <a:pt x="100212" y="140719"/>
                    <a:pt x="97928" y="144332"/>
                  </a:cubicBezTo>
                  <a:cubicBezTo>
                    <a:pt x="95453" y="147850"/>
                    <a:pt x="93169" y="151558"/>
                    <a:pt x="90410" y="154791"/>
                  </a:cubicBezTo>
                  <a:cubicBezTo>
                    <a:pt x="87745" y="158118"/>
                    <a:pt x="85175" y="161541"/>
                    <a:pt x="82320" y="164584"/>
                  </a:cubicBezTo>
                  <a:cubicBezTo>
                    <a:pt x="80893" y="166105"/>
                    <a:pt x="79560" y="167721"/>
                    <a:pt x="78133" y="169243"/>
                  </a:cubicBezTo>
                  <a:cubicBezTo>
                    <a:pt x="76705" y="170764"/>
                    <a:pt x="75278" y="172190"/>
                    <a:pt x="73850" y="173616"/>
                  </a:cubicBezTo>
                  <a:cubicBezTo>
                    <a:pt x="72423" y="175043"/>
                    <a:pt x="70995" y="176469"/>
                    <a:pt x="69472" y="177800"/>
                  </a:cubicBezTo>
                  <a:cubicBezTo>
                    <a:pt x="68045" y="179131"/>
                    <a:pt x="66427" y="180367"/>
                    <a:pt x="65000" y="181698"/>
                  </a:cubicBezTo>
                  <a:cubicBezTo>
                    <a:pt x="62049" y="184266"/>
                    <a:pt x="59194" y="186738"/>
                    <a:pt x="56149" y="188924"/>
                  </a:cubicBezTo>
                  <a:cubicBezTo>
                    <a:pt x="50344" y="193488"/>
                    <a:pt x="44348" y="197101"/>
                    <a:pt x="38924" y="200619"/>
                  </a:cubicBezTo>
                  <a:cubicBezTo>
                    <a:pt x="36164" y="202236"/>
                    <a:pt x="33404" y="203662"/>
                    <a:pt x="30834" y="205088"/>
                  </a:cubicBezTo>
                  <a:cubicBezTo>
                    <a:pt x="29502" y="205754"/>
                    <a:pt x="28265" y="206419"/>
                    <a:pt x="27028" y="207085"/>
                  </a:cubicBezTo>
                  <a:cubicBezTo>
                    <a:pt x="25790" y="207750"/>
                    <a:pt x="24553" y="208226"/>
                    <a:pt x="23411" y="208796"/>
                  </a:cubicBezTo>
                  <a:cubicBezTo>
                    <a:pt x="21032" y="209842"/>
                    <a:pt x="18843" y="210888"/>
                    <a:pt x="16749" y="211839"/>
                  </a:cubicBezTo>
                  <a:cubicBezTo>
                    <a:pt x="15703" y="212314"/>
                    <a:pt x="14751" y="212694"/>
                    <a:pt x="13799" y="213170"/>
                  </a:cubicBezTo>
                  <a:cubicBezTo>
                    <a:pt x="12848" y="213550"/>
                    <a:pt x="11896" y="213835"/>
                    <a:pt x="11040" y="214216"/>
                  </a:cubicBezTo>
                  <a:cubicBezTo>
                    <a:pt x="3997" y="216783"/>
                    <a:pt x="0" y="218209"/>
                    <a:pt x="0" y="218209"/>
                  </a:cubicBezTo>
                  <a:cubicBezTo>
                    <a:pt x="0" y="218209"/>
                    <a:pt x="3711" y="216117"/>
                    <a:pt x="10183" y="212599"/>
                  </a:cubicBezTo>
                  <a:cubicBezTo>
                    <a:pt x="13514" y="210983"/>
                    <a:pt x="17225" y="208321"/>
                    <a:pt x="21603" y="205754"/>
                  </a:cubicBezTo>
                  <a:cubicBezTo>
                    <a:pt x="22650" y="205088"/>
                    <a:pt x="23887" y="204422"/>
                    <a:pt x="25029" y="203662"/>
                  </a:cubicBezTo>
                  <a:cubicBezTo>
                    <a:pt x="26171" y="202901"/>
                    <a:pt x="27313" y="202045"/>
                    <a:pt x="28455" y="201285"/>
                  </a:cubicBezTo>
                  <a:cubicBezTo>
                    <a:pt x="30834" y="199668"/>
                    <a:pt x="33309" y="197957"/>
                    <a:pt x="35878" y="196151"/>
                  </a:cubicBezTo>
                  <a:cubicBezTo>
                    <a:pt x="38353" y="194249"/>
                    <a:pt x="40922" y="192252"/>
                    <a:pt x="43587" y="190160"/>
                  </a:cubicBezTo>
                  <a:cubicBezTo>
                    <a:pt x="44919" y="189210"/>
                    <a:pt x="46251" y="188069"/>
                    <a:pt x="47584" y="186928"/>
                  </a:cubicBezTo>
                  <a:cubicBezTo>
                    <a:pt x="48916" y="185787"/>
                    <a:pt x="50249" y="184646"/>
                    <a:pt x="51581" y="183505"/>
                  </a:cubicBezTo>
                  <a:cubicBezTo>
                    <a:pt x="54341" y="181223"/>
                    <a:pt x="57006" y="178656"/>
                    <a:pt x="59670" y="176089"/>
                  </a:cubicBezTo>
                  <a:cubicBezTo>
                    <a:pt x="61003" y="174757"/>
                    <a:pt x="62430" y="173521"/>
                    <a:pt x="63762" y="172095"/>
                  </a:cubicBezTo>
                  <a:cubicBezTo>
                    <a:pt x="65095" y="170669"/>
                    <a:pt x="66332" y="169243"/>
                    <a:pt x="67664" y="167817"/>
                  </a:cubicBezTo>
                  <a:cubicBezTo>
                    <a:pt x="68997" y="166390"/>
                    <a:pt x="70329" y="164964"/>
                    <a:pt x="71661" y="163538"/>
                  </a:cubicBezTo>
                  <a:cubicBezTo>
                    <a:pt x="72899" y="162017"/>
                    <a:pt x="74231" y="160495"/>
                    <a:pt x="75468" y="158974"/>
                  </a:cubicBezTo>
                  <a:cubicBezTo>
                    <a:pt x="78133" y="155932"/>
                    <a:pt x="80417" y="152699"/>
                    <a:pt x="82796" y="149371"/>
                  </a:cubicBezTo>
                  <a:lnTo>
                    <a:pt x="84604" y="146899"/>
                  </a:lnTo>
                  <a:lnTo>
                    <a:pt x="86317" y="144332"/>
                  </a:lnTo>
                  <a:lnTo>
                    <a:pt x="89743" y="139197"/>
                  </a:lnTo>
                  <a:cubicBezTo>
                    <a:pt x="91932" y="135775"/>
                    <a:pt x="94026" y="132161"/>
                    <a:pt x="96120" y="128548"/>
                  </a:cubicBezTo>
                  <a:cubicBezTo>
                    <a:pt x="97928" y="124840"/>
                    <a:pt x="100117" y="121322"/>
                    <a:pt x="101735" y="117519"/>
                  </a:cubicBezTo>
                  <a:cubicBezTo>
                    <a:pt x="102591" y="115618"/>
                    <a:pt x="103448" y="113811"/>
                    <a:pt x="104399" y="111909"/>
                  </a:cubicBezTo>
                  <a:cubicBezTo>
                    <a:pt x="105256" y="110008"/>
                    <a:pt x="106017" y="108106"/>
                    <a:pt x="106778" y="106300"/>
                  </a:cubicBezTo>
                  <a:cubicBezTo>
                    <a:pt x="110014" y="98788"/>
                    <a:pt x="112584" y="91182"/>
                    <a:pt x="114963" y="83766"/>
                  </a:cubicBezTo>
                  <a:cubicBezTo>
                    <a:pt x="117247" y="76349"/>
                    <a:pt x="119150" y="69028"/>
                    <a:pt x="120768" y="61992"/>
                  </a:cubicBezTo>
                  <a:cubicBezTo>
                    <a:pt x="122386" y="54956"/>
                    <a:pt x="123528" y="48301"/>
                    <a:pt x="124575" y="42120"/>
                  </a:cubicBezTo>
                  <a:cubicBezTo>
                    <a:pt x="125622" y="35940"/>
                    <a:pt x="126193" y="30140"/>
                    <a:pt x="126764" y="25101"/>
                  </a:cubicBezTo>
                  <a:cubicBezTo>
                    <a:pt x="127240" y="19967"/>
                    <a:pt x="127620" y="15498"/>
                    <a:pt x="127811" y="11790"/>
                  </a:cubicBezTo>
                  <a:cubicBezTo>
                    <a:pt x="128286" y="4374"/>
                    <a:pt x="128191" y="95"/>
                    <a:pt x="128191" y="95"/>
                  </a:cubicBezTo>
                  <a:close/>
                </a:path>
              </a:pathLst>
            </a:custGeom>
            <a:solidFill>
              <a:srgbClr val="E5ADAC"/>
            </a:solidFill>
            <a:ln w="95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51" name="Freeform 157">
            <a:extLst>
              <a:ext uri="{FF2B5EF4-FFF2-40B4-BE49-F238E27FC236}">
                <a16:creationId xmlns:a16="http://schemas.microsoft.com/office/drawing/2014/main" id="{B86D5D7F-FBE2-85A9-D605-68B0B0F67118}"/>
              </a:ext>
            </a:extLst>
          </p:cNvPr>
          <p:cNvSpPr/>
          <p:nvPr/>
        </p:nvSpPr>
        <p:spPr>
          <a:xfrm flipH="1">
            <a:off x="5158813" y="4108153"/>
            <a:ext cx="23650" cy="3739"/>
          </a:xfrm>
          <a:custGeom>
            <a:avLst/>
            <a:gdLst>
              <a:gd name="connsiteX0" fmla="*/ 14180 w 28264"/>
              <a:gd name="connsiteY0" fmla="*/ 3138 h 4468"/>
              <a:gd name="connsiteX1" fmla="*/ 14180 w 28264"/>
              <a:gd name="connsiteY1" fmla="*/ 3138 h 4468"/>
              <a:gd name="connsiteX2" fmla="*/ 28265 w 28264"/>
              <a:gd name="connsiteY2" fmla="*/ 0 h 4468"/>
              <a:gd name="connsiteX3" fmla="*/ 0 w 28264"/>
              <a:gd name="connsiteY3" fmla="*/ 4469 h 4468"/>
              <a:gd name="connsiteX4" fmla="*/ 14085 w 28264"/>
              <a:gd name="connsiteY4" fmla="*/ 3138 h 4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64" h="4468">
                <a:moveTo>
                  <a:pt x="14180" y="3138"/>
                </a:moveTo>
                <a:lnTo>
                  <a:pt x="14180" y="3138"/>
                </a:lnTo>
                <a:cubicBezTo>
                  <a:pt x="19034" y="2377"/>
                  <a:pt x="23697" y="1331"/>
                  <a:pt x="28265" y="0"/>
                </a:cubicBezTo>
                <a:lnTo>
                  <a:pt x="0" y="4469"/>
                </a:lnTo>
                <a:cubicBezTo>
                  <a:pt x="4663" y="4279"/>
                  <a:pt x="9422" y="3898"/>
                  <a:pt x="14085" y="3138"/>
                </a:cubicBezTo>
                <a:close/>
              </a:path>
            </a:pathLst>
          </a:custGeom>
          <a:solidFill>
            <a:srgbClr val="C1272D">
              <a:alpha val="30000"/>
            </a:srgbClr>
          </a:solidFill>
          <a:ln w="95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52" name="Graphic 56">
            <a:extLst>
              <a:ext uri="{FF2B5EF4-FFF2-40B4-BE49-F238E27FC236}">
                <a16:creationId xmlns:a16="http://schemas.microsoft.com/office/drawing/2014/main" id="{BBF72F65-0476-118B-A4CD-08B7EC03BFBB}"/>
              </a:ext>
            </a:extLst>
          </p:cNvPr>
          <p:cNvGrpSpPr/>
          <p:nvPr/>
        </p:nvGrpSpPr>
        <p:grpSpPr>
          <a:xfrm flipH="1">
            <a:off x="4583506" y="1820352"/>
            <a:ext cx="2520788" cy="1567799"/>
            <a:chOff x="-2052433" y="2368545"/>
            <a:chExt cx="3012539" cy="1873642"/>
          </a:xfrm>
          <a:solidFill>
            <a:srgbClr val="E5ADAC"/>
          </a:solidFill>
        </p:grpSpPr>
        <p:sp>
          <p:nvSpPr>
            <p:cNvPr id="153" name="Freeform 207">
              <a:extLst>
                <a:ext uri="{FF2B5EF4-FFF2-40B4-BE49-F238E27FC236}">
                  <a16:creationId xmlns:a16="http://schemas.microsoft.com/office/drawing/2014/main" id="{69CD4E05-A21A-6CA7-4609-C38425B40D2D}"/>
                </a:ext>
              </a:extLst>
            </p:cNvPr>
            <p:cNvSpPr/>
            <p:nvPr/>
          </p:nvSpPr>
          <p:spPr>
            <a:xfrm>
              <a:off x="-2052433" y="2368545"/>
              <a:ext cx="3012539" cy="1873642"/>
            </a:xfrm>
            <a:custGeom>
              <a:avLst/>
              <a:gdLst>
                <a:gd name="connsiteX0" fmla="*/ 1040427 w 3012539"/>
                <a:gd name="connsiteY0" fmla="*/ 1781207 h 1873642"/>
                <a:gd name="connsiteX1" fmla="*/ 786519 w 3012539"/>
                <a:gd name="connsiteY1" fmla="*/ 1686697 h 1873642"/>
                <a:gd name="connsiteX2" fmla="*/ 643006 w 3012539"/>
                <a:gd name="connsiteY2" fmla="*/ 1453180 h 1873642"/>
                <a:gd name="connsiteX3" fmla="*/ 441630 w 3012539"/>
                <a:gd name="connsiteY3" fmla="*/ 1424371 h 1873642"/>
                <a:gd name="connsiteX4" fmla="*/ 266616 w 3012539"/>
                <a:gd name="connsiteY4" fmla="*/ 1356769 h 1873642"/>
                <a:gd name="connsiteX5" fmla="*/ 123293 w 3012539"/>
                <a:gd name="connsiteY5" fmla="*/ 1224512 h 1873642"/>
                <a:gd name="connsiteX6" fmla="*/ 89889 w 3012539"/>
                <a:gd name="connsiteY6" fmla="*/ 1175546 h 1873642"/>
                <a:gd name="connsiteX7" fmla="*/ 37357 w 3012539"/>
                <a:gd name="connsiteY7" fmla="*/ 780583 h 1873642"/>
                <a:gd name="connsiteX8" fmla="*/ 52679 w 3012539"/>
                <a:gd name="connsiteY8" fmla="*/ 723440 h 1873642"/>
                <a:gd name="connsiteX9" fmla="*/ 164216 w 3012539"/>
                <a:gd name="connsiteY9" fmla="*/ 545069 h 1873642"/>
                <a:gd name="connsiteX10" fmla="*/ 227312 w 3012539"/>
                <a:gd name="connsiteY10" fmla="*/ 486119 h 1873642"/>
                <a:gd name="connsiteX11" fmla="*/ 308490 w 3012539"/>
                <a:gd name="connsiteY11" fmla="*/ 407393 h 1873642"/>
                <a:gd name="connsiteX12" fmla="*/ 374822 w 3012539"/>
                <a:gd name="connsiteY12" fmla="*/ 353673 h 1873642"/>
                <a:gd name="connsiteX13" fmla="*/ 530136 w 3012539"/>
                <a:gd name="connsiteY13" fmla="*/ 265058 h 1873642"/>
                <a:gd name="connsiteX14" fmla="*/ 629016 w 3012539"/>
                <a:gd name="connsiteY14" fmla="*/ 216947 h 1873642"/>
                <a:gd name="connsiteX15" fmla="*/ 895677 w 3012539"/>
                <a:gd name="connsiteY15" fmla="*/ 82599 h 1873642"/>
                <a:gd name="connsiteX16" fmla="*/ 1440799 w 3012539"/>
                <a:gd name="connsiteY16" fmla="*/ 25836 h 1873642"/>
                <a:gd name="connsiteX17" fmla="*/ 1550718 w 3012539"/>
                <a:gd name="connsiteY17" fmla="*/ 13951 h 1873642"/>
                <a:gd name="connsiteX18" fmla="*/ 1824801 w 3012539"/>
                <a:gd name="connsiteY18" fmla="*/ 40383 h 1873642"/>
                <a:gd name="connsiteX19" fmla="*/ 1942334 w 3012539"/>
                <a:gd name="connsiteY19" fmla="*/ 73566 h 1873642"/>
                <a:gd name="connsiteX20" fmla="*/ 2735940 w 3012539"/>
                <a:gd name="connsiteY20" fmla="*/ 655077 h 1873642"/>
                <a:gd name="connsiteX21" fmla="*/ 2865273 w 3012539"/>
                <a:gd name="connsiteY21" fmla="*/ 887453 h 1873642"/>
                <a:gd name="connsiteX22" fmla="*/ 2989277 w 3012539"/>
                <a:gd name="connsiteY22" fmla="*/ 1160238 h 1873642"/>
                <a:gd name="connsiteX23" fmla="*/ 2979950 w 3012539"/>
                <a:gd name="connsiteY23" fmla="*/ 1553300 h 1873642"/>
                <a:gd name="connsiteX24" fmla="*/ 2704820 w 3012539"/>
                <a:gd name="connsiteY24" fmla="*/ 1844435 h 1873642"/>
                <a:gd name="connsiteX25" fmla="*/ 2311205 w 3012539"/>
                <a:gd name="connsiteY25" fmla="*/ 1807449 h 1873642"/>
                <a:gd name="connsiteX26" fmla="*/ 2281703 w 3012539"/>
                <a:gd name="connsiteY26" fmla="*/ 1788243 h 1873642"/>
                <a:gd name="connsiteX27" fmla="*/ 2281703 w 3012539"/>
                <a:gd name="connsiteY27" fmla="*/ 1788243 h 1873642"/>
                <a:gd name="connsiteX28" fmla="*/ 2210612 w 3012539"/>
                <a:gd name="connsiteY28" fmla="*/ 1762571 h 1873642"/>
                <a:gd name="connsiteX29" fmla="*/ 2117157 w 3012539"/>
                <a:gd name="connsiteY29" fmla="*/ 1786246 h 1873642"/>
                <a:gd name="connsiteX30" fmla="*/ 1812620 w 3012539"/>
                <a:gd name="connsiteY30" fmla="*/ 1807830 h 1873642"/>
                <a:gd name="connsiteX31" fmla="*/ 1632657 w 3012539"/>
                <a:gd name="connsiteY31" fmla="*/ 1780066 h 1873642"/>
                <a:gd name="connsiteX32" fmla="*/ 1456121 w 3012539"/>
                <a:gd name="connsiteY32" fmla="*/ 1770083 h 1873642"/>
                <a:gd name="connsiteX33" fmla="*/ 1340967 w 3012539"/>
                <a:gd name="connsiteY33" fmla="*/ 1766280 h 1873642"/>
                <a:gd name="connsiteX34" fmla="*/ 1040332 w 3012539"/>
                <a:gd name="connsiteY34" fmla="*/ 1781207 h 1873642"/>
                <a:gd name="connsiteX35" fmla="*/ 662610 w 3012539"/>
                <a:gd name="connsiteY35" fmla="*/ 1431597 h 1873642"/>
                <a:gd name="connsiteX36" fmla="*/ 663467 w 3012539"/>
                <a:gd name="connsiteY36" fmla="*/ 1441486 h 1873642"/>
                <a:gd name="connsiteX37" fmla="*/ 800128 w 3012539"/>
                <a:gd name="connsiteY37" fmla="*/ 1669583 h 1873642"/>
                <a:gd name="connsiteX38" fmla="*/ 1337161 w 3012539"/>
                <a:gd name="connsiteY38" fmla="*/ 1744791 h 1873642"/>
                <a:gd name="connsiteX39" fmla="*/ 1461545 w 3012539"/>
                <a:gd name="connsiteY39" fmla="*/ 1748975 h 1873642"/>
                <a:gd name="connsiteX40" fmla="*/ 1630183 w 3012539"/>
                <a:gd name="connsiteY40" fmla="*/ 1758388 h 1873642"/>
                <a:gd name="connsiteX41" fmla="*/ 1821756 w 3012539"/>
                <a:gd name="connsiteY41" fmla="*/ 1788053 h 1873642"/>
                <a:gd name="connsiteX42" fmla="*/ 2104976 w 3012539"/>
                <a:gd name="connsiteY42" fmla="*/ 1768181 h 1873642"/>
                <a:gd name="connsiteX43" fmla="*/ 2212516 w 3012539"/>
                <a:gd name="connsiteY43" fmla="*/ 1740893 h 1873642"/>
                <a:gd name="connsiteX44" fmla="*/ 2294075 w 3012539"/>
                <a:gd name="connsiteY44" fmla="*/ 1770368 h 1873642"/>
                <a:gd name="connsiteX45" fmla="*/ 2294075 w 3012539"/>
                <a:gd name="connsiteY45" fmla="*/ 1770368 h 1873642"/>
                <a:gd name="connsiteX46" fmla="*/ 2322625 w 3012539"/>
                <a:gd name="connsiteY46" fmla="*/ 1788909 h 1873642"/>
                <a:gd name="connsiteX47" fmla="*/ 2697111 w 3012539"/>
                <a:gd name="connsiteY47" fmla="*/ 1824088 h 1873642"/>
                <a:gd name="connsiteX48" fmla="*/ 2959108 w 3012539"/>
                <a:gd name="connsiteY48" fmla="*/ 1546930 h 1873642"/>
                <a:gd name="connsiteX49" fmla="*/ 2847096 w 3012539"/>
                <a:gd name="connsiteY49" fmla="*/ 899718 h 1873642"/>
                <a:gd name="connsiteX50" fmla="*/ 2716049 w 3012539"/>
                <a:gd name="connsiteY50" fmla="*/ 664300 h 1873642"/>
                <a:gd name="connsiteX51" fmla="*/ 1940240 w 3012539"/>
                <a:gd name="connsiteY51" fmla="*/ 95530 h 1873642"/>
                <a:gd name="connsiteX52" fmla="*/ 1815189 w 3012539"/>
                <a:gd name="connsiteY52" fmla="*/ 60255 h 1873642"/>
                <a:gd name="connsiteX53" fmla="*/ 1556713 w 3012539"/>
                <a:gd name="connsiteY53" fmla="*/ 35154 h 1873642"/>
                <a:gd name="connsiteX54" fmla="*/ 1439371 w 3012539"/>
                <a:gd name="connsiteY54" fmla="*/ 47800 h 1873642"/>
                <a:gd name="connsiteX55" fmla="*/ 642435 w 3012539"/>
                <a:gd name="connsiteY55" fmla="*/ 234442 h 1873642"/>
                <a:gd name="connsiteX56" fmla="*/ 535656 w 3012539"/>
                <a:gd name="connsiteY56" fmla="*/ 286451 h 1873642"/>
                <a:gd name="connsiteX57" fmla="*/ 391286 w 3012539"/>
                <a:gd name="connsiteY57" fmla="*/ 368315 h 1873642"/>
                <a:gd name="connsiteX58" fmla="*/ 319435 w 3012539"/>
                <a:gd name="connsiteY58" fmla="*/ 426599 h 1873642"/>
                <a:gd name="connsiteX59" fmla="*/ 245489 w 3012539"/>
                <a:gd name="connsiteY59" fmla="*/ 498480 h 1873642"/>
                <a:gd name="connsiteX60" fmla="*/ 175255 w 3012539"/>
                <a:gd name="connsiteY60" fmla="*/ 564085 h 1873642"/>
                <a:gd name="connsiteX61" fmla="*/ 74472 w 3012539"/>
                <a:gd name="connsiteY61" fmla="*/ 724676 h 1873642"/>
                <a:gd name="connsiteX62" fmla="*/ 56771 w 3012539"/>
                <a:gd name="connsiteY62" fmla="*/ 790852 h 1873642"/>
                <a:gd name="connsiteX63" fmla="*/ 107305 w 3012539"/>
                <a:gd name="connsiteY63" fmla="*/ 1162520 h 1873642"/>
                <a:gd name="connsiteX64" fmla="*/ 141946 w 3012539"/>
                <a:gd name="connsiteY64" fmla="*/ 1213198 h 1873642"/>
                <a:gd name="connsiteX65" fmla="*/ 446484 w 3012539"/>
                <a:gd name="connsiteY65" fmla="*/ 1403263 h 1873642"/>
                <a:gd name="connsiteX66" fmla="*/ 652618 w 3012539"/>
                <a:gd name="connsiteY66" fmla="*/ 1431692 h 1873642"/>
                <a:gd name="connsiteX67" fmla="*/ 662610 w 3012539"/>
                <a:gd name="connsiteY67" fmla="*/ 1431692 h 187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012539" h="1873642">
                  <a:moveTo>
                    <a:pt x="1040427" y="1781207"/>
                  </a:moveTo>
                  <a:cubicBezTo>
                    <a:pt x="938692" y="1769702"/>
                    <a:pt x="853803" y="1738136"/>
                    <a:pt x="786519" y="1686697"/>
                  </a:cubicBezTo>
                  <a:cubicBezTo>
                    <a:pt x="674126" y="1600745"/>
                    <a:pt x="648335" y="1487124"/>
                    <a:pt x="643006" y="1453180"/>
                  </a:cubicBezTo>
                  <a:cubicBezTo>
                    <a:pt x="615883" y="1452325"/>
                    <a:pt x="535180" y="1447761"/>
                    <a:pt x="441630" y="1424371"/>
                  </a:cubicBezTo>
                  <a:cubicBezTo>
                    <a:pt x="375203" y="1407732"/>
                    <a:pt x="316294" y="1385008"/>
                    <a:pt x="266616" y="1356769"/>
                  </a:cubicBezTo>
                  <a:cubicBezTo>
                    <a:pt x="203996" y="1321209"/>
                    <a:pt x="155746" y="1276616"/>
                    <a:pt x="123293" y="1224512"/>
                  </a:cubicBezTo>
                  <a:cubicBezTo>
                    <a:pt x="111778" y="1205972"/>
                    <a:pt x="100834" y="1189903"/>
                    <a:pt x="89889" y="1175546"/>
                  </a:cubicBezTo>
                  <a:cubicBezTo>
                    <a:pt x="43828" y="1115265"/>
                    <a:pt x="-53338" y="956006"/>
                    <a:pt x="37357" y="780583"/>
                  </a:cubicBezTo>
                  <a:cubicBezTo>
                    <a:pt x="46398" y="762993"/>
                    <a:pt x="51727" y="743311"/>
                    <a:pt x="52679" y="723440"/>
                  </a:cubicBezTo>
                  <a:cubicBezTo>
                    <a:pt x="54677" y="679988"/>
                    <a:pt x="71903" y="598980"/>
                    <a:pt x="164216" y="545069"/>
                  </a:cubicBezTo>
                  <a:cubicBezTo>
                    <a:pt x="189626" y="530237"/>
                    <a:pt x="211419" y="509795"/>
                    <a:pt x="227312" y="486119"/>
                  </a:cubicBezTo>
                  <a:cubicBezTo>
                    <a:pt x="243300" y="462254"/>
                    <a:pt x="270328" y="429262"/>
                    <a:pt x="308490" y="407393"/>
                  </a:cubicBezTo>
                  <a:cubicBezTo>
                    <a:pt x="333995" y="392751"/>
                    <a:pt x="356360" y="374685"/>
                    <a:pt x="374822" y="353673"/>
                  </a:cubicBezTo>
                  <a:cubicBezTo>
                    <a:pt x="399852" y="325149"/>
                    <a:pt x="447150" y="286641"/>
                    <a:pt x="530136" y="265058"/>
                  </a:cubicBezTo>
                  <a:cubicBezTo>
                    <a:pt x="567062" y="255455"/>
                    <a:pt x="600370" y="239291"/>
                    <a:pt x="629016" y="216947"/>
                  </a:cubicBezTo>
                  <a:cubicBezTo>
                    <a:pt x="678123" y="178725"/>
                    <a:pt x="764154" y="124339"/>
                    <a:pt x="895677" y="82599"/>
                  </a:cubicBezTo>
                  <a:cubicBezTo>
                    <a:pt x="1054512" y="32016"/>
                    <a:pt x="1237996" y="12905"/>
                    <a:pt x="1440799" y="25836"/>
                  </a:cubicBezTo>
                  <a:cubicBezTo>
                    <a:pt x="1478009" y="28213"/>
                    <a:pt x="1514935" y="24220"/>
                    <a:pt x="1550718" y="13951"/>
                  </a:cubicBezTo>
                  <a:cubicBezTo>
                    <a:pt x="1602394" y="-786"/>
                    <a:pt x="1706698" y="-16950"/>
                    <a:pt x="1824801" y="40383"/>
                  </a:cubicBezTo>
                  <a:cubicBezTo>
                    <a:pt x="1862298" y="58639"/>
                    <a:pt x="1901887" y="69763"/>
                    <a:pt x="1942334" y="73566"/>
                  </a:cubicBezTo>
                  <a:cubicBezTo>
                    <a:pt x="2108212" y="89255"/>
                    <a:pt x="2517719" y="177299"/>
                    <a:pt x="2735940" y="655077"/>
                  </a:cubicBezTo>
                  <a:cubicBezTo>
                    <a:pt x="2773626" y="737607"/>
                    <a:pt x="2817118" y="815763"/>
                    <a:pt x="2865273" y="887453"/>
                  </a:cubicBezTo>
                  <a:cubicBezTo>
                    <a:pt x="2905339" y="947068"/>
                    <a:pt x="2959299" y="1042909"/>
                    <a:pt x="2989277" y="1160238"/>
                  </a:cubicBezTo>
                  <a:cubicBezTo>
                    <a:pt x="3023156" y="1292875"/>
                    <a:pt x="3020016" y="1425132"/>
                    <a:pt x="2979950" y="1553300"/>
                  </a:cubicBezTo>
                  <a:cubicBezTo>
                    <a:pt x="2937696" y="1688504"/>
                    <a:pt x="2837388" y="1794614"/>
                    <a:pt x="2704820" y="1844435"/>
                  </a:cubicBezTo>
                  <a:cubicBezTo>
                    <a:pt x="2573773" y="1893687"/>
                    <a:pt x="2430260" y="1880186"/>
                    <a:pt x="2311205" y="1807449"/>
                  </a:cubicBezTo>
                  <a:cubicBezTo>
                    <a:pt x="2301403" y="1801459"/>
                    <a:pt x="2291410" y="1794994"/>
                    <a:pt x="2281703" y="1788243"/>
                  </a:cubicBezTo>
                  <a:lnTo>
                    <a:pt x="2281703" y="1788243"/>
                  </a:lnTo>
                  <a:cubicBezTo>
                    <a:pt x="2260480" y="1773601"/>
                    <a:pt x="2235927" y="1764758"/>
                    <a:pt x="2210612" y="1762571"/>
                  </a:cubicBezTo>
                  <a:cubicBezTo>
                    <a:pt x="2177399" y="1759719"/>
                    <a:pt x="2144280" y="1768086"/>
                    <a:pt x="2117157" y="1786246"/>
                  </a:cubicBezTo>
                  <a:cubicBezTo>
                    <a:pt x="1999244" y="1865163"/>
                    <a:pt x="1886470" y="1841583"/>
                    <a:pt x="1812620" y="1807830"/>
                  </a:cubicBezTo>
                  <a:cubicBezTo>
                    <a:pt x="1757042" y="1782443"/>
                    <a:pt x="1694802" y="1772840"/>
                    <a:pt x="1632657" y="1780066"/>
                  </a:cubicBezTo>
                  <a:cubicBezTo>
                    <a:pt x="1555191" y="1789099"/>
                    <a:pt x="1493902" y="1779591"/>
                    <a:pt x="1456121" y="1770083"/>
                  </a:cubicBezTo>
                  <a:cubicBezTo>
                    <a:pt x="1418625" y="1760670"/>
                    <a:pt x="1379891" y="1759339"/>
                    <a:pt x="1340967" y="1766280"/>
                  </a:cubicBezTo>
                  <a:cubicBezTo>
                    <a:pt x="1228574" y="1786246"/>
                    <a:pt x="1128172" y="1791191"/>
                    <a:pt x="1040332" y="1781207"/>
                  </a:cubicBezTo>
                  <a:close/>
                  <a:moveTo>
                    <a:pt x="662610" y="1431597"/>
                  </a:moveTo>
                  <a:lnTo>
                    <a:pt x="663467" y="1441486"/>
                  </a:lnTo>
                  <a:cubicBezTo>
                    <a:pt x="663562" y="1442817"/>
                    <a:pt x="676981" y="1575644"/>
                    <a:pt x="800128" y="1669583"/>
                  </a:cubicBezTo>
                  <a:cubicBezTo>
                    <a:pt x="920420" y="1761335"/>
                    <a:pt x="1101049" y="1786627"/>
                    <a:pt x="1337161" y="1744791"/>
                  </a:cubicBezTo>
                  <a:cubicBezTo>
                    <a:pt x="1379130" y="1737375"/>
                    <a:pt x="1421004" y="1738706"/>
                    <a:pt x="1461545" y="1748975"/>
                  </a:cubicBezTo>
                  <a:cubicBezTo>
                    <a:pt x="1497519" y="1758008"/>
                    <a:pt x="1556047" y="1767040"/>
                    <a:pt x="1630183" y="1758388"/>
                  </a:cubicBezTo>
                  <a:cubicBezTo>
                    <a:pt x="1696229" y="1750686"/>
                    <a:pt x="1762466" y="1760955"/>
                    <a:pt x="1821756" y="1788053"/>
                  </a:cubicBezTo>
                  <a:cubicBezTo>
                    <a:pt x="1890562" y="1819429"/>
                    <a:pt x="1995533" y="1841488"/>
                    <a:pt x="2104976" y="1768181"/>
                  </a:cubicBezTo>
                  <a:cubicBezTo>
                    <a:pt x="2136191" y="1747263"/>
                    <a:pt x="2174353" y="1737660"/>
                    <a:pt x="2212516" y="1740893"/>
                  </a:cubicBezTo>
                  <a:cubicBezTo>
                    <a:pt x="2241542" y="1743365"/>
                    <a:pt x="2269807" y="1753539"/>
                    <a:pt x="2294075" y="1770368"/>
                  </a:cubicBezTo>
                  <a:lnTo>
                    <a:pt x="2294075" y="1770368"/>
                  </a:lnTo>
                  <a:cubicBezTo>
                    <a:pt x="2303496" y="1776833"/>
                    <a:pt x="2313108" y="1783109"/>
                    <a:pt x="2322625" y="1788909"/>
                  </a:cubicBezTo>
                  <a:cubicBezTo>
                    <a:pt x="2435875" y="1858127"/>
                    <a:pt x="2572346" y="1870963"/>
                    <a:pt x="2697111" y="1824088"/>
                  </a:cubicBezTo>
                  <a:cubicBezTo>
                    <a:pt x="2823399" y="1776643"/>
                    <a:pt x="2918852" y="1675668"/>
                    <a:pt x="2959108" y="1546930"/>
                  </a:cubicBezTo>
                  <a:cubicBezTo>
                    <a:pt x="3048186" y="1261879"/>
                    <a:pt x="2927132" y="1019044"/>
                    <a:pt x="2847096" y="899718"/>
                  </a:cubicBezTo>
                  <a:cubicBezTo>
                    <a:pt x="2798370" y="827077"/>
                    <a:pt x="2754307" y="747875"/>
                    <a:pt x="2716049" y="664300"/>
                  </a:cubicBezTo>
                  <a:cubicBezTo>
                    <a:pt x="2502492" y="196885"/>
                    <a:pt x="2102406" y="110838"/>
                    <a:pt x="1940240" y="95530"/>
                  </a:cubicBezTo>
                  <a:cubicBezTo>
                    <a:pt x="1897129" y="91442"/>
                    <a:pt x="1855065" y="79557"/>
                    <a:pt x="1815189" y="60255"/>
                  </a:cubicBezTo>
                  <a:cubicBezTo>
                    <a:pt x="1703653" y="6059"/>
                    <a:pt x="1605344" y="21272"/>
                    <a:pt x="1556713" y="35154"/>
                  </a:cubicBezTo>
                  <a:cubicBezTo>
                    <a:pt x="1518551" y="46088"/>
                    <a:pt x="1479056" y="50272"/>
                    <a:pt x="1439371" y="47800"/>
                  </a:cubicBezTo>
                  <a:cubicBezTo>
                    <a:pt x="974190" y="18325"/>
                    <a:pt x="727039" y="168457"/>
                    <a:pt x="642435" y="234442"/>
                  </a:cubicBezTo>
                  <a:cubicBezTo>
                    <a:pt x="611410" y="258593"/>
                    <a:pt x="575436" y="276087"/>
                    <a:pt x="535656" y="286451"/>
                  </a:cubicBezTo>
                  <a:cubicBezTo>
                    <a:pt x="457999" y="306608"/>
                    <a:pt x="414317" y="342073"/>
                    <a:pt x="391286" y="368315"/>
                  </a:cubicBezTo>
                  <a:cubicBezTo>
                    <a:pt x="371206" y="391134"/>
                    <a:pt x="347033" y="410816"/>
                    <a:pt x="319435" y="426599"/>
                  </a:cubicBezTo>
                  <a:cubicBezTo>
                    <a:pt x="284984" y="446376"/>
                    <a:pt x="260240" y="476611"/>
                    <a:pt x="245489" y="498480"/>
                  </a:cubicBezTo>
                  <a:cubicBezTo>
                    <a:pt x="227788" y="524912"/>
                    <a:pt x="203520" y="547541"/>
                    <a:pt x="175255" y="564085"/>
                  </a:cubicBezTo>
                  <a:cubicBezTo>
                    <a:pt x="91888" y="612861"/>
                    <a:pt x="76280" y="685598"/>
                    <a:pt x="74472" y="724676"/>
                  </a:cubicBezTo>
                  <a:cubicBezTo>
                    <a:pt x="73425" y="747590"/>
                    <a:pt x="67240" y="770504"/>
                    <a:pt x="56771" y="790852"/>
                  </a:cubicBezTo>
                  <a:cubicBezTo>
                    <a:pt x="-28214" y="955150"/>
                    <a:pt x="63813" y="1105472"/>
                    <a:pt x="107305" y="1162520"/>
                  </a:cubicBezTo>
                  <a:cubicBezTo>
                    <a:pt x="118725" y="1177448"/>
                    <a:pt x="130050" y="1193992"/>
                    <a:pt x="141946" y="1213198"/>
                  </a:cubicBezTo>
                  <a:cubicBezTo>
                    <a:pt x="211133" y="1324537"/>
                    <a:pt x="345796" y="1378067"/>
                    <a:pt x="446484" y="1403263"/>
                  </a:cubicBezTo>
                  <a:cubicBezTo>
                    <a:pt x="556784" y="1430932"/>
                    <a:pt x="651666" y="1431692"/>
                    <a:pt x="652618" y="1431692"/>
                  </a:cubicBezTo>
                  <a:lnTo>
                    <a:pt x="662610" y="1431692"/>
                  </a:lnTo>
                  <a:close/>
                </a:path>
              </a:pathLst>
            </a:custGeom>
            <a:solidFill>
              <a:srgbClr val="E5ADAC"/>
            </a:solidFill>
            <a:ln w="95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154" name="Graphic 56">
              <a:extLst>
                <a:ext uri="{FF2B5EF4-FFF2-40B4-BE49-F238E27FC236}">
                  <a16:creationId xmlns:a16="http://schemas.microsoft.com/office/drawing/2014/main" id="{64F4F827-48F9-3B49-03A8-D3F4A2AB6F19}"/>
                </a:ext>
              </a:extLst>
            </p:cNvPr>
            <p:cNvGrpSpPr/>
            <p:nvPr/>
          </p:nvGrpSpPr>
          <p:grpSpPr>
            <a:xfrm>
              <a:off x="-1972060" y="2444679"/>
              <a:ext cx="2805265" cy="1752803"/>
              <a:chOff x="-1972060" y="2444679"/>
              <a:chExt cx="2805265" cy="1752803"/>
            </a:xfrm>
            <a:solidFill>
              <a:srgbClr val="E5ADAC"/>
            </a:solidFill>
          </p:grpSpPr>
          <p:sp>
            <p:nvSpPr>
              <p:cNvPr id="155" name="Freeform 209">
                <a:extLst>
                  <a:ext uri="{FF2B5EF4-FFF2-40B4-BE49-F238E27FC236}">
                    <a16:creationId xmlns:a16="http://schemas.microsoft.com/office/drawing/2014/main" id="{5F9F3F83-04DC-D8A2-3E1E-E1ED88A86182}"/>
                  </a:ext>
                </a:extLst>
              </p:cNvPr>
              <p:cNvSpPr/>
              <p:nvPr/>
            </p:nvSpPr>
            <p:spPr>
              <a:xfrm>
                <a:off x="-1405823" y="2984069"/>
                <a:ext cx="1345128" cy="900314"/>
              </a:xfrm>
              <a:custGeom>
                <a:avLst/>
                <a:gdLst>
                  <a:gd name="connsiteX0" fmla="*/ 134674 w 1345128"/>
                  <a:gd name="connsiteY0" fmla="*/ 535397 h 900314"/>
                  <a:gd name="connsiteX1" fmla="*/ 140765 w 1345128"/>
                  <a:gd name="connsiteY1" fmla="*/ 530453 h 900314"/>
                  <a:gd name="connsiteX2" fmla="*/ 147141 w 1345128"/>
                  <a:gd name="connsiteY2" fmla="*/ 525889 h 900314"/>
                  <a:gd name="connsiteX3" fmla="*/ 159894 w 1345128"/>
                  <a:gd name="connsiteY3" fmla="*/ 516761 h 900314"/>
                  <a:gd name="connsiteX4" fmla="*/ 166461 w 1345128"/>
                  <a:gd name="connsiteY4" fmla="*/ 512387 h 900314"/>
                  <a:gd name="connsiteX5" fmla="*/ 173122 w 1345128"/>
                  <a:gd name="connsiteY5" fmla="*/ 508204 h 900314"/>
                  <a:gd name="connsiteX6" fmla="*/ 186351 w 1345128"/>
                  <a:gd name="connsiteY6" fmla="*/ 499837 h 900314"/>
                  <a:gd name="connsiteX7" fmla="*/ 200055 w 1345128"/>
                  <a:gd name="connsiteY7" fmla="*/ 492135 h 900314"/>
                  <a:gd name="connsiteX8" fmla="*/ 206907 w 1345128"/>
                  <a:gd name="connsiteY8" fmla="*/ 488332 h 900314"/>
                  <a:gd name="connsiteX9" fmla="*/ 213949 w 1345128"/>
                  <a:gd name="connsiteY9" fmla="*/ 484814 h 900314"/>
                  <a:gd name="connsiteX10" fmla="*/ 331482 w 1345128"/>
                  <a:gd name="connsiteY10" fmla="*/ 443169 h 900314"/>
                  <a:gd name="connsiteX11" fmla="*/ 346804 w 1345128"/>
                  <a:gd name="connsiteY11" fmla="*/ 440031 h 900314"/>
                  <a:gd name="connsiteX12" fmla="*/ 362221 w 1345128"/>
                  <a:gd name="connsiteY12" fmla="*/ 437559 h 900314"/>
                  <a:gd name="connsiteX13" fmla="*/ 377733 w 1345128"/>
                  <a:gd name="connsiteY13" fmla="*/ 435563 h 900314"/>
                  <a:gd name="connsiteX14" fmla="*/ 385537 w 1345128"/>
                  <a:gd name="connsiteY14" fmla="*/ 434612 h 900314"/>
                  <a:gd name="connsiteX15" fmla="*/ 393341 w 1345128"/>
                  <a:gd name="connsiteY15" fmla="*/ 433946 h 900314"/>
                  <a:gd name="connsiteX16" fmla="*/ 424556 w 1345128"/>
                  <a:gd name="connsiteY16" fmla="*/ 432140 h 900314"/>
                  <a:gd name="connsiteX17" fmla="*/ 440164 w 1345128"/>
                  <a:gd name="connsiteY17" fmla="*/ 432140 h 900314"/>
                  <a:gd name="connsiteX18" fmla="*/ 455771 w 1345128"/>
                  <a:gd name="connsiteY18" fmla="*/ 432330 h 900314"/>
                  <a:gd name="connsiteX19" fmla="*/ 698354 w 1345128"/>
                  <a:gd name="connsiteY19" fmla="*/ 489378 h 900314"/>
                  <a:gd name="connsiteX20" fmla="*/ 701876 w 1345128"/>
                  <a:gd name="connsiteY20" fmla="*/ 490994 h 900314"/>
                  <a:gd name="connsiteX21" fmla="*/ 703684 w 1345128"/>
                  <a:gd name="connsiteY21" fmla="*/ 491755 h 900314"/>
                  <a:gd name="connsiteX22" fmla="*/ 705873 w 1345128"/>
                  <a:gd name="connsiteY22" fmla="*/ 492706 h 900314"/>
                  <a:gd name="connsiteX23" fmla="*/ 714723 w 1345128"/>
                  <a:gd name="connsiteY23" fmla="*/ 495748 h 900314"/>
                  <a:gd name="connsiteX24" fmla="*/ 733376 w 1345128"/>
                  <a:gd name="connsiteY24" fmla="*/ 498220 h 900314"/>
                  <a:gd name="connsiteX25" fmla="*/ 752029 w 1345128"/>
                  <a:gd name="connsiteY25" fmla="*/ 495653 h 900314"/>
                  <a:gd name="connsiteX26" fmla="*/ 760880 w 1345128"/>
                  <a:gd name="connsiteY26" fmla="*/ 492516 h 900314"/>
                  <a:gd name="connsiteX27" fmla="*/ 768208 w 1345128"/>
                  <a:gd name="connsiteY27" fmla="*/ 489283 h 900314"/>
                  <a:gd name="connsiteX28" fmla="*/ 796853 w 1345128"/>
                  <a:gd name="connsiteY28" fmla="*/ 479204 h 900314"/>
                  <a:gd name="connsiteX29" fmla="*/ 811699 w 1345128"/>
                  <a:gd name="connsiteY29" fmla="*/ 475686 h 900314"/>
                  <a:gd name="connsiteX30" fmla="*/ 826736 w 1345128"/>
                  <a:gd name="connsiteY30" fmla="*/ 473024 h 900314"/>
                  <a:gd name="connsiteX31" fmla="*/ 887929 w 1345128"/>
                  <a:gd name="connsiteY31" fmla="*/ 471408 h 900314"/>
                  <a:gd name="connsiteX32" fmla="*/ 903251 w 1345128"/>
                  <a:gd name="connsiteY32" fmla="*/ 473119 h 900314"/>
                  <a:gd name="connsiteX33" fmla="*/ 918478 w 1345128"/>
                  <a:gd name="connsiteY33" fmla="*/ 475496 h 900314"/>
                  <a:gd name="connsiteX34" fmla="*/ 933609 w 1345128"/>
                  <a:gd name="connsiteY34" fmla="*/ 478729 h 900314"/>
                  <a:gd name="connsiteX35" fmla="*/ 948646 w 1345128"/>
                  <a:gd name="connsiteY35" fmla="*/ 482532 h 900314"/>
                  <a:gd name="connsiteX36" fmla="*/ 963492 w 1345128"/>
                  <a:gd name="connsiteY36" fmla="*/ 487001 h 900314"/>
                  <a:gd name="connsiteX37" fmla="*/ 970915 w 1345128"/>
                  <a:gd name="connsiteY37" fmla="*/ 489378 h 900314"/>
                  <a:gd name="connsiteX38" fmla="*/ 979385 w 1345128"/>
                  <a:gd name="connsiteY38" fmla="*/ 491945 h 900314"/>
                  <a:gd name="connsiteX39" fmla="*/ 1016120 w 1345128"/>
                  <a:gd name="connsiteY39" fmla="*/ 491375 h 900314"/>
                  <a:gd name="connsiteX40" fmla="*/ 1033060 w 1345128"/>
                  <a:gd name="connsiteY40" fmla="*/ 483863 h 900314"/>
                  <a:gd name="connsiteX41" fmla="*/ 1039817 w 1345128"/>
                  <a:gd name="connsiteY41" fmla="*/ 479585 h 900314"/>
                  <a:gd name="connsiteX42" fmla="*/ 1046384 w 1345128"/>
                  <a:gd name="connsiteY42" fmla="*/ 475686 h 900314"/>
                  <a:gd name="connsiteX43" fmla="*/ 1073887 w 1345128"/>
                  <a:gd name="connsiteY43" fmla="*/ 462280 h 900314"/>
                  <a:gd name="connsiteX44" fmla="*/ 1194750 w 1345128"/>
                  <a:gd name="connsiteY44" fmla="*/ 441172 h 900314"/>
                  <a:gd name="connsiteX45" fmla="*/ 1202840 w 1345128"/>
                  <a:gd name="connsiteY45" fmla="*/ 441267 h 900314"/>
                  <a:gd name="connsiteX46" fmla="*/ 1211690 w 1345128"/>
                  <a:gd name="connsiteY46" fmla="*/ 440887 h 900314"/>
                  <a:gd name="connsiteX47" fmla="*/ 1216068 w 1345128"/>
                  <a:gd name="connsiteY47" fmla="*/ 440412 h 900314"/>
                  <a:gd name="connsiteX48" fmla="*/ 1220446 w 1345128"/>
                  <a:gd name="connsiteY48" fmla="*/ 439556 h 900314"/>
                  <a:gd name="connsiteX49" fmla="*/ 1224824 w 1345128"/>
                  <a:gd name="connsiteY49" fmla="*/ 438605 h 900314"/>
                  <a:gd name="connsiteX50" fmla="*/ 1229011 w 1345128"/>
                  <a:gd name="connsiteY50" fmla="*/ 437274 h 900314"/>
                  <a:gd name="connsiteX51" fmla="*/ 1259369 w 1345128"/>
                  <a:gd name="connsiteY51" fmla="*/ 419779 h 900314"/>
                  <a:gd name="connsiteX52" fmla="*/ 1279355 w 1345128"/>
                  <a:gd name="connsiteY52" fmla="*/ 391160 h 900314"/>
                  <a:gd name="connsiteX53" fmla="*/ 1280973 w 1345128"/>
                  <a:gd name="connsiteY53" fmla="*/ 387072 h 900314"/>
                  <a:gd name="connsiteX54" fmla="*/ 1282210 w 1345128"/>
                  <a:gd name="connsiteY54" fmla="*/ 382888 h 900314"/>
                  <a:gd name="connsiteX55" fmla="*/ 1283352 w 1345128"/>
                  <a:gd name="connsiteY55" fmla="*/ 378609 h 900314"/>
                  <a:gd name="connsiteX56" fmla="*/ 1284113 w 1345128"/>
                  <a:gd name="connsiteY56" fmla="*/ 374331 h 900314"/>
                  <a:gd name="connsiteX57" fmla="*/ 1285065 w 1345128"/>
                  <a:gd name="connsiteY57" fmla="*/ 365679 h 900314"/>
                  <a:gd name="connsiteX58" fmla="*/ 1285446 w 1345128"/>
                  <a:gd name="connsiteY58" fmla="*/ 357597 h 900314"/>
                  <a:gd name="connsiteX59" fmla="*/ 1310570 w 1345128"/>
                  <a:gd name="connsiteY59" fmla="*/ 235609 h 900314"/>
                  <a:gd name="connsiteX60" fmla="*/ 1323798 w 1345128"/>
                  <a:gd name="connsiteY60" fmla="*/ 207180 h 900314"/>
                  <a:gd name="connsiteX61" fmla="*/ 1327510 w 1345128"/>
                  <a:gd name="connsiteY61" fmla="*/ 200049 h 900314"/>
                  <a:gd name="connsiteX62" fmla="*/ 1331126 w 1345128"/>
                  <a:gd name="connsiteY62" fmla="*/ 192728 h 900314"/>
                  <a:gd name="connsiteX63" fmla="*/ 1334362 w 1345128"/>
                  <a:gd name="connsiteY63" fmla="*/ 185216 h 900314"/>
                  <a:gd name="connsiteX64" fmla="*/ 1337217 w 1345128"/>
                  <a:gd name="connsiteY64" fmla="*/ 177515 h 900314"/>
                  <a:gd name="connsiteX65" fmla="*/ 1344354 w 1345128"/>
                  <a:gd name="connsiteY65" fmla="*/ 113145 h 900314"/>
                  <a:gd name="connsiteX66" fmla="*/ 1337597 w 1345128"/>
                  <a:gd name="connsiteY66" fmla="*/ 81484 h 900314"/>
                  <a:gd name="connsiteX67" fmla="*/ 1324464 w 1345128"/>
                  <a:gd name="connsiteY67" fmla="*/ 52104 h 900314"/>
                  <a:gd name="connsiteX68" fmla="*/ 1287730 w 1345128"/>
                  <a:gd name="connsiteY68" fmla="*/ 0 h 900314"/>
                  <a:gd name="connsiteX69" fmla="*/ 1321609 w 1345128"/>
                  <a:gd name="connsiteY69" fmla="*/ 53625 h 900314"/>
                  <a:gd name="connsiteX70" fmla="*/ 1333125 w 1345128"/>
                  <a:gd name="connsiteY70" fmla="*/ 82815 h 900314"/>
                  <a:gd name="connsiteX71" fmla="*/ 1338359 w 1345128"/>
                  <a:gd name="connsiteY71" fmla="*/ 113621 h 900314"/>
                  <a:gd name="connsiteX72" fmla="*/ 1329318 w 1345128"/>
                  <a:gd name="connsiteY72" fmla="*/ 174662 h 900314"/>
                  <a:gd name="connsiteX73" fmla="*/ 1326368 w 1345128"/>
                  <a:gd name="connsiteY73" fmla="*/ 181793 h 900314"/>
                  <a:gd name="connsiteX74" fmla="*/ 1323037 w 1345128"/>
                  <a:gd name="connsiteY74" fmla="*/ 188829 h 900314"/>
                  <a:gd name="connsiteX75" fmla="*/ 1319420 w 1345128"/>
                  <a:gd name="connsiteY75" fmla="*/ 195675 h 900314"/>
                  <a:gd name="connsiteX76" fmla="*/ 1315518 w 1345128"/>
                  <a:gd name="connsiteY76" fmla="*/ 202616 h 900314"/>
                  <a:gd name="connsiteX77" fmla="*/ 1300863 w 1345128"/>
                  <a:gd name="connsiteY77" fmla="*/ 231425 h 900314"/>
                  <a:gd name="connsiteX78" fmla="*/ 1271361 w 1345128"/>
                  <a:gd name="connsiteY78" fmla="*/ 356931 h 900314"/>
                  <a:gd name="connsiteX79" fmla="*/ 1270790 w 1345128"/>
                  <a:gd name="connsiteY79" fmla="*/ 364728 h 900314"/>
                  <a:gd name="connsiteX80" fmla="*/ 1269743 w 1345128"/>
                  <a:gd name="connsiteY80" fmla="*/ 371859 h 900314"/>
                  <a:gd name="connsiteX81" fmla="*/ 1268981 w 1345128"/>
                  <a:gd name="connsiteY81" fmla="*/ 375377 h 900314"/>
                  <a:gd name="connsiteX82" fmla="*/ 1267934 w 1345128"/>
                  <a:gd name="connsiteY82" fmla="*/ 378800 h 900314"/>
                  <a:gd name="connsiteX83" fmla="*/ 1266888 w 1345128"/>
                  <a:gd name="connsiteY83" fmla="*/ 382223 h 900314"/>
                  <a:gd name="connsiteX84" fmla="*/ 1265460 w 1345128"/>
                  <a:gd name="connsiteY84" fmla="*/ 385455 h 900314"/>
                  <a:gd name="connsiteX85" fmla="*/ 1248901 w 1345128"/>
                  <a:gd name="connsiteY85" fmla="*/ 408274 h 900314"/>
                  <a:gd name="connsiteX86" fmla="*/ 1224253 w 1345128"/>
                  <a:gd name="connsiteY86" fmla="*/ 421871 h 900314"/>
                  <a:gd name="connsiteX87" fmla="*/ 1220826 w 1345128"/>
                  <a:gd name="connsiteY87" fmla="*/ 422822 h 900314"/>
                  <a:gd name="connsiteX88" fmla="*/ 1217305 w 1345128"/>
                  <a:gd name="connsiteY88" fmla="*/ 423487 h 900314"/>
                  <a:gd name="connsiteX89" fmla="*/ 1213784 w 1345128"/>
                  <a:gd name="connsiteY89" fmla="*/ 424058 h 900314"/>
                  <a:gd name="connsiteX90" fmla="*/ 1210263 w 1345128"/>
                  <a:gd name="connsiteY90" fmla="*/ 424343 h 900314"/>
                  <a:gd name="connsiteX91" fmla="*/ 1203220 w 1345128"/>
                  <a:gd name="connsiteY91" fmla="*/ 424438 h 900314"/>
                  <a:gd name="connsiteX92" fmla="*/ 1195417 w 1345128"/>
                  <a:gd name="connsiteY92" fmla="*/ 424153 h 900314"/>
                  <a:gd name="connsiteX93" fmla="*/ 1130131 w 1345128"/>
                  <a:gd name="connsiteY93" fmla="*/ 427386 h 900314"/>
                  <a:gd name="connsiteX94" fmla="*/ 1122042 w 1345128"/>
                  <a:gd name="connsiteY94" fmla="*/ 428812 h 900314"/>
                  <a:gd name="connsiteX95" fmla="*/ 1113953 w 1345128"/>
                  <a:gd name="connsiteY95" fmla="*/ 430333 h 900314"/>
                  <a:gd name="connsiteX96" fmla="*/ 1097965 w 1345128"/>
                  <a:gd name="connsiteY96" fmla="*/ 434231 h 900314"/>
                  <a:gd name="connsiteX97" fmla="*/ 1066654 w 1345128"/>
                  <a:gd name="connsiteY97" fmla="*/ 444690 h 900314"/>
                  <a:gd name="connsiteX98" fmla="*/ 1036772 w 1345128"/>
                  <a:gd name="connsiteY98" fmla="*/ 458857 h 900314"/>
                  <a:gd name="connsiteX99" fmla="*/ 1029634 w 1345128"/>
                  <a:gd name="connsiteY99" fmla="*/ 463041 h 900314"/>
                  <a:gd name="connsiteX100" fmla="*/ 1026113 w 1345128"/>
                  <a:gd name="connsiteY100" fmla="*/ 465228 h 900314"/>
                  <a:gd name="connsiteX101" fmla="*/ 1024305 w 1345128"/>
                  <a:gd name="connsiteY101" fmla="*/ 466368 h 900314"/>
                  <a:gd name="connsiteX102" fmla="*/ 1022782 w 1345128"/>
                  <a:gd name="connsiteY102" fmla="*/ 467224 h 900314"/>
                  <a:gd name="connsiteX103" fmla="*/ 1010600 w 1345128"/>
                  <a:gd name="connsiteY103" fmla="*/ 472454 h 900314"/>
                  <a:gd name="connsiteX104" fmla="*/ 984334 w 1345128"/>
                  <a:gd name="connsiteY104" fmla="*/ 472454 h 900314"/>
                  <a:gd name="connsiteX105" fmla="*/ 969773 w 1345128"/>
                  <a:gd name="connsiteY105" fmla="*/ 467700 h 900314"/>
                  <a:gd name="connsiteX106" fmla="*/ 954166 w 1345128"/>
                  <a:gd name="connsiteY106" fmla="*/ 462850 h 900314"/>
                  <a:gd name="connsiteX107" fmla="*/ 889737 w 1345128"/>
                  <a:gd name="connsiteY107" fmla="*/ 450680 h 900314"/>
                  <a:gd name="connsiteX108" fmla="*/ 823786 w 1345128"/>
                  <a:gd name="connsiteY108" fmla="*/ 452106 h 900314"/>
                  <a:gd name="connsiteX109" fmla="*/ 807417 w 1345128"/>
                  <a:gd name="connsiteY109" fmla="*/ 454959 h 900314"/>
                  <a:gd name="connsiteX110" fmla="*/ 791238 w 1345128"/>
                  <a:gd name="connsiteY110" fmla="*/ 458762 h 900314"/>
                  <a:gd name="connsiteX111" fmla="*/ 759738 w 1345128"/>
                  <a:gd name="connsiteY111" fmla="*/ 469696 h 900314"/>
                  <a:gd name="connsiteX112" fmla="*/ 752505 w 1345128"/>
                  <a:gd name="connsiteY112" fmla="*/ 472929 h 900314"/>
                  <a:gd name="connsiteX113" fmla="*/ 746414 w 1345128"/>
                  <a:gd name="connsiteY113" fmla="*/ 475116 h 900314"/>
                  <a:gd name="connsiteX114" fmla="*/ 733566 w 1345128"/>
                  <a:gd name="connsiteY114" fmla="*/ 476827 h 900314"/>
                  <a:gd name="connsiteX115" fmla="*/ 720719 w 1345128"/>
                  <a:gd name="connsiteY115" fmla="*/ 475021 h 900314"/>
                  <a:gd name="connsiteX116" fmla="*/ 714533 w 1345128"/>
                  <a:gd name="connsiteY116" fmla="*/ 472834 h 900314"/>
                  <a:gd name="connsiteX117" fmla="*/ 713010 w 1345128"/>
                  <a:gd name="connsiteY117" fmla="*/ 472168 h 900314"/>
                  <a:gd name="connsiteX118" fmla="*/ 711202 w 1345128"/>
                  <a:gd name="connsiteY118" fmla="*/ 471313 h 900314"/>
                  <a:gd name="connsiteX119" fmla="*/ 707490 w 1345128"/>
                  <a:gd name="connsiteY119" fmla="*/ 469601 h 900314"/>
                  <a:gd name="connsiteX120" fmla="*/ 647059 w 1345128"/>
                  <a:gd name="connsiteY120" fmla="*/ 446211 h 900314"/>
                  <a:gd name="connsiteX121" fmla="*/ 584819 w 1345128"/>
                  <a:gd name="connsiteY121" fmla="*/ 428527 h 900314"/>
                  <a:gd name="connsiteX122" fmla="*/ 456437 w 1345128"/>
                  <a:gd name="connsiteY122" fmla="*/ 411792 h 900314"/>
                  <a:gd name="connsiteX123" fmla="*/ 440164 w 1345128"/>
                  <a:gd name="connsiteY123" fmla="*/ 411697 h 900314"/>
                  <a:gd name="connsiteX124" fmla="*/ 423890 w 1345128"/>
                  <a:gd name="connsiteY124" fmla="*/ 411983 h 900314"/>
                  <a:gd name="connsiteX125" fmla="*/ 391533 w 1345128"/>
                  <a:gd name="connsiteY125" fmla="*/ 414169 h 900314"/>
                  <a:gd name="connsiteX126" fmla="*/ 383444 w 1345128"/>
                  <a:gd name="connsiteY126" fmla="*/ 414930 h 900314"/>
                  <a:gd name="connsiteX127" fmla="*/ 375354 w 1345128"/>
                  <a:gd name="connsiteY127" fmla="*/ 415976 h 900314"/>
                  <a:gd name="connsiteX128" fmla="*/ 359271 w 1345128"/>
                  <a:gd name="connsiteY128" fmla="*/ 418258 h 900314"/>
                  <a:gd name="connsiteX129" fmla="*/ 343283 w 1345128"/>
                  <a:gd name="connsiteY129" fmla="*/ 421015 h 900314"/>
                  <a:gd name="connsiteX130" fmla="*/ 327390 w 1345128"/>
                  <a:gd name="connsiteY130" fmla="*/ 424438 h 900314"/>
                  <a:gd name="connsiteX131" fmla="*/ 311592 w 1345128"/>
                  <a:gd name="connsiteY131" fmla="*/ 428336 h 900314"/>
                  <a:gd name="connsiteX132" fmla="*/ 295984 w 1345128"/>
                  <a:gd name="connsiteY132" fmla="*/ 432710 h 900314"/>
                  <a:gd name="connsiteX133" fmla="*/ 280472 w 1345128"/>
                  <a:gd name="connsiteY133" fmla="*/ 437464 h 900314"/>
                  <a:gd name="connsiteX134" fmla="*/ 265150 w 1345128"/>
                  <a:gd name="connsiteY134" fmla="*/ 442979 h 900314"/>
                  <a:gd name="connsiteX135" fmla="*/ 206050 w 1345128"/>
                  <a:gd name="connsiteY135" fmla="*/ 469696 h 900314"/>
                  <a:gd name="connsiteX136" fmla="*/ 198913 w 1345128"/>
                  <a:gd name="connsiteY136" fmla="*/ 473500 h 900314"/>
                  <a:gd name="connsiteX137" fmla="*/ 191870 w 1345128"/>
                  <a:gd name="connsiteY137" fmla="*/ 477588 h 900314"/>
                  <a:gd name="connsiteX138" fmla="*/ 177881 w 1345128"/>
                  <a:gd name="connsiteY138" fmla="*/ 485765 h 900314"/>
                  <a:gd name="connsiteX139" fmla="*/ 164367 w 1345128"/>
                  <a:gd name="connsiteY139" fmla="*/ 494702 h 900314"/>
                  <a:gd name="connsiteX140" fmla="*/ 157610 w 1345128"/>
                  <a:gd name="connsiteY140" fmla="*/ 499171 h 900314"/>
                  <a:gd name="connsiteX141" fmla="*/ 150948 w 1345128"/>
                  <a:gd name="connsiteY141" fmla="*/ 503735 h 900314"/>
                  <a:gd name="connsiteX142" fmla="*/ 137910 w 1345128"/>
                  <a:gd name="connsiteY142" fmla="*/ 513433 h 900314"/>
                  <a:gd name="connsiteX143" fmla="*/ 131439 w 1345128"/>
                  <a:gd name="connsiteY143" fmla="*/ 518282 h 900314"/>
                  <a:gd name="connsiteX144" fmla="*/ 125253 w 1345128"/>
                  <a:gd name="connsiteY144" fmla="*/ 523512 h 900314"/>
                  <a:gd name="connsiteX145" fmla="*/ 112881 w 1345128"/>
                  <a:gd name="connsiteY145" fmla="*/ 533971 h 900314"/>
                  <a:gd name="connsiteX146" fmla="*/ 101080 w 1345128"/>
                  <a:gd name="connsiteY146" fmla="*/ 545095 h 900314"/>
                  <a:gd name="connsiteX147" fmla="*/ 95180 w 1345128"/>
                  <a:gd name="connsiteY147" fmla="*/ 550705 h 900314"/>
                  <a:gd name="connsiteX148" fmla="*/ 89565 w 1345128"/>
                  <a:gd name="connsiteY148" fmla="*/ 556600 h 900314"/>
                  <a:gd name="connsiteX149" fmla="*/ 78525 w 1345128"/>
                  <a:gd name="connsiteY149" fmla="*/ 568485 h 900314"/>
                  <a:gd name="connsiteX150" fmla="*/ 68247 w 1345128"/>
                  <a:gd name="connsiteY150" fmla="*/ 581035 h 900314"/>
                  <a:gd name="connsiteX151" fmla="*/ 63203 w 1345128"/>
                  <a:gd name="connsiteY151" fmla="*/ 587406 h 900314"/>
                  <a:gd name="connsiteX152" fmla="*/ 58445 w 1345128"/>
                  <a:gd name="connsiteY152" fmla="*/ 594061 h 900314"/>
                  <a:gd name="connsiteX153" fmla="*/ 53782 w 1345128"/>
                  <a:gd name="connsiteY153" fmla="*/ 600717 h 900314"/>
                  <a:gd name="connsiteX154" fmla="*/ 51402 w 1345128"/>
                  <a:gd name="connsiteY154" fmla="*/ 604045 h 900314"/>
                  <a:gd name="connsiteX155" fmla="*/ 49214 w 1345128"/>
                  <a:gd name="connsiteY155" fmla="*/ 607468 h 900314"/>
                  <a:gd name="connsiteX156" fmla="*/ 40648 w 1345128"/>
                  <a:gd name="connsiteY156" fmla="*/ 621254 h 900314"/>
                  <a:gd name="connsiteX157" fmla="*/ 25993 w 1345128"/>
                  <a:gd name="connsiteY157" fmla="*/ 650159 h 900314"/>
                  <a:gd name="connsiteX158" fmla="*/ 12 w 1345128"/>
                  <a:gd name="connsiteY158" fmla="*/ 775664 h 900314"/>
                  <a:gd name="connsiteX159" fmla="*/ 25041 w 1345128"/>
                  <a:gd name="connsiteY159" fmla="*/ 900315 h 900314"/>
                  <a:gd name="connsiteX160" fmla="*/ 9624 w 1345128"/>
                  <a:gd name="connsiteY160" fmla="*/ 838798 h 900314"/>
                  <a:gd name="connsiteX161" fmla="*/ 6007 w 1345128"/>
                  <a:gd name="connsiteY161" fmla="*/ 775759 h 900314"/>
                  <a:gd name="connsiteX162" fmla="*/ 14477 w 1345128"/>
                  <a:gd name="connsiteY162" fmla="*/ 713482 h 900314"/>
                  <a:gd name="connsiteX163" fmla="*/ 35700 w 1345128"/>
                  <a:gd name="connsiteY163" fmla="*/ 654627 h 900314"/>
                  <a:gd name="connsiteX164" fmla="*/ 50641 w 1345128"/>
                  <a:gd name="connsiteY164" fmla="*/ 627149 h 900314"/>
                  <a:gd name="connsiteX165" fmla="*/ 59206 w 1345128"/>
                  <a:gd name="connsiteY165" fmla="*/ 614123 h 900314"/>
                  <a:gd name="connsiteX166" fmla="*/ 61395 w 1345128"/>
                  <a:gd name="connsiteY166" fmla="*/ 610890 h 900314"/>
                  <a:gd name="connsiteX167" fmla="*/ 63774 w 1345128"/>
                  <a:gd name="connsiteY167" fmla="*/ 607753 h 900314"/>
                  <a:gd name="connsiteX168" fmla="*/ 68437 w 1345128"/>
                  <a:gd name="connsiteY168" fmla="*/ 601478 h 900314"/>
                  <a:gd name="connsiteX169" fmla="*/ 73101 w 1345128"/>
                  <a:gd name="connsiteY169" fmla="*/ 595202 h 900314"/>
                  <a:gd name="connsiteX170" fmla="*/ 78145 w 1345128"/>
                  <a:gd name="connsiteY170" fmla="*/ 589212 h 900314"/>
                  <a:gd name="connsiteX171" fmla="*/ 88423 w 1345128"/>
                  <a:gd name="connsiteY171" fmla="*/ 577422 h 900314"/>
                  <a:gd name="connsiteX172" fmla="*/ 99367 w 1345128"/>
                  <a:gd name="connsiteY172" fmla="*/ 566203 h 900314"/>
                  <a:gd name="connsiteX173" fmla="*/ 104887 w 1345128"/>
                  <a:gd name="connsiteY173" fmla="*/ 560688 h 900314"/>
                  <a:gd name="connsiteX174" fmla="*/ 110692 w 1345128"/>
                  <a:gd name="connsiteY174" fmla="*/ 555459 h 900314"/>
                  <a:gd name="connsiteX175" fmla="*/ 122398 w 1345128"/>
                  <a:gd name="connsiteY175" fmla="*/ 545000 h 900314"/>
                  <a:gd name="connsiteX176" fmla="*/ 134579 w 1345128"/>
                  <a:gd name="connsiteY176" fmla="*/ 535207 h 900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</a:cxnLst>
                <a:rect l="l" t="t" r="r" b="b"/>
                <a:pathLst>
                  <a:path w="1345128" h="900314">
                    <a:moveTo>
                      <a:pt x="134674" y="535397"/>
                    </a:moveTo>
                    <a:lnTo>
                      <a:pt x="140765" y="530453"/>
                    </a:lnTo>
                    <a:lnTo>
                      <a:pt x="147141" y="525889"/>
                    </a:lnTo>
                    <a:lnTo>
                      <a:pt x="159894" y="516761"/>
                    </a:lnTo>
                    <a:cubicBezTo>
                      <a:pt x="161988" y="515240"/>
                      <a:pt x="164177" y="513814"/>
                      <a:pt x="166461" y="512387"/>
                    </a:cubicBezTo>
                    <a:lnTo>
                      <a:pt x="173122" y="508204"/>
                    </a:lnTo>
                    <a:lnTo>
                      <a:pt x="186351" y="499837"/>
                    </a:lnTo>
                    <a:lnTo>
                      <a:pt x="200055" y="492135"/>
                    </a:lnTo>
                    <a:cubicBezTo>
                      <a:pt x="202339" y="490899"/>
                      <a:pt x="204623" y="489568"/>
                      <a:pt x="206907" y="488332"/>
                    </a:cubicBezTo>
                    <a:lnTo>
                      <a:pt x="213949" y="484814"/>
                    </a:lnTo>
                    <a:cubicBezTo>
                      <a:pt x="251160" y="465798"/>
                      <a:pt x="290750" y="451916"/>
                      <a:pt x="331482" y="443169"/>
                    </a:cubicBezTo>
                    <a:lnTo>
                      <a:pt x="346804" y="440031"/>
                    </a:lnTo>
                    <a:lnTo>
                      <a:pt x="362221" y="437559"/>
                    </a:lnTo>
                    <a:cubicBezTo>
                      <a:pt x="367360" y="436608"/>
                      <a:pt x="372594" y="436228"/>
                      <a:pt x="377733" y="435563"/>
                    </a:cubicBezTo>
                    <a:lnTo>
                      <a:pt x="385537" y="434612"/>
                    </a:lnTo>
                    <a:lnTo>
                      <a:pt x="393341" y="433946"/>
                    </a:lnTo>
                    <a:cubicBezTo>
                      <a:pt x="403714" y="432995"/>
                      <a:pt x="414183" y="432615"/>
                      <a:pt x="424556" y="432140"/>
                    </a:cubicBezTo>
                    <a:lnTo>
                      <a:pt x="440164" y="432140"/>
                    </a:lnTo>
                    <a:cubicBezTo>
                      <a:pt x="445398" y="431949"/>
                      <a:pt x="450632" y="432235"/>
                      <a:pt x="455771" y="432330"/>
                    </a:cubicBezTo>
                    <a:cubicBezTo>
                      <a:pt x="539138" y="434992"/>
                      <a:pt x="622030" y="455434"/>
                      <a:pt x="698354" y="489378"/>
                    </a:cubicBezTo>
                    <a:lnTo>
                      <a:pt x="701876" y="490994"/>
                    </a:lnTo>
                    <a:lnTo>
                      <a:pt x="703684" y="491755"/>
                    </a:lnTo>
                    <a:lnTo>
                      <a:pt x="705873" y="492706"/>
                    </a:lnTo>
                    <a:cubicBezTo>
                      <a:pt x="708728" y="493942"/>
                      <a:pt x="711773" y="494893"/>
                      <a:pt x="714723" y="495748"/>
                    </a:cubicBezTo>
                    <a:cubicBezTo>
                      <a:pt x="720814" y="497365"/>
                      <a:pt x="727095" y="498220"/>
                      <a:pt x="733376" y="498220"/>
                    </a:cubicBezTo>
                    <a:cubicBezTo>
                      <a:pt x="739657" y="498220"/>
                      <a:pt x="745938" y="497365"/>
                      <a:pt x="752029" y="495653"/>
                    </a:cubicBezTo>
                    <a:cubicBezTo>
                      <a:pt x="755074" y="494798"/>
                      <a:pt x="758025" y="493752"/>
                      <a:pt x="760880" y="492516"/>
                    </a:cubicBezTo>
                    <a:lnTo>
                      <a:pt x="768208" y="489283"/>
                    </a:lnTo>
                    <a:cubicBezTo>
                      <a:pt x="777439" y="485290"/>
                      <a:pt x="787051" y="481962"/>
                      <a:pt x="796853" y="479204"/>
                    </a:cubicBezTo>
                    <a:cubicBezTo>
                      <a:pt x="801802" y="477968"/>
                      <a:pt x="806655" y="476637"/>
                      <a:pt x="811699" y="475686"/>
                    </a:cubicBezTo>
                    <a:cubicBezTo>
                      <a:pt x="816648" y="474545"/>
                      <a:pt x="821692" y="473880"/>
                      <a:pt x="826736" y="473024"/>
                    </a:cubicBezTo>
                    <a:cubicBezTo>
                      <a:pt x="846911" y="469982"/>
                      <a:pt x="867468" y="469791"/>
                      <a:pt x="887929" y="471408"/>
                    </a:cubicBezTo>
                    <a:cubicBezTo>
                      <a:pt x="893068" y="471978"/>
                      <a:pt x="898112" y="472359"/>
                      <a:pt x="903251" y="473119"/>
                    </a:cubicBezTo>
                    <a:lnTo>
                      <a:pt x="918478" y="475496"/>
                    </a:lnTo>
                    <a:lnTo>
                      <a:pt x="933609" y="478729"/>
                    </a:lnTo>
                    <a:cubicBezTo>
                      <a:pt x="938653" y="479775"/>
                      <a:pt x="943602" y="481296"/>
                      <a:pt x="948646" y="482532"/>
                    </a:cubicBezTo>
                    <a:cubicBezTo>
                      <a:pt x="953690" y="483768"/>
                      <a:pt x="958544" y="485385"/>
                      <a:pt x="963492" y="487001"/>
                    </a:cubicBezTo>
                    <a:lnTo>
                      <a:pt x="970915" y="489378"/>
                    </a:lnTo>
                    <a:cubicBezTo>
                      <a:pt x="973199" y="490044"/>
                      <a:pt x="976435" y="491279"/>
                      <a:pt x="979385" y="491945"/>
                    </a:cubicBezTo>
                    <a:cubicBezTo>
                      <a:pt x="991376" y="495083"/>
                      <a:pt x="1004224" y="494798"/>
                      <a:pt x="1016120" y="491375"/>
                    </a:cubicBezTo>
                    <a:cubicBezTo>
                      <a:pt x="1022116" y="489663"/>
                      <a:pt x="1027826" y="487096"/>
                      <a:pt x="1033060" y="483863"/>
                    </a:cubicBezTo>
                    <a:lnTo>
                      <a:pt x="1039817" y="479585"/>
                    </a:lnTo>
                    <a:lnTo>
                      <a:pt x="1046384" y="475686"/>
                    </a:lnTo>
                    <a:cubicBezTo>
                      <a:pt x="1055234" y="470647"/>
                      <a:pt x="1064465" y="466178"/>
                      <a:pt x="1073887" y="462280"/>
                    </a:cubicBezTo>
                    <a:cubicBezTo>
                      <a:pt x="1111764" y="446592"/>
                      <a:pt x="1153352" y="440031"/>
                      <a:pt x="1194750" y="441172"/>
                    </a:cubicBezTo>
                    <a:cubicBezTo>
                      <a:pt x="1197415" y="441172"/>
                      <a:pt x="1199699" y="441267"/>
                      <a:pt x="1202840" y="441267"/>
                    </a:cubicBezTo>
                    <a:cubicBezTo>
                      <a:pt x="1205790" y="441267"/>
                      <a:pt x="1208740" y="441267"/>
                      <a:pt x="1211690" y="440887"/>
                    </a:cubicBezTo>
                    <a:lnTo>
                      <a:pt x="1216068" y="440412"/>
                    </a:lnTo>
                    <a:cubicBezTo>
                      <a:pt x="1217496" y="440317"/>
                      <a:pt x="1219018" y="439841"/>
                      <a:pt x="1220446" y="439556"/>
                    </a:cubicBezTo>
                    <a:lnTo>
                      <a:pt x="1224824" y="438605"/>
                    </a:lnTo>
                    <a:cubicBezTo>
                      <a:pt x="1226251" y="438225"/>
                      <a:pt x="1227679" y="437749"/>
                      <a:pt x="1229011" y="437274"/>
                    </a:cubicBezTo>
                    <a:cubicBezTo>
                      <a:pt x="1240241" y="433661"/>
                      <a:pt x="1250709" y="427671"/>
                      <a:pt x="1259369" y="419779"/>
                    </a:cubicBezTo>
                    <a:cubicBezTo>
                      <a:pt x="1268030" y="411792"/>
                      <a:pt x="1274882" y="401999"/>
                      <a:pt x="1279355" y="391160"/>
                    </a:cubicBezTo>
                    <a:lnTo>
                      <a:pt x="1280973" y="387072"/>
                    </a:lnTo>
                    <a:lnTo>
                      <a:pt x="1282210" y="382888"/>
                    </a:lnTo>
                    <a:cubicBezTo>
                      <a:pt x="1282590" y="381462"/>
                      <a:pt x="1283066" y="380131"/>
                      <a:pt x="1283352" y="378609"/>
                    </a:cubicBezTo>
                    <a:lnTo>
                      <a:pt x="1284113" y="374331"/>
                    </a:lnTo>
                    <a:cubicBezTo>
                      <a:pt x="1284779" y="371478"/>
                      <a:pt x="1284874" y="368531"/>
                      <a:pt x="1285065" y="365679"/>
                    </a:cubicBezTo>
                    <a:cubicBezTo>
                      <a:pt x="1285350" y="362636"/>
                      <a:pt x="1285350" y="360164"/>
                      <a:pt x="1285446" y="357597"/>
                    </a:cubicBezTo>
                    <a:cubicBezTo>
                      <a:pt x="1286873" y="315952"/>
                      <a:pt x="1294867" y="274306"/>
                      <a:pt x="1310570" y="235609"/>
                    </a:cubicBezTo>
                    <a:cubicBezTo>
                      <a:pt x="1314567" y="226006"/>
                      <a:pt x="1318754" y="216403"/>
                      <a:pt x="1323798" y="207180"/>
                    </a:cubicBezTo>
                    <a:lnTo>
                      <a:pt x="1327510" y="200049"/>
                    </a:lnTo>
                    <a:cubicBezTo>
                      <a:pt x="1328747" y="197577"/>
                      <a:pt x="1330079" y="195200"/>
                      <a:pt x="1331126" y="192728"/>
                    </a:cubicBezTo>
                    <a:cubicBezTo>
                      <a:pt x="1332173" y="190256"/>
                      <a:pt x="1333410" y="187783"/>
                      <a:pt x="1334362" y="185216"/>
                    </a:cubicBezTo>
                    <a:lnTo>
                      <a:pt x="1337217" y="177515"/>
                    </a:lnTo>
                    <a:cubicBezTo>
                      <a:pt x="1344069" y="156787"/>
                      <a:pt x="1346543" y="134729"/>
                      <a:pt x="1344354" y="113145"/>
                    </a:cubicBezTo>
                    <a:cubicBezTo>
                      <a:pt x="1343308" y="102401"/>
                      <a:pt x="1341024" y="91752"/>
                      <a:pt x="1337597" y="81484"/>
                    </a:cubicBezTo>
                    <a:cubicBezTo>
                      <a:pt x="1334172" y="71215"/>
                      <a:pt x="1329699" y="61422"/>
                      <a:pt x="1324464" y="52104"/>
                    </a:cubicBezTo>
                    <a:cubicBezTo>
                      <a:pt x="1314091" y="33468"/>
                      <a:pt x="1301529" y="16069"/>
                      <a:pt x="1287730" y="0"/>
                    </a:cubicBezTo>
                    <a:cubicBezTo>
                      <a:pt x="1300672" y="16829"/>
                      <a:pt x="1312283" y="34704"/>
                      <a:pt x="1321609" y="53625"/>
                    </a:cubicBezTo>
                    <a:cubicBezTo>
                      <a:pt x="1326272" y="63133"/>
                      <a:pt x="1330270" y="72831"/>
                      <a:pt x="1333125" y="82815"/>
                    </a:cubicBezTo>
                    <a:cubicBezTo>
                      <a:pt x="1335980" y="92893"/>
                      <a:pt x="1337788" y="103162"/>
                      <a:pt x="1338359" y="113621"/>
                    </a:cubicBezTo>
                    <a:cubicBezTo>
                      <a:pt x="1339596" y="134348"/>
                      <a:pt x="1336455" y="155266"/>
                      <a:pt x="1329318" y="174662"/>
                    </a:cubicBezTo>
                    <a:lnTo>
                      <a:pt x="1326368" y="181793"/>
                    </a:lnTo>
                    <a:cubicBezTo>
                      <a:pt x="1325416" y="184170"/>
                      <a:pt x="1324179" y="186452"/>
                      <a:pt x="1323037" y="188829"/>
                    </a:cubicBezTo>
                    <a:cubicBezTo>
                      <a:pt x="1321990" y="191206"/>
                      <a:pt x="1320658" y="193393"/>
                      <a:pt x="1319420" y="195675"/>
                    </a:cubicBezTo>
                    <a:lnTo>
                      <a:pt x="1315518" y="202616"/>
                    </a:lnTo>
                    <a:cubicBezTo>
                      <a:pt x="1310094" y="211934"/>
                      <a:pt x="1305336" y="221632"/>
                      <a:pt x="1300863" y="231425"/>
                    </a:cubicBezTo>
                    <a:cubicBezTo>
                      <a:pt x="1283447" y="270979"/>
                      <a:pt x="1274025" y="313860"/>
                      <a:pt x="1271361" y="356931"/>
                    </a:cubicBezTo>
                    <a:cubicBezTo>
                      <a:pt x="1271170" y="359593"/>
                      <a:pt x="1271075" y="362446"/>
                      <a:pt x="1270790" y="364728"/>
                    </a:cubicBezTo>
                    <a:cubicBezTo>
                      <a:pt x="1270504" y="367105"/>
                      <a:pt x="1270409" y="369482"/>
                      <a:pt x="1269743" y="371859"/>
                    </a:cubicBezTo>
                    <a:lnTo>
                      <a:pt x="1268981" y="375377"/>
                    </a:lnTo>
                    <a:cubicBezTo>
                      <a:pt x="1268696" y="376518"/>
                      <a:pt x="1268315" y="377659"/>
                      <a:pt x="1267934" y="378800"/>
                    </a:cubicBezTo>
                    <a:lnTo>
                      <a:pt x="1266888" y="382223"/>
                    </a:lnTo>
                    <a:lnTo>
                      <a:pt x="1265460" y="385455"/>
                    </a:lnTo>
                    <a:cubicBezTo>
                      <a:pt x="1261654" y="394203"/>
                      <a:pt x="1255943" y="401999"/>
                      <a:pt x="1248901" y="408274"/>
                    </a:cubicBezTo>
                    <a:cubicBezTo>
                      <a:pt x="1241763" y="414550"/>
                      <a:pt x="1233293" y="419209"/>
                      <a:pt x="1224253" y="421871"/>
                    </a:cubicBezTo>
                    <a:lnTo>
                      <a:pt x="1220826" y="422822"/>
                    </a:lnTo>
                    <a:lnTo>
                      <a:pt x="1217305" y="423487"/>
                    </a:lnTo>
                    <a:cubicBezTo>
                      <a:pt x="1216163" y="423677"/>
                      <a:pt x="1215021" y="423963"/>
                      <a:pt x="1213784" y="424058"/>
                    </a:cubicBezTo>
                    <a:lnTo>
                      <a:pt x="1210263" y="424343"/>
                    </a:lnTo>
                    <a:cubicBezTo>
                      <a:pt x="1207884" y="424628"/>
                      <a:pt x="1205600" y="424533"/>
                      <a:pt x="1203220" y="424438"/>
                    </a:cubicBezTo>
                    <a:cubicBezTo>
                      <a:pt x="1201032" y="424438"/>
                      <a:pt x="1197986" y="424248"/>
                      <a:pt x="1195417" y="424153"/>
                    </a:cubicBezTo>
                    <a:cubicBezTo>
                      <a:pt x="1173718" y="423107"/>
                      <a:pt x="1151734" y="424153"/>
                      <a:pt x="1130131" y="427386"/>
                    </a:cubicBezTo>
                    <a:cubicBezTo>
                      <a:pt x="1127371" y="427671"/>
                      <a:pt x="1124707" y="428336"/>
                      <a:pt x="1122042" y="428812"/>
                    </a:cubicBezTo>
                    <a:cubicBezTo>
                      <a:pt x="1119377" y="429287"/>
                      <a:pt x="1116617" y="429763"/>
                      <a:pt x="1113953" y="430333"/>
                    </a:cubicBezTo>
                    <a:cubicBezTo>
                      <a:pt x="1108623" y="431569"/>
                      <a:pt x="1103199" y="432710"/>
                      <a:pt x="1097965" y="434231"/>
                    </a:cubicBezTo>
                    <a:cubicBezTo>
                      <a:pt x="1087306" y="436989"/>
                      <a:pt x="1076932" y="440602"/>
                      <a:pt x="1066654" y="444690"/>
                    </a:cubicBezTo>
                    <a:cubicBezTo>
                      <a:pt x="1056471" y="448779"/>
                      <a:pt x="1046384" y="453438"/>
                      <a:pt x="1036772" y="458857"/>
                    </a:cubicBezTo>
                    <a:lnTo>
                      <a:pt x="1029634" y="463041"/>
                    </a:lnTo>
                    <a:lnTo>
                      <a:pt x="1026113" y="465228"/>
                    </a:lnTo>
                    <a:lnTo>
                      <a:pt x="1024305" y="466368"/>
                    </a:lnTo>
                    <a:lnTo>
                      <a:pt x="1022782" y="467224"/>
                    </a:lnTo>
                    <a:cubicBezTo>
                      <a:pt x="1018975" y="469506"/>
                      <a:pt x="1014883" y="471313"/>
                      <a:pt x="1010600" y="472454"/>
                    </a:cubicBezTo>
                    <a:cubicBezTo>
                      <a:pt x="1002035" y="474736"/>
                      <a:pt x="992899" y="474831"/>
                      <a:pt x="984334" y="472454"/>
                    </a:cubicBezTo>
                    <a:cubicBezTo>
                      <a:pt x="980527" y="471408"/>
                      <a:pt x="974912" y="469411"/>
                      <a:pt x="969773" y="467700"/>
                    </a:cubicBezTo>
                    <a:cubicBezTo>
                      <a:pt x="964634" y="465988"/>
                      <a:pt x="959495" y="464182"/>
                      <a:pt x="954166" y="462850"/>
                    </a:cubicBezTo>
                    <a:cubicBezTo>
                      <a:pt x="933229" y="456670"/>
                      <a:pt x="911626" y="452582"/>
                      <a:pt x="889737" y="450680"/>
                    </a:cubicBezTo>
                    <a:cubicBezTo>
                      <a:pt x="867848" y="448779"/>
                      <a:pt x="845674" y="448969"/>
                      <a:pt x="823786" y="452106"/>
                    </a:cubicBezTo>
                    <a:cubicBezTo>
                      <a:pt x="818361" y="452962"/>
                      <a:pt x="812841" y="453723"/>
                      <a:pt x="807417" y="454959"/>
                    </a:cubicBezTo>
                    <a:cubicBezTo>
                      <a:pt x="801992" y="456005"/>
                      <a:pt x="796568" y="457336"/>
                      <a:pt x="791238" y="458762"/>
                    </a:cubicBezTo>
                    <a:cubicBezTo>
                      <a:pt x="780579" y="461710"/>
                      <a:pt x="770016" y="465323"/>
                      <a:pt x="759738" y="469696"/>
                    </a:cubicBezTo>
                    <a:lnTo>
                      <a:pt x="752505" y="472929"/>
                    </a:lnTo>
                    <a:cubicBezTo>
                      <a:pt x="750506" y="473785"/>
                      <a:pt x="748508" y="474450"/>
                      <a:pt x="746414" y="475116"/>
                    </a:cubicBezTo>
                    <a:cubicBezTo>
                      <a:pt x="742227" y="476257"/>
                      <a:pt x="737944" y="476827"/>
                      <a:pt x="733566" y="476827"/>
                    </a:cubicBezTo>
                    <a:cubicBezTo>
                      <a:pt x="729189" y="476827"/>
                      <a:pt x="724906" y="476162"/>
                      <a:pt x="720719" y="475021"/>
                    </a:cubicBezTo>
                    <a:cubicBezTo>
                      <a:pt x="718625" y="474450"/>
                      <a:pt x="716531" y="473690"/>
                      <a:pt x="714533" y="472834"/>
                    </a:cubicBezTo>
                    <a:lnTo>
                      <a:pt x="713010" y="472168"/>
                    </a:lnTo>
                    <a:lnTo>
                      <a:pt x="711202" y="471313"/>
                    </a:lnTo>
                    <a:lnTo>
                      <a:pt x="707490" y="469601"/>
                    </a:lnTo>
                    <a:cubicBezTo>
                      <a:pt x="687695" y="460854"/>
                      <a:pt x="667615" y="453057"/>
                      <a:pt x="647059" y="446211"/>
                    </a:cubicBezTo>
                    <a:cubicBezTo>
                      <a:pt x="626598" y="439366"/>
                      <a:pt x="605851" y="433471"/>
                      <a:pt x="584819" y="428527"/>
                    </a:cubicBezTo>
                    <a:cubicBezTo>
                      <a:pt x="542755" y="418733"/>
                      <a:pt x="499739" y="412743"/>
                      <a:pt x="456437" y="411792"/>
                    </a:cubicBezTo>
                    <a:cubicBezTo>
                      <a:pt x="451013" y="411792"/>
                      <a:pt x="445588" y="411602"/>
                      <a:pt x="440164" y="411697"/>
                    </a:cubicBezTo>
                    <a:lnTo>
                      <a:pt x="423890" y="411983"/>
                    </a:lnTo>
                    <a:cubicBezTo>
                      <a:pt x="413041" y="412553"/>
                      <a:pt x="402287" y="413028"/>
                      <a:pt x="391533" y="414169"/>
                    </a:cubicBezTo>
                    <a:lnTo>
                      <a:pt x="383444" y="414930"/>
                    </a:lnTo>
                    <a:lnTo>
                      <a:pt x="375354" y="415976"/>
                    </a:lnTo>
                    <a:cubicBezTo>
                      <a:pt x="370025" y="416737"/>
                      <a:pt x="364600" y="417212"/>
                      <a:pt x="359271" y="418258"/>
                    </a:cubicBezTo>
                    <a:lnTo>
                      <a:pt x="343283" y="421015"/>
                    </a:lnTo>
                    <a:lnTo>
                      <a:pt x="327390" y="424438"/>
                    </a:lnTo>
                    <a:cubicBezTo>
                      <a:pt x="322060" y="425484"/>
                      <a:pt x="316826" y="427005"/>
                      <a:pt x="311592" y="428336"/>
                    </a:cubicBezTo>
                    <a:cubicBezTo>
                      <a:pt x="306357" y="429668"/>
                      <a:pt x="301123" y="430999"/>
                      <a:pt x="295984" y="432710"/>
                    </a:cubicBezTo>
                    <a:cubicBezTo>
                      <a:pt x="290845" y="434326"/>
                      <a:pt x="285611" y="435848"/>
                      <a:pt x="280472" y="437464"/>
                    </a:cubicBezTo>
                    <a:lnTo>
                      <a:pt x="265150" y="442979"/>
                    </a:lnTo>
                    <a:cubicBezTo>
                      <a:pt x="244974" y="450775"/>
                      <a:pt x="224989" y="459333"/>
                      <a:pt x="206050" y="469696"/>
                    </a:cubicBezTo>
                    <a:lnTo>
                      <a:pt x="198913" y="473500"/>
                    </a:lnTo>
                    <a:cubicBezTo>
                      <a:pt x="196534" y="474831"/>
                      <a:pt x="194250" y="476257"/>
                      <a:pt x="191870" y="477588"/>
                    </a:cubicBezTo>
                    <a:lnTo>
                      <a:pt x="177881" y="485765"/>
                    </a:lnTo>
                    <a:lnTo>
                      <a:pt x="164367" y="494702"/>
                    </a:lnTo>
                    <a:lnTo>
                      <a:pt x="157610" y="499171"/>
                    </a:lnTo>
                    <a:cubicBezTo>
                      <a:pt x="155326" y="500692"/>
                      <a:pt x="153137" y="502119"/>
                      <a:pt x="150948" y="503735"/>
                    </a:cubicBezTo>
                    <a:lnTo>
                      <a:pt x="137910" y="513433"/>
                    </a:lnTo>
                    <a:lnTo>
                      <a:pt x="131439" y="518282"/>
                    </a:lnTo>
                    <a:lnTo>
                      <a:pt x="125253" y="523512"/>
                    </a:lnTo>
                    <a:lnTo>
                      <a:pt x="112881" y="533971"/>
                    </a:lnTo>
                    <a:cubicBezTo>
                      <a:pt x="108884" y="537584"/>
                      <a:pt x="104982" y="541387"/>
                      <a:pt x="101080" y="545095"/>
                    </a:cubicBezTo>
                    <a:lnTo>
                      <a:pt x="95180" y="550705"/>
                    </a:lnTo>
                    <a:cubicBezTo>
                      <a:pt x="93181" y="552511"/>
                      <a:pt x="91468" y="554603"/>
                      <a:pt x="89565" y="556600"/>
                    </a:cubicBezTo>
                    <a:lnTo>
                      <a:pt x="78525" y="568485"/>
                    </a:lnTo>
                    <a:cubicBezTo>
                      <a:pt x="75004" y="572573"/>
                      <a:pt x="71673" y="576852"/>
                      <a:pt x="68247" y="581035"/>
                    </a:cubicBezTo>
                    <a:cubicBezTo>
                      <a:pt x="66534" y="583127"/>
                      <a:pt x="64821" y="585219"/>
                      <a:pt x="63203" y="587406"/>
                    </a:cubicBezTo>
                    <a:lnTo>
                      <a:pt x="58445" y="594061"/>
                    </a:lnTo>
                    <a:lnTo>
                      <a:pt x="53782" y="600717"/>
                    </a:lnTo>
                    <a:lnTo>
                      <a:pt x="51402" y="604045"/>
                    </a:lnTo>
                    <a:cubicBezTo>
                      <a:pt x="50641" y="605186"/>
                      <a:pt x="49975" y="606327"/>
                      <a:pt x="49214" y="607468"/>
                    </a:cubicBezTo>
                    <a:lnTo>
                      <a:pt x="40648" y="621254"/>
                    </a:lnTo>
                    <a:cubicBezTo>
                      <a:pt x="35509" y="630762"/>
                      <a:pt x="30180" y="640175"/>
                      <a:pt x="25993" y="650159"/>
                    </a:cubicBezTo>
                    <a:cubicBezTo>
                      <a:pt x="8482" y="689712"/>
                      <a:pt x="-369" y="732783"/>
                      <a:pt x="12" y="775664"/>
                    </a:cubicBezTo>
                    <a:cubicBezTo>
                      <a:pt x="392" y="818451"/>
                      <a:pt x="8387" y="861237"/>
                      <a:pt x="25041" y="900315"/>
                    </a:cubicBezTo>
                    <a:cubicBezTo>
                      <a:pt x="17523" y="880443"/>
                      <a:pt x="12859" y="859620"/>
                      <a:pt x="9624" y="838798"/>
                    </a:cubicBezTo>
                    <a:cubicBezTo>
                      <a:pt x="6578" y="817880"/>
                      <a:pt x="5246" y="796772"/>
                      <a:pt x="6007" y="775759"/>
                    </a:cubicBezTo>
                    <a:cubicBezTo>
                      <a:pt x="6769" y="754747"/>
                      <a:pt x="9529" y="733829"/>
                      <a:pt x="14477" y="713482"/>
                    </a:cubicBezTo>
                    <a:cubicBezTo>
                      <a:pt x="19426" y="693135"/>
                      <a:pt x="26564" y="673358"/>
                      <a:pt x="35700" y="654627"/>
                    </a:cubicBezTo>
                    <a:cubicBezTo>
                      <a:pt x="40077" y="645119"/>
                      <a:pt x="45407" y="636182"/>
                      <a:pt x="50641" y="627149"/>
                    </a:cubicBezTo>
                    <a:lnTo>
                      <a:pt x="59206" y="614123"/>
                    </a:lnTo>
                    <a:cubicBezTo>
                      <a:pt x="59968" y="613077"/>
                      <a:pt x="60634" y="611936"/>
                      <a:pt x="61395" y="610890"/>
                    </a:cubicBezTo>
                    <a:lnTo>
                      <a:pt x="63774" y="607753"/>
                    </a:lnTo>
                    <a:lnTo>
                      <a:pt x="68437" y="601478"/>
                    </a:lnTo>
                    <a:lnTo>
                      <a:pt x="73101" y="595202"/>
                    </a:lnTo>
                    <a:cubicBezTo>
                      <a:pt x="74719" y="593205"/>
                      <a:pt x="76527" y="591209"/>
                      <a:pt x="78145" y="589212"/>
                    </a:cubicBezTo>
                    <a:cubicBezTo>
                      <a:pt x="81571" y="585314"/>
                      <a:pt x="84902" y="581320"/>
                      <a:pt x="88423" y="577422"/>
                    </a:cubicBezTo>
                    <a:lnTo>
                      <a:pt x="99367" y="566203"/>
                    </a:lnTo>
                    <a:cubicBezTo>
                      <a:pt x="101271" y="564396"/>
                      <a:pt x="102888" y="562400"/>
                      <a:pt x="104887" y="560688"/>
                    </a:cubicBezTo>
                    <a:lnTo>
                      <a:pt x="110692" y="555459"/>
                    </a:lnTo>
                    <a:cubicBezTo>
                      <a:pt x="114594" y="552036"/>
                      <a:pt x="118401" y="548423"/>
                      <a:pt x="122398" y="545000"/>
                    </a:cubicBezTo>
                    <a:lnTo>
                      <a:pt x="134579" y="535207"/>
                    </a:lnTo>
                    <a:close/>
                  </a:path>
                </a:pathLst>
              </a:custGeom>
              <a:solidFill>
                <a:srgbClr val="E5ADAC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6" name="Freeform 210">
                <a:extLst>
                  <a:ext uri="{FF2B5EF4-FFF2-40B4-BE49-F238E27FC236}">
                    <a16:creationId xmlns:a16="http://schemas.microsoft.com/office/drawing/2014/main" id="{317EC9E0-4893-9F07-69CA-19F178800B25}"/>
                  </a:ext>
                </a:extLst>
              </p:cNvPr>
              <p:cNvSpPr/>
              <p:nvPr/>
            </p:nvSpPr>
            <p:spPr>
              <a:xfrm>
                <a:off x="-1091852" y="3777703"/>
                <a:ext cx="564250" cy="313289"/>
              </a:xfrm>
              <a:custGeom>
                <a:avLst/>
                <a:gdLst>
                  <a:gd name="connsiteX0" fmla="*/ 500013 w 564250"/>
                  <a:gd name="connsiteY0" fmla="*/ 289709 h 313289"/>
                  <a:gd name="connsiteX1" fmla="*/ 492399 w 564250"/>
                  <a:gd name="connsiteY1" fmla="*/ 284385 h 313289"/>
                  <a:gd name="connsiteX2" fmla="*/ 488688 w 564250"/>
                  <a:gd name="connsiteY2" fmla="*/ 281723 h 313289"/>
                  <a:gd name="connsiteX3" fmla="*/ 485071 w 564250"/>
                  <a:gd name="connsiteY3" fmla="*/ 278870 h 313289"/>
                  <a:gd name="connsiteX4" fmla="*/ 458329 w 564250"/>
                  <a:gd name="connsiteY4" fmla="*/ 253864 h 313289"/>
                  <a:gd name="connsiteX5" fmla="*/ 452333 w 564250"/>
                  <a:gd name="connsiteY5" fmla="*/ 247018 h 313289"/>
                  <a:gd name="connsiteX6" fmla="*/ 446718 w 564250"/>
                  <a:gd name="connsiteY6" fmla="*/ 239887 h 313289"/>
                  <a:gd name="connsiteX7" fmla="*/ 446718 w 564250"/>
                  <a:gd name="connsiteY7" fmla="*/ 239887 h 313289"/>
                  <a:gd name="connsiteX8" fmla="*/ 458519 w 564250"/>
                  <a:gd name="connsiteY8" fmla="*/ 236369 h 313289"/>
                  <a:gd name="connsiteX9" fmla="*/ 490876 w 564250"/>
                  <a:gd name="connsiteY9" fmla="*/ 219730 h 313289"/>
                  <a:gd name="connsiteX10" fmla="*/ 538365 w 564250"/>
                  <a:gd name="connsiteY10" fmla="*/ 167721 h 313289"/>
                  <a:gd name="connsiteX11" fmla="*/ 553878 w 564250"/>
                  <a:gd name="connsiteY11" fmla="*/ 136725 h 313289"/>
                  <a:gd name="connsiteX12" fmla="*/ 564251 w 564250"/>
                  <a:gd name="connsiteY12" fmla="*/ 104018 h 313289"/>
                  <a:gd name="connsiteX13" fmla="*/ 529419 w 564250"/>
                  <a:gd name="connsiteY13" fmla="*/ 161541 h 313289"/>
                  <a:gd name="connsiteX14" fmla="*/ 481455 w 564250"/>
                  <a:gd name="connsiteY14" fmla="*/ 205278 h 313289"/>
                  <a:gd name="connsiteX15" fmla="*/ 467370 w 564250"/>
                  <a:gd name="connsiteY15" fmla="*/ 212504 h 313289"/>
                  <a:gd name="connsiteX16" fmla="*/ 452619 w 564250"/>
                  <a:gd name="connsiteY16" fmla="*/ 217924 h 313289"/>
                  <a:gd name="connsiteX17" fmla="*/ 437297 w 564250"/>
                  <a:gd name="connsiteY17" fmla="*/ 221252 h 313289"/>
                  <a:gd name="connsiteX18" fmla="*/ 421689 w 564250"/>
                  <a:gd name="connsiteY18" fmla="*/ 222583 h 313289"/>
                  <a:gd name="connsiteX19" fmla="*/ 390284 w 564250"/>
                  <a:gd name="connsiteY19" fmla="*/ 219635 h 313289"/>
                  <a:gd name="connsiteX20" fmla="*/ 359545 w 564250"/>
                  <a:gd name="connsiteY20" fmla="*/ 210603 h 313289"/>
                  <a:gd name="connsiteX21" fmla="*/ 330233 w 564250"/>
                  <a:gd name="connsiteY21" fmla="*/ 196911 h 313289"/>
                  <a:gd name="connsiteX22" fmla="*/ 316529 w 564250"/>
                  <a:gd name="connsiteY22" fmla="*/ 188544 h 313289"/>
                  <a:gd name="connsiteX23" fmla="*/ 303871 w 564250"/>
                  <a:gd name="connsiteY23" fmla="*/ 178941 h 313289"/>
                  <a:gd name="connsiteX24" fmla="*/ 292546 w 564250"/>
                  <a:gd name="connsiteY24" fmla="*/ 168102 h 313289"/>
                  <a:gd name="connsiteX25" fmla="*/ 282744 w 564250"/>
                  <a:gd name="connsiteY25" fmla="*/ 155932 h 313289"/>
                  <a:gd name="connsiteX26" fmla="*/ 268754 w 564250"/>
                  <a:gd name="connsiteY26" fmla="*/ 128073 h 313289"/>
                  <a:gd name="connsiteX27" fmla="*/ 264377 w 564250"/>
                  <a:gd name="connsiteY27" fmla="*/ 64179 h 313289"/>
                  <a:gd name="connsiteX28" fmla="*/ 283601 w 564250"/>
                  <a:gd name="connsiteY28" fmla="*/ 0 h 313289"/>
                  <a:gd name="connsiteX29" fmla="*/ 266090 w 564250"/>
                  <a:gd name="connsiteY29" fmla="*/ 29475 h 313289"/>
                  <a:gd name="connsiteX30" fmla="*/ 254003 w 564250"/>
                  <a:gd name="connsiteY30" fmla="*/ 61992 h 313289"/>
                  <a:gd name="connsiteX31" fmla="*/ 248674 w 564250"/>
                  <a:gd name="connsiteY31" fmla="*/ 96887 h 313289"/>
                  <a:gd name="connsiteX32" fmla="*/ 252385 w 564250"/>
                  <a:gd name="connsiteY32" fmla="*/ 132732 h 313289"/>
                  <a:gd name="connsiteX33" fmla="*/ 271134 w 564250"/>
                  <a:gd name="connsiteY33" fmla="*/ 172856 h 313289"/>
                  <a:gd name="connsiteX34" fmla="*/ 211178 w 564250"/>
                  <a:gd name="connsiteY34" fmla="*/ 207750 h 313289"/>
                  <a:gd name="connsiteX35" fmla="*/ 172540 w 564250"/>
                  <a:gd name="connsiteY35" fmla="*/ 216783 h 313289"/>
                  <a:gd name="connsiteX36" fmla="*/ 162642 w 564250"/>
                  <a:gd name="connsiteY36" fmla="*/ 217829 h 313289"/>
                  <a:gd name="connsiteX37" fmla="*/ 157693 w 564250"/>
                  <a:gd name="connsiteY37" fmla="*/ 218209 h 313289"/>
                  <a:gd name="connsiteX38" fmla="*/ 152649 w 564250"/>
                  <a:gd name="connsiteY38" fmla="*/ 218399 h 313289"/>
                  <a:gd name="connsiteX39" fmla="*/ 142657 w 564250"/>
                  <a:gd name="connsiteY39" fmla="*/ 218399 h 313289"/>
                  <a:gd name="connsiteX40" fmla="*/ 132474 w 564250"/>
                  <a:gd name="connsiteY40" fmla="*/ 218019 h 313289"/>
                  <a:gd name="connsiteX41" fmla="*/ 91076 w 564250"/>
                  <a:gd name="connsiteY41" fmla="*/ 227527 h 313289"/>
                  <a:gd name="connsiteX42" fmla="*/ 73946 w 564250"/>
                  <a:gd name="connsiteY42" fmla="*/ 240078 h 313289"/>
                  <a:gd name="connsiteX43" fmla="*/ 72042 w 564250"/>
                  <a:gd name="connsiteY43" fmla="*/ 241979 h 313289"/>
                  <a:gd name="connsiteX44" fmla="*/ 70234 w 564250"/>
                  <a:gd name="connsiteY44" fmla="*/ 243976 h 313289"/>
                  <a:gd name="connsiteX45" fmla="*/ 66808 w 564250"/>
                  <a:gd name="connsiteY45" fmla="*/ 248064 h 313289"/>
                  <a:gd name="connsiteX46" fmla="*/ 63763 w 564250"/>
                  <a:gd name="connsiteY46" fmla="*/ 252343 h 313289"/>
                  <a:gd name="connsiteX47" fmla="*/ 60908 w 564250"/>
                  <a:gd name="connsiteY47" fmla="*/ 256622 h 313289"/>
                  <a:gd name="connsiteX48" fmla="*/ 58148 w 564250"/>
                  <a:gd name="connsiteY48" fmla="*/ 260805 h 313289"/>
                  <a:gd name="connsiteX49" fmla="*/ 55102 w 564250"/>
                  <a:gd name="connsiteY49" fmla="*/ 264798 h 313289"/>
                  <a:gd name="connsiteX50" fmla="*/ 51867 w 564250"/>
                  <a:gd name="connsiteY50" fmla="*/ 268697 h 313289"/>
                  <a:gd name="connsiteX51" fmla="*/ 48536 w 564250"/>
                  <a:gd name="connsiteY51" fmla="*/ 272500 h 313289"/>
                  <a:gd name="connsiteX52" fmla="*/ 33880 w 564250"/>
                  <a:gd name="connsiteY52" fmla="*/ 286477 h 313289"/>
                  <a:gd name="connsiteX53" fmla="*/ 0 w 564250"/>
                  <a:gd name="connsiteY53" fmla="*/ 309201 h 313289"/>
                  <a:gd name="connsiteX54" fmla="*/ 35212 w 564250"/>
                  <a:gd name="connsiteY54" fmla="*/ 288188 h 313289"/>
                  <a:gd name="connsiteX55" fmla="*/ 50915 w 564250"/>
                  <a:gd name="connsiteY55" fmla="*/ 274782 h 313289"/>
                  <a:gd name="connsiteX56" fmla="*/ 54531 w 564250"/>
                  <a:gd name="connsiteY56" fmla="*/ 271074 h 313289"/>
                  <a:gd name="connsiteX57" fmla="*/ 58053 w 564250"/>
                  <a:gd name="connsiteY57" fmla="*/ 267271 h 313289"/>
                  <a:gd name="connsiteX58" fmla="*/ 61383 w 564250"/>
                  <a:gd name="connsiteY58" fmla="*/ 263277 h 313289"/>
                  <a:gd name="connsiteX59" fmla="*/ 64524 w 564250"/>
                  <a:gd name="connsiteY59" fmla="*/ 259094 h 313289"/>
                  <a:gd name="connsiteX60" fmla="*/ 67569 w 564250"/>
                  <a:gd name="connsiteY60" fmla="*/ 255005 h 313289"/>
                  <a:gd name="connsiteX61" fmla="*/ 70615 w 564250"/>
                  <a:gd name="connsiteY61" fmla="*/ 251107 h 313289"/>
                  <a:gd name="connsiteX62" fmla="*/ 73946 w 564250"/>
                  <a:gd name="connsiteY62" fmla="*/ 247494 h 313289"/>
                  <a:gd name="connsiteX63" fmla="*/ 75659 w 564250"/>
                  <a:gd name="connsiteY63" fmla="*/ 245782 h 313289"/>
                  <a:gd name="connsiteX64" fmla="*/ 77467 w 564250"/>
                  <a:gd name="connsiteY64" fmla="*/ 244166 h 313289"/>
                  <a:gd name="connsiteX65" fmla="*/ 93836 w 564250"/>
                  <a:gd name="connsiteY65" fmla="*/ 233422 h 313289"/>
                  <a:gd name="connsiteX66" fmla="*/ 131808 w 564250"/>
                  <a:gd name="connsiteY66" fmla="*/ 226766 h 313289"/>
                  <a:gd name="connsiteX67" fmla="*/ 215080 w 564250"/>
                  <a:gd name="connsiteY67" fmla="*/ 220206 h 313289"/>
                  <a:gd name="connsiteX68" fmla="*/ 281697 w 564250"/>
                  <a:gd name="connsiteY68" fmla="*/ 185977 h 313289"/>
                  <a:gd name="connsiteX69" fmla="*/ 290262 w 564250"/>
                  <a:gd name="connsiteY69" fmla="*/ 194439 h 313289"/>
                  <a:gd name="connsiteX70" fmla="*/ 319479 w 564250"/>
                  <a:gd name="connsiteY70" fmla="*/ 215547 h 313289"/>
                  <a:gd name="connsiteX71" fmla="*/ 351646 w 564250"/>
                  <a:gd name="connsiteY71" fmla="*/ 230950 h 313289"/>
                  <a:gd name="connsiteX72" fmla="*/ 386192 w 564250"/>
                  <a:gd name="connsiteY72" fmla="*/ 240838 h 313289"/>
                  <a:gd name="connsiteX73" fmla="*/ 422546 w 564250"/>
                  <a:gd name="connsiteY73" fmla="*/ 243310 h 313289"/>
                  <a:gd name="connsiteX74" fmla="*/ 423593 w 564250"/>
                  <a:gd name="connsiteY74" fmla="*/ 243310 h 313289"/>
                  <a:gd name="connsiteX75" fmla="*/ 425401 w 564250"/>
                  <a:gd name="connsiteY75" fmla="*/ 245307 h 313289"/>
                  <a:gd name="connsiteX76" fmla="*/ 432253 w 564250"/>
                  <a:gd name="connsiteY76" fmla="*/ 252438 h 313289"/>
                  <a:gd name="connsiteX77" fmla="*/ 439390 w 564250"/>
                  <a:gd name="connsiteY77" fmla="*/ 259189 h 313289"/>
                  <a:gd name="connsiteX78" fmla="*/ 446814 w 564250"/>
                  <a:gd name="connsiteY78" fmla="*/ 265559 h 313289"/>
                  <a:gd name="connsiteX79" fmla="*/ 478695 w 564250"/>
                  <a:gd name="connsiteY79" fmla="*/ 287713 h 313289"/>
                  <a:gd name="connsiteX80" fmla="*/ 482882 w 564250"/>
                  <a:gd name="connsiteY80" fmla="*/ 290185 h 313289"/>
                  <a:gd name="connsiteX81" fmla="*/ 487165 w 564250"/>
                  <a:gd name="connsiteY81" fmla="*/ 292372 h 313289"/>
                  <a:gd name="connsiteX82" fmla="*/ 495825 w 564250"/>
                  <a:gd name="connsiteY82" fmla="*/ 296650 h 313289"/>
                  <a:gd name="connsiteX83" fmla="*/ 513622 w 564250"/>
                  <a:gd name="connsiteY83" fmla="*/ 303876 h 313289"/>
                  <a:gd name="connsiteX84" fmla="*/ 550451 w 564250"/>
                  <a:gd name="connsiteY84" fmla="*/ 313289 h 313289"/>
                  <a:gd name="connsiteX85" fmla="*/ 515810 w 564250"/>
                  <a:gd name="connsiteY85" fmla="*/ 298932 h 313289"/>
                  <a:gd name="connsiteX86" fmla="*/ 499822 w 564250"/>
                  <a:gd name="connsiteY86" fmla="*/ 289614 h 313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564250" h="313289">
                    <a:moveTo>
                      <a:pt x="500013" y="289709"/>
                    </a:moveTo>
                    <a:cubicBezTo>
                      <a:pt x="497443" y="287998"/>
                      <a:pt x="494969" y="286192"/>
                      <a:pt x="492399" y="284385"/>
                    </a:cubicBezTo>
                    <a:cubicBezTo>
                      <a:pt x="491162" y="283529"/>
                      <a:pt x="489830" y="282673"/>
                      <a:pt x="488688" y="281723"/>
                    </a:cubicBezTo>
                    <a:lnTo>
                      <a:pt x="485071" y="278870"/>
                    </a:lnTo>
                    <a:cubicBezTo>
                      <a:pt x="475459" y="271264"/>
                      <a:pt x="466418" y="262897"/>
                      <a:pt x="458329" y="253864"/>
                    </a:cubicBezTo>
                    <a:cubicBezTo>
                      <a:pt x="456330" y="251582"/>
                      <a:pt x="454332" y="249300"/>
                      <a:pt x="452333" y="247018"/>
                    </a:cubicBezTo>
                    <a:cubicBezTo>
                      <a:pt x="450430" y="244641"/>
                      <a:pt x="448527" y="242264"/>
                      <a:pt x="446718" y="239887"/>
                    </a:cubicBezTo>
                    <a:cubicBezTo>
                      <a:pt x="446718" y="239887"/>
                      <a:pt x="446718" y="239887"/>
                      <a:pt x="446718" y="239887"/>
                    </a:cubicBezTo>
                    <a:cubicBezTo>
                      <a:pt x="450715" y="238937"/>
                      <a:pt x="454713" y="237796"/>
                      <a:pt x="458519" y="236369"/>
                    </a:cubicBezTo>
                    <a:cubicBezTo>
                      <a:pt x="470035" y="232281"/>
                      <a:pt x="480979" y="226671"/>
                      <a:pt x="490876" y="219730"/>
                    </a:cubicBezTo>
                    <a:cubicBezTo>
                      <a:pt x="510671" y="205849"/>
                      <a:pt x="526279" y="187498"/>
                      <a:pt x="538365" y="167721"/>
                    </a:cubicBezTo>
                    <a:cubicBezTo>
                      <a:pt x="544361" y="157738"/>
                      <a:pt x="549595" y="147374"/>
                      <a:pt x="553878" y="136725"/>
                    </a:cubicBezTo>
                    <a:cubicBezTo>
                      <a:pt x="558160" y="126076"/>
                      <a:pt x="561872" y="115237"/>
                      <a:pt x="564251" y="104018"/>
                    </a:cubicBezTo>
                    <a:cubicBezTo>
                      <a:pt x="554734" y="124745"/>
                      <a:pt x="543124" y="144047"/>
                      <a:pt x="529419" y="161541"/>
                    </a:cubicBezTo>
                    <a:cubicBezTo>
                      <a:pt x="515715" y="178941"/>
                      <a:pt x="499822" y="194344"/>
                      <a:pt x="481455" y="205278"/>
                    </a:cubicBezTo>
                    <a:cubicBezTo>
                      <a:pt x="476887" y="208036"/>
                      <a:pt x="472224" y="210508"/>
                      <a:pt x="467370" y="212504"/>
                    </a:cubicBezTo>
                    <a:cubicBezTo>
                      <a:pt x="462516" y="214596"/>
                      <a:pt x="457663" y="216498"/>
                      <a:pt x="452619" y="217924"/>
                    </a:cubicBezTo>
                    <a:cubicBezTo>
                      <a:pt x="447575" y="219350"/>
                      <a:pt x="442531" y="220491"/>
                      <a:pt x="437297" y="221252"/>
                    </a:cubicBezTo>
                    <a:cubicBezTo>
                      <a:pt x="432158" y="222012"/>
                      <a:pt x="426923" y="222393"/>
                      <a:pt x="421689" y="222583"/>
                    </a:cubicBezTo>
                    <a:cubicBezTo>
                      <a:pt x="411221" y="222773"/>
                      <a:pt x="400752" y="221822"/>
                      <a:pt x="390284" y="219635"/>
                    </a:cubicBezTo>
                    <a:cubicBezTo>
                      <a:pt x="379910" y="217544"/>
                      <a:pt x="369632" y="214501"/>
                      <a:pt x="359545" y="210603"/>
                    </a:cubicBezTo>
                    <a:cubicBezTo>
                      <a:pt x="349457" y="206704"/>
                      <a:pt x="339559" y="202140"/>
                      <a:pt x="330233" y="196911"/>
                    </a:cubicBezTo>
                    <a:cubicBezTo>
                      <a:pt x="325474" y="194344"/>
                      <a:pt x="321002" y="191492"/>
                      <a:pt x="316529" y="188544"/>
                    </a:cubicBezTo>
                    <a:cubicBezTo>
                      <a:pt x="312246" y="185501"/>
                      <a:pt x="307868" y="182364"/>
                      <a:pt x="303871" y="178941"/>
                    </a:cubicBezTo>
                    <a:cubicBezTo>
                      <a:pt x="299874" y="175518"/>
                      <a:pt x="295972" y="172000"/>
                      <a:pt x="292546" y="168102"/>
                    </a:cubicBezTo>
                    <a:cubicBezTo>
                      <a:pt x="289025" y="164299"/>
                      <a:pt x="285694" y="160305"/>
                      <a:pt x="282744" y="155932"/>
                    </a:cubicBezTo>
                    <a:cubicBezTo>
                      <a:pt x="276748" y="147374"/>
                      <a:pt x="271990" y="138057"/>
                      <a:pt x="268754" y="128073"/>
                    </a:cubicBezTo>
                    <a:cubicBezTo>
                      <a:pt x="261997" y="108106"/>
                      <a:pt x="261236" y="85953"/>
                      <a:pt x="264377" y="64179"/>
                    </a:cubicBezTo>
                    <a:cubicBezTo>
                      <a:pt x="267517" y="42311"/>
                      <a:pt x="274179" y="20632"/>
                      <a:pt x="283601" y="0"/>
                    </a:cubicBezTo>
                    <a:cubicBezTo>
                      <a:pt x="276748" y="9128"/>
                      <a:pt x="271038" y="19111"/>
                      <a:pt x="266090" y="29475"/>
                    </a:cubicBezTo>
                    <a:cubicBezTo>
                      <a:pt x="261141" y="39839"/>
                      <a:pt x="257049" y="50773"/>
                      <a:pt x="254003" y="61992"/>
                    </a:cubicBezTo>
                    <a:cubicBezTo>
                      <a:pt x="251053" y="73307"/>
                      <a:pt x="249055" y="85002"/>
                      <a:pt x="248674" y="96887"/>
                    </a:cubicBezTo>
                    <a:cubicBezTo>
                      <a:pt x="248198" y="108772"/>
                      <a:pt x="249435" y="120942"/>
                      <a:pt x="252385" y="132732"/>
                    </a:cubicBezTo>
                    <a:cubicBezTo>
                      <a:pt x="255907" y="147089"/>
                      <a:pt x="262473" y="160686"/>
                      <a:pt x="271134" y="172856"/>
                    </a:cubicBezTo>
                    <a:cubicBezTo>
                      <a:pt x="253432" y="187878"/>
                      <a:pt x="233257" y="200049"/>
                      <a:pt x="211178" y="207750"/>
                    </a:cubicBezTo>
                    <a:cubicBezTo>
                      <a:pt x="198711" y="212124"/>
                      <a:pt x="185768" y="215167"/>
                      <a:pt x="172540" y="216783"/>
                    </a:cubicBezTo>
                    <a:cubicBezTo>
                      <a:pt x="169209" y="217163"/>
                      <a:pt x="165973" y="217639"/>
                      <a:pt x="162642" y="217829"/>
                    </a:cubicBezTo>
                    <a:cubicBezTo>
                      <a:pt x="161024" y="217924"/>
                      <a:pt x="159311" y="218114"/>
                      <a:pt x="157693" y="218209"/>
                    </a:cubicBezTo>
                    <a:lnTo>
                      <a:pt x="152649" y="218399"/>
                    </a:lnTo>
                    <a:cubicBezTo>
                      <a:pt x="149319" y="218589"/>
                      <a:pt x="145988" y="218399"/>
                      <a:pt x="142657" y="218399"/>
                    </a:cubicBezTo>
                    <a:lnTo>
                      <a:pt x="132474" y="218019"/>
                    </a:lnTo>
                    <a:cubicBezTo>
                      <a:pt x="118103" y="217448"/>
                      <a:pt x="103638" y="220776"/>
                      <a:pt x="91076" y="227527"/>
                    </a:cubicBezTo>
                    <a:cubicBezTo>
                      <a:pt x="84795" y="230855"/>
                      <a:pt x="78989" y="235133"/>
                      <a:pt x="73946" y="240078"/>
                    </a:cubicBezTo>
                    <a:cubicBezTo>
                      <a:pt x="73279" y="240743"/>
                      <a:pt x="72708" y="241314"/>
                      <a:pt x="72042" y="241979"/>
                    </a:cubicBezTo>
                    <a:lnTo>
                      <a:pt x="70234" y="243976"/>
                    </a:lnTo>
                    <a:cubicBezTo>
                      <a:pt x="68997" y="245307"/>
                      <a:pt x="67950" y="246638"/>
                      <a:pt x="66808" y="248064"/>
                    </a:cubicBezTo>
                    <a:cubicBezTo>
                      <a:pt x="65666" y="249395"/>
                      <a:pt x="64714" y="250917"/>
                      <a:pt x="63763" y="252343"/>
                    </a:cubicBezTo>
                    <a:lnTo>
                      <a:pt x="60908" y="256622"/>
                    </a:lnTo>
                    <a:lnTo>
                      <a:pt x="58148" y="260805"/>
                    </a:lnTo>
                    <a:lnTo>
                      <a:pt x="55102" y="264798"/>
                    </a:lnTo>
                    <a:cubicBezTo>
                      <a:pt x="54151" y="266130"/>
                      <a:pt x="53009" y="267461"/>
                      <a:pt x="51867" y="268697"/>
                    </a:cubicBezTo>
                    <a:lnTo>
                      <a:pt x="48536" y="272500"/>
                    </a:lnTo>
                    <a:cubicBezTo>
                      <a:pt x="43872" y="277444"/>
                      <a:pt x="39019" y="282103"/>
                      <a:pt x="33880" y="286477"/>
                    </a:cubicBezTo>
                    <a:cubicBezTo>
                      <a:pt x="23411" y="295129"/>
                      <a:pt x="12181" y="302926"/>
                      <a:pt x="0" y="309201"/>
                    </a:cubicBezTo>
                    <a:cubicBezTo>
                      <a:pt x="12467" y="303591"/>
                      <a:pt x="24173" y="296365"/>
                      <a:pt x="35212" y="288188"/>
                    </a:cubicBezTo>
                    <a:cubicBezTo>
                      <a:pt x="40732" y="284005"/>
                      <a:pt x="45871" y="279536"/>
                      <a:pt x="50915" y="274782"/>
                    </a:cubicBezTo>
                    <a:lnTo>
                      <a:pt x="54531" y="271074"/>
                    </a:lnTo>
                    <a:cubicBezTo>
                      <a:pt x="55768" y="269838"/>
                      <a:pt x="56911" y="268602"/>
                      <a:pt x="58053" y="267271"/>
                    </a:cubicBezTo>
                    <a:lnTo>
                      <a:pt x="61383" y="263277"/>
                    </a:lnTo>
                    <a:lnTo>
                      <a:pt x="64524" y="259094"/>
                    </a:lnTo>
                    <a:lnTo>
                      <a:pt x="67569" y="255005"/>
                    </a:lnTo>
                    <a:cubicBezTo>
                      <a:pt x="68521" y="253674"/>
                      <a:pt x="69568" y="252343"/>
                      <a:pt x="70615" y="251107"/>
                    </a:cubicBezTo>
                    <a:cubicBezTo>
                      <a:pt x="71661" y="249871"/>
                      <a:pt x="72804" y="248635"/>
                      <a:pt x="73946" y="247494"/>
                    </a:cubicBezTo>
                    <a:lnTo>
                      <a:pt x="75659" y="245782"/>
                    </a:lnTo>
                    <a:cubicBezTo>
                      <a:pt x="76230" y="245212"/>
                      <a:pt x="76896" y="244737"/>
                      <a:pt x="77467" y="244166"/>
                    </a:cubicBezTo>
                    <a:cubicBezTo>
                      <a:pt x="82415" y="239792"/>
                      <a:pt x="87935" y="236274"/>
                      <a:pt x="93836" y="233422"/>
                    </a:cubicBezTo>
                    <a:cubicBezTo>
                      <a:pt x="105636" y="227812"/>
                      <a:pt x="118960" y="225625"/>
                      <a:pt x="131808" y="226766"/>
                    </a:cubicBezTo>
                    <a:cubicBezTo>
                      <a:pt x="159216" y="229904"/>
                      <a:pt x="187957" y="228193"/>
                      <a:pt x="215080" y="220206"/>
                    </a:cubicBezTo>
                    <a:cubicBezTo>
                      <a:pt x="239157" y="213265"/>
                      <a:pt x="261712" y="201190"/>
                      <a:pt x="281697" y="185977"/>
                    </a:cubicBezTo>
                    <a:cubicBezTo>
                      <a:pt x="284457" y="188924"/>
                      <a:pt x="287312" y="191777"/>
                      <a:pt x="290262" y="194439"/>
                    </a:cubicBezTo>
                    <a:cubicBezTo>
                      <a:pt x="299208" y="202616"/>
                      <a:pt x="309201" y="209557"/>
                      <a:pt x="319479" y="215547"/>
                    </a:cubicBezTo>
                    <a:cubicBezTo>
                      <a:pt x="329852" y="221537"/>
                      <a:pt x="340606" y="226576"/>
                      <a:pt x="351646" y="230950"/>
                    </a:cubicBezTo>
                    <a:cubicBezTo>
                      <a:pt x="362685" y="235229"/>
                      <a:pt x="374296" y="238556"/>
                      <a:pt x="386192" y="240838"/>
                    </a:cubicBezTo>
                    <a:cubicBezTo>
                      <a:pt x="398088" y="243025"/>
                      <a:pt x="410269" y="243976"/>
                      <a:pt x="422546" y="243310"/>
                    </a:cubicBezTo>
                    <a:cubicBezTo>
                      <a:pt x="422926" y="243310"/>
                      <a:pt x="423212" y="243310"/>
                      <a:pt x="423593" y="243310"/>
                    </a:cubicBezTo>
                    <a:cubicBezTo>
                      <a:pt x="424164" y="243976"/>
                      <a:pt x="424735" y="244641"/>
                      <a:pt x="425401" y="245307"/>
                    </a:cubicBezTo>
                    <a:cubicBezTo>
                      <a:pt x="427685" y="247779"/>
                      <a:pt x="429969" y="250156"/>
                      <a:pt x="432253" y="252438"/>
                    </a:cubicBezTo>
                    <a:cubicBezTo>
                      <a:pt x="434632" y="254720"/>
                      <a:pt x="437011" y="257002"/>
                      <a:pt x="439390" y="259189"/>
                    </a:cubicBezTo>
                    <a:cubicBezTo>
                      <a:pt x="441865" y="261280"/>
                      <a:pt x="444244" y="263562"/>
                      <a:pt x="446814" y="265559"/>
                    </a:cubicBezTo>
                    <a:cubicBezTo>
                      <a:pt x="456806" y="273926"/>
                      <a:pt x="467560" y="281342"/>
                      <a:pt x="478695" y="287713"/>
                    </a:cubicBezTo>
                    <a:lnTo>
                      <a:pt x="482882" y="290185"/>
                    </a:lnTo>
                    <a:cubicBezTo>
                      <a:pt x="484310" y="290946"/>
                      <a:pt x="485737" y="291706"/>
                      <a:pt x="487165" y="292372"/>
                    </a:cubicBezTo>
                    <a:cubicBezTo>
                      <a:pt x="490020" y="293798"/>
                      <a:pt x="492875" y="295319"/>
                      <a:pt x="495825" y="296650"/>
                    </a:cubicBezTo>
                    <a:cubicBezTo>
                      <a:pt x="501726" y="299122"/>
                      <a:pt x="507531" y="301880"/>
                      <a:pt x="513622" y="303876"/>
                    </a:cubicBezTo>
                    <a:cubicBezTo>
                      <a:pt x="525518" y="308440"/>
                      <a:pt x="538080" y="311007"/>
                      <a:pt x="550451" y="313289"/>
                    </a:cubicBezTo>
                    <a:cubicBezTo>
                      <a:pt x="538460" y="309296"/>
                      <a:pt x="526755" y="304922"/>
                      <a:pt x="515810" y="298932"/>
                    </a:cubicBezTo>
                    <a:cubicBezTo>
                      <a:pt x="510195" y="296270"/>
                      <a:pt x="505056" y="292752"/>
                      <a:pt x="499822" y="289614"/>
                    </a:cubicBezTo>
                    <a:close/>
                  </a:path>
                </a:pathLst>
              </a:custGeom>
              <a:solidFill>
                <a:srgbClr val="E5ADAC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7" name="Freeform 211">
                <a:extLst>
                  <a:ext uri="{FF2B5EF4-FFF2-40B4-BE49-F238E27FC236}">
                    <a16:creationId xmlns:a16="http://schemas.microsoft.com/office/drawing/2014/main" id="{F584B1BA-8976-4749-230C-82251D4F5F3E}"/>
                  </a:ext>
                </a:extLst>
              </p:cNvPr>
              <p:cNvSpPr/>
              <p:nvPr/>
            </p:nvSpPr>
            <p:spPr>
              <a:xfrm>
                <a:off x="-638091" y="2951171"/>
                <a:ext cx="1078919" cy="1152372"/>
              </a:xfrm>
              <a:custGeom>
                <a:avLst/>
                <a:gdLst>
                  <a:gd name="connsiteX0" fmla="*/ 780282 w 1078919"/>
                  <a:gd name="connsiteY0" fmla="*/ 1131645 h 1152372"/>
                  <a:gd name="connsiteX1" fmla="*/ 774572 w 1078919"/>
                  <a:gd name="connsiteY1" fmla="*/ 1130124 h 1152372"/>
                  <a:gd name="connsiteX2" fmla="*/ 763152 w 1078919"/>
                  <a:gd name="connsiteY2" fmla="*/ 1127366 h 1152372"/>
                  <a:gd name="connsiteX3" fmla="*/ 751637 w 1078919"/>
                  <a:gd name="connsiteY3" fmla="*/ 1125084 h 1152372"/>
                  <a:gd name="connsiteX4" fmla="*/ 740026 w 1078919"/>
                  <a:gd name="connsiteY4" fmla="*/ 1123278 h 1152372"/>
                  <a:gd name="connsiteX5" fmla="*/ 734221 w 1078919"/>
                  <a:gd name="connsiteY5" fmla="*/ 1122422 h 1152372"/>
                  <a:gd name="connsiteX6" fmla="*/ 728416 w 1078919"/>
                  <a:gd name="connsiteY6" fmla="*/ 1121851 h 1152372"/>
                  <a:gd name="connsiteX7" fmla="*/ 716710 w 1078919"/>
                  <a:gd name="connsiteY7" fmla="*/ 1120711 h 1152372"/>
                  <a:gd name="connsiteX8" fmla="*/ 705004 w 1078919"/>
                  <a:gd name="connsiteY8" fmla="*/ 1120140 h 1152372"/>
                  <a:gd name="connsiteX9" fmla="*/ 693299 w 1078919"/>
                  <a:gd name="connsiteY9" fmla="*/ 1119760 h 1152372"/>
                  <a:gd name="connsiteX10" fmla="*/ 681593 w 1078919"/>
                  <a:gd name="connsiteY10" fmla="*/ 1119760 h 1152372"/>
                  <a:gd name="connsiteX11" fmla="*/ 675692 w 1078919"/>
                  <a:gd name="connsiteY11" fmla="*/ 1119760 h 1152372"/>
                  <a:gd name="connsiteX12" fmla="*/ 669792 w 1078919"/>
                  <a:gd name="connsiteY12" fmla="*/ 1120045 h 1152372"/>
                  <a:gd name="connsiteX13" fmla="*/ 658087 w 1078919"/>
                  <a:gd name="connsiteY13" fmla="*/ 1120616 h 1152372"/>
                  <a:gd name="connsiteX14" fmla="*/ 652186 w 1078919"/>
                  <a:gd name="connsiteY14" fmla="*/ 1120901 h 1152372"/>
                  <a:gd name="connsiteX15" fmla="*/ 646381 w 1078919"/>
                  <a:gd name="connsiteY15" fmla="*/ 1121471 h 1152372"/>
                  <a:gd name="connsiteX16" fmla="*/ 623065 w 1078919"/>
                  <a:gd name="connsiteY16" fmla="*/ 1123848 h 1152372"/>
                  <a:gd name="connsiteX17" fmla="*/ 600129 w 1078919"/>
                  <a:gd name="connsiteY17" fmla="*/ 1124894 h 1152372"/>
                  <a:gd name="connsiteX18" fmla="*/ 555781 w 1078919"/>
                  <a:gd name="connsiteY18" fmla="*/ 1116432 h 1152372"/>
                  <a:gd name="connsiteX19" fmla="*/ 518951 w 1078919"/>
                  <a:gd name="connsiteY19" fmla="*/ 1091521 h 1152372"/>
                  <a:gd name="connsiteX20" fmla="*/ 494493 w 1078919"/>
                  <a:gd name="connsiteY20" fmla="*/ 1054154 h 1152372"/>
                  <a:gd name="connsiteX21" fmla="*/ 490305 w 1078919"/>
                  <a:gd name="connsiteY21" fmla="*/ 1043696 h 1152372"/>
                  <a:gd name="connsiteX22" fmla="*/ 488116 w 1078919"/>
                  <a:gd name="connsiteY22" fmla="*/ 1037991 h 1152372"/>
                  <a:gd name="connsiteX23" fmla="*/ 485356 w 1078919"/>
                  <a:gd name="connsiteY23" fmla="*/ 1032286 h 1152372"/>
                  <a:gd name="connsiteX24" fmla="*/ 478219 w 1078919"/>
                  <a:gd name="connsiteY24" fmla="*/ 1021637 h 1152372"/>
                  <a:gd name="connsiteX25" fmla="*/ 469178 w 1078919"/>
                  <a:gd name="connsiteY25" fmla="*/ 1012604 h 1152372"/>
                  <a:gd name="connsiteX26" fmla="*/ 458519 w 1078919"/>
                  <a:gd name="connsiteY26" fmla="*/ 1005473 h 1152372"/>
                  <a:gd name="connsiteX27" fmla="*/ 446623 w 1078919"/>
                  <a:gd name="connsiteY27" fmla="*/ 1000529 h 1152372"/>
                  <a:gd name="connsiteX28" fmla="*/ 440342 w 1078919"/>
                  <a:gd name="connsiteY28" fmla="*/ 998913 h 1152372"/>
                  <a:gd name="connsiteX29" fmla="*/ 434727 w 1078919"/>
                  <a:gd name="connsiteY29" fmla="*/ 997677 h 1152372"/>
                  <a:gd name="connsiteX30" fmla="*/ 423497 w 1078919"/>
                  <a:gd name="connsiteY30" fmla="*/ 995110 h 1152372"/>
                  <a:gd name="connsiteX31" fmla="*/ 379720 w 1078919"/>
                  <a:gd name="connsiteY31" fmla="*/ 981513 h 1152372"/>
                  <a:gd name="connsiteX32" fmla="*/ 338608 w 1078919"/>
                  <a:gd name="connsiteY32" fmla="*/ 962212 h 1152372"/>
                  <a:gd name="connsiteX33" fmla="*/ 271705 w 1078919"/>
                  <a:gd name="connsiteY33" fmla="*/ 903547 h 1152372"/>
                  <a:gd name="connsiteX34" fmla="*/ 265423 w 1078919"/>
                  <a:gd name="connsiteY34" fmla="*/ 894420 h 1152372"/>
                  <a:gd name="connsiteX35" fmla="*/ 259809 w 1078919"/>
                  <a:gd name="connsiteY35" fmla="*/ 884912 h 1152372"/>
                  <a:gd name="connsiteX36" fmla="*/ 250387 w 1078919"/>
                  <a:gd name="connsiteY36" fmla="*/ 864945 h 1152372"/>
                  <a:gd name="connsiteX37" fmla="*/ 243725 w 1078919"/>
                  <a:gd name="connsiteY37" fmla="*/ 844122 h 1152372"/>
                  <a:gd name="connsiteX38" fmla="*/ 242488 w 1078919"/>
                  <a:gd name="connsiteY38" fmla="*/ 838703 h 1152372"/>
                  <a:gd name="connsiteX39" fmla="*/ 253147 w 1078919"/>
                  <a:gd name="connsiteY39" fmla="*/ 842791 h 1152372"/>
                  <a:gd name="connsiteX40" fmla="*/ 346506 w 1078919"/>
                  <a:gd name="connsiteY40" fmla="*/ 848020 h 1152372"/>
                  <a:gd name="connsiteX41" fmla="*/ 428636 w 1078919"/>
                  <a:gd name="connsiteY41" fmla="*/ 803238 h 1152372"/>
                  <a:gd name="connsiteX42" fmla="*/ 444434 w 1078919"/>
                  <a:gd name="connsiteY42" fmla="*/ 785553 h 1152372"/>
                  <a:gd name="connsiteX43" fmla="*/ 447765 w 1078919"/>
                  <a:gd name="connsiteY43" fmla="*/ 781369 h 1152372"/>
                  <a:gd name="connsiteX44" fmla="*/ 450906 w 1078919"/>
                  <a:gd name="connsiteY44" fmla="*/ 777661 h 1152372"/>
                  <a:gd name="connsiteX45" fmla="*/ 457948 w 1078919"/>
                  <a:gd name="connsiteY45" fmla="*/ 770910 h 1152372"/>
                  <a:gd name="connsiteX46" fmla="*/ 492685 w 1078919"/>
                  <a:gd name="connsiteY46" fmla="*/ 754081 h 1152372"/>
                  <a:gd name="connsiteX47" fmla="*/ 502296 w 1078919"/>
                  <a:gd name="connsiteY47" fmla="*/ 752750 h 1152372"/>
                  <a:gd name="connsiteX48" fmla="*/ 507150 w 1078919"/>
                  <a:gd name="connsiteY48" fmla="*/ 752560 h 1152372"/>
                  <a:gd name="connsiteX49" fmla="*/ 512860 w 1078919"/>
                  <a:gd name="connsiteY49" fmla="*/ 752560 h 1152372"/>
                  <a:gd name="connsiteX50" fmla="*/ 535796 w 1078919"/>
                  <a:gd name="connsiteY50" fmla="*/ 751134 h 1152372"/>
                  <a:gd name="connsiteX51" fmla="*/ 581381 w 1078919"/>
                  <a:gd name="connsiteY51" fmla="*/ 743432 h 1152372"/>
                  <a:gd name="connsiteX52" fmla="*/ 625253 w 1078919"/>
                  <a:gd name="connsiteY52" fmla="*/ 726888 h 1152372"/>
                  <a:gd name="connsiteX53" fmla="*/ 663701 w 1078919"/>
                  <a:gd name="connsiteY53" fmla="*/ 698840 h 1152372"/>
                  <a:gd name="connsiteX54" fmla="*/ 678928 w 1078919"/>
                  <a:gd name="connsiteY54" fmla="*/ 680299 h 1152372"/>
                  <a:gd name="connsiteX55" fmla="*/ 685304 w 1078919"/>
                  <a:gd name="connsiteY55" fmla="*/ 670125 h 1152372"/>
                  <a:gd name="connsiteX56" fmla="*/ 688159 w 1078919"/>
                  <a:gd name="connsiteY56" fmla="*/ 664896 h 1152372"/>
                  <a:gd name="connsiteX57" fmla="*/ 689397 w 1078919"/>
                  <a:gd name="connsiteY57" fmla="*/ 662519 h 1152372"/>
                  <a:gd name="connsiteX58" fmla="*/ 690539 w 1078919"/>
                  <a:gd name="connsiteY58" fmla="*/ 660427 h 1152372"/>
                  <a:gd name="connsiteX59" fmla="*/ 702530 w 1078919"/>
                  <a:gd name="connsiteY59" fmla="*/ 645690 h 1152372"/>
                  <a:gd name="connsiteX60" fmla="*/ 710143 w 1078919"/>
                  <a:gd name="connsiteY60" fmla="*/ 640080 h 1152372"/>
                  <a:gd name="connsiteX61" fmla="*/ 712142 w 1078919"/>
                  <a:gd name="connsiteY61" fmla="*/ 638844 h 1152372"/>
                  <a:gd name="connsiteX62" fmla="*/ 714616 w 1078919"/>
                  <a:gd name="connsiteY62" fmla="*/ 637418 h 1152372"/>
                  <a:gd name="connsiteX63" fmla="*/ 719565 w 1078919"/>
                  <a:gd name="connsiteY63" fmla="*/ 634661 h 1152372"/>
                  <a:gd name="connsiteX64" fmla="*/ 793796 w 1078919"/>
                  <a:gd name="connsiteY64" fmla="*/ 582842 h 1152372"/>
                  <a:gd name="connsiteX65" fmla="*/ 827010 w 1078919"/>
                  <a:gd name="connsiteY65" fmla="*/ 552036 h 1152372"/>
                  <a:gd name="connsiteX66" fmla="*/ 856702 w 1078919"/>
                  <a:gd name="connsiteY66" fmla="*/ 517617 h 1152372"/>
                  <a:gd name="connsiteX67" fmla="*/ 869835 w 1078919"/>
                  <a:gd name="connsiteY67" fmla="*/ 499076 h 1152372"/>
                  <a:gd name="connsiteX68" fmla="*/ 883444 w 1078919"/>
                  <a:gd name="connsiteY68" fmla="*/ 485289 h 1152372"/>
                  <a:gd name="connsiteX69" fmla="*/ 901716 w 1078919"/>
                  <a:gd name="connsiteY69" fmla="*/ 478539 h 1152372"/>
                  <a:gd name="connsiteX70" fmla="*/ 921321 w 1078919"/>
                  <a:gd name="connsiteY70" fmla="*/ 480155 h 1152372"/>
                  <a:gd name="connsiteX71" fmla="*/ 938547 w 1078919"/>
                  <a:gd name="connsiteY71" fmla="*/ 490139 h 1152372"/>
                  <a:gd name="connsiteX72" fmla="*/ 946445 w 1078919"/>
                  <a:gd name="connsiteY72" fmla="*/ 497650 h 1152372"/>
                  <a:gd name="connsiteX73" fmla="*/ 950728 w 1078919"/>
                  <a:gd name="connsiteY73" fmla="*/ 501643 h 1152372"/>
                  <a:gd name="connsiteX74" fmla="*/ 952822 w 1078919"/>
                  <a:gd name="connsiteY74" fmla="*/ 503640 h 1152372"/>
                  <a:gd name="connsiteX75" fmla="*/ 955106 w 1078919"/>
                  <a:gd name="connsiteY75" fmla="*/ 505446 h 1152372"/>
                  <a:gd name="connsiteX76" fmla="*/ 959769 w 1078919"/>
                  <a:gd name="connsiteY76" fmla="*/ 508964 h 1152372"/>
                  <a:gd name="connsiteX77" fmla="*/ 964718 w 1078919"/>
                  <a:gd name="connsiteY77" fmla="*/ 512102 h 1152372"/>
                  <a:gd name="connsiteX78" fmla="*/ 969762 w 1078919"/>
                  <a:gd name="connsiteY78" fmla="*/ 514954 h 1152372"/>
                  <a:gd name="connsiteX79" fmla="*/ 974996 w 1078919"/>
                  <a:gd name="connsiteY79" fmla="*/ 517427 h 1152372"/>
                  <a:gd name="connsiteX80" fmla="*/ 980420 w 1078919"/>
                  <a:gd name="connsiteY80" fmla="*/ 519613 h 1152372"/>
                  <a:gd name="connsiteX81" fmla="*/ 985845 w 1078919"/>
                  <a:gd name="connsiteY81" fmla="*/ 521515 h 1152372"/>
                  <a:gd name="connsiteX82" fmla="*/ 991460 w 1078919"/>
                  <a:gd name="connsiteY82" fmla="*/ 522846 h 1152372"/>
                  <a:gd name="connsiteX83" fmla="*/ 994220 w 1078919"/>
                  <a:gd name="connsiteY83" fmla="*/ 523512 h 1152372"/>
                  <a:gd name="connsiteX84" fmla="*/ 997075 w 1078919"/>
                  <a:gd name="connsiteY84" fmla="*/ 523987 h 1152372"/>
                  <a:gd name="connsiteX85" fmla="*/ 1042089 w 1078919"/>
                  <a:gd name="connsiteY85" fmla="*/ 519899 h 1152372"/>
                  <a:gd name="connsiteX86" fmla="*/ 1078919 w 1078919"/>
                  <a:gd name="connsiteY86" fmla="*/ 494988 h 1152372"/>
                  <a:gd name="connsiteX87" fmla="*/ 998121 w 1078919"/>
                  <a:gd name="connsiteY87" fmla="*/ 518092 h 1152372"/>
                  <a:gd name="connsiteX88" fmla="*/ 995457 w 1078919"/>
                  <a:gd name="connsiteY88" fmla="*/ 517522 h 1152372"/>
                  <a:gd name="connsiteX89" fmla="*/ 992887 w 1078919"/>
                  <a:gd name="connsiteY89" fmla="*/ 516761 h 1152372"/>
                  <a:gd name="connsiteX90" fmla="*/ 987748 w 1078919"/>
                  <a:gd name="connsiteY90" fmla="*/ 515240 h 1152372"/>
                  <a:gd name="connsiteX91" fmla="*/ 982800 w 1078919"/>
                  <a:gd name="connsiteY91" fmla="*/ 513148 h 1152372"/>
                  <a:gd name="connsiteX92" fmla="*/ 977946 w 1078919"/>
                  <a:gd name="connsiteY92" fmla="*/ 510961 h 1152372"/>
                  <a:gd name="connsiteX93" fmla="*/ 973283 w 1078919"/>
                  <a:gd name="connsiteY93" fmla="*/ 508489 h 1152372"/>
                  <a:gd name="connsiteX94" fmla="*/ 968810 w 1078919"/>
                  <a:gd name="connsiteY94" fmla="*/ 505637 h 1152372"/>
                  <a:gd name="connsiteX95" fmla="*/ 964432 w 1078919"/>
                  <a:gd name="connsiteY95" fmla="*/ 502594 h 1152372"/>
                  <a:gd name="connsiteX96" fmla="*/ 960340 w 1078919"/>
                  <a:gd name="connsiteY96" fmla="*/ 499171 h 1152372"/>
                  <a:gd name="connsiteX97" fmla="*/ 958341 w 1078919"/>
                  <a:gd name="connsiteY97" fmla="*/ 497460 h 1152372"/>
                  <a:gd name="connsiteX98" fmla="*/ 956533 w 1078919"/>
                  <a:gd name="connsiteY98" fmla="*/ 495558 h 1152372"/>
                  <a:gd name="connsiteX99" fmla="*/ 952822 w 1078919"/>
                  <a:gd name="connsiteY99" fmla="*/ 491755 h 1152372"/>
                  <a:gd name="connsiteX100" fmla="*/ 945018 w 1078919"/>
                  <a:gd name="connsiteY100" fmla="*/ 483483 h 1152372"/>
                  <a:gd name="connsiteX101" fmla="*/ 924652 w 1078919"/>
                  <a:gd name="connsiteY101" fmla="*/ 470362 h 1152372"/>
                  <a:gd name="connsiteX102" fmla="*/ 900003 w 1078919"/>
                  <a:gd name="connsiteY102" fmla="*/ 467319 h 1152372"/>
                  <a:gd name="connsiteX103" fmla="*/ 898576 w 1078919"/>
                  <a:gd name="connsiteY103" fmla="*/ 411887 h 1152372"/>
                  <a:gd name="connsiteX104" fmla="*/ 889440 w 1078919"/>
                  <a:gd name="connsiteY104" fmla="*/ 348659 h 1152372"/>
                  <a:gd name="connsiteX105" fmla="*/ 880874 w 1078919"/>
                  <a:gd name="connsiteY105" fmla="*/ 317758 h 1152372"/>
                  <a:gd name="connsiteX106" fmla="*/ 868788 w 1078919"/>
                  <a:gd name="connsiteY106" fmla="*/ 287998 h 1152372"/>
                  <a:gd name="connsiteX107" fmla="*/ 865172 w 1078919"/>
                  <a:gd name="connsiteY107" fmla="*/ 280772 h 1152372"/>
                  <a:gd name="connsiteX108" fmla="*/ 861365 w 1078919"/>
                  <a:gd name="connsiteY108" fmla="*/ 273736 h 1152372"/>
                  <a:gd name="connsiteX109" fmla="*/ 857939 w 1078919"/>
                  <a:gd name="connsiteY109" fmla="*/ 267080 h 1152372"/>
                  <a:gd name="connsiteX110" fmla="*/ 855084 w 1078919"/>
                  <a:gd name="connsiteY110" fmla="*/ 260235 h 1152372"/>
                  <a:gd name="connsiteX111" fmla="*/ 849184 w 1078919"/>
                  <a:gd name="connsiteY111" fmla="*/ 230950 h 1152372"/>
                  <a:gd name="connsiteX112" fmla="*/ 865743 w 1078919"/>
                  <a:gd name="connsiteY112" fmla="*/ 173902 h 1152372"/>
                  <a:gd name="connsiteX113" fmla="*/ 867932 w 1078919"/>
                  <a:gd name="connsiteY113" fmla="*/ 170764 h 1152372"/>
                  <a:gd name="connsiteX114" fmla="*/ 870311 w 1078919"/>
                  <a:gd name="connsiteY114" fmla="*/ 167817 h 1152372"/>
                  <a:gd name="connsiteX115" fmla="*/ 872690 w 1078919"/>
                  <a:gd name="connsiteY115" fmla="*/ 164869 h 1152372"/>
                  <a:gd name="connsiteX116" fmla="*/ 875260 w 1078919"/>
                  <a:gd name="connsiteY116" fmla="*/ 161827 h 1152372"/>
                  <a:gd name="connsiteX117" fmla="*/ 885157 w 1078919"/>
                  <a:gd name="connsiteY117" fmla="*/ 149371 h 1152372"/>
                  <a:gd name="connsiteX118" fmla="*/ 902002 w 1078919"/>
                  <a:gd name="connsiteY118" fmla="*/ 122368 h 1152372"/>
                  <a:gd name="connsiteX119" fmla="*/ 922939 w 1078919"/>
                  <a:gd name="connsiteY119" fmla="*/ 62753 h 1152372"/>
                  <a:gd name="connsiteX120" fmla="*/ 927031 w 1078919"/>
                  <a:gd name="connsiteY120" fmla="*/ 31472 h 1152372"/>
                  <a:gd name="connsiteX121" fmla="*/ 926651 w 1078919"/>
                  <a:gd name="connsiteY121" fmla="*/ 0 h 1152372"/>
                  <a:gd name="connsiteX122" fmla="*/ 925984 w 1078919"/>
                  <a:gd name="connsiteY122" fmla="*/ 31377 h 1152372"/>
                  <a:gd name="connsiteX123" fmla="*/ 920845 w 1078919"/>
                  <a:gd name="connsiteY123" fmla="*/ 62278 h 1152372"/>
                  <a:gd name="connsiteX124" fmla="*/ 898195 w 1078919"/>
                  <a:gd name="connsiteY124" fmla="*/ 120276 h 1152372"/>
                  <a:gd name="connsiteX125" fmla="*/ 880874 w 1078919"/>
                  <a:gd name="connsiteY125" fmla="*/ 146043 h 1152372"/>
                  <a:gd name="connsiteX126" fmla="*/ 870787 w 1078919"/>
                  <a:gd name="connsiteY126" fmla="*/ 157833 h 1152372"/>
                  <a:gd name="connsiteX127" fmla="*/ 868217 w 1078919"/>
                  <a:gd name="connsiteY127" fmla="*/ 160686 h 1152372"/>
                  <a:gd name="connsiteX128" fmla="*/ 865553 w 1078919"/>
                  <a:gd name="connsiteY128" fmla="*/ 163728 h 1152372"/>
                  <a:gd name="connsiteX129" fmla="*/ 862888 w 1078919"/>
                  <a:gd name="connsiteY129" fmla="*/ 166771 h 1152372"/>
                  <a:gd name="connsiteX130" fmla="*/ 860509 w 1078919"/>
                  <a:gd name="connsiteY130" fmla="*/ 170003 h 1152372"/>
                  <a:gd name="connsiteX131" fmla="*/ 840523 w 1078919"/>
                  <a:gd name="connsiteY131" fmla="*/ 231045 h 1152372"/>
                  <a:gd name="connsiteX132" fmla="*/ 845853 w 1078919"/>
                  <a:gd name="connsiteY132" fmla="*/ 263372 h 1152372"/>
                  <a:gd name="connsiteX133" fmla="*/ 848803 w 1078919"/>
                  <a:gd name="connsiteY133" fmla="*/ 271074 h 1152372"/>
                  <a:gd name="connsiteX134" fmla="*/ 852324 w 1078919"/>
                  <a:gd name="connsiteY134" fmla="*/ 278585 h 1152372"/>
                  <a:gd name="connsiteX135" fmla="*/ 855750 w 1078919"/>
                  <a:gd name="connsiteY135" fmla="*/ 285431 h 1152372"/>
                  <a:gd name="connsiteX136" fmla="*/ 858986 w 1078919"/>
                  <a:gd name="connsiteY136" fmla="*/ 292372 h 1152372"/>
                  <a:gd name="connsiteX137" fmla="*/ 869550 w 1078919"/>
                  <a:gd name="connsiteY137" fmla="*/ 321181 h 1152372"/>
                  <a:gd name="connsiteX138" fmla="*/ 876782 w 1078919"/>
                  <a:gd name="connsiteY138" fmla="*/ 351131 h 1152372"/>
                  <a:gd name="connsiteX139" fmla="*/ 883539 w 1078919"/>
                  <a:gd name="connsiteY139" fmla="*/ 412553 h 1152372"/>
                  <a:gd name="connsiteX140" fmla="*/ 882778 w 1078919"/>
                  <a:gd name="connsiteY140" fmla="*/ 471788 h 1152372"/>
                  <a:gd name="connsiteX141" fmla="*/ 877068 w 1078919"/>
                  <a:gd name="connsiteY141" fmla="*/ 474736 h 1152372"/>
                  <a:gd name="connsiteX142" fmla="*/ 858891 w 1078919"/>
                  <a:gd name="connsiteY142" fmla="*/ 491660 h 1152372"/>
                  <a:gd name="connsiteX143" fmla="*/ 845567 w 1078919"/>
                  <a:gd name="connsiteY143" fmla="*/ 508869 h 1152372"/>
                  <a:gd name="connsiteX144" fmla="*/ 783137 w 1078919"/>
                  <a:gd name="connsiteY144" fmla="*/ 569721 h 1152372"/>
                  <a:gd name="connsiteX145" fmla="*/ 747639 w 1078919"/>
                  <a:gd name="connsiteY145" fmla="*/ 595297 h 1152372"/>
                  <a:gd name="connsiteX146" fmla="*/ 710238 w 1078919"/>
                  <a:gd name="connsiteY146" fmla="*/ 618021 h 1152372"/>
                  <a:gd name="connsiteX147" fmla="*/ 705480 w 1078919"/>
                  <a:gd name="connsiteY147" fmla="*/ 620589 h 1152372"/>
                  <a:gd name="connsiteX148" fmla="*/ 703101 w 1078919"/>
                  <a:gd name="connsiteY148" fmla="*/ 621920 h 1152372"/>
                  <a:gd name="connsiteX149" fmla="*/ 700341 w 1078919"/>
                  <a:gd name="connsiteY149" fmla="*/ 623536 h 1152372"/>
                  <a:gd name="connsiteX150" fmla="*/ 689968 w 1078919"/>
                  <a:gd name="connsiteY150" fmla="*/ 630952 h 1152372"/>
                  <a:gd name="connsiteX151" fmla="*/ 673599 w 1078919"/>
                  <a:gd name="connsiteY151" fmla="*/ 650349 h 1152372"/>
                  <a:gd name="connsiteX152" fmla="*/ 671981 w 1078919"/>
                  <a:gd name="connsiteY152" fmla="*/ 653106 h 1152372"/>
                  <a:gd name="connsiteX153" fmla="*/ 670554 w 1078919"/>
                  <a:gd name="connsiteY153" fmla="*/ 655673 h 1152372"/>
                  <a:gd name="connsiteX154" fmla="*/ 668079 w 1078919"/>
                  <a:gd name="connsiteY154" fmla="*/ 660142 h 1152372"/>
                  <a:gd name="connsiteX155" fmla="*/ 662464 w 1078919"/>
                  <a:gd name="connsiteY155" fmla="*/ 668699 h 1152372"/>
                  <a:gd name="connsiteX156" fmla="*/ 649141 w 1078919"/>
                  <a:gd name="connsiteY156" fmla="*/ 684292 h 1152372"/>
                  <a:gd name="connsiteX157" fmla="*/ 576242 w 1078919"/>
                  <a:gd name="connsiteY157" fmla="*/ 722800 h 1152372"/>
                  <a:gd name="connsiteX158" fmla="*/ 534083 w 1078919"/>
                  <a:gd name="connsiteY158" fmla="*/ 729741 h 1152372"/>
                  <a:gd name="connsiteX159" fmla="*/ 512575 w 1078919"/>
                  <a:gd name="connsiteY159" fmla="*/ 730882 h 1152372"/>
                  <a:gd name="connsiteX160" fmla="*/ 507150 w 1078919"/>
                  <a:gd name="connsiteY160" fmla="*/ 730882 h 1152372"/>
                  <a:gd name="connsiteX161" fmla="*/ 500869 w 1078919"/>
                  <a:gd name="connsiteY161" fmla="*/ 731167 h 1152372"/>
                  <a:gd name="connsiteX162" fmla="*/ 488497 w 1078919"/>
                  <a:gd name="connsiteY162" fmla="*/ 732878 h 1152372"/>
                  <a:gd name="connsiteX163" fmla="*/ 444054 w 1078919"/>
                  <a:gd name="connsiteY163" fmla="*/ 754747 h 1152372"/>
                  <a:gd name="connsiteX164" fmla="*/ 435108 w 1078919"/>
                  <a:gd name="connsiteY164" fmla="*/ 763494 h 1152372"/>
                  <a:gd name="connsiteX165" fmla="*/ 431111 w 1078919"/>
                  <a:gd name="connsiteY165" fmla="*/ 768248 h 1152372"/>
                  <a:gd name="connsiteX166" fmla="*/ 427590 w 1078919"/>
                  <a:gd name="connsiteY166" fmla="*/ 772812 h 1152372"/>
                  <a:gd name="connsiteX167" fmla="*/ 413885 w 1078919"/>
                  <a:gd name="connsiteY167" fmla="*/ 788405 h 1152372"/>
                  <a:gd name="connsiteX168" fmla="*/ 398088 w 1078919"/>
                  <a:gd name="connsiteY168" fmla="*/ 801907 h 1152372"/>
                  <a:gd name="connsiteX169" fmla="*/ 380577 w 1078919"/>
                  <a:gd name="connsiteY169" fmla="*/ 813126 h 1152372"/>
                  <a:gd name="connsiteX170" fmla="*/ 341653 w 1078919"/>
                  <a:gd name="connsiteY170" fmla="*/ 828434 h 1152372"/>
                  <a:gd name="connsiteX171" fmla="*/ 259523 w 1078919"/>
                  <a:gd name="connsiteY171" fmla="*/ 825106 h 1152372"/>
                  <a:gd name="connsiteX172" fmla="*/ 238681 w 1078919"/>
                  <a:gd name="connsiteY172" fmla="*/ 817500 h 1152372"/>
                  <a:gd name="connsiteX173" fmla="*/ 217078 w 1078919"/>
                  <a:gd name="connsiteY173" fmla="*/ 810464 h 1152372"/>
                  <a:gd name="connsiteX174" fmla="*/ 172730 w 1078919"/>
                  <a:gd name="connsiteY174" fmla="*/ 800100 h 1152372"/>
                  <a:gd name="connsiteX175" fmla="*/ 127335 w 1078919"/>
                  <a:gd name="connsiteY175" fmla="*/ 795346 h 1152372"/>
                  <a:gd name="connsiteX176" fmla="*/ 121625 w 1078919"/>
                  <a:gd name="connsiteY176" fmla="*/ 795346 h 1152372"/>
                  <a:gd name="connsiteX177" fmla="*/ 115915 w 1078919"/>
                  <a:gd name="connsiteY177" fmla="*/ 795251 h 1152372"/>
                  <a:gd name="connsiteX178" fmla="*/ 104780 w 1078919"/>
                  <a:gd name="connsiteY178" fmla="*/ 795441 h 1152372"/>
                  <a:gd name="connsiteX179" fmla="*/ 94502 w 1078919"/>
                  <a:gd name="connsiteY179" fmla="*/ 795061 h 1152372"/>
                  <a:gd name="connsiteX180" fmla="*/ 84319 w 1078919"/>
                  <a:gd name="connsiteY180" fmla="*/ 793444 h 1152372"/>
                  <a:gd name="connsiteX181" fmla="*/ 46727 w 1078919"/>
                  <a:gd name="connsiteY181" fmla="*/ 776330 h 1152372"/>
                  <a:gd name="connsiteX182" fmla="*/ 31501 w 1078919"/>
                  <a:gd name="connsiteY182" fmla="*/ 761973 h 1152372"/>
                  <a:gd name="connsiteX183" fmla="*/ 19700 w 1078919"/>
                  <a:gd name="connsiteY183" fmla="*/ 744573 h 1152372"/>
                  <a:gd name="connsiteX184" fmla="*/ 8470 w 1078919"/>
                  <a:gd name="connsiteY184" fmla="*/ 703974 h 1152372"/>
                  <a:gd name="connsiteX185" fmla="*/ 15512 w 1078919"/>
                  <a:gd name="connsiteY185" fmla="*/ 661949 h 1152372"/>
                  <a:gd name="connsiteX186" fmla="*/ 17701 w 1078919"/>
                  <a:gd name="connsiteY186" fmla="*/ 657004 h 1152372"/>
                  <a:gd name="connsiteX187" fmla="*/ 20080 w 1078919"/>
                  <a:gd name="connsiteY187" fmla="*/ 652155 h 1152372"/>
                  <a:gd name="connsiteX188" fmla="*/ 25315 w 1078919"/>
                  <a:gd name="connsiteY188" fmla="*/ 642362 h 1152372"/>
                  <a:gd name="connsiteX189" fmla="*/ 35783 w 1078919"/>
                  <a:gd name="connsiteY189" fmla="*/ 622680 h 1152372"/>
                  <a:gd name="connsiteX190" fmla="*/ 56530 w 1078919"/>
                  <a:gd name="connsiteY190" fmla="*/ 583317 h 1152372"/>
                  <a:gd name="connsiteX191" fmla="*/ 32928 w 1078919"/>
                  <a:gd name="connsiteY191" fmla="*/ 621064 h 1152372"/>
                  <a:gd name="connsiteX192" fmla="*/ 21222 w 1078919"/>
                  <a:gd name="connsiteY192" fmla="*/ 639985 h 1152372"/>
                  <a:gd name="connsiteX193" fmla="*/ 15417 w 1078919"/>
                  <a:gd name="connsiteY193" fmla="*/ 649493 h 1152372"/>
                  <a:gd name="connsiteX194" fmla="*/ 12562 w 1078919"/>
                  <a:gd name="connsiteY194" fmla="*/ 654437 h 1152372"/>
                  <a:gd name="connsiteX195" fmla="*/ 9993 w 1078919"/>
                  <a:gd name="connsiteY195" fmla="*/ 659572 h 1152372"/>
                  <a:gd name="connsiteX196" fmla="*/ 0 w 1078919"/>
                  <a:gd name="connsiteY196" fmla="*/ 704164 h 1152372"/>
                  <a:gd name="connsiteX197" fmla="*/ 10183 w 1078919"/>
                  <a:gd name="connsiteY197" fmla="*/ 749327 h 1152372"/>
                  <a:gd name="connsiteX198" fmla="*/ 22555 w 1078919"/>
                  <a:gd name="connsiteY198" fmla="*/ 769294 h 1152372"/>
                  <a:gd name="connsiteX199" fmla="*/ 39019 w 1078919"/>
                  <a:gd name="connsiteY199" fmla="*/ 786123 h 1152372"/>
                  <a:gd name="connsiteX200" fmla="*/ 81083 w 1078919"/>
                  <a:gd name="connsiteY200" fmla="*/ 807326 h 1152372"/>
                  <a:gd name="connsiteX201" fmla="*/ 92789 w 1078919"/>
                  <a:gd name="connsiteY201" fmla="*/ 809608 h 1152372"/>
                  <a:gd name="connsiteX202" fmla="*/ 104685 w 1078919"/>
                  <a:gd name="connsiteY202" fmla="*/ 810464 h 1152372"/>
                  <a:gd name="connsiteX203" fmla="*/ 115819 w 1078919"/>
                  <a:gd name="connsiteY203" fmla="*/ 810464 h 1152372"/>
                  <a:gd name="connsiteX204" fmla="*/ 121244 w 1078919"/>
                  <a:gd name="connsiteY204" fmla="*/ 810464 h 1152372"/>
                  <a:gd name="connsiteX205" fmla="*/ 126669 w 1078919"/>
                  <a:gd name="connsiteY205" fmla="*/ 810844 h 1152372"/>
                  <a:gd name="connsiteX206" fmla="*/ 169684 w 1078919"/>
                  <a:gd name="connsiteY206" fmla="*/ 816549 h 1152372"/>
                  <a:gd name="connsiteX207" fmla="*/ 211749 w 1078919"/>
                  <a:gd name="connsiteY207" fmla="*/ 827673 h 1152372"/>
                  <a:gd name="connsiteX208" fmla="*/ 219267 w 1078919"/>
                  <a:gd name="connsiteY208" fmla="*/ 830240 h 1152372"/>
                  <a:gd name="connsiteX209" fmla="*/ 219362 w 1078919"/>
                  <a:gd name="connsiteY209" fmla="*/ 831096 h 1152372"/>
                  <a:gd name="connsiteX210" fmla="*/ 220409 w 1078919"/>
                  <a:gd name="connsiteY210" fmla="*/ 837371 h 1152372"/>
                  <a:gd name="connsiteX211" fmla="*/ 223264 w 1078919"/>
                  <a:gd name="connsiteY211" fmla="*/ 849542 h 1152372"/>
                  <a:gd name="connsiteX212" fmla="*/ 231448 w 1078919"/>
                  <a:gd name="connsiteY212" fmla="*/ 872932 h 1152372"/>
                  <a:gd name="connsiteX213" fmla="*/ 242583 w 1078919"/>
                  <a:gd name="connsiteY213" fmla="*/ 894895 h 1152372"/>
                  <a:gd name="connsiteX214" fmla="*/ 249150 w 1078919"/>
                  <a:gd name="connsiteY214" fmla="*/ 905259 h 1152372"/>
                  <a:gd name="connsiteX215" fmla="*/ 256383 w 1078919"/>
                  <a:gd name="connsiteY215" fmla="*/ 915147 h 1152372"/>
                  <a:gd name="connsiteX216" fmla="*/ 290357 w 1078919"/>
                  <a:gd name="connsiteY216" fmla="*/ 950042 h 1152372"/>
                  <a:gd name="connsiteX217" fmla="*/ 330613 w 1078919"/>
                  <a:gd name="connsiteY217" fmla="*/ 976759 h 1152372"/>
                  <a:gd name="connsiteX218" fmla="*/ 374581 w 1078919"/>
                  <a:gd name="connsiteY218" fmla="*/ 995870 h 1152372"/>
                  <a:gd name="connsiteX219" fmla="*/ 420452 w 1078919"/>
                  <a:gd name="connsiteY219" fmla="*/ 1008611 h 1152372"/>
                  <a:gd name="connsiteX220" fmla="*/ 432062 w 1078919"/>
                  <a:gd name="connsiteY220" fmla="*/ 1010893 h 1152372"/>
                  <a:gd name="connsiteX221" fmla="*/ 437868 w 1078919"/>
                  <a:gd name="connsiteY221" fmla="*/ 1012034 h 1152372"/>
                  <a:gd name="connsiteX222" fmla="*/ 442912 w 1078919"/>
                  <a:gd name="connsiteY222" fmla="*/ 1013175 h 1152372"/>
                  <a:gd name="connsiteX223" fmla="*/ 452619 w 1078919"/>
                  <a:gd name="connsiteY223" fmla="*/ 1016883 h 1152372"/>
                  <a:gd name="connsiteX224" fmla="*/ 461469 w 1078919"/>
                  <a:gd name="connsiteY224" fmla="*/ 1022398 h 1152372"/>
                  <a:gd name="connsiteX225" fmla="*/ 469083 w 1078919"/>
                  <a:gd name="connsiteY225" fmla="*/ 1029529 h 1152372"/>
                  <a:gd name="connsiteX226" fmla="*/ 475174 w 1078919"/>
                  <a:gd name="connsiteY226" fmla="*/ 1038086 h 1152372"/>
                  <a:gd name="connsiteX227" fmla="*/ 477648 w 1078919"/>
                  <a:gd name="connsiteY227" fmla="*/ 1042745 h 1152372"/>
                  <a:gd name="connsiteX228" fmla="*/ 479742 w 1078919"/>
                  <a:gd name="connsiteY228" fmla="*/ 1047879 h 1152372"/>
                  <a:gd name="connsiteX229" fmla="*/ 484500 w 1078919"/>
                  <a:gd name="connsiteY229" fmla="*/ 1059003 h 1152372"/>
                  <a:gd name="connsiteX230" fmla="*/ 512099 w 1078919"/>
                  <a:gd name="connsiteY230" fmla="*/ 1098557 h 1152372"/>
                  <a:gd name="connsiteX231" fmla="*/ 552831 w 1078919"/>
                  <a:gd name="connsiteY231" fmla="*/ 1124419 h 1152372"/>
                  <a:gd name="connsiteX232" fmla="*/ 600034 w 1078919"/>
                  <a:gd name="connsiteY232" fmla="*/ 1132120 h 1152372"/>
                  <a:gd name="connsiteX233" fmla="*/ 623731 w 1078919"/>
                  <a:gd name="connsiteY233" fmla="*/ 1130409 h 1152372"/>
                  <a:gd name="connsiteX234" fmla="*/ 646857 w 1078919"/>
                  <a:gd name="connsiteY234" fmla="*/ 1127366 h 1152372"/>
                  <a:gd name="connsiteX235" fmla="*/ 652662 w 1078919"/>
                  <a:gd name="connsiteY235" fmla="*/ 1126605 h 1152372"/>
                  <a:gd name="connsiteX236" fmla="*/ 658467 w 1078919"/>
                  <a:gd name="connsiteY236" fmla="*/ 1126130 h 1152372"/>
                  <a:gd name="connsiteX237" fmla="*/ 670078 w 1078919"/>
                  <a:gd name="connsiteY237" fmla="*/ 1125179 h 1152372"/>
                  <a:gd name="connsiteX238" fmla="*/ 675883 w 1078919"/>
                  <a:gd name="connsiteY238" fmla="*/ 1124704 h 1152372"/>
                  <a:gd name="connsiteX239" fmla="*/ 681688 w 1078919"/>
                  <a:gd name="connsiteY239" fmla="*/ 1124514 h 1152372"/>
                  <a:gd name="connsiteX240" fmla="*/ 693299 w 1078919"/>
                  <a:gd name="connsiteY240" fmla="*/ 1124133 h 1152372"/>
                  <a:gd name="connsiteX241" fmla="*/ 704909 w 1078919"/>
                  <a:gd name="connsiteY241" fmla="*/ 1124133 h 1152372"/>
                  <a:gd name="connsiteX242" fmla="*/ 716520 w 1078919"/>
                  <a:gd name="connsiteY242" fmla="*/ 1124324 h 1152372"/>
                  <a:gd name="connsiteX243" fmla="*/ 728130 w 1078919"/>
                  <a:gd name="connsiteY243" fmla="*/ 1125179 h 1152372"/>
                  <a:gd name="connsiteX244" fmla="*/ 733935 w 1078919"/>
                  <a:gd name="connsiteY244" fmla="*/ 1125560 h 1152372"/>
                  <a:gd name="connsiteX245" fmla="*/ 739741 w 1078919"/>
                  <a:gd name="connsiteY245" fmla="*/ 1126225 h 1152372"/>
                  <a:gd name="connsiteX246" fmla="*/ 751256 w 1078919"/>
                  <a:gd name="connsiteY246" fmla="*/ 1127651 h 1152372"/>
                  <a:gd name="connsiteX247" fmla="*/ 762771 w 1078919"/>
                  <a:gd name="connsiteY247" fmla="*/ 1129648 h 1152372"/>
                  <a:gd name="connsiteX248" fmla="*/ 774191 w 1078919"/>
                  <a:gd name="connsiteY248" fmla="*/ 1132025 h 1152372"/>
                  <a:gd name="connsiteX249" fmla="*/ 779901 w 1078919"/>
                  <a:gd name="connsiteY249" fmla="*/ 1133356 h 1152372"/>
                  <a:gd name="connsiteX250" fmla="*/ 785516 w 1078919"/>
                  <a:gd name="connsiteY250" fmla="*/ 1134878 h 1152372"/>
                  <a:gd name="connsiteX251" fmla="*/ 828627 w 1078919"/>
                  <a:gd name="connsiteY251" fmla="*/ 1152372 h 1152372"/>
                  <a:gd name="connsiteX252" fmla="*/ 785897 w 1078919"/>
                  <a:gd name="connsiteY252" fmla="*/ 1133546 h 1152372"/>
                  <a:gd name="connsiteX253" fmla="*/ 780282 w 1078919"/>
                  <a:gd name="connsiteY253" fmla="*/ 1131835 h 1152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</a:cxnLst>
                <a:rect l="l" t="t" r="r" b="b"/>
                <a:pathLst>
                  <a:path w="1078919" h="1152372">
                    <a:moveTo>
                      <a:pt x="780282" y="1131645"/>
                    </a:moveTo>
                    <a:cubicBezTo>
                      <a:pt x="778379" y="1131074"/>
                      <a:pt x="776475" y="1130694"/>
                      <a:pt x="774572" y="1130124"/>
                    </a:cubicBezTo>
                    <a:cubicBezTo>
                      <a:pt x="770765" y="1129268"/>
                      <a:pt x="767054" y="1128032"/>
                      <a:pt x="763152" y="1127366"/>
                    </a:cubicBezTo>
                    <a:lnTo>
                      <a:pt x="751637" y="1125084"/>
                    </a:lnTo>
                    <a:lnTo>
                      <a:pt x="740026" y="1123278"/>
                    </a:lnTo>
                    <a:lnTo>
                      <a:pt x="734221" y="1122422"/>
                    </a:lnTo>
                    <a:lnTo>
                      <a:pt x="728416" y="1121851"/>
                    </a:lnTo>
                    <a:lnTo>
                      <a:pt x="716710" y="1120711"/>
                    </a:lnTo>
                    <a:lnTo>
                      <a:pt x="705004" y="1120140"/>
                    </a:lnTo>
                    <a:cubicBezTo>
                      <a:pt x="701102" y="1120045"/>
                      <a:pt x="697200" y="1119665"/>
                      <a:pt x="693299" y="1119760"/>
                    </a:cubicBezTo>
                    <a:lnTo>
                      <a:pt x="681593" y="1119760"/>
                    </a:lnTo>
                    <a:cubicBezTo>
                      <a:pt x="681593" y="1119760"/>
                      <a:pt x="675692" y="1119760"/>
                      <a:pt x="675692" y="1119760"/>
                    </a:cubicBezTo>
                    <a:cubicBezTo>
                      <a:pt x="673694" y="1119760"/>
                      <a:pt x="671790" y="1119950"/>
                      <a:pt x="669792" y="1120045"/>
                    </a:cubicBezTo>
                    <a:lnTo>
                      <a:pt x="658087" y="1120616"/>
                    </a:lnTo>
                    <a:lnTo>
                      <a:pt x="652186" y="1120901"/>
                    </a:lnTo>
                    <a:cubicBezTo>
                      <a:pt x="650187" y="1120996"/>
                      <a:pt x="648284" y="1121281"/>
                      <a:pt x="646381" y="1121471"/>
                    </a:cubicBezTo>
                    <a:lnTo>
                      <a:pt x="623065" y="1123848"/>
                    </a:lnTo>
                    <a:cubicBezTo>
                      <a:pt x="615451" y="1124704"/>
                      <a:pt x="607743" y="1124989"/>
                      <a:pt x="600129" y="1124894"/>
                    </a:cubicBezTo>
                    <a:cubicBezTo>
                      <a:pt x="584902" y="1124609"/>
                      <a:pt x="569771" y="1121947"/>
                      <a:pt x="555781" y="1116432"/>
                    </a:cubicBezTo>
                    <a:cubicBezTo>
                      <a:pt x="541791" y="1110917"/>
                      <a:pt x="529229" y="1102360"/>
                      <a:pt x="518951" y="1091521"/>
                    </a:cubicBezTo>
                    <a:cubicBezTo>
                      <a:pt x="508577" y="1080777"/>
                      <a:pt x="500488" y="1067846"/>
                      <a:pt x="494493" y="1054154"/>
                    </a:cubicBezTo>
                    <a:cubicBezTo>
                      <a:pt x="492970" y="1050732"/>
                      <a:pt x="491543" y="1047214"/>
                      <a:pt x="490305" y="1043696"/>
                    </a:cubicBezTo>
                    <a:cubicBezTo>
                      <a:pt x="489734" y="1041984"/>
                      <a:pt x="488878" y="1039892"/>
                      <a:pt x="488116" y="1037991"/>
                    </a:cubicBezTo>
                    <a:cubicBezTo>
                      <a:pt x="487260" y="1036089"/>
                      <a:pt x="486403" y="1034092"/>
                      <a:pt x="485356" y="1032286"/>
                    </a:cubicBezTo>
                    <a:cubicBezTo>
                      <a:pt x="483358" y="1028483"/>
                      <a:pt x="480979" y="1024965"/>
                      <a:pt x="478219" y="1021637"/>
                    </a:cubicBezTo>
                    <a:cubicBezTo>
                      <a:pt x="475554" y="1018309"/>
                      <a:pt x="472509" y="1015267"/>
                      <a:pt x="469178" y="1012604"/>
                    </a:cubicBezTo>
                    <a:cubicBezTo>
                      <a:pt x="465847" y="1009847"/>
                      <a:pt x="462326" y="1007470"/>
                      <a:pt x="458519" y="1005473"/>
                    </a:cubicBezTo>
                    <a:cubicBezTo>
                      <a:pt x="454713" y="1003382"/>
                      <a:pt x="450715" y="1001765"/>
                      <a:pt x="446623" y="1000529"/>
                    </a:cubicBezTo>
                    <a:cubicBezTo>
                      <a:pt x="444529" y="999864"/>
                      <a:pt x="442436" y="999388"/>
                      <a:pt x="440342" y="998913"/>
                    </a:cubicBezTo>
                    <a:lnTo>
                      <a:pt x="434727" y="997677"/>
                    </a:lnTo>
                    <a:lnTo>
                      <a:pt x="423497" y="995110"/>
                    </a:lnTo>
                    <a:cubicBezTo>
                      <a:pt x="408651" y="991306"/>
                      <a:pt x="393900" y="987123"/>
                      <a:pt x="379720" y="981513"/>
                    </a:cubicBezTo>
                    <a:cubicBezTo>
                      <a:pt x="365540" y="976093"/>
                      <a:pt x="351646" y="969818"/>
                      <a:pt x="338608" y="962212"/>
                    </a:cubicBezTo>
                    <a:cubicBezTo>
                      <a:pt x="312436" y="947189"/>
                      <a:pt x="289120" y="927603"/>
                      <a:pt x="271705" y="903547"/>
                    </a:cubicBezTo>
                    <a:cubicBezTo>
                      <a:pt x="269516" y="900600"/>
                      <a:pt x="267517" y="897462"/>
                      <a:pt x="265423" y="894420"/>
                    </a:cubicBezTo>
                    <a:cubicBezTo>
                      <a:pt x="263520" y="891187"/>
                      <a:pt x="261522" y="888144"/>
                      <a:pt x="259809" y="884912"/>
                    </a:cubicBezTo>
                    <a:cubicBezTo>
                      <a:pt x="256192" y="878541"/>
                      <a:pt x="253147" y="871790"/>
                      <a:pt x="250387" y="864945"/>
                    </a:cubicBezTo>
                    <a:cubicBezTo>
                      <a:pt x="247722" y="858099"/>
                      <a:pt x="245438" y="851158"/>
                      <a:pt x="243725" y="844122"/>
                    </a:cubicBezTo>
                    <a:cubicBezTo>
                      <a:pt x="243344" y="842316"/>
                      <a:pt x="242869" y="840509"/>
                      <a:pt x="242488" y="838703"/>
                    </a:cubicBezTo>
                    <a:cubicBezTo>
                      <a:pt x="245914" y="840034"/>
                      <a:pt x="249340" y="841365"/>
                      <a:pt x="253147" y="842791"/>
                    </a:cubicBezTo>
                    <a:cubicBezTo>
                      <a:pt x="282744" y="853250"/>
                      <a:pt x="315577" y="855722"/>
                      <a:pt x="346506" y="848020"/>
                    </a:cubicBezTo>
                    <a:cubicBezTo>
                      <a:pt x="376865" y="840604"/>
                      <a:pt x="405891" y="825486"/>
                      <a:pt x="428636" y="803238"/>
                    </a:cubicBezTo>
                    <a:cubicBezTo>
                      <a:pt x="434251" y="797628"/>
                      <a:pt x="439676" y="791828"/>
                      <a:pt x="444434" y="785553"/>
                    </a:cubicBezTo>
                    <a:lnTo>
                      <a:pt x="447765" y="781369"/>
                    </a:lnTo>
                    <a:cubicBezTo>
                      <a:pt x="448717" y="780038"/>
                      <a:pt x="449859" y="778897"/>
                      <a:pt x="450906" y="777661"/>
                    </a:cubicBezTo>
                    <a:cubicBezTo>
                      <a:pt x="453095" y="775284"/>
                      <a:pt x="455474" y="773002"/>
                      <a:pt x="457948" y="770910"/>
                    </a:cubicBezTo>
                    <a:cubicBezTo>
                      <a:pt x="467846" y="762448"/>
                      <a:pt x="479932" y="756648"/>
                      <a:pt x="492685" y="754081"/>
                    </a:cubicBezTo>
                    <a:cubicBezTo>
                      <a:pt x="495825" y="753416"/>
                      <a:pt x="499061" y="753035"/>
                      <a:pt x="502296" y="752750"/>
                    </a:cubicBezTo>
                    <a:cubicBezTo>
                      <a:pt x="503914" y="752655"/>
                      <a:pt x="505532" y="752655"/>
                      <a:pt x="507150" y="752560"/>
                    </a:cubicBezTo>
                    <a:lnTo>
                      <a:pt x="512860" y="752560"/>
                    </a:lnTo>
                    <a:cubicBezTo>
                      <a:pt x="520473" y="752275"/>
                      <a:pt x="528182" y="751799"/>
                      <a:pt x="535796" y="751134"/>
                    </a:cubicBezTo>
                    <a:cubicBezTo>
                      <a:pt x="551118" y="749803"/>
                      <a:pt x="566345" y="747235"/>
                      <a:pt x="581381" y="743432"/>
                    </a:cubicBezTo>
                    <a:cubicBezTo>
                      <a:pt x="596418" y="739534"/>
                      <a:pt x="611264" y="734210"/>
                      <a:pt x="625253" y="726888"/>
                    </a:cubicBezTo>
                    <a:cubicBezTo>
                      <a:pt x="639243" y="719662"/>
                      <a:pt x="652471" y="710344"/>
                      <a:pt x="663701" y="698840"/>
                    </a:cubicBezTo>
                    <a:cubicBezTo>
                      <a:pt x="669316" y="693135"/>
                      <a:pt x="674455" y="686859"/>
                      <a:pt x="678928" y="680299"/>
                    </a:cubicBezTo>
                    <a:cubicBezTo>
                      <a:pt x="681307" y="677066"/>
                      <a:pt x="683306" y="673548"/>
                      <a:pt x="685304" y="670125"/>
                    </a:cubicBezTo>
                    <a:lnTo>
                      <a:pt x="688159" y="664896"/>
                    </a:lnTo>
                    <a:lnTo>
                      <a:pt x="689397" y="662519"/>
                    </a:lnTo>
                    <a:cubicBezTo>
                      <a:pt x="689777" y="661758"/>
                      <a:pt x="690158" y="661093"/>
                      <a:pt x="690539" y="660427"/>
                    </a:cubicBezTo>
                    <a:cubicBezTo>
                      <a:pt x="693679" y="654913"/>
                      <a:pt x="697771" y="649873"/>
                      <a:pt x="702530" y="645690"/>
                    </a:cubicBezTo>
                    <a:cubicBezTo>
                      <a:pt x="704909" y="643598"/>
                      <a:pt x="707478" y="641696"/>
                      <a:pt x="710143" y="640080"/>
                    </a:cubicBezTo>
                    <a:lnTo>
                      <a:pt x="712142" y="638844"/>
                    </a:lnTo>
                    <a:lnTo>
                      <a:pt x="714616" y="637418"/>
                    </a:lnTo>
                    <a:lnTo>
                      <a:pt x="719565" y="634661"/>
                    </a:lnTo>
                    <a:cubicBezTo>
                      <a:pt x="745736" y="619543"/>
                      <a:pt x="770765" y="602333"/>
                      <a:pt x="793796" y="582842"/>
                    </a:cubicBezTo>
                    <a:cubicBezTo>
                      <a:pt x="805311" y="573048"/>
                      <a:pt x="816541" y="562970"/>
                      <a:pt x="827010" y="552036"/>
                    </a:cubicBezTo>
                    <a:cubicBezTo>
                      <a:pt x="837478" y="541197"/>
                      <a:pt x="847661" y="529882"/>
                      <a:pt x="856702" y="517617"/>
                    </a:cubicBezTo>
                    <a:cubicBezTo>
                      <a:pt x="861460" y="511722"/>
                      <a:pt x="865553" y="505256"/>
                      <a:pt x="869835" y="499076"/>
                    </a:cubicBezTo>
                    <a:cubicBezTo>
                      <a:pt x="873451" y="493561"/>
                      <a:pt x="878020" y="488903"/>
                      <a:pt x="883444" y="485289"/>
                    </a:cubicBezTo>
                    <a:cubicBezTo>
                      <a:pt x="888869" y="481772"/>
                      <a:pt x="895150" y="479395"/>
                      <a:pt x="901716" y="478539"/>
                    </a:cubicBezTo>
                    <a:cubicBezTo>
                      <a:pt x="908283" y="477683"/>
                      <a:pt x="914945" y="478254"/>
                      <a:pt x="921321" y="480155"/>
                    </a:cubicBezTo>
                    <a:cubicBezTo>
                      <a:pt x="927697" y="482152"/>
                      <a:pt x="933502" y="485480"/>
                      <a:pt x="938547" y="490139"/>
                    </a:cubicBezTo>
                    <a:lnTo>
                      <a:pt x="946445" y="497650"/>
                    </a:lnTo>
                    <a:lnTo>
                      <a:pt x="950728" y="501643"/>
                    </a:lnTo>
                    <a:lnTo>
                      <a:pt x="952822" y="503640"/>
                    </a:lnTo>
                    <a:lnTo>
                      <a:pt x="955106" y="505446"/>
                    </a:lnTo>
                    <a:lnTo>
                      <a:pt x="959769" y="508964"/>
                    </a:lnTo>
                    <a:cubicBezTo>
                      <a:pt x="961292" y="510105"/>
                      <a:pt x="963100" y="511056"/>
                      <a:pt x="964718" y="512102"/>
                    </a:cubicBezTo>
                    <a:cubicBezTo>
                      <a:pt x="966431" y="513053"/>
                      <a:pt x="967953" y="514194"/>
                      <a:pt x="969762" y="514954"/>
                    </a:cubicBezTo>
                    <a:lnTo>
                      <a:pt x="974996" y="517427"/>
                    </a:lnTo>
                    <a:cubicBezTo>
                      <a:pt x="976709" y="518282"/>
                      <a:pt x="978517" y="518948"/>
                      <a:pt x="980420" y="519613"/>
                    </a:cubicBezTo>
                    <a:lnTo>
                      <a:pt x="985845" y="521515"/>
                    </a:lnTo>
                    <a:lnTo>
                      <a:pt x="991460" y="522846"/>
                    </a:lnTo>
                    <a:lnTo>
                      <a:pt x="994220" y="523512"/>
                    </a:lnTo>
                    <a:cubicBezTo>
                      <a:pt x="995171" y="523702"/>
                      <a:pt x="996123" y="523797"/>
                      <a:pt x="997075" y="523987"/>
                    </a:cubicBezTo>
                    <a:cubicBezTo>
                      <a:pt x="1012206" y="526269"/>
                      <a:pt x="1027909" y="525128"/>
                      <a:pt x="1042089" y="519899"/>
                    </a:cubicBezTo>
                    <a:cubicBezTo>
                      <a:pt x="1056269" y="514764"/>
                      <a:pt x="1069117" y="506112"/>
                      <a:pt x="1078919" y="494988"/>
                    </a:cubicBezTo>
                    <a:cubicBezTo>
                      <a:pt x="1057601" y="515810"/>
                      <a:pt x="1026196" y="524558"/>
                      <a:pt x="998121" y="518092"/>
                    </a:cubicBezTo>
                    <a:cubicBezTo>
                      <a:pt x="997265" y="517902"/>
                      <a:pt x="996313" y="517807"/>
                      <a:pt x="995457" y="517522"/>
                    </a:cubicBezTo>
                    <a:lnTo>
                      <a:pt x="992887" y="516761"/>
                    </a:lnTo>
                    <a:lnTo>
                      <a:pt x="987748" y="515240"/>
                    </a:lnTo>
                    <a:lnTo>
                      <a:pt x="982800" y="513148"/>
                    </a:lnTo>
                    <a:cubicBezTo>
                      <a:pt x="981182" y="512482"/>
                      <a:pt x="979469" y="511817"/>
                      <a:pt x="977946" y="510961"/>
                    </a:cubicBezTo>
                    <a:lnTo>
                      <a:pt x="973283" y="508489"/>
                    </a:lnTo>
                    <a:cubicBezTo>
                      <a:pt x="971665" y="507728"/>
                      <a:pt x="970333" y="506587"/>
                      <a:pt x="968810" y="505637"/>
                    </a:cubicBezTo>
                    <a:cubicBezTo>
                      <a:pt x="967382" y="504591"/>
                      <a:pt x="965860" y="503735"/>
                      <a:pt x="964432" y="502594"/>
                    </a:cubicBezTo>
                    <a:lnTo>
                      <a:pt x="960340" y="499171"/>
                    </a:lnTo>
                    <a:lnTo>
                      <a:pt x="958341" y="497460"/>
                    </a:lnTo>
                    <a:lnTo>
                      <a:pt x="956533" y="495558"/>
                    </a:lnTo>
                    <a:lnTo>
                      <a:pt x="952822" y="491755"/>
                    </a:lnTo>
                    <a:lnTo>
                      <a:pt x="945018" y="483483"/>
                    </a:lnTo>
                    <a:cubicBezTo>
                      <a:pt x="939403" y="477778"/>
                      <a:pt x="932360" y="473119"/>
                      <a:pt x="924652" y="470362"/>
                    </a:cubicBezTo>
                    <a:cubicBezTo>
                      <a:pt x="916848" y="467509"/>
                      <a:pt x="908283" y="466464"/>
                      <a:pt x="900003" y="467319"/>
                    </a:cubicBezTo>
                    <a:cubicBezTo>
                      <a:pt x="900289" y="448874"/>
                      <a:pt x="900003" y="430333"/>
                      <a:pt x="898576" y="411887"/>
                    </a:cubicBezTo>
                    <a:cubicBezTo>
                      <a:pt x="896958" y="390685"/>
                      <a:pt x="894198" y="369482"/>
                      <a:pt x="889440" y="348659"/>
                    </a:cubicBezTo>
                    <a:cubicBezTo>
                      <a:pt x="887156" y="338200"/>
                      <a:pt x="884205" y="327932"/>
                      <a:pt x="880874" y="317758"/>
                    </a:cubicBezTo>
                    <a:cubicBezTo>
                      <a:pt x="877449" y="307584"/>
                      <a:pt x="873451" y="297601"/>
                      <a:pt x="868788" y="287998"/>
                    </a:cubicBezTo>
                    <a:cubicBezTo>
                      <a:pt x="867551" y="285621"/>
                      <a:pt x="866409" y="283149"/>
                      <a:pt x="865172" y="280772"/>
                    </a:cubicBezTo>
                    <a:lnTo>
                      <a:pt x="861365" y="273736"/>
                    </a:lnTo>
                    <a:cubicBezTo>
                      <a:pt x="860223" y="271549"/>
                      <a:pt x="858986" y="269362"/>
                      <a:pt x="857939" y="267080"/>
                    </a:cubicBezTo>
                    <a:cubicBezTo>
                      <a:pt x="856988" y="264798"/>
                      <a:pt x="855941" y="262516"/>
                      <a:pt x="855084" y="260235"/>
                    </a:cubicBezTo>
                    <a:cubicBezTo>
                      <a:pt x="851563" y="250917"/>
                      <a:pt x="849564" y="241028"/>
                      <a:pt x="849184" y="230950"/>
                    </a:cubicBezTo>
                    <a:cubicBezTo>
                      <a:pt x="848422" y="210888"/>
                      <a:pt x="854228" y="190636"/>
                      <a:pt x="865743" y="173902"/>
                    </a:cubicBezTo>
                    <a:lnTo>
                      <a:pt x="867932" y="170764"/>
                    </a:lnTo>
                    <a:cubicBezTo>
                      <a:pt x="868693" y="169718"/>
                      <a:pt x="869550" y="168767"/>
                      <a:pt x="870311" y="167817"/>
                    </a:cubicBezTo>
                    <a:lnTo>
                      <a:pt x="872690" y="164869"/>
                    </a:lnTo>
                    <a:lnTo>
                      <a:pt x="875260" y="161827"/>
                    </a:lnTo>
                    <a:cubicBezTo>
                      <a:pt x="878781" y="157833"/>
                      <a:pt x="882017" y="153555"/>
                      <a:pt x="885157" y="149371"/>
                    </a:cubicBezTo>
                    <a:cubicBezTo>
                      <a:pt x="891438" y="140814"/>
                      <a:pt x="897053" y="131781"/>
                      <a:pt x="902002" y="122368"/>
                    </a:cubicBezTo>
                    <a:cubicBezTo>
                      <a:pt x="911804" y="103637"/>
                      <a:pt x="918847" y="83385"/>
                      <a:pt x="922939" y="62753"/>
                    </a:cubicBezTo>
                    <a:cubicBezTo>
                      <a:pt x="925033" y="52389"/>
                      <a:pt x="926365" y="41930"/>
                      <a:pt x="927031" y="31472"/>
                    </a:cubicBezTo>
                    <a:cubicBezTo>
                      <a:pt x="927697" y="21013"/>
                      <a:pt x="927697" y="10459"/>
                      <a:pt x="926651" y="0"/>
                    </a:cubicBezTo>
                    <a:cubicBezTo>
                      <a:pt x="927412" y="10459"/>
                      <a:pt x="926936" y="20918"/>
                      <a:pt x="925984" y="31377"/>
                    </a:cubicBezTo>
                    <a:cubicBezTo>
                      <a:pt x="924937" y="41740"/>
                      <a:pt x="923224" y="52104"/>
                      <a:pt x="920845" y="62278"/>
                    </a:cubicBezTo>
                    <a:cubicBezTo>
                      <a:pt x="916087" y="82625"/>
                      <a:pt x="908473" y="102211"/>
                      <a:pt x="898195" y="120276"/>
                    </a:cubicBezTo>
                    <a:cubicBezTo>
                      <a:pt x="893056" y="129309"/>
                      <a:pt x="887251" y="137961"/>
                      <a:pt x="880874" y="146043"/>
                    </a:cubicBezTo>
                    <a:cubicBezTo>
                      <a:pt x="877639" y="150037"/>
                      <a:pt x="874308" y="154030"/>
                      <a:pt x="870787" y="157833"/>
                    </a:cubicBezTo>
                    <a:lnTo>
                      <a:pt x="868217" y="160686"/>
                    </a:lnTo>
                    <a:lnTo>
                      <a:pt x="865553" y="163728"/>
                    </a:lnTo>
                    <a:cubicBezTo>
                      <a:pt x="864696" y="164774"/>
                      <a:pt x="863744" y="165725"/>
                      <a:pt x="862888" y="166771"/>
                    </a:cubicBezTo>
                    <a:lnTo>
                      <a:pt x="860509" y="170003"/>
                    </a:lnTo>
                    <a:cubicBezTo>
                      <a:pt x="847566" y="187403"/>
                      <a:pt x="840428" y="209081"/>
                      <a:pt x="840523" y="231045"/>
                    </a:cubicBezTo>
                    <a:cubicBezTo>
                      <a:pt x="840523" y="241979"/>
                      <a:pt x="842332" y="253008"/>
                      <a:pt x="845853" y="263372"/>
                    </a:cubicBezTo>
                    <a:cubicBezTo>
                      <a:pt x="846709" y="265939"/>
                      <a:pt x="847851" y="268507"/>
                      <a:pt x="848803" y="271074"/>
                    </a:cubicBezTo>
                    <a:cubicBezTo>
                      <a:pt x="849945" y="273546"/>
                      <a:pt x="851182" y="276018"/>
                      <a:pt x="852324" y="278585"/>
                    </a:cubicBezTo>
                    <a:lnTo>
                      <a:pt x="855750" y="285431"/>
                    </a:lnTo>
                    <a:cubicBezTo>
                      <a:pt x="856892" y="287713"/>
                      <a:pt x="857844" y="290090"/>
                      <a:pt x="858986" y="292372"/>
                    </a:cubicBezTo>
                    <a:cubicBezTo>
                      <a:pt x="863078" y="301785"/>
                      <a:pt x="866599" y="311388"/>
                      <a:pt x="869550" y="321181"/>
                    </a:cubicBezTo>
                    <a:cubicBezTo>
                      <a:pt x="872405" y="331069"/>
                      <a:pt x="874879" y="341053"/>
                      <a:pt x="876782" y="351131"/>
                    </a:cubicBezTo>
                    <a:cubicBezTo>
                      <a:pt x="880684" y="371288"/>
                      <a:pt x="882683" y="391921"/>
                      <a:pt x="883539" y="412553"/>
                    </a:cubicBezTo>
                    <a:cubicBezTo>
                      <a:pt x="884301" y="432235"/>
                      <a:pt x="883920" y="452011"/>
                      <a:pt x="882778" y="471788"/>
                    </a:cubicBezTo>
                    <a:cubicBezTo>
                      <a:pt x="880874" y="472644"/>
                      <a:pt x="878971" y="473690"/>
                      <a:pt x="877068" y="474736"/>
                    </a:cubicBezTo>
                    <a:cubicBezTo>
                      <a:pt x="869930" y="478919"/>
                      <a:pt x="863649" y="484909"/>
                      <a:pt x="858891" y="491660"/>
                    </a:cubicBezTo>
                    <a:cubicBezTo>
                      <a:pt x="854513" y="497460"/>
                      <a:pt x="850326" y="503450"/>
                      <a:pt x="845567" y="508869"/>
                    </a:cubicBezTo>
                    <a:cubicBezTo>
                      <a:pt x="827200" y="531403"/>
                      <a:pt x="805977" y="551655"/>
                      <a:pt x="783137" y="569721"/>
                    </a:cubicBezTo>
                    <a:cubicBezTo>
                      <a:pt x="771717" y="578848"/>
                      <a:pt x="759821" y="587310"/>
                      <a:pt x="747639" y="595297"/>
                    </a:cubicBezTo>
                    <a:cubicBezTo>
                      <a:pt x="735458" y="603379"/>
                      <a:pt x="722991" y="610986"/>
                      <a:pt x="710238" y="618021"/>
                    </a:cubicBezTo>
                    <a:lnTo>
                      <a:pt x="705480" y="620589"/>
                    </a:lnTo>
                    <a:lnTo>
                      <a:pt x="703101" y="621920"/>
                    </a:lnTo>
                    <a:cubicBezTo>
                      <a:pt x="702149" y="622395"/>
                      <a:pt x="701198" y="622966"/>
                      <a:pt x="700341" y="623536"/>
                    </a:cubicBezTo>
                    <a:cubicBezTo>
                      <a:pt x="696629" y="625723"/>
                      <a:pt x="693203" y="628195"/>
                      <a:pt x="689968" y="630952"/>
                    </a:cubicBezTo>
                    <a:cubicBezTo>
                      <a:pt x="683496" y="636467"/>
                      <a:pt x="677977" y="643027"/>
                      <a:pt x="673599" y="650349"/>
                    </a:cubicBezTo>
                    <a:cubicBezTo>
                      <a:pt x="673028" y="651300"/>
                      <a:pt x="672552" y="652155"/>
                      <a:pt x="671981" y="653106"/>
                    </a:cubicBezTo>
                    <a:lnTo>
                      <a:pt x="670554" y="655673"/>
                    </a:lnTo>
                    <a:lnTo>
                      <a:pt x="668079" y="660142"/>
                    </a:lnTo>
                    <a:cubicBezTo>
                      <a:pt x="666271" y="662994"/>
                      <a:pt x="664463" y="665942"/>
                      <a:pt x="662464" y="668699"/>
                    </a:cubicBezTo>
                    <a:cubicBezTo>
                      <a:pt x="658467" y="674214"/>
                      <a:pt x="654089" y="679538"/>
                      <a:pt x="649141" y="684292"/>
                    </a:cubicBezTo>
                    <a:cubicBezTo>
                      <a:pt x="629631" y="703594"/>
                      <a:pt x="603650" y="715954"/>
                      <a:pt x="576242" y="722800"/>
                    </a:cubicBezTo>
                    <a:cubicBezTo>
                      <a:pt x="562538" y="726223"/>
                      <a:pt x="548358" y="728505"/>
                      <a:pt x="534083" y="729741"/>
                    </a:cubicBezTo>
                    <a:cubicBezTo>
                      <a:pt x="526945" y="730311"/>
                      <a:pt x="519712" y="730691"/>
                      <a:pt x="512575" y="730882"/>
                    </a:cubicBezTo>
                    <a:lnTo>
                      <a:pt x="507150" y="730882"/>
                    </a:lnTo>
                    <a:cubicBezTo>
                      <a:pt x="505056" y="731072"/>
                      <a:pt x="502963" y="731072"/>
                      <a:pt x="500869" y="731167"/>
                    </a:cubicBezTo>
                    <a:cubicBezTo>
                      <a:pt x="496681" y="731452"/>
                      <a:pt x="492589" y="732023"/>
                      <a:pt x="488497" y="732878"/>
                    </a:cubicBezTo>
                    <a:cubicBezTo>
                      <a:pt x="472128" y="736206"/>
                      <a:pt x="456616" y="743813"/>
                      <a:pt x="444054" y="754747"/>
                    </a:cubicBezTo>
                    <a:cubicBezTo>
                      <a:pt x="440913" y="757504"/>
                      <a:pt x="437868" y="760357"/>
                      <a:pt x="435108" y="763494"/>
                    </a:cubicBezTo>
                    <a:cubicBezTo>
                      <a:pt x="433680" y="765015"/>
                      <a:pt x="432348" y="766632"/>
                      <a:pt x="431111" y="768248"/>
                    </a:cubicBezTo>
                    <a:lnTo>
                      <a:pt x="427590" y="772812"/>
                    </a:lnTo>
                    <a:cubicBezTo>
                      <a:pt x="423497" y="778422"/>
                      <a:pt x="418739" y="783461"/>
                      <a:pt x="413885" y="788405"/>
                    </a:cubicBezTo>
                    <a:cubicBezTo>
                      <a:pt x="408937" y="793254"/>
                      <a:pt x="403607" y="797723"/>
                      <a:pt x="398088" y="801907"/>
                    </a:cubicBezTo>
                    <a:cubicBezTo>
                      <a:pt x="392568" y="806090"/>
                      <a:pt x="386667" y="809703"/>
                      <a:pt x="380577" y="813126"/>
                    </a:cubicBezTo>
                    <a:cubicBezTo>
                      <a:pt x="368395" y="819877"/>
                      <a:pt x="355167" y="824821"/>
                      <a:pt x="341653" y="828434"/>
                    </a:cubicBezTo>
                    <a:cubicBezTo>
                      <a:pt x="315006" y="835565"/>
                      <a:pt x="286075" y="834044"/>
                      <a:pt x="259523" y="825106"/>
                    </a:cubicBezTo>
                    <a:cubicBezTo>
                      <a:pt x="253147" y="822919"/>
                      <a:pt x="245819" y="819972"/>
                      <a:pt x="238681" y="817500"/>
                    </a:cubicBezTo>
                    <a:cubicBezTo>
                      <a:pt x="231544" y="815028"/>
                      <a:pt x="224311" y="812651"/>
                      <a:pt x="217078" y="810464"/>
                    </a:cubicBezTo>
                    <a:cubicBezTo>
                      <a:pt x="202517" y="806185"/>
                      <a:pt x="187766" y="802667"/>
                      <a:pt x="172730" y="800100"/>
                    </a:cubicBezTo>
                    <a:cubicBezTo>
                      <a:pt x="157789" y="797438"/>
                      <a:pt x="142562" y="795821"/>
                      <a:pt x="127335" y="795346"/>
                    </a:cubicBezTo>
                    <a:lnTo>
                      <a:pt x="121625" y="795346"/>
                    </a:lnTo>
                    <a:cubicBezTo>
                      <a:pt x="121625" y="795346"/>
                      <a:pt x="115915" y="795251"/>
                      <a:pt x="115915" y="795251"/>
                    </a:cubicBezTo>
                    <a:cubicBezTo>
                      <a:pt x="112108" y="795251"/>
                      <a:pt x="108111" y="795536"/>
                      <a:pt x="104780" y="795441"/>
                    </a:cubicBezTo>
                    <a:cubicBezTo>
                      <a:pt x="101354" y="795536"/>
                      <a:pt x="97928" y="795251"/>
                      <a:pt x="94502" y="795061"/>
                    </a:cubicBezTo>
                    <a:cubicBezTo>
                      <a:pt x="91076" y="794585"/>
                      <a:pt x="87650" y="794205"/>
                      <a:pt x="84319" y="793444"/>
                    </a:cubicBezTo>
                    <a:cubicBezTo>
                      <a:pt x="70805" y="790687"/>
                      <a:pt x="57862" y="784697"/>
                      <a:pt x="46727" y="776330"/>
                    </a:cubicBezTo>
                    <a:cubicBezTo>
                      <a:pt x="41208" y="772051"/>
                      <a:pt x="36069" y="767297"/>
                      <a:pt x="31501" y="761973"/>
                    </a:cubicBezTo>
                    <a:cubicBezTo>
                      <a:pt x="27028" y="756648"/>
                      <a:pt x="23126" y="750753"/>
                      <a:pt x="19700" y="744573"/>
                    </a:cubicBezTo>
                    <a:cubicBezTo>
                      <a:pt x="13133" y="732118"/>
                      <a:pt x="9231" y="718236"/>
                      <a:pt x="8470" y="703974"/>
                    </a:cubicBezTo>
                    <a:cubicBezTo>
                      <a:pt x="7709" y="689712"/>
                      <a:pt x="10278" y="675355"/>
                      <a:pt x="15512" y="661949"/>
                    </a:cubicBezTo>
                    <a:cubicBezTo>
                      <a:pt x="16274" y="660332"/>
                      <a:pt x="16845" y="658621"/>
                      <a:pt x="17701" y="657004"/>
                    </a:cubicBezTo>
                    <a:lnTo>
                      <a:pt x="20080" y="652155"/>
                    </a:lnTo>
                    <a:lnTo>
                      <a:pt x="25315" y="642362"/>
                    </a:lnTo>
                    <a:lnTo>
                      <a:pt x="35783" y="622680"/>
                    </a:lnTo>
                    <a:lnTo>
                      <a:pt x="56530" y="583317"/>
                    </a:lnTo>
                    <a:lnTo>
                      <a:pt x="32928" y="621064"/>
                    </a:lnTo>
                    <a:lnTo>
                      <a:pt x="21222" y="639985"/>
                    </a:lnTo>
                    <a:lnTo>
                      <a:pt x="15417" y="649493"/>
                    </a:lnTo>
                    <a:lnTo>
                      <a:pt x="12562" y="654437"/>
                    </a:lnTo>
                    <a:cubicBezTo>
                      <a:pt x="11611" y="656054"/>
                      <a:pt x="10849" y="657860"/>
                      <a:pt x="9993" y="659572"/>
                    </a:cubicBezTo>
                    <a:cubicBezTo>
                      <a:pt x="3426" y="673358"/>
                      <a:pt x="0" y="688761"/>
                      <a:pt x="0" y="704164"/>
                    </a:cubicBezTo>
                    <a:cubicBezTo>
                      <a:pt x="0" y="719662"/>
                      <a:pt x="3521" y="735160"/>
                      <a:pt x="10183" y="749327"/>
                    </a:cubicBezTo>
                    <a:cubicBezTo>
                      <a:pt x="13609" y="756363"/>
                      <a:pt x="17796" y="763019"/>
                      <a:pt x="22555" y="769294"/>
                    </a:cubicBezTo>
                    <a:cubicBezTo>
                      <a:pt x="27408" y="775474"/>
                      <a:pt x="33023" y="781084"/>
                      <a:pt x="39019" y="786123"/>
                    </a:cubicBezTo>
                    <a:cubicBezTo>
                      <a:pt x="51200" y="796107"/>
                      <a:pt x="65666" y="803523"/>
                      <a:pt x="81083" y="807326"/>
                    </a:cubicBezTo>
                    <a:cubicBezTo>
                      <a:pt x="84890" y="808372"/>
                      <a:pt x="88887" y="808943"/>
                      <a:pt x="92789" y="809608"/>
                    </a:cubicBezTo>
                    <a:cubicBezTo>
                      <a:pt x="96786" y="809988"/>
                      <a:pt x="100688" y="810559"/>
                      <a:pt x="104685" y="810464"/>
                    </a:cubicBezTo>
                    <a:cubicBezTo>
                      <a:pt x="108872" y="810559"/>
                      <a:pt x="112203" y="810464"/>
                      <a:pt x="115819" y="810464"/>
                    </a:cubicBezTo>
                    <a:lnTo>
                      <a:pt x="121244" y="810464"/>
                    </a:lnTo>
                    <a:cubicBezTo>
                      <a:pt x="121244" y="810464"/>
                      <a:pt x="126669" y="810844"/>
                      <a:pt x="126669" y="810844"/>
                    </a:cubicBezTo>
                    <a:cubicBezTo>
                      <a:pt x="141039" y="811700"/>
                      <a:pt x="155409" y="813601"/>
                      <a:pt x="169684" y="816549"/>
                    </a:cubicBezTo>
                    <a:cubicBezTo>
                      <a:pt x="183864" y="819496"/>
                      <a:pt x="197949" y="823205"/>
                      <a:pt x="211749" y="827673"/>
                    </a:cubicBezTo>
                    <a:cubicBezTo>
                      <a:pt x="214318" y="828529"/>
                      <a:pt x="216793" y="829385"/>
                      <a:pt x="219267" y="830240"/>
                    </a:cubicBezTo>
                    <a:cubicBezTo>
                      <a:pt x="219267" y="830526"/>
                      <a:pt x="219267" y="830811"/>
                      <a:pt x="219362" y="831096"/>
                    </a:cubicBezTo>
                    <a:cubicBezTo>
                      <a:pt x="219648" y="833188"/>
                      <a:pt x="220028" y="835280"/>
                      <a:pt x="220409" y="837371"/>
                    </a:cubicBezTo>
                    <a:cubicBezTo>
                      <a:pt x="221170" y="841555"/>
                      <a:pt x="222217" y="845548"/>
                      <a:pt x="223264" y="849542"/>
                    </a:cubicBezTo>
                    <a:cubicBezTo>
                      <a:pt x="225453" y="857528"/>
                      <a:pt x="228213" y="865325"/>
                      <a:pt x="231448" y="872932"/>
                    </a:cubicBezTo>
                    <a:cubicBezTo>
                      <a:pt x="234684" y="880443"/>
                      <a:pt x="238301" y="887859"/>
                      <a:pt x="242583" y="894895"/>
                    </a:cubicBezTo>
                    <a:cubicBezTo>
                      <a:pt x="244582" y="898508"/>
                      <a:pt x="246961" y="901836"/>
                      <a:pt x="249150" y="905259"/>
                    </a:cubicBezTo>
                    <a:cubicBezTo>
                      <a:pt x="251529" y="908587"/>
                      <a:pt x="253813" y="912009"/>
                      <a:pt x="256383" y="915147"/>
                    </a:cubicBezTo>
                    <a:cubicBezTo>
                      <a:pt x="266375" y="928078"/>
                      <a:pt x="277890" y="939773"/>
                      <a:pt x="290357" y="950042"/>
                    </a:cubicBezTo>
                    <a:cubicBezTo>
                      <a:pt x="302920" y="960310"/>
                      <a:pt x="316433" y="969153"/>
                      <a:pt x="330613" y="976759"/>
                    </a:cubicBezTo>
                    <a:cubicBezTo>
                      <a:pt x="344698" y="984461"/>
                      <a:pt x="359545" y="990546"/>
                      <a:pt x="374581" y="995870"/>
                    </a:cubicBezTo>
                    <a:cubicBezTo>
                      <a:pt x="389618" y="1001290"/>
                      <a:pt x="405035" y="1005093"/>
                      <a:pt x="420452" y="1008611"/>
                    </a:cubicBezTo>
                    <a:lnTo>
                      <a:pt x="432062" y="1010893"/>
                    </a:lnTo>
                    <a:lnTo>
                      <a:pt x="437868" y="1012034"/>
                    </a:lnTo>
                    <a:cubicBezTo>
                      <a:pt x="439581" y="1012414"/>
                      <a:pt x="441294" y="1012699"/>
                      <a:pt x="442912" y="1013175"/>
                    </a:cubicBezTo>
                    <a:cubicBezTo>
                      <a:pt x="446243" y="1014031"/>
                      <a:pt x="449573" y="1015362"/>
                      <a:pt x="452619" y="1016883"/>
                    </a:cubicBezTo>
                    <a:cubicBezTo>
                      <a:pt x="455759" y="1018404"/>
                      <a:pt x="458710" y="1020306"/>
                      <a:pt x="461469" y="1022398"/>
                    </a:cubicBezTo>
                    <a:cubicBezTo>
                      <a:pt x="464229" y="1024489"/>
                      <a:pt x="466799" y="1026961"/>
                      <a:pt x="469083" y="1029529"/>
                    </a:cubicBezTo>
                    <a:cubicBezTo>
                      <a:pt x="471367" y="1032191"/>
                      <a:pt x="473460" y="1035043"/>
                      <a:pt x="475174" y="1038086"/>
                    </a:cubicBezTo>
                    <a:cubicBezTo>
                      <a:pt x="476125" y="1039607"/>
                      <a:pt x="476791" y="1041223"/>
                      <a:pt x="477648" y="1042745"/>
                    </a:cubicBezTo>
                    <a:cubicBezTo>
                      <a:pt x="478314" y="1044361"/>
                      <a:pt x="478980" y="1045882"/>
                      <a:pt x="479742" y="1047879"/>
                    </a:cubicBezTo>
                    <a:cubicBezTo>
                      <a:pt x="481169" y="1051587"/>
                      <a:pt x="482787" y="1055295"/>
                      <a:pt x="484500" y="1059003"/>
                    </a:cubicBezTo>
                    <a:cubicBezTo>
                      <a:pt x="491352" y="1073551"/>
                      <a:pt x="500488" y="1087147"/>
                      <a:pt x="512099" y="1098557"/>
                    </a:cubicBezTo>
                    <a:cubicBezTo>
                      <a:pt x="523614" y="1109966"/>
                      <a:pt x="537604" y="1118904"/>
                      <a:pt x="552831" y="1124419"/>
                    </a:cubicBezTo>
                    <a:cubicBezTo>
                      <a:pt x="568057" y="1129933"/>
                      <a:pt x="584141" y="1132310"/>
                      <a:pt x="600034" y="1132120"/>
                    </a:cubicBezTo>
                    <a:cubicBezTo>
                      <a:pt x="608028" y="1132120"/>
                      <a:pt x="615927" y="1131550"/>
                      <a:pt x="623731" y="1130409"/>
                    </a:cubicBezTo>
                    <a:lnTo>
                      <a:pt x="646857" y="1127366"/>
                    </a:lnTo>
                    <a:cubicBezTo>
                      <a:pt x="648760" y="1127081"/>
                      <a:pt x="650663" y="1126796"/>
                      <a:pt x="652662" y="1126605"/>
                    </a:cubicBezTo>
                    <a:lnTo>
                      <a:pt x="658467" y="1126130"/>
                    </a:lnTo>
                    <a:lnTo>
                      <a:pt x="670078" y="1125179"/>
                    </a:lnTo>
                    <a:cubicBezTo>
                      <a:pt x="671981" y="1125084"/>
                      <a:pt x="673979" y="1124799"/>
                      <a:pt x="675883" y="1124704"/>
                    </a:cubicBezTo>
                    <a:lnTo>
                      <a:pt x="681688" y="1124514"/>
                    </a:lnTo>
                    <a:lnTo>
                      <a:pt x="693299" y="1124133"/>
                    </a:lnTo>
                    <a:cubicBezTo>
                      <a:pt x="697200" y="1123943"/>
                      <a:pt x="701007" y="1124133"/>
                      <a:pt x="704909" y="1124133"/>
                    </a:cubicBezTo>
                    <a:lnTo>
                      <a:pt x="716520" y="1124324"/>
                    </a:lnTo>
                    <a:lnTo>
                      <a:pt x="728130" y="1125179"/>
                    </a:lnTo>
                    <a:lnTo>
                      <a:pt x="733935" y="1125560"/>
                    </a:lnTo>
                    <a:lnTo>
                      <a:pt x="739741" y="1126225"/>
                    </a:lnTo>
                    <a:lnTo>
                      <a:pt x="751256" y="1127651"/>
                    </a:lnTo>
                    <a:lnTo>
                      <a:pt x="762771" y="1129648"/>
                    </a:lnTo>
                    <a:cubicBezTo>
                      <a:pt x="766578" y="1130219"/>
                      <a:pt x="770385" y="1131264"/>
                      <a:pt x="774191" y="1132025"/>
                    </a:cubicBezTo>
                    <a:cubicBezTo>
                      <a:pt x="776095" y="1132501"/>
                      <a:pt x="777998" y="1132786"/>
                      <a:pt x="779901" y="1133356"/>
                    </a:cubicBezTo>
                    <a:lnTo>
                      <a:pt x="785516" y="1134878"/>
                    </a:lnTo>
                    <a:cubicBezTo>
                      <a:pt x="800458" y="1139061"/>
                      <a:pt x="815209" y="1144290"/>
                      <a:pt x="828627" y="1152372"/>
                    </a:cubicBezTo>
                    <a:cubicBezTo>
                      <a:pt x="815494" y="1143910"/>
                      <a:pt x="800838" y="1138205"/>
                      <a:pt x="785897" y="1133546"/>
                    </a:cubicBezTo>
                    <a:lnTo>
                      <a:pt x="780282" y="1131835"/>
                    </a:lnTo>
                    <a:close/>
                  </a:path>
                </a:pathLst>
              </a:custGeom>
              <a:solidFill>
                <a:srgbClr val="E5ADAC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8" name="Freeform 212">
                <a:extLst>
                  <a:ext uri="{FF2B5EF4-FFF2-40B4-BE49-F238E27FC236}">
                    <a16:creationId xmlns:a16="http://schemas.microsoft.com/office/drawing/2014/main" id="{A1A973C9-8754-B644-E4FA-505D2A25435C}"/>
                  </a:ext>
                </a:extLst>
              </p:cNvPr>
              <p:cNvSpPr/>
              <p:nvPr/>
            </p:nvSpPr>
            <p:spPr>
              <a:xfrm>
                <a:off x="-1317685" y="3473637"/>
                <a:ext cx="362904" cy="475401"/>
              </a:xfrm>
              <a:custGeom>
                <a:avLst/>
                <a:gdLst>
                  <a:gd name="connsiteX0" fmla="*/ 279223 w 362904"/>
                  <a:gd name="connsiteY0" fmla="*/ 289614 h 475401"/>
                  <a:gd name="connsiteX1" fmla="*/ 282458 w 362904"/>
                  <a:gd name="connsiteY1" fmla="*/ 292277 h 475401"/>
                  <a:gd name="connsiteX2" fmla="*/ 283981 w 362904"/>
                  <a:gd name="connsiteY2" fmla="*/ 293608 h 475401"/>
                  <a:gd name="connsiteX3" fmla="*/ 284647 w 362904"/>
                  <a:gd name="connsiteY3" fmla="*/ 294273 h 475401"/>
                  <a:gd name="connsiteX4" fmla="*/ 284933 w 362904"/>
                  <a:gd name="connsiteY4" fmla="*/ 294558 h 475401"/>
                  <a:gd name="connsiteX5" fmla="*/ 285123 w 362904"/>
                  <a:gd name="connsiteY5" fmla="*/ 294749 h 475401"/>
                  <a:gd name="connsiteX6" fmla="*/ 285409 w 362904"/>
                  <a:gd name="connsiteY6" fmla="*/ 294463 h 475401"/>
                  <a:gd name="connsiteX7" fmla="*/ 290453 w 362904"/>
                  <a:gd name="connsiteY7" fmla="*/ 299883 h 475401"/>
                  <a:gd name="connsiteX8" fmla="*/ 295972 w 362904"/>
                  <a:gd name="connsiteY8" fmla="*/ 305873 h 475401"/>
                  <a:gd name="connsiteX9" fmla="*/ 301207 w 362904"/>
                  <a:gd name="connsiteY9" fmla="*/ 312053 h 475401"/>
                  <a:gd name="connsiteX10" fmla="*/ 311390 w 362904"/>
                  <a:gd name="connsiteY10" fmla="*/ 324604 h 475401"/>
                  <a:gd name="connsiteX11" fmla="*/ 316148 w 362904"/>
                  <a:gd name="connsiteY11" fmla="*/ 331164 h 475401"/>
                  <a:gd name="connsiteX12" fmla="*/ 320811 w 362904"/>
                  <a:gd name="connsiteY12" fmla="*/ 337820 h 475401"/>
                  <a:gd name="connsiteX13" fmla="*/ 325284 w 362904"/>
                  <a:gd name="connsiteY13" fmla="*/ 344571 h 475401"/>
                  <a:gd name="connsiteX14" fmla="*/ 329376 w 362904"/>
                  <a:gd name="connsiteY14" fmla="*/ 351512 h 475401"/>
                  <a:gd name="connsiteX15" fmla="*/ 352121 w 362904"/>
                  <a:gd name="connsiteY15" fmla="*/ 411222 h 475401"/>
                  <a:gd name="connsiteX16" fmla="*/ 353549 w 362904"/>
                  <a:gd name="connsiteY16" fmla="*/ 443454 h 475401"/>
                  <a:gd name="connsiteX17" fmla="*/ 350979 w 362904"/>
                  <a:gd name="connsiteY17" fmla="*/ 459618 h 475401"/>
                  <a:gd name="connsiteX18" fmla="*/ 345745 w 362904"/>
                  <a:gd name="connsiteY18" fmla="*/ 475401 h 475401"/>
                  <a:gd name="connsiteX19" fmla="*/ 359545 w 362904"/>
                  <a:gd name="connsiteY19" fmla="*/ 444500 h 475401"/>
                  <a:gd name="connsiteX20" fmla="*/ 362780 w 362904"/>
                  <a:gd name="connsiteY20" fmla="*/ 410176 h 475401"/>
                  <a:gd name="connsiteX21" fmla="*/ 344508 w 362904"/>
                  <a:gd name="connsiteY21" fmla="*/ 343525 h 475401"/>
                  <a:gd name="connsiteX22" fmla="*/ 305965 w 362904"/>
                  <a:gd name="connsiteY22" fmla="*/ 286382 h 475401"/>
                  <a:gd name="connsiteX23" fmla="*/ 300350 w 362904"/>
                  <a:gd name="connsiteY23" fmla="*/ 279916 h 475401"/>
                  <a:gd name="connsiteX24" fmla="*/ 300636 w 362904"/>
                  <a:gd name="connsiteY24" fmla="*/ 279631 h 475401"/>
                  <a:gd name="connsiteX25" fmla="*/ 299398 w 362904"/>
                  <a:gd name="connsiteY25" fmla="*/ 278490 h 475401"/>
                  <a:gd name="connsiteX26" fmla="*/ 298256 w 362904"/>
                  <a:gd name="connsiteY26" fmla="*/ 277539 h 475401"/>
                  <a:gd name="connsiteX27" fmla="*/ 297495 w 362904"/>
                  <a:gd name="connsiteY27" fmla="*/ 276969 h 475401"/>
                  <a:gd name="connsiteX28" fmla="*/ 294354 w 362904"/>
                  <a:gd name="connsiteY28" fmla="*/ 273641 h 475401"/>
                  <a:gd name="connsiteX29" fmla="*/ 282363 w 362904"/>
                  <a:gd name="connsiteY29" fmla="*/ 261471 h 475401"/>
                  <a:gd name="connsiteX30" fmla="*/ 270753 w 362904"/>
                  <a:gd name="connsiteY30" fmla="*/ 249871 h 475401"/>
                  <a:gd name="connsiteX31" fmla="*/ 259999 w 362904"/>
                  <a:gd name="connsiteY31" fmla="*/ 238081 h 475401"/>
                  <a:gd name="connsiteX32" fmla="*/ 257334 w 362904"/>
                  <a:gd name="connsiteY32" fmla="*/ 235133 h 475401"/>
                  <a:gd name="connsiteX33" fmla="*/ 254955 w 362904"/>
                  <a:gd name="connsiteY33" fmla="*/ 231996 h 475401"/>
                  <a:gd name="connsiteX34" fmla="*/ 250101 w 362904"/>
                  <a:gd name="connsiteY34" fmla="*/ 225720 h 475401"/>
                  <a:gd name="connsiteX35" fmla="*/ 245628 w 362904"/>
                  <a:gd name="connsiteY35" fmla="*/ 219255 h 475401"/>
                  <a:gd name="connsiteX36" fmla="*/ 241251 w 362904"/>
                  <a:gd name="connsiteY36" fmla="*/ 212694 h 475401"/>
                  <a:gd name="connsiteX37" fmla="*/ 227547 w 362904"/>
                  <a:gd name="connsiteY37" fmla="*/ 184551 h 475401"/>
                  <a:gd name="connsiteX38" fmla="*/ 222598 w 362904"/>
                  <a:gd name="connsiteY38" fmla="*/ 169718 h 475401"/>
                  <a:gd name="connsiteX39" fmla="*/ 220790 w 362904"/>
                  <a:gd name="connsiteY39" fmla="*/ 162112 h 475401"/>
                  <a:gd name="connsiteX40" fmla="*/ 219933 w 362904"/>
                  <a:gd name="connsiteY40" fmla="*/ 158309 h 475401"/>
                  <a:gd name="connsiteX41" fmla="*/ 219362 w 362904"/>
                  <a:gd name="connsiteY41" fmla="*/ 154410 h 475401"/>
                  <a:gd name="connsiteX42" fmla="*/ 217173 w 362904"/>
                  <a:gd name="connsiteY42" fmla="*/ 122939 h 475401"/>
                  <a:gd name="connsiteX43" fmla="*/ 218220 w 362904"/>
                  <a:gd name="connsiteY43" fmla="*/ 106965 h 475401"/>
                  <a:gd name="connsiteX44" fmla="*/ 219267 w 362904"/>
                  <a:gd name="connsiteY44" fmla="*/ 98979 h 475401"/>
                  <a:gd name="connsiteX45" fmla="*/ 220599 w 362904"/>
                  <a:gd name="connsiteY45" fmla="*/ 91087 h 475401"/>
                  <a:gd name="connsiteX46" fmla="*/ 228974 w 362904"/>
                  <a:gd name="connsiteY46" fmla="*/ 59710 h 475401"/>
                  <a:gd name="connsiteX47" fmla="*/ 257429 w 362904"/>
                  <a:gd name="connsiteY47" fmla="*/ 0 h 475401"/>
                  <a:gd name="connsiteX48" fmla="*/ 236112 w 362904"/>
                  <a:gd name="connsiteY48" fmla="*/ 26147 h 475401"/>
                  <a:gd name="connsiteX49" fmla="*/ 218981 w 362904"/>
                  <a:gd name="connsiteY49" fmla="*/ 55622 h 475401"/>
                  <a:gd name="connsiteX50" fmla="*/ 206610 w 362904"/>
                  <a:gd name="connsiteY50" fmla="*/ 87664 h 475401"/>
                  <a:gd name="connsiteX51" fmla="*/ 199948 w 362904"/>
                  <a:gd name="connsiteY51" fmla="*/ 121798 h 475401"/>
                  <a:gd name="connsiteX52" fmla="*/ 199472 w 362904"/>
                  <a:gd name="connsiteY52" fmla="*/ 126171 h 475401"/>
                  <a:gd name="connsiteX53" fmla="*/ 199282 w 362904"/>
                  <a:gd name="connsiteY53" fmla="*/ 130545 h 475401"/>
                  <a:gd name="connsiteX54" fmla="*/ 198996 w 362904"/>
                  <a:gd name="connsiteY54" fmla="*/ 139388 h 475401"/>
                  <a:gd name="connsiteX55" fmla="*/ 199282 w 362904"/>
                  <a:gd name="connsiteY55" fmla="*/ 148230 h 475401"/>
                  <a:gd name="connsiteX56" fmla="*/ 200043 w 362904"/>
                  <a:gd name="connsiteY56" fmla="*/ 157073 h 475401"/>
                  <a:gd name="connsiteX57" fmla="*/ 200519 w 362904"/>
                  <a:gd name="connsiteY57" fmla="*/ 161446 h 475401"/>
                  <a:gd name="connsiteX58" fmla="*/ 201280 w 362904"/>
                  <a:gd name="connsiteY58" fmla="*/ 165820 h 475401"/>
                  <a:gd name="connsiteX59" fmla="*/ 202898 w 362904"/>
                  <a:gd name="connsiteY59" fmla="*/ 174567 h 475401"/>
                  <a:gd name="connsiteX60" fmla="*/ 207847 w 362904"/>
                  <a:gd name="connsiteY60" fmla="*/ 191587 h 475401"/>
                  <a:gd name="connsiteX61" fmla="*/ 222503 w 362904"/>
                  <a:gd name="connsiteY61" fmla="*/ 223819 h 475401"/>
                  <a:gd name="connsiteX62" fmla="*/ 227261 w 362904"/>
                  <a:gd name="connsiteY62" fmla="*/ 231235 h 475401"/>
                  <a:gd name="connsiteX63" fmla="*/ 232210 w 362904"/>
                  <a:gd name="connsiteY63" fmla="*/ 238556 h 475401"/>
                  <a:gd name="connsiteX64" fmla="*/ 237539 w 362904"/>
                  <a:gd name="connsiteY64" fmla="*/ 245592 h 475401"/>
                  <a:gd name="connsiteX65" fmla="*/ 240204 w 362904"/>
                  <a:gd name="connsiteY65" fmla="*/ 249110 h 475401"/>
                  <a:gd name="connsiteX66" fmla="*/ 243059 w 362904"/>
                  <a:gd name="connsiteY66" fmla="*/ 252438 h 475401"/>
                  <a:gd name="connsiteX67" fmla="*/ 246390 w 362904"/>
                  <a:gd name="connsiteY67" fmla="*/ 256146 h 475401"/>
                  <a:gd name="connsiteX68" fmla="*/ 220028 w 362904"/>
                  <a:gd name="connsiteY68" fmla="*/ 256907 h 475401"/>
                  <a:gd name="connsiteX69" fmla="*/ 199948 w 362904"/>
                  <a:gd name="connsiteY69" fmla="*/ 262421 h 475401"/>
                  <a:gd name="connsiteX70" fmla="*/ 181485 w 362904"/>
                  <a:gd name="connsiteY70" fmla="*/ 271264 h 475401"/>
                  <a:gd name="connsiteX71" fmla="*/ 172920 w 362904"/>
                  <a:gd name="connsiteY71" fmla="*/ 276683 h 475401"/>
                  <a:gd name="connsiteX72" fmla="*/ 164926 w 362904"/>
                  <a:gd name="connsiteY72" fmla="*/ 282293 h 475401"/>
                  <a:gd name="connsiteX73" fmla="*/ 149033 w 362904"/>
                  <a:gd name="connsiteY73" fmla="*/ 291991 h 475401"/>
                  <a:gd name="connsiteX74" fmla="*/ 114106 w 362904"/>
                  <a:gd name="connsiteY74" fmla="*/ 305968 h 475401"/>
                  <a:gd name="connsiteX75" fmla="*/ 76800 w 362904"/>
                  <a:gd name="connsiteY75" fmla="*/ 313575 h 475401"/>
                  <a:gd name="connsiteX76" fmla="*/ 38448 w 362904"/>
                  <a:gd name="connsiteY76" fmla="*/ 315856 h 475401"/>
                  <a:gd name="connsiteX77" fmla="*/ 0 w 362904"/>
                  <a:gd name="connsiteY77" fmla="*/ 313289 h 475401"/>
                  <a:gd name="connsiteX78" fmla="*/ 38353 w 362904"/>
                  <a:gd name="connsiteY78" fmla="*/ 318614 h 475401"/>
                  <a:gd name="connsiteX79" fmla="*/ 77276 w 362904"/>
                  <a:gd name="connsiteY79" fmla="*/ 318994 h 475401"/>
                  <a:gd name="connsiteX80" fmla="*/ 116105 w 362904"/>
                  <a:gd name="connsiteY80" fmla="*/ 313860 h 475401"/>
                  <a:gd name="connsiteX81" fmla="*/ 153791 w 362904"/>
                  <a:gd name="connsiteY81" fmla="*/ 301689 h 475401"/>
                  <a:gd name="connsiteX82" fmla="*/ 171588 w 362904"/>
                  <a:gd name="connsiteY82" fmla="*/ 292467 h 475401"/>
                  <a:gd name="connsiteX83" fmla="*/ 179867 w 362904"/>
                  <a:gd name="connsiteY83" fmla="*/ 287522 h 475401"/>
                  <a:gd name="connsiteX84" fmla="*/ 187957 w 362904"/>
                  <a:gd name="connsiteY84" fmla="*/ 283149 h 475401"/>
                  <a:gd name="connsiteX85" fmla="*/ 204801 w 362904"/>
                  <a:gd name="connsiteY85" fmla="*/ 276493 h 475401"/>
                  <a:gd name="connsiteX86" fmla="*/ 222217 w 362904"/>
                  <a:gd name="connsiteY86" fmla="*/ 272975 h 475401"/>
                  <a:gd name="connsiteX87" fmla="*/ 256478 w 362904"/>
                  <a:gd name="connsiteY87" fmla="*/ 277254 h 475401"/>
                  <a:gd name="connsiteX88" fmla="*/ 271990 w 362904"/>
                  <a:gd name="connsiteY88" fmla="*/ 284765 h 475401"/>
                  <a:gd name="connsiteX89" fmla="*/ 279032 w 362904"/>
                  <a:gd name="connsiteY89" fmla="*/ 289709 h 47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362904" h="475401">
                    <a:moveTo>
                      <a:pt x="279223" y="289614"/>
                    </a:moveTo>
                    <a:cubicBezTo>
                      <a:pt x="280365" y="290470"/>
                      <a:pt x="281412" y="291421"/>
                      <a:pt x="282458" y="292277"/>
                    </a:cubicBezTo>
                    <a:cubicBezTo>
                      <a:pt x="282934" y="292752"/>
                      <a:pt x="283505" y="293227"/>
                      <a:pt x="283981" y="293608"/>
                    </a:cubicBezTo>
                    <a:lnTo>
                      <a:pt x="284647" y="294273"/>
                    </a:lnTo>
                    <a:lnTo>
                      <a:pt x="284933" y="294558"/>
                    </a:lnTo>
                    <a:cubicBezTo>
                      <a:pt x="284933" y="294558"/>
                      <a:pt x="285123" y="294749"/>
                      <a:pt x="285123" y="294749"/>
                    </a:cubicBezTo>
                    <a:lnTo>
                      <a:pt x="285409" y="294463"/>
                    </a:lnTo>
                    <a:cubicBezTo>
                      <a:pt x="287122" y="296270"/>
                      <a:pt x="288740" y="298076"/>
                      <a:pt x="290453" y="299883"/>
                    </a:cubicBezTo>
                    <a:cubicBezTo>
                      <a:pt x="292261" y="301880"/>
                      <a:pt x="294164" y="303876"/>
                      <a:pt x="295972" y="305873"/>
                    </a:cubicBezTo>
                    <a:lnTo>
                      <a:pt x="301207" y="312053"/>
                    </a:lnTo>
                    <a:cubicBezTo>
                      <a:pt x="304823" y="316142"/>
                      <a:pt x="307964" y="320420"/>
                      <a:pt x="311390" y="324604"/>
                    </a:cubicBezTo>
                    <a:cubicBezTo>
                      <a:pt x="313103" y="326696"/>
                      <a:pt x="314530" y="328977"/>
                      <a:pt x="316148" y="331164"/>
                    </a:cubicBezTo>
                    <a:cubicBezTo>
                      <a:pt x="317766" y="333351"/>
                      <a:pt x="319289" y="335538"/>
                      <a:pt x="320811" y="337820"/>
                    </a:cubicBezTo>
                    <a:lnTo>
                      <a:pt x="325284" y="344571"/>
                    </a:lnTo>
                    <a:lnTo>
                      <a:pt x="329376" y="351512"/>
                    </a:lnTo>
                    <a:cubicBezTo>
                      <a:pt x="340225" y="369957"/>
                      <a:pt x="348600" y="390019"/>
                      <a:pt x="352121" y="411222"/>
                    </a:cubicBezTo>
                    <a:cubicBezTo>
                      <a:pt x="353834" y="421776"/>
                      <a:pt x="354501" y="432615"/>
                      <a:pt x="353549" y="443454"/>
                    </a:cubicBezTo>
                    <a:cubicBezTo>
                      <a:pt x="353073" y="448874"/>
                      <a:pt x="352312" y="454293"/>
                      <a:pt x="350979" y="459618"/>
                    </a:cubicBezTo>
                    <a:cubicBezTo>
                      <a:pt x="349742" y="464942"/>
                      <a:pt x="348029" y="470267"/>
                      <a:pt x="345745" y="475401"/>
                    </a:cubicBezTo>
                    <a:cubicBezTo>
                      <a:pt x="352502" y="466368"/>
                      <a:pt x="356785" y="455529"/>
                      <a:pt x="359545" y="444500"/>
                    </a:cubicBezTo>
                    <a:cubicBezTo>
                      <a:pt x="362400" y="433376"/>
                      <a:pt x="363256" y="421681"/>
                      <a:pt x="362780" y="410176"/>
                    </a:cubicBezTo>
                    <a:cubicBezTo>
                      <a:pt x="361829" y="386881"/>
                      <a:pt x="354691" y="364252"/>
                      <a:pt x="344508" y="343525"/>
                    </a:cubicBezTo>
                    <a:cubicBezTo>
                      <a:pt x="334325" y="322702"/>
                      <a:pt x="320906" y="303781"/>
                      <a:pt x="305965" y="286382"/>
                    </a:cubicBezTo>
                    <a:cubicBezTo>
                      <a:pt x="304157" y="284195"/>
                      <a:pt x="302349" y="282008"/>
                      <a:pt x="300350" y="279916"/>
                    </a:cubicBezTo>
                    <a:lnTo>
                      <a:pt x="300636" y="279631"/>
                    </a:lnTo>
                    <a:cubicBezTo>
                      <a:pt x="300065" y="279060"/>
                      <a:pt x="299779" y="278775"/>
                      <a:pt x="299398" y="278490"/>
                    </a:cubicBezTo>
                    <a:lnTo>
                      <a:pt x="298256" y="277539"/>
                    </a:lnTo>
                    <a:cubicBezTo>
                      <a:pt x="298256" y="277539"/>
                      <a:pt x="297780" y="277159"/>
                      <a:pt x="297495" y="276969"/>
                    </a:cubicBezTo>
                    <a:lnTo>
                      <a:pt x="294354" y="273641"/>
                    </a:lnTo>
                    <a:cubicBezTo>
                      <a:pt x="290548" y="269362"/>
                      <a:pt x="286360" y="265464"/>
                      <a:pt x="282363" y="261471"/>
                    </a:cubicBezTo>
                    <a:cubicBezTo>
                      <a:pt x="278176" y="257382"/>
                      <a:pt x="274560" y="253674"/>
                      <a:pt x="270753" y="249871"/>
                    </a:cubicBezTo>
                    <a:cubicBezTo>
                      <a:pt x="266851" y="246163"/>
                      <a:pt x="263520" y="242074"/>
                      <a:pt x="259999" y="238081"/>
                    </a:cubicBezTo>
                    <a:lnTo>
                      <a:pt x="257334" y="235133"/>
                    </a:lnTo>
                    <a:lnTo>
                      <a:pt x="254955" y="231996"/>
                    </a:lnTo>
                    <a:lnTo>
                      <a:pt x="250101" y="225720"/>
                    </a:lnTo>
                    <a:cubicBezTo>
                      <a:pt x="248388" y="223724"/>
                      <a:pt x="247151" y="221442"/>
                      <a:pt x="245628" y="219255"/>
                    </a:cubicBezTo>
                    <a:lnTo>
                      <a:pt x="241251" y="212694"/>
                    </a:lnTo>
                    <a:cubicBezTo>
                      <a:pt x="236017" y="203662"/>
                      <a:pt x="231068" y="194344"/>
                      <a:pt x="227547" y="184551"/>
                    </a:cubicBezTo>
                    <a:cubicBezTo>
                      <a:pt x="225453" y="179702"/>
                      <a:pt x="224216" y="174662"/>
                      <a:pt x="222598" y="169718"/>
                    </a:cubicBezTo>
                    <a:lnTo>
                      <a:pt x="220790" y="162112"/>
                    </a:lnTo>
                    <a:cubicBezTo>
                      <a:pt x="220504" y="160876"/>
                      <a:pt x="220124" y="159545"/>
                      <a:pt x="219933" y="158309"/>
                    </a:cubicBezTo>
                    <a:lnTo>
                      <a:pt x="219362" y="154410"/>
                    </a:lnTo>
                    <a:cubicBezTo>
                      <a:pt x="217554" y="144046"/>
                      <a:pt x="216983" y="133493"/>
                      <a:pt x="217173" y="122939"/>
                    </a:cubicBezTo>
                    <a:cubicBezTo>
                      <a:pt x="217173" y="117614"/>
                      <a:pt x="217744" y="112290"/>
                      <a:pt x="218220" y="106965"/>
                    </a:cubicBezTo>
                    <a:lnTo>
                      <a:pt x="219267" y="98979"/>
                    </a:lnTo>
                    <a:cubicBezTo>
                      <a:pt x="219648" y="96316"/>
                      <a:pt x="220219" y="93654"/>
                      <a:pt x="220599" y="91087"/>
                    </a:cubicBezTo>
                    <a:cubicBezTo>
                      <a:pt x="222693" y="80533"/>
                      <a:pt x="225453" y="69979"/>
                      <a:pt x="228974" y="59710"/>
                    </a:cubicBezTo>
                    <a:cubicBezTo>
                      <a:pt x="236017" y="39078"/>
                      <a:pt x="245533" y="18921"/>
                      <a:pt x="257429" y="0"/>
                    </a:cubicBezTo>
                    <a:cubicBezTo>
                      <a:pt x="249435" y="7892"/>
                      <a:pt x="242583" y="16924"/>
                      <a:pt x="236112" y="26147"/>
                    </a:cubicBezTo>
                    <a:cubicBezTo>
                      <a:pt x="229640" y="35465"/>
                      <a:pt x="224025" y="45353"/>
                      <a:pt x="218981" y="55622"/>
                    </a:cubicBezTo>
                    <a:cubicBezTo>
                      <a:pt x="214033" y="65891"/>
                      <a:pt x="209845" y="76635"/>
                      <a:pt x="206610" y="87664"/>
                    </a:cubicBezTo>
                    <a:cubicBezTo>
                      <a:pt x="203279" y="98693"/>
                      <a:pt x="200995" y="110198"/>
                      <a:pt x="199948" y="121798"/>
                    </a:cubicBezTo>
                    <a:lnTo>
                      <a:pt x="199472" y="126171"/>
                    </a:lnTo>
                    <a:cubicBezTo>
                      <a:pt x="199377" y="127598"/>
                      <a:pt x="199377" y="129119"/>
                      <a:pt x="199282" y="130545"/>
                    </a:cubicBezTo>
                    <a:cubicBezTo>
                      <a:pt x="199282" y="133493"/>
                      <a:pt x="198996" y="136440"/>
                      <a:pt x="198996" y="139388"/>
                    </a:cubicBezTo>
                    <a:lnTo>
                      <a:pt x="199282" y="148230"/>
                    </a:lnTo>
                    <a:cubicBezTo>
                      <a:pt x="199282" y="151177"/>
                      <a:pt x="199853" y="154125"/>
                      <a:pt x="200043" y="157073"/>
                    </a:cubicBezTo>
                    <a:lnTo>
                      <a:pt x="200519" y="161446"/>
                    </a:lnTo>
                    <a:cubicBezTo>
                      <a:pt x="200709" y="162872"/>
                      <a:pt x="200995" y="164394"/>
                      <a:pt x="201280" y="165820"/>
                    </a:cubicBezTo>
                    <a:cubicBezTo>
                      <a:pt x="201756" y="168767"/>
                      <a:pt x="202327" y="171620"/>
                      <a:pt x="202898" y="174567"/>
                    </a:cubicBezTo>
                    <a:cubicBezTo>
                      <a:pt x="204421" y="180272"/>
                      <a:pt x="205658" y="186072"/>
                      <a:pt x="207847" y="191587"/>
                    </a:cubicBezTo>
                    <a:cubicBezTo>
                      <a:pt x="211463" y="202901"/>
                      <a:pt x="216888" y="213455"/>
                      <a:pt x="222503" y="223819"/>
                    </a:cubicBezTo>
                    <a:cubicBezTo>
                      <a:pt x="224025" y="226291"/>
                      <a:pt x="225643" y="228763"/>
                      <a:pt x="227261" y="231235"/>
                    </a:cubicBezTo>
                    <a:cubicBezTo>
                      <a:pt x="228879" y="233707"/>
                      <a:pt x="230402" y="236274"/>
                      <a:pt x="232210" y="238556"/>
                    </a:cubicBezTo>
                    <a:lnTo>
                      <a:pt x="237539" y="245592"/>
                    </a:lnTo>
                    <a:lnTo>
                      <a:pt x="240204" y="249110"/>
                    </a:lnTo>
                    <a:lnTo>
                      <a:pt x="243059" y="252438"/>
                    </a:lnTo>
                    <a:cubicBezTo>
                      <a:pt x="244201" y="253674"/>
                      <a:pt x="245248" y="254910"/>
                      <a:pt x="246390" y="256146"/>
                    </a:cubicBezTo>
                    <a:cubicBezTo>
                      <a:pt x="237539" y="255195"/>
                      <a:pt x="228593" y="255480"/>
                      <a:pt x="220028" y="256907"/>
                    </a:cubicBezTo>
                    <a:cubicBezTo>
                      <a:pt x="213081" y="258048"/>
                      <a:pt x="206324" y="260044"/>
                      <a:pt x="199948" y="262421"/>
                    </a:cubicBezTo>
                    <a:cubicBezTo>
                      <a:pt x="193476" y="264798"/>
                      <a:pt x="187386" y="267936"/>
                      <a:pt x="181485" y="271264"/>
                    </a:cubicBezTo>
                    <a:cubicBezTo>
                      <a:pt x="178630" y="273070"/>
                      <a:pt x="175680" y="274687"/>
                      <a:pt x="172920" y="276683"/>
                    </a:cubicBezTo>
                    <a:lnTo>
                      <a:pt x="164926" y="282293"/>
                    </a:lnTo>
                    <a:cubicBezTo>
                      <a:pt x="159882" y="285906"/>
                      <a:pt x="154458" y="289044"/>
                      <a:pt x="149033" y="291991"/>
                    </a:cubicBezTo>
                    <a:cubicBezTo>
                      <a:pt x="137994" y="297791"/>
                      <a:pt x="126193" y="302450"/>
                      <a:pt x="114106" y="305968"/>
                    </a:cubicBezTo>
                    <a:cubicBezTo>
                      <a:pt x="101925" y="309486"/>
                      <a:pt x="89458" y="312053"/>
                      <a:pt x="76800" y="313575"/>
                    </a:cubicBezTo>
                    <a:cubicBezTo>
                      <a:pt x="64143" y="315191"/>
                      <a:pt x="51296" y="315952"/>
                      <a:pt x="38448" y="315856"/>
                    </a:cubicBezTo>
                    <a:cubicBezTo>
                      <a:pt x="25600" y="315856"/>
                      <a:pt x="12752" y="315096"/>
                      <a:pt x="0" y="313289"/>
                    </a:cubicBezTo>
                    <a:cubicBezTo>
                      <a:pt x="12657" y="316047"/>
                      <a:pt x="25505" y="317663"/>
                      <a:pt x="38353" y="318614"/>
                    </a:cubicBezTo>
                    <a:cubicBezTo>
                      <a:pt x="51296" y="319565"/>
                      <a:pt x="64238" y="319755"/>
                      <a:pt x="77276" y="318994"/>
                    </a:cubicBezTo>
                    <a:cubicBezTo>
                      <a:pt x="90314" y="318329"/>
                      <a:pt x="103257" y="316617"/>
                      <a:pt x="116105" y="313860"/>
                    </a:cubicBezTo>
                    <a:cubicBezTo>
                      <a:pt x="128953" y="311007"/>
                      <a:pt x="141610" y="307109"/>
                      <a:pt x="153791" y="301689"/>
                    </a:cubicBezTo>
                    <a:cubicBezTo>
                      <a:pt x="159882" y="298932"/>
                      <a:pt x="165878" y="295985"/>
                      <a:pt x="171588" y="292467"/>
                    </a:cubicBezTo>
                    <a:lnTo>
                      <a:pt x="179867" y="287522"/>
                    </a:lnTo>
                    <a:cubicBezTo>
                      <a:pt x="182437" y="285906"/>
                      <a:pt x="185292" y="284575"/>
                      <a:pt x="187957" y="283149"/>
                    </a:cubicBezTo>
                    <a:cubicBezTo>
                      <a:pt x="193476" y="280582"/>
                      <a:pt x="199091" y="278110"/>
                      <a:pt x="204801" y="276493"/>
                    </a:cubicBezTo>
                    <a:cubicBezTo>
                      <a:pt x="210511" y="274782"/>
                      <a:pt x="216412" y="273546"/>
                      <a:pt x="222217" y="272975"/>
                    </a:cubicBezTo>
                    <a:cubicBezTo>
                      <a:pt x="233923" y="271834"/>
                      <a:pt x="245628" y="273356"/>
                      <a:pt x="256478" y="277254"/>
                    </a:cubicBezTo>
                    <a:cubicBezTo>
                      <a:pt x="261902" y="279251"/>
                      <a:pt x="267136" y="281723"/>
                      <a:pt x="271990" y="284765"/>
                    </a:cubicBezTo>
                    <a:cubicBezTo>
                      <a:pt x="274464" y="286287"/>
                      <a:pt x="276748" y="287903"/>
                      <a:pt x="279032" y="289709"/>
                    </a:cubicBezTo>
                    <a:close/>
                  </a:path>
                </a:pathLst>
              </a:custGeom>
              <a:solidFill>
                <a:srgbClr val="E5ADAC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9" name="Freeform 213">
                <a:extLst>
                  <a:ext uri="{FF2B5EF4-FFF2-40B4-BE49-F238E27FC236}">
                    <a16:creationId xmlns:a16="http://schemas.microsoft.com/office/drawing/2014/main" id="{B005B017-F58A-B8F2-9800-3CD74563F00B}"/>
                  </a:ext>
                </a:extLst>
              </p:cNvPr>
              <p:cNvSpPr/>
              <p:nvPr/>
            </p:nvSpPr>
            <p:spPr>
              <a:xfrm>
                <a:off x="-934634" y="3560540"/>
                <a:ext cx="167019" cy="171239"/>
              </a:xfrm>
              <a:custGeom>
                <a:avLst/>
                <a:gdLst>
                  <a:gd name="connsiteX0" fmla="*/ 88887 w 167019"/>
                  <a:gd name="connsiteY0" fmla="*/ 122844 h 171239"/>
                  <a:gd name="connsiteX1" fmla="*/ 92694 w 167019"/>
                  <a:gd name="connsiteY1" fmla="*/ 123414 h 171239"/>
                  <a:gd name="connsiteX2" fmla="*/ 100307 w 167019"/>
                  <a:gd name="connsiteY2" fmla="*/ 124555 h 171239"/>
                  <a:gd name="connsiteX3" fmla="*/ 107920 w 167019"/>
                  <a:gd name="connsiteY3" fmla="*/ 125030 h 171239"/>
                  <a:gd name="connsiteX4" fmla="*/ 167020 w 167019"/>
                  <a:gd name="connsiteY4" fmla="*/ 116378 h 171239"/>
                  <a:gd name="connsiteX5" fmla="*/ 152269 w 167019"/>
                  <a:gd name="connsiteY5" fmla="*/ 115808 h 171239"/>
                  <a:gd name="connsiteX6" fmla="*/ 137708 w 167019"/>
                  <a:gd name="connsiteY6" fmla="*/ 114952 h 171239"/>
                  <a:gd name="connsiteX7" fmla="*/ 130570 w 167019"/>
                  <a:gd name="connsiteY7" fmla="*/ 114286 h 171239"/>
                  <a:gd name="connsiteX8" fmla="*/ 123433 w 167019"/>
                  <a:gd name="connsiteY8" fmla="*/ 113621 h 171239"/>
                  <a:gd name="connsiteX9" fmla="*/ 116390 w 167019"/>
                  <a:gd name="connsiteY9" fmla="*/ 112575 h 171239"/>
                  <a:gd name="connsiteX10" fmla="*/ 112869 w 167019"/>
                  <a:gd name="connsiteY10" fmla="*/ 112100 h 171239"/>
                  <a:gd name="connsiteX11" fmla="*/ 109443 w 167019"/>
                  <a:gd name="connsiteY11" fmla="*/ 111434 h 171239"/>
                  <a:gd name="connsiteX12" fmla="*/ 102591 w 167019"/>
                  <a:gd name="connsiteY12" fmla="*/ 110103 h 171239"/>
                  <a:gd name="connsiteX13" fmla="*/ 95834 w 167019"/>
                  <a:gd name="connsiteY13" fmla="*/ 108391 h 171239"/>
                  <a:gd name="connsiteX14" fmla="*/ 92503 w 167019"/>
                  <a:gd name="connsiteY14" fmla="*/ 107536 h 171239"/>
                  <a:gd name="connsiteX15" fmla="*/ 89268 w 167019"/>
                  <a:gd name="connsiteY15" fmla="*/ 106490 h 171239"/>
                  <a:gd name="connsiteX16" fmla="*/ 82701 w 167019"/>
                  <a:gd name="connsiteY16" fmla="*/ 104398 h 171239"/>
                  <a:gd name="connsiteX17" fmla="*/ 70234 w 167019"/>
                  <a:gd name="connsiteY17" fmla="*/ 98979 h 171239"/>
                  <a:gd name="connsiteX18" fmla="*/ 67189 w 167019"/>
                  <a:gd name="connsiteY18" fmla="*/ 97552 h 171239"/>
                  <a:gd name="connsiteX19" fmla="*/ 64238 w 167019"/>
                  <a:gd name="connsiteY19" fmla="*/ 95841 h 171239"/>
                  <a:gd name="connsiteX20" fmla="*/ 61288 w 167019"/>
                  <a:gd name="connsiteY20" fmla="*/ 94129 h 171239"/>
                  <a:gd name="connsiteX21" fmla="*/ 58433 w 167019"/>
                  <a:gd name="connsiteY21" fmla="*/ 92323 h 171239"/>
                  <a:gd name="connsiteX22" fmla="*/ 21603 w 167019"/>
                  <a:gd name="connsiteY22" fmla="*/ 53245 h 171239"/>
                  <a:gd name="connsiteX23" fmla="*/ 9517 w 167019"/>
                  <a:gd name="connsiteY23" fmla="*/ 27858 h 171239"/>
                  <a:gd name="connsiteX24" fmla="*/ 1047 w 167019"/>
                  <a:gd name="connsiteY24" fmla="*/ 0 h 171239"/>
                  <a:gd name="connsiteX25" fmla="*/ 0 w 167019"/>
                  <a:gd name="connsiteY25" fmla="*/ 14928 h 171239"/>
                  <a:gd name="connsiteX26" fmla="*/ 1142 w 167019"/>
                  <a:gd name="connsiteY26" fmla="*/ 29950 h 171239"/>
                  <a:gd name="connsiteX27" fmla="*/ 9231 w 167019"/>
                  <a:gd name="connsiteY27" fmla="*/ 59330 h 171239"/>
                  <a:gd name="connsiteX28" fmla="*/ 48821 w 167019"/>
                  <a:gd name="connsiteY28" fmla="*/ 106965 h 171239"/>
                  <a:gd name="connsiteX29" fmla="*/ 52152 w 167019"/>
                  <a:gd name="connsiteY29" fmla="*/ 109057 h 171239"/>
                  <a:gd name="connsiteX30" fmla="*/ 55578 w 167019"/>
                  <a:gd name="connsiteY30" fmla="*/ 110959 h 171239"/>
                  <a:gd name="connsiteX31" fmla="*/ 59004 w 167019"/>
                  <a:gd name="connsiteY31" fmla="*/ 112860 h 171239"/>
                  <a:gd name="connsiteX32" fmla="*/ 62621 w 167019"/>
                  <a:gd name="connsiteY32" fmla="*/ 114477 h 171239"/>
                  <a:gd name="connsiteX33" fmla="*/ 72042 w 167019"/>
                  <a:gd name="connsiteY33" fmla="*/ 118185 h 171239"/>
                  <a:gd name="connsiteX34" fmla="*/ 72613 w 167019"/>
                  <a:gd name="connsiteY34" fmla="*/ 120181 h 171239"/>
                  <a:gd name="connsiteX35" fmla="*/ 75659 w 167019"/>
                  <a:gd name="connsiteY35" fmla="*/ 128644 h 171239"/>
                  <a:gd name="connsiteX36" fmla="*/ 83748 w 167019"/>
                  <a:gd name="connsiteY36" fmla="*/ 144237 h 171239"/>
                  <a:gd name="connsiteX37" fmla="*/ 93741 w 167019"/>
                  <a:gd name="connsiteY37" fmla="*/ 158404 h 171239"/>
                  <a:gd name="connsiteX38" fmla="*/ 99260 w 167019"/>
                  <a:gd name="connsiteY38" fmla="*/ 164964 h 171239"/>
                  <a:gd name="connsiteX39" fmla="*/ 105065 w 167019"/>
                  <a:gd name="connsiteY39" fmla="*/ 171239 h 171239"/>
                  <a:gd name="connsiteX40" fmla="*/ 100402 w 167019"/>
                  <a:gd name="connsiteY40" fmla="*/ 164108 h 171239"/>
                  <a:gd name="connsiteX41" fmla="*/ 96120 w 167019"/>
                  <a:gd name="connsiteY41" fmla="*/ 156787 h 171239"/>
                  <a:gd name="connsiteX42" fmla="*/ 88792 w 167019"/>
                  <a:gd name="connsiteY42" fmla="*/ 141669 h 171239"/>
                  <a:gd name="connsiteX43" fmla="*/ 83557 w 167019"/>
                  <a:gd name="connsiteY43" fmla="*/ 125981 h 171239"/>
                  <a:gd name="connsiteX44" fmla="*/ 82606 w 167019"/>
                  <a:gd name="connsiteY44" fmla="*/ 121227 h 171239"/>
                  <a:gd name="connsiteX45" fmla="*/ 84985 w 167019"/>
                  <a:gd name="connsiteY45" fmla="*/ 121798 h 171239"/>
                  <a:gd name="connsiteX46" fmla="*/ 88792 w 167019"/>
                  <a:gd name="connsiteY46" fmla="*/ 122653 h 171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67019" h="171239">
                    <a:moveTo>
                      <a:pt x="88887" y="122844"/>
                    </a:moveTo>
                    <a:lnTo>
                      <a:pt x="92694" y="123414"/>
                    </a:lnTo>
                    <a:cubicBezTo>
                      <a:pt x="95263" y="123794"/>
                      <a:pt x="97738" y="124270"/>
                      <a:pt x="100307" y="124555"/>
                    </a:cubicBezTo>
                    <a:lnTo>
                      <a:pt x="107920" y="125030"/>
                    </a:lnTo>
                    <a:cubicBezTo>
                      <a:pt x="128286" y="126076"/>
                      <a:pt x="148367" y="122844"/>
                      <a:pt x="167020" y="116378"/>
                    </a:cubicBezTo>
                    <a:cubicBezTo>
                      <a:pt x="162071" y="115998"/>
                      <a:pt x="157122" y="115903"/>
                      <a:pt x="152269" y="115808"/>
                    </a:cubicBezTo>
                    <a:cubicBezTo>
                      <a:pt x="147415" y="115427"/>
                      <a:pt x="142562" y="115142"/>
                      <a:pt x="137708" y="114952"/>
                    </a:cubicBezTo>
                    <a:lnTo>
                      <a:pt x="130570" y="114286"/>
                    </a:lnTo>
                    <a:cubicBezTo>
                      <a:pt x="128191" y="114001"/>
                      <a:pt x="125812" y="114001"/>
                      <a:pt x="123433" y="113621"/>
                    </a:cubicBezTo>
                    <a:lnTo>
                      <a:pt x="116390" y="112575"/>
                    </a:lnTo>
                    <a:lnTo>
                      <a:pt x="112869" y="112100"/>
                    </a:lnTo>
                    <a:lnTo>
                      <a:pt x="109443" y="111434"/>
                    </a:lnTo>
                    <a:lnTo>
                      <a:pt x="102591" y="110103"/>
                    </a:lnTo>
                    <a:cubicBezTo>
                      <a:pt x="100307" y="109627"/>
                      <a:pt x="98118" y="108962"/>
                      <a:pt x="95834" y="108391"/>
                    </a:cubicBezTo>
                    <a:lnTo>
                      <a:pt x="92503" y="107536"/>
                    </a:lnTo>
                    <a:cubicBezTo>
                      <a:pt x="91361" y="107250"/>
                      <a:pt x="90314" y="106870"/>
                      <a:pt x="89268" y="106490"/>
                    </a:cubicBezTo>
                    <a:lnTo>
                      <a:pt x="82701" y="104398"/>
                    </a:lnTo>
                    <a:cubicBezTo>
                      <a:pt x="78514" y="102591"/>
                      <a:pt x="74231" y="101165"/>
                      <a:pt x="70234" y="98979"/>
                    </a:cubicBezTo>
                    <a:lnTo>
                      <a:pt x="67189" y="97552"/>
                    </a:lnTo>
                    <a:cubicBezTo>
                      <a:pt x="66142" y="97077"/>
                      <a:pt x="65285" y="96411"/>
                      <a:pt x="64238" y="95841"/>
                    </a:cubicBezTo>
                    <a:lnTo>
                      <a:pt x="61288" y="94129"/>
                    </a:lnTo>
                    <a:cubicBezTo>
                      <a:pt x="60336" y="93559"/>
                      <a:pt x="59385" y="92988"/>
                      <a:pt x="58433" y="92323"/>
                    </a:cubicBezTo>
                    <a:cubicBezTo>
                      <a:pt x="43301" y="82720"/>
                      <a:pt x="31025" y="69123"/>
                      <a:pt x="21603" y="53245"/>
                    </a:cubicBezTo>
                    <a:cubicBezTo>
                      <a:pt x="16845" y="45353"/>
                      <a:pt x="12943" y="36701"/>
                      <a:pt x="9517" y="27858"/>
                    </a:cubicBezTo>
                    <a:cubicBezTo>
                      <a:pt x="6091" y="18921"/>
                      <a:pt x="3331" y="9698"/>
                      <a:pt x="1047" y="0"/>
                    </a:cubicBezTo>
                    <a:cubicBezTo>
                      <a:pt x="190" y="4944"/>
                      <a:pt x="0" y="9888"/>
                      <a:pt x="0" y="14928"/>
                    </a:cubicBezTo>
                    <a:cubicBezTo>
                      <a:pt x="0" y="19967"/>
                      <a:pt x="476" y="24911"/>
                      <a:pt x="1142" y="29950"/>
                    </a:cubicBezTo>
                    <a:cubicBezTo>
                      <a:pt x="2570" y="39934"/>
                      <a:pt x="5234" y="49822"/>
                      <a:pt x="9231" y="59330"/>
                    </a:cubicBezTo>
                    <a:cubicBezTo>
                      <a:pt x="17225" y="78251"/>
                      <a:pt x="30930" y="95651"/>
                      <a:pt x="48821" y="106965"/>
                    </a:cubicBezTo>
                    <a:cubicBezTo>
                      <a:pt x="49868" y="107726"/>
                      <a:pt x="51010" y="108391"/>
                      <a:pt x="52152" y="109057"/>
                    </a:cubicBezTo>
                    <a:lnTo>
                      <a:pt x="55578" y="110959"/>
                    </a:lnTo>
                    <a:cubicBezTo>
                      <a:pt x="56720" y="111624"/>
                      <a:pt x="57862" y="112290"/>
                      <a:pt x="59004" y="112860"/>
                    </a:cubicBezTo>
                    <a:lnTo>
                      <a:pt x="62621" y="114477"/>
                    </a:lnTo>
                    <a:cubicBezTo>
                      <a:pt x="65666" y="115903"/>
                      <a:pt x="68902" y="117139"/>
                      <a:pt x="72042" y="118185"/>
                    </a:cubicBezTo>
                    <a:cubicBezTo>
                      <a:pt x="72232" y="118850"/>
                      <a:pt x="72423" y="119516"/>
                      <a:pt x="72613" y="120181"/>
                    </a:cubicBezTo>
                    <a:cubicBezTo>
                      <a:pt x="73470" y="123129"/>
                      <a:pt x="74517" y="125886"/>
                      <a:pt x="75659" y="128644"/>
                    </a:cubicBezTo>
                    <a:cubicBezTo>
                      <a:pt x="77943" y="134158"/>
                      <a:pt x="80702" y="139292"/>
                      <a:pt x="83748" y="144237"/>
                    </a:cubicBezTo>
                    <a:cubicBezTo>
                      <a:pt x="86793" y="149181"/>
                      <a:pt x="90219" y="153840"/>
                      <a:pt x="93741" y="158404"/>
                    </a:cubicBezTo>
                    <a:cubicBezTo>
                      <a:pt x="95549" y="160686"/>
                      <a:pt x="97452" y="162777"/>
                      <a:pt x="99260" y="164964"/>
                    </a:cubicBezTo>
                    <a:lnTo>
                      <a:pt x="105065" y="171239"/>
                    </a:lnTo>
                    <a:lnTo>
                      <a:pt x="100402" y="164108"/>
                    </a:lnTo>
                    <a:cubicBezTo>
                      <a:pt x="98975" y="161636"/>
                      <a:pt x="97452" y="159259"/>
                      <a:pt x="96120" y="156787"/>
                    </a:cubicBezTo>
                    <a:cubicBezTo>
                      <a:pt x="93455" y="151843"/>
                      <a:pt x="90885" y="146804"/>
                      <a:pt x="88792" y="141669"/>
                    </a:cubicBezTo>
                    <a:cubicBezTo>
                      <a:pt x="86698" y="136535"/>
                      <a:pt x="84890" y="131306"/>
                      <a:pt x="83557" y="125981"/>
                    </a:cubicBezTo>
                    <a:cubicBezTo>
                      <a:pt x="83177" y="124365"/>
                      <a:pt x="82891" y="122749"/>
                      <a:pt x="82606" y="121227"/>
                    </a:cubicBezTo>
                    <a:cubicBezTo>
                      <a:pt x="83367" y="121417"/>
                      <a:pt x="84224" y="121608"/>
                      <a:pt x="84985" y="121798"/>
                    </a:cubicBezTo>
                    <a:cubicBezTo>
                      <a:pt x="86222" y="122083"/>
                      <a:pt x="87459" y="122463"/>
                      <a:pt x="88792" y="122653"/>
                    </a:cubicBezTo>
                    <a:close/>
                  </a:path>
                </a:pathLst>
              </a:custGeom>
              <a:solidFill>
                <a:srgbClr val="E5ADAC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0" name="Freeform 214">
                <a:extLst>
                  <a:ext uri="{FF2B5EF4-FFF2-40B4-BE49-F238E27FC236}">
                    <a16:creationId xmlns:a16="http://schemas.microsoft.com/office/drawing/2014/main" id="{6C36BEA8-BA5A-F714-BFD2-9FBF4C7B691E}"/>
                  </a:ext>
                </a:extLst>
              </p:cNvPr>
              <p:cNvSpPr/>
              <p:nvPr/>
            </p:nvSpPr>
            <p:spPr>
              <a:xfrm>
                <a:off x="-104770" y="3818303"/>
                <a:ext cx="567867" cy="190921"/>
              </a:xfrm>
              <a:custGeom>
                <a:avLst/>
                <a:gdLst>
                  <a:gd name="connsiteX0" fmla="*/ 228784 w 567867"/>
                  <a:gd name="connsiteY0" fmla="*/ 33088 h 190921"/>
                  <a:gd name="connsiteX1" fmla="*/ 218030 w 567867"/>
                  <a:gd name="connsiteY1" fmla="*/ 35180 h 190921"/>
                  <a:gd name="connsiteX2" fmla="*/ 212891 w 567867"/>
                  <a:gd name="connsiteY2" fmla="*/ 36606 h 190921"/>
                  <a:gd name="connsiteX3" fmla="*/ 208418 w 567867"/>
                  <a:gd name="connsiteY3" fmla="*/ 37842 h 190921"/>
                  <a:gd name="connsiteX4" fmla="*/ 190050 w 567867"/>
                  <a:gd name="connsiteY4" fmla="*/ 41170 h 190921"/>
                  <a:gd name="connsiteX5" fmla="*/ 171398 w 567867"/>
                  <a:gd name="connsiteY5" fmla="*/ 41550 h 190921"/>
                  <a:gd name="connsiteX6" fmla="*/ 152744 w 567867"/>
                  <a:gd name="connsiteY6" fmla="*/ 39078 h 190921"/>
                  <a:gd name="connsiteX7" fmla="*/ 134758 w 567867"/>
                  <a:gd name="connsiteY7" fmla="*/ 33563 h 190921"/>
                  <a:gd name="connsiteX8" fmla="*/ 126098 w 567867"/>
                  <a:gd name="connsiteY8" fmla="*/ 29760 h 190921"/>
                  <a:gd name="connsiteX9" fmla="*/ 117152 w 567867"/>
                  <a:gd name="connsiteY9" fmla="*/ 25386 h 190921"/>
                  <a:gd name="connsiteX10" fmla="*/ 108111 w 567867"/>
                  <a:gd name="connsiteY10" fmla="*/ 21108 h 190921"/>
                  <a:gd name="connsiteX11" fmla="*/ 98784 w 567867"/>
                  <a:gd name="connsiteY11" fmla="*/ 16924 h 190921"/>
                  <a:gd name="connsiteX12" fmla="*/ 79656 w 567867"/>
                  <a:gd name="connsiteY12" fmla="*/ 9888 h 190921"/>
                  <a:gd name="connsiteX13" fmla="*/ 40066 w 567867"/>
                  <a:gd name="connsiteY13" fmla="*/ 1521 h 190921"/>
                  <a:gd name="connsiteX14" fmla="*/ 19985 w 567867"/>
                  <a:gd name="connsiteY14" fmla="*/ 190 h 190921"/>
                  <a:gd name="connsiteX15" fmla="*/ 0 w 567867"/>
                  <a:gd name="connsiteY15" fmla="*/ 0 h 190921"/>
                  <a:gd name="connsiteX16" fmla="*/ 19795 w 567867"/>
                  <a:gd name="connsiteY16" fmla="*/ 2852 h 190921"/>
                  <a:gd name="connsiteX17" fmla="*/ 39304 w 567867"/>
                  <a:gd name="connsiteY17" fmla="*/ 6275 h 190921"/>
                  <a:gd name="connsiteX18" fmla="*/ 76801 w 567867"/>
                  <a:gd name="connsiteY18" fmla="*/ 17875 h 190921"/>
                  <a:gd name="connsiteX19" fmla="*/ 94597 w 567867"/>
                  <a:gd name="connsiteY19" fmla="*/ 25862 h 190921"/>
                  <a:gd name="connsiteX20" fmla="*/ 103162 w 567867"/>
                  <a:gd name="connsiteY20" fmla="*/ 30426 h 190921"/>
                  <a:gd name="connsiteX21" fmla="*/ 111822 w 567867"/>
                  <a:gd name="connsiteY21" fmla="*/ 35370 h 190921"/>
                  <a:gd name="connsiteX22" fmla="*/ 120483 w 567867"/>
                  <a:gd name="connsiteY22" fmla="*/ 40314 h 190921"/>
                  <a:gd name="connsiteX23" fmla="*/ 129809 w 567867"/>
                  <a:gd name="connsiteY23" fmla="*/ 44973 h 190921"/>
                  <a:gd name="connsiteX24" fmla="*/ 149509 w 567867"/>
                  <a:gd name="connsiteY24" fmla="*/ 52104 h 190921"/>
                  <a:gd name="connsiteX25" fmla="*/ 191383 w 567867"/>
                  <a:gd name="connsiteY25" fmla="*/ 56287 h 190921"/>
                  <a:gd name="connsiteX26" fmla="*/ 212320 w 567867"/>
                  <a:gd name="connsiteY26" fmla="*/ 53245 h 190921"/>
                  <a:gd name="connsiteX27" fmla="*/ 217459 w 567867"/>
                  <a:gd name="connsiteY27" fmla="*/ 51914 h 190921"/>
                  <a:gd name="connsiteX28" fmla="*/ 221932 w 567867"/>
                  <a:gd name="connsiteY28" fmla="*/ 50773 h 190921"/>
                  <a:gd name="connsiteX29" fmla="*/ 230782 w 567867"/>
                  <a:gd name="connsiteY29" fmla="*/ 49251 h 190921"/>
                  <a:gd name="connsiteX30" fmla="*/ 266090 w 567867"/>
                  <a:gd name="connsiteY30" fmla="*/ 53625 h 190921"/>
                  <a:gd name="connsiteX31" fmla="*/ 302825 w 567867"/>
                  <a:gd name="connsiteY31" fmla="*/ 68553 h 190921"/>
                  <a:gd name="connsiteX32" fmla="*/ 384955 w 567867"/>
                  <a:gd name="connsiteY32" fmla="*/ 79867 h 190921"/>
                  <a:gd name="connsiteX33" fmla="*/ 395233 w 567867"/>
                  <a:gd name="connsiteY33" fmla="*/ 78536 h 190921"/>
                  <a:gd name="connsiteX34" fmla="*/ 404654 w 567867"/>
                  <a:gd name="connsiteY34" fmla="*/ 77395 h 190921"/>
                  <a:gd name="connsiteX35" fmla="*/ 423497 w 567867"/>
                  <a:gd name="connsiteY35" fmla="*/ 76920 h 190921"/>
                  <a:gd name="connsiteX36" fmla="*/ 460518 w 567867"/>
                  <a:gd name="connsiteY36" fmla="*/ 83575 h 190921"/>
                  <a:gd name="connsiteX37" fmla="*/ 523900 w 567867"/>
                  <a:gd name="connsiteY37" fmla="*/ 125696 h 190921"/>
                  <a:gd name="connsiteX38" fmla="*/ 548358 w 567867"/>
                  <a:gd name="connsiteY38" fmla="*/ 156407 h 190921"/>
                  <a:gd name="connsiteX39" fmla="*/ 558731 w 567867"/>
                  <a:gd name="connsiteY39" fmla="*/ 173236 h 190921"/>
                  <a:gd name="connsiteX40" fmla="*/ 567867 w 567867"/>
                  <a:gd name="connsiteY40" fmla="*/ 190921 h 190921"/>
                  <a:gd name="connsiteX41" fmla="*/ 552450 w 567867"/>
                  <a:gd name="connsiteY41" fmla="*/ 153935 h 190921"/>
                  <a:gd name="connsiteX42" fmla="*/ 542172 w 567867"/>
                  <a:gd name="connsiteY42" fmla="*/ 136535 h 190921"/>
                  <a:gd name="connsiteX43" fmla="*/ 536462 w 567867"/>
                  <a:gd name="connsiteY43" fmla="*/ 128168 h 190921"/>
                  <a:gd name="connsiteX44" fmla="*/ 530276 w 567867"/>
                  <a:gd name="connsiteY44" fmla="*/ 120086 h 190921"/>
                  <a:gd name="connsiteX45" fmla="*/ 501155 w 567867"/>
                  <a:gd name="connsiteY45" fmla="*/ 91277 h 190921"/>
                  <a:gd name="connsiteX46" fmla="*/ 465086 w 567867"/>
                  <a:gd name="connsiteY46" fmla="*/ 70835 h 190921"/>
                  <a:gd name="connsiteX47" fmla="*/ 455189 w 567867"/>
                  <a:gd name="connsiteY47" fmla="*/ 67412 h 190921"/>
                  <a:gd name="connsiteX48" fmla="*/ 445005 w 567867"/>
                  <a:gd name="connsiteY48" fmla="*/ 64655 h 190921"/>
                  <a:gd name="connsiteX49" fmla="*/ 434632 w 567867"/>
                  <a:gd name="connsiteY49" fmla="*/ 62753 h 190921"/>
                  <a:gd name="connsiteX50" fmla="*/ 424164 w 567867"/>
                  <a:gd name="connsiteY50" fmla="*/ 61612 h 190921"/>
                  <a:gd name="connsiteX51" fmla="*/ 403227 w 567867"/>
                  <a:gd name="connsiteY51" fmla="*/ 61517 h 190921"/>
                  <a:gd name="connsiteX52" fmla="*/ 392853 w 567867"/>
                  <a:gd name="connsiteY52" fmla="*/ 62468 h 190921"/>
                  <a:gd name="connsiteX53" fmla="*/ 383337 w 567867"/>
                  <a:gd name="connsiteY53" fmla="*/ 63323 h 190921"/>
                  <a:gd name="connsiteX54" fmla="*/ 345460 w 567867"/>
                  <a:gd name="connsiteY54" fmla="*/ 61802 h 190921"/>
                  <a:gd name="connsiteX55" fmla="*/ 308915 w 567867"/>
                  <a:gd name="connsiteY55" fmla="*/ 52104 h 190921"/>
                  <a:gd name="connsiteX56" fmla="*/ 299779 w 567867"/>
                  <a:gd name="connsiteY56" fmla="*/ 48491 h 190921"/>
                  <a:gd name="connsiteX57" fmla="*/ 290548 w 567867"/>
                  <a:gd name="connsiteY57" fmla="*/ 44783 h 190921"/>
                  <a:gd name="connsiteX58" fmla="*/ 281316 w 567867"/>
                  <a:gd name="connsiteY58" fmla="*/ 41075 h 190921"/>
                  <a:gd name="connsiteX59" fmla="*/ 271704 w 567867"/>
                  <a:gd name="connsiteY59" fmla="*/ 37271 h 190921"/>
                  <a:gd name="connsiteX60" fmla="*/ 228498 w 567867"/>
                  <a:gd name="connsiteY60" fmla="*/ 32708 h 19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567867" h="190921">
                    <a:moveTo>
                      <a:pt x="228784" y="33088"/>
                    </a:moveTo>
                    <a:cubicBezTo>
                      <a:pt x="225167" y="33563"/>
                      <a:pt x="221551" y="34229"/>
                      <a:pt x="218030" y="35180"/>
                    </a:cubicBezTo>
                    <a:cubicBezTo>
                      <a:pt x="216317" y="35560"/>
                      <a:pt x="214413" y="36226"/>
                      <a:pt x="212891" y="36606"/>
                    </a:cubicBezTo>
                    <a:lnTo>
                      <a:pt x="208418" y="37842"/>
                    </a:lnTo>
                    <a:cubicBezTo>
                      <a:pt x="202422" y="39363"/>
                      <a:pt x="196236" y="40504"/>
                      <a:pt x="190050" y="41170"/>
                    </a:cubicBezTo>
                    <a:cubicBezTo>
                      <a:pt x="183865" y="41835"/>
                      <a:pt x="177583" y="41930"/>
                      <a:pt x="171398" y="41550"/>
                    </a:cubicBezTo>
                    <a:cubicBezTo>
                      <a:pt x="165116" y="41170"/>
                      <a:pt x="158931" y="40409"/>
                      <a:pt x="152744" y="39078"/>
                    </a:cubicBezTo>
                    <a:cubicBezTo>
                      <a:pt x="146654" y="37747"/>
                      <a:pt x="140563" y="35845"/>
                      <a:pt x="134758" y="33563"/>
                    </a:cubicBezTo>
                    <a:cubicBezTo>
                      <a:pt x="131808" y="32422"/>
                      <a:pt x="128952" y="31091"/>
                      <a:pt x="126098" y="29760"/>
                    </a:cubicBezTo>
                    <a:lnTo>
                      <a:pt x="117152" y="25386"/>
                    </a:lnTo>
                    <a:lnTo>
                      <a:pt x="108111" y="21108"/>
                    </a:lnTo>
                    <a:cubicBezTo>
                      <a:pt x="105066" y="19682"/>
                      <a:pt x="101925" y="18255"/>
                      <a:pt x="98784" y="16924"/>
                    </a:cubicBezTo>
                    <a:cubicBezTo>
                      <a:pt x="92503" y="14262"/>
                      <a:pt x="86127" y="11980"/>
                      <a:pt x="79656" y="9888"/>
                    </a:cubicBezTo>
                    <a:cubicBezTo>
                      <a:pt x="66713" y="5895"/>
                      <a:pt x="53484" y="3042"/>
                      <a:pt x="40066" y="1521"/>
                    </a:cubicBezTo>
                    <a:cubicBezTo>
                      <a:pt x="33404" y="761"/>
                      <a:pt x="26647" y="380"/>
                      <a:pt x="19985" y="190"/>
                    </a:cubicBezTo>
                    <a:cubicBezTo>
                      <a:pt x="13323" y="190"/>
                      <a:pt x="6662" y="0"/>
                      <a:pt x="0" y="0"/>
                    </a:cubicBezTo>
                    <a:cubicBezTo>
                      <a:pt x="6567" y="1046"/>
                      <a:pt x="13228" y="1902"/>
                      <a:pt x="19795" y="2852"/>
                    </a:cubicBezTo>
                    <a:cubicBezTo>
                      <a:pt x="26361" y="3708"/>
                      <a:pt x="32833" y="4849"/>
                      <a:pt x="39304" y="6275"/>
                    </a:cubicBezTo>
                    <a:cubicBezTo>
                      <a:pt x="52152" y="9128"/>
                      <a:pt x="64714" y="12931"/>
                      <a:pt x="76801" y="17875"/>
                    </a:cubicBezTo>
                    <a:cubicBezTo>
                      <a:pt x="82891" y="20347"/>
                      <a:pt x="88792" y="23009"/>
                      <a:pt x="94597" y="25862"/>
                    </a:cubicBezTo>
                    <a:cubicBezTo>
                      <a:pt x="97452" y="27383"/>
                      <a:pt x="100402" y="28904"/>
                      <a:pt x="103162" y="30426"/>
                    </a:cubicBezTo>
                    <a:lnTo>
                      <a:pt x="111822" y="35370"/>
                    </a:lnTo>
                    <a:lnTo>
                      <a:pt x="120483" y="40314"/>
                    </a:lnTo>
                    <a:cubicBezTo>
                      <a:pt x="123528" y="41930"/>
                      <a:pt x="126669" y="43547"/>
                      <a:pt x="129809" y="44973"/>
                    </a:cubicBezTo>
                    <a:cubicBezTo>
                      <a:pt x="136185" y="47825"/>
                      <a:pt x="142752" y="50297"/>
                      <a:pt x="149509" y="52104"/>
                    </a:cubicBezTo>
                    <a:cubicBezTo>
                      <a:pt x="163023" y="55717"/>
                      <a:pt x="177203" y="57333"/>
                      <a:pt x="191383" y="56287"/>
                    </a:cubicBezTo>
                    <a:cubicBezTo>
                      <a:pt x="198425" y="55812"/>
                      <a:pt x="205468" y="54766"/>
                      <a:pt x="212320" y="53245"/>
                    </a:cubicBezTo>
                    <a:lnTo>
                      <a:pt x="217459" y="51914"/>
                    </a:lnTo>
                    <a:cubicBezTo>
                      <a:pt x="219077" y="51533"/>
                      <a:pt x="220409" y="51153"/>
                      <a:pt x="221932" y="50773"/>
                    </a:cubicBezTo>
                    <a:cubicBezTo>
                      <a:pt x="224882" y="50107"/>
                      <a:pt x="227832" y="49632"/>
                      <a:pt x="230782" y="49251"/>
                    </a:cubicBezTo>
                    <a:cubicBezTo>
                      <a:pt x="242678" y="48016"/>
                      <a:pt x="254860" y="49442"/>
                      <a:pt x="266090" y="53625"/>
                    </a:cubicBezTo>
                    <a:lnTo>
                      <a:pt x="302825" y="68553"/>
                    </a:lnTo>
                    <a:cubicBezTo>
                      <a:pt x="328805" y="78631"/>
                      <a:pt x="357261" y="82530"/>
                      <a:pt x="384955" y="79867"/>
                    </a:cubicBezTo>
                    <a:cubicBezTo>
                      <a:pt x="388380" y="79582"/>
                      <a:pt x="391902" y="79012"/>
                      <a:pt x="395233" y="78536"/>
                    </a:cubicBezTo>
                    <a:lnTo>
                      <a:pt x="404654" y="77395"/>
                    </a:lnTo>
                    <a:cubicBezTo>
                      <a:pt x="410935" y="76920"/>
                      <a:pt x="417216" y="76635"/>
                      <a:pt x="423497" y="76920"/>
                    </a:cubicBezTo>
                    <a:cubicBezTo>
                      <a:pt x="436060" y="77490"/>
                      <a:pt x="448527" y="79582"/>
                      <a:pt x="460518" y="83575"/>
                    </a:cubicBezTo>
                    <a:cubicBezTo>
                      <a:pt x="484500" y="91562"/>
                      <a:pt x="506103" y="106775"/>
                      <a:pt x="523900" y="125696"/>
                    </a:cubicBezTo>
                    <a:cubicBezTo>
                      <a:pt x="532941" y="135109"/>
                      <a:pt x="540935" y="145473"/>
                      <a:pt x="548358" y="156407"/>
                    </a:cubicBezTo>
                    <a:cubicBezTo>
                      <a:pt x="552069" y="161827"/>
                      <a:pt x="555495" y="167531"/>
                      <a:pt x="558731" y="173236"/>
                    </a:cubicBezTo>
                    <a:cubicBezTo>
                      <a:pt x="562062" y="178941"/>
                      <a:pt x="565107" y="184836"/>
                      <a:pt x="567867" y="190921"/>
                    </a:cubicBezTo>
                    <a:cubicBezTo>
                      <a:pt x="564156" y="178085"/>
                      <a:pt x="558731" y="165820"/>
                      <a:pt x="552450" y="153935"/>
                    </a:cubicBezTo>
                    <a:cubicBezTo>
                      <a:pt x="549310" y="148040"/>
                      <a:pt x="545884" y="142145"/>
                      <a:pt x="542172" y="136535"/>
                    </a:cubicBezTo>
                    <a:cubicBezTo>
                      <a:pt x="540364" y="133683"/>
                      <a:pt x="538365" y="130925"/>
                      <a:pt x="536462" y="128168"/>
                    </a:cubicBezTo>
                    <a:cubicBezTo>
                      <a:pt x="534463" y="125506"/>
                      <a:pt x="532465" y="122749"/>
                      <a:pt x="530276" y="120086"/>
                    </a:cubicBezTo>
                    <a:cubicBezTo>
                      <a:pt x="521711" y="109532"/>
                      <a:pt x="512004" y="99834"/>
                      <a:pt x="501155" y="91277"/>
                    </a:cubicBezTo>
                    <a:cubicBezTo>
                      <a:pt x="490305" y="82815"/>
                      <a:pt x="478029" y="75874"/>
                      <a:pt x="465086" y="70835"/>
                    </a:cubicBezTo>
                    <a:cubicBezTo>
                      <a:pt x="461850" y="69599"/>
                      <a:pt x="458614" y="68268"/>
                      <a:pt x="455189" y="67412"/>
                    </a:cubicBezTo>
                    <a:cubicBezTo>
                      <a:pt x="451858" y="66366"/>
                      <a:pt x="448527" y="65320"/>
                      <a:pt x="445005" y="64655"/>
                    </a:cubicBezTo>
                    <a:cubicBezTo>
                      <a:pt x="441579" y="63894"/>
                      <a:pt x="438153" y="63133"/>
                      <a:pt x="434632" y="62753"/>
                    </a:cubicBezTo>
                    <a:cubicBezTo>
                      <a:pt x="431206" y="62278"/>
                      <a:pt x="427685" y="61707"/>
                      <a:pt x="424164" y="61612"/>
                    </a:cubicBezTo>
                    <a:cubicBezTo>
                      <a:pt x="417216" y="61041"/>
                      <a:pt x="410174" y="61137"/>
                      <a:pt x="403227" y="61517"/>
                    </a:cubicBezTo>
                    <a:lnTo>
                      <a:pt x="392853" y="62468"/>
                    </a:lnTo>
                    <a:cubicBezTo>
                      <a:pt x="389618" y="62848"/>
                      <a:pt x="386572" y="63133"/>
                      <a:pt x="383337" y="63323"/>
                    </a:cubicBezTo>
                    <a:cubicBezTo>
                      <a:pt x="370679" y="64179"/>
                      <a:pt x="358022" y="63799"/>
                      <a:pt x="345460" y="61802"/>
                    </a:cubicBezTo>
                    <a:cubicBezTo>
                      <a:pt x="332993" y="59996"/>
                      <a:pt x="320621" y="56763"/>
                      <a:pt x="308915" y="52104"/>
                    </a:cubicBezTo>
                    <a:cubicBezTo>
                      <a:pt x="306060" y="51058"/>
                      <a:pt x="302825" y="49727"/>
                      <a:pt x="299779" y="48491"/>
                    </a:cubicBezTo>
                    <a:lnTo>
                      <a:pt x="290548" y="44783"/>
                    </a:lnTo>
                    <a:lnTo>
                      <a:pt x="281316" y="41075"/>
                    </a:lnTo>
                    <a:cubicBezTo>
                      <a:pt x="278176" y="39839"/>
                      <a:pt x="275321" y="38603"/>
                      <a:pt x="271704" y="37271"/>
                    </a:cubicBezTo>
                    <a:cubicBezTo>
                      <a:pt x="257905" y="32422"/>
                      <a:pt x="242964" y="30806"/>
                      <a:pt x="228498" y="32708"/>
                    </a:cubicBezTo>
                    <a:close/>
                  </a:path>
                </a:pathLst>
              </a:custGeom>
              <a:solidFill>
                <a:srgbClr val="E5ADAC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1" name="Freeform 215">
                <a:extLst>
                  <a:ext uri="{FF2B5EF4-FFF2-40B4-BE49-F238E27FC236}">
                    <a16:creationId xmlns:a16="http://schemas.microsoft.com/office/drawing/2014/main" id="{CF5A7F8E-DA3D-666B-6CF6-A22C01ED25C2}"/>
                  </a:ext>
                </a:extLst>
              </p:cNvPr>
              <p:cNvSpPr/>
              <p:nvPr/>
            </p:nvSpPr>
            <p:spPr>
              <a:xfrm>
                <a:off x="210901" y="3530495"/>
                <a:ext cx="588328" cy="404555"/>
              </a:xfrm>
              <a:custGeom>
                <a:avLst/>
                <a:gdLst>
                  <a:gd name="connsiteX0" fmla="*/ 528754 w 588328"/>
                  <a:gd name="connsiteY0" fmla="*/ 401524 h 404555"/>
                  <a:gd name="connsiteX1" fmla="*/ 522758 w 588328"/>
                  <a:gd name="connsiteY1" fmla="*/ 401143 h 404555"/>
                  <a:gd name="connsiteX2" fmla="*/ 519808 w 588328"/>
                  <a:gd name="connsiteY2" fmla="*/ 400763 h 404555"/>
                  <a:gd name="connsiteX3" fmla="*/ 516858 w 588328"/>
                  <a:gd name="connsiteY3" fmla="*/ 400193 h 404555"/>
                  <a:gd name="connsiteX4" fmla="*/ 495160 w 588328"/>
                  <a:gd name="connsiteY4" fmla="*/ 390495 h 404555"/>
                  <a:gd name="connsiteX5" fmla="*/ 479266 w 588328"/>
                  <a:gd name="connsiteY5" fmla="*/ 373190 h 404555"/>
                  <a:gd name="connsiteX6" fmla="*/ 474318 w 588328"/>
                  <a:gd name="connsiteY6" fmla="*/ 362541 h 404555"/>
                  <a:gd name="connsiteX7" fmla="*/ 470226 w 588328"/>
                  <a:gd name="connsiteY7" fmla="*/ 350846 h 404555"/>
                  <a:gd name="connsiteX8" fmla="*/ 443959 w 588328"/>
                  <a:gd name="connsiteY8" fmla="*/ 307775 h 404555"/>
                  <a:gd name="connsiteX9" fmla="*/ 435109 w 588328"/>
                  <a:gd name="connsiteY9" fmla="*/ 298647 h 404555"/>
                  <a:gd name="connsiteX10" fmla="*/ 430350 w 588328"/>
                  <a:gd name="connsiteY10" fmla="*/ 294368 h 404555"/>
                  <a:gd name="connsiteX11" fmla="*/ 425497 w 588328"/>
                  <a:gd name="connsiteY11" fmla="*/ 290280 h 404555"/>
                  <a:gd name="connsiteX12" fmla="*/ 420453 w 588328"/>
                  <a:gd name="connsiteY12" fmla="*/ 286382 h 404555"/>
                  <a:gd name="connsiteX13" fmla="*/ 415218 w 588328"/>
                  <a:gd name="connsiteY13" fmla="*/ 282769 h 404555"/>
                  <a:gd name="connsiteX14" fmla="*/ 409889 w 588328"/>
                  <a:gd name="connsiteY14" fmla="*/ 279251 h 404555"/>
                  <a:gd name="connsiteX15" fmla="*/ 404465 w 588328"/>
                  <a:gd name="connsiteY15" fmla="*/ 275923 h 404555"/>
                  <a:gd name="connsiteX16" fmla="*/ 381719 w 588328"/>
                  <a:gd name="connsiteY16" fmla="*/ 264513 h 404555"/>
                  <a:gd name="connsiteX17" fmla="*/ 375819 w 588328"/>
                  <a:gd name="connsiteY17" fmla="*/ 262136 h 404555"/>
                  <a:gd name="connsiteX18" fmla="*/ 374296 w 588328"/>
                  <a:gd name="connsiteY18" fmla="*/ 261566 h 404555"/>
                  <a:gd name="connsiteX19" fmla="*/ 372964 w 588328"/>
                  <a:gd name="connsiteY19" fmla="*/ 260995 h 404555"/>
                  <a:gd name="connsiteX20" fmla="*/ 370965 w 588328"/>
                  <a:gd name="connsiteY20" fmla="*/ 260044 h 404555"/>
                  <a:gd name="connsiteX21" fmla="*/ 365160 w 588328"/>
                  <a:gd name="connsiteY21" fmla="*/ 253769 h 404555"/>
                  <a:gd name="connsiteX22" fmla="*/ 363828 w 588328"/>
                  <a:gd name="connsiteY22" fmla="*/ 245592 h 404555"/>
                  <a:gd name="connsiteX23" fmla="*/ 364208 w 588328"/>
                  <a:gd name="connsiteY23" fmla="*/ 243595 h 404555"/>
                  <a:gd name="connsiteX24" fmla="*/ 364970 w 588328"/>
                  <a:gd name="connsiteY24" fmla="*/ 240458 h 404555"/>
                  <a:gd name="connsiteX25" fmla="*/ 366492 w 588328"/>
                  <a:gd name="connsiteY25" fmla="*/ 234183 h 404555"/>
                  <a:gd name="connsiteX26" fmla="*/ 369062 w 588328"/>
                  <a:gd name="connsiteY26" fmla="*/ 208131 h 404555"/>
                  <a:gd name="connsiteX27" fmla="*/ 365350 w 588328"/>
                  <a:gd name="connsiteY27" fmla="*/ 181793 h 404555"/>
                  <a:gd name="connsiteX28" fmla="*/ 363352 w 588328"/>
                  <a:gd name="connsiteY28" fmla="*/ 175328 h 404555"/>
                  <a:gd name="connsiteX29" fmla="*/ 360782 w 588328"/>
                  <a:gd name="connsiteY29" fmla="*/ 168958 h 404555"/>
                  <a:gd name="connsiteX30" fmla="*/ 358308 w 588328"/>
                  <a:gd name="connsiteY30" fmla="*/ 163918 h 404555"/>
                  <a:gd name="connsiteX31" fmla="*/ 371631 w 588328"/>
                  <a:gd name="connsiteY31" fmla="*/ 155741 h 404555"/>
                  <a:gd name="connsiteX32" fmla="*/ 380482 w 588328"/>
                  <a:gd name="connsiteY32" fmla="*/ 148991 h 404555"/>
                  <a:gd name="connsiteX33" fmla="*/ 384669 w 588328"/>
                  <a:gd name="connsiteY33" fmla="*/ 145283 h 404555"/>
                  <a:gd name="connsiteX34" fmla="*/ 388667 w 588328"/>
                  <a:gd name="connsiteY34" fmla="*/ 141479 h 404555"/>
                  <a:gd name="connsiteX35" fmla="*/ 402847 w 588328"/>
                  <a:gd name="connsiteY35" fmla="*/ 124555 h 404555"/>
                  <a:gd name="connsiteX36" fmla="*/ 413601 w 588328"/>
                  <a:gd name="connsiteY36" fmla="*/ 105349 h 404555"/>
                  <a:gd name="connsiteX37" fmla="*/ 415694 w 588328"/>
                  <a:gd name="connsiteY37" fmla="*/ 100310 h 404555"/>
                  <a:gd name="connsiteX38" fmla="*/ 416741 w 588328"/>
                  <a:gd name="connsiteY38" fmla="*/ 97742 h 404555"/>
                  <a:gd name="connsiteX39" fmla="*/ 417597 w 588328"/>
                  <a:gd name="connsiteY39" fmla="*/ 95175 h 404555"/>
                  <a:gd name="connsiteX40" fmla="*/ 419311 w 588328"/>
                  <a:gd name="connsiteY40" fmla="*/ 89946 h 404555"/>
                  <a:gd name="connsiteX41" fmla="*/ 420643 w 588328"/>
                  <a:gd name="connsiteY41" fmla="*/ 84621 h 404555"/>
                  <a:gd name="connsiteX42" fmla="*/ 421309 w 588328"/>
                  <a:gd name="connsiteY42" fmla="*/ 81959 h 404555"/>
                  <a:gd name="connsiteX43" fmla="*/ 421785 w 588328"/>
                  <a:gd name="connsiteY43" fmla="*/ 79297 h 404555"/>
                  <a:gd name="connsiteX44" fmla="*/ 422737 w 588328"/>
                  <a:gd name="connsiteY44" fmla="*/ 73972 h 404555"/>
                  <a:gd name="connsiteX45" fmla="*/ 423308 w 588328"/>
                  <a:gd name="connsiteY45" fmla="*/ 68553 h 404555"/>
                  <a:gd name="connsiteX46" fmla="*/ 423688 w 588328"/>
                  <a:gd name="connsiteY46" fmla="*/ 63133 h 404555"/>
                  <a:gd name="connsiteX47" fmla="*/ 423403 w 588328"/>
                  <a:gd name="connsiteY47" fmla="*/ 41740 h 404555"/>
                  <a:gd name="connsiteX48" fmla="*/ 416646 w 588328"/>
                  <a:gd name="connsiteY48" fmla="*/ 0 h 404555"/>
                  <a:gd name="connsiteX49" fmla="*/ 418549 w 588328"/>
                  <a:gd name="connsiteY49" fmla="*/ 41835 h 404555"/>
                  <a:gd name="connsiteX50" fmla="*/ 412363 w 588328"/>
                  <a:gd name="connsiteY50" fmla="*/ 82340 h 404555"/>
                  <a:gd name="connsiteX51" fmla="*/ 410746 w 588328"/>
                  <a:gd name="connsiteY51" fmla="*/ 87189 h 404555"/>
                  <a:gd name="connsiteX52" fmla="*/ 408842 w 588328"/>
                  <a:gd name="connsiteY52" fmla="*/ 91848 h 404555"/>
                  <a:gd name="connsiteX53" fmla="*/ 407890 w 588328"/>
                  <a:gd name="connsiteY53" fmla="*/ 94225 h 404555"/>
                  <a:gd name="connsiteX54" fmla="*/ 406748 w 588328"/>
                  <a:gd name="connsiteY54" fmla="*/ 96507 h 404555"/>
                  <a:gd name="connsiteX55" fmla="*/ 404560 w 588328"/>
                  <a:gd name="connsiteY55" fmla="*/ 101070 h 404555"/>
                  <a:gd name="connsiteX56" fmla="*/ 393615 w 588328"/>
                  <a:gd name="connsiteY56" fmla="*/ 117900 h 404555"/>
                  <a:gd name="connsiteX57" fmla="*/ 380006 w 588328"/>
                  <a:gd name="connsiteY57" fmla="*/ 132447 h 404555"/>
                  <a:gd name="connsiteX58" fmla="*/ 376200 w 588328"/>
                  <a:gd name="connsiteY58" fmla="*/ 135680 h 404555"/>
                  <a:gd name="connsiteX59" fmla="*/ 372298 w 588328"/>
                  <a:gd name="connsiteY59" fmla="*/ 138817 h 404555"/>
                  <a:gd name="connsiteX60" fmla="*/ 364113 w 588328"/>
                  <a:gd name="connsiteY60" fmla="*/ 144427 h 404555"/>
                  <a:gd name="connsiteX61" fmla="*/ 346507 w 588328"/>
                  <a:gd name="connsiteY61" fmla="*/ 153459 h 404555"/>
                  <a:gd name="connsiteX62" fmla="*/ 327759 w 588328"/>
                  <a:gd name="connsiteY62" fmla="*/ 159450 h 404555"/>
                  <a:gd name="connsiteX63" fmla="*/ 308345 w 588328"/>
                  <a:gd name="connsiteY63" fmla="*/ 162017 h 404555"/>
                  <a:gd name="connsiteX64" fmla="*/ 303491 w 588328"/>
                  <a:gd name="connsiteY64" fmla="*/ 162017 h 404555"/>
                  <a:gd name="connsiteX65" fmla="*/ 301017 w 588328"/>
                  <a:gd name="connsiteY65" fmla="*/ 162017 h 404555"/>
                  <a:gd name="connsiteX66" fmla="*/ 298543 w 588328"/>
                  <a:gd name="connsiteY66" fmla="*/ 161922 h 404555"/>
                  <a:gd name="connsiteX67" fmla="*/ 293689 w 588328"/>
                  <a:gd name="connsiteY67" fmla="*/ 161636 h 404555"/>
                  <a:gd name="connsiteX68" fmla="*/ 288835 w 588328"/>
                  <a:gd name="connsiteY68" fmla="*/ 161066 h 404555"/>
                  <a:gd name="connsiteX69" fmla="*/ 251815 w 588328"/>
                  <a:gd name="connsiteY69" fmla="*/ 149181 h 404555"/>
                  <a:gd name="connsiteX70" fmla="*/ 247532 w 588328"/>
                  <a:gd name="connsiteY70" fmla="*/ 146804 h 404555"/>
                  <a:gd name="connsiteX71" fmla="*/ 245439 w 588328"/>
                  <a:gd name="connsiteY71" fmla="*/ 145568 h 404555"/>
                  <a:gd name="connsiteX72" fmla="*/ 243155 w 588328"/>
                  <a:gd name="connsiteY72" fmla="*/ 144237 h 404555"/>
                  <a:gd name="connsiteX73" fmla="*/ 234114 w 588328"/>
                  <a:gd name="connsiteY73" fmla="*/ 138817 h 404555"/>
                  <a:gd name="connsiteX74" fmla="*/ 229641 w 588328"/>
                  <a:gd name="connsiteY74" fmla="*/ 136060 h 404555"/>
                  <a:gd name="connsiteX75" fmla="*/ 227357 w 588328"/>
                  <a:gd name="connsiteY75" fmla="*/ 134634 h 404555"/>
                  <a:gd name="connsiteX76" fmla="*/ 224692 w 588328"/>
                  <a:gd name="connsiteY76" fmla="*/ 133112 h 404555"/>
                  <a:gd name="connsiteX77" fmla="*/ 219173 w 588328"/>
                  <a:gd name="connsiteY77" fmla="*/ 130545 h 404555"/>
                  <a:gd name="connsiteX78" fmla="*/ 213367 w 588328"/>
                  <a:gd name="connsiteY78" fmla="*/ 128548 h 404555"/>
                  <a:gd name="connsiteX79" fmla="*/ 165974 w 588328"/>
                  <a:gd name="connsiteY79" fmla="*/ 134158 h 404555"/>
                  <a:gd name="connsiteX80" fmla="*/ 163309 w 588328"/>
                  <a:gd name="connsiteY80" fmla="*/ 135775 h 404555"/>
                  <a:gd name="connsiteX81" fmla="*/ 160835 w 588328"/>
                  <a:gd name="connsiteY81" fmla="*/ 137486 h 404555"/>
                  <a:gd name="connsiteX82" fmla="*/ 156076 w 588328"/>
                  <a:gd name="connsiteY82" fmla="*/ 141289 h 404555"/>
                  <a:gd name="connsiteX83" fmla="*/ 148558 w 588328"/>
                  <a:gd name="connsiteY83" fmla="*/ 147565 h 404555"/>
                  <a:gd name="connsiteX84" fmla="*/ 144561 w 588328"/>
                  <a:gd name="connsiteY84" fmla="*/ 150227 h 404555"/>
                  <a:gd name="connsiteX85" fmla="*/ 140564 w 588328"/>
                  <a:gd name="connsiteY85" fmla="*/ 152794 h 404555"/>
                  <a:gd name="connsiteX86" fmla="*/ 131999 w 588328"/>
                  <a:gd name="connsiteY86" fmla="*/ 157073 h 404555"/>
                  <a:gd name="connsiteX87" fmla="*/ 127621 w 588328"/>
                  <a:gd name="connsiteY87" fmla="*/ 158974 h 404555"/>
                  <a:gd name="connsiteX88" fmla="*/ 123053 w 588328"/>
                  <a:gd name="connsiteY88" fmla="*/ 160400 h 404555"/>
                  <a:gd name="connsiteX89" fmla="*/ 113726 w 588328"/>
                  <a:gd name="connsiteY89" fmla="*/ 162777 h 404555"/>
                  <a:gd name="connsiteX90" fmla="*/ 108968 w 588328"/>
                  <a:gd name="connsiteY90" fmla="*/ 163538 h 404555"/>
                  <a:gd name="connsiteX91" fmla="*/ 104209 w 588328"/>
                  <a:gd name="connsiteY91" fmla="*/ 164108 h 404555"/>
                  <a:gd name="connsiteX92" fmla="*/ 99356 w 588328"/>
                  <a:gd name="connsiteY92" fmla="*/ 164204 h 404555"/>
                  <a:gd name="connsiteX93" fmla="*/ 94502 w 588328"/>
                  <a:gd name="connsiteY93" fmla="*/ 164204 h 404555"/>
                  <a:gd name="connsiteX94" fmla="*/ 57387 w 588328"/>
                  <a:gd name="connsiteY94" fmla="*/ 154125 h 404555"/>
                  <a:gd name="connsiteX95" fmla="*/ 27980 w 588328"/>
                  <a:gd name="connsiteY95" fmla="*/ 128453 h 404555"/>
                  <a:gd name="connsiteX96" fmla="*/ 10279 w 588328"/>
                  <a:gd name="connsiteY96" fmla="*/ 92703 h 404555"/>
                  <a:gd name="connsiteX97" fmla="*/ 7043 w 588328"/>
                  <a:gd name="connsiteY97" fmla="*/ 52294 h 404555"/>
                  <a:gd name="connsiteX98" fmla="*/ 9803 w 588328"/>
                  <a:gd name="connsiteY98" fmla="*/ 31472 h 404555"/>
                  <a:gd name="connsiteX99" fmla="*/ 12468 w 588328"/>
                  <a:gd name="connsiteY99" fmla="*/ 10554 h 404555"/>
                  <a:gd name="connsiteX100" fmla="*/ 2285 w 588328"/>
                  <a:gd name="connsiteY100" fmla="*/ 51533 h 404555"/>
                  <a:gd name="connsiteX101" fmla="*/ 1999 w 588328"/>
                  <a:gd name="connsiteY101" fmla="*/ 94700 h 404555"/>
                  <a:gd name="connsiteX102" fmla="*/ 8375 w 588328"/>
                  <a:gd name="connsiteY102" fmla="*/ 115618 h 404555"/>
                  <a:gd name="connsiteX103" fmla="*/ 18749 w 588328"/>
                  <a:gd name="connsiteY103" fmla="*/ 135109 h 404555"/>
                  <a:gd name="connsiteX104" fmla="*/ 32929 w 588328"/>
                  <a:gd name="connsiteY104" fmla="*/ 152223 h 404555"/>
                  <a:gd name="connsiteX105" fmla="*/ 34927 w 588328"/>
                  <a:gd name="connsiteY105" fmla="*/ 154220 h 404555"/>
                  <a:gd name="connsiteX106" fmla="*/ 37116 w 588328"/>
                  <a:gd name="connsiteY106" fmla="*/ 156027 h 404555"/>
                  <a:gd name="connsiteX107" fmla="*/ 41494 w 588328"/>
                  <a:gd name="connsiteY107" fmla="*/ 159640 h 404555"/>
                  <a:gd name="connsiteX108" fmla="*/ 46062 w 588328"/>
                  <a:gd name="connsiteY108" fmla="*/ 162872 h 404555"/>
                  <a:gd name="connsiteX109" fmla="*/ 50725 w 588328"/>
                  <a:gd name="connsiteY109" fmla="*/ 166010 h 404555"/>
                  <a:gd name="connsiteX110" fmla="*/ 89078 w 588328"/>
                  <a:gd name="connsiteY110" fmla="*/ 179036 h 404555"/>
                  <a:gd name="connsiteX111" fmla="*/ 90886 w 588328"/>
                  <a:gd name="connsiteY111" fmla="*/ 179511 h 404555"/>
                  <a:gd name="connsiteX112" fmla="*/ 99451 w 588328"/>
                  <a:gd name="connsiteY112" fmla="*/ 182934 h 404555"/>
                  <a:gd name="connsiteX113" fmla="*/ 115439 w 588328"/>
                  <a:gd name="connsiteY113" fmla="*/ 192632 h 404555"/>
                  <a:gd name="connsiteX114" fmla="*/ 140373 w 588328"/>
                  <a:gd name="connsiteY114" fmla="*/ 221347 h 404555"/>
                  <a:gd name="connsiteX115" fmla="*/ 154839 w 588328"/>
                  <a:gd name="connsiteY115" fmla="*/ 257667 h 404555"/>
                  <a:gd name="connsiteX116" fmla="*/ 160644 w 588328"/>
                  <a:gd name="connsiteY116" fmla="*/ 297031 h 404555"/>
                  <a:gd name="connsiteX117" fmla="*/ 158360 w 588328"/>
                  <a:gd name="connsiteY117" fmla="*/ 257002 h 404555"/>
                  <a:gd name="connsiteX118" fmla="*/ 146655 w 588328"/>
                  <a:gd name="connsiteY118" fmla="*/ 218114 h 404555"/>
                  <a:gd name="connsiteX119" fmla="*/ 122291 w 588328"/>
                  <a:gd name="connsiteY119" fmla="*/ 184551 h 404555"/>
                  <a:gd name="connsiteX120" fmla="*/ 115344 w 588328"/>
                  <a:gd name="connsiteY120" fmla="*/ 178751 h 404555"/>
                  <a:gd name="connsiteX121" fmla="*/ 116391 w 588328"/>
                  <a:gd name="connsiteY121" fmla="*/ 178561 h 404555"/>
                  <a:gd name="connsiteX122" fmla="*/ 127526 w 588328"/>
                  <a:gd name="connsiteY122" fmla="*/ 176089 h 404555"/>
                  <a:gd name="connsiteX123" fmla="*/ 133045 w 588328"/>
                  <a:gd name="connsiteY123" fmla="*/ 174472 h 404555"/>
                  <a:gd name="connsiteX124" fmla="*/ 138375 w 588328"/>
                  <a:gd name="connsiteY124" fmla="*/ 172380 h 404555"/>
                  <a:gd name="connsiteX125" fmla="*/ 148748 w 588328"/>
                  <a:gd name="connsiteY125" fmla="*/ 167436 h 404555"/>
                  <a:gd name="connsiteX126" fmla="*/ 153697 w 588328"/>
                  <a:gd name="connsiteY126" fmla="*/ 164489 h 404555"/>
                  <a:gd name="connsiteX127" fmla="*/ 158551 w 588328"/>
                  <a:gd name="connsiteY127" fmla="*/ 161351 h 404555"/>
                  <a:gd name="connsiteX128" fmla="*/ 163023 w 588328"/>
                  <a:gd name="connsiteY128" fmla="*/ 157738 h 404555"/>
                  <a:gd name="connsiteX129" fmla="*/ 167306 w 588328"/>
                  <a:gd name="connsiteY129" fmla="*/ 154315 h 404555"/>
                  <a:gd name="connsiteX130" fmla="*/ 170827 w 588328"/>
                  <a:gd name="connsiteY130" fmla="*/ 151653 h 404555"/>
                  <a:gd name="connsiteX131" fmla="*/ 172635 w 588328"/>
                  <a:gd name="connsiteY131" fmla="*/ 150417 h 404555"/>
                  <a:gd name="connsiteX132" fmla="*/ 174539 w 588328"/>
                  <a:gd name="connsiteY132" fmla="*/ 149371 h 404555"/>
                  <a:gd name="connsiteX133" fmla="*/ 208514 w 588328"/>
                  <a:gd name="connsiteY133" fmla="*/ 145568 h 404555"/>
                  <a:gd name="connsiteX134" fmla="*/ 212701 w 588328"/>
                  <a:gd name="connsiteY134" fmla="*/ 146994 h 404555"/>
                  <a:gd name="connsiteX135" fmla="*/ 216698 w 588328"/>
                  <a:gd name="connsiteY135" fmla="*/ 148896 h 404555"/>
                  <a:gd name="connsiteX136" fmla="*/ 218602 w 588328"/>
                  <a:gd name="connsiteY136" fmla="*/ 149942 h 404555"/>
                  <a:gd name="connsiteX137" fmla="*/ 220790 w 588328"/>
                  <a:gd name="connsiteY137" fmla="*/ 151273 h 404555"/>
                  <a:gd name="connsiteX138" fmla="*/ 225263 w 588328"/>
                  <a:gd name="connsiteY138" fmla="*/ 153935 h 404555"/>
                  <a:gd name="connsiteX139" fmla="*/ 234304 w 588328"/>
                  <a:gd name="connsiteY139" fmla="*/ 159354 h 404555"/>
                  <a:gd name="connsiteX140" fmla="*/ 236588 w 588328"/>
                  <a:gd name="connsiteY140" fmla="*/ 160686 h 404555"/>
                  <a:gd name="connsiteX141" fmla="*/ 239063 w 588328"/>
                  <a:gd name="connsiteY141" fmla="*/ 162017 h 404555"/>
                  <a:gd name="connsiteX142" fmla="*/ 244011 w 588328"/>
                  <a:gd name="connsiteY142" fmla="*/ 164774 h 404555"/>
                  <a:gd name="connsiteX143" fmla="*/ 264948 w 588328"/>
                  <a:gd name="connsiteY143" fmla="*/ 173141 h 404555"/>
                  <a:gd name="connsiteX144" fmla="*/ 275893 w 588328"/>
                  <a:gd name="connsiteY144" fmla="*/ 175993 h 404555"/>
                  <a:gd name="connsiteX145" fmla="*/ 281412 w 588328"/>
                  <a:gd name="connsiteY145" fmla="*/ 176944 h 404555"/>
                  <a:gd name="connsiteX146" fmla="*/ 287027 w 588328"/>
                  <a:gd name="connsiteY146" fmla="*/ 177705 h 404555"/>
                  <a:gd name="connsiteX147" fmla="*/ 342796 w 588328"/>
                  <a:gd name="connsiteY147" fmla="*/ 171049 h 404555"/>
                  <a:gd name="connsiteX148" fmla="*/ 343081 w 588328"/>
                  <a:gd name="connsiteY148" fmla="*/ 171525 h 404555"/>
                  <a:gd name="connsiteX149" fmla="*/ 345651 w 588328"/>
                  <a:gd name="connsiteY149" fmla="*/ 176279 h 404555"/>
                  <a:gd name="connsiteX150" fmla="*/ 347935 w 588328"/>
                  <a:gd name="connsiteY150" fmla="*/ 181318 h 404555"/>
                  <a:gd name="connsiteX151" fmla="*/ 349838 w 588328"/>
                  <a:gd name="connsiteY151" fmla="*/ 186547 h 404555"/>
                  <a:gd name="connsiteX152" fmla="*/ 353930 w 588328"/>
                  <a:gd name="connsiteY152" fmla="*/ 208796 h 404555"/>
                  <a:gd name="connsiteX153" fmla="*/ 352693 w 588328"/>
                  <a:gd name="connsiteY153" fmla="*/ 231806 h 404555"/>
                  <a:gd name="connsiteX154" fmla="*/ 351551 w 588328"/>
                  <a:gd name="connsiteY154" fmla="*/ 237510 h 404555"/>
                  <a:gd name="connsiteX155" fmla="*/ 350980 w 588328"/>
                  <a:gd name="connsiteY155" fmla="*/ 240458 h 404555"/>
                  <a:gd name="connsiteX156" fmla="*/ 350409 w 588328"/>
                  <a:gd name="connsiteY156" fmla="*/ 244546 h 404555"/>
                  <a:gd name="connsiteX157" fmla="*/ 353835 w 588328"/>
                  <a:gd name="connsiteY157" fmla="*/ 260235 h 404555"/>
                  <a:gd name="connsiteX158" fmla="*/ 365160 w 588328"/>
                  <a:gd name="connsiteY158" fmla="*/ 271264 h 404555"/>
                  <a:gd name="connsiteX159" fmla="*/ 368777 w 588328"/>
                  <a:gd name="connsiteY159" fmla="*/ 272880 h 404555"/>
                  <a:gd name="connsiteX160" fmla="*/ 370394 w 588328"/>
                  <a:gd name="connsiteY160" fmla="*/ 273451 h 404555"/>
                  <a:gd name="connsiteX161" fmla="*/ 371822 w 588328"/>
                  <a:gd name="connsiteY161" fmla="*/ 273926 h 404555"/>
                  <a:gd name="connsiteX162" fmla="*/ 377437 w 588328"/>
                  <a:gd name="connsiteY162" fmla="*/ 275923 h 404555"/>
                  <a:gd name="connsiteX163" fmla="*/ 399325 w 588328"/>
                  <a:gd name="connsiteY163" fmla="*/ 285621 h 404555"/>
                  <a:gd name="connsiteX164" fmla="*/ 404560 w 588328"/>
                  <a:gd name="connsiteY164" fmla="*/ 288569 h 404555"/>
                  <a:gd name="connsiteX165" fmla="*/ 409699 w 588328"/>
                  <a:gd name="connsiteY165" fmla="*/ 291611 h 404555"/>
                  <a:gd name="connsiteX166" fmla="*/ 414743 w 588328"/>
                  <a:gd name="connsiteY166" fmla="*/ 294844 h 404555"/>
                  <a:gd name="connsiteX167" fmla="*/ 419596 w 588328"/>
                  <a:gd name="connsiteY167" fmla="*/ 298362 h 404555"/>
                  <a:gd name="connsiteX168" fmla="*/ 424355 w 588328"/>
                  <a:gd name="connsiteY168" fmla="*/ 301975 h 404555"/>
                  <a:gd name="connsiteX169" fmla="*/ 429018 w 588328"/>
                  <a:gd name="connsiteY169" fmla="*/ 305778 h 404555"/>
                  <a:gd name="connsiteX170" fmla="*/ 437678 w 588328"/>
                  <a:gd name="connsiteY170" fmla="*/ 314050 h 404555"/>
                  <a:gd name="connsiteX171" fmla="*/ 464325 w 588328"/>
                  <a:gd name="connsiteY171" fmla="*/ 353603 h 404555"/>
                  <a:gd name="connsiteX172" fmla="*/ 468893 w 588328"/>
                  <a:gd name="connsiteY172" fmla="*/ 365013 h 404555"/>
                  <a:gd name="connsiteX173" fmla="*/ 474889 w 588328"/>
                  <a:gd name="connsiteY173" fmla="*/ 376423 h 404555"/>
                  <a:gd name="connsiteX174" fmla="*/ 492875 w 588328"/>
                  <a:gd name="connsiteY174" fmla="*/ 394488 h 404555"/>
                  <a:gd name="connsiteX175" fmla="*/ 516382 w 588328"/>
                  <a:gd name="connsiteY175" fmla="*/ 403806 h 404555"/>
                  <a:gd name="connsiteX176" fmla="*/ 519523 w 588328"/>
                  <a:gd name="connsiteY176" fmla="*/ 404281 h 404555"/>
                  <a:gd name="connsiteX177" fmla="*/ 522663 w 588328"/>
                  <a:gd name="connsiteY177" fmla="*/ 404471 h 404555"/>
                  <a:gd name="connsiteX178" fmla="*/ 528944 w 588328"/>
                  <a:gd name="connsiteY178" fmla="*/ 404471 h 404555"/>
                  <a:gd name="connsiteX179" fmla="*/ 541316 w 588328"/>
                  <a:gd name="connsiteY179" fmla="*/ 403330 h 404555"/>
                  <a:gd name="connsiteX180" fmla="*/ 588329 w 588328"/>
                  <a:gd name="connsiteY180" fmla="*/ 388403 h 404555"/>
                  <a:gd name="connsiteX181" fmla="*/ 541030 w 588328"/>
                  <a:gd name="connsiteY181" fmla="*/ 401238 h 404555"/>
                  <a:gd name="connsiteX182" fmla="*/ 528849 w 588328"/>
                  <a:gd name="connsiteY182" fmla="*/ 401809 h 404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588328" h="404555">
                    <a:moveTo>
                      <a:pt x="528754" y="401524"/>
                    </a:moveTo>
                    <a:cubicBezTo>
                      <a:pt x="526755" y="401524"/>
                      <a:pt x="524757" y="401524"/>
                      <a:pt x="522758" y="401143"/>
                    </a:cubicBezTo>
                    <a:lnTo>
                      <a:pt x="519808" y="400763"/>
                    </a:lnTo>
                    <a:lnTo>
                      <a:pt x="516858" y="400193"/>
                    </a:lnTo>
                    <a:cubicBezTo>
                      <a:pt x="508959" y="398576"/>
                      <a:pt x="501631" y="395153"/>
                      <a:pt x="495160" y="390495"/>
                    </a:cubicBezTo>
                    <a:cubicBezTo>
                      <a:pt x="488688" y="385836"/>
                      <a:pt x="483359" y="379845"/>
                      <a:pt x="479266" y="373190"/>
                    </a:cubicBezTo>
                    <a:cubicBezTo>
                      <a:pt x="477268" y="369767"/>
                      <a:pt x="475555" y="366249"/>
                      <a:pt x="474318" y="362541"/>
                    </a:cubicBezTo>
                    <a:lnTo>
                      <a:pt x="470226" y="350846"/>
                    </a:lnTo>
                    <a:cubicBezTo>
                      <a:pt x="464420" y="335063"/>
                      <a:pt x="455189" y="320420"/>
                      <a:pt x="443959" y="307775"/>
                    </a:cubicBezTo>
                    <a:cubicBezTo>
                      <a:pt x="441294" y="304542"/>
                      <a:pt x="438059" y="301689"/>
                      <a:pt x="435109" y="298647"/>
                    </a:cubicBezTo>
                    <a:cubicBezTo>
                      <a:pt x="433586" y="297221"/>
                      <a:pt x="431968" y="295795"/>
                      <a:pt x="430350" y="294368"/>
                    </a:cubicBezTo>
                    <a:cubicBezTo>
                      <a:pt x="428732" y="292942"/>
                      <a:pt x="427210" y="291516"/>
                      <a:pt x="425497" y="290280"/>
                    </a:cubicBezTo>
                    <a:lnTo>
                      <a:pt x="420453" y="286382"/>
                    </a:lnTo>
                    <a:lnTo>
                      <a:pt x="415218" y="282769"/>
                    </a:lnTo>
                    <a:cubicBezTo>
                      <a:pt x="413505" y="281533"/>
                      <a:pt x="411697" y="280392"/>
                      <a:pt x="409889" y="279251"/>
                    </a:cubicBezTo>
                    <a:cubicBezTo>
                      <a:pt x="408081" y="278110"/>
                      <a:pt x="406368" y="276969"/>
                      <a:pt x="404465" y="275923"/>
                    </a:cubicBezTo>
                    <a:cubicBezTo>
                      <a:pt x="397136" y="271549"/>
                      <a:pt x="389523" y="267841"/>
                      <a:pt x="381719" y="264513"/>
                    </a:cubicBezTo>
                    <a:cubicBezTo>
                      <a:pt x="379816" y="263657"/>
                      <a:pt x="377817" y="262897"/>
                      <a:pt x="375819" y="262136"/>
                    </a:cubicBezTo>
                    <a:lnTo>
                      <a:pt x="374296" y="261566"/>
                    </a:lnTo>
                    <a:cubicBezTo>
                      <a:pt x="373820" y="261376"/>
                      <a:pt x="373249" y="261185"/>
                      <a:pt x="372964" y="260995"/>
                    </a:cubicBezTo>
                    <a:cubicBezTo>
                      <a:pt x="372298" y="260710"/>
                      <a:pt x="371631" y="260425"/>
                      <a:pt x="370965" y="260044"/>
                    </a:cubicBezTo>
                    <a:cubicBezTo>
                      <a:pt x="368491" y="258523"/>
                      <a:pt x="366397" y="256336"/>
                      <a:pt x="365160" y="253769"/>
                    </a:cubicBezTo>
                    <a:cubicBezTo>
                      <a:pt x="363923" y="251202"/>
                      <a:pt x="363352" y="248349"/>
                      <a:pt x="363828" y="245592"/>
                    </a:cubicBezTo>
                    <a:cubicBezTo>
                      <a:pt x="363828" y="244927"/>
                      <a:pt x="364113" y="244261"/>
                      <a:pt x="364208" y="243595"/>
                    </a:cubicBezTo>
                    <a:lnTo>
                      <a:pt x="364970" y="240458"/>
                    </a:lnTo>
                    <a:lnTo>
                      <a:pt x="366492" y="234183"/>
                    </a:lnTo>
                    <a:cubicBezTo>
                      <a:pt x="368110" y="225625"/>
                      <a:pt x="369157" y="216973"/>
                      <a:pt x="369062" y="208131"/>
                    </a:cubicBezTo>
                    <a:cubicBezTo>
                      <a:pt x="368872" y="199288"/>
                      <a:pt x="367730" y="190446"/>
                      <a:pt x="365350" y="181793"/>
                    </a:cubicBezTo>
                    <a:cubicBezTo>
                      <a:pt x="364875" y="179607"/>
                      <a:pt x="364018" y="177515"/>
                      <a:pt x="363352" y="175328"/>
                    </a:cubicBezTo>
                    <a:cubicBezTo>
                      <a:pt x="362495" y="173236"/>
                      <a:pt x="361829" y="171049"/>
                      <a:pt x="360782" y="168958"/>
                    </a:cubicBezTo>
                    <a:cubicBezTo>
                      <a:pt x="360021" y="167246"/>
                      <a:pt x="359165" y="165630"/>
                      <a:pt x="358308" y="163918"/>
                    </a:cubicBezTo>
                    <a:cubicBezTo>
                      <a:pt x="362876" y="161446"/>
                      <a:pt x="367349" y="158784"/>
                      <a:pt x="371631" y="155741"/>
                    </a:cubicBezTo>
                    <a:cubicBezTo>
                      <a:pt x="374772" y="153745"/>
                      <a:pt x="377532" y="151273"/>
                      <a:pt x="380482" y="148991"/>
                    </a:cubicBezTo>
                    <a:lnTo>
                      <a:pt x="384669" y="145283"/>
                    </a:lnTo>
                    <a:cubicBezTo>
                      <a:pt x="386097" y="144047"/>
                      <a:pt x="387429" y="142811"/>
                      <a:pt x="388667" y="141479"/>
                    </a:cubicBezTo>
                    <a:cubicBezTo>
                      <a:pt x="393996" y="136345"/>
                      <a:pt x="398659" y="130545"/>
                      <a:pt x="402847" y="124555"/>
                    </a:cubicBezTo>
                    <a:cubicBezTo>
                      <a:pt x="407034" y="118470"/>
                      <a:pt x="410460" y="112004"/>
                      <a:pt x="413601" y="105349"/>
                    </a:cubicBezTo>
                    <a:lnTo>
                      <a:pt x="415694" y="100310"/>
                    </a:lnTo>
                    <a:lnTo>
                      <a:pt x="416741" y="97742"/>
                    </a:lnTo>
                    <a:lnTo>
                      <a:pt x="417597" y="95175"/>
                    </a:lnTo>
                    <a:lnTo>
                      <a:pt x="419311" y="89946"/>
                    </a:lnTo>
                    <a:lnTo>
                      <a:pt x="420643" y="84621"/>
                    </a:lnTo>
                    <a:lnTo>
                      <a:pt x="421309" y="81959"/>
                    </a:lnTo>
                    <a:lnTo>
                      <a:pt x="421785" y="79297"/>
                    </a:lnTo>
                    <a:lnTo>
                      <a:pt x="422737" y="73972"/>
                    </a:lnTo>
                    <a:lnTo>
                      <a:pt x="423308" y="68553"/>
                    </a:lnTo>
                    <a:cubicBezTo>
                      <a:pt x="423498" y="66746"/>
                      <a:pt x="423688" y="64940"/>
                      <a:pt x="423688" y="63133"/>
                    </a:cubicBezTo>
                    <a:cubicBezTo>
                      <a:pt x="424069" y="55907"/>
                      <a:pt x="423879" y="48871"/>
                      <a:pt x="423403" y="41740"/>
                    </a:cubicBezTo>
                    <a:cubicBezTo>
                      <a:pt x="422451" y="27573"/>
                      <a:pt x="420167" y="13597"/>
                      <a:pt x="416646" y="0"/>
                    </a:cubicBezTo>
                    <a:cubicBezTo>
                      <a:pt x="418264" y="13977"/>
                      <a:pt x="419025" y="27954"/>
                      <a:pt x="418549" y="41835"/>
                    </a:cubicBezTo>
                    <a:cubicBezTo>
                      <a:pt x="418073" y="55717"/>
                      <a:pt x="416836" y="69504"/>
                      <a:pt x="412363" y="82340"/>
                    </a:cubicBezTo>
                    <a:lnTo>
                      <a:pt x="410746" y="87189"/>
                    </a:lnTo>
                    <a:lnTo>
                      <a:pt x="408842" y="91848"/>
                    </a:lnTo>
                    <a:lnTo>
                      <a:pt x="407890" y="94225"/>
                    </a:lnTo>
                    <a:lnTo>
                      <a:pt x="406748" y="96507"/>
                    </a:lnTo>
                    <a:lnTo>
                      <a:pt x="404560" y="101070"/>
                    </a:lnTo>
                    <a:cubicBezTo>
                      <a:pt x="401324" y="106965"/>
                      <a:pt x="397803" y="112670"/>
                      <a:pt x="393615" y="117900"/>
                    </a:cubicBezTo>
                    <a:cubicBezTo>
                      <a:pt x="389428" y="123034"/>
                      <a:pt x="385050" y="128073"/>
                      <a:pt x="380006" y="132447"/>
                    </a:cubicBezTo>
                    <a:cubicBezTo>
                      <a:pt x="378769" y="133588"/>
                      <a:pt x="377532" y="134729"/>
                      <a:pt x="376200" y="135680"/>
                    </a:cubicBezTo>
                    <a:lnTo>
                      <a:pt x="372298" y="138817"/>
                    </a:lnTo>
                    <a:cubicBezTo>
                      <a:pt x="369538" y="140719"/>
                      <a:pt x="366968" y="142715"/>
                      <a:pt x="364113" y="144427"/>
                    </a:cubicBezTo>
                    <a:cubicBezTo>
                      <a:pt x="358594" y="148040"/>
                      <a:pt x="352598" y="150987"/>
                      <a:pt x="346507" y="153459"/>
                    </a:cubicBezTo>
                    <a:cubicBezTo>
                      <a:pt x="340416" y="156122"/>
                      <a:pt x="334135" y="157833"/>
                      <a:pt x="327759" y="159450"/>
                    </a:cubicBezTo>
                    <a:cubicBezTo>
                      <a:pt x="321383" y="160876"/>
                      <a:pt x="314816" y="161636"/>
                      <a:pt x="308345" y="162017"/>
                    </a:cubicBezTo>
                    <a:cubicBezTo>
                      <a:pt x="306727" y="162017"/>
                      <a:pt x="305109" y="162017"/>
                      <a:pt x="303491" y="162017"/>
                    </a:cubicBezTo>
                    <a:lnTo>
                      <a:pt x="301017" y="162017"/>
                    </a:lnTo>
                    <a:cubicBezTo>
                      <a:pt x="301017" y="162017"/>
                      <a:pt x="298543" y="161922"/>
                      <a:pt x="298543" y="161922"/>
                    </a:cubicBezTo>
                    <a:cubicBezTo>
                      <a:pt x="296925" y="161827"/>
                      <a:pt x="295307" y="161731"/>
                      <a:pt x="293689" y="161636"/>
                    </a:cubicBezTo>
                    <a:lnTo>
                      <a:pt x="288835" y="161066"/>
                    </a:lnTo>
                    <a:cubicBezTo>
                      <a:pt x="275893" y="159354"/>
                      <a:pt x="263426" y="155266"/>
                      <a:pt x="251815" y="149181"/>
                    </a:cubicBezTo>
                    <a:lnTo>
                      <a:pt x="247532" y="146804"/>
                    </a:lnTo>
                    <a:lnTo>
                      <a:pt x="245439" y="145568"/>
                    </a:lnTo>
                    <a:lnTo>
                      <a:pt x="243155" y="144237"/>
                    </a:lnTo>
                    <a:lnTo>
                      <a:pt x="234114" y="138817"/>
                    </a:lnTo>
                    <a:lnTo>
                      <a:pt x="229641" y="136060"/>
                    </a:lnTo>
                    <a:cubicBezTo>
                      <a:pt x="228880" y="135584"/>
                      <a:pt x="228213" y="135204"/>
                      <a:pt x="227357" y="134634"/>
                    </a:cubicBezTo>
                    <a:lnTo>
                      <a:pt x="224692" y="133112"/>
                    </a:lnTo>
                    <a:cubicBezTo>
                      <a:pt x="222884" y="132066"/>
                      <a:pt x="220981" y="131401"/>
                      <a:pt x="219173" y="130545"/>
                    </a:cubicBezTo>
                    <a:cubicBezTo>
                      <a:pt x="217269" y="129880"/>
                      <a:pt x="215366" y="129119"/>
                      <a:pt x="213367" y="128548"/>
                    </a:cubicBezTo>
                    <a:cubicBezTo>
                      <a:pt x="197664" y="123985"/>
                      <a:pt x="180154" y="125981"/>
                      <a:pt x="165974" y="134158"/>
                    </a:cubicBezTo>
                    <a:lnTo>
                      <a:pt x="163309" y="135775"/>
                    </a:lnTo>
                    <a:cubicBezTo>
                      <a:pt x="162452" y="136345"/>
                      <a:pt x="161596" y="136916"/>
                      <a:pt x="160835" y="137486"/>
                    </a:cubicBezTo>
                    <a:cubicBezTo>
                      <a:pt x="159122" y="138627"/>
                      <a:pt x="157599" y="139958"/>
                      <a:pt x="156076" y="141289"/>
                    </a:cubicBezTo>
                    <a:lnTo>
                      <a:pt x="148558" y="147565"/>
                    </a:lnTo>
                    <a:lnTo>
                      <a:pt x="144561" y="150227"/>
                    </a:lnTo>
                    <a:cubicBezTo>
                      <a:pt x="143228" y="151082"/>
                      <a:pt x="141991" y="152128"/>
                      <a:pt x="140564" y="152794"/>
                    </a:cubicBezTo>
                    <a:cubicBezTo>
                      <a:pt x="137709" y="154220"/>
                      <a:pt x="135044" y="156027"/>
                      <a:pt x="131999" y="157073"/>
                    </a:cubicBezTo>
                    <a:lnTo>
                      <a:pt x="127621" y="158974"/>
                    </a:lnTo>
                    <a:cubicBezTo>
                      <a:pt x="126098" y="159545"/>
                      <a:pt x="124576" y="159925"/>
                      <a:pt x="123053" y="160400"/>
                    </a:cubicBezTo>
                    <a:cubicBezTo>
                      <a:pt x="120007" y="161541"/>
                      <a:pt x="116867" y="162017"/>
                      <a:pt x="113726" y="162777"/>
                    </a:cubicBezTo>
                    <a:cubicBezTo>
                      <a:pt x="112204" y="163158"/>
                      <a:pt x="110586" y="163348"/>
                      <a:pt x="108968" y="163538"/>
                    </a:cubicBezTo>
                    <a:lnTo>
                      <a:pt x="104209" y="164108"/>
                    </a:lnTo>
                    <a:cubicBezTo>
                      <a:pt x="102592" y="164108"/>
                      <a:pt x="100974" y="164108"/>
                      <a:pt x="99356" y="164204"/>
                    </a:cubicBezTo>
                    <a:cubicBezTo>
                      <a:pt x="97738" y="164204"/>
                      <a:pt x="96120" y="164394"/>
                      <a:pt x="94502" y="164204"/>
                    </a:cubicBezTo>
                    <a:cubicBezTo>
                      <a:pt x="81655" y="163538"/>
                      <a:pt x="68902" y="160210"/>
                      <a:pt x="57387" y="154125"/>
                    </a:cubicBezTo>
                    <a:cubicBezTo>
                      <a:pt x="45967" y="147945"/>
                      <a:pt x="36069" y="139007"/>
                      <a:pt x="27980" y="128453"/>
                    </a:cubicBezTo>
                    <a:cubicBezTo>
                      <a:pt x="19796" y="117900"/>
                      <a:pt x="13895" y="105634"/>
                      <a:pt x="10279" y="92703"/>
                    </a:cubicBezTo>
                    <a:cubicBezTo>
                      <a:pt x="6662" y="79677"/>
                      <a:pt x="5520" y="65891"/>
                      <a:pt x="7043" y="52294"/>
                    </a:cubicBezTo>
                    <a:cubicBezTo>
                      <a:pt x="7804" y="45448"/>
                      <a:pt x="8851" y="38412"/>
                      <a:pt x="9803" y="31472"/>
                    </a:cubicBezTo>
                    <a:cubicBezTo>
                      <a:pt x="10659" y="24531"/>
                      <a:pt x="11611" y="17590"/>
                      <a:pt x="12468" y="10554"/>
                    </a:cubicBezTo>
                    <a:cubicBezTo>
                      <a:pt x="8947" y="24150"/>
                      <a:pt x="5425" y="37652"/>
                      <a:pt x="2285" y="51533"/>
                    </a:cubicBezTo>
                    <a:cubicBezTo>
                      <a:pt x="-761" y="65605"/>
                      <a:pt x="-666" y="80343"/>
                      <a:pt x="1999" y="94700"/>
                    </a:cubicBezTo>
                    <a:cubicBezTo>
                      <a:pt x="3331" y="101831"/>
                      <a:pt x="5616" y="108867"/>
                      <a:pt x="8375" y="115618"/>
                    </a:cubicBezTo>
                    <a:cubicBezTo>
                      <a:pt x="11135" y="122368"/>
                      <a:pt x="14561" y="128929"/>
                      <a:pt x="18749" y="135109"/>
                    </a:cubicBezTo>
                    <a:cubicBezTo>
                      <a:pt x="22841" y="141289"/>
                      <a:pt x="27504" y="146994"/>
                      <a:pt x="32929" y="152223"/>
                    </a:cubicBezTo>
                    <a:lnTo>
                      <a:pt x="34927" y="154220"/>
                    </a:lnTo>
                    <a:cubicBezTo>
                      <a:pt x="35593" y="154886"/>
                      <a:pt x="36355" y="155456"/>
                      <a:pt x="37116" y="156027"/>
                    </a:cubicBezTo>
                    <a:lnTo>
                      <a:pt x="41494" y="159640"/>
                    </a:lnTo>
                    <a:cubicBezTo>
                      <a:pt x="42921" y="160876"/>
                      <a:pt x="44539" y="161827"/>
                      <a:pt x="46062" y="162872"/>
                    </a:cubicBezTo>
                    <a:lnTo>
                      <a:pt x="50725" y="166010"/>
                    </a:lnTo>
                    <a:cubicBezTo>
                      <a:pt x="62336" y="172951"/>
                      <a:pt x="75564" y="177420"/>
                      <a:pt x="89078" y="179036"/>
                    </a:cubicBezTo>
                    <a:cubicBezTo>
                      <a:pt x="89649" y="179226"/>
                      <a:pt x="90315" y="179321"/>
                      <a:pt x="90886" y="179511"/>
                    </a:cubicBezTo>
                    <a:cubicBezTo>
                      <a:pt x="93836" y="180462"/>
                      <a:pt x="96691" y="181603"/>
                      <a:pt x="99451" y="182934"/>
                    </a:cubicBezTo>
                    <a:cubicBezTo>
                      <a:pt x="105066" y="185501"/>
                      <a:pt x="110491" y="188829"/>
                      <a:pt x="115439" y="192632"/>
                    </a:cubicBezTo>
                    <a:cubicBezTo>
                      <a:pt x="125432" y="200334"/>
                      <a:pt x="133902" y="210127"/>
                      <a:pt x="140373" y="221347"/>
                    </a:cubicBezTo>
                    <a:cubicBezTo>
                      <a:pt x="147035" y="232471"/>
                      <a:pt x="151603" y="244927"/>
                      <a:pt x="154839" y="257667"/>
                    </a:cubicBezTo>
                    <a:cubicBezTo>
                      <a:pt x="158075" y="270503"/>
                      <a:pt x="159883" y="283719"/>
                      <a:pt x="160644" y="297031"/>
                    </a:cubicBezTo>
                    <a:cubicBezTo>
                      <a:pt x="161025" y="283719"/>
                      <a:pt x="160454" y="270313"/>
                      <a:pt x="158360" y="257002"/>
                    </a:cubicBezTo>
                    <a:cubicBezTo>
                      <a:pt x="156171" y="243691"/>
                      <a:pt x="152650" y="230474"/>
                      <a:pt x="146655" y="218114"/>
                    </a:cubicBezTo>
                    <a:cubicBezTo>
                      <a:pt x="140849" y="205659"/>
                      <a:pt x="132665" y="194059"/>
                      <a:pt x="122291" y="184551"/>
                    </a:cubicBezTo>
                    <a:cubicBezTo>
                      <a:pt x="120103" y="182554"/>
                      <a:pt x="117723" y="180557"/>
                      <a:pt x="115344" y="178751"/>
                    </a:cubicBezTo>
                    <a:cubicBezTo>
                      <a:pt x="115725" y="178751"/>
                      <a:pt x="116010" y="178751"/>
                      <a:pt x="116391" y="178561"/>
                    </a:cubicBezTo>
                    <a:cubicBezTo>
                      <a:pt x="120103" y="177895"/>
                      <a:pt x="123909" y="177325"/>
                      <a:pt x="127526" y="176089"/>
                    </a:cubicBezTo>
                    <a:cubicBezTo>
                      <a:pt x="129334" y="175518"/>
                      <a:pt x="131237" y="175043"/>
                      <a:pt x="133045" y="174472"/>
                    </a:cubicBezTo>
                    <a:lnTo>
                      <a:pt x="138375" y="172380"/>
                    </a:lnTo>
                    <a:cubicBezTo>
                      <a:pt x="141991" y="171144"/>
                      <a:pt x="145322" y="169148"/>
                      <a:pt x="148748" y="167436"/>
                    </a:cubicBezTo>
                    <a:cubicBezTo>
                      <a:pt x="150461" y="166581"/>
                      <a:pt x="152079" y="165440"/>
                      <a:pt x="153697" y="164489"/>
                    </a:cubicBezTo>
                    <a:lnTo>
                      <a:pt x="158551" y="161351"/>
                    </a:lnTo>
                    <a:cubicBezTo>
                      <a:pt x="160073" y="160210"/>
                      <a:pt x="161596" y="158974"/>
                      <a:pt x="163023" y="157738"/>
                    </a:cubicBezTo>
                    <a:lnTo>
                      <a:pt x="167306" y="154315"/>
                    </a:lnTo>
                    <a:cubicBezTo>
                      <a:pt x="168448" y="153364"/>
                      <a:pt x="169590" y="152414"/>
                      <a:pt x="170827" y="151653"/>
                    </a:cubicBezTo>
                    <a:cubicBezTo>
                      <a:pt x="171398" y="151273"/>
                      <a:pt x="172064" y="150797"/>
                      <a:pt x="172635" y="150417"/>
                    </a:cubicBezTo>
                    <a:lnTo>
                      <a:pt x="174539" y="149371"/>
                    </a:lnTo>
                    <a:cubicBezTo>
                      <a:pt x="184722" y="143571"/>
                      <a:pt x="197284" y="142240"/>
                      <a:pt x="208514" y="145568"/>
                    </a:cubicBezTo>
                    <a:cubicBezTo>
                      <a:pt x="209941" y="145948"/>
                      <a:pt x="211273" y="146519"/>
                      <a:pt x="212701" y="146994"/>
                    </a:cubicBezTo>
                    <a:cubicBezTo>
                      <a:pt x="214033" y="147660"/>
                      <a:pt x="215461" y="148135"/>
                      <a:pt x="216698" y="148896"/>
                    </a:cubicBezTo>
                    <a:lnTo>
                      <a:pt x="218602" y="149942"/>
                    </a:lnTo>
                    <a:cubicBezTo>
                      <a:pt x="219267" y="150322"/>
                      <a:pt x="220029" y="150797"/>
                      <a:pt x="220790" y="151273"/>
                    </a:cubicBezTo>
                    <a:lnTo>
                      <a:pt x="225263" y="153935"/>
                    </a:lnTo>
                    <a:lnTo>
                      <a:pt x="234304" y="159354"/>
                    </a:lnTo>
                    <a:lnTo>
                      <a:pt x="236588" y="160686"/>
                    </a:lnTo>
                    <a:lnTo>
                      <a:pt x="239063" y="162017"/>
                    </a:lnTo>
                    <a:lnTo>
                      <a:pt x="244011" y="164774"/>
                    </a:lnTo>
                    <a:cubicBezTo>
                      <a:pt x="250768" y="168007"/>
                      <a:pt x="257620" y="171049"/>
                      <a:pt x="264948" y="173141"/>
                    </a:cubicBezTo>
                    <a:cubicBezTo>
                      <a:pt x="268469" y="174377"/>
                      <a:pt x="272181" y="175138"/>
                      <a:pt x="275893" y="175993"/>
                    </a:cubicBezTo>
                    <a:cubicBezTo>
                      <a:pt x="277701" y="176374"/>
                      <a:pt x="279604" y="176659"/>
                      <a:pt x="281412" y="176944"/>
                    </a:cubicBezTo>
                    <a:cubicBezTo>
                      <a:pt x="283316" y="177230"/>
                      <a:pt x="285124" y="177610"/>
                      <a:pt x="287027" y="177705"/>
                    </a:cubicBezTo>
                    <a:cubicBezTo>
                      <a:pt x="305870" y="179892"/>
                      <a:pt x="325095" y="177515"/>
                      <a:pt x="342796" y="171049"/>
                    </a:cubicBezTo>
                    <a:cubicBezTo>
                      <a:pt x="342891" y="171239"/>
                      <a:pt x="342986" y="171335"/>
                      <a:pt x="343081" y="171525"/>
                    </a:cubicBezTo>
                    <a:cubicBezTo>
                      <a:pt x="344033" y="173046"/>
                      <a:pt x="344889" y="174662"/>
                      <a:pt x="345651" y="176279"/>
                    </a:cubicBezTo>
                    <a:cubicBezTo>
                      <a:pt x="346507" y="177895"/>
                      <a:pt x="347173" y="179607"/>
                      <a:pt x="347935" y="181318"/>
                    </a:cubicBezTo>
                    <a:cubicBezTo>
                      <a:pt x="348506" y="183029"/>
                      <a:pt x="349362" y="184741"/>
                      <a:pt x="349838" y="186547"/>
                    </a:cubicBezTo>
                    <a:cubicBezTo>
                      <a:pt x="352122" y="193678"/>
                      <a:pt x="353454" y="201190"/>
                      <a:pt x="353930" y="208796"/>
                    </a:cubicBezTo>
                    <a:cubicBezTo>
                      <a:pt x="354406" y="216403"/>
                      <a:pt x="353740" y="224104"/>
                      <a:pt x="352693" y="231806"/>
                    </a:cubicBezTo>
                    <a:lnTo>
                      <a:pt x="351551" y="237510"/>
                    </a:lnTo>
                    <a:lnTo>
                      <a:pt x="350980" y="240458"/>
                    </a:lnTo>
                    <a:cubicBezTo>
                      <a:pt x="350694" y="241789"/>
                      <a:pt x="350409" y="243120"/>
                      <a:pt x="350409" y="244546"/>
                    </a:cubicBezTo>
                    <a:cubicBezTo>
                      <a:pt x="349933" y="249966"/>
                      <a:pt x="351266" y="255480"/>
                      <a:pt x="353835" y="260235"/>
                    </a:cubicBezTo>
                    <a:cubicBezTo>
                      <a:pt x="356500" y="264893"/>
                      <a:pt x="360402" y="268792"/>
                      <a:pt x="365160" y="271264"/>
                    </a:cubicBezTo>
                    <a:cubicBezTo>
                      <a:pt x="366302" y="271834"/>
                      <a:pt x="367539" y="272405"/>
                      <a:pt x="368777" y="272880"/>
                    </a:cubicBezTo>
                    <a:cubicBezTo>
                      <a:pt x="369443" y="273165"/>
                      <a:pt x="369919" y="273261"/>
                      <a:pt x="370394" y="273451"/>
                    </a:cubicBezTo>
                    <a:lnTo>
                      <a:pt x="371822" y="273926"/>
                    </a:lnTo>
                    <a:cubicBezTo>
                      <a:pt x="373725" y="274592"/>
                      <a:pt x="375629" y="275162"/>
                      <a:pt x="377437" y="275923"/>
                    </a:cubicBezTo>
                    <a:cubicBezTo>
                      <a:pt x="384860" y="278680"/>
                      <a:pt x="392283" y="281913"/>
                      <a:pt x="399325" y="285621"/>
                    </a:cubicBezTo>
                    <a:cubicBezTo>
                      <a:pt x="401134" y="286477"/>
                      <a:pt x="402847" y="287523"/>
                      <a:pt x="404560" y="288569"/>
                    </a:cubicBezTo>
                    <a:cubicBezTo>
                      <a:pt x="406273" y="289519"/>
                      <a:pt x="408081" y="290565"/>
                      <a:pt x="409699" y="291611"/>
                    </a:cubicBezTo>
                    <a:lnTo>
                      <a:pt x="414743" y="294844"/>
                    </a:lnTo>
                    <a:lnTo>
                      <a:pt x="419596" y="298362"/>
                    </a:lnTo>
                    <a:cubicBezTo>
                      <a:pt x="421214" y="299503"/>
                      <a:pt x="422832" y="300739"/>
                      <a:pt x="424355" y="301975"/>
                    </a:cubicBezTo>
                    <a:cubicBezTo>
                      <a:pt x="425877" y="303211"/>
                      <a:pt x="427495" y="304447"/>
                      <a:pt x="429018" y="305778"/>
                    </a:cubicBezTo>
                    <a:cubicBezTo>
                      <a:pt x="431873" y="308535"/>
                      <a:pt x="435013" y="311007"/>
                      <a:pt x="437678" y="314050"/>
                    </a:cubicBezTo>
                    <a:cubicBezTo>
                      <a:pt x="448813" y="325460"/>
                      <a:pt x="458044" y="338771"/>
                      <a:pt x="464325" y="353603"/>
                    </a:cubicBezTo>
                    <a:lnTo>
                      <a:pt x="468893" y="365013"/>
                    </a:lnTo>
                    <a:cubicBezTo>
                      <a:pt x="470416" y="369006"/>
                      <a:pt x="472605" y="372810"/>
                      <a:pt x="474889" y="376423"/>
                    </a:cubicBezTo>
                    <a:cubicBezTo>
                      <a:pt x="479647" y="383554"/>
                      <a:pt x="485738" y="389829"/>
                      <a:pt x="492875" y="394488"/>
                    </a:cubicBezTo>
                    <a:cubicBezTo>
                      <a:pt x="500013" y="399147"/>
                      <a:pt x="508007" y="402475"/>
                      <a:pt x="516382" y="403806"/>
                    </a:cubicBezTo>
                    <a:lnTo>
                      <a:pt x="519523" y="404281"/>
                    </a:lnTo>
                    <a:lnTo>
                      <a:pt x="522663" y="404471"/>
                    </a:lnTo>
                    <a:cubicBezTo>
                      <a:pt x="524757" y="404661"/>
                      <a:pt x="526850" y="404471"/>
                      <a:pt x="528944" y="404471"/>
                    </a:cubicBezTo>
                    <a:cubicBezTo>
                      <a:pt x="533132" y="404281"/>
                      <a:pt x="537224" y="403901"/>
                      <a:pt x="541316" y="403330"/>
                    </a:cubicBezTo>
                    <a:cubicBezTo>
                      <a:pt x="557780" y="401048"/>
                      <a:pt x="573673" y="395819"/>
                      <a:pt x="588329" y="388403"/>
                    </a:cubicBezTo>
                    <a:cubicBezTo>
                      <a:pt x="573388" y="395249"/>
                      <a:pt x="557304" y="399717"/>
                      <a:pt x="541030" y="401238"/>
                    </a:cubicBezTo>
                    <a:cubicBezTo>
                      <a:pt x="536938" y="401619"/>
                      <a:pt x="532846" y="401904"/>
                      <a:pt x="528849" y="401809"/>
                    </a:cubicBezTo>
                    <a:close/>
                  </a:path>
                </a:pathLst>
              </a:custGeom>
              <a:solidFill>
                <a:srgbClr val="E5ADAC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2" name="Freeform 216">
                <a:extLst>
                  <a:ext uri="{FF2B5EF4-FFF2-40B4-BE49-F238E27FC236}">
                    <a16:creationId xmlns:a16="http://schemas.microsoft.com/office/drawing/2014/main" id="{C130097A-4BB7-5EFA-05F2-0BEC6875D37F}"/>
                  </a:ext>
                </a:extLst>
              </p:cNvPr>
              <p:cNvSpPr/>
              <p:nvPr/>
            </p:nvSpPr>
            <p:spPr>
              <a:xfrm>
                <a:off x="737778" y="3953221"/>
                <a:ext cx="33377" cy="153269"/>
              </a:xfrm>
              <a:custGeom>
                <a:avLst/>
                <a:gdLst>
                  <a:gd name="connsiteX0" fmla="*/ 11108 w 33377"/>
                  <a:gd name="connsiteY0" fmla="*/ 139387 h 153269"/>
                  <a:gd name="connsiteX1" fmla="*/ 8158 w 33377"/>
                  <a:gd name="connsiteY1" fmla="*/ 135489 h 153269"/>
                  <a:gd name="connsiteX2" fmla="*/ 5493 w 33377"/>
                  <a:gd name="connsiteY2" fmla="*/ 126362 h 153269"/>
                  <a:gd name="connsiteX3" fmla="*/ 7301 w 33377"/>
                  <a:gd name="connsiteY3" fmla="*/ 117139 h 153269"/>
                  <a:gd name="connsiteX4" fmla="*/ 11679 w 33377"/>
                  <a:gd name="connsiteY4" fmla="*/ 107155 h 153269"/>
                  <a:gd name="connsiteX5" fmla="*/ 12726 w 33377"/>
                  <a:gd name="connsiteY5" fmla="*/ 104588 h 153269"/>
                  <a:gd name="connsiteX6" fmla="*/ 13582 w 33377"/>
                  <a:gd name="connsiteY6" fmla="*/ 102021 h 153269"/>
                  <a:gd name="connsiteX7" fmla="*/ 15390 w 33377"/>
                  <a:gd name="connsiteY7" fmla="*/ 96792 h 153269"/>
                  <a:gd name="connsiteX8" fmla="*/ 18531 w 33377"/>
                  <a:gd name="connsiteY8" fmla="*/ 86238 h 153269"/>
                  <a:gd name="connsiteX9" fmla="*/ 19863 w 33377"/>
                  <a:gd name="connsiteY9" fmla="*/ 80913 h 153269"/>
                  <a:gd name="connsiteX10" fmla="*/ 20910 w 33377"/>
                  <a:gd name="connsiteY10" fmla="*/ 75494 h 153269"/>
                  <a:gd name="connsiteX11" fmla="*/ 21957 w 33377"/>
                  <a:gd name="connsiteY11" fmla="*/ 70074 h 153269"/>
                  <a:gd name="connsiteX12" fmla="*/ 22718 w 33377"/>
                  <a:gd name="connsiteY12" fmla="*/ 64654 h 153269"/>
                  <a:gd name="connsiteX13" fmla="*/ 23670 w 33377"/>
                  <a:gd name="connsiteY13" fmla="*/ 53720 h 153269"/>
                  <a:gd name="connsiteX14" fmla="*/ 23860 w 33377"/>
                  <a:gd name="connsiteY14" fmla="*/ 42691 h 153269"/>
                  <a:gd name="connsiteX15" fmla="*/ 21767 w 33377"/>
                  <a:gd name="connsiteY15" fmla="*/ 20918 h 153269"/>
                  <a:gd name="connsiteX16" fmla="*/ 15771 w 33377"/>
                  <a:gd name="connsiteY16" fmla="*/ 0 h 153269"/>
                  <a:gd name="connsiteX17" fmla="*/ 18721 w 33377"/>
                  <a:gd name="connsiteY17" fmla="*/ 42691 h 153269"/>
                  <a:gd name="connsiteX18" fmla="*/ 12155 w 33377"/>
                  <a:gd name="connsiteY18" fmla="*/ 84621 h 153269"/>
                  <a:gd name="connsiteX19" fmla="*/ 9204 w 33377"/>
                  <a:gd name="connsiteY19" fmla="*/ 94795 h 153269"/>
                  <a:gd name="connsiteX20" fmla="*/ 7491 w 33377"/>
                  <a:gd name="connsiteY20" fmla="*/ 99834 h 153269"/>
                  <a:gd name="connsiteX21" fmla="*/ 6635 w 33377"/>
                  <a:gd name="connsiteY21" fmla="*/ 102401 h 153269"/>
                  <a:gd name="connsiteX22" fmla="*/ 5683 w 33377"/>
                  <a:gd name="connsiteY22" fmla="*/ 104873 h 153269"/>
                  <a:gd name="connsiteX23" fmla="*/ 1781 w 33377"/>
                  <a:gd name="connsiteY23" fmla="*/ 114857 h 153269"/>
                  <a:gd name="connsiteX24" fmla="*/ 163 w 33377"/>
                  <a:gd name="connsiteY24" fmla="*/ 126742 h 153269"/>
                  <a:gd name="connsiteX25" fmla="*/ 4351 w 33377"/>
                  <a:gd name="connsiteY25" fmla="*/ 137866 h 153269"/>
                  <a:gd name="connsiteX26" fmla="*/ 8443 w 33377"/>
                  <a:gd name="connsiteY26" fmla="*/ 142145 h 153269"/>
                  <a:gd name="connsiteX27" fmla="*/ 13011 w 33377"/>
                  <a:gd name="connsiteY27" fmla="*/ 145378 h 153269"/>
                  <a:gd name="connsiteX28" fmla="*/ 33377 w 33377"/>
                  <a:gd name="connsiteY28" fmla="*/ 153269 h 153269"/>
                  <a:gd name="connsiteX29" fmla="*/ 14819 w 33377"/>
                  <a:gd name="connsiteY29" fmla="*/ 142810 h 153269"/>
                  <a:gd name="connsiteX30" fmla="*/ 10917 w 33377"/>
                  <a:gd name="connsiteY30" fmla="*/ 139387 h 15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33377" h="153269">
                    <a:moveTo>
                      <a:pt x="11108" y="139387"/>
                    </a:moveTo>
                    <a:cubicBezTo>
                      <a:pt x="9966" y="138247"/>
                      <a:pt x="8919" y="136915"/>
                      <a:pt x="8158" y="135489"/>
                    </a:cubicBezTo>
                    <a:cubicBezTo>
                      <a:pt x="6540" y="132732"/>
                      <a:pt x="5588" y="129499"/>
                      <a:pt x="5493" y="126362"/>
                    </a:cubicBezTo>
                    <a:cubicBezTo>
                      <a:pt x="5398" y="123129"/>
                      <a:pt x="5969" y="119991"/>
                      <a:pt x="7301" y="117139"/>
                    </a:cubicBezTo>
                    <a:lnTo>
                      <a:pt x="11679" y="107155"/>
                    </a:lnTo>
                    <a:lnTo>
                      <a:pt x="12726" y="104588"/>
                    </a:lnTo>
                    <a:lnTo>
                      <a:pt x="13582" y="102021"/>
                    </a:lnTo>
                    <a:lnTo>
                      <a:pt x="15390" y="96792"/>
                    </a:lnTo>
                    <a:cubicBezTo>
                      <a:pt x="16723" y="93369"/>
                      <a:pt x="17579" y="89851"/>
                      <a:pt x="18531" y="86238"/>
                    </a:cubicBezTo>
                    <a:cubicBezTo>
                      <a:pt x="19007" y="84431"/>
                      <a:pt x="19483" y="82720"/>
                      <a:pt x="19863" y="80913"/>
                    </a:cubicBezTo>
                    <a:lnTo>
                      <a:pt x="20910" y="75494"/>
                    </a:lnTo>
                    <a:cubicBezTo>
                      <a:pt x="21291" y="73687"/>
                      <a:pt x="21671" y="71881"/>
                      <a:pt x="21957" y="70074"/>
                    </a:cubicBezTo>
                    <a:lnTo>
                      <a:pt x="22718" y="64654"/>
                    </a:lnTo>
                    <a:cubicBezTo>
                      <a:pt x="23289" y="61041"/>
                      <a:pt x="23480" y="57333"/>
                      <a:pt x="23670" y="53720"/>
                    </a:cubicBezTo>
                    <a:cubicBezTo>
                      <a:pt x="24051" y="50107"/>
                      <a:pt x="23860" y="46399"/>
                      <a:pt x="23860" y="42691"/>
                    </a:cubicBezTo>
                    <a:cubicBezTo>
                      <a:pt x="23670" y="35370"/>
                      <a:pt x="23099" y="28049"/>
                      <a:pt x="21767" y="20918"/>
                    </a:cubicBezTo>
                    <a:cubicBezTo>
                      <a:pt x="20434" y="13787"/>
                      <a:pt x="18721" y="6656"/>
                      <a:pt x="15771" y="0"/>
                    </a:cubicBezTo>
                    <a:cubicBezTo>
                      <a:pt x="18626" y="14167"/>
                      <a:pt x="19292" y="28524"/>
                      <a:pt x="18721" y="42691"/>
                    </a:cubicBezTo>
                    <a:cubicBezTo>
                      <a:pt x="17960" y="56858"/>
                      <a:pt x="15866" y="70930"/>
                      <a:pt x="12155" y="84621"/>
                    </a:cubicBezTo>
                    <a:cubicBezTo>
                      <a:pt x="11298" y="88044"/>
                      <a:pt x="10442" y="91467"/>
                      <a:pt x="9204" y="94795"/>
                    </a:cubicBezTo>
                    <a:lnTo>
                      <a:pt x="7491" y="99834"/>
                    </a:lnTo>
                    <a:lnTo>
                      <a:pt x="6635" y="102401"/>
                    </a:lnTo>
                    <a:lnTo>
                      <a:pt x="5683" y="104873"/>
                    </a:lnTo>
                    <a:lnTo>
                      <a:pt x="1781" y="114857"/>
                    </a:lnTo>
                    <a:cubicBezTo>
                      <a:pt x="259" y="118660"/>
                      <a:pt x="-312" y="122748"/>
                      <a:pt x="163" y="126742"/>
                    </a:cubicBezTo>
                    <a:cubicBezTo>
                      <a:pt x="639" y="130735"/>
                      <a:pt x="2067" y="134633"/>
                      <a:pt x="4351" y="137866"/>
                    </a:cubicBezTo>
                    <a:cubicBezTo>
                      <a:pt x="5493" y="139483"/>
                      <a:pt x="6825" y="140909"/>
                      <a:pt x="8443" y="142145"/>
                    </a:cubicBezTo>
                    <a:cubicBezTo>
                      <a:pt x="9966" y="143381"/>
                      <a:pt x="11393" y="144427"/>
                      <a:pt x="13011" y="145378"/>
                    </a:cubicBezTo>
                    <a:cubicBezTo>
                      <a:pt x="19292" y="149371"/>
                      <a:pt x="26240" y="152128"/>
                      <a:pt x="33377" y="153269"/>
                    </a:cubicBezTo>
                    <a:cubicBezTo>
                      <a:pt x="26525" y="150797"/>
                      <a:pt x="20339" y="147279"/>
                      <a:pt x="14819" y="142810"/>
                    </a:cubicBezTo>
                    <a:cubicBezTo>
                      <a:pt x="13487" y="141669"/>
                      <a:pt x="12059" y="140529"/>
                      <a:pt x="10917" y="139387"/>
                    </a:cubicBezTo>
                    <a:close/>
                  </a:path>
                </a:pathLst>
              </a:custGeom>
              <a:solidFill>
                <a:srgbClr val="E5ADAC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3" name="Freeform 217">
                <a:extLst>
                  <a:ext uri="{FF2B5EF4-FFF2-40B4-BE49-F238E27FC236}">
                    <a16:creationId xmlns:a16="http://schemas.microsoft.com/office/drawing/2014/main" id="{F224A179-F271-CA4E-A20E-BEE474FC5A0C}"/>
                  </a:ext>
                </a:extLst>
              </p:cNvPr>
              <p:cNvSpPr/>
              <p:nvPr/>
            </p:nvSpPr>
            <p:spPr>
              <a:xfrm>
                <a:off x="-625838" y="2527399"/>
                <a:ext cx="540958" cy="709583"/>
              </a:xfrm>
              <a:custGeom>
                <a:avLst/>
                <a:gdLst>
                  <a:gd name="connsiteX0" fmla="*/ 245748 w 540958"/>
                  <a:gd name="connsiteY0" fmla="*/ 301214 h 709583"/>
                  <a:gd name="connsiteX1" fmla="*/ 234613 w 540958"/>
                  <a:gd name="connsiteY1" fmla="*/ 308630 h 709583"/>
                  <a:gd name="connsiteX2" fmla="*/ 228712 w 540958"/>
                  <a:gd name="connsiteY2" fmla="*/ 311673 h 709583"/>
                  <a:gd name="connsiteX3" fmla="*/ 225667 w 540958"/>
                  <a:gd name="connsiteY3" fmla="*/ 313004 h 709583"/>
                  <a:gd name="connsiteX4" fmla="*/ 224144 w 540958"/>
                  <a:gd name="connsiteY4" fmla="*/ 313670 h 709583"/>
                  <a:gd name="connsiteX5" fmla="*/ 222431 w 540958"/>
                  <a:gd name="connsiteY5" fmla="*/ 314430 h 709583"/>
                  <a:gd name="connsiteX6" fmla="*/ 167900 w 540958"/>
                  <a:gd name="connsiteY6" fmla="*/ 342384 h 709583"/>
                  <a:gd name="connsiteX7" fmla="*/ 126883 w 540958"/>
                  <a:gd name="connsiteY7" fmla="*/ 371954 h 709583"/>
                  <a:gd name="connsiteX8" fmla="*/ 132688 w 540958"/>
                  <a:gd name="connsiteY8" fmla="*/ 338676 h 709583"/>
                  <a:gd name="connsiteX9" fmla="*/ 130499 w 540958"/>
                  <a:gd name="connsiteY9" fmla="*/ 294939 h 709583"/>
                  <a:gd name="connsiteX10" fmla="*/ 118793 w 540958"/>
                  <a:gd name="connsiteY10" fmla="*/ 253294 h 709583"/>
                  <a:gd name="connsiteX11" fmla="*/ 126121 w 540958"/>
                  <a:gd name="connsiteY11" fmla="*/ 295509 h 709583"/>
                  <a:gd name="connsiteX12" fmla="*/ 123933 w 540958"/>
                  <a:gd name="connsiteY12" fmla="*/ 337725 h 709583"/>
                  <a:gd name="connsiteX13" fmla="*/ 111466 w 540958"/>
                  <a:gd name="connsiteY13" fmla="*/ 377278 h 709583"/>
                  <a:gd name="connsiteX14" fmla="*/ 99094 w 540958"/>
                  <a:gd name="connsiteY14" fmla="*/ 398101 h 709583"/>
                  <a:gd name="connsiteX15" fmla="*/ 43801 w 540958"/>
                  <a:gd name="connsiteY15" fmla="*/ 475211 h 709583"/>
                  <a:gd name="connsiteX16" fmla="*/ 20199 w 540958"/>
                  <a:gd name="connsiteY16" fmla="*/ 531213 h 709583"/>
                  <a:gd name="connsiteX17" fmla="*/ 6019 w 540958"/>
                  <a:gd name="connsiteY17" fmla="*/ 589973 h 709583"/>
                  <a:gd name="connsiteX18" fmla="*/ 2117 w 540958"/>
                  <a:gd name="connsiteY18" fmla="*/ 619828 h 709583"/>
                  <a:gd name="connsiteX19" fmla="*/ 976 w 540958"/>
                  <a:gd name="connsiteY19" fmla="*/ 634851 h 709583"/>
                  <a:gd name="connsiteX20" fmla="*/ 500 w 540958"/>
                  <a:gd name="connsiteY20" fmla="*/ 642362 h 709583"/>
                  <a:gd name="connsiteX21" fmla="*/ 309 w 540958"/>
                  <a:gd name="connsiteY21" fmla="*/ 649873 h 709583"/>
                  <a:gd name="connsiteX22" fmla="*/ 1927 w 540958"/>
                  <a:gd name="connsiteY22" fmla="*/ 709584 h 709583"/>
                  <a:gd name="connsiteX23" fmla="*/ 2688 w 540958"/>
                  <a:gd name="connsiteY23" fmla="*/ 694656 h 709583"/>
                  <a:gd name="connsiteX24" fmla="*/ 3069 w 540958"/>
                  <a:gd name="connsiteY24" fmla="*/ 687240 h 709583"/>
                  <a:gd name="connsiteX25" fmla="*/ 3640 w 540958"/>
                  <a:gd name="connsiteY25" fmla="*/ 679824 h 709583"/>
                  <a:gd name="connsiteX26" fmla="*/ 4782 w 540958"/>
                  <a:gd name="connsiteY26" fmla="*/ 664991 h 709583"/>
                  <a:gd name="connsiteX27" fmla="*/ 6400 w 540958"/>
                  <a:gd name="connsiteY27" fmla="*/ 650254 h 709583"/>
                  <a:gd name="connsiteX28" fmla="*/ 7257 w 540958"/>
                  <a:gd name="connsiteY28" fmla="*/ 642932 h 709583"/>
                  <a:gd name="connsiteX29" fmla="*/ 8303 w 540958"/>
                  <a:gd name="connsiteY29" fmla="*/ 635611 h 709583"/>
                  <a:gd name="connsiteX30" fmla="*/ 10492 w 540958"/>
                  <a:gd name="connsiteY30" fmla="*/ 620969 h 709583"/>
                  <a:gd name="connsiteX31" fmla="*/ 16488 w 540958"/>
                  <a:gd name="connsiteY31" fmla="*/ 592065 h 709583"/>
                  <a:gd name="connsiteX32" fmla="*/ 33618 w 540958"/>
                  <a:gd name="connsiteY32" fmla="*/ 535967 h 709583"/>
                  <a:gd name="connsiteX33" fmla="*/ 58647 w 540958"/>
                  <a:gd name="connsiteY33" fmla="*/ 483388 h 709583"/>
                  <a:gd name="connsiteX34" fmla="*/ 66165 w 540958"/>
                  <a:gd name="connsiteY34" fmla="*/ 471027 h 709583"/>
                  <a:gd name="connsiteX35" fmla="*/ 74255 w 540958"/>
                  <a:gd name="connsiteY35" fmla="*/ 458952 h 709583"/>
                  <a:gd name="connsiteX36" fmla="*/ 82725 w 540958"/>
                  <a:gd name="connsiteY36" fmla="*/ 447257 h 709583"/>
                  <a:gd name="connsiteX37" fmla="*/ 91766 w 540958"/>
                  <a:gd name="connsiteY37" fmla="*/ 435943 h 709583"/>
                  <a:gd name="connsiteX38" fmla="*/ 132307 w 540958"/>
                  <a:gd name="connsiteY38" fmla="*/ 394773 h 709583"/>
                  <a:gd name="connsiteX39" fmla="*/ 179130 w 540958"/>
                  <a:gd name="connsiteY39" fmla="*/ 360924 h 709583"/>
                  <a:gd name="connsiteX40" fmla="*/ 230711 w 540958"/>
                  <a:gd name="connsiteY40" fmla="*/ 334777 h 709583"/>
                  <a:gd name="connsiteX41" fmla="*/ 234327 w 540958"/>
                  <a:gd name="connsiteY41" fmla="*/ 333256 h 709583"/>
                  <a:gd name="connsiteX42" fmla="*/ 238134 w 540958"/>
                  <a:gd name="connsiteY42" fmla="*/ 331545 h 709583"/>
                  <a:gd name="connsiteX43" fmla="*/ 245462 w 540958"/>
                  <a:gd name="connsiteY43" fmla="*/ 327742 h 709583"/>
                  <a:gd name="connsiteX44" fmla="*/ 259166 w 540958"/>
                  <a:gd name="connsiteY44" fmla="*/ 318614 h 709583"/>
                  <a:gd name="connsiteX45" fmla="*/ 281911 w 540958"/>
                  <a:gd name="connsiteY45" fmla="*/ 295034 h 709583"/>
                  <a:gd name="connsiteX46" fmla="*/ 297233 w 540958"/>
                  <a:gd name="connsiteY46" fmla="*/ 266320 h 709583"/>
                  <a:gd name="connsiteX47" fmla="*/ 299803 w 540958"/>
                  <a:gd name="connsiteY47" fmla="*/ 258618 h 709583"/>
                  <a:gd name="connsiteX48" fmla="*/ 301897 w 540958"/>
                  <a:gd name="connsiteY48" fmla="*/ 251202 h 709583"/>
                  <a:gd name="connsiteX49" fmla="*/ 303800 w 540958"/>
                  <a:gd name="connsiteY49" fmla="*/ 244451 h 709583"/>
                  <a:gd name="connsiteX50" fmla="*/ 305989 w 540958"/>
                  <a:gd name="connsiteY50" fmla="*/ 237796 h 709583"/>
                  <a:gd name="connsiteX51" fmla="*/ 317124 w 540958"/>
                  <a:gd name="connsiteY51" fmla="*/ 211839 h 709583"/>
                  <a:gd name="connsiteX52" fmla="*/ 331970 w 540958"/>
                  <a:gd name="connsiteY52" fmla="*/ 187593 h 709583"/>
                  <a:gd name="connsiteX53" fmla="*/ 349956 w 540958"/>
                  <a:gd name="connsiteY53" fmla="*/ 165345 h 709583"/>
                  <a:gd name="connsiteX54" fmla="*/ 370513 w 540958"/>
                  <a:gd name="connsiteY54" fmla="*/ 145092 h 709583"/>
                  <a:gd name="connsiteX55" fmla="*/ 393163 w 540958"/>
                  <a:gd name="connsiteY55" fmla="*/ 126932 h 709583"/>
                  <a:gd name="connsiteX56" fmla="*/ 417430 w 540958"/>
                  <a:gd name="connsiteY56" fmla="*/ 110673 h 709583"/>
                  <a:gd name="connsiteX57" fmla="*/ 469392 w 540958"/>
                  <a:gd name="connsiteY57" fmla="*/ 83195 h 709583"/>
                  <a:gd name="connsiteX58" fmla="*/ 496610 w 540958"/>
                  <a:gd name="connsiteY58" fmla="*/ 71690 h 709583"/>
                  <a:gd name="connsiteX59" fmla="*/ 503558 w 540958"/>
                  <a:gd name="connsiteY59" fmla="*/ 69028 h 709583"/>
                  <a:gd name="connsiteX60" fmla="*/ 510790 w 540958"/>
                  <a:gd name="connsiteY60" fmla="*/ 65700 h 709583"/>
                  <a:gd name="connsiteX61" fmla="*/ 517452 w 540958"/>
                  <a:gd name="connsiteY61" fmla="*/ 61517 h 709583"/>
                  <a:gd name="connsiteX62" fmla="*/ 520497 w 540958"/>
                  <a:gd name="connsiteY62" fmla="*/ 59045 h 709583"/>
                  <a:gd name="connsiteX63" fmla="*/ 522020 w 540958"/>
                  <a:gd name="connsiteY63" fmla="*/ 57809 h 709583"/>
                  <a:gd name="connsiteX64" fmla="*/ 523448 w 540958"/>
                  <a:gd name="connsiteY64" fmla="*/ 56383 h 709583"/>
                  <a:gd name="connsiteX65" fmla="*/ 539055 w 540958"/>
                  <a:gd name="connsiteY65" fmla="*/ 29950 h 709583"/>
                  <a:gd name="connsiteX66" fmla="*/ 540958 w 540958"/>
                  <a:gd name="connsiteY66" fmla="*/ 14833 h 709583"/>
                  <a:gd name="connsiteX67" fmla="*/ 538770 w 540958"/>
                  <a:gd name="connsiteY67" fmla="*/ 0 h 709583"/>
                  <a:gd name="connsiteX68" fmla="*/ 519451 w 540958"/>
                  <a:gd name="connsiteY68" fmla="*/ 51819 h 709583"/>
                  <a:gd name="connsiteX69" fmla="*/ 518118 w 540958"/>
                  <a:gd name="connsiteY69" fmla="*/ 52960 h 709583"/>
                  <a:gd name="connsiteX70" fmla="*/ 516691 w 540958"/>
                  <a:gd name="connsiteY70" fmla="*/ 54006 h 709583"/>
                  <a:gd name="connsiteX71" fmla="*/ 513741 w 540958"/>
                  <a:gd name="connsiteY71" fmla="*/ 56002 h 709583"/>
                  <a:gd name="connsiteX72" fmla="*/ 507555 w 540958"/>
                  <a:gd name="connsiteY72" fmla="*/ 59235 h 709583"/>
                  <a:gd name="connsiteX73" fmla="*/ 501083 w 540958"/>
                  <a:gd name="connsiteY73" fmla="*/ 61707 h 709583"/>
                  <a:gd name="connsiteX74" fmla="*/ 493945 w 540958"/>
                  <a:gd name="connsiteY74" fmla="*/ 63894 h 709583"/>
                  <a:gd name="connsiteX75" fmla="*/ 465395 w 540958"/>
                  <a:gd name="connsiteY75" fmla="*/ 73497 h 709583"/>
                  <a:gd name="connsiteX76" fmla="*/ 410388 w 540958"/>
                  <a:gd name="connsiteY76" fmla="*/ 98503 h 709583"/>
                  <a:gd name="connsiteX77" fmla="*/ 359664 w 540958"/>
                  <a:gd name="connsiteY77" fmla="*/ 132257 h 709583"/>
                  <a:gd name="connsiteX78" fmla="*/ 316648 w 540958"/>
                  <a:gd name="connsiteY78" fmla="*/ 176279 h 709583"/>
                  <a:gd name="connsiteX79" fmla="*/ 299612 w 540958"/>
                  <a:gd name="connsiteY79" fmla="*/ 202331 h 709583"/>
                  <a:gd name="connsiteX80" fmla="*/ 286575 w 540958"/>
                  <a:gd name="connsiteY80" fmla="*/ 230760 h 709583"/>
                  <a:gd name="connsiteX81" fmla="*/ 283910 w 540958"/>
                  <a:gd name="connsiteY81" fmla="*/ 238176 h 709583"/>
                  <a:gd name="connsiteX82" fmla="*/ 281721 w 540958"/>
                  <a:gd name="connsiteY82" fmla="*/ 245687 h 709583"/>
                  <a:gd name="connsiteX83" fmla="*/ 279722 w 540958"/>
                  <a:gd name="connsiteY83" fmla="*/ 252533 h 709583"/>
                  <a:gd name="connsiteX84" fmla="*/ 277534 w 540958"/>
                  <a:gd name="connsiteY84" fmla="*/ 258903 h 709583"/>
                  <a:gd name="connsiteX85" fmla="*/ 264591 w 540958"/>
                  <a:gd name="connsiteY85" fmla="*/ 282388 h 709583"/>
                  <a:gd name="connsiteX86" fmla="*/ 245938 w 540958"/>
                  <a:gd name="connsiteY86" fmla="*/ 301499 h 709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540958" h="709583">
                    <a:moveTo>
                      <a:pt x="245748" y="301214"/>
                    </a:moveTo>
                    <a:cubicBezTo>
                      <a:pt x="242226" y="303971"/>
                      <a:pt x="238515" y="306348"/>
                      <a:pt x="234613" y="308630"/>
                    </a:cubicBezTo>
                    <a:cubicBezTo>
                      <a:pt x="232709" y="309676"/>
                      <a:pt x="230711" y="310722"/>
                      <a:pt x="228712" y="311673"/>
                    </a:cubicBezTo>
                    <a:lnTo>
                      <a:pt x="225667" y="313004"/>
                    </a:lnTo>
                    <a:lnTo>
                      <a:pt x="224144" y="313670"/>
                    </a:lnTo>
                    <a:lnTo>
                      <a:pt x="222431" y="314430"/>
                    </a:lnTo>
                    <a:cubicBezTo>
                      <a:pt x="203588" y="322227"/>
                      <a:pt x="185316" y="331640"/>
                      <a:pt x="167900" y="342384"/>
                    </a:cubicBezTo>
                    <a:cubicBezTo>
                      <a:pt x="153625" y="351416"/>
                      <a:pt x="139826" y="361210"/>
                      <a:pt x="126883" y="371954"/>
                    </a:cubicBezTo>
                    <a:cubicBezTo>
                      <a:pt x="130023" y="361020"/>
                      <a:pt x="131831" y="349800"/>
                      <a:pt x="132688" y="338676"/>
                    </a:cubicBezTo>
                    <a:cubicBezTo>
                      <a:pt x="133735" y="323938"/>
                      <a:pt x="132878" y="309296"/>
                      <a:pt x="130499" y="294939"/>
                    </a:cubicBezTo>
                    <a:cubicBezTo>
                      <a:pt x="128120" y="280582"/>
                      <a:pt x="124408" y="266510"/>
                      <a:pt x="118793" y="253294"/>
                    </a:cubicBezTo>
                    <a:cubicBezTo>
                      <a:pt x="122981" y="267080"/>
                      <a:pt x="125170" y="281247"/>
                      <a:pt x="126121" y="295509"/>
                    </a:cubicBezTo>
                    <a:cubicBezTo>
                      <a:pt x="126978" y="309676"/>
                      <a:pt x="126407" y="323938"/>
                      <a:pt x="123933" y="337725"/>
                    </a:cubicBezTo>
                    <a:cubicBezTo>
                      <a:pt x="121553" y="351512"/>
                      <a:pt x="117366" y="364918"/>
                      <a:pt x="111466" y="377278"/>
                    </a:cubicBezTo>
                    <a:cubicBezTo>
                      <a:pt x="107944" y="384600"/>
                      <a:pt x="103852" y="391540"/>
                      <a:pt x="99094" y="398101"/>
                    </a:cubicBezTo>
                    <a:cubicBezTo>
                      <a:pt x="77110" y="421110"/>
                      <a:pt x="58362" y="447067"/>
                      <a:pt x="43801" y="475211"/>
                    </a:cubicBezTo>
                    <a:cubicBezTo>
                      <a:pt x="34379" y="493276"/>
                      <a:pt x="26480" y="512007"/>
                      <a:pt x="20199" y="531213"/>
                    </a:cubicBezTo>
                    <a:cubicBezTo>
                      <a:pt x="13918" y="550419"/>
                      <a:pt x="9350" y="570196"/>
                      <a:pt x="6019" y="589973"/>
                    </a:cubicBezTo>
                    <a:cubicBezTo>
                      <a:pt x="4306" y="599861"/>
                      <a:pt x="3259" y="609844"/>
                      <a:pt x="2117" y="619828"/>
                    </a:cubicBezTo>
                    <a:cubicBezTo>
                      <a:pt x="1642" y="624772"/>
                      <a:pt x="1356" y="629811"/>
                      <a:pt x="976" y="634851"/>
                    </a:cubicBezTo>
                    <a:cubicBezTo>
                      <a:pt x="785" y="637323"/>
                      <a:pt x="595" y="639795"/>
                      <a:pt x="500" y="642362"/>
                    </a:cubicBezTo>
                    <a:lnTo>
                      <a:pt x="309" y="649873"/>
                    </a:lnTo>
                    <a:cubicBezTo>
                      <a:pt x="-547" y="669840"/>
                      <a:pt x="500" y="689807"/>
                      <a:pt x="1927" y="709584"/>
                    </a:cubicBezTo>
                    <a:lnTo>
                      <a:pt x="2688" y="694656"/>
                    </a:lnTo>
                    <a:lnTo>
                      <a:pt x="3069" y="687240"/>
                    </a:lnTo>
                    <a:cubicBezTo>
                      <a:pt x="3164" y="684768"/>
                      <a:pt x="3450" y="682296"/>
                      <a:pt x="3640" y="679824"/>
                    </a:cubicBezTo>
                    <a:lnTo>
                      <a:pt x="4782" y="664991"/>
                    </a:lnTo>
                    <a:cubicBezTo>
                      <a:pt x="5258" y="660047"/>
                      <a:pt x="5924" y="655198"/>
                      <a:pt x="6400" y="650254"/>
                    </a:cubicBezTo>
                    <a:lnTo>
                      <a:pt x="7257" y="642932"/>
                    </a:lnTo>
                    <a:lnTo>
                      <a:pt x="8303" y="635611"/>
                    </a:lnTo>
                    <a:cubicBezTo>
                      <a:pt x="9065" y="630762"/>
                      <a:pt x="9731" y="625818"/>
                      <a:pt x="10492" y="620969"/>
                    </a:cubicBezTo>
                    <a:cubicBezTo>
                      <a:pt x="12396" y="611271"/>
                      <a:pt x="14109" y="601573"/>
                      <a:pt x="16488" y="592065"/>
                    </a:cubicBezTo>
                    <a:cubicBezTo>
                      <a:pt x="20961" y="572953"/>
                      <a:pt x="26385" y="554127"/>
                      <a:pt x="33618" y="535967"/>
                    </a:cubicBezTo>
                    <a:cubicBezTo>
                      <a:pt x="40756" y="517807"/>
                      <a:pt x="48940" y="500122"/>
                      <a:pt x="58647" y="483388"/>
                    </a:cubicBezTo>
                    <a:cubicBezTo>
                      <a:pt x="61122" y="479204"/>
                      <a:pt x="63501" y="475021"/>
                      <a:pt x="66165" y="471027"/>
                    </a:cubicBezTo>
                    <a:cubicBezTo>
                      <a:pt x="68830" y="466939"/>
                      <a:pt x="71305" y="462850"/>
                      <a:pt x="74255" y="458952"/>
                    </a:cubicBezTo>
                    <a:cubicBezTo>
                      <a:pt x="77110" y="455054"/>
                      <a:pt x="79775" y="450965"/>
                      <a:pt x="82725" y="447257"/>
                    </a:cubicBezTo>
                    <a:cubicBezTo>
                      <a:pt x="85675" y="443454"/>
                      <a:pt x="88530" y="439556"/>
                      <a:pt x="91766" y="435943"/>
                    </a:cubicBezTo>
                    <a:cubicBezTo>
                      <a:pt x="104138" y="421110"/>
                      <a:pt x="117651" y="407324"/>
                      <a:pt x="132307" y="394773"/>
                    </a:cubicBezTo>
                    <a:cubicBezTo>
                      <a:pt x="146868" y="382223"/>
                      <a:pt x="162666" y="370908"/>
                      <a:pt x="179130" y="360924"/>
                    </a:cubicBezTo>
                    <a:cubicBezTo>
                      <a:pt x="195594" y="350846"/>
                      <a:pt x="212819" y="342099"/>
                      <a:pt x="230711" y="334777"/>
                    </a:cubicBezTo>
                    <a:lnTo>
                      <a:pt x="234327" y="333256"/>
                    </a:lnTo>
                    <a:lnTo>
                      <a:pt x="238134" y="331545"/>
                    </a:lnTo>
                    <a:cubicBezTo>
                      <a:pt x="240608" y="330309"/>
                      <a:pt x="243083" y="329073"/>
                      <a:pt x="245462" y="327742"/>
                    </a:cubicBezTo>
                    <a:cubicBezTo>
                      <a:pt x="250220" y="324984"/>
                      <a:pt x="254884" y="322037"/>
                      <a:pt x="259166" y="318614"/>
                    </a:cubicBezTo>
                    <a:cubicBezTo>
                      <a:pt x="267826" y="311863"/>
                      <a:pt x="275535" y="303971"/>
                      <a:pt x="281911" y="295034"/>
                    </a:cubicBezTo>
                    <a:cubicBezTo>
                      <a:pt x="288288" y="286191"/>
                      <a:pt x="293522" y="276493"/>
                      <a:pt x="297233" y="266320"/>
                    </a:cubicBezTo>
                    <a:cubicBezTo>
                      <a:pt x="298090" y="263753"/>
                      <a:pt x="299137" y="261185"/>
                      <a:pt x="299803" y="258618"/>
                    </a:cubicBezTo>
                    <a:lnTo>
                      <a:pt x="301897" y="251202"/>
                    </a:lnTo>
                    <a:lnTo>
                      <a:pt x="303800" y="244451"/>
                    </a:lnTo>
                    <a:lnTo>
                      <a:pt x="305989" y="237796"/>
                    </a:lnTo>
                    <a:cubicBezTo>
                      <a:pt x="309034" y="228953"/>
                      <a:pt x="312746" y="220206"/>
                      <a:pt x="317124" y="211839"/>
                    </a:cubicBezTo>
                    <a:cubicBezTo>
                      <a:pt x="321501" y="203472"/>
                      <a:pt x="326355" y="195295"/>
                      <a:pt x="331970" y="187593"/>
                    </a:cubicBezTo>
                    <a:cubicBezTo>
                      <a:pt x="337489" y="179892"/>
                      <a:pt x="343485" y="172380"/>
                      <a:pt x="349956" y="165345"/>
                    </a:cubicBezTo>
                    <a:cubicBezTo>
                      <a:pt x="356428" y="158309"/>
                      <a:pt x="363185" y="151463"/>
                      <a:pt x="370513" y="145092"/>
                    </a:cubicBezTo>
                    <a:cubicBezTo>
                      <a:pt x="377745" y="138722"/>
                      <a:pt x="385264" y="132637"/>
                      <a:pt x="393163" y="126932"/>
                    </a:cubicBezTo>
                    <a:cubicBezTo>
                      <a:pt x="401062" y="121227"/>
                      <a:pt x="409151" y="115903"/>
                      <a:pt x="417430" y="110673"/>
                    </a:cubicBezTo>
                    <a:cubicBezTo>
                      <a:pt x="433990" y="100405"/>
                      <a:pt x="451406" y="91277"/>
                      <a:pt x="469392" y="83195"/>
                    </a:cubicBezTo>
                    <a:cubicBezTo>
                      <a:pt x="478338" y="79107"/>
                      <a:pt x="487379" y="75304"/>
                      <a:pt x="496610" y="71690"/>
                    </a:cubicBezTo>
                    <a:lnTo>
                      <a:pt x="503558" y="69028"/>
                    </a:lnTo>
                    <a:cubicBezTo>
                      <a:pt x="506032" y="67982"/>
                      <a:pt x="508506" y="67032"/>
                      <a:pt x="510790" y="65700"/>
                    </a:cubicBezTo>
                    <a:cubicBezTo>
                      <a:pt x="513170" y="64559"/>
                      <a:pt x="515358" y="62943"/>
                      <a:pt x="517452" y="61517"/>
                    </a:cubicBezTo>
                    <a:cubicBezTo>
                      <a:pt x="518499" y="60756"/>
                      <a:pt x="519451" y="59901"/>
                      <a:pt x="520497" y="59045"/>
                    </a:cubicBezTo>
                    <a:cubicBezTo>
                      <a:pt x="520973" y="58664"/>
                      <a:pt x="521544" y="58189"/>
                      <a:pt x="522020" y="57809"/>
                    </a:cubicBezTo>
                    <a:lnTo>
                      <a:pt x="523448" y="56383"/>
                    </a:lnTo>
                    <a:cubicBezTo>
                      <a:pt x="530966" y="49156"/>
                      <a:pt x="536391" y="39839"/>
                      <a:pt x="539055" y="29950"/>
                    </a:cubicBezTo>
                    <a:cubicBezTo>
                      <a:pt x="540483" y="25006"/>
                      <a:pt x="540863" y="19872"/>
                      <a:pt x="540958" y="14833"/>
                    </a:cubicBezTo>
                    <a:cubicBezTo>
                      <a:pt x="540958" y="9793"/>
                      <a:pt x="540007" y="4849"/>
                      <a:pt x="538770" y="0"/>
                    </a:cubicBezTo>
                    <a:cubicBezTo>
                      <a:pt x="542196" y="19682"/>
                      <a:pt x="534202" y="40029"/>
                      <a:pt x="519451" y="51819"/>
                    </a:cubicBezTo>
                    <a:lnTo>
                      <a:pt x="518118" y="52960"/>
                    </a:lnTo>
                    <a:cubicBezTo>
                      <a:pt x="518118" y="52960"/>
                      <a:pt x="517166" y="53625"/>
                      <a:pt x="516691" y="54006"/>
                    </a:cubicBezTo>
                    <a:cubicBezTo>
                      <a:pt x="515739" y="54671"/>
                      <a:pt x="514787" y="55337"/>
                      <a:pt x="513741" y="56002"/>
                    </a:cubicBezTo>
                    <a:cubicBezTo>
                      <a:pt x="511647" y="57143"/>
                      <a:pt x="509743" y="58379"/>
                      <a:pt x="507555" y="59235"/>
                    </a:cubicBezTo>
                    <a:cubicBezTo>
                      <a:pt x="505461" y="60281"/>
                      <a:pt x="503272" y="60946"/>
                      <a:pt x="501083" y="61707"/>
                    </a:cubicBezTo>
                    <a:cubicBezTo>
                      <a:pt x="498799" y="62468"/>
                      <a:pt x="496325" y="63133"/>
                      <a:pt x="493945" y="63894"/>
                    </a:cubicBezTo>
                    <a:cubicBezTo>
                      <a:pt x="484334" y="66841"/>
                      <a:pt x="474817" y="69979"/>
                      <a:pt x="465395" y="73497"/>
                    </a:cubicBezTo>
                    <a:cubicBezTo>
                      <a:pt x="446552" y="80628"/>
                      <a:pt x="428184" y="88900"/>
                      <a:pt x="410388" y="98503"/>
                    </a:cubicBezTo>
                    <a:cubicBezTo>
                      <a:pt x="392592" y="108106"/>
                      <a:pt x="375557" y="119421"/>
                      <a:pt x="359664" y="132257"/>
                    </a:cubicBezTo>
                    <a:cubicBezTo>
                      <a:pt x="343770" y="145092"/>
                      <a:pt x="329020" y="159735"/>
                      <a:pt x="316648" y="176279"/>
                    </a:cubicBezTo>
                    <a:cubicBezTo>
                      <a:pt x="310367" y="184456"/>
                      <a:pt x="304657" y="193203"/>
                      <a:pt x="299612" y="202331"/>
                    </a:cubicBezTo>
                    <a:cubicBezTo>
                      <a:pt x="294473" y="211458"/>
                      <a:pt x="290286" y="220966"/>
                      <a:pt x="286575" y="230760"/>
                    </a:cubicBezTo>
                    <a:lnTo>
                      <a:pt x="283910" y="238176"/>
                    </a:lnTo>
                    <a:lnTo>
                      <a:pt x="281721" y="245687"/>
                    </a:lnTo>
                    <a:lnTo>
                      <a:pt x="279722" y="252533"/>
                    </a:lnTo>
                    <a:cubicBezTo>
                      <a:pt x="279151" y="254720"/>
                      <a:pt x="278200" y="256812"/>
                      <a:pt x="277534" y="258903"/>
                    </a:cubicBezTo>
                    <a:cubicBezTo>
                      <a:pt x="274298" y="267270"/>
                      <a:pt x="269920" y="275162"/>
                      <a:pt x="264591" y="282388"/>
                    </a:cubicBezTo>
                    <a:cubicBezTo>
                      <a:pt x="259356" y="289614"/>
                      <a:pt x="252980" y="296080"/>
                      <a:pt x="245938" y="301499"/>
                    </a:cubicBezTo>
                    <a:close/>
                  </a:path>
                </a:pathLst>
              </a:custGeom>
              <a:solidFill>
                <a:srgbClr val="E5ADAC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4" name="Freeform 218">
                <a:extLst>
                  <a:ext uri="{FF2B5EF4-FFF2-40B4-BE49-F238E27FC236}">
                    <a16:creationId xmlns:a16="http://schemas.microsoft.com/office/drawing/2014/main" id="{24B87861-5AA1-70E2-EA8E-EE0858967F33}"/>
                  </a:ext>
                </a:extLst>
              </p:cNvPr>
              <p:cNvSpPr/>
              <p:nvPr/>
            </p:nvSpPr>
            <p:spPr>
              <a:xfrm>
                <a:off x="-225719" y="2698733"/>
                <a:ext cx="289777" cy="453532"/>
              </a:xfrm>
              <a:custGeom>
                <a:avLst/>
                <a:gdLst>
                  <a:gd name="connsiteX0" fmla="*/ 98204 w 289777"/>
                  <a:gd name="connsiteY0" fmla="*/ 153840 h 453532"/>
                  <a:gd name="connsiteX1" fmla="*/ 83358 w 289777"/>
                  <a:gd name="connsiteY1" fmla="*/ 162017 h 453532"/>
                  <a:gd name="connsiteX2" fmla="*/ 79171 w 289777"/>
                  <a:gd name="connsiteY2" fmla="*/ 163918 h 453532"/>
                  <a:gd name="connsiteX3" fmla="*/ 74507 w 289777"/>
                  <a:gd name="connsiteY3" fmla="*/ 166010 h 453532"/>
                  <a:gd name="connsiteX4" fmla="*/ 69939 w 289777"/>
                  <a:gd name="connsiteY4" fmla="*/ 168197 h 453532"/>
                  <a:gd name="connsiteX5" fmla="*/ 65467 w 289777"/>
                  <a:gd name="connsiteY5" fmla="*/ 170574 h 453532"/>
                  <a:gd name="connsiteX6" fmla="*/ 48431 w 289777"/>
                  <a:gd name="connsiteY6" fmla="*/ 181984 h 453532"/>
                  <a:gd name="connsiteX7" fmla="*/ 33300 w 289777"/>
                  <a:gd name="connsiteY7" fmla="*/ 196055 h 453532"/>
                  <a:gd name="connsiteX8" fmla="*/ 11221 w 289777"/>
                  <a:gd name="connsiteY8" fmla="*/ 230760 h 453532"/>
                  <a:gd name="connsiteX9" fmla="*/ 1228 w 289777"/>
                  <a:gd name="connsiteY9" fmla="*/ 269933 h 453532"/>
                  <a:gd name="connsiteX10" fmla="*/ 847 w 289777"/>
                  <a:gd name="connsiteY10" fmla="*/ 309486 h 453532"/>
                  <a:gd name="connsiteX11" fmla="*/ 1894 w 289777"/>
                  <a:gd name="connsiteY11" fmla="*/ 319184 h 453532"/>
                  <a:gd name="connsiteX12" fmla="*/ 3417 w 289777"/>
                  <a:gd name="connsiteY12" fmla="*/ 328787 h 453532"/>
                  <a:gd name="connsiteX13" fmla="*/ 5225 w 289777"/>
                  <a:gd name="connsiteY13" fmla="*/ 338295 h 453532"/>
                  <a:gd name="connsiteX14" fmla="*/ 7319 w 289777"/>
                  <a:gd name="connsiteY14" fmla="*/ 347708 h 453532"/>
                  <a:gd name="connsiteX15" fmla="*/ 12363 w 289777"/>
                  <a:gd name="connsiteY15" fmla="*/ 366249 h 453532"/>
                  <a:gd name="connsiteX16" fmla="*/ 15218 w 289777"/>
                  <a:gd name="connsiteY16" fmla="*/ 375377 h 453532"/>
                  <a:gd name="connsiteX17" fmla="*/ 18358 w 289777"/>
                  <a:gd name="connsiteY17" fmla="*/ 384409 h 453532"/>
                  <a:gd name="connsiteX18" fmla="*/ 50049 w 289777"/>
                  <a:gd name="connsiteY18" fmla="*/ 453533 h 453532"/>
                  <a:gd name="connsiteX19" fmla="*/ 28636 w 289777"/>
                  <a:gd name="connsiteY19" fmla="*/ 381367 h 453532"/>
                  <a:gd name="connsiteX20" fmla="*/ 26543 w 289777"/>
                  <a:gd name="connsiteY20" fmla="*/ 372239 h 453532"/>
                  <a:gd name="connsiteX21" fmla="*/ 24639 w 289777"/>
                  <a:gd name="connsiteY21" fmla="*/ 363111 h 453532"/>
                  <a:gd name="connsiteX22" fmla="*/ 21404 w 289777"/>
                  <a:gd name="connsiteY22" fmla="*/ 344856 h 453532"/>
                  <a:gd name="connsiteX23" fmla="*/ 18073 w 289777"/>
                  <a:gd name="connsiteY23" fmla="*/ 308345 h 453532"/>
                  <a:gd name="connsiteX24" fmla="*/ 20452 w 289777"/>
                  <a:gd name="connsiteY24" fmla="*/ 272500 h 453532"/>
                  <a:gd name="connsiteX25" fmla="*/ 30349 w 289777"/>
                  <a:gd name="connsiteY25" fmla="*/ 239032 h 453532"/>
                  <a:gd name="connsiteX26" fmla="*/ 76316 w 289777"/>
                  <a:gd name="connsiteY26" fmla="*/ 189685 h 453532"/>
                  <a:gd name="connsiteX27" fmla="*/ 80122 w 289777"/>
                  <a:gd name="connsiteY27" fmla="*/ 187593 h 453532"/>
                  <a:gd name="connsiteX28" fmla="*/ 84024 w 289777"/>
                  <a:gd name="connsiteY28" fmla="*/ 185692 h 453532"/>
                  <a:gd name="connsiteX29" fmla="*/ 88021 w 289777"/>
                  <a:gd name="connsiteY29" fmla="*/ 183885 h 453532"/>
                  <a:gd name="connsiteX30" fmla="*/ 92399 w 289777"/>
                  <a:gd name="connsiteY30" fmla="*/ 181888 h 453532"/>
                  <a:gd name="connsiteX31" fmla="*/ 110481 w 289777"/>
                  <a:gd name="connsiteY31" fmla="*/ 171620 h 453532"/>
                  <a:gd name="connsiteX32" fmla="*/ 126374 w 289777"/>
                  <a:gd name="connsiteY32" fmla="*/ 158214 h 453532"/>
                  <a:gd name="connsiteX33" fmla="*/ 133321 w 289777"/>
                  <a:gd name="connsiteY33" fmla="*/ 150512 h 453532"/>
                  <a:gd name="connsiteX34" fmla="*/ 139412 w 289777"/>
                  <a:gd name="connsiteY34" fmla="*/ 142050 h 453532"/>
                  <a:gd name="connsiteX35" fmla="*/ 144741 w 289777"/>
                  <a:gd name="connsiteY35" fmla="*/ 133112 h 453532"/>
                  <a:gd name="connsiteX36" fmla="*/ 149119 w 289777"/>
                  <a:gd name="connsiteY36" fmla="*/ 123699 h 453532"/>
                  <a:gd name="connsiteX37" fmla="*/ 155115 w 289777"/>
                  <a:gd name="connsiteY37" fmla="*/ 103828 h 453532"/>
                  <a:gd name="connsiteX38" fmla="*/ 156923 w 289777"/>
                  <a:gd name="connsiteY38" fmla="*/ 94890 h 453532"/>
                  <a:gd name="connsiteX39" fmla="*/ 158065 w 289777"/>
                  <a:gd name="connsiteY39" fmla="*/ 90707 h 453532"/>
                  <a:gd name="connsiteX40" fmla="*/ 159302 w 289777"/>
                  <a:gd name="connsiteY40" fmla="*/ 86618 h 453532"/>
                  <a:gd name="connsiteX41" fmla="*/ 160729 w 289777"/>
                  <a:gd name="connsiteY41" fmla="*/ 82530 h 453532"/>
                  <a:gd name="connsiteX42" fmla="*/ 162347 w 289777"/>
                  <a:gd name="connsiteY42" fmla="*/ 78536 h 453532"/>
                  <a:gd name="connsiteX43" fmla="*/ 163204 w 289777"/>
                  <a:gd name="connsiteY43" fmla="*/ 76540 h 453532"/>
                  <a:gd name="connsiteX44" fmla="*/ 164156 w 289777"/>
                  <a:gd name="connsiteY44" fmla="*/ 74638 h 453532"/>
                  <a:gd name="connsiteX45" fmla="*/ 166154 w 289777"/>
                  <a:gd name="connsiteY45" fmla="*/ 70835 h 453532"/>
                  <a:gd name="connsiteX46" fmla="*/ 218782 w 289777"/>
                  <a:gd name="connsiteY46" fmla="*/ 26527 h 453532"/>
                  <a:gd name="connsiteX47" fmla="*/ 289777 w 289777"/>
                  <a:gd name="connsiteY47" fmla="*/ 0 h 453532"/>
                  <a:gd name="connsiteX48" fmla="*/ 215737 w 289777"/>
                  <a:gd name="connsiteY48" fmla="*/ 16259 h 453532"/>
                  <a:gd name="connsiteX49" fmla="*/ 196893 w 289777"/>
                  <a:gd name="connsiteY49" fmla="*/ 22724 h 453532"/>
                  <a:gd name="connsiteX50" fmla="*/ 187852 w 289777"/>
                  <a:gd name="connsiteY50" fmla="*/ 27288 h 453532"/>
                  <a:gd name="connsiteX51" fmla="*/ 179383 w 289777"/>
                  <a:gd name="connsiteY51" fmla="*/ 32803 h 453532"/>
                  <a:gd name="connsiteX52" fmla="*/ 151403 w 289777"/>
                  <a:gd name="connsiteY52" fmla="*/ 62182 h 453532"/>
                  <a:gd name="connsiteX53" fmla="*/ 148833 w 289777"/>
                  <a:gd name="connsiteY53" fmla="*/ 66556 h 453532"/>
                  <a:gd name="connsiteX54" fmla="*/ 147501 w 289777"/>
                  <a:gd name="connsiteY54" fmla="*/ 68743 h 453532"/>
                  <a:gd name="connsiteX55" fmla="*/ 146359 w 289777"/>
                  <a:gd name="connsiteY55" fmla="*/ 71025 h 453532"/>
                  <a:gd name="connsiteX56" fmla="*/ 144075 w 289777"/>
                  <a:gd name="connsiteY56" fmla="*/ 75684 h 453532"/>
                  <a:gd name="connsiteX57" fmla="*/ 142077 w 289777"/>
                  <a:gd name="connsiteY57" fmla="*/ 80438 h 453532"/>
                  <a:gd name="connsiteX58" fmla="*/ 140268 w 289777"/>
                  <a:gd name="connsiteY58" fmla="*/ 85287 h 453532"/>
                  <a:gd name="connsiteX59" fmla="*/ 138746 w 289777"/>
                  <a:gd name="connsiteY59" fmla="*/ 90231 h 453532"/>
                  <a:gd name="connsiteX60" fmla="*/ 136366 w 289777"/>
                  <a:gd name="connsiteY60" fmla="*/ 99739 h 453532"/>
                  <a:gd name="connsiteX61" fmla="*/ 133892 w 289777"/>
                  <a:gd name="connsiteY61" fmla="*/ 107916 h 453532"/>
                  <a:gd name="connsiteX62" fmla="*/ 130656 w 289777"/>
                  <a:gd name="connsiteY62" fmla="*/ 115808 h 453532"/>
                  <a:gd name="connsiteX63" fmla="*/ 126755 w 289777"/>
                  <a:gd name="connsiteY63" fmla="*/ 123319 h 453532"/>
                  <a:gd name="connsiteX64" fmla="*/ 122091 w 289777"/>
                  <a:gd name="connsiteY64" fmla="*/ 130450 h 453532"/>
                  <a:gd name="connsiteX65" fmla="*/ 116857 w 289777"/>
                  <a:gd name="connsiteY65" fmla="*/ 137106 h 453532"/>
                  <a:gd name="connsiteX66" fmla="*/ 111052 w 289777"/>
                  <a:gd name="connsiteY66" fmla="*/ 143286 h 453532"/>
                  <a:gd name="connsiteX67" fmla="*/ 97919 w 289777"/>
                  <a:gd name="connsiteY67" fmla="*/ 153935 h 453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289777" h="453532">
                    <a:moveTo>
                      <a:pt x="98204" y="153840"/>
                    </a:moveTo>
                    <a:cubicBezTo>
                      <a:pt x="93541" y="156977"/>
                      <a:pt x="88592" y="159830"/>
                      <a:pt x="83358" y="162017"/>
                    </a:cubicBezTo>
                    <a:lnTo>
                      <a:pt x="79171" y="163918"/>
                    </a:lnTo>
                    <a:cubicBezTo>
                      <a:pt x="77648" y="164584"/>
                      <a:pt x="76030" y="165249"/>
                      <a:pt x="74507" y="166010"/>
                    </a:cubicBezTo>
                    <a:lnTo>
                      <a:pt x="69939" y="168197"/>
                    </a:lnTo>
                    <a:lnTo>
                      <a:pt x="65467" y="170574"/>
                    </a:lnTo>
                    <a:cubicBezTo>
                      <a:pt x="59566" y="173902"/>
                      <a:pt x="53856" y="177705"/>
                      <a:pt x="48431" y="181984"/>
                    </a:cubicBezTo>
                    <a:cubicBezTo>
                      <a:pt x="43102" y="186262"/>
                      <a:pt x="37963" y="190921"/>
                      <a:pt x="33300" y="196055"/>
                    </a:cubicBezTo>
                    <a:cubicBezTo>
                      <a:pt x="24068" y="206324"/>
                      <a:pt x="16550" y="218114"/>
                      <a:pt x="11221" y="230760"/>
                    </a:cubicBezTo>
                    <a:cubicBezTo>
                      <a:pt x="5986" y="243405"/>
                      <a:pt x="2751" y="256622"/>
                      <a:pt x="1228" y="269933"/>
                    </a:cubicBezTo>
                    <a:cubicBezTo>
                      <a:pt x="-390" y="283149"/>
                      <a:pt x="-295" y="296460"/>
                      <a:pt x="847" y="309486"/>
                    </a:cubicBezTo>
                    <a:lnTo>
                      <a:pt x="1894" y="319184"/>
                    </a:lnTo>
                    <a:cubicBezTo>
                      <a:pt x="2275" y="322417"/>
                      <a:pt x="2846" y="325555"/>
                      <a:pt x="3417" y="328787"/>
                    </a:cubicBezTo>
                    <a:cubicBezTo>
                      <a:pt x="3893" y="332020"/>
                      <a:pt x="4559" y="335158"/>
                      <a:pt x="5225" y="338295"/>
                    </a:cubicBezTo>
                    <a:cubicBezTo>
                      <a:pt x="5891" y="341433"/>
                      <a:pt x="6462" y="344666"/>
                      <a:pt x="7319" y="347708"/>
                    </a:cubicBezTo>
                    <a:cubicBezTo>
                      <a:pt x="8937" y="353984"/>
                      <a:pt x="10364" y="360164"/>
                      <a:pt x="12363" y="366249"/>
                    </a:cubicBezTo>
                    <a:cubicBezTo>
                      <a:pt x="13314" y="369292"/>
                      <a:pt x="14171" y="372429"/>
                      <a:pt x="15218" y="375377"/>
                    </a:cubicBezTo>
                    <a:lnTo>
                      <a:pt x="18358" y="384409"/>
                    </a:lnTo>
                    <a:cubicBezTo>
                      <a:pt x="27019" y="408370"/>
                      <a:pt x="37582" y="431569"/>
                      <a:pt x="50049" y="453533"/>
                    </a:cubicBezTo>
                    <a:cubicBezTo>
                      <a:pt x="42055" y="429572"/>
                      <a:pt x="34251" y="405612"/>
                      <a:pt x="28636" y="381367"/>
                    </a:cubicBezTo>
                    <a:lnTo>
                      <a:pt x="26543" y="372239"/>
                    </a:lnTo>
                    <a:cubicBezTo>
                      <a:pt x="25781" y="369196"/>
                      <a:pt x="25305" y="366154"/>
                      <a:pt x="24639" y="363111"/>
                    </a:cubicBezTo>
                    <a:cubicBezTo>
                      <a:pt x="23307" y="357026"/>
                      <a:pt x="22355" y="350941"/>
                      <a:pt x="21404" y="344856"/>
                    </a:cubicBezTo>
                    <a:cubicBezTo>
                      <a:pt x="19691" y="332686"/>
                      <a:pt x="18358" y="320420"/>
                      <a:pt x="18073" y="308345"/>
                    </a:cubicBezTo>
                    <a:cubicBezTo>
                      <a:pt x="17882" y="296175"/>
                      <a:pt x="18453" y="284195"/>
                      <a:pt x="20452" y="272500"/>
                    </a:cubicBezTo>
                    <a:cubicBezTo>
                      <a:pt x="22451" y="260805"/>
                      <a:pt x="25591" y="249491"/>
                      <a:pt x="30349" y="239032"/>
                    </a:cubicBezTo>
                    <a:cubicBezTo>
                      <a:pt x="39866" y="218019"/>
                      <a:pt x="56045" y="200809"/>
                      <a:pt x="76316" y="189685"/>
                    </a:cubicBezTo>
                    <a:lnTo>
                      <a:pt x="80122" y="187593"/>
                    </a:lnTo>
                    <a:lnTo>
                      <a:pt x="84024" y="185692"/>
                    </a:lnTo>
                    <a:cubicBezTo>
                      <a:pt x="85357" y="185026"/>
                      <a:pt x="86689" y="184456"/>
                      <a:pt x="88021" y="183885"/>
                    </a:cubicBezTo>
                    <a:lnTo>
                      <a:pt x="92399" y="181888"/>
                    </a:lnTo>
                    <a:cubicBezTo>
                      <a:pt x="98775" y="179036"/>
                      <a:pt x="104866" y="175613"/>
                      <a:pt x="110481" y="171620"/>
                    </a:cubicBezTo>
                    <a:cubicBezTo>
                      <a:pt x="116191" y="167722"/>
                      <a:pt x="121520" y="163158"/>
                      <a:pt x="126374" y="158214"/>
                    </a:cubicBezTo>
                    <a:cubicBezTo>
                      <a:pt x="128848" y="155741"/>
                      <a:pt x="131132" y="153079"/>
                      <a:pt x="133321" y="150512"/>
                    </a:cubicBezTo>
                    <a:cubicBezTo>
                      <a:pt x="135415" y="147755"/>
                      <a:pt x="137604" y="144997"/>
                      <a:pt x="139412" y="142050"/>
                    </a:cubicBezTo>
                    <a:cubicBezTo>
                      <a:pt x="141410" y="139197"/>
                      <a:pt x="143028" y="136155"/>
                      <a:pt x="144741" y="133112"/>
                    </a:cubicBezTo>
                    <a:cubicBezTo>
                      <a:pt x="146264" y="129975"/>
                      <a:pt x="147882" y="126932"/>
                      <a:pt x="149119" y="123699"/>
                    </a:cubicBezTo>
                    <a:cubicBezTo>
                      <a:pt x="151784" y="117329"/>
                      <a:pt x="153877" y="110673"/>
                      <a:pt x="155115" y="103828"/>
                    </a:cubicBezTo>
                    <a:lnTo>
                      <a:pt x="156923" y="94890"/>
                    </a:lnTo>
                    <a:cubicBezTo>
                      <a:pt x="157208" y="93464"/>
                      <a:pt x="157684" y="92133"/>
                      <a:pt x="158065" y="90707"/>
                    </a:cubicBezTo>
                    <a:cubicBezTo>
                      <a:pt x="158446" y="89280"/>
                      <a:pt x="158826" y="87949"/>
                      <a:pt x="159302" y="86618"/>
                    </a:cubicBezTo>
                    <a:lnTo>
                      <a:pt x="160729" y="82530"/>
                    </a:lnTo>
                    <a:lnTo>
                      <a:pt x="162347" y="78536"/>
                    </a:lnTo>
                    <a:lnTo>
                      <a:pt x="163204" y="76540"/>
                    </a:lnTo>
                    <a:lnTo>
                      <a:pt x="164156" y="74638"/>
                    </a:lnTo>
                    <a:cubicBezTo>
                      <a:pt x="164822" y="73402"/>
                      <a:pt x="165393" y="72071"/>
                      <a:pt x="166154" y="70835"/>
                    </a:cubicBezTo>
                    <a:cubicBezTo>
                      <a:pt x="177194" y="50583"/>
                      <a:pt x="196132" y="34514"/>
                      <a:pt x="218782" y="26527"/>
                    </a:cubicBezTo>
                    <a:cubicBezTo>
                      <a:pt x="242574" y="17970"/>
                      <a:pt x="266271" y="9508"/>
                      <a:pt x="289777" y="0"/>
                    </a:cubicBezTo>
                    <a:cubicBezTo>
                      <a:pt x="264939" y="4849"/>
                      <a:pt x="240290" y="10554"/>
                      <a:pt x="215737" y="16259"/>
                    </a:cubicBezTo>
                    <a:cubicBezTo>
                      <a:pt x="209360" y="17875"/>
                      <a:pt x="202889" y="19872"/>
                      <a:pt x="196893" y="22724"/>
                    </a:cubicBezTo>
                    <a:cubicBezTo>
                      <a:pt x="193753" y="23960"/>
                      <a:pt x="190898" y="25672"/>
                      <a:pt x="187852" y="27288"/>
                    </a:cubicBezTo>
                    <a:cubicBezTo>
                      <a:pt x="184997" y="29095"/>
                      <a:pt x="182047" y="30711"/>
                      <a:pt x="179383" y="32803"/>
                    </a:cubicBezTo>
                    <a:cubicBezTo>
                      <a:pt x="168343" y="40599"/>
                      <a:pt x="158826" y="50678"/>
                      <a:pt x="151403" y="62182"/>
                    </a:cubicBezTo>
                    <a:cubicBezTo>
                      <a:pt x="150547" y="63609"/>
                      <a:pt x="149690" y="65130"/>
                      <a:pt x="148833" y="66556"/>
                    </a:cubicBezTo>
                    <a:lnTo>
                      <a:pt x="147501" y="68743"/>
                    </a:lnTo>
                    <a:lnTo>
                      <a:pt x="146359" y="71025"/>
                    </a:lnTo>
                    <a:lnTo>
                      <a:pt x="144075" y="75684"/>
                    </a:lnTo>
                    <a:lnTo>
                      <a:pt x="142077" y="80438"/>
                    </a:lnTo>
                    <a:cubicBezTo>
                      <a:pt x="141410" y="82054"/>
                      <a:pt x="140839" y="83671"/>
                      <a:pt x="140268" y="85287"/>
                    </a:cubicBezTo>
                    <a:cubicBezTo>
                      <a:pt x="139793" y="86903"/>
                      <a:pt x="139126" y="88520"/>
                      <a:pt x="138746" y="90231"/>
                    </a:cubicBezTo>
                    <a:lnTo>
                      <a:pt x="136366" y="99739"/>
                    </a:lnTo>
                    <a:cubicBezTo>
                      <a:pt x="135700" y="102496"/>
                      <a:pt x="134844" y="105159"/>
                      <a:pt x="133892" y="107916"/>
                    </a:cubicBezTo>
                    <a:cubicBezTo>
                      <a:pt x="132845" y="110578"/>
                      <a:pt x="131894" y="113241"/>
                      <a:pt x="130656" y="115808"/>
                    </a:cubicBezTo>
                    <a:cubicBezTo>
                      <a:pt x="129514" y="118375"/>
                      <a:pt x="128087" y="120847"/>
                      <a:pt x="126755" y="123319"/>
                    </a:cubicBezTo>
                    <a:cubicBezTo>
                      <a:pt x="125232" y="125696"/>
                      <a:pt x="123804" y="128168"/>
                      <a:pt x="122091" y="130450"/>
                    </a:cubicBezTo>
                    <a:cubicBezTo>
                      <a:pt x="120569" y="132827"/>
                      <a:pt x="118665" y="134919"/>
                      <a:pt x="116857" y="137106"/>
                    </a:cubicBezTo>
                    <a:cubicBezTo>
                      <a:pt x="114954" y="139197"/>
                      <a:pt x="113145" y="141384"/>
                      <a:pt x="111052" y="143286"/>
                    </a:cubicBezTo>
                    <a:cubicBezTo>
                      <a:pt x="107055" y="147279"/>
                      <a:pt x="102677" y="150797"/>
                      <a:pt x="97919" y="153935"/>
                    </a:cubicBezTo>
                    <a:close/>
                  </a:path>
                </a:pathLst>
              </a:custGeom>
              <a:solidFill>
                <a:srgbClr val="E5ADAC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5" name="Freeform 219">
                <a:extLst>
                  <a:ext uri="{FF2B5EF4-FFF2-40B4-BE49-F238E27FC236}">
                    <a16:creationId xmlns:a16="http://schemas.microsoft.com/office/drawing/2014/main" id="{37286B95-5B32-53D3-6C68-B276AFF39D6C}"/>
                  </a:ext>
                </a:extLst>
              </p:cNvPr>
              <p:cNvSpPr/>
              <p:nvPr/>
            </p:nvSpPr>
            <p:spPr>
              <a:xfrm>
                <a:off x="-413304" y="3005557"/>
                <a:ext cx="90243" cy="396294"/>
              </a:xfrm>
              <a:custGeom>
                <a:avLst/>
                <a:gdLst>
                  <a:gd name="connsiteX0" fmla="*/ 68426 w 90243"/>
                  <a:gd name="connsiteY0" fmla="*/ 306158 h 396294"/>
                  <a:gd name="connsiteX1" fmla="*/ 67760 w 90243"/>
                  <a:gd name="connsiteY1" fmla="*/ 309391 h 396294"/>
                  <a:gd name="connsiteX2" fmla="*/ 66903 w 90243"/>
                  <a:gd name="connsiteY2" fmla="*/ 312529 h 396294"/>
                  <a:gd name="connsiteX3" fmla="*/ 41779 w 90243"/>
                  <a:gd name="connsiteY3" fmla="*/ 359308 h 396294"/>
                  <a:gd name="connsiteX4" fmla="*/ 0 w 90243"/>
                  <a:gd name="connsiteY4" fmla="*/ 396294 h 396294"/>
                  <a:gd name="connsiteX5" fmla="*/ 13323 w 90243"/>
                  <a:gd name="connsiteY5" fmla="*/ 390875 h 396294"/>
                  <a:gd name="connsiteX6" fmla="*/ 26076 w 90243"/>
                  <a:gd name="connsiteY6" fmla="*/ 384029 h 396294"/>
                  <a:gd name="connsiteX7" fmla="*/ 49583 w 90243"/>
                  <a:gd name="connsiteY7" fmla="*/ 366724 h 396294"/>
                  <a:gd name="connsiteX8" fmla="*/ 83367 w 90243"/>
                  <a:gd name="connsiteY8" fmla="*/ 317758 h 396294"/>
                  <a:gd name="connsiteX9" fmla="*/ 89934 w 90243"/>
                  <a:gd name="connsiteY9" fmla="*/ 287808 h 396294"/>
                  <a:gd name="connsiteX10" fmla="*/ 90124 w 90243"/>
                  <a:gd name="connsiteY10" fmla="*/ 285906 h 396294"/>
                  <a:gd name="connsiteX11" fmla="*/ 90124 w 90243"/>
                  <a:gd name="connsiteY11" fmla="*/ 284005 h 396294"/>
                  <a:gd name="connsiteX12" fmla="*/ 90219 w 90243"/>
                  <a:gd name="connsiteY12" fmla="*/ 280201 h 396294"/>
                  <a:gd name="connsiteX13" fmla="*/ 90124 w 90243"/>
                  <a:gd name="connsiteY13" fmla="*/ 272500 h 396294"/>
                  <a:gd name="connsiteX14" fmla="*/ 89553 w 90243"/>
                  <a:gd name="connsiteY14" fmla="*/ 264798 h 396294"/>
                  <a:gd name="connsiteX15" fmla="*/ 88411 w 90243"/>
                  <a:gd name="connsiteY15" fmla="*/ 257287 h 396294"/>
                  <a:gd name="connsiteX16" fmla="*/ 87840 w 90243"/>
                  <a:gd name="connsiteY16" fmla="*/ 253484 h 396294"/>
                  <a:gd name="connsiteX17" fmla="*/ 86984 w 90243"/>
                  <a:gd name="connsiteY17" fmla="*/ 249776 h 396294"/>
                  <a:gd name="connsiteX18" fmla="*/ 85175 w 90243"/>
                  <a:gd name="connsiteY18" fmla="*/ 242359 h 396294"/>
                  <a:gd name="connsiteX19" fmla="*/ 82986 w 90243"/>
                  <a:gd name="connsiteY19" fmla="*/ 235133 h 396294"/>
                  <a:gd name="connsiteX20" fmla="*/ 80607 w 90243"/>
                  <a:gd name="connsiteY20" fmla="*/ 228002 h 396294"/>
                  <a:gd name="connsiteX21" fmla="*/ 77752 w 90243"/>
                  <a:gd name="connsiteY21" fmla="*/ 221062 h 396294"/>
                  <a:gd name="connsiteX22" fmla="*/ 74802 w 90243"/>
                  <a:gd name="connsiteY22" fmla="*/ 214216 h 396294"/>
                  <a:gd name="connsiteX23" fmla="*/ 71471 w 90243"/>
                  <a:gd name="connsiteY23" fmla="*/ 207560 h 396294"/>
                  <a:gd name="connsiteX24" fmla="*/ 68045 w 90243"/>
                  <a:gd name="connsiteY24" fmla="*/ 201000 h 396294"/>
                  <a:gd name="connsiteX25" fmla="*/ 60622 w 90243"/>
                  <a:gd name="connsiteY25" fmla="*/ 188354 h 396294"/>
                  <a:gd name="connsiteX26" fmla="*/ 53580 w 90243"/>
                  <a:gd name="connsiteY26" fmla="*/ 176564 h 396294"/>
                  <a:gd name="connsiteX27" fmla="*/ 47013 w 90243"/>
                  <a:gd name="connsiteY27" fmla="*/ 164489 h 396294"/>
                  <a:gd name="connsiteX28" fmla="*/ 40922 w 90243"/>
                  <a:gd name="connsiteY28" fmla="*/ 152223 h 396294"/>
                  <a:gd name="connsiteX29" fmla="*/ 35498 w 90243"/>
                  <a:gd name="connsiteY29" fmla="*/ 139768 h 396294"/>
                  <a:gd name="connsiteX30" fmla="*/ 32928 w 90243"/>
                  <a:gd name="connsiteY30" fmla="*/ 133493 h 396294"/>
                  <a:gd name="connsiteX31" fmla="*/ 30644 w 90243"/>
                  <a:gd name="connsiteY31" fmla="*/ 127122 h 396294"/>
                  <a:gd name="connsiteX32" fmla="*/ 26647 w 90243"/>
                  <a:gd name="connsiteY32" fmla="*/ 114191 h 396294"/>
                  <a:gd name="connsiteX33" fmla="*/ 23697 w 90243"/>
                  <a:gd name="connsiteY33" fmla="*/ 101070 h 396294"/>
                  <a:gd name="connsiteX34" fmla="*/ 24173 w 90243"/>
                  <a:gd name="connsiteY34" fmla="*/ 47825 h 396294"/>
                  <a:gd name="connsiteX35" fmla="*/ 50534 w 90243"/>
                  <a:gd name="connsiteY35" fmla="*/ 0 h 396294"/>
                  <a:gd name="connsiteX36" fmla="*/ 28836 w 90243"/>
                  <a:gd name="connsiteY36" fmla="*/ 19111 h 396294"/>
                  <a:gd name="connsiteX37" fmla="*/ 13990 w 90243"/>
                  <a:gd name="connsiteY37" fmla="*/ 44688 h 396294"/>
                  <a:gd name="connsiteX38" fmla="*/ 6662 w 90243"/>
                  <a:gd name="connsiteY38" fmla="*/ 103637 h 396294"/>
                  <a:gd name="connsiteX39" fmla="*/ 8755 w 90243"/>
                  <a:gd name="connsiteY39" fmla="*/ 118470 h 396294"/>
                  <a:gd name="connsiteX40" fmla="*/ 12181 w 90243"/>
                  <a:gd name="connsiteY40" fmla="*/ 132922 h 396294"/>
                  <a:gd name="connsiteX41" fmla="*/ 14180 w 90243"/>
                  <a:gd name="connsiteY41" fmla="*/ 140053 h 396294"/>
                  <a:gd name="connsiteX42" fmla="*/ 16559 w 90243"/>
                  <a:gd name="connsiteY42" fmla="*/ 147089 h 396294"/>
                  <a:gd name="connsiteX43" fmla="*/ 21889 w 90243"/>
                  <a:gd name="connsiteY43" fmla="*/ 160876 h 396294"/>
                  <a:gd name="connsiteX44" fmla="*/ 27979 w 90243"/>
                  <a:gd name="connsiteY44" fmla="*/ 174282 h 396294"/>
                  <a:gd name="connsiteX45" fmla="*/ 34641 w 90243"/>
                  <a:gd name="connsiteY45" fmla="*/ 187308 h 396294"/>
                  <a:gd name="connsiteX46" fmla="*/ 48726 w 90243"/>
                  <a:gd name="connsiteY46" fmla="*/ 211839 h 396294"/>
                  <a:gd name="connsiteX47" fmla="*/ 67855 w 90243"/>
                  <a:gd name="connsiteY47" fmla="*/ 261375 h 396294"/>
                  <a:gd name="connsiteX48" fmla="*/ 69092 w 90243"/>
                  <a:gd name="connsiteY48" fmla="*/ 267841 h 396294"/>
                  <a:gd name="connsiteX49" fmla="*/ 69853 w 90243"/>
                  <a:gd name="connsiteY49" fmla="*/ 274306 h 396294"/>
                  <a:gd name="connsiteX50" fmla="*/ 70234 w 90243"/>
                  <a:gd name="connsiteY50" fmla="*/ 280772 h 396294"/>
                  <a:gd name="connsiteX51" fmla="*/ 70234 w 90243"/>
                  <a:gd name="connsiteY51" fmla="*/ 284005 h 396294"/>
                  <a:gd name="connsiteX52" fmla="*/ 70424 w 90243"/>
                  <a:gd name="connsiteY52" fmla="*/ 285621 h 396294"/>
                  <a:gd name="connsiteX53" fmla="*/ 70424 w 90243"/>
                  <a:gd name="connsiteY53" fmla="*/ 287237 h 396294"/>
                  <a:gd name="connsiteX54" fmla="*/ 70044 w 90243"/>
                  <a:gd name="connsiteY54" fmla="*/ 293703 h 396294"/>
                  <a:gd name="connsiteX55" fmla="*/ 69282 w 90243"/>
                  <a:gd name="connsiteY55" fmla="*/ 300168 h 396294"/>
                  <a:gd name="connsiteX56" fmla="*/ 68140 w 90243"/>
                  <a:gd name="connsiteY56" fmla="*/ 306539 h 396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90243" h="396294">
                    <a:moveTo>
                      <a:pt x="68426" y="306158"/>
                    </a:moveTo>
                    <a:lnTo>
                      <a:pt x="67760" y="309391"/>
                    </a:lnTo>
                    <a:cubicBezTo>
                      <a:pt x="67474" y="310437"/>
                      <a:pt x="67189" y="311483"/>
                      <a:pt x="66903" y="312529"/>
                    </a:cubicBezTo>
                    <a:cubicBezTo>
                      <a:pt x="62525" y="329453"/>
                      <a:pt x="53389" y="345236"/>
                      <a:pt x="41779" y="359308"/>
                    </a:cubicBezTo>
                    <a:cubicBezTo>
                      <a:pt x="30073" y="373380"/>
                      <a:pt x="15893" y="385836"/>
                      <a:pt x="0" y="396294"/>
                    </a:cubicBezTo>
                    <a:cubicBezTo>
                      <a:pt x="4568" y="394868"/>
                      <a:pt x="8946" y="392871"/>
                      <a:pt x="13323" y="390875"/>
                    </a:cubicBezTo>
                    <a:cubicBezTo>
                      <a:pt x="17606" y="388783"/>
                      <a:pt x="21889" y="386501"/>
                      <a:pt x="26076" y="384029"/>
                    </a:cubicBezTo>
                    <a:cubicBezTo>
                      <a:pt x="34356" y="379085"/>
                      <a:pt x="42255" y="373285"/>
                      <a:pt x="49583" y="366724"/>
                    </a:cubicBezTo>
                    <a:cubicBezTo>
                      <a:pt x="64143" y="353603"/>
                      <a:pt x="76515" y="337059"/>
                      <a:pt x="83367" y="317758"/>
                    </a:cubicBezTo>
                    <a:cubicBezTo>
                      <a:pt x="86793" y="308155"/>
                      <a:pt x="89268" y="298076"/>
                      <a:pt x="89934" y="287808"/>
                    </a:cubicBezTo>
                    <a:lnTo>
                      <a:pt x="90124" y="285906"/>
                    </a:lnTo>
                    <a:lnTo>
                      <a:pt x="90124" y="284005"/>
                    </a:lnTo>
                    <a:cubicBezTo>
                      <a:pt x="90124" y="284005"/>
                      <a:pt x="90219" y="280201"/>
                      <a:pt x="90219" y="280201"/>
                    </a:cubicBezTo>
                    <a:cubicBezTo>
                      <a:pt x="90219" y="277634"/>
                      <a:pt x="90314" y="275067"/>
                      <a:pt x="90124" y="272500"/>
                    </a:cubicBezTo>
                    <a:lnTo>
                      <a:pt x="89553" y="264798"/>
                    </a:lnTo>
                    <a:cubicBezTo>
                      <a:pt x="89268" y="262231"/>
                      <a:pt x="88792" y="259759"/>
                      <a:pt x="88411" y="257287"/>
                    </a:cubicBezTo>
                    <a:lnTo>
                      <a:pt x="87840" y="253484"/>
                    </a:lnTo>
                    <a:cubicBezTo>
                      <a:pt x="87650" y="252248"/>
                      <a:pt x="87269" y="251012"/>
                      <a:pt x="86984" y="249776"/>
                    </a:cubicBezTo>
                    <a:lnTo>
                      <a:pt x="85175" y="242359"/>
                    </a:lnTo>
                    <a:cubicBezTo>
                      <a:pt x="84604" y="239887"/>
                      <a:pt x="83653" y="237510"/>
                      <a:pt x="82986" y="235133"/>
                    </a:cubicBezTo>
                    <a:cubicBezTo>
                      <a:pt x="82225" y="232756"/>
                      <a:pt x="81464" y="230284"/>
                      <a:pt x="80607" y="228002"/>
                    </a:cubicBezTo>
                    <a:lnTo>
                      <a:pt x="77752" y="221062"/>
                    </a:lnTo>
                    <a:cubicBezTo>
                      <a:pt x="76801" y="218780"/>
                      <a:pt x="75944" y="216403"/>
                      <a:pt x="74802" y="214216"/>
                    </a:cubicBezTo>
                    <a:lnTo>
                      <a:pt x="71471" y="207560"/>
                    </a:lnTo>
                    <a:cubicBezTo>
                      <a:pt x="70329" y="205373"/>
                      <a:pt x="69282" y="203091"/>
                      <a:pt x="68045" y="201000"/>
                    </a:cubicBezTo>
                    <a:lnTo>
                      <a:pt x="60622" y="188354"/>
                    </a:lnTo>
                    <a:lnTo>
                      <a:pt x="53580" y="176564"/>
                    </a:lnTo>
                    <a:cubicBezTo>
                      <a:pt x="51391" y="172571"/>
                      <a:pt x="49107" y="168577"/>
                      <a:pt x="47013" y="164489"/>
                    </a:cubicBezTo>
                    <a:cubicBezTo>
                      <a:pt x="45014" y="160400"/>
                      <a:pt x="42826" y="156407"/>
                      <a:pt x="40922" y="152223"/>
                    </a:cubicBezTo>
                    <a:cubicBezTo>
                      <a:pt x="39114" y="148040"/>
                      <a:pt x="37020" y="143951"/>
                      <a:pt x="35498" y="139768"/>
                    </a:cubicBezTo>
                    <a:lnTo>
                      <a:pt x="32928" y="133493"/>
                    </a:lnTo>
                    <a:lnTo>
                      <a:pt x="30644" y="127122"/>
                    </a:lnTo>
                    <a:cubicBezTo>
                      <a:pt x="29026" y="122844"/>
                      <a:pt x="27979" y="118565"/>
                      <a:pt x="26647" y="114191"/>
                    </a:cubicBezTo>
                    <a:cubicBezTo>
                      <a:pt x="25600" y="109818"/>
                      <a:pt x="24363" y="105444"/>
                      <a:pt x="23697" y="101070"/>
                    </a:cubicBezTo>
                    <a:cubicBezTo>
                      <a:pt x="20271" y="83480"/>
                      <a:pt x="20080" y="65320"/>
                      <a:pt x="24173" y="47825"/>
                    </a:cubicBezTo>
                    <a:cubicBezTo>
                      <a:pt x="28455" y="30331"/>
                      <a:pt x="36925" y="13406"/>
                      <a:pt x="50534" y="0"/>
                    </a:cubicBezTo>
                    <a:cubicBezTo>
                      <a:pt x="42159" y="4659"/>
                      <a:pt x="35022" y="11505"/>
                      <a:pt x="28836" y="19111"/>
                    </a:cubicBezTo>
                    <a:cubicBezTo>
                      <a:pt x="22745" y="26718"/>
                      <a:pt x="17701" y="35370"/>
                      <a:pt x="13990" y="44688"/>
                    </a:cubicBezTo>
                    <a:cubicBezTo>
                      <a:pt x="6662" y="63228"/>
                      <a:pt x="4568" y="83861"/>
                      <a:pt x="6662" y="103637"/>
                    </a:cubicBezTo>
                    <a:cubicBezTo>
                      <a:pt x="7042" y="108677"/>
                      <a:pt x="7994" y="113526"/>
                      <a:pt x="8755" y="118470"/>
                    </a:cubicBezTo>
                    <a:cubicBezTo>
                      <a:pt x="9897" y="123319"/>
                      <a:pt x="10754" y="128168"/>
                      <a:pt x="12181" y="132922"/>
                    </a:cubicBezTo>
                    <a:lnTo>
                      <a:pt x="14180" y="140053"/>
                    </a:lnTo>
                    <a:lnTo>
                      <a:pt x="16559" y="147089"/>
                    </a:lnTo>
                    <a:cubicBezTo>
                      <a:pt x="18082" y="151843"/>
                      <a:pt x="20080" y="156312"/>
                      <a:pt x="21889" y="160876"/>
                    </a:cubicBezTo>
                    <a:cubicBezTo>
                      <a:pt x="23697" y="165440"/>
                      <a:pt x="25886" y="169813"/>
                      <a:pt x="27979" y="174282"/>
                    </a:cubicBezTo>
                    <a:cubicBezTo>
                      <a:pt x="30073" y="178656"/>
                      <a:pt x="32452" y="182934"/>
                      <a:pt x="34641" y="187308"/>
                    </a:cubicBezTo>
                    <a:lnTo>
                      <a:pt x="48726" y="211839"/>
                    </a:lnTo>
                    <a:cubicBezTo>
                      <a:pt x="57481" y="227622"/>
                      <a:pt x="64429" y="244166"/>
                      <a:pt x="67855" y="261375"/>
                    </a:cubicBezTo>
                    <a:cubicBezTo>
                      <a:pt x="68235" y="263562"/>
                      <a:pt x="68711" y="265654"/>
                      <a:pt x="69092" y="267841"/>
                    </a:cubicBezTo>
                    <a:lnTo>
                      <a:pt x="69853" y="274306"/>
                    </a:lnTo>
                    <a:cubicBezTo>
                      <a:pt x="70234" y="276493"/>
                      <a:pt x="70139" y="278585"/>
                      <a:pt x="70234" y="280772"/>
                    </a:cubicBezTo>
                    <a:lnTo>
                      <a:pt x="70234" y="284005"/>
                    </a:lnTo>
                    <a:cubicBezTo>
                      <a:pt x="70234" y="284005"/>
                      <a:pt x="70424" y="285621"/>
                      <a:pt x="70424" y="285621"/>
                    </a:cubicBezTo>
                    <a:lnTo>
                      <a:pt x="70424" y="287237"/>
                    </a:lnTo>
                    <a:cubicBezTo>
                      <a:pt x="70424" y="287237"/>
                      <a:pt x="70044" y="293703"/>
                      <a:pt x="70044" y="293703"/>
                    </a:cubicBezTo>
                    <a:cubicBezTo>
                      <a:pt x="69853" y="295890"/>
                      <a:pt x="69473" y="297981"/>
                      <a:pt x="69282" y="300168"/>
                    </a:cubicBezTo>
                    <a:cubicBezTo>
                      <a:pt x="69092" y="302355"/>
                      <a:pt x="68616" y="304447"/>
                      <a:pt x="68140" y="306539"/>
                    </a:cubicBezTo>
                    <a:close/>
                  </a:path>
                </a:pathLst>
              </a:custGeom>
              <a:solidFill>
                <a:srgbClr val="E5ADAC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6" name="Freeform 220">
                <a:extLst>
                  <a:ext uri="{FF2B5EF4-FFF2-40B4-BE49-F238E27FC236}">
                    <a16:creationId xmlns:a16="http://schemas.microsoft.com/office/drawing/2014/main" id="{53781E1A-17D0-5C08-DF96-42EA87C32EF2}"/>
                  </a:ext>
                </a:extLst>
              </p:cNvPr>
              <p:cNvSpPr/>
              <p:nvPr/>
            </p:nvSpPr>
            <p:spPr>
              <a:xfrm>
                <a:off x="-1926374" y="3298499"/>
                <a:ext cx="466412" cy="414169"/>
              </a:xfrm>
              <a:custGeom>
                <a:avLst/>
                <a:gdLst>
                  <a:gd name="connsiteX0" fmla="*/ 428155 w 466412"/>
                  <a:gd name="connsiteY0" fmla="*/ 387642 h 414169"/>
                  <a:gd name="connsiteX1" fmla="*/ 408836 w 466412"/>
                  <a:gd name="connsiteY1" fmla="*/ 374901 h 414169"/>
                  <a:gd name="connsiteX2" fmla="*/ 387613 w 466412"/>
                  <a:gd name="connsiteY2" fmla="*/ 363777 h 414169"/>
                  <a:gd name="connsiteX3" fmla="*/ 340410 w 466412"/>
                  <a:gd name="connsiteY3" fmla="*/ 354174 h 414169"/>
                  <a:gd name="connsiteX4" fmla="*/ 334319 w 466412"/>
                  <a:gd name="connsiteY4" fmla="*/ 354174 h 414169"/>
                  <a:gd name="connsiteX5" fmla="*/ 328229 w 466412"/>
                  <a:gd name="connsiteY5" fmla="*/ 354554 h 414169"/>
                  <a:gd name="connsiteX6" fmla="*/ 322138 w 466412"/>
                  <a:gd name="connsiteY6" fmla="*/ 355220 h 414169"/>
                  <a:gd name="connsiteX7" fmla="*/ 316238 w 466412"/>
                  <a:gd name="connsiteY7" fmla="*/ 355980 h 414169"/>
                  <a:gd name="connsiteX8" fmla="*/ 293778 w 466412"/>
                  <a:gd name="connsiteY8" fmla="*/ 358643 h 414169"/>
                  <a:gd name="connsiteX9" fmla="*/ 249049 w 466412"/>
                  <a:gd name="connsiteY9" fmla="*/ 359879 h 414169"/>
                  <a:gd name="connsiteX10" fmla="*/ 205367 w 466412"/>
                  <a:gd name="connsiteY10" fmla="*/ 354079 h 414169"/>
                  <a:gd name="connsiteX11" fmla="*/ 164540 w 466412"/>
                  <a:gd name="connsiteY11" fmla="*/ 339341 h 414169"/>
                  <a:gd name="connsiteX12" fmla="*/ 129233 w 466412"/>
                  <a:gd name="connsiteY12" fmla="*/ 314906 h 414169"/>
                  <a:gd name="connsiteX13" fmla="*/ 82220 w 466412"/>
                  <a:gd name="connsiteY13" fmla="*/ 242835 h 414169"/>
                  <a:gd name="connsiteX14" fmla="*/ 78793 w 466412"/>
                  <a:gd name="connsiteY14" fmla="*/ 232471 h 414169"/>
                  <a:gd name="connsiteX15" fmla="*/ 77176 w 466412"/>
                  <a:gd name="connsiteY15" fmla="*/ 226861 h 414169"/>
                  <a:gd name="connsiteX16" fmla="*/ 74892 w 466412"/>
                  <a:gd name="connsiteY16" fmla="*/ 220586 h 414169"/>
                  <a:gd name="connsiteX17" fmla="*/ 60236 w 466412"/>
                  <a:gd name="connsiteY17" fmla="*/ 198432 h 414169"/>
                  <a:gd name="connsiteX18" fmla="*/ 51861 w 466412"/>
                  <a:gd name="connsiteY18" fmla="*/ 190351 h 414169"/>
                  <a:gd name="connsiteX19" fmla="*/ 47959 w 466412"/>
                  <a:gd name="connsiteY19" fmla="*/ 186452 h 414169"/>
                  <a:gd name="connsiteX20" fmla="*/ 44343 w 466412"/>
                  <a:gd name="connsiteY20" fmla="*/ 182459 h 414169"/>
                  <a:gd name="connsiteX21" fmla="*/ 40726 w 466412"/>
                  <a:gd name="connsiteY21" fmla="*/ 178371 h 414169"/>
                  <a:gd name="connsiteX22" fmla="*/ 37395 w 466412"/>
                  <a:gd name="connsiteY22" fmla="*/ 174092 h 414169"/>
                  <a:gd name="connsiteX23" fmla="*/ 31210 w 466412"/>
                  <a:gd name="connsiteY23" fmla="*/ 165249 h 414169"/>
                  <a:gd name="connsiteX24" fmla="*/ 14841 w 466412"/>
                  <a:gd name="connsiteY24" fmla="*/ 82054 h 414169"/>
                  <a:gd name="connsiteX25" fmla="*/ 20170 w 466412"/>
                  <a:gd name="connsiteY25" fmla="*/ 60376 h 414169"/>
                  <a:gd name="connsiteX26" fmla="*/ 28450 w 466412"/>
                  <a:gd name="connsiteY26" fmla="*/ 39363 h 414169"/>
                  <a:gd name="connsiteX27" fmla="*/ 39013 w 466412"/>
                  <a:gd name="connsiteY27" fmla="*/ 19111 h 414169"/>
                  <a:gd name="connsiteX28" fmla="*/ 51766 w 466412"/>
                  <a:gd name="connsiteY28" fmla="*/ 0 h 414169"/>
                  <a:gd name="connsiteX29" fmla="*/ 23120 w 466412"/>
                  <a:gd name="connsiteY29" fmla="*/ 36511 h 414169"/>
                  <a:gd name="connsiteX30" fmla="*/ 12271 w 466412"/>
                  <a:gd name="connsiteY30" fmla="*/ 57428 h 414169"/>
                  <a:gd name="connsiteX31" fmla="*/ 4372 w 466412"/>
                  <a:gd name="connsiteY31" fmla="*/ 79867 h 414169"/>
                  <a:gd name="connsiteX32" fmla="*/ 375 w 466412"/>
                  <a:gd name="connsiteY32" fmla="*/ 103542 h 414169"/>
                  <a:gd name="connsiteX33" fmla="*/ 946 w 466412"/>
                  <a:gd name="connsiteY33" fmla="*/ 127883 h 414169"/>
                  <a:gd name="connsiteX34" fmla="*/ 6371 w 466412"/>
                  <a:gd name="connsiteY34" fmla="*/ 151843 h 414169"/>
                  <a:gd name="connsiteX35" fmla="*/ 8560 w 466412"/>
                  <a:gd name="connsiteY35" fmla="*/ 157548 h 414169"/>
                  <a:gd name="connsiteX36" fmla="*/ 10939 w 466412"/>
                  <a:gd name="connsiteY36" fmla="*/ 163253 h 414169"/>
                  <a:gd name="connsiteX37" fmla="*/ 16554 w 466412"/>
                  <a:gd name="connsiteY37" fmla="*/ 174187 h 414169"/>
                  <a:gd name="connsiteX38" fmla="*/ 23120 w 466412"/>
                  <a:gd name="connsiteY38" fmla="*/ 184551 h 414169"/>
                  <a:gd name="connsiteX39" fmla="*/ 26641 w 466412"/>
                  <a:gd name="connsiteY39" fmla="*/ 189590 h 414169"/>
                  <a:gd name="connsiteX40" fmla="*/ 30448 w 466412"/>
                  <a:gd name="connsiteY40" fmla="*/ 194344 h 414169"/>
                  <a:gd name="connsiteX41" fmla="*/ 34350 w 466412"/>
                  <a:gd name="connsiteY41" fmla="*/ 199098 h 414169"/>
                  <a:gd name="connsiteX42" fmla="*/ 38442 w 466412"/>
                  <a:gd name="connsiteY42" fmla="*/ 203567 h 414169"/>
                  <a:gd name="connsiteX43" fmla="*/ 46341 w 466412"/>
                  <a:gd name="connsiteY43" fmla="*/ 211839 h 414169"/>
                  <a:gd name="connsiteX44" fmla="*/ 56334 w 466412"/>
                  <a:gd name="connsiteY44" fmla="*/ 228288 h 414169"/>
                  <a:gd name="connsiteX45" fmla="*/ 57857 w 466412"/>
                  <a:gd name="connsiteY45" fmla="*/ 232851 h 414169"/>
                  <a:gd name="connsiteX46" fmla="*/ 59284 w 466412"/>
                  <a:gd name="connsiteY46" fmla="*/ 238366 h 414169"/>
                  <a:gd name="connsiteX47" fmla="*/ 62805 w 466412"/>
                  <a:gd name="connsiteY47" fmla="*/ 249966 h 414169"/>
                  <a:gd name="connsiteX48" fmla="*/ 83457 w 466412"/>
                  <a:gd name="connsiteY48" fmla="*/ 293798 h 414169"/>
                  <a:gd name="connsiteX49" fmla="*/ 97732 w 466412"/>
                  <a:gd name="connsiteY49" fmla="*/ 313575 h 414169"/>
                  <a:gd name="connsiteX50" fmla="*/ 105821 w 466412"/>
                  <a:gd name="connsiteY50" fmla="*/ 322797 h 414169"/>
                  <a:gd name="connsiteX51" fmla="*/ 110104 w 466412"/>
                  <a:gd name="connsiteY51" fmla="*/ 327171 h 414169"/>
                  <a:gd name="connsiteX52" fmla="*/ 114577 w 466412"/>
                  <a:gd name="connsiteY52" fmla="*/ 331450 h 414169"/>
                  <a:gd name="connsiteX53" fmla="*/ 154928 w 466412"/>
                  <a:gd name="connsiteY53" fmla="*/ 359118 h 414169"/>
                  <a:gd name="connsiteX54" fmla="*/ 200894 w 466412"/>
                  <a:gd name="connsiteY54" fmla="*/ 374806 h 414169"/>
                  <a:gd name="connsiteX55" fmla="*/ 248668 w 466412"/>
                  <a:gd name="connsiteY55" fmla="*/ 379655 h 414169"/>
                  <a:gd name="connsiteX56" fmla="*/ 254664 w 466412"/>
                  <a:gd name="connsiteY56" fmla="*/ 379655 h 414169"/>
                  <a:gd name="connsiteX57" fmla="*/ 260564 w 466412"/>
                  <a:gd name="connsiteY57" fmla="*/ 379465 h 414169"/>
                  <a:gd name="connsiteX58" fmla="*/ 272460 w 466412"/>
                  <a:gd name="connsiteY58" fmla="*/ 378895 h 414169"/>
                  <a:gd name="connsiteX59" fmla="*/ 295967 w 466412"/>
                  <a:gd name="connsiteY59" fmla="*/ 376232 h 414169"/>
                  <a:gd name="connsiteX60" fmla="*/ 319188 w 466412"/>
                  <a:gd name="connsiteY60" fmla="*/ 372144 h 414169"/>
                  <a:gd name="connsiteX61" fmla="*/ 324707 w 466412"/>
                  <a:gd name="connsiteY61" fmla="*/ 371098 h 414169"/>
                  <a:gd name="connsiteX62" fmla="*/ 330037 w 466412"/>
                  <a:gd name="connsiteY62" fmla="*/ 370147 h 414169"/>
                  <a:gd name="connsiteX63" fmla="*/ 335366 w 466412"/>
                  <a:gd name="connsiteY63" fmla="*/ 369482 h 414169"/>
                  <a:gd name="connsiteX64" fmla="*/ 340791 w 466412"/>
                  <a:gd name="connsiteY64" fmla="*/ 369006 h 414169"/>
                  <a:gd name="connsiteX65" fmla="*/ 384092 w 466412"/>
                  <a:gd name="connsiteY65" fmla="*/ 374331 h 414169"/>
                  <a:gd name="connsiteX66" fmla="*/ 404649 w 466412"/>
                  <a:gd name="connsiteY66" fmla="*/ 382698 h 414169"/>
                  <a:gd name="connsiteX67" fmla="*/ 425110 w 466412"/>
                  <a:gd name="connsiteY67" fmla="*/ 393347 h 414169"/>
                  <a:gd name="connsiteX68" fmla="*/ 445666 w 466412"/>
                  <a:gd name="connsiteY68" fmla="*/ 403901 h 414169"/>
                  <a:gd name="connsiteX69" fmla="*/ 466413 w 466412"/>
                  <a:gd name="connsiteY69" fmla="*/ 414169 h 414169"/>
                  <a:gd name="connsiteX70" fmla="*/ 447379 w 466412"/>
                  <a:gd name="connsiteY70" fmla="*/ 401048 h 414169"/>
                  <a:gd name="connsiteX71" fmla="*/ 428250 w 466412"/>
                  <a:gd name="connsiteY71" fmla="*/ 388117 h 4141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466412" h="414169">
                    <a:moveTo>
                      <a:pt x="428155" y="387642"/>
                    </a:moveTo>
                    <a:cubicBezTo>
                      <a:pt x="421779" y="383363"/>
                      <a:pt x="415403" y="379180"/>
                      <a:pt x="408836" y="374901"/>
                    </a:cubicBezTo>
                    <a:cubicBezTo>
                      <a:pt x="402174" y="370623"/>
                      <a:pt x="395037" y="366820"/>
                      <a:pt x="387613" y="363777"/>
                    </a:cubicBezTo>
                    <a:cubicBezTo>
                      <a:pt x="372767" y="357692"/>
                      <a:pt x="356684" y="354364"/>
                      <a:pt x="340410" y="354174"/>
                    </a:cubicBezTo>
                    <a:cubicBezTo>
                      <a:pt x="338412" y="354174"/>
                      <a:pt x="336318" y="354174"/>
                      <a:pt x="334319" y="354174"/>
                    </a:cubicBezTo>
                    <a:cubicBezTo>
                      <a:pt x="332321" y="354174"/>
                      <a:pt x="330227" y="354364"/>
                      <a:pt x="328229" y="354554"/>
                    </a:cubicBezTo>
                    <a:cubicBezTo>
                      <a:pt x="326230" y="354744"/>
                      <a:pt x="324136" y="354935"/>
                      <a:pt x="322138" y="355220"/>
                    </a:cubicBezTo>
                    <a:lnTo>
                      <a:pt x="316238" y="355980"/>
                    </a:lnTo>
                    <a:cubicBezTo>
                      <a:pt x="308719" y="356931"/>
                      <a:pt x="301296" y="358072"/>
                      <a:pt x="293778" y="358643"/>
                    </a:cubicBezTo>
                    <a:cubicBezTo>
                      <a:pt x="278837" y="360164"/>
                      <a:pt x="263895" y="360544"/>
                      <a:pt x="249049" y="359879"/>
                    </a:cubicBezTo>
                    <a:cubicBezTo>
                      <a:pt x="234203" y="359213"/>
                      <a:pt x="219547" y="357502"/>
                      <a:pt x="205367" y="354079"/>
                    </a:cubicBezTo>
                    <a:cubicBezTo>
                      <a:pt x="191187" y="350656"/>
                      <a:pt x="177388" y="345902"/>
                      <a:pt x="164540" y="339341"/>
                    </a:cubicBezTo>
                    <a:cubicBezTo>
                      <a:pt x="151692" y="332781"/>
                      <a:pt x="139796" y="324509"/>
                      <a:pt x="129233" y="314906"/>
                    </a:cubicBezTo>
                    <a:cubicBezTo>
                      <a:pt x="108010" y="295509"/>
                      <a:pt x="92212" y="270313"/>
                      <a:pt x="82220" y="242835"/>
                    </a:cubicBezTo>
                    <a:cubicBezTo>
                      <a:pt x="80982" y="239412"/>
                      <a:pt x="79840" y="235989"/>
                      <a:pt x="78793" y="232471"/>
                    </a:cubicBezTo>
                    <a:lnTo>
                      <a:pt x="77176" y="226861"/>
                    </a:lnTo>
                    <a:cubicBezTo>
                      <a:pt x="76509" y="224675"/>
                      <a:pt x="75748" y="222583"/>
                      <a:pt x="74892" y="220586"/>
                    </a:cubicBezTo>
                    <a:cubicBezTo>
                      <a:pt x="71466" y="212314"/>
                      <a:pt x="66422" y="204803"/>
                      <a:pt x="60236" y="198432"/>
                    </a:cubicBezTo>
                    <a:lnTo>
                      <a:pt x="51861" y="190351"/>
                    </a:lnTo>
                    <a:cubicBezTo>
                      <a:pt x="50624" y="189019"/>
                      <a:pt x="49196" y="187879"/>
                      <a:pt x="47959" y="186452"/>
                    </a:cubicBezTo>
                    <a:lnTo>
                      <a:pt x="44343" y="182459"/>
                    </a:lnTo>
                    <a:cubicBezTo>
                      <a:pt x="43106" y="181128"/>
                      <a:pt x="41868" y="179797"/>
                      <a:pt x="40726" y="178371"/>
                    </a:cubicBezTo>
                    <a:lnTo>
                      <a:pt x="37395" y="174092"/>
                    </a:lnTo>
                    <a:cubicBezTo>
                      <a:pt x="35111" y="171335"/>
                      <a:pt x="33208" y="168292"/>
                      <a:pt x="31210" y="165249"/>
                    </a:cubicBezTo>
                    <a:cubicBezTo>
                      <a:pt x="15126" y="141289"/>
                      <a:pt x="9797" y="111244"/>
                      <a:pt x="14841" y="82054"/>
                    </a:cubicBezTo>
                    <a:cubicBezTo>
                      <a:pt x="16173" y="74733"/>
                      <a:pt x="17886" y="67507"/>
                      <a:pt x="20170" y="60376"/>
                    </a:cubicBezTo>
                    <a:cubicBezTo>
                      <a:pt x="22549" y="53245"/>
                      <a:pt x="25309" y="46209"/>
                      <a:pt x="28450" y="39363"/>
                    </a:cubicBezTo>
                    <a:cubicBezTo>
                      <a:pt x="31590" y="32422"/>
                      <a:pt x="35111" y="25672"/>
                      <a:pt x="39013" y="19111"/>
                    </a:cubicBezTo>
                    <a:cubicBezTo>
                      <a:pt x="42915" y="12551"/>
                      <a:pt x="47103" y="6085"/>
                      <a:pt x="51766" y="0"/>
                    </a:cubicBezTo>
                    <a:cubicBezTo>
                      <a:pt x="40726" y="10744"/>
                      <a:pt x="31210" y="23200"/>
                      <a:pt x="23120" y="36511"/>
                    </a:cubicBezTo>
                    <a:cubicBezTo>
                      <a:pt x="19028" y="43166"/>
                      <a:pt x="15507" y="50202"/>
                      <a:pt x="12271" y="57428"/>
                    </a:cubicBezTo>
                    <a:cubicBezTo>
                      <a:pt x="9131" y="64655"/>
                      <a:pt x="6561" y="72166"/>
                      <a:pt x="4372" y="79867"/>
                    </a:cubicBezTo>
                    <a:cubicBezTo>
                      <a:pt x="2469" y="87569"/>
                      <a:pt x="946" y="95556"/>
                      <a:pt x="375" y="103542"/>
                    </a:cubicBezTo>
                    <a:cubicBezTo>
                      <a:pt x="-196" y="111624"/>
                      <a:pt x="-196" y="119801"/>
                      <a:pt x="946" y="127883"/>
                    </a:cubicBezTo>
                    <a:cubicBezTo>
                      <a:pt x="1803" y="136060"/>
                      <a:pt x="3896" y="143952"/>
                      <a:pt x="6371" y="151843"/>
                    </a:cubicBezTo>
                    <a:lnTo>
                      <a:pt x="8560" y="157548"/>
                    </a:lnTo>
                    <a:cubicBezTo>
                      <a:pt x="9321" y="159449"/>
                      <a:pt x="9987" y="161446"/>
                      <a:pt x="10939" y="163253"/>
                    </a:cubicBezTo>
                    <a:cubicBezTo>
                      <a:pt x="12747" y="166961"/>
                      <a:pt x="14365" y="170764"/>
                      <a:pt x="16554" y="174187"/>
                    </a:cubicBezTo>
                    <a:cubicBezTo>
                      <a:pt x="18647" y="177705"/>
                      <a:pt x="20646" y="181318"/>
                      <a:pt x="23120" y="184551"/>
                    </a:cubicBezTo>
                    <a:lnTo>
                      <a:pt x="26641" y="189590"/>
                    </a:lnTo>
                    <a:cubicBezTo>
                      <a:pt x="27783" y="191301"/>
                      <a:pt x="29211" y="192728"/>
                      <a:pt x="30448" y="194344"/>
                    </a:cubicBezTo>
                    <a:lnTo>
                      <a:pt x="34350" y="199098"/>
                    </a:lnTo>
                    <a:cubicBezTo>
                      <a:pt x="35587" y="200714"/>
                      <a:pt x="37110" y="202046"/>
                      <a:pt x="38442" y="203567"/>
                    </a:cubicBezTo>
                    <a:lnTo>
                      <a:pt x="46341" y="211839"/>
                    </a:lnTo>
                    <a:cubicBezTo>
                      <a:pt x="50719" y="216688"/>
                      <a:pt x="54050" y="222298"/>
                      <a:pt x="56334" y="228288"/>
                    </a:cubicBezTo>
                    <a:cubicBezTo>
                      <a:pt x="56905" y="229809"/>
                      <a:pt x="57381" y="231330"/>
                      <a:pt x="57857" y="232851"/>
                    </a:cubicBezTo>
                    <a:lnTo>
                      <a:pt x="59284" y="238366"/>
                    </a:lnTo>
                    <a:cubicBezTo>
                      <a:pt x="60331" y="242264"/>
                      <a:pt x="61568" y="246163"/>
                      <a:pt x="62805" y="249966"/>
                    </a:cubicBezTo>
                    <a:cubicBezTo>
                      <a:pt x="67944" y="265274"/>
                      <a:pt x="74892" y="280011"/>
                      <a:pt x="83457" y="293798"/>
                    </a:cubicBezTo>
                    <a:cubicBezTo>
                      <a:pt x="87834" y="300644"/>
                      <a:pt x="92498" y="307299"/>
                      <a:pt x="97732" y="313575"/>
                    </a:cubicBezTo>
                    <a:cubicBezTo>
                      <a:pt x="100301" y="316807"/>
                      <a:pt x="103061" y="319755"/>
                      <a:pt x="105821" y="322797"/>
                    </a:cubicBezTo>
                    <a:cubicBezTo>
                      <a:pt x="107154" y="324319"/>
                      <a:pt x="108676" y="325745"/>
                      <a:pt x="110104" y="327171"/>
                    </a:cubicBezTo>
                    <a:cubicBezTo>
                      <a:pt x="111531" y="328597"/>
                      <a:pt x="112959" y="330119"/>
                      <a:pt x="114577" y="331450"/>
                    </a:cubicBezTo>
                    <a:cubicBezTo>
                      <a:pt x="126663" y="342479"/>
                      <a:pt x="140367" y="351797"/>
                      <a:pt x="154928" y="359118"/>
                    </a:cubicBezTo>
                    <a:cubicBezTo>
                      <a:pt x="169584" y="366344"/>
                      <a:pt x="185096" y="371478"/>
                      <a:pt x="200894" y="374806"/>
                    </a:cubicBezTo>
                    <a:cubicBezTo>
                      <a:pt x="216692" y="378134"/>
                      <a:pt x="232775" y="379560"/>
                      <a:pt x="248668" y="379655"/>
                    </a:cubicBezTo>
                    <a:lnTo>
                      <a:pt x="254664" y="379655"/>
                    </a:lnTo>
                    <a:cubicBezTo>
                      <a:pt x="256662" y="379655"/>
                      <a:pt x="258661" y="379560"/>
                      <a:pt x="260564" y="379465"/>
                    </a:cubicBezTo>
                    <a:cubicBezTo>
                      <a:pt x="264561" y="379275"/>
                      <a:pt x="268463" y="379180"/>
                      <a:pt x="272460" y="378895"/>
                    </a:cubicBezTo>
                    <a:cubicBezTo>
                      <a:pt x="280359" y="378134"/>
                      <a:pt x="288163" y="377469"/>
                      <a:pt x="295967" y="376232"/>
                    </a:cubicBezTo>
                    <a:cubicBezTo>
                      <a:pt x="303771" y="375282"/>
                      <a:pt x="311479" y="373570"/>
                      <a:pt x="319188" y="372144"/>
                    </a:cubicBezTo>
                    <a:lnTo>
                      <a:pt x="324707" y="371098"/>
                    </a:lnTo>
                    <a:cubicBezTo>
                      <a:pt x="326516" y="370718"/>
                      <a:pt x="328229" y="370433"/>
                      <a:pt x="330037" y="370147"/>
                    </a:cubicBezTo>
                    <a:cubicBezTo>
                      <a:pt x="331845" y="369862"/>
                      <a:pt x="333653" y="369672"/>
                      <a:pt x="335366" y="369482"/>
                    </a:cubicBezTo>
                    <a:cubicBezTo>
                      <a:pt x="337175" y="369292"/>
                      <a:pt x="338983" y="369101"/>
                      <a:pt x="340791" y="369006"/>
                    </a:cubicBezTo>
                    <a:cubicBezTo>
                      <a:pt x="355256" y="368151"/>
                      <a:pt x="370007" y="369957"/>
                      <a:pt x="384092" y="374331"/>
                    </a:cubicBezTo>
                    <a:cubicBezTo>
                      <a:pt x="391135" y="376423"/>
                      <a:pt x="398082" y="379275"/>
                      <a:pt x="404649" y="382698"/>
                    </a:cubicBezTo>
                    <a:cubicBezTo>
                      <a:pt x="411405" y="386216"/>
                      <a:pt x="418258" y="389829"/>
                      <a:pt x="425110" y="393347"/>
                    </a:cubicBezTo>
                    <a:lnTo>
                      <a:pt x="445666" y="403901"/>
                    </a:lnTo>
                    <a:cubicBezTo>
                      <a:pt x="452613" y="407324"/>
                      <a:pt x="459465" y="410842"/>
                      <a:pt x="466413" y="414169"/>
                    </a:cubicBezTo>
                    <a:cubicBezTo>
                      <a:pt x="460132" y="409701"/>
                      <a:pt x="453755" y="405422"/>
                      <a:pt x="447379" y="401048"/>
                    </a:cubicBezTo>
                    <a:lnTo>
                      <a:pt x="428250" y="388117"/>
                    </a:lnTo>
                    <a:close/>
                  </a:path>
                </a:pathLst>
              </a:custGeom>
              <a:solidFill>
                <a:srgbClr val="E5ADAC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7" name="Freeform 221">
                <a:extLst>
                  <a:ext uri="{FF2B5EF4-FFF2-40B4-BE49-F238E27FC236}">
                    <a16:creationId xmlns:a16="http://schemas.microsoft.com/office/drawing/2014/main" id="{5AA8FDF0-6029-7F28-6219-69EED1D8DA3C}"/>
                  </a:ext>
                </a:extLst>
              </p:cNvPr>
              <p:cNvSpPr/>
              <p:nvPr/>
            </p:nvSpPr>
            <p:spPr>
              <a:xfrm>
                <a:off x="-1608328" y="3478581"/>
                <a:ext cx="210416" cy="54099"/>
              </a:xfrm>
              <a:custGeom>
                <a:avLst/>
                <a:gdLst>
                  <a:gd name="connsiteX0" fmla="*/ 101735 w 210416"/>
                  <a:gd name="connsiteY0" fmla="*/ 38698 h 54099"/>
                  <a:gd name="connsiteX1" fmla="*/ 75468 w 210416"/>
                  <a:gd name="connsiteY1" fmla="*/ 32137 h 54099"/>
                  <a:gd name="connsiteX2" fmla="*/ 49678 w 210416"/>
                  <a:gd name="connsiteY2" fmla="*/ 23485 h 54099"/>
                  <a:gd name="connsiteX3" fmla="*/ 0 w 210416"/>
                  <a:gd name="connsiteY3" fmla="*/ 0 h 54099"/>
                  <a:gd name="connsiteX4" fmla="*/ 21889 w 210416"/>
                  <a:gd name="connsiteY4" fmla="*/ 17400 h 54099"/>
                  <a:gd name="connsiteX5" fmla="*/ 46252 w 210416"/>
                  <a:gd name="connsiteY5" fmla="*/ 31281 h 54099"/>
                  <a:gd name="connsiteX6" fmla="*/ 99450 w 210416"/>
                  <a:gd name="connsiteY6" fmla="*/ 49442 h 54099"/>
                  <a:gd name="connsiteX7" fmla="*/ 155600 w 210416"/>
                  <a:gd name="connsiteY7" fmla="*/ 53815 h 54099"/>
                  <a:gd name="connsiteX8" fmla="*/ 210416 w 210416"/>
                  <a:gd name="connsiteY8" fmla="*/ 43261 h 54099"/>
                  <a:gd name="connsiteX9" fmla="*/ 155504 w 210416"/>
                  <a:gd name="connsiteY9" fmla="*/ 45258 h 54099"/>
                  <a:gd name="connsiteX10" fmla="*/ 101735 w 210416"/>
                  <a:gd name="connsiteY10" fmla="*/ 38698 h 5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0416" h="54099">
                    <a:moveTo>
                      <a:pt x="101735" y="38698"/>
                    </a:moveTo>
                    <a:cubicBezTo>
                      <a:pt x="92884" y="36891"/>
                      <a:pt x="84129" y="34704"/>
                      <a:pt x="75468" y="32137"/>
                    </a:cubicBezTo>
                    <a:cubicBezTo>
                      <a:pt x="66808" y="29570"/>
                      <a:pt x="58243" y="26622"/>
                      <a:pt x="49678" y="23485"/>
                    </a:cubicBezTo>
                    <a:cubicBezTo>
                      <a:pt x="32738" y="16924"/>
                      <a:pt x="16083" y="9318"/>
                      <a:pt x="0" y="0"/>
                    </a:cubicBezTo>
                    <a:cubicBezTo>
                      <a:pt x="6567" y="6560"/>
                      <a:pt x="14180" y="12170"/>
                      <a:pt x="21889" y="17400"/>
                    </a:cubicBezTo>
                    <a:cubicBezTo>
                      <a:pt x="29692" y="22534"/>
                      <a:pt x="37877" y="27193"/>
                      <a:pt x="46252" y="31281"/>
                    </a:cubicBezTo>
                    <a:cubicBezTo>
                      <a:pt x="63096" y="39553"/>
                      <a:pt x="81083" y="45638"/>
                      <a:pt x="99450" y="49442"/>
                    </a:cubicBezTo>
                    <a:cubicBezTo>
                      <a:pt x="117913" y="53340"/>
                      <a:pt x="136852" y="54766"/>
                      <a:pt x="155600" y="53815"/>
                    </a:cubicBezTo>
                    <a:cubicBezTo>
                      <a:pt x="174348" y="52769"/>
                      <a:pt x="192905" y="49442"/>
                      <a:pt x="210416" y="43261"/>
                    </a:cubicBezTo>
                    <a:cubicBezTo>
                      <a:pt x="191954" y="44973"/>
                      <a:pt x="173682" y="45829"/>
                      <a:pt x="155504" y="45258"/>
                    </a:cubicBezTo>
                    <a:cubicBezTo>
                      <a:pt x="137327" y="44402"/>
                      <a:pt x="119341" y="42406"/>
                      <a:pt x="101735" y="38698"/>
                    </a:cubicBezTo>
                    <a:close/>
                  </a:path>
                </a:pathLst>
              </a:custGeom>
              <a:solidFill>
                <a:srgbClr val="E5ADAC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8" name="Freeform 222">
                <a:extLst>
                  <a:ext uri="{FF2B5EF4-FFF2-40B4-BE49-F238E27FC236}">
                    <a16:creationId xmlns:a16="http://schemas.microsoft.com/office/drawing/2014/main" id="{B12071AC-ABDE-FFCB-9545-9CFC94A9E915}"/>
                  </a:ext>
                </a:extLst>
              </p:cNvPr>
              <p:cNvSpPr/>
              <p:nvPr/>
            </p:nvSpPr>
            <p:spPr>
              <a:xfrm>
                <a:off x="-1594791" y="3035032"/>
                <a:ext cx="269111" cy="420064"/>
              </a:xfrm>
              <a:custGeom>
                <a:avLst/>
                <a:gdLst>
                  <a:gd name="connsiteX0" fmla="*/ 218577 w 269111"/>
                  <a:gd name="connsiteY0" fmla="*/ 378134 h 420064"/>
                  <a:gd name="connsiteX1" fmla="*/ 199543 w 269111"/>
                  <a:gd name="connsiteY1" fmla="*/ 352557 h 420064"/>
                  <a:gd name="connsiteX2" fmla="*/ 188028 w 269111"/>
                  <a:gd name="connsiteY2" fmla="*/ 323748 h 420064"/>
                  <a:gd name="connsiteX3" fmla="*/ 186601 w 269111"/>
                  <a:gd name="connsiteY3" fmla="*/ 316237 h 420064"/>
                  <a:gd name="connsiteX4" fmla="*/ 185839 w 269111"/>
                  <a:gd name="connsiteY4" fmla="*/ 308630 h 420064"/>
                  <a:gd name="connsiteX5" fmla="*/ 185744 w 269111"/>
                  <a:gd name="connsiteY5" fmla="*/ 301024 h 420064"/>
                  <a:gd name="connsiteX6" fmla="*/ 186030 w 269111"/>
                  <a:gd name="connsiteY6" fmla="*/ 292657 h 420064"/>
                  <a:gd name="connsiteX7" fmla="*/ 176418 w 269111"/>
                  <a:gd name="connsiteY7" fmla="*/ 257192 h 420064"/>
                  <a:gd name="connsiteX8" fmla="*/ 150627 w 269111"/>
                  <a:gd name="connsiteY8" fmla="*/ 230760 h 420064"/>
                  <a:gd name="connsiteX9" fmla="*/ 143965 w 269111"/>
                  <a:gd name="connsiteY9" fmla="*/ 226481 h 420064"/>
                  <a:gd name="connsiteX10" fmla="*/ 137779 w 269111"/>
                  <a:gd name="connsiteY10" fmla="*/ 222012 h 420064"/>
                  <a:gd name="connsiteX11" fmla="*/ 134734 w 269111"/>
                  <a:gd name="connsiteY11" fmla="*/ 219730 h 420064"/>
                  <a:gd name="connsiteX12" fmla="*/ 131879 w 269111"/>
                  <a:gd name="connsiteY12" fmla="*/ 217163 h 420064"/>
                  <a:gd name="connsiteX13" fmla="*/ 129024 w 269111"/>
                  <a:gd name="connsiteY13" fmla="*/ 214596 h 420064"/>
                  <a:gd name="connsiteX14" fmla="*/ 126454 w 269111"/>
                  <a:gd name="connsiteY14" fmla="*/ 211839 h 420064"/>
                  <a:gd name="connsiteX15" fmla="*/ 102853 w 269111"/>
                  <a:gd name="connsiteY15" fmla="*/ 157833 h 420064"/>
                  <a:gd name="connsiteX16" fmla="*/ 102567 w 269111"/>
                  <a:gd name="connsiteY16" fmla="*/ 142430 h 420064"/>
                  <a:gd name="connsiteX17" fmla="*/ 102853 w 269111"/>
                  <a:gd name="connsiteY17" fmla="*/ 138532 h 420064"/>
                  <a:gd name="connsiteX18" fmla="*/ 103043 w 269111"/>
                  <a:gd name="connsiteY18" fmla="*/ 135584 h 420064"/>
                  <a:gd name="connsiteX19" fmla="*/ 103329 w 269111"/>
                  <a:gd name="connsiteY19" fmla="*/ 134348 h 420064"/>
                  <a:gd name="connsiteX20" fmla="*/ 106469 w 269111"/>
                  <a:gd name="connsiteY20" fmla="*/ 123890 h 420064"/>
                  <a:gd name="connsiteX21" fmla="*/ 116176 w 269111"/>
                  <a:gd name="connsiteY21" fmla="*/ 103828 h 420064"/>
                  <a:gd name="connsiteX22" fmla="*/ 145964 w 269111"/>
                  <a:gd name="connsiteY22" fmla="*/ 69599 h 420064"/>
                  <a:gd name="connsiteX23" fmla="*/ 155005 w 269111"/>
                  <a:gd name="connsiteY23" fmla="*/ 62373 h 420064"/>
                  <a:gd name="connsiteX24" fmla="*/ 164522 w 269111"/>
                  <a:gd name="connsiteY24" fmla="*/ 55812 h 420064"/>
                  <a:gd name="connsiteX25" fmla="*/ 169375 w 269111"/>
                  <a:gd name="connsiteY25" fmla="*/ 52674 h 420064"/>
                  <a:gd name="connsiteX26" fmla="*/ 174419 w 269111"/>
                  <a:gd name="connsiteY26" fmla="*/ 49727 h 420064"/>
                  <a:gd name="connsiteX27" fmla="*/ 184697 w 269111"/>
                  <a:gd name="connsiteY27" fmla="*/ 44212 h 420064"/>
                  <a:gd name="connsiteX28" fmla="*/ 228189 w 269111"/>
                  <a:gd name="connsiteY28" fmla="*/ 26622 h 420064"/>
                  <a:gd name="connsiteX29" fmla="*/ 183079 w 269111"/>
                  <a:gd name="connsiteY29" fmla="*/ 40694 h 420064"/>
                  <a:gd name="connsiteX30" fmla="*/ 172230 w 269111"/>
                  <a:gd name="connsiteY30" fmla="*/ 45448 h 420064"/>
                  <a:gd name="connsiteX31" fmla="*/ 166806 w 269111"/>
                  <a:gd name="connsiteY31" fmla="*/ 48016 h 420064"/>
                  <a:gd name="connsiteX32" fmla="*/ 161571 w 269111"/>
                  <a:gd name="connsiteY32" fmla="*/ 50773 h 420064"/>
                  <a:gd name="connsiteX33" fmla="*/ 151198 w 269111"/>
                  <a:gd name="connsiteY33" fmla="*/ 56763 h 420064"/>
                  <a:gd name="connsiteX34" fmla="*/ 141205 w 269111"/>
                  <a:gd name="connsiteY34" fmla="*/ 63419 h 420064"/>
                  <a:gd name="connsiteX35" fmla="*/ 106564 w 269111"/>
                  <a:gd name="connsiteY35" fmla="*/ 97267 h 420064"/>
                  <a:gd name="connsiteX36" fmla="*/ 98094 w 269111"/>
                  <a:gd name="connsiteY36" fmla="*/ 110578 h 420064"/>
                  <a:gd name="connsiteX37" fmla="*/ 95810 w 269111"/>
                  <a:gd name="connsiteY37" fmla="*/ 106110 h 420064"/>
                  <a:gd name="connsiteX38" fmla="*/ 83534 w 269111"/>
                  <a:gd name="connsiteY38" fmla="*/ 91657 h 420064"/>
                  <a:gd name="connsiteX39" fmla="*/ 75730 w 269111"/>
                  <a:gd name="connsiteY39" fmla="*/ 86333 h 420064"/>
                  <a:gd name="connsiteX40" fmla="*/ 71543 w 269111"/>
                  <a:gd name="connsiteY40" fmla="*/ 84241 h 420064"/>
                  <a:gd name="connsiteX41" fmla="*/ 67926 w 269111"/>
                  <a:gd name="connsiteY41" fmla="*/ 82530 h 420064"/>
                  <a:gd name="connsiteX42" fmla="*/ 53746 w 269111"/>
                  <a:gd name="connsiteY42" fmla="*/ 75208 h 420064"/>
                  <a:gd name="connsiteX43" fmla="*/ 46894 w 269111"/>
                  <a:gd name="connsiteY43" fmla="*/ 71215 h 420064"/>
                  <a:gd name="connsiteX44" fmla="*/ 40423 w 269111"/>
                  <a:gd name="connsiteY44" fmla="*/ 66651 h 420064"/>
                  <a:gd name="connsiteX45" fmla="*/ 37187 w 269111"/>
                  <a:gd name="connsiteY45" fmla="*/ 64274 h 420064"/>
                  <a:gd name="connsiteX46" fmla="*/ 34142 w 269111"/>
                  <a:gd name="connsiteY46" fmla="*/ 61707 h 420064"/>
                  <a:gd name="connsiteX47" fmla="*/ 31096 w 269111"/>
                  <a:gd name="connsiteY47" fmla="*/ 59140 h 420064"/>
                  <a:gd name="connsiteX48" fmla="*/ 28146 w 269111"/>
                  <a:gd name="connsiteY48" fmla="*/ 56478 h 420064"/>
                  <a:gd name="connsiteX49" fmla="*/ 8922 w 269111"/>
                  <a:gd name="connsiteY49" fmla="*/ 31186 h 420064"/>
                  <a:gd name="connsiteX50" fmla="*/ 5591 w 269111"/>
                  <a:gd name="connsiteY50" fmla="*/ 23865 h 420064"/>
                  <a:gd name="connsiteX51" fmla="*/ 3117 w 269111"/>
                  <a:gd name="connsiteY51" fmla="*/ 16164 h 420064"/>
                  <a:gd name="connsiteX52" fmla="*/ 738 w 269111"/>
                  <a:gd name="connsiteY52" fmla="*/ 0 h 420064"/>
                  <a:gd name="connsiteX53" fmla="*/ 547 w 269111"/>
                  <a:gd name="connsiteY53" fmla="*/ 16734 h 420064"/>
                  <a:gd name="connsiteX54" fmla="*/ 2070 w 269111"/>
                  <a:gd name="connsiteY54" fmla="*/ 25101 h 420064"/>
                  <a:gd name="connsiteX55" fmla="*/ 4544 w 269111"/>
                  <a:gd name="connsiteY55" fmla="*/ 33278 h 420064"/>
                  <a:gd name="connsiteX56" fmla="*/ 7875 w 269111"/>
                  <a:gd name="connsiteY56" fmla="*/ 41170 h 420064"/>
                  <a:gd name="connsiteX57" fmla="*/ 11967 w 269111"/>
                  <a:gd name="connsiteY57" fmla="*/ 48681 h 420064"/>
                  <a:gd name="connsiteX58" fmla="*/ 16631 w 269111"/>
                  <a:gd name="connsiteY58" fmla="*/ 55907 h 420064"/>
                  <a:gd name="connsiteX59" fmla="*/ 21960 w 269111"/>
                  <a:gd name="connsiteY59" fmla="*/ 62658 h 420064"/>
                  <a:gd name="connsiteX60" fmla="*/ 24815 w 269111"/>
                  <a:gd name="connsiteY60" fmla="*/ 65891 h 420064"/>
                  <a:gd name="connsiteX61" fmla="*/ 27860 w 269111"/>
                  <a:gd name="connsiteY61" fmla="*/ 68933 h 420064"/>
                  <a:gd name="connsiteX62" fmla="*/ 30906 w 269111"/>
                  <a:gd name="connsiteY62" fmla="*/ 71976 h 420064"/>
                  <a:gd name="connsiteX63" fmla="*/ 34142 w 269111"/>
                  <a:gd name="connsiteY63" fmla="*/ 74733 h 420064"/>
                  <a:gd name="connsiteX64" fmla="*/ 40708 w 269111"/>
                  <a:gd name="connsiteY64" fmla="*/ 80248 h 420064"/>
                  <a:gd name="connsiteX65" fmla="*/ 47655 w 269111"/>
                  <a:gd name="connsiteY65" fmla="*/ 85192 h 420064"/>
                  <a:gd name="connsiteX66" fmla="*/ 62216 w 269111"/>
                  <a:gd name="connsiteY66" fmla="*/ 94129 h 420064"/>
                  <a:gd name="connsiteX67" fmla="*/ 65928 w 269111"/>
                  <a:gd name="connsiteY67" fmla="*/ 96221 h 420064"/>
                  <a:gd name="connsiteX68" fmla="*/ 68973 w 269111"/>
                  <a:gd name="connsiteY68" fmla="*/ 98028 h 420064"/>
                  <a:gd name="connsiteX69" fmla="*/ 74588 w 269111"/>
                  <a:gd name="connsiteY69" fmla="*/ 102401 h 420064"/>
                  <a:gd name="connsiteX70" fmla="*/ 87055 w 269111"/>
                  <a:gd name="connsiteY70" fmla="*/ 126742 h 420064"/>
                  <a:gd name="connsiteX71" fmla="*/ 87340 w 269111"/>
                  <a:gd name="connsiteY71" fmla="*/ 130165 h 420064"/>
                  <a:gd name="connsiteX72" fmla="*/ 87340 w 269111"/>
                  <a:gd name="connsiteY72" fmla="*/ 133588 h 420064"/>
                  <a:gd name="connsiteX73" fmla="*/ 86579 w 269111"/>
                  <a:gd name="connsiteY73" fmla="*/ 141479 h 420064"/>
                  <a:gd name="connsiteX74" fmla="*/ 86579 w 269111"/>
                  <a:gd name="connsiteY74" fmla="*/ 142620 h 420064"/>
                  <a:gd name="connsiteX75" fmla="*/ 86484 w 269111"/>
                  <a:gd name="connsiteY75" fmla="*/ 143571 h 420064"/>
                  <a:gd name="connsiteX76" fmla="*/ 86484 w 269111"/>
                  <a:gd name="connsiteY76" fmla="*/ 143571 h 420064"/>
                  <a:gd name="connsiteX77" fmla="*/ 86389 w 269111"/>
                  <a:gd name="connsiteY77" fmla="*/ 159069 h 420064"/>
                  <a:gd name="connsiteX78" fmla="*/ 88768 w 269111"/>
                  <a:gd name="connsiteY78" fmla="*/ 176754 h 420064"/>
                  <a:gd name="connsiteX79" fmla="*/ 94192 w 269111"/>
                  <a:gd name="connsiteY79" fmla="*/ 193964 h 420064"/>
                  <a:gd name="connsiteX80" fmla="*/ 113892 w 269111"/>
                  <a:gd name="connsiteY80" fmla="*/ 224104 h 420064"/>
                  <a:gd name="connsiteX81" fmla="*/ 117033 w 269111"/>
                  <a:gd name="connsiteY81" fmla="*/ 227337 h 420064"/>
                  <a:gd name="connsiteX82" fmla="*/ 120364 w 269111"/>
                  <a:gd name="connsiteY82" fmla="*/ 230284 h 420064"/>
                  <a:gd name="connsiteX83" fmla="*/ 123695 w 269111"/>
                  <a:gd name="connsiteY83" fmla="*/ 233232 h 420064"/>
                  <a:gd name="connsiteX84" fmla="*/ 127216 w 269111"/>
                  <a:gd name="connsiteY84" fmla="*/ 235894 h 420064"/>
                  <a:gd name="connsiteX85" fmla="*/ 134449 w 269111"/>
                  <a:gd name="connsiteY85" fmla="*/ 241028 h 420064"/>
                  <a:gd name="connsiteX86" fmla="*/ 141776 w 269111"/>
                  <a:gd name="connsiteY86" fmla="*/ 245592 h 420064"/>
                  <a:gd name="connsiteX87" fmla="*/ 162142 w 269111"/>
                  <a:gd name="connsiteY87" fmla="*/ 265559 h 420064"/>
                  <a:gd name="connsiteX88" fmla="*/ 170612 w 269111"/>
                  <a:gd name="connsiteY88" fmla="*/ 292942 h 420064"/>
                  <a:gd name="connsiteX89" fmla="*/ 170612 w 269111"/>
                  <a:gd name="connsiteY89" fmla="*/ 301119 h 420064"/>
                  <a:gd name="connsiteX90" fmla="*/ 170803 w 269111"/>
                  <a:gd name="connsiteY90" fmla="*/ 303306 h 420064"/>
                  <a:gd name="connsiteX91" fmla="*/ 170993 w 269111"/>
                  <a:gd name="connsiteY91" fmla="*/ 305493 h 420064"/>
                  <a:gd name="connsiteX92" fmla="*/ 171374 w 269111"/>
                  <a:gd name="connsiteY92" fmla="*/ 309962 h 420064"/>
                  <a:gd name="connsiteX93" fmla="*/ 172801 w 269111"/>
                  <a:gd name="connsiteY93" fmla="*/ 318709 h 420064"/>
                  <a:gd name="connsiteX94" fmla="*/ 174990 w 269111"/>
                  <a:gd name="connsiteY94" fmla="*/ 327266 h 420064"/>
                  <a:gd name="connsiteX95" fmla="*/ 190122 w 269111"/>
                  <a:gd name="connsiteY95" fmla="*/ 358643 h 420064"/>
                  <a:gd name="connsiteX96" fmla="*/ 212772 w 269111"/>
                  <a:gd name="connsiteY96" fmla="*/ 384219 h 420064"/>
                  <a:gd name="connsiteX97" fmla="*/ 269111 w 269111"/>
                  <a:gd name="connsiteY97" fmla="*/ 420064 h 420064"/>
                  <a:gd name="connsiteX98" fmla="*/ 218863 w 269111"/>
                  <a:gd name="connsiteY98" fmla="*/ 378134 h 420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</a:cxnLst>
                <a:rect l="l" t="t" r="r" b="b"/>
                <a:pathLst>
                  <a:path w="269111" h="420064">
                    <a:moveTo>
                      <a:pt x="218577" y="378134"/>
                    </a:moveTo>
                    <a:cubicBezTo>
                      <a:pt x="211344" y="370147"/>
                      <a:pt x="204682" y="361780"/>
                      <a:pt x="199543" y="352557"/>
                    </a:cubicBezTo>
                    <a:cubicBezTo>
                      <a:pt x="194309" y="343430"/>
                      <a:pt x="190312" y="333732"/>
                      <a:pt x="188028" y="323748"/>
                    </a:cubicBezTo>
                    <a:cubicBezTo>
                      <a:pt x="187362" y="321276"/>
                      <a:pt x="187076" y="318709"/>
                      <a:pt x="186601" y="316237"/>
                    </a:cubicBezTo>
                    <a:cubicBezTo>
                      <a:pt x="186220" y="313670"/>
                      <a:pt x="186030" y="311198"/>
                      <a:pt x="185839" y="308630"/>
                    </a:cubicBezTo>
                    <a:cubicBezTo>
                      <a:pt x="185839" y="306063"/>
                      <a:pt x="185554" y="303591"/>
                      <a:pt x="185744" y="301024"/>
                    </a:cubicBezTo>
                    <a:lnTo>
                      <a:pt x="186030" y="292657"/>
                    </a:lnTo>
                    <a:cubicBezTo>
                      <a:pt x="186030" y="280297"/>
                      <a:pt x="182604" y="267936"/>
                      <a:pt x="176418" y="257192"/>
                    </a:cubicBezTo>
                    <a:cubicBezTo>
                      <a:pt x="170232" y="246448"/>
                      <a:pt x="161286" y="237225"/>
                      <a:pt x="150627" y="230760"/>
                    </a:cubicBezTo>
                    <a:lnTo>
                      <a:pt x="143965" y="226481"/>
                    </a:lnTo>
                    <a:cubicBezTo>
                      <a:pt x="141776" y="225150"/>
                      <a:pt x="139778" y="223534"/>
                      <a:pt x="137779" y="222012"/>
                    </a:cubicBezTo>
                    <a:cubicBezTo>
                      <a:pt x="136733" y="221252"/>
                      <a:pt x="135781" y="220491"/>
                      <a:pt x="134734" y="219730"/>
                    </a:cubicBezTo>
                    <a:lnTo>
                      <a:pt x="131879" y="217163"/>
                    </a:lnTo>
                    <a:lnTo>
                      <a:pt x="129024" y="214596"/>
                    </a:lnTo>
                    <a:cubicBezTo>
                      <a:pt x="128072" y="213740"/>
                      <a:pt x="127311" y="212790"/>
                      <a:pt x="126454" y="211839"/>
                    </a:cubicBezTo>
                    <a:cubicBezTo>
                      <a:pt x="112560" y="197387"/>
                      <a:pt x="104280" y="178180"/>
                      <a:pt x="102853" y="157833"/>
                    </a:cubicBezTo>
                    <a:cubicBezTo>
                      <a:pt x="102377" y="152794"/>
                      <a:pt x="102377" y="147565"/>
                      <a:pt x="102567" y="142430"/>
                    </a:cubicBezTo>
                    <a:lnTo>
                      <a:pt x="102853" y="138532"/>
                    </a:lnTo>
                    <a:lnTo>
                      <a:pt x="103043" y="135584"/>
                    </a:lnTo>
                    <a:cubicBezTo>
                      <a:pt x="103043" y="135584"/>
                      <a:pt x="103233" y="134729"/>
                      <a:pt x="103329" y="134348"/>
                    </a:cubicBezTo>
                    <a:cubicBezTo>
                      <a:pt x="104185" y="130830"/>
                      <a:pt x="105232" y="127312"/>
                      <a:pt x="106469" y="123890"/>
                    </a:cubicBezTo>
                    <a:cubicBezTo>
                      <a:pt x="108944" y="116949"/>
                      <a:pt x="112274" y="110293"/>
                      <a:pt x="116176" y="103828"/>
                    </a:cubicBezTo>
                    <a:cubicBezTo>
                      <a:pt x="123980" y="91087"/>
                      <a:pt x="134163" y="79487"/>
                      <a:pt x="145964" y="69599"/>
                    </a:cubicBezTo>
                    <a:cubicBezTo>
                      <a:pt x="148819" y="67032"/>
                      <a:pt x="151959" y="64750"/>
                      <a:pt x="155005" y="62373"/>
                    </a:cubicBezTo>
                    <a:cubicBezTo>
                      <a:pt x="158145" y="60186"/>
                      <a:pt x="161286" y="57809"/>
                      <a:pt x="164522" y="55812"/>
                    </a:cubicBezTo>
                    <a:lnTo>
                      <a:pt x="169375" y="52674"/>
                    </a:lnTo>
                    <a:lnTo>
                      <a:pt x="174419" y="49727"/>
                    </a:lnTo>
                    <a:cubicBezTo>
                      <a:pt x="177750" y="47730"/>
                      <a:pt x="181271" y="46019"/>
                      <a:pt x="184697" y="44212"/>
                    </a:cubicBezTo>
                    <a:cubicBezTo>
                      <a:pt x="198592" y="37081"/>
                      <a:pt x="213248" y="31377"/>
                      <a:pt x="228189" y="26622"/>
                    </a:cubicBezTo>
                    <a:cubicBezTo>
                      <a:pt x="212867" y="30140"/>
                      <a:pt x="197735" y="34704"/>
                      <a:pt x="183079" y="40694"/>
                    </a:cubicBezTo>
                    <a:cubicBezTo>
                      <a:pt x="179463" y="42311"/>
                      <a:pt x="175751" y="43737"/>
                      <a:pt x="172230" y="45448"/>
                    </a:cubicBezTo>
                    <a:lnTo>
                      <a:pt x="166806" y="48016"/>
                    </a:lnTo>
                    <a:lnTo>
                      <a:pt x="161571" y="50773"/>
                    </a:lnTo>
                    <a:cubicBezTo>
                      <a:pt x="158050" y="52579"/>
                      <a:pt x="154624" y="54766"/>
                      <a:pt x="151198" y="56763"/>
                    </a:cubicBezTo>
                    <a:cubicBezTo>
                      <a:pt x="147867" y="58950"/>
                      <a:pt x="144441" y="61042"/>
                      <a:pt x="141205" y="63419"/>
                    </a:cubicBezTo>
                    <a:cubicBezTo>
                      <a:pt x="128072" y="72641"/>
                      <a:pt x="116271" y="84051"/>
                      <a:pt x="106564" y="97267"/>
                    </a:cubicBezTo>
                    <a:cubicBezTo>
                      <a:pt x="103519" y="101546"/>
                      <a:pt x="100664" y="105919"/>
                      <a:pt x="98094" y="110578"/>
                    </a:cubicBezTo>
                    <a:cubicBezTo>
                      <a:pt x="97428" y="109057"/>
                      <a:pt x="96667" y="107631"/>
                      <a:pt x="95810" y="106110"/>
                    </a:cubicBezTo>
                    <a:cubicBezTo>
                      <a:pt x="92575" y="100595"/>
                      <a:pt x="88387" y="95746"/>
                      <a:pt x="83534" y="91657"/>
                    </a:cubicBezTo>
                    <a:cubicBezTo>
                      <a:pt x="81154" y="89661"/>
                      <a:pt x="78490" y="87854"/>
                      <a:pt x="75730" y="86333"/>
                    </a:cubicBezTo>
                    <a:cubicBezTo>
                      <a:pt x="74398" y="85572"/>
                      <a:pt x="72875" y="84907"/>
                      <a:pt x="71543" y="84241"/>
                    </a:cubicBezTo>
                    <a:lnTo>
                      <a:pt x="67926" y="82530"/>
                    </a:lnTo>
                    <a:cubicBezTo>
                      <a:pt x="63168" y="80153"/>
                      <a:pt x="58219" y="77966"/>
                      <a:pt x="53746" y="75208"/>
                    </a:cubicBezTo>
                    <a:cubicBezTo>
                      <a:pt x="51462" y="73877"/>
                      <a:pt x="49083" y="72546"/>
                      <a:pt x="46894" y="71215"/>
                    </a:cubicBezTo>
                    <a:lnTo>
                      <a:pt x="40423" y="66651"/>
                    </a:lnTo>
                    <a:cubicBezTo>
                      <a:pt x="39376" y="65891"/>
                      <a:pt x="38234" y="65130"/>
                      <a:pt x="37187" y="64274"/>
                    </a:cubicBezTo>
                    <a:lnTo>
                      <a:pt x="34142" y="61707"/>
                    </a:lnTo>
                    <a:lnTo>
                      <a:pt x="31096" y="59140"/>
                    </a:lnTo>
                    <a:cubicBezTo>
                      <a:pt x="30049" y="58284"/>
                      <a:pt x="29098" y="57428"/>
                      <a:pt x="28146" y="56478"/>
                    </a:cubicBezTo>
                    <a:cubicBezTo>
                      <a:pt x="20247" y="49252"/>
                      <a:pt x="13871" y="40599"/>
                      <a:pt x="8922" y="31186"/>
                    </a:cubicBezTo>
                    <a:cubicBezTo>
                      <a:pt x="7685" y="28809"/>
                      <a:pt x="6638" y="26337"/>
                      <a:pt x="5591" y="23865"/>
                    </a:cubicBezTo>
                    <a:cubicBezTo>
                      <a:pt x="4735" y="21298"/>
                      <a:pt x="3688" y="18826"/>
                      <a:pt x="3117" y="16164"/>
                    </a:cubicBezTo>
                    <a:cubicBezTo>
                      <a:pt x="1594" y="10934"/>
                      <a:pt x="738" y="5515"/>
                      <a:pt x="738" y="0"/>
                    </a:cubicBezTo>
                    <a:cubicBezTo>
                      <a:pt x="-309" y="5420"/>
                      <a:pt x="-119" y="11124"/>
                      <a:pt x="547" y="16734"/>
                    </a:cubicBezTo>
                    <a:cubicBezTo>
                      <a:pt x="833" y="19587"/>
                      <a:pt x="1499" y="22249"/>
                      <a:pt x="2070" y="25101"/>
                    </a:cubicBezTo>
                    <a:cubicBezTo>
                      <a:pt x="2831" y="27859"/>
                      <a:pt x="3593" y="30521"/>
                      <a:pt x="4544" y="33278"/>
                    </a:cubicBezTo>
                    <a:cubicBezTo>
                      <a:pt x="5686" y="35845"/>
                      <a:pt x="6543" y="38603"/>
                      <a:pt x="7875" y="41170"/>
                    </a:cubicBezTo>
                    <a:cubicBezTo>
                      <a:pt x="9207" y="43642"/>
                      <a:pt x="10445" y="46304"/>
                      <a:pt x="11967" y="48681"/>
                    </a:cubicBezTo>
                    <a:lnTo>
                      <a:pt x="16631" y="55907"/>
                    </a:lnTo>
                    <a:lnTo>
                      <a:pt x="21960" y="62658"/>
                    </a:lnTo>
                    <a:cubicBezTo>
                      <a:pt x="22817" y="63799"/>
                      <a:pt x="23863" y="64845"/>
                      <a:pt x="24815" y="65891"/>
                    </a:cubicBezTo>
                    <a:lnTo>
                      <a:pt x="27860" y="68933"/>
                    </a:lnTo>
                    <a:lnTo>
                      <a:pt x="30906" y="71976"/>
                    </a:lnTo>
                    <a:cubicBezTo>
                      <a:pt x="31953" y="72927"/>
                      <a:pt x="33095" y="73877"/>
                      <a:pt x="34142" y="74733"/>
                    </a:cubicBezTo>
                    <a:lnTo>
                      <a:pt x="40708" y="80248"/>
                    </a:lnTo>
                    <a:cubicBezTo>
                      <a:pt x="42992" y="81959"/>
                      <a:pt x="45371" y="83576"/>
                      <a:pt x="47655" y="85192"/>
                    </a:cubicBezTo>
                    <a:cubicBezTo>
                      <a:pt x="52223" y="88710"/>
                      <a:pt x="57267" y="91277"/>
                      <a:pt x="62216" y="94129"/>
                    </a:cubicBezTo>
                    <a:lnTo>
                      <a:pt x="65928" y="96221"/>
                    </a:lnTo>
                    <a:cubicBezTo>
                      <a:pt x="66974" y="96887"/>
                      <a:pt x="68021" y="97362"/>
                      <a:pt x="68973" y="98028"/>
                    </a:cubicBezTo>
                    <a:cubicBezTo>
                      <a:pt x="70971" y="99359"/>
                      <a:pt x="72875" y="100785"/>
                      <a:pt x="74588" y="102401"/>
                    </a:cubicBezTo>
                    <a:cubicBezTo>
                      <a:pt x="81535" y="108772"/>
                      <a:pt x="85913" y="117614"/>
                      <a:pt x="87055" y="126742"/>
                    </a:cubicBezTo>
                    <a:cubicBezTo>
                      <a:pt x="87245" y="127883"/>
                      <a:pt x="87245" y="129024"/>
                      <a:pt x="87340" y="130165"/>
                    </a:cubicBezTo>
                    <a:cubicBezTo>
                      <a:pt x="87340" y="131306"/>
                      <a:pt x="87340" y="132447"/>
                      <a:pt x="87340" y="133588"/>
                    </a:cubicBezTo>
                    <a:lnTo>
                      <a:pt x="86579" y="141479"/>
                    </a:lnTo>
                    <a:cubicBezTo>
                      <a:pt x="86579" y="141479"/>
                      <a:pt x="86579" y="142240"/>
                      <a:pt x="86579" y="142620"/>
                    </a:cubicBezTo>
                    <a:cubicBezTo>
                      <a:pt x="86579" y="142906"/>
                      <a:pt x="86579" y="143191"/>
                      <a:pt x="86484" y="143571"/>
                    </a:cubicBezTo>
                    <a:lnTo>
                      <a:pt x="86484" y="143571"/>
                    </a:lnTo>
                    <a:cubicBezTo>
                      <a:pt x="86198" y="148705"/>
                      <a:pt x="86008" y="153935"/>
                      <a:pt x="86389" y="159069"/>
                    </a:cubicBezTo>
                    <a:cubicBezTo>
                      <a:pt x="86579" y="164964"/>
                      <a:pt x="87531" y="170859"/>
                      <a:pt x="88768" y="176754"/>
                    </a:cubicBezTo>
                    <a:cubicBezTo>
                      <a:pt x="90195" y="182554"/>
                      <a:pt x="91813" y="188354"/>
                      <a:pt x="94192" y="193964"/>
                    </a:cubicBezTo>
                    <a:cubicBezTo>
                      <a:pt x="98856" y="205088"/>
                      <a:pt x="105613" y="215357"/>
                      <a:pt x="113892" y="224104"/>
                    </a:cubicBezTo>
                    <a:cubicBezTo>
                      <a:pt x="114939" y="225150"/>
                      <a:pt x="115891" y="226291"/>
                      <a:pt x="117033" y="227337"/>
                    </a:cubicBezTo>
                    <a:lnTo>
                      <a:pt x="120364" y="230284"/>
                    </a:lnTo>
                    <a:lnTo>
                      <a:pt x="123695" y="233232"/>
                    </a:lnTo>
                    <a:cubicBezTo>
                      <a:pt x="124837" y="234183"/>
                      <a:pt x="126074" y="235038"/>
                      <a:pt x="127216" y="235894"/>
                    </a:cubicBezTo>
                    <a:cubicBezTo>
                      <a:pt x="129595" y="237606"/>
                      <a:pt x="131879" y="239507"/>
                      <a:pt x="134449" y="241028"/>
                    </a:cubicBezTo>
                    <a:lnTo>
                      <a:pt x="141776" y="245592"/>
                    </a:lnTo>
                    <a:cubicBezTo>
                      <a:pt x="150151" y="250346"/>
                      <a:pt x="157099" y="257382"/>
                      <a:pt x="162142" y="265559"/>
                    </a:cubicBezTo>
                    <a:cubicBezTo>
                      <a:pt x="167186" y="273736"/>
                      <a:pt x="170137" y="283244"/>
                      <a:pt x="170612" y="292942"/>
                    </a:cubicBezTo>
                    <a:lnTo>
                      <a:pt x="170612" y="301119"/>
                    </a:lnTo>
                    <a:cubicBezTo>
                      <a:pt x="170612" y="301119"/>
                      <a:pt x="170803" y="303306"/>
                      <a:pt x="170803" y="303306"/>
                    </a:cubicBezTo>
                    <a:lnTo>
                      <a:pt x="170993" y="305493"/>
                    </a:lnTo>
                    <a:lnTo>
                      <a:pt x="171374" y="309962"/>
                    </a:lnTo>
                    <a:cubicBezTo>
                      <a:pt x="171754" y="312909"/>
                      <a:pt x="172230" y="315856"/>
                      <a:pt x="172801" y="318709"/>
                    </a:cubicBezTo>
                    <a:cubicBezTo>
                      <a:pt x="173563" y="321561"/>
                      <a:pt x="174038" y="324509"/>
                      <a:pt x="174990" y="327266"/>
                    </a:cubicBezTo>
                    <a:cubicBezTo>
                      <a:pt x="178321" y="338581"/>
                      <a:pt x="183650" y="349135"/>
                      <a:pt x="190122" y="358643"/>
                    </a:cubicBezTo>
                    <a:cubicBezTo>
                      <a:pt x="196593" y="368246"/>
                      <a:pt x="204492" y="376518"/>
                      <a:pt x="212772" y="384219"/>
                    </a:cubicBezTo>
                    <a:cubicBezTo>
                      <a:pt x="229712" y="399147"/>
                      <a:pt x="248840" y="411032"/>
                      <a:pt x="269111" y="420064"/>
                    </a:cubicBezTo>
                    <a:cubicBezTo>
                      <a:pt x="250839" y="407704"/>
                      <a:pt x="233328" y="394108"/>
                      <a:pt x="218863" y="378134"/>
                    </a:cubicBezTo>
                    <a:close/>
                  </a:path>
                </a:pathLst>
              </a:custGeom>
              <a:solidFill>
                <a:srgbClr val="E5ADAC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9" name="Freeform 223">
                <a:extLst>
                  <a:ext uri="{FF2B5EF4-FFF2-40B4-BE49-F238E27FC236}">
                    <a16:creationId xmlns:a16="http://schemas.microsoft.com/office/drawing/2014/main" id="{74C91FBB-E493-B729-9EE9-93648C8B8D53}"/>
                  </a:ext>
                </a:extLst>
              </p:cNvPr>
              <p:cNvSpPr/>
              <p:nvPr/>
            </p:nvSpPr>
            <p:spPr>
              <a:xfrm>
                <a:off x="-1205481" y="3027711"/>
                <a:ext cx="109537" cy="312908"/>
              </a:xfrm>
              <a:custGeom>
                <a:avLst/>
                <a:gdLst>
                  <a:gd name="connsiteX0" fmla="*/ 16748 w 109537"/>
                  <a:gd name="connsiteY0" fmla="*/ 83385 h 312908"/>
                  <a:gd name="connsiteX1" fmla="*/ 17414 w 109537"/>
                  <a:gd name="connsiteY1" fmla="*/ 80818 h 312908"/>
                  <a:gd name="connsiteX2" fmla="*/ 18271 w 109537"/>
                  <a:gd name="connsiteY2" fmla="*/ 78156 h 312908"/>
                  <a:gd name="connsiteX3" fmla="*/ 22078 w 109537"/>
                  <a:gd name="connsiteY3" fmla="*/ 67792 h 312908"/>
                  <a:gd name="connsiteX4" fmla="*/ 33117 w 109537"/>
                  <a:gd name="connsiteY4" fmla="*/ 48586 h 312908"/>
                  <a:gd name="connsiteX5" fmla="*/ 48249 w 109537"/>
                  <a:gd name="connsiteY5" fmla="*/ 32042 h 312908"/>
                  <a:gd name="connsiteX6" fmla="*/ 66616 w 109537"/>
                  <a:gd name="connsiteY6" fmla="*/ 18446 h 312908"/>
                  <a:gd name="connsiteX7" fmla="*/ 87268 w 109537"/>
                  <a:gd name="connsiteY7" fmla="*/ 7797 h 312908"/>
                  <a:gd name="connsiteX8" fmla="*/ 98212 w 109537"/>
                  <a:gd name="connsiteY8" fmla="*/ 3518 h 312908"/>
                  <a:gd name="connsiteX9" fmla="*/ 109537 w 109537"/>
                  <a:gd name="connsiteY9" fmla="*/ 0 h 312908"/>
                  <a:gd name="connsiteX10" fmla="*/ 85935 w 109537"/>
                  <a:gd name="connsiteY10" fmla="*/ 3803 h 312908"/>
                  <a:gd name="connsiteX11" fmla="*/ 63190 w 109537"/>
                  <a:gd name="connsiteY11" fmla="*/ 11885 h 312908"/>
                  <a:gd name="connsiteX12" fmla="*/ 23886 w 109537"/>
                  <a:gd name="connsiteY12" fmla="*/ 41170 h 312908"/>
                  <a:gd name="connsiteX13" fmla="*/ 9991 w 109537"/>
                  <a:gd name="connsiteY13" fmla="*/ 62087 h 312908"/>
                  <a:gd name="connsiteX14" fmla="*/ 5043 w 109537"/>
                  <a:gd name="connsiteY14" fmla="*/ 73687 h 312908"/>
                  <a:gd name="connsiteX15" fmla="*/ 3996 w 109537"/>
                  <a:gd name="connsiteY15" fmla="*/ 76635 h 312908"/>
                  <a:gd name="connsiteX16" fmla="*/ 3044 w 109537"/>
                  <a:gd name="connsiteY16" fmla="*/ 79772 h 312908"/>
                  <a:gd name="connsiteX17" fmla="*/ 1521 w 109537"/>
                  <a:gd name="connsiteY17" fmla="*/ 86048 h 312908"/>
                  <a:gd name="connsiteX18" fmla="*/ 570 w 109537"/>
                  <a:gd name="connsiteY18" fmla="*/ 111909 h 312908"/>
                  <a:gd name="connsiteX19" fmla="*/ 7898 w 109537"/>
                  <a:gd name="connsiteY19" fmla="*/ 136820 h 312908"/>
                  <a:gd name="connsiteX20" fmla="*/ 10943 w 109537"/>
                  <a:gd name="connsiteY20" fmla="*/ 142620 h 312908"/>
                  <a:gd name="connsiteX21" fmla="*/ 14464 w 109537"/>
                  <a:gd name="connsiteY21" fmla="*/ 148135 h 312908"/>
                  <a:gd name="connsiteX22" fmla="*/ 18461 w 109537"/>
                  <a:gd name="connsiteY22" fmla="*/ 153269 h 312908"/>
                  <a:gd name="connsiteX23" fmla="*/ 22268 w 109537"/>
                  <a:gd name="connsiteY23" fmla="*/ 157738 h 312908"/>
                  <a:gd name="connsiteX24" fmla="*/ 33688 w 109537"/>
                  <a:gd name="connsiteY24" fmla="*/ 176184 h 312908"/>
                  <a:gd name="connsiteX25" fmla="*/ 47297 w 109537"/>
                  <a:gd name="connsiteY25" fmla="*/ 219540 h 312908"/>
                  <a:gd name="connsiteX26" fmla="*/ 57480 w 109537"/>
                  <a:gd name="connsiteY26" fmla="*/ 312909 h 312908"/>
                  <a:gd name="connsiteX27" fmla="*/ 59098 w 109537"/>
                  <a:gd name="connsiteY27" fmla="*/ 217544 h 312908"/>
                  <a:gd name="connsiteX28" fmla="*/ 54625 w 109537"/>
                  <a:gd name="connsiteY28" fmla="*/ 193678 h 312908"/>
                  <a:gd name="connsiteX29" fmla="*/ 46821 w 109537"/>
                  <a:gd name="connsiteY29" fmla="*/ 170194 h 312908"/>
                  <a:gd name="connsiteX30" fmla="*/ 33879 w 109537"/>
                  <a:gd name="connsiteY30" fmla="*/ 148230 h 312908"/>
                  <a:gd name="connsiteX31" fmla="*/ 30072 w 109537"/>
                  <a:gd name="connsiteY31" fmla="*/ 143666 h 312908"/>
                  <a:gd name="connsiteX32" fmla="*/ 26836 w 109537"/>
                  <a:gd name="connsiteY32" fmla="*/ 139483 h 312908"/>
                  <a:gd name="connsiteX33" fmla="*/ 23981 w 109537"/>
                  <a:gd name="connsiteY33" fmla="*/ 135014 h 312908"/>
                  <a:gd name="connsiteX34" fmla="*/ 21507 w 109537"/>
                  <a:gd name="connsiteY34" fmla="*/ 130355 h 312908"/>
                  <a:gd name="connsiteX35" fmla="*/ 15511 w 109537"/>
                  <a:gd name="connsiteY35" fmla="*/ 88900 h 312908"/>
                  <a:gd name="connsiteX36" fmla="*/ 16558 w 109537"/>
                  <a:gd name="connsiteY36" fmla="*/ 83671 h 312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109537" h="312908">
                    <a:moveTo>
                      <a:pt x="16748" y="83385"/>
                    </a:moveTo>
                    <a:lnTo>
                      <a:pt x="17414" y="80818"/>
                    </a:lnTo>
                    <a:lnTo>
                      <a:pt x="18271" y="78156"/>
                    </a:lnTo>
                    <a:cubicBezTo>
                      <a:pt x="19318" y="74638"/>
                      <a:pt x="20650" y="71215"/>
                      <a:pt x="22078" y="67792"/>
                    </a:cubicBezTo>
                    <a:cubicBezTo>
                      <a:pt x="25028" y="61041"/>
                      <a:pt x="28739" y="54576"/>
                      <a:pt x="33117" y="48586"/>
                    </a:cubicBezTo>
                    <a:cubicBezTo>
                      <a:pt x="37495" y="42596"/>
                      <a:pt x="42634" y="37081"/>
                      <a:pt x="48249" y="32042"/>
                    </a:cubicBezTo>
                    <a:cubicBezTo>
                      <a:pt x="53864" y="27003"/>
                      <a:pt x="60050" y="22439"/>
                      <a:pt x="66616" y="18446"/>
                    </a:cubicBezTo>
                    <a:cubicBezTo>
                      <a:pt x="73088" y="14357"/>
                      <a:pt x="80035" y="10839"/>
                      <a:pt x="87268" y="7797"/>
                    </a:cubicBezTo>
                    <a:cubicBezTo>
                      <a:pt x="90884" y="6275"/>
                      <a:pt x="94501" y="4849"/>
                      <a:pt x="98212" y="3518"/>
                    </a:cubicBezTo>
                    <a:cubicBezTo>
                      <a:pt x="101924" y="2187"/>
                      <a:pt x="105635" y="1046"/>
                      <a:pt x="109537" y="0"/>
                    </a:cubicBezTo>
                    <a:cubicBezTo>
                      <a:pt x="101638" y="380"/>
                      <a:pt x="93739" y="1807"/>
                      <a:pt x="85935" y="3803"/>
                    </a:cubicBezTo>
                    <a:cubicBezTo>
                      <a:pt x="78132" y="5800"/>
                      <a:pt x="70518" y="8557"/>
                      <a:pt x="63190" y="11885"/>
                    </a:cubicBezTo>
                    <a:cubicBezTo>
                      <a:pt x="48534" y="18731"/>
                      <a:pt x="34735" y="28429"/>
                      <a:pt x="23886" y="41170"/>
                    </a:cubicBezTo>
                    <a:cubicBezTo>
                      <a:pt x="18461" y="47540"/>
                      <a:pt x="13703" y="54576"/>
                      <a:pt x="9991" y="62087"/>
                    </a:cubicBezTo>
                    <a:cubicBezTo>
                      <a:pt x="8183" y="65891"/>
                      <a:pt x="6375" y="69694"/>
                      <a:pt x="5043" y="73687"/>
                    </a:cubicBezTo>
                    <a:lnTo>
                      <a:pt x="3996" y="76635"/>
                    </a:lnTo>
                    <a:lnTo>
                      <a:pt x="3044" y="79772"/>
                    </a:lnTo>
                    <a:cubicBezTo>
                      <a:pt x="2378" y="81864"/>
                      <a:pt x="1997" y="83956"/>
                      <a:pt x="1521" y="86048"/>
                    </a:cubicBezTo>
                    <a:cubicBezTo>
                      <a:pt x="-192" y="94510"/>
                      <a:pt x="-382" y="103257"/>
                      <a:pt x="570" y="111909"/>
                    </a:cubicBezTo>
                    <a:cubicBezTo>
                      <a:pt x="1617" y="120562"/>
                      <a:pt x="4186" y="128929"/>
                      <a:pt x="7898" y="136820"/>
                    </a:cubicBezTo>
                    <a:cubicBezTo>
                      <a:pt x="8754" y="138817"/>
                      <a:pt x="9896" y="140624"/>
                      <a:pt x="10943" y="142620"/>
                    </a:cubicBezTo>
                    <a:cubicBezTo>
                      <a:pt x="12085" y="144427"/>
                      <a:pt x="13227" y="146328"/>
                      <a:pt x="14464" y="148135"/>
                    </a:cubicBezTo>
                    <a:cubicBezTo>
                      <a:pt x="15797" y="149846"/>
                      <a:pt x="17034" y="151653"/>
                      <a:pt x="18461" y="153269"/>
                    </a:cubicBezTo>
                    <a:lnTo>
                      <a:pt x="22268" y="157738"/>
                    </a:lnTo>
                    <a:cubicBezTo>
                      <a:pt x="26836" y="163063"/>
                      <a:pt x="30453" y="169433"/>
                      <a:pt x="33688" y="176184"/>
                    </a:cubicBezTo>
                    <a:cubicBezTo>
                      <a:pt x="40064" y="189590"/>
                      <a:pt x="44062" y="204518"/>
                      <a:pt x="47297" y="219540"/>
                    </a:cubicBezTo>
                    <a:cubicBezTo>
                      <a:pt x="53388" y="249871"/>
                      <a:pt x="55482" y="281247"/>
                      <a:pt x="57480" y="312909"/>
                    </a:cubicBezTo>
                    <a:cubicBezTo>
                      <a:pt x="61858" y="281533"/>
                      <a:pt x="63190" y="249586"/>
                      <a:pt x="59098" y="217544"/>
                    </a:cubicBezTo>
                    <a:cubicBezTo>
                      <a:pt x="58051" y="209557"/>
                      <a:pt x="56719" y="201570"/>
                      <a:pt x="54625" y="193678"/>
                    </a:cubicBezTo>
                    <a:cubicBezTo>
                      <a:pt x="52722" y="185692"/>
                      <a:pt x="50152" y="177895"/>
                      <a:pt x="46821" y="170194"/>
                    </a:cubicBezTo>
                    <a:cubicBezTo>
                      <a:pt x="43491" y="162492"/>
                      <a:pt x="39398" y="155076"/>
                      <a:pt x="33879" y="148230"/>
                    </a:cubicBezTo>
                    <a:lnTo>
                      <a:pt x="30072" y="143666"/>
                    </a:lnTo>
                    <a:cubicBezTo>
                      <a:pt x="28930" y="142335"/>
                      <a:pt x="27883" y="140814"/>
                      <a:pt x="26836" y="139483"/>
                    </a:cubicBezTo>
                    <a:cubicBezTo>
                      <a:pt x="25789" y="138056"/>
                      <a:pt x="24933" y="136535"/>
                      <a:pt x="23981" y="135014"/>
                    </a:cubicBezTo>
                    <a:cubicBezTo>
                      <a:pt x="23220" y="133398"/>
                      <a:pt x="22268" y="131971"/>
                      <a:pt x="21507" y="130355"/>
                    </a:cubicBezTo>
                    <a:cubicBezTo>
                      <a:pt x="15321" y="117614"/>
                      <a:pt x="13227" y="102877"/>
                      <a:pt x="15511" y="88900"/>
                    </a:cubicBezTo>
                    <a:cubicBezTo>
                      <a:pt x="15892" y="87189"/>
                      <a:pt x="16082" y="85382"/>
                      <a:pt x="16558" y="83671"/>
                    </a:cubicBezTo>
                    <a:close/>
                  </a:path>
                </a:pathLst>
              </a:custGeom>
              <a:solidFill>
                <a:srgbClr val="E5ADAC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0" name="Freeform 224">
                <a:extLst>
                  <a:ext uri="{FF2B5EF4-FFF2-40B4-BE49-F238E27FC236}">
                    <a16:creationId xmlns:a16="http://schemas.microsoft.com/office/drawing/2014/main" id="{D6672E5B-7F26-86B1-510D-DCEB3034737C}"/>
                  </a:ext>
                </a:extLst>
              </p:cNvPr>
              <p:cNvSpPr/>
              <p:nvPr/>
            </p:nvSpPr>
            <p:spPr>
              <a:xfrm>
                <a:off x="-1434266" y="2444679"/>
                <a:ext cx="1111656" cy="396579"/>
              </a:xfrm>
              <a:custGeom>
                <a:avLst/>
                <a:gdLst>
                  <a:gd name="connsiteX0" fmla="*/ 27599 w 1111656"/>
                  <a:gd name="connsiteY0" fmla="*/ 322322 h 396579"/>
                  <a:gd name="connsiteX1" fmla="*/ 48726 w 1111656"/>
                  <a:gd name="connsiteY1" fmla="*/ 288759 h 396579"/>
                  <a:gd name="connsiteX2" fmla="*/ 54817 w 1111656"/>
                  <a:gd name="connsiteY2" fmla="*/ 280962 h 396579"/>
                  <a:gd name="connsiteX3" fmla="*/ 57862 w 1111656"/>
                  <a:gd name="connsiteY3" fmla="*/ 277064 h 396579"/>
                  <a:gd name="connsiteX4" fmla="*/ 61193 w 1111656"/>
                  <a:gd name="connsiteY4" fmla="*/ 273356 h 396579"/>
                  <a:gd name="connsiteX5" fmla="*/ 67855 w 1111656"/>
                  <a:gd name="connsiteY5" fmla="*/ 266034 h 396579"/>
                  <a:gd name="connsiteX6" fmla="*/ 74897 w 1111656"/>
                  <a:gd name="connsiteY6" fmla="*/ 259189 h 396579"/>
                  <a:gd name="connsiteX7" fmla="*/ 82225 w 1111656"/>
                  <a:gd name="connsiteY7" fmla="*/ 252628 h 396579"/>
                  <a:gd name="connsiteX8" fmla="*/ 89743 w 1111656"/>
                  <a:gd name="connsiteY8" fmla="*/ 246258 h 396579"/>
                  <a:gd name="connsiteX9" fmla="*/ 105636 w 1111656"/>
                  <a:gd name="connsiteY9" fmla="*/ 234943 h 396579"/>
                  <a:gd name="connsiteX10" fmla="*/ 113916 w 1111656"/>
                  <a:gd name="connsiteY10" fmla="*/ 229714 h 396579"/>
                  <a:gd name="connsiteX11" fmla="*/ 122481 w 1111656"/>
                  <a:gd name="connsiteY11" fmla="*/ 225055 h 396579"/>
                  <a:gd name="connsiteX12" fmla="*/ 126764 w 1111656"/>
                  <a:gd name="connsiteY12" fmla="*/ 222773 h 396579"/>
                  <a:gd name="connsiteX13" fmla="*/ 131237 w 1111656"/>
                  <a:gd name="connsiteY13" fmla="*/ 220776 h 396579"/>
                  <a:gd name="connsiteX14" fmla="*/ 140182 w 1111656"/>
                  <a:gd name="connsiteY14" fmla="*/ 216783 h 396579"/>
                  <a:gd name="connsiteX15" fmla="*/ 215936 w 1111656"/>
                  <a:gd name="connsiteY15" fmla="*/ 199478 h 396579"/>
                  <a:gd name="connsiteX16" fmla="*/ 294259 w 1111656"/>
                  <a:gd name="connsiteY16" fmla="*/ 202996 h 396579"/>
                  <a:gd name="connsiteX17" fmla="*/ 303966 w 1111656"/>
                  <a:gd name="connsiteY17" fmla="*/ 204422 h 396579"/>
                  <a:gd name="connsiteX18" fmla="*/ 308820 w 1111656"/>
                  <a:gd name="connsiteY18" fmla="*/ 205278 h 396579"/>
                  <a:gd name="connsiteX19" fmla="*/ 313674 w 1111656"/>
                  <a:gd name="connsiteY19" fmla="*/ 206229 h 396579"/>
                  <a:gd name="connsiteX20" fmla="*/ 332993 w 1111656"/>
                  <a:gd name="connsiteY20" fmla="*/ 210127 h 396579"/>
                  <a:gd name="connsiteX21" fmla="*/ 376104 w 1111656"/>
                  <a:gd name="connsiteY21" fmla="*/ 213170 h 396579"/>
                  <a:gd name="connsiteX22" fmla="*/ 386858 w 1111656"/>
                  <a:gd name="connsiteY22" fmla="*/ 211839 h 396579"/>
                  <a:gd name="connsiteX23" fmla="*/ 397517 w 1111656"/>
                  <a:gd name="connsiteY23" fmla="*/ 209652 h 396579"/>
                  <a:gd name="connsiteX24" fmla="*/ 418073 w 1111656"/>
                  <a:gd name="connsiteY24" fmla="*/ 202616 h 396579"/>
                  <a:gd name="connsiteX25" fmla="*/ 454903 w 1111656"/>
                  <a:gd name="connsiteY25" fmla="*/ 179607 h 396579"/>
                  <a:gd name="connsiteX26" fmla="*/ 458900 w 1111656"/>
                  <a:gd name="connsiteY26" fmla="*/ 175898 h 396579"/>
                  <a:gd name="connsiteX27" fmla="*/ 462802 w 1111656"/>
                  <a:gd name="connsiteY27" fmla="*/ 172095 h 396579"/>
                  <a:gd name="connsiteX28" fmla="*/ 470035 w 1111656"/>
                  <a:gd name="connsiteY28" fmla="*/ 164394 h 396579"/>
                  <a:gd name="connsiteX29" fmla="*/ 476696 w 1111656"/>
                  <a:gd name="connsiteY29" fmla="*/ 157263 h 396579"/>
                  <a:gd name="connsiteX30" fmla="*/ 483548 w 1111656"/>
                  <a:gd name="connsiteY30" fmla="*/ 150322 h 396579"/>
                  <a:gd name="connsiteX31" fmla="*/ 512765 w 1111656"/>
                  <a:gd name="connsiteY31" fmla="*/ 124365 h 396579"/>
                  <a:gd name="connsiteX32" fmla="*/ 578431 w 1111656"/>
                  <a:gd name="connsiteY32" fmla="*/ 82625 h 396579"/>
                  <a:gd name="connsiteX33" fmla="*/ 614499 w 1111656"/>
                  <a:gd name="connsiteY33" fmla="*/ 67887 h 396579"/>
                  <a:gd name="connsiteX34" fmla="*/ 652091 w 1111656"/>
                  <a:gd name="connsiteY34" fmla="*/ 57619 h 396579"/>
                  <a:gd name="connsiteX35" fmla="*/ 729843 w 1111656"/>
                  <a:gd name="connsiteY35" fmla="*/ 50297 h 396579"/>
                  <a:gd name="connsiteX36" fmla="*/ 739645 w 1111656"/>
                  <a:gd name="connsiteY36" fmla="*/ 50488 h 396579"/>
                  <a:gd name="connsiteX37" fmla="*/ 749448 w 1111656"/>
                  <a:gd name="connsiteY37" fmla="*/ 51058 h 396579"/>
                  <a:gd name="connsiteX38" fmla="*/ 769052 w 1111656"/>
                  <a:gd name="connsiteY38" fmla="*/ 52770 h 396579"/>
                  <a:gd name="connsiteX39" fmla="*/ 788562 w 1111656"/>
                  <a:gd name="connsiteY39" fmla="*/ 55337 h 396579"/>
                  <a:gd name="connsiteX40" fmla="*/ 807976 w 1111656"/>
                  <a:gd name="connsiteY40" fmla="*/ 58855 h 396579"/>
                  <a:gd name="connsiteX41" fmla="*/ 817683 w 1111656"/>
                  <a:gd name="connsiteY41" fmla="*/ 60946 h 396579"/>
                  <a:gd name="connsiteX42" fmla="*/ 827295 w 1111656"/>
                  <a:gd name="connsiteY42" fmla="*/ 63228 h 396579"/>
                  <a:gd name="connsiteX43" fmla="*/ 836907 w 1111656"/>
                  <a:gd name="connsiteY43" fmla="*/ 65700 h 396579"/>
                  <a:gd name="connsiteX44" fmla="*/ 846709 w 1111656"/>
                  <a:gd name="connsiteY44" fmla="*/ 68268 h 396579"/>
                  <a:gd name="connsiteX45" fmla="*/ 887441 w 1111656"/>
                  <a:gd name="connsiteY45" fmla="*/ 75589 h 396579"/>
                  <a:gd name="connsiteX46" fmla="*/ 928744 w 1111656"/>
                  <a:gd name="connsiteY46" fmla="*/ 76540 h 396579"/>
                  <a:gd name="connsiteX47" fmla="*/ 941877 w 1111656"/>
                  <a:gd name="connsiteY47" fmla="*/ 75494 h 396579"/>
                  <a:gd name="connsiteX48" fmla="*/ 949300 w 1111656"/>
                  <a:gd name="connsiteY48" fmla="*/ 77205 h 396579"/>
                  <a:gd name="connsiteX49" fmla="*/ 961196 w 1111656"/>
                  <a:gd name="connsiteY49" fmla="*/ 80533 h 396579"/>
                  <a:gd name="connsiteX50" fmla="*/ 984513 w 1111656"/>
                  <a:gd name="connsiteY50" fmla="*/ 88995 h 396579"/>
                  <a:gd name="connsiteX51" fmla="*/ 1028480 w 1111656"/>
                  <a:gd name="connsiteY51" fmla="*/ 112480 h 396579"/>
                  <a:gd name="connsiteX52" fmla="*/ 1048561 w 1111656"/>
                  <a:gd name="connsiteY52" fmla="*/ 127407 h 396579"/>
                  <a:gd name="connsiteX53" fmla="*/ 1066928 w 1111656"/>
                  <a:gd name="connsiteY53" fmla="*/ 144427 h 396579"/>
                  <a:gd name="connsiteX54" fmla="*/ 1097667 w 1111656"/>
                  <a:gd name="connsiteY54" fmla="*/ 184170 h 396579"/>
                  <a:gd name="connsiteX55" fmla="*/ 1069022 w 1111656"/>
                  <a:gd name="connsiteY55" fmla="*/ 142525 h 396579"/>
                  <a:gd name="connsiteX56" fmla="*/ 1051321 w 1111656"/>
                  <a:gd name="connsiteY56" fmla="*/ 124270 h 396579"/>
                  <a:gd name="connsiteX57" fmla="*/ 1031716 w 1111656"/>
                  <a:gd name="connsiteY57" fmla="*/ 107916 h 396579"/>
                  <a:gd name="connsiteX58" fmla="*/ 988034 w 1111656"/>
                  <a:gd name="connsiteY58" fmla="*/ 81389 h 396579"/>
                  <a:gd name="connsiteX59" fmla="*/ 966050 w 1111656"/>
                  <a:gd name="connsiteY59" fmla="*/ 71976 h 396579"/>
                  <a:gd name="connsiteX60" fmla="*/ 969476 w 1111656"/>
                  <a:gd name="connsiteY60" fmla="*/ 71405 h 396579"/>
                  <a:gd name="connsiteX61" fmla="*/ 1009256 w 1111656"/>
                  <a:gd name="connsiteY61" fmla="*/ 62373 h 396579"/>
                  <a:gd name="connsiteX62" fmla="*/ 1047704 w 1111656"/>
                  <a:gd name="connsiteY62" fmla="*/ 48681 h 396579"/>
                  <a:gd name="connsiteX63" fmla="*/ 1083011 w 1111656"/>
                  <a:gd name="connsiteY63" fmla="*/ 28429 h 396579"/>
                  <a:gd name="connsiteX64" fmla="*/ 1111657 w 1111656"/>
                  <a:gd name="connsiteY64" fmla="*/ 0 h 396579"/>
                  <a:gd name="connsiteX65" fmla="*/ 1081203 w 1111656"/>
                  <a:gd name="connsiteY65" fmla="*/ 25767 h 396579"/>
                  <a:gd name="connsiteX66" fmla="*/ 1045515 w 1111656"/>
                  <a:gd name="connsiteY66" fmla="*/ 43166 h 396579"/>
                  <a:gd name="connsiteX67" fmla="*/ 968049 w 1111656"/>
                  <a:gd name="connsiteY67" fmla="*/ 60851 h 396579"/>
                  <a:gd name="connsiteX68" fmla="*/ 948254 w 1111656"/>
                  <a:gd name="connsiteY68" fmla="*/ 62848 h 396579"/>
                  <a:gd name="connsiteX69" fmla="*/ 928554 w 1111656"/>
                  <a:gd name="connsiteY69" fmla="*/ 63799 h 396579"/>
                  <a:gd name="connsiteX70" fmla="*/ 889440 w 1111656"/>
                  <a:gd name="connsiteY70" fmla="*/ 61137 h 396579"/>
                  <a:gd name="connsiteX71" fmla="*/ 851182 w 1111656"/>
                  <a:gd name="connsiteY71" fmla="*/ 52865 h 396579"/>
                  <a:gd name="connsiteX72" fmla="*/ 831768 w 1111656"/>
                  <a:gd name="connsiteY72" fmla="*/ 47160 h 396579"/>
                  <a:gd name="connsiteX73" fmla="*/ 821871 w 1111656"/>
                  <a:gd name="connsiteY73" fmla="*/ 44498 h 396579"/>
                  <a:gd name="connsiteX74" fmla="*/ 811973 w 1111656"/>
                  <a:gd name="connsiteY74" fmla="*/ 42025 h 396579"/>
                  <a:gd name="connsiteX75" fmla="*/ 791893 w 1111656"/>
                  <a:gd name="connsiteY75" fmla="*/ 37747 h 396579"/>
                  <a:gd name="connsiteX76" fmla="*/ 771622 w 1111656"/>
                  <a:gd name="connsiteY76" fmla="*/ 34419 h 396579"/>
                  <a:gd name="connsiteX77" fmla="*/ 761439 w 1111656"/>
                  <a:gd name="connsiteY77" fmla="*/ 33183 h 396579"/>
                  <a:gd name="connsiteX78" fmla="*/ 756300 w 1111656"/>
                  <a:gd name="connsiteY78" fmla="*/ 32613 h 396579"/>
                  <a:gd name="connsiteX79" fmla="*/ 751161 w 1111656"/>
                  <a:gd name="connsiteY79" fmla="*/ 32232 h 396579"/>
                  <a:gd name="connsiteX80" fmla="*/ 740883 w 1111656"/>
                  <a:gd name="connsiteY80" fmla="*/ 31376 h 396579"/>
                  <a:gd name="connsiteX81" fmla="*/ 730604 w 1111656"/>
                  <a:gd name="connsiteY81" fmla="*/ 30901 h 396579"/>
                  <a:gd name="connsiteX82" fmla="*/ 648189 w 1111656"/>
                  <a:gd name="connsiteY82" fmla="*/ 37081 h 396579"/>
                  <a:gd name="connsiteX83" fmla="*/ 499251 w 1111656"/>
                  <a:gd name="connsiteY83" fmla="*/ 107060 h 396579"/>
                  <a:gd name="connsiteX84" fmla="*/ 468512 w 1111656"/>
                  <a:gd name="connsiteY84" fmla="*/ 134824 h 396579"/>
                  <a:gd name="connsiteX85" fmla="*/ 461279 w 1111656"/>
                  <a:gd name="connsiteY85" fmla="*/ 142240 h 396579"/>
                  <a:gd name="connsiteX86" fmla="*/ 454237 w 1111656"/>
                  <a:gd name="connsiteY86" fmla="*/ 149846 h 396579"/>
                  <a:gd name="connsiteX87" fmla="*/ 447670 w 1111656"/>
                  <a:gd name="connsiteY87" fmla="*/ 156882 h 396579"/>
                  <a:gd name="connsiteX88" fmla="*/ 444339 w 1111656"/>
                  <a:gd name="connsiteY88" fmla="*/ 160115 h 396579"/>
                  <a:gd name="connsiteX89" fmla="*/ 440913 w 1111656"/>
                  <a:gd name="connsiteY89" fmla="*/ 163253 h 396579"/>
                  <a:gd name="connsiteX90" fmla="*/ 374200 w 1111656"/>
                  <a:gd name="connsiteY90" fmla="*/ 192252 h 396579"/>
                  <a:gd name="connsiteX91" fmla="*/ 337275 w 1111656"/>
                  <a:gd name="connsiteY91" fmla="*/ 190351 h 396579"/>
                  <a:gd name="connsiteX92" fmla="*/ 317100 w 1111656"/>
                  <a:gd name="connsiteY92" fmla="*/ 186642 h 396579"/>
                  <a:gd name="connsiteX93" fmla="*/ 312056 w 1111656"/>
                  <a:gd name="connsiteY93" fmla="*/ 185692 h 396579"/>
                  <a:gd name="connsiteX94" fmla="*/ 307012 w 1111656"/>
                  <a:gd name="connsiteY94" fmla="*/ 184931 h 396579"/>
                  <a:gd name="connsiteX95" fmla="*/ 296829 w 1111656"/>
                  <a:gd name="connsiteY95" fmla="*/ 183695 h 396579"/>
                  <a:gd name="connsiteX96" fmla="*/ 255812 w 1111656"/>
                  <a:gd name="connsiteY96" fmla="*/ 180462 h 396579"/>
                  <a:gd name="connsiteX97" fmla="*/ 235160 w 1111656"/>
                  <a:gd name="connsiteY97" fmla="*/ 180652 h 396579"/>
                  <a:gd name="connsiteX98" fmla="*/ 214509 w 1111656"/>
                  <a:gd name="connsiteY98" fmla="*/ 182174 h 396579"/>
                  <a:gd name="connsiteX99" fmla="*/ 211939 w 1111656"/>
                  <a:gd name="connsiteY99" fmla="*/ 182364 h 396579"/>
                  <a:gd name="connsiteX100" fmla="*/ 209370 w 1111656"/>
                  <a:gd name="connsiteY100" fmla="*/ 182744 h 396579"/>
                  <a:gd name="connsiteX101" fmla="*/ 204231 w 1111656"/>
                  <a:gd name="connsiteY101" fmla="*/ 183505 h 396579"/>
                  <a:gd name="connsiteX102" fmla="*/ 193952 w 1111656"/>
                  <a:gd name="connsiteY102" fmla="*/ 185026 h 396579"/>
                  <a:gd name="connsiteX103" fmla="*/ 183769 w 1111656"/>
                  <a:gd name="connsiteY103" fmla="*/ 187118 h 396579"/>
                  <a:gd name="connsiteX104" fmla="*/ 173682 w 1111656"/>
                  <a:gd name="connsiteY104" fmla="*/ 189400 h 396579"/>
                  <a:gd name="connsiteX105" fmla="*/ 168638 w 1111656"/>
                  <a:gd name="connsiteY105" fmla="*/ 190731 h 396579"/>
                  <a:gd name="connsiteX106" fmla="*/ 163689 w 1111656"/>
                  <a:gd name="connsiteY106" fmla="*/ 192252 h 396579"/>
                  <a:gd name="connsiteX107" fmla="*/ 153791 w 1111656"/>
                  <a:gd name="connsiteY107" fmla="*/ 195295 h 396579"/>
                  <a:gd name="connsiteX108" fmla="*/ 144084 w 1111656"/>
                  <a:gd name="connsiteY108" fmla="*/ 199098 h 396579"/>
                  <a:gd name="connsiteX109" fmla="*/ 139231 w 1111656"/>
                  <a:gd name="connsiteY109" fmla="*/ 201000 h 396579"/>
                  <a:gd name="connsiteX110" fmla="*/ 134472 w 1111656"/>
                  <a:gd name="connsiteY110" fmla="*/ 203091 h 396579"/>
                  <a:gd name="connsiteX111" fmla="*/ 125146 w 1111656"/>
                  <a:gd name="connsiteY111" fmla="*/ 207750 h 396579"/>
                  <a:gd name="connsiteX112" fmla="*/ 120483 w 1111656"/>
                  <a:gd name="connsiteY112" fmla="*/ 210127 h 396579"/>
                  <a:gd name="connsiteX113" fmla="*/ 116010 w 1111656"/>
                  <a:gd name="connsiteY113" fmla="*/ 212790 h 396579"/>
                  <a:gd name="connsiteX114" fmla="*/ 107064 w 1111656"/>
                  <a:gd name="connsiteY114" fmla="*/ 218114 h 396579"/>
                  <a:gd name="connsiteX115" fmla="*/ 98499 w 1111656"/>
                  <a:gd name="connsiteY115" fmla="*/ 224009 h 396579"/>
                  <a:gd name="connsiteX116" fmla="*/ 82225 w 1111656"/>
                  <a:gd name="connsiteY116" fmla="*/ 236750 h 396579"/>
                  <a:gd name="connsiteX117" fmla="*/ 74612 w 1111656"/>
                  <a:gd name="connsiteY117" fmla="*/ 243786 h 396579"/>
                  <a:gd name="connsiteX118" fmla="*/ 67284 w 1111656"/>
                  <a:gd name="connsiteY118" fmla="*/ 251107 h 396579"/>
                  <a:gd name="connsiteX119" fmla="*/ 60336 w 1111656"/>
                  <a:gd name="connsiteY119" fmla="*/ 258713 h 396579"/>
                  <a:gd name="connsiteX120" fmla="*/ 53865 w 1111656"/>
                  <a:gd name="connsiteY120" fmla="*/ 266700 h 396579"/>
                  <a:gd name="connsiteX121" fmla="*/ 50629 w 1111656"/>
                  <a:gd name="connsiteY121" fmla="*/ 270693 h 396579"/>
                  <a:gd name="connsiteX122" fmla="*/ 47679 w 1111656"/>
                  <a:gd name="connsiteY122" fmla="*/ 274877 h 396579"/>
                  <a:gd name="connsiteX123" fmla="*/ 41779 w 1111656"/>
                  <a:gd name="connsiteY123" fmla="*/ 283244 h 396579"/>
                  <a:gd name="connsiteX124" fmla="*/ 22079 w 1111656"/>
                  <a:gd name="connsiteY124" fmla="*/ 318994 h 396579"/>
                  <a:gd name="connsiteX125" fmla="*/ 0 w 1111656"/>
                  <a:gd name="connsiteY125" fmla="*/ 396580 h 396579"/>
                  <a:gd name="connsiteX126" fmla="*/ 11230 w 1111656"/>
                  <a:gd name="connsiteY126" fmla="*/ 358072 h 396579"/>
                  <a:gd name="connsiteX127" fmla="*/ 27599 w 1111656"/>
                  <a:gd name="connsiteY127" fmla="*/ 321656 h 396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1111656" h="396579">
                    <a:moveTo>
                      <a:pt x="27599" y="322322"/>
                    </a:moveTo>
                    <a:cubicBezTo>
                      <a:pt x="33975" y="310627"/>
                      <a:pt x="40827" y="299313"/>
                      <a:pt x="48726" y="288759"/>
                    </a:cubicBezTo>
                    <a:cubicBezTo>
                      <a:pt x="50629" y="286096"/>
                      <a:pt x="52818" y="283624"/>
                      <a:pt x="54817" y="280962"/>
                    </a:cubicBezTo>
                    <a:lnTo>
                      <a:pt x="57862" y="277064"/>
                    </a:lnTo>
                    <a:cubicBezTo>
                      <a:pt x="58909" y="275828"/>
                      <a:pt x="60051" y="274592"/>
                      <a:pt x="61193" y="273356"/>
                    </a:cubicBezTo>
                    <a:cubicBezTo>
                      <a:pt x="63382" y="270884"/>
                      <a:pt x="65571" y="268411"/>
                      <a:pt x="67855" y="266034"/>
                    </a:cubicBezTo>
                    <a:lnTo>
                      <a:pt x="74897" y="259189"/>
                    </a:lnTo>
                    <a:cubicBezTo>
                      <a:pt x="77181" y="256812"/>
                      <a:pt x="79751" y="254720"/>
                      <a:pt x="82225" y="252628"/>
                    </a:cubicBezTo>
                    <a:cubicBezTo>
                      <a:pt x="84699" y="250536"/>
                      <a:pt x="87079" y="248254"/>
                      <a:pt x="89743" y="246258"/>
                    </a:cubicBezTo>
                    <a:cubicBezTo>
                      <a:pt x="94978" y="242359"/>
                      <a:pt x="100021" y="238271"/>
                      <a:pt x="105636" y="234943"/>
                    </a:cubicBezTo>
                    <a:cubicBezTo>
                      <a:pt x="108396" y="233232"/>
                      <a:pt x="111061" y="231330"/>
                      <a:pt x="113916" y="229714"/>
                    </a:cubicBezTo>
                    <a:lnTo>
                      <a:pt x="122481" y="225055"/>
                    </a:lnTo>
                    <a:lnTo>
                      <a:pt x="126764" y="222773"/>
                    </a:lnTo>
                    <a:cubicBezTo>
                      <a:pt x="128191" y="222107"/>
                      <a:pt x="129714" y="221442"/>
                      <a:pt x="131237" y="220776"/>
                    </a:cubicBezTo>
                    <a:lnTo>
                      <a:pt x="140182" y="216783"/>
                    </a:lnTo>
                    <a:cubicBezTo>
                      <a:pt x="164165" y="206799"/>
                      <a:pt x="189955" y="201380"/>
                      <a:pt x="215936" y="199478"/>
                    </a:cubicBezTo>
                    <a:cubicBezTo>
                      <a:pt x="241917" y="197482"/>
                      <a:pt x="268279" y="199288"/>
                      <a:pt x="294259" y="202996"/>
                    </a:cubicBezTo>
                    <a:lnTo>
                      <a:pt x="303966" y="204422"/>
                    </a:lnTo>
                    <a:cubicBezTo>
                      <a:pt x="305584" y="204613"/>
                      <a:pt x="307202" y="204898"/>
                      <a:pt x="308820" y="205278"/>
                    </a:cubicBezTo>
                    <a:lnTo>
                      <a:pt x="313674" y="206229"/>
                    </a:lnTo>
                    <a:lnTo>
                      <a:pt x="332993" y="210127"/>
                    </a:lnTo>
                    <a:cubicBezTo>
                      <a:pt x="347078" y="213360"/>
                      <a:pt x="361733" y="214406"/>
                      <a:pt x="376104" y="213170"/>
                    </a:cubicBezTo>
                    <a:cubicBezTo>
                      <a:pt x="379720" y="212980"/>
                      <a:pt x="383337" y="212314"/>
                      <a:pt x="386858" y="211839"/>
                    </a:cubicBezTo>
                    <a:cubicBezTo>
                      <a:pt x="390474" y="211268"/>
                      <a:pt x="393995" y="210413"/>
                      <a:pt x="397517" y="209652"/>
                    </a:cubicBezTo>
                    <a:cubicBezTo>
                      <a:pt x="404559" y="207750"/>
                      <a:pt x="411506" y="205563"/>
                      <a:pt x="418073" y="202616"/>
                    </a:cubicBezTo>
                    <a:cubicBezTo>
                      <a:pt x="431396" y="196911"/>
                      <a:pt x="443958" y="189210"/>
                      <a:pt x="454903" y="179607"/>
                    </a:cubicBezTo>
                    <a:lnTo>
                      <a:pt x="458900" y="175898"/>
                    </a:lnTo>
                    <a:cubicBezTo>
                      <a:pt x="460232" y="174662"/>
                      <a:pt x="461565" y="173426"/>
                      <a:pt x="462802" y="172095"/>
                    </a:cubicBezTo>
                    <a:cubicBezTo>
                      <a:pt x="465276" y="169528"/>
                      <a:pt x="467941" y="166771"/>
                      <a:pt x="470035" y="164394"/>
                    </a:cubicBezTo>
                    <a:cubicBezTo>
                      <a:pt x="472223" y="162017"/>
                      <a:pt x="474412" y="159545"/>
                      <a:pt x="476696" y="157263"/>
                    </a:cubicBezTo>
                    <a:cubicBezTo>
                      <a:pt x="478885" y="154886"/>
                      <a:pt x="481264" y="152604"/>
                      <a:pt x="483548" y="150322"/>
                    </a:cubicBezTo>
                    <a:cubicBezTo>
                      <a:pt x="492780" y="141099"/>
                      <a:pt x="502582" y="132447"/>
                      <a:pt x="512765" y="124365"/>
                    </a:cubicBezTo>
                    <a:cubicBezTo>
                      <a:pt x="533036" y="108011"/>
                      <a:pt x="555019" y="93844"/>
                      <a:pt x="578431" y="82625"/>
                    </a:cubicBezTo>
                    <a:cubicBezTo>
                      <a:pt x="590136" y="77015"/>
                      <a:pt x="602223" y="72071"/>
                      <a:pt x="614499" y="67887"/>
                    </a:cubicBezTo>
                    <a:cubicBezTo>
                      <a:pt x="626871" y="63799"/>
                      <a:pt x="639434" y="60471"/>
                      <a:pt x="652091" y="57619"/>
                    </a:cubicBezTo>
                    <a:cubicBezTo>
                      <a:pt x="677596" y="52294"/>
                      <a:pt x="703672" y="49727"/>
                      <a:pt x="729843" y="50297"/>
                    </a:cubicBezTo>
                    <a:cubicBezTo>
                      <a:pt x="733079" y="50297"/>
                      <a:pt x="736410" y="50297"/>
                      <a:pt x="739645" y="50488"/>
                    </a:cubicBezTo>
                    <a:lnTo>
                      <a:pt x="749448" y="51058"/>
                    </a:lnTo>
                    <a:cubicBezTo>
                      <a:pt x="756014" y="51343"/>
                      <a:pt x="762486" y="52294"/>
                      <a:pt x="769052" y="52770"/>
                    </a:cubicBezTo>
                    <a:cubicBezTo>
                      <a:pt x="775619" y="53530"/>
                      <a:pt x="782090" y="54481"/>
                      <a:pt x="788562" y="55337"/>
                    </a:cubicBezTo>
                    <a:cubicBezTo>
                      <a:pt x="795033" y="56478"/>
                      <a:pt x="801505" y="57524"/>
                      <a:pt x="807976" y="58855"/>
                    </a:cubicBezTo>
                    <a:lnTo>
                      <a:pt x="817683" y="60946"/>
                    </a:lnTo>
                    <a:cubicBezTo>
                      <a:pt x="820919" y="61612"/>
                      <a:pt x="824155" y="62278"/>
                      <a:pt x="827295" y="63228"/>
                    </a:cubicBezTo>
                    <a:lnTo>
                      <a:pt x="836907" y="65700"/>
                    </a:lnTo>
                    <a:lnTo>
                      <a:pt x="846709" y="68268"/>
                    </a:lnTo>
                    <a:cubicBezTo>
                      <a:pt x="860033" y="71690"/>
                      <a:pt x="873642" y="74163"/>
                      <a:pt x="887441" y="75589"/>
                    </a:cubicBezTo>
                    <a:cubicBezTo>
                      <a:pt x="901145" y="76920"/>
                      <a:pt x="914945" y="77300"/>
                      <a:pt x="928744" y="76540"/>
                    </a:cubicBezTo>
                    <a:cubicBezTo>
                      <a:pt x="933122" y="76349"/>
                      <a:pt x="937500" y="75969"/>
                      <a:pt x="941877" y="75494"/>
                    </a:cubicBezTo>
                    <a:cubicBezTo>
                      <a:pt x="944352" y="75969"/>
                      <a:pt x="946826" y="76635"/>
                      <a:pt x="949300" y="77205"/>
                    </a:cubicBezTo>
                    <a:cubicBezTo>
                      <a:pt x="953297" y="78251"/>
                      <a:pt x="957294" y="79297"/>
                      <a:pt x="961196" y="80533"/>
                    </a:cubicBezTo>
                    <a:cubicBezTo>
                      <a:pt x="969095" y="83005"/>
                      <a:pt x="976899" y="85857"/>
                      <a:pt x="984513" y="88995"/>
                    </a:cubicBezTo>
                    <a:cubicBezTo>
                      <a:pt x="999835" y="95365"/>
                      <a:pt x="1014491" y="103257"/>
                      <a:pt x="1028480" y="112480"/>
                    </a:cubicBezTo>
                    <a:cubicBezTo>
                      <a:pt x="1035427" y="117139"/>
                      <a:pt x="1042089" y="122083"/>
                      <a:pt x="1048561" y="127407"/>
                    </a:cubicBezTo>
                    <a:cubicBezTo>
                      <a:pt x="1054937" y="132827"/>
                      <a:pt x="1061123" y="138437"/>
                      <a:pt x="1066928" y="144427"/>
                    </a:cubicBezTo>
                    <a:cubicBezTo>
                      <a:pt x="1078539" y="156407"/>
                      <a:pt x="1088817" y="169813"/>
                      <a:pt x="1097667" y="184170"/>
                    </a:cubicBezTo>
                    <a:cubicBezTo>
                      <a:pt x="1089673" y="169338"/>
                      <a:pt x="1080061" y="155361"/>
                      <a:pt x="1069022" y="142525"/>
                    </a:cubicBezTo>
                    <a:cubicBezTo>
                      <a:pt x="1063502" y="136155"/>
                      <a:pt x="1057506" y="130070"/>
                      <a:pt x="1051321" y="124270"/>
                    </a:cubicBezTo>
                    <a:cubicBezTo>
                      <a:pt x="1045039" y="118565"/>
                      <a:pt x="1038473" y="113050"/>
                      <a:pt x="1031716" y="107916"/>
                    </a:cubicBezTo>
                    <a:cubicBezTo>
                      <a:pt x="1018012" y="97742"/>
                      <a:pt x="1003451" y="88805"/>
                      <a:pt x="988034" y="81389"/>
                    </a:cubicBezTo>
                    <a:cubicBezTo>
                      <a:pt x="980896" y="77966"/>
                      <a:pt x="973568" y="74733"/>
                      <a:pt x="966050" y="71976"/>
                    </a:cubicBezTo>
                    <a:cubicBezTo>
                      <a:pt x="967192" y="71786"/>
                      <a:pt x="968334" y="71595"/>
                      <a:pt x="969476" y="71405"/>
                    </a:cubicBezTo>
                    <a:cubicBezTo>
                      <a:pt x="982895" y="69123"/>
                      <a:pt x="996123" y="66081"/>
                      <a:pt x="1009256" y="62373"/>
                    </a:cubicBezTo>
                    <a:cubicBezTo>
                      <a:pt x="1022294" y="58664"/>
                      <a:pt x="1035237" y="54291"/>
                      <a:pt x="1047704" y="48681"/>
                    </a:cubicBezTo>
                    <a:cubicBezTo>
                      <a:pt x="1060076" y="43071"/>
                      <a:pt x="1072067" y="36416"/>
                      <a:pt x="1083011" y="28429"/>
                    </a:cubicBezTo>
                    <a:cubicBezTo>
                      <a:pt x="1093861" y="20347"/>
                      <a:pt x="1103853" y="10934"/>
                      <a:pt x="1111657" y="0"/>
                    </a:cubicBezTo>
                    <a:cubicBezTo>
                      <a:pt x="1102902" y="10174"/>
                      <a:pt x="1092433" y="18731"/>
                      <a:pt x="1081203" y="25767"/>
                    </a:cubicBezTo>
                    <a:cubicBezTo>
                      <a:pt x="1069973" y="32803"/>
                      <a:pt x="1057887" y="38507"/>
                      <a:pt x="1045515" y="43166"/>
                    </a:cubicBezTo>
                    <a:cubicBezTo>
                      <a:pt x="1020581" y="52199"/>
                      <a:pt x="994410" y="57714"/>
                      <a:pt x="968049" y="60851"/>
                    </a:cubicBezTo>
                    <a:cubicBezTo>
                      <a:pt x="961482" y="61612"/>
                      <a:pt x="954820" y="62373"/>
                      <a:pt x="948254" y="62848"/>
                    </a:cubicBezTo>
                    <a:cubicBezTo>
                      <a:pt x="941687" y="63419"/>
                      <a:pt x="935120" y="63799"/>
                      <a:pt x="928554" y="63799"/>
                    </a:cubicBezTo>
                    <a:cubicBezTo>
                      <a:pt x="915421" y="63894"/>
                      <a:pt x="902383" y="62943"/>
                      <a:pt x="889440" y="61137"/>
                    </a:cubicBezTo>
                    <a:cubicBezTo>
                      <a:pt x="876497" y="59235"/>
                      <a:pt x="863744" y="56478"/>
                      <a:pt x="851182" y="52865"/>
                    </a:cubicBezTo>
                    <a:lnTo>
                      <a:pt x="831768" y="47160"/>
                    </a:lnTo>
                    <a:cubicBezTo>
                      <a:pt x="828532" y="46209"/>
                      <a:pt x="825201" y="45353"/>
                      <a:pt x="821871" y="44498"/>
                    </a:cubicBezTo>
                    <a:lnTo>
                      <a:pt x="811973" y="42025"/>
                    </a:lnTo>
                    <a:cubicBezTo>
                      <a:pt x="805311" y="40409"/>
                      <a:pt x="798554" y="39173"/>
                      <a:pt x="791893" y="37747"/>
                    </a:cubicBezTo>
                    <a:cubicBezTo>
                      <a:pt x="785136" y="36606"/>
                      <a:pt x="778379" y="35370"/>
                      <a:pt x="771622" y="34419"/>
                    </a:cubicBezTo>
                    <a:lnTo>
                      <a:pt x="761439" y="33183"/>
                    </a:lnTo>
                    <a:cubicBezTo>
                      <a:pt x="759726" y="32993"/>
                      <a:pt x="758013" y="32708"/>
                      <a:pt x="756300" y="32613"/>
                    </a:cubicBezTo>
                    <a:lnTo>
                      <a:pt x="751161" y="32232"/>
                    </a:lnTo>
                    <a:lnTo>
                      <a:pt x="740883" y="31376"/>
                    </a:lnTo>
                    <a:cubicBezTo>
                      <a:pt x="737457" y="31186"/>
                      <a:pt x="734031" y="31091"/>
                      <a:pt x="730604" y="30901"/>
                    </a:cubicBezTo>
                    <a:cubicBezTo>
                      <a:pt x="703101" y="29760"/>
                      <a:pt x="675407" y="31947"/>
                      <a:pt x="648189" y="37081"/>
                    </a:cubicBezTo>
                    <a:cubicBezTo>
                      <a:pt x="593753" y="47635"/>
                      <a:pt x="542362" y="72546"/>
                      <a:pt x="499251" y="107060"/>
                    </a:cubicBezTo>
                    <a:cubicBezTo>
                      <a:pt x="488497" y="115713"/>
                      <a:pt x="478219" y="125030"/>
                      <a:pt x="468512" y="134824"/>
                    </a:cubicBezTo>
                    <a:cubicBezTo>
                      <a:pt x="466038" y="137296"/>
                      <a:pt x="463658" y="139673"/>
                      <a:pt x="461279" y="142240"/>
                    </a:cubicBezTo>
                    <a:cubicBezTo>
                      <a:pt x="458900" y="144712"/>
                      <a:pt x="456521" y="147279"/>
                      <a:pt x="454237" y="149846"/>
                    </a:cubicBezTo>
                    <a:cubicBezTo>
                      <a:pt x="451857" y="152509"/>
                      <a:pt x="449859" y="154600"/>
                      <a:pt x="447670" y="156882"/>
                    </a:cubicBezTo>
                    <a:cubicBezTo>
                      <a:pt x="446623" y="158023"/>
                      <a:pt x="445481" y="159069"/>
                      <a:pt x="444339" y="160115"/>
                    </a:cubicBezTo>
                    <a:lnTo>
                      <a:pt x="440913" y="163253"/>
                    </a:lnTo>
                    <a:cubicBezTo>
                      <a:pt x="422355" y="179511"/>
                      <a:pt x="398754" y="189875"/>
                      <a:pt x="374200" y="192252"/>
                    </a:cubicBezTo>
                    <a:cubicBezTo>
                      <a:pt x="361924" y="193488"/>
                      <a:pt x="349457" y="192918"/>
                      <a:pt x="337275" y="190351"/>
                    </a:cubicBezTo>
                    <a:lnTo>
                      <a:pt x="317100" y="186642"/>
                    </a:lnTo>
                    <a:lnTo>
                      <a:pt x="312056" y="185692"/>
                    </a:lnTo>
                    <a:cubicBezTo>
                      <a:pt x="310343" y="185406"/>
                      <a:pt x="308725" y="185121"/>
                      <a:pt x="307012" y="184931"/>
                    </a:cubicBezTo>
                    <a:lnTo>
                      <a:pt x="296829" y="183695"/>
                    </a:lnTo>
                    <a:cubicBezTo>
                      <a:pt x="283220" y="181698"/>
                      <a:pt x="269516" y="181033"/>
                      <a:pt x="255812" y="180462"/>
                    </a:cubicBezTo>
                    <a:lnTo>
                      <a:pt x="235160" y="180652"/>
                    </a:lnTo>
                    <a:cubicBezTo>
                      <a:pt x="228308" y="181033"/>
                      <a:pt x="221361" y="181698"/>
                      <a:pt x="214509" y="182174"/>
                    </a:cubicBezTo>
                    <a:lnTo>
                      <a:pt x="211939" y="182364"/>
                    </a:lnTo>
                    <a:lnTo>
                      <a:pt x="209370" y="182744"/>
                    </a:lnTo>
                    <a:lnTo>
                      <a:pt x="204231" y="183505"/>
                    </a:lnTo>
                    <a:lnTo>
                      <a:pt x="193952" y="185026"/>
                    </a:lnTo>
                    <a:cubicBezTo>
                      <a:pt x="190526" y="185406"/>
                      <a:pt x="187195" y="186452"/>
                      <a:pt x="183769" y="187118"/>
                    </a:cubicBezTo>
                    <a:lnTo>
                      <a:pt x="173682" y="189400"/>
                    </a:lnTo>
                    <a:cubicBezTo>
                      <a:pt x="171968" y="189780"/>
                      <a:pt x="170351" y="190256"/>
                      <a:pt x="168638" y="190731"/>
                    </a:cubicBezTo>
                    <a:lnTo>
                      <a:pt x="163689" y="192252"/>
                    </a:lnTo>
                    <a:lnTo>
                      <a:pt x="153791" y="195295"/>
                    </a:lnTo>
                    <a:cubicBezTo>
                      <a:pt x="150556" y="196531"/>
                      <a:pt x="147320" y="197862"/>
                      <a:pt x="144084" y="199098"/>
                    </a:cubicBezTo>
                    <a:lnTo>
                      <a:pt x="139231" y="201000"/>
                    </a:lnTo>
                    <a:cubicBezTo>
                      <a:pt x="137613" y="201665"/>
                      <a:pt x="135995" y="202236"/>
                      <a:pt x="134472" y="203091"/>
                    </a:cubicBezTo>
                    <a:lnTo>
                      <a:pt x="125146" y="207750"/>
                    </a:lnTo>
                    <a:cubicBezTo>
                      <a:pt x="123623" y="208511"/>
                      <a:pt x="122005" y="209272"/>
                      <a:pt x="120483" y="210127"/>
                    </a:cubicBezTo>
                    <a:lnTo>
                      <a:pt x="116010" y="212790"/>
                    </a:lnTo>
                    <a:lnTo>
                      <a:pt x="107064" y="218114"/>
                    </a:lnTo>
                    <a:cubicBezTo>
                      <a:pt x="104209" y="220016"/>
                      <a:pt x="101354" y="222107"/>
                      <a:pt x="98499" y="224009"/>
                    </a:cubicBezTo>
                    <a:cubicBezTo>
                      <a:pt x="92694" y="227812"/>
                      <a:pt x="87554" y="232471"/>
                      <a:pt x="82225" y="236750"/>
                    </a:cubicBezTo>
                    <a:cubicBezTo>
                      <a:pt x="79560" y="238937"/>
                      <a:pt x="77181" y="241409"/>
                      <a:pt x="74612" y="243786"/>
                    </a:cubicBezTo>
                    <a:cubicBezTo>
                      <a:pt x="72137" y="246163"/>
                      <a:pt x="69568" y="248445"/>
                      <a:pt x="67284" y="251107"/>
                    </a:cubicBezTo>
                    <a:lnTo>
                      <a:pt x="60336" y="258713"/>
                    </a:lnTo>
                    <a:cubicBezTo>
                      <a:pt x="58148" y="261280"/>
                      <a:pt x="56054" y="264038"/>
                      <a:pt x="53865" y="266700"/>
                    </a:cubicBezTo>
                    <a:cubicBezTo>
                      <a:pt x="52818" y="268031"/>
                      <a:pt x="51676" y="269362"/>
                      <a:pt x="50629" y="270693"/>
                    </a:cubicBezTo>
                    <a:lnTo>
                      <a:pt x="47679" y="274877"/>
                    </a:lnTo>
                    <a:cubicBezTo>
                      <a:pt x="45776" y="277729"/>
                      <a:pt x="43587" y="280392"/>
                      <a:pt x="41779" y="283244"/>
                    </a:cubicBezTo>
                    <a:cubicBezTo>
                      <a:pt x="34260" y="294654"/>
                      <a:pt x="27694" y="306634"/>
                      <a:pt x="22079" y="318994"/>
                    </a:cubicBezTo>
                    <a:cubicBezTo>
                      <a:pt x="10944" y="343715"/>
                      <a:pt x="3141" y="369862"/>
                      <a:pt x="0" y="396580"/>
                    </a:cubicBezTo>
                    <a:cubicBezTo>
                      <a:pt x="2665" y="383459"/>
                      <a:pt x="6567" y="370623"/>
                      <a:pt x="11230" y="358072"/>
                    </a:cubicBezTo>
                    <a:cubicBezTo>
                      <a:pt x="15798" y="345522"/>
                      <a:pt x="21318" y="333351"/>
                      <a:pt x="27599" y="321656"/>
                    </a:cubicBezTo>
                    <a:close/>
                  </a:path>
                </a:pathLst>
              </a:custGeom>
              <a:solidFill>
                <a:srgbClr val="E5ADAC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1" name="Freeform 225">
                <a:extLst>
                  <a:ext uri="{FF2B5EF4-FFF2-40B4-BE49-F238E27FC236}">
                    <a16:creationId xmlns:a16="http://schemas.microsoft.com/office/drawing/2014/main" id="{74594DB4-DC94-75DA-705A-A0BA4F0078FB}"/>
                  </a:ext>
                </a:extLst>
              </p:cNvPr>
              <p:cNvSpPr/>
              <p:nvPr/>
            </p:nvSpPr>
            <p:spPr>
              <a:xfrm>
                <a:off x="-1070773" y="2837360"/>
                <a:ext cx="113298" cy="383553"/>
              </a:xfrm>
              <a:custGeom>
                <a:avLst/>
                <a:gdLst>
                  <a:gd name="connsiteX0" fmla="*/ 41161 w 113298"/>
                  <a:gd name="connsiteY0" fmla="*/ 228953 h 383553"/>
                  <a:gd name="connsiteX1" fmla="*/ 40780 w 113298"/>
                  <a:gd name="connsiteY1" fmla="*/ 235894 h 383553"/>
                  <a:gd name="connsiteX2" fmla="*/ 40780 w 113298"/>
                  <a:gd name="connsiteY2" fmla="*/ 242835 h 383553"/>
                  <a:gd name="connsiteX3" fmla="*/ 48774 w 113298"/>
                  <a:gd name="connsiteY3" fmla="*/ 297601 h 383553"/>
                  <a:gd name="connsiteX4" fmla="*/ 73804 w 113298"/>
                  <a:gd name="connsiteY4" fmla="*/ 346567 h 383553"/>
                  <a:gd name="connsiteX5" fmla="*/ 113298 w 113298"/>
                  <a:gd name="connsiteY5" fmla="*/ 383554 h 383553"/>
                  <a:gd name="connsiteX6" fmla="*/ 80941 w 113298"/>
                  <a:gd name="connsiteY6" fmla="*/ 341813 h 383553"/>
                  <a:gd name="connsiteX7" fmla="*/ 62003 w 113298"/>
                  <a:gd name="connsiteY7" fmla="*/ 293988 h 383553"/>
                  <a:gd name="connsiteX8" fmla="*/ 57245 w 113298"/>
                  <a:gd name="connsiteY8" fmla="*/ 243025 h 383553"/>
                  <a:gd name="connsiteX9" fmla="*/ 57530 w 113298"/>
                  <a:gd name="connsiteY9" fmla="*/ 236655 h 383553"/>
                  <a:gd name="connsiteX10" fmla="*/ 58006 w 113298"/>
                  <a:gd name="connsiteY10" fmla="*/ 230284 h 383553"/>
                  <a:gd name="connsiteX11" fmla="*/ 59433 w 113298"/>
                  <a:gd name="connsiteY11" fmla="*/ 217544 h 383553"/>
                  <a:gd name="connsiteX12" fmla="*/ 61527 w 113298"/>
                  <a:gd name="connsiteY12" fmla="*/ 204327 h 383553"/>
                  <a:gd name="connsiteX13" fmla="*/ 62193 w 113298"/>
                  <a:gd name="connsiteY13" fmla="*/ 189495 h 383553"/>
                  <a:gd name="connsiteX14" fmla="*/ 55912 w 113298"/>
                  <a:gd name="connsiteY14" fmla="*/ 160686 h 383553"/>
                  <a:gd name="connsiteX15" fmla="*/ 49155 w 113298"/>
                  <a:gd name="connsiteY15" fmla="*/ 147565 h 383553"/>
                  <a:gd name="connsiteX16" fmla="*/ 45063 w 113298"/>
                  <a:gd name="connsiteY16" fmla="*/ 141479 h 383553"/>
                  <a:gd name="connsiteX17" fmla="*/ 40400 w 113298"/>
                  <a:gd name="connsiteY17" fmla="*/ 135775 h 383553"/>
                  <a:gd name="connsiteX18" fmla="*/ 35927 w 113298"/>
                  <a:gd name="connsiteY18" fmla="*/ 130830 h 383553"/>
                  <a:gd name="connsiteX19" fmla="*/ 31835 w 113298"/>
                  <a:gd name="connsiteY19" fmla="*/ 126076 h 383553"/>
                  <a:gd name="connsiteX20" fmla="*/ 28028 w 113298"/>
                  <a:gd name="connsiteY20" fmla="*/ 121132 h 383553"/>
                  <a:gd name="connsiteX21" fmla="*/ 24602 w 113298"/>
                  <a:gd name="connsiteY21" fmla="*/ 115998 h 383553"/>
                  <a:gd name="connsiteX22" fmla="*/ 14800 w 113298"/>
                  <a:gd name="connsiteY22" fmla="*/ 93749 h 383553"/>
                  <a:gd name="connsiteX23" fmla="*/ 18131 w 113298"/>
                  <a:gd name="connsiteY23" fmla="*/ 44783 h 383553"/>
                  <a:gd name="connsiteX24" fmla="*/ 29551 w 113298"/>
                  <a:gd name="connsiteY24" fmla="*/ 21393 h 383553"/>
                  <a:gd name="connsiteX25" fmla="*/ 36974 w 113298"/>
                  <a:gd name="connsiteY25" fmla="*/ 10459 h 383553"/>
                  <a:gd name="connsiteX26" fmla="*/ 45349 w 113298"/>
                  <a:gd name="connsiteY26" fmla="*/ 0 h 383553"/>
                  <a:gd name="connsiteX27" fmla="*/ 25744 w 113298"/>
                  <a:gd name="connsiteY27" fmla="*/ 18541 h 383553"/>
                  <a:gd name="connsiteX28" fmla="*/ 10327 w 113298"/>
                  <a:gd name="connsiteY28" fmla="*/ 41265 h 383553"/>
                  <a:gd name="connsiteX29" fmla="*/ 1286 w 113298"/>
                  <a:gd name="connsiteY29" fmla="*/ 67887 h 383553"/>
                  <a:gd name="connsiteX30" fmla="*/ 1286 w 113298"/>
                  <a:gd name="connsiteY30" fmla="*/ 96601 h 383553"/>
                  <a:gd name="connsiteX31" fmla="*/ 11183 w 113298"/>
                  <a:gd name="connsiteY31" fmla="*/ 123794 h 383553"/>
                  <a:gd name="connsiteX32" fmla="*/ 14895 w 113298"/>
                  <a:gd name="connsiteY32" fmla="*/ 129975 h 383553"/>
                  <a:gd name="connsiteX33" fmla="*/ 18987 w 113298"/>
                  <a:gd name="connsiteY33" fmla="*/ 135870 h 383553"/>
                  <a:gd name="connsiteX34" fmla="*/ 23460 w 113298"/>
                  <a:gd name="connsiteY34" fmla="*/ 141479 h 383553"/>
                  <a:gd name="connsiteX35" fmla="*/ 27742 w 113298"/>
                  <a:gd name="connsiteY35" fmla="*/ 146614 h 383553"/>
                  <a:gd name="connsiteX36" fmla="*/ 44587 w 113298"/>
                  <a:gd name="connsiteY36" fmla="*/ 190255 h 383553"/>
                  <a:gd name="connsiteX37" fmla="*/ 44111 w 113298"/>
                  <a:gd name="connsiteY37" fmla="*/ 202141 h 383553"/>
                  <a:gd name="connsiteX38" fmla="*/ 42208 w 113298"/>
                  <a:gd name="connsiteY38" fmla="*/ 215262 h 383553"/>
                  <a:gd name="connsiteX39" fmla="*/ 40971 w 113298"/>
                  <a:gd name="connsiteY39" fmla="*/ 229048 h 383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13298" h="383553">
                    <a:moveTo>
                      <a:pt x="41161" y="228953"/>
                    </a:moveTo>
                    <a:cubicBezTo>
                      <a:pt x="41066" y="231235"/>
                      <a:pt x="40876" y="233517"/>
                      <a:pt x="40780" y="235894"/>
                    </a:cubicBezTo>
                    <a:lnTo>
                      <a:pt x="40780" y="242835"/>
                    </a:lnTo>
                    <a:cubicBezTo>
                      <a:pt x="40590" y="261280"/>
                      <a:pt x="43255" y="279916"/>
                      <a:pt x="48774" y="297601"/>
                    </a:cubicBezTo>
                    <a:cubicBezTo>
                      <a:pt x="54199" y="315286"/>
                      <a:pt x="62859" y="332020"/>
                      <a:pt x="73804" y="346567"/>
                    </a:cubicBezTo>
                    <a:cubicBezTo>
                      <a:pt x="84938" y="361115"/>
                      <a:pt x="98357" y="373665"/>
                      <a:pt x="113298" y="383554"/>
                    </a:cubicBezTo>
                    <a:cubicBezTo>
                      <a:pt x="100831" y="370623"/>
                      <a:pt x="89602" y="356931"/>
                      <a:pt x="80941" y="341813"/>
                    </a:cubicBezTo>
                    <a:cubicBezTo>
                      <a:pt x="72091" y="326886"/>
                      <a:pt x="65905" y="310627"/>
                      <a:pt x="62003" y="293988"/>
                    </a:cubicBezTo>
                    <a:cubicBezTo>
                      <a:pt x="58196" y="277349"/>
                      <a:pt x="56578" y="260139"/>
                      <a:pt x="57245" y="243025"/>
                    </a:cubicBezTo>
                    <a:lnTo>
                      <a:pt x="57530" y="236655"/>
                    </a:lnTo>
                    <a:cubicBezTo>
                      <a:pt x="57625" y="234563"/>
                      <a:pt x="57911" y="232376"/>
                      <a:pt x="58006" y="230284"/>
                    </a:cubicBezTo>
                    <a:cubicBezTo>
                      <a:pt x="58291" y="226006"/>
                      <a:pt x="58958" y="221727"/>
                      <a:pt x="59433" y="217544"/>
                    </a:cubicBezTo>
                    <a:lnTo>
                      <a:pt x="61527" y="204327"/>
                    </a:lnTo>
                    <a:cubicBezTo>
                      <a:pt x="62098" y="199383"/>
                      <a:pt x="62479" y="194439"/>
                      <a:pt x="62193" y="189495"/>
                    </a:cubicBezTo>
                    <a:cubicBezTo>
                      <a:pt x="61717" y="179607"/>
                      <a:pt x="59719" y="169813"/>
                      <a:pt x="55912" y="160686"/>
                    </a:cubicBezTo>
                    <a:cubicBezTo>
                      <a:pt x="54009" y="156122"/>
                      <a:pt x="51820" y="151653"/>
                      <a:pt x="49155" y="147565"/>
                    </a:cubicBezTo>
                    <a:cubicBezTo>
                      <a:pt x="47918" y="145473"/>
                      <a:pt x="46395" y="143476"/>
                      <a:pt x="45063" y="141479"/>
                    </a:cubicBezTo>
                    <a:cubicBezTo>
                      <a:pt x="43540" y="139578"/>
                      <a:pt x="42018" y="137581"/>
                      <a:pt x="40400" y="135775"/>
                    </a:cubicBezTo>
                    <a:lnTo>
                      <a:pt x="35927" y="130830"/>
                    </a:lnTo>
                    <a:cubicBezTo>
                      <a:pt x="34595" y="129309"/>
                      <a:pt x="33072" y="127788"/>
                      <a:pt x="31835" y="126076"/>
                    </a:cubicBezTo>
                    <a:lnTo>
                      <a:pt x="28028" y="121132"/>
                    </a:lnTo>
                    <a:lnTo>
                      <a:pt x="24602" y="115998"/>
                    </a:lnTo>
                    <a:cubicBezTo>
                      <a:pt x="20319" y="109057"/>
                      <a:pt x="16893" y="101546"/>
                      <a:pt x="14800" y="93749"/>
                    </a:cubicBezTo>
                    <a:cubicBezTo>
                      <a:pt x="10517" y="78061"/>
                      <a:pt x="12230" y="60851"/>
                      <a:pt x="18131" y="44783"/>
                    </a:cubicBezTo>
                    <a:cubicBezTo>
                      <a:pt x="21081" y="36701"/>
                      <a:pt x="24982" y="28904"/>
                      <a:pt x="29551" y="21393"/>
                    </a:cubicBezTo>
                    <a:cubicBezTo>
                      <a:pt x="31835" y="17590"/>
                      <a:pt x="34309" y="13977"/>
                      <a:pt x="36974" y="10459"/>
                    </a:cubicBezTo>
                    <a:cubicBezTo>
                      <a:pt x="39543" y="6846"/>
                      <a:pt x="42398" y="3423"/>
                      <a:pt x="45349" y="0"/>
                    </a:cubicBezTo>
                    <a:cubicBezTo>
                      <a:pt x="38116" y="5325"/>
                      <a:pt x="31644" y="11695"/>
                      <a:pt x="25744" y="18541"/>
                    </a:cubicBezTo>
                    <a:cubicBezTo>
                      <a:pt x="19843" y="25386"/>
                      <a:pt x="14704" y="33088"/>
                      <a:pt x="10327" y="41265"/>
                    </a:cubicBezTo>
                    <a:cubicBezTo>
                      <a:pt x="6139" y="49537"/>
                      <a:pt x="2999" y="58474"/>
                      <a:pt x="1286" y="67887"/>
                    </a:cubicBezTo>
                    <a:cubicBezTo>
                      <a:pt x="-522" y="77300"/>
                      <a:pt x="-332" y="87093"/>
                      <a:pt x="1286" y="96601"/>
                    </a:cubicBezTo>
                    <a:cubicBezTo>
                      <a:pt x="3094" y="106110"/>
                      <a:pt x="6520" y="115332"/>
                      <a:pt x="11183" y="123794"/>
                    </a:cubicBezTo>
                    <a:lnTo>
                      <a:pt x="14895" y="129975"/>
                    </a:lnTo>
                    <a:cubicBezTo>
                      <a:pt x="16227" y="131971"/>
                      <a:pt x="17655" y="133873"/>
                      <a:pt x="18987" y="135870"/>
                    </a:cubicBezTo>
                    <a:cubicBezTo>
                      <a:pt x="20319" y="137866"/>
                      <a:pt x="21937" y="139578"/>
                      <a:pt x="23460" y="141479"/>
                    </a:cubicBezTo>
                    <a:lnTo>
                      <a:pt x="27742" y="146614"/>
                    </a:lnTo>
                    <a:cubicBezTo>
                      <a:pt x="38021" y="158879"/>
                      <a:pt x="44016" y="174472"/>
                      <a:pt x="44587" y="190255"/>
                    </a:cubicBezTo>
                    <a:cubicBezTo>
                      <a:pt x="44777" y="194249"/>
                      <a:pt x="44587" y="198147"/>
                      <a:pt x="44111" y="202141"/>
                    </a:cubicBezTo>
                    <a:lnTo>
                      <a:pt x="42208" y="215262"/>
                    </a:lnTo>
                    <a:cubicBezTo>
                      <a:pt x="41732" y="219825"/>
                      <a:pt x="41161" y="224389"/>
                      <a:pt x="40971" y="229048"/>
                    </a:cubicBezTo>
                    <a:close/>
                  </a:path>
                </a:pathLst>
              </a:custGeom>
              <a:solidFill>
                <a:srgbClr val="E5ADAC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2" name="Freeform 226">
                <a:extLst>
                  <a:ext uri="{FF2B5EF4-FFF2-40B4-BE49-F238E27FC236}">
                    <a16:creationId xmlns:a16="http://schemas.microsoft.com/office/drawing/2014/main" id="{A6B4DFBC-81DB-38AE-FFEA-8A36911563A3}"/>
                  </a:ext>
                </a:extLst>
              </p:cNvPr>
              <p:cNvSpPr/>
              <p:nvPr/>
            </p:nvSpPr>
            <p:spPr>
              <a:xfrm>
                <a:off x="-1302268" y="2746998"/>
                <a:ext cx="360591" cy="207406"/>
              </a:xfrm>
              <a:custGeom>
                <a:avLst/>
                <a:gdLst>
                  <a:gd name="connsiteX0" fmla="*/ 302729 w 360591"/>
                  <a:gd name="connsiteY0" fmla="*/ 22570 h 207406"/>
                  <a:gd name="connsiteX1" fmla="*/ 360591 w 360591"/>
                  <a:gd name="connsiteY1" fmla="*/ 35881 h 207406"/>
                  <a:gd name="connsiteX2" fmla="*/ 304537 w 360591"/>
                  <a:gd name="connsiteY2" fmla="*/ 15249 h 207406"/>
                  <a:gd name="connsiteX3" fmla="*/ 297400 w 360591"/>
                  <a:gd name="connsiteY3" fmla="*/ 13062 h 207406"/>
                  <a:gd name="connsiteX4" fmla="*/ 290167 w 360591"/>
                  <a:gd name="connsiteY4" fmla="*/ 11256 h 207406"/>
                  <a:gd name="connsiteX5" fmla="*/ 275606 w 360591"/>
                  <a:gd name="connsiteY5" fmla="*/ 7643 h 207406"/>
                  <a:gd name="connsiteX6" fmla="*/ 260855 w 360591"/>
                  <a:gd name="connsiteY6" fmla="*/ 4695 h 207406"/>
                  <a:gd name="connsiteX7" fmla="*/ 245914 w 360591"/>
                  <a:gd name="connsiteY7" fmla="*/ 2413 h 207406"/>
                  <a:gd name="connsiteX8" fmla="*/ 185102 w 360591"/>
                  <a:gd name="connsiteY8" fmla="*/ 1462 h 207406"/>
                  <a:gd name="connsiteX9" fmla="*/ 126098 w 360591"/>
                  <a:gd name="connsiteY9" fmla="*/ 20288 h 207406"/>
                  <a:gd name="connsiteX10" fmla="*/ 101164 w 360591"/>
                  <a:gd name="connsiteY10" fmla="*/ 39494 h 207406"/>
                  <a:gd name="connsiteX11" fmla="*/ 81940 w 360591"/>
                  <a:gd name="connsiteY11" fmla="*/ 64310 h 207406"/>
                  <a:gd name="connsiteX12" fmla="*/ 62050 w 360591"/>
                  <a:gd name="connsiteY12" fmla="*/ 122500 h 207406"/>
                  <a:gd name="connsiteX13" fmla="*/ 61098 w 360591"/>
                  <a:gd name="connsiteY13" fmla="*/ 130106 h 207406"/>
                  <a:gd name="connsiteX14" fmla="*/ 60432 w 360591"/>
                  <a:gd name="connsiteY14" fmla="*/ 137712 h 207406"/>
                  <a:gd name="connsiteX15" fmla="*/ 59765 w 360591"/>
                  <a:gd name="connsiteY15" fmla="*/ 144843 h 207406"/>
                  <a:gd name="connsiteX16" fmla="*/ 58719 w 360591"/>
                  <a:gd name="connsiteY16" fmla="*/ 151689 h 207406"/>
                  <a:gd name="connsiteX17" fmla="*/ 47584 w 360591"/>
                  <a:gd name="connsiteY17" fmla="*/ 177171 h 207406"/>
                  <a:gd name="connsiteX18" fmla="*/ 27123 w 360591"/>
                  <a:gd name="connsiteY18" fmla="*/ 196852 h 207406"/>
                  <a:gd name="connsiteX19" fmla="*/ 0 w 360591"/>
                  <a:gd name="connsiteY19" fmla="*/ 207406 h 207406"/>
                  <a:gd name="connsiteX20" fmla="*/ 29217 w 360591"/>
                  <a:gd name="connsiteY20" fmla="*/ 200560 h 207406"/>
                  <a:gd name="connsiteX21" fmla="*/ 53580 w 360591"/>
                  <a:gd name="connsiteY21" fmla="*/ 181830 h 207406"/>
                  <a:gd name="connsiteX22" fmla="*/ 68521 w 360591"/>
                  <a:gd name="connsiteY22" fmla="*/ 154351 h 207406"/>
                  <a:gd name="connsiteX23" fmla="*/ 70424 w 360591"/>
                  <a:gd name="connsiteY23" fmla="*/ 146650 h 207406"/>
                  <a:gd name="connsiteX24" fmla="*/ 71566 w 360591"/>
                  <a:gd name="connsiteY24" fmla="*/ 139043 h 207406"/>
                  <a:gd name="connsiteX25" fmla="*/ 72613 w 360591"/>
                  <a:gd name="connsiteY25" fmla="*/ 131912 h 207406"/>
                  <a:gd name="connsiteX26" fmla="*/ 73946 w 360591"/>
                  <a:gd name="connsiteY26" fmla="*/ 124877 h 207406"/>
                  <a:gd name="connsiteX27" fmla="*/ 94407 w 360591"/>
                  <a:gd name="connsiteY27" fmla="*/ 72202 h 207406"/>
                  <a:gd name="connsiteX28" fmla="*/ 133997 w 360591"/>
                  <a:gd name="connsiteY28" fmla="*/ 33790 h 207406"/>
                  <a:gd name="connsiteX29" fmla="*/ 140183 w 360591"/>
                  <a:gd name="connsiteY29" fmla="*/ 30462 h 207406"/>
                  <a:gd name="connsiteX30" fmla="*/ 143228 w 360591"/>
                  <a:gd name="connsiteY30" fmla="*/ 28845 h 207406"/>
                  <a:gd name="connsiteX31" fmla="*/ 146463 w 360591"/>
                  <a:gd name="connsiteY31" fmla="*/ 27514 h 207406"/>
                  <a:gd name="connsiteX32" fmla="*/ 152935 w 360591"/>
                  <a:gd name="connsiteY32" fmla="*/ 24757 h 207406"/>
                  <a:gd name="connsiteX33" fmla="*/ 159597 w 360591"/>
                  <a:gd name="connsiteY33" fmla="*/ 22475 h 207406"/>
                  <a:gd name="connsiteX34" fmla="*/ 166354 w 360591"/>
                  <a:gd name="connsiteY34" fmla="*/ 20478 h 207406"/>
                  <a:gd name="connsiteX35" fmla="*/ 173206 w 360591"/>
                  <a:gd name="connsiteY35" fmla="*/ 18672 h 207406"/>
                  <a:gd name="connsiteX36" fmla="*/ 180248 w 360591"/>
                  <a:gd name="connsiteY36" fmla="*/ 17341 h 207406"/>
                  <a:gd name="connsiteX37" fmla="*/ 187291 w 360591"/>
                  <a:gd name="connsiteY37" fmla="*/ 16105 h 207406"/>
                  <a:gd name="connsiteX38" fmla="*/ 244962 w 360591"/>
                  <a:gd name="connsiteY38" fmla="*/ 14488 h 207406"/>
                  <a:gd name="connsiteX39" fmla="*/ 303110 w 360591"/>
                  <a:gd name="connsiteY39" fmla="*/ 22665 h 207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60591" h="207406">
                    <a:moveTo>
                      <a:pt x="302729" y="22570"/>
                    </a:moveTo>
                    <a:cubicBezTo>
                      <a:pt x="322144" y="26088"/>
                      <a:pt x="341177" y="31223"/>
                      <a:pt x="360591" y="35881"/>
                    </a:cubicBezTo>
                    <a:cubicBezTo>
                      <a:pt x="342319" y="27990"/>
                      <a:pt x="323761" y="20859"/>
                      <a:pt x="304537" y="15249"/>
                    </a:cubicBezTo>
                    <a:lnTo>
                      <a:pt x="297400" y="13062"/>
                    </a:lnTo>
                    <a:lnTo>
                      <a:pt x="290167" y="11256"/>
                    </a:lnTo>
                    <a:cubicBezTo>
                      <a:pt x="285314" y="10115"/>
                      <a:pt x="280460" y="8689"/>
                      <a:pt x="275606" y="7643"/>
                    </a:cubicBezTo>
                    <a:cubicBezTo>
                      <a:pt x="270658" y="6597"/>
                      <a:pt x="265804" y="5646"/>
                      <a:pt x="260855" y="4695"/>
                    </a:cubicBezTo>
                    <a:cubicBezTo>
                      <a:pt x="255907" y="3839"/>
                      <a:pt x="250863" y="3174"/>
                      <a:pt x="245914" y="2413"/>
                    </a:cubicBezTo>
                    <a:cubicBezTo>
                      <a:pt x="225929" y="-249"/>
                      <a:pt x="205468" y="-915"/>
                      <a:pt x="185102" y="1462"/>
                    </a:cubicBezTo>
                    <a:cubicBezTo>
                      <a:pt x="164736" y="3744"/>
                      <a:pt x="144370" y="9925"/>
                      <a:pt x="126098" y="20288"/>
                    </a:cubicBezTo>
                    <a:cubicBezTo>
                      <a:pt x="117057" y="25613"/>
                      <a:pt x="108682" y="32173"/>
                      <a:pt x="101164" y="39494"/>
                    </a:cubicBezTo>
                    <a:cubicBezTo>
                      <a:pt x="93645" y="46911"/>
                      <a:pt x="87269" y="55373"/>
                      <a:pt x="81940" y="64310"/>
                    </a:cubicBezTo>
                    <a:cubicBezTo>
                      <a:pt x="71281" y="82281"/>
                      <a:pt x="64905" y="102343"/>
                      <a:pt x="62050" y="122500"/>
                    </a:cubicBezTo>
                    <a:cubicBezTo>
                      <a:pt x="61669" y="125067"/>
                      <a:pt x="61288" y="127539"/>
                      <a:pt x="61098" y="130106"/>
                    </a:cubicBezTo>
                    <a:cubicBezTo>
                      <a:pt x="60812" y="132673"/>
                      <a:pt x="60622" y="135145"/>
                      <a:pt x="60432" y="137712"/>
                    </a:cubicBezTo>
                    <a:cubicBezTo>
                      <a:pt x="60241" y="140375"/>
                      <a:pt x="59956" y="142466"/>
                      <a:pt x="59765" y="144843"/>
                    </a:cubicBezTo>
                    <a:cubicBezTo>
                      <a:pt x="59575" y="147125"/>
                      <a:pt x="59004" y="149407"/>
                      <a:pt x="58719" y="151689"/>
                    </a:cubicBezTo>
                    <a:cubicBezTo>
                      <a:pt x="56720" y="160722"/>
                      <a:pt x="52913" y="169374"/>
                      <a:pt x="47584" y="177171"/>
                    </a:cubicBezTo>
                    <a:cubicBezTo>
                      <a:pt x="42350" y="184967"/>
                      <a:pt x="35212" y="191528"/>
                      <a:pt x="27123" y="196852"/>
                    </a:cubicBezTo>
                    <a:cubicBezTo>
                      <a:pt x="19034" y="202177"/>
                      <a:pt x="9707" y="205505"/>
                      <a:pt x="0" y="207406"/>
                    </a:cubicBezTo>
                    <a:cubicBezTo>
                      <a:pt x="9898" y="207216"/>
                      <a:pt x="20080" y="205124"/>
                      <a:pt x="29217" y="200560"/>
                    </a:cubicBezTo>
                    <a:cubicBezTo>
                      <a:pt x="38448" y="196092"/>
                      <a:pt x="46823" y="189721"/>
                      <a:pt x="53580" y="181830"/>
                    </a:cubicBezTo>
                    <a:cubicBezTo>
                      <a:pt x="60241" y="173843"/>
                      <a:pt x="65380" y="164430"/>
                      <a:pt x="68521" y="154351"/>
                    </a:cubicBezTo>
                    <a:cubicBezTo>
                      <a:pt x="69092" y="151784"/>
                      <a:pt x="69949" y="149217"/>
                      <a:pt x="70424" y="146650"/>
                    </a:cubicBezTo>
                    <a:cubicBezTo>
                      <a:pt x="70805" y="144083"/>
                      <a:pt x="71281" y="141325"/>
                      <a:pt x="71566" y="139043"/>
                    </a:cubicBezTo>
                    <a:cubicBezTo>
                      <a:pt x="71852" y="136666"/>
                      <a:pt x="72233" y="134289"/>
                      <a:pt x="72613" y="131912"/>
                    </a:cubicBezTo>
                    <a:cubicBezTo>
                      <a:pt x="72994" y="129535"/>
                      <a:pt x="73470" y="127158"/>
                      <a:pt x="73946" y="124877"/>
                    </a:cubicBezTo>
                    <a:cubicBezTo>
                      <a:pt x="77847" y="106146"/>
                      <a:pt x="84414" y="87985"/>
                      <a:pt x="94407" y="72202"/>
                    </a:cubicBezTo>
                    <a:cubicBezTo>
                      <a:pt x="104209" y="56229"/>
                      <a:pt x="118008" y="43203"/>
                      <a:pt x="133997" y="33790"/>
                    </a:cubicBezTo>
                    <a:cubicBezTo>
                      <a:pt x="135995" y="32649"/>
                      <a:pt x="138089" y="31603"/>
                      <a:pt x="140183" y="30462"/>
                    </a:cubicBezTo>
                    <a:lnTo>
                      <a:pt x="143228" y="28845"/>
                    </a:lnTo>
                    <a:lnTo>
                      <a:pt x="146463" y="27514"/>
                    </a:lnTo>
                    <a:cubicBezTo>
                      <a:pt x="148652" y="26659"/>
                      <a:pt x="150746" y="25613"/>
                      <a:pt x="152935" y="24757"/>
                    </a:cubicBezTo>
                    <a:lnTo>
                      <a:pt x="159597" y="22475"/>
                    </a:lnTo>
                    <a:cubicBezTo>
                      <a:pt x="161786" y="21619"/>
                      <a:pt x="164070" y="21049"/>
                      <a:pt x="166354" y="20478"/>
                    </a:cubicBezTo>
                    <a:lnTo>
                      <a:pt x="173206" y="18672"/>
                    </a:lnTo>
                    <a:lnTo>
                      <a:pt x="180248" y="17341"/>
                    </a:lnTo>
                    <a:cubicBezTo>
                      <a:pt x="182627" y="16960"/>
                      <a:pt x="184911" y="16390"/>
                      <a:pt x="187291" y="16105"/>
                    </a:cubicBezTo>
                    <a:cubicBezTo>
                      <a:pt x="206134" y="13347"/>
                      <a:pt x="225643" y="13252"/>
                      <a:pt x="244962" y="14488"/>
                    </a:cubicBezTo>
                    <a:cubicBezTo>
                      <a:pt x="264377" y="15820"/>
                      <a:pt x="283791" y="18862"/>
                      <a:pt x="303110" y="22665"/>
                    </a:cubicBezTo>
                    <a:close/>
                  </a:path>
                </a:pathLst>
              </a:custGeom>
              <a:solidFill>
                <a:srgbClr val="E5ADAC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3" name="Freeform 227">
                <a:extLst>
                  <a:ext uri="{FF2B5EF4-FFF2-40B4-BE49-F238E27FC236}">
                    <a16:creationId xmlns:a16="http://schemas.microsoft.com/office/drawing/2014/main" id="{6C15F07A-E492-41D0-4D9B-E88C8F797AC7}"/>
                  </a:ext>
                </a:extLst>
              </p:cNvPr>
              <p:cNvSpPr/>
              <p:nvPr/>
            </p:nvSpPr>
            <p:spPr>
              <a:xfrm>
                <a:off x="-795213" y="2658894"/>
                <a:ext cx="332421" cy="620398"/>
              </a:xfrm>
              <a:custGeom>
                <a:avLst/>
                <a:gdLst>
                  <a:gd name="connsiteX0" fmla="*/ 41588 w 332421"/>
                  <a:gd name="connsiteY0" fmla="*/ 169148 h 620398"/>
                  <a:gd name="connsiteX1" fmla="*/ 44539 w 332421"/>
                  <a:gd name="connsiteY1" fmla="*/ 163728 h 620398"/>
                  <a:gd name="connsiteX2" fmla="*/ 47869 w 332421"/>
                  <a:gd name="connsiteY2" fmla="*/ 158499 h 620398"/>
                  <a:gd name="connsiteX3" fmla="*/ 49487 w 332421"/>
                  <a:gd name="connsiteY3" fmla="*/ 155836 h 620398"/>
                  <a:gd name="connsiteX4" fmla="*/ 51296 w 332421"/>
                  <a:gd name="connsiteY4" fmla="*/ 153364 h 620398"/>
                  <a:gd name="connsiteX5" fmla="*/ 54912 w 332421"/>
                  <a:gd name="connsiteY5" fmla="*/ 148325 h 620398"/>
                  <a:gd name="connsiteX6" fmla="*/ 71566 w 332421"/>
                  <a:gd name="connsiteY6" fmla="*/ 130070 h 620398"/>
                  <a:gd name="connsiteX7" fmla="*/ 112774 w 332421"/>
                  <a:gd name="connsiteY7" fmla="*/ 102782 h 620398"/>
                  <a:gd name="connsiteX8" fmla="*/ 136281 w 332421"/>
                  <a:gd name="connsiteY8" fmla="*/ 93939 h 620398"/>
                  <a:gd name="connsiteX9" fmla="*/ 160834 w 332421"/>
                  <a:gd name="connsiteY9" fmla="*/ 87949 h 620398"/>
                  <a:gd name="connsiteX10" fmla="*/ 186053 w 332421"/>
                  <a:gd name="connsiteY10" fmla="*/ 84526 h 620398"/>
                  <a:gd name="connsiteX11" fmla="*/ 211558 w 332421"/>
                  <a:gd name="connsiteY11" fmla="*/ 83290 h 620398"/>
                  <a:gd name="connsiteX12" fmla="*/ 224596 w 332421"/>
                  <a:gd name="connsiteY12" fmla="*/ 83195 h 620398"/>
                  <a:gd name="connsiteX13" fmla="*/ 231353 w 332421"/>
                  <a:gd name="connsiteY13" fmla="*/ 82910 h 620398"/>
                  <a:gd name="connsiteX14" fmla="*/ 238110 w 332421"/>
                  <a:gd name="connsiteY14" fmla="*/ 82149 h 620398"/>
                  <a:gd name="connsiteX15" fmla="*/ 264091 w 332421"/>
                  <a:gd name="connsiteY15" fmla="*/ 75494 h 620398"/>
                  <a:gd name="connsiteX16" fmla="*/ 267232 w 332421"/>
                  <a:gd name="connsiteY16" fmla="*/ 74353 h 620398"/>
                  <a:gd name="connsiteX17" fmla="*/ 270277 w 332421"/>
                  <a:gd name="connsiteY17" fmla="*/ 72927 h 620398"/>
                  <a:gd name="connsiteX18" fmla="*/ 276273 w 332421"/>
                  <a:gd name="connsiteY18" fmla="*/ 69979 h 620398"/>
                  <a:gd name="connsiteX19" fmla="*/ 287693 w 332421"/>
                  <a:gd name="connsiteY19" fmla="*/ 63038 h 620398"/>
                  <a:gd name="connsiteX20" fmla="*/ 298257 w 332421"/>
                  <a:gd name="connsiteY20" fmla="*/ 54956 h 620398"/>
                  <a:gd name="connsiteX21" fmla="*/ 307678 w 332421"/>
                  <a:gd name="connsiteY21" fmla="*/ 45638 h 620398"/>
                  <a:gd name="connsiteX22" fmla="*/ 322905 w 332421"/>
                  <a:gd name="connsiteY22" fmla="*/ 24245 h 620398"/>
                  <a:gd name="connsiteX23" fmla="*/ 325855 w 332421"/>
                  <a:gd name="connsiteY23" fmla="*/ 18446 h 620398"/>
                  <a:gd name="connsiteX24" fmla="*/ 328329 w 332421"/>
                  <a:gd name="connsiteY24" fmla="*/ 12360 h 620398"/>
                  <a:gd name="connsiteX25" fmla="*/ 329567 w 332421"/>
                  <a:gd name="connsiteY25" fmla="*/ 9318 h 620398"/>
                  <a:gd name="connsiteX26" fmla="*/ 330518 w 332421"/>
                  <a:gd name="connsiteY26" fmla="*/ 6180 h 620398"/>
                  <a:gd name="connsiteX27" fmla="*/ 332422 w 332421"/>
                  <a:gd name="connsiteY27" fmla="*/ 0 h 620398"/>
                  <a:gd name="connsiteX28" fmla="*/ 329947 w 332421"/>
                  <a:gd name="connsiteY28" fmla="*/ 5990 h 620398"/>
                  <a:gd name="connsiteX29" fmla="*/ 328710 w 332421"/>
                  <a:gd name="connsiteY29" fmla="*/ 8938 h 620398"/>
                  <a:gd name="connsiteX30" fmla="*/ 327283 w 332421"/>
                  <a:gd name="connsiteY30" fmla="*/ 11790 h 620398"/>
                  <a:gd name="connsiteX31" fmla="*/ 324332 w 332421"/>
                  <a:gd name="connsiteY31" fmla="*/ 17495 h 620398"/>
                  <a:gd name="connsiteX32" fmla="*/ 320906 w 332421"/>
                  <a:gd name="connsiteY32" fmla="*/ 22914 h 620398"/>
                  <a:gd name="connsiteX33" fmla="*/ 304633 w 332421"/>
                  <a:gd name="connsiteY33" fmla="*/ 42596 h 620398"/>
                  <a:gd name="connsiteX34" fmla="*/ 295021 w 332421"/>
                  <a:gd name="connsiteY34" fmla="*/ 50963 h 620398"/>
                  <a:gd name="connsiteX35" fmla="*/ 284457 w 332421"/>
                  <a:gd name="connsiteY35" fmla="*/ 57999 h 620398"/>
                  <a:gd name="connsiteX36" fmla="*/ 273322 w 332421"/>
                  <a:gd name="connsiteY36" fmla="*/ 63894 h 620398"/>
                  <a:gd name="connsiteX37" fmla="*/ 267517 w 332421"/>
                  <a:gd name="connsiteY37" fmla="*/ 66271 h 620398"/>
                  <a:gd name="connsiteX38" fmla="*/ 264567 w 332421"/>
                  <a:gd name="connsiteY38" fmla="*/ 67412 h 620398"/>
                  <a:gd name="connsiteX39" fmla="*/ 261522 w 332421"/>
                  <a:gd name="connsiteY39" fmla="*/ 68363 h 620398"/>
                  <a:gd name="connsiteX40" fmla="*/ 237063 w 332421"/>
                  <a:gd name="connsiteY40" fmla="*/ 73402 h 620398"/>
                  <a:gd name="connsiteX41" fmla="*/ 230878 w 332421"/>
                  <a:gd name="connsiteY41" fmla="*/ 73782 h 620398"/>
                  <a:gd name="connsiteX42" fmla="*/ 224596 w 332421"/>
                  <a:gd name="connsiteY42" fmla="*/ 73782 h 620398"/>
                  <a:gd name="connsiteX43" fmla="*/ 211654 w 332421"/>
                  <a:gd name="connsiteY43" fmla="*/ 73307 h 620398"/>
                  <a:gd name="connsiteX44" fmla="*/ 158835 w 332421"/>
                  <a:gd name="connsiteY44" fmla="*/ 76254 h 620398"/>
                  <a:gd name="connsiteX45" fmla="*/ 132759 w 332421"/>
                  <a:gd name="connsiteY45" fmla="*/ 81674 h 620398"/>
                  <a:gd name="connsiteX46" fmla="*/ 107445 w 332421"/>
                  <a:gd name="connsiteY46" fmla="*/ 90516 h 620398"/>
                  <a:gd name="connsiteX47" fmla="*/ 61859 w 332421"/>
                  <a:gd name="connsiteY47" fmla="*/ 119421 h 620398"/>
                  <a:gd name="connsiteX48" fmla="*/ 43301 w 332421"/>
                  <a:gd name="connsiteY48" fmla="*/ 139293 h 620398"/>
                  <a:gd name="connsiteX49" fmla="*/ 39304 w 332421"/>
                  <a:gd name="connsiteY49" fmla="*/ 144807 h 620398"/>
                  <a:gd name="connsiteX50" fmla="*/ 37306 w 332421"/>
                  <a:gd name="connsiteY50" fmla="*/ 147565 h 620398"/>
                  <a:gd name="connsiteX51" fmla="*/ 35498 w 332421"/>
                  <a:gd name="connsiteY51" fmla="*/ 150417 h 620398"/>
                  <a:gd name="connsiteX52" fmla="*/ 31881 w 332421"/>
                  <a:gd name="connsiteY52" fmla="*/ 156122 h 620398"/>
                  <a:gd name="connsiteX53" fmla="*/ 28550 w 332421"/>
                  <a:gd name="connsiteY53" fmla="*/ 162017 h 620398"/>
                  <a:gd name="connsiteX54" fmla="*/ 9517 w 332421"/>
                  <a:gd name="connsiteY54" fmla="*/ 212314 h 620398"/>
                  <a:gd name="connsiteX55" fmla="*/ 2474 w 332421"/>
                  <a:gd name="connsiteY55" fmla="*/ 265084 h 620398"/>
                  <a:gd name="connsiteX56" fmla="*/ 1999 w 332421"/>
                  <a:gd name="connsiteY56" fmla="*/ 278395 h 620398"/>
                  <a:gd name="connsiteX57" fmla="*/ 2474 w 332421"/>
                  <a:gd name="connsiteY57" fmla="*/ 291896 h 620398"/>
                  <a:gd name="connsiteX58" fmla="*/ 6281 w 332421"/>
                  <a:gd name="connsiteY58" fmla="*/ 318519 h 620398"/>
                  <a:gd name="connsiteX59" fmla="*/ 13514 w 332421"/>
                  <a:gd name="connsiteY59" fmla="*/ 344285 h 620398"/>
                  <a:gd name="connsiteX60" fmla="*/ 17321 w 332421"/>
                  <a:gd name="connsiteY60" fmla="*/ 356361 h 620398"/>
                  <a:gd name="connsiteX61" fmla="*/ 19129 w 332421"/>
                  <a:gd name="connsiteY61" fmla="*/ 362446 h 620398"/>
                  <a:gd name="connsiteX62" fmla="*/ 20651 w 332421"/>
                  <a:gd name="connsiteY62" fmla="*/ 368626 h 620398"/>
                  <a:gd name="connsiteX63" fmla="*/ 29693 w 332421"/>
                  <a:gd name="connsiteY63" fmla="*/ 418828 h 620398"/>
                  <a:gd name="connsiteX64" fmla="*/ 31976 w 332421"/>
                  <a:gd name="connsiteY64" fmla="*/ 469886 h 620398"/>
                  <a:gd name="connsiteX65" fmla="*/ 31405 w 332421"/>
                  <a:gd name="connsiteY65" fmla="*/ 482722 h 620398"/>
                  <a:gd name="connsiteX66" fmla="*/ 31120 w 332421"/>
                  <a:gd name="connsiteY66" fmla="*/ 489093 h 620398"/>
                  <a:gd name="connsiteX67" fmla="*/ 30549 w 332421"/>
                  <a:gd name="connsiteY67" fmla="*/ 495463 h 620398"/>
                  <a:gd name="connsiteX68" fmla="*/ 29312 w 332421"/>
                  <a:gd name="connsiteY68" fmla="*/ 508204 h 620398"/>
                  <a:gd name="connsiteX69" fmla="*/ 27408 w 332421"/>
                  <a:gd name="connsiteY69" fmla="*/ 520945 h 620398"/>
                  <a:gd name="connsiteX70" fmla="*/ 0 w 332421"/>
                  <a:gd name="connsiteY70" fmla="*/ 620398 h 620398"/>
                  <a:gd name="connsiteX71" fmla="*/ 34832 w 332421"/>
                  <a:gd name="connsiteY71" fmla="*/ 522276 h 620398"/>
                  <a:gd name="connsiteX72" fmla="*/ 37401 w 332421"/>
                  <a:gd name="connsiteY72" fmla="*/ 509440 h 620398"/>
                  <a:gd name="connsiteX73" fmla="*/ 39304 w 332421"/>
                  <a:gd name="connsiteY73" fmla="*/ 496414 h 620398"/>
                  <a:gd name="connsiteX74" fmla="*/ 40256 w 332421"/>
                  <a:gd name="connsiteY74" fmla="*/ 489948 h 620398"/>
                  <a:gd name="connsiteX75" fmla="*/ 40922 w 332421"/>
                  <a:gd name="connsiteY75" fmla="*/ 483388 h 620398"/>
                  <a:gd name="connsiteX76" fmla="*/ 42064 w 332421"/>
                  <a:gd name="connsiteY76" fmla="*/ 470267 h 620398"/>
                  <a:gd name="connsiteX77" fmla="*/ 42635 w 332421"/>
                  <a:gd name="connsiteY77" fmla="*/ 457146 h 620398"/>
                  <a:gd name="connsiteX78" fmla="*/ 42826 w 332421"/>
                  <a:gd name="connsiteY78" fmla="*/ 450585 h 620398"/>
                  <a:gd name="connsiteX79" fmla="*/ 42826 w 332421"/>
                  <a:gd name="connsiteY79" fmla="*/ 444025 h 620398"/>
                  <a:gd name="connsiteX80" fmla="*/ 42445 w 332421"/>
                  <a:gd name="connsiteY80" fmla="*/ 430808 h 620398"/>
                  <a:gd name="connsiteX81" fmla="*/ 41684 w 332421"/>
                  <a:gd name="connsiteY81" fmla="*/ 417687 h 620398"/>
                  <a:gd name="connsiteX82" fmla="*/ 40446 w 332421"/>
                  <a:gd name="connsiteY82" fmla="*/ 404566 h 620398"/>
                  <a:gd name="connsiteX83" fmla="*/ 38733 w 332421"/>
                  <a:gd name="connsiteY83" fmla="*/ 391445 h 620398"/>
                  <a:gd name="connsiteX84" fmla="*/ 37782 w 332421"/>
                  <a:gd name="connsiteY84" fmla="*/ 384885 h 620398"/>
                  <a:gd name="connsiteX85" fmla="*/ 36545 w 332421"/>
                  <a:gd name="connsiteY85" fmla="*/ 378419 h 620398"/>
                  <a:gd name="connsiteX86" fmla="*/ 35307 w 332421"/>
                  <a:gd name="connsiteY86" fmla="*/ 371954 h 620398"/>
                  <a:gd name="connsiteX87" fmla="*/ 33880 w 332421"/>
                  <a:gd name="connsiteY87" fmla="*/ 365488 h 620398"/>
                  <a:gd name="connsiteX88" fmla="*/ 32357 w 332421"/>
                  <a:gd name="connsiteY88" fmla="*/ 359023 h 620398"/>
                  <a:gd name="connsiteX89" fmla="*/ 30644 w 332421"/>
                  <a:gd name="connsiteY89" fmla="*/ 352652 h 620398"/>
                  <a:gd name="connsiteX90" fmla="*/ 26933 w 332421"/>
                  <a:gd name="connsiteY90" fmla="*/ 339912 h 620398"/>
                  <a:gd name="connsiteX91" fmla="*/ 20651 w 332421"/>
                  <a:gd name="connsiteY91" fmla="*/ 315571 h 620398"/>
                  <a:gd name="connsiteX92" fmla="*/ 17321 w 332421"/>
                  <a:gd name="connsiteY92" fmla="*/ 290850 h 620398"/>
                  <a:gd name="connsiteX93" fmla="*/ 16940 w 332421"/>
                  <a:gd name="connsiteY93" fmla="*/ 278395 h 620398"/>
                  <a:gd name="connsiteX94" fmla="*/ 17416 w 332421"/>
                  <a:gd name="connsiteY94" fmla="*/ 265844 h 620398"/>
                  <a:gd name="connsiteX95" fmla="*/ 24363 w 332421"/>
                  <a:gd name="connsiteY95" fmla="*/ 215832 h 620398"/>
                  <a:gd name="connsiteX96" fmla="*/ 41588 w 332421"/>
                  <a:gd name="connsiteY96" fmla="*/ 169148 h 620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</a:cxnLst>
                <a:rect l="l" t="t" r="r" b="b"/>
                <a:pathLst>
                  <a:path w="332421" h="620398">
                    <a:moveTo>
                      <a:pt x="41588" y="169148"/>
                    </a:moveTo>
                    <a:cubicBezTo>
                      <a:pt x="42540" y="167341"/>
                      <a:pt x="43492" y="165440"/>
                      <a:pt x="44539" y="163728"/>
                    </a:cubicBezTo>
                    <a:lnTo>
                      <a:pt x="47869" y="158499"/>
                    </a:lnTo>
                    <a:lnTo>
                      <a:pt x="49487" y="155836"/>
                    </a:lnTo>
                    <a:lnTo>
                      <a:pt x="51296" y="153364"/>
                    </a:lnTo>
                    <a:lnTo>
                      <a:pt x="54912" y="148325"/>
                    </a:lnTo>
                    <a:cubicBezTo>
                      <a:pt x="60051" y="141860"/>
                      <a:pt x="65476" y="135679"/>
                      <a:pt x="71566" y="130070"/>
                    </a:cubicBezTo>
                    <a:cubicBezTo>
                      <a:pt x="83557" y="118755"/>
                      <a:pt x="97738" y="109723"/>
                      <a:pt x="112774" y="102782"/>
                    </a:cubicBezTo>
                    <a:cubicBezTo>
                      <a:pt x="120388" y="99359"/>
                      <a:pt x="128287" y="96506"/>
                      <a:pt x="136281" y="93939"/>
                    </a:cubicBezTo>
                    <a:cubicBezTo>
                      <a:pt x="144370" y="91562"/>
                      <a:pt x="152554" y="89470"/>
                      <a:pt x="160834" y="87949"/>
                    </a:cubicBezTo>
                    <a:cubicBezTo>
                      <a:pt x="169114" y="86428"/>
                      <a:pt x="177583" y="85192"/>
                      <a:pt x="186053" y="84526"/>
                    </a:cubicBezTo>
                    <a:cubicBezTo>
                      <a:pt x="194523" y="83766"/>
                      <a:pt x="202993" y="83385"/>
                      <a:pt x="211558" y="83290"/>
                    </a:cubicBezTo>
                    <a:cubicBezTo>
                      <a:pt x="215841" y="83290"/>
                      <a:pt x="220028" y="83290"/>
                      <a:pt x="224596" y="83195"/>
                    </a:cubicBezTo>
                    <a:cubicBezTo>
                      <a:pt x="226881" y="83100"/>
                      <a:pt x="229069" y="83195"/>
                      <a:pt x="231353" y="82910"/>
                    </a:cubicBezTo>
                    <a:lnTo>
                      <a:pt x="238110" y="82149"/>
                    </a:lnTo>
                    <a:cubicBezTo>
                      <a:pt x="246961" y="80818"/>
                      <a:pt x="255812" y="78822"/>
                      <a:pt x="264091" y="75494"/>
                    </a:cubicBezTo>
                    <a:lnTo>
                      <a:pt x="267232" y="74353"/>
                    </a:lnTo>
                    <a:lnTo>
                      <a:pt x="270277" y="72927"/>
                    </a:lnTo>
                    <a:cubicBezTo>
                      <a:pt x="272276" y="71976"/>
                      <a:pt x="274369" y="71120"/>
                      <a:pt x="276273" y="69979"/>
                    </a:cubicBezTo>
                    <a:cubicBezTo>
                      <a:pt x="280175" y="67792"/>
                      <a:pt x="284076" y="65700"/>
                      <a:pt x="287693" y="63038"/>
                    </a:cubicBezTo>
                    <a:cubicBezTo>
                      <a:pt x="291500" y="60661"/>
                      <a:pt x="294830" y="57714"/>
                      <a:pt x="298257" y="54956"/>
                    </a:cubicBezTo>
                    <a:cubicBezTo>
                      <a:pt x="301492" y="51914"/>
                      <a:pt x="304823" y="48966"/>
                      <a:pt x="307678" y="45638"/>
                    </a:cubicBezTo>
                    <a:cubicBezTo>
                      <a:pt x="313674" y="39173"/>
                      <a:pt x="318718" y="31852"/>
                      <a:pt x="322905" y="24245"/>
                    </a:cubicBezTo>
                    <a:lnTo>
                      <a:pt x="325855" y="18446"/>
                    </a:lnTo>
                    <a:lnTo>
                      <a:pt x="328329" y="12360"/>
                    </a:lnTo>
                    <a:cubicBezTo>
                      <a:pt x="328710" y="11315"/>
                      <a:pt x="329186" y="10364"/>
                      <a:pt x="329567" y="9318"/>
                    </a:cubicBezTo>
                    <a:lnTo>
                      <a:pt x="330518" y="6180"/>
                    </a:lnTo>
                    <a:cubicBezTo>
                      <a:pt x="331185" y="4088"/>
                      <a:pt x="331851" y="2092"/>
                      <a:pt x="332422" y="0"/>
                    </a:cubicBezTo>
                    <a:cubicBezTo>
                      <a:pt x="331660" y="1997"/>
                      <a:pt x="330804" y="3993"/>
                      <a:pt x="329947" y="5990"/>
                    </a:cubicBezTo>
                    <a:lnTo>
                      <a:pt x="328710" y="8938"/>
                    </a:lnTo>
                    <a:cubicBezTo>
                      <a:pt x="328234" y="9888"/>
                      <a:pt x="327758" y="10839"/>
                      <a:pt x="327283" y="11790"/>
                    </a:cubicBezTo>
                    <a:lnTo>
                      <a:pt x="324332" y="17495"/>
                    </a:lnTo>
                    <a:lnTo>
                      <a:pt x="320906" y="22914"/>
                    </a:lnTo>
                    <a:cubicBezTo>
                      <a:pt x="316243" y="30045"/>
                      <a:pt x="310914" y="36796"/>
                      <a:pt x="304633" y="42596"/>
                    </a:cubicBezTo>
                    <a:cubicBezTo>
                      <a:pt x="301683" y="45638"/>
                      <a:pt x="298257" y="48206"/>
                      <a:pt x="295021" y="50963"/>
                    </a:cubicBezTo>
                    <a:cubicBezTo>
                      <a:pt x="291500" y="53340"/>
                      <a:pt x="288169" y="56002"/>
                      <a:pt x="284457" y="57999"/>
                    </a:cubicBezTo>
                    <a:cubicBezTo>
                      <a:pt x="280936" y="60281"/>
                      <a:pt x="277034" y="62087"/>
                      <a:pt x="273322" y="63894"/>
                    </a:cubicBezTo>
                    <a:cubicBezTo>
                      <a:pt x="271419" y="64750"/>
                      <a:pt x="269421" y="65510"/>
                      <a:pt x="267517" y="66271"/>
                    </a:cubicBezTo>
                    <a:lnTo>
                      <a:pt x="264567" y="67412"/>
                    </a:lnTo>
                    <a:lnTo>
                      <a:pt x="261522" y="68363"/>
                    </a:lnTo>
                    <a:cubicBezTo>
                      <a:pt x="253623" y="71120"/>
                      <a:pt x="245343" y="72546"/>
                      <a:pt x="237063" y="73402"/>
                    </a:cubicBezTo>
                    <a:lnTo>
                      <a:pt x="230878" y="73782"/>
                    </a:lnTo>
                    <a:cubicBezTo>
                      <a:pt x="228784" y="73972"/>
                      <a:pt x="226690" y="73782"/>
                      <a:pt x="224596" y="73782"/>
                    </a:cubicBezTo>
                    <a:cubicBezTo>
                      <a:pt x="220504" y="73782"/>
                      <a:pt x="216031" y="73402"/>
                      <a:pt x="211654" y="73307"/>
                    </a:cubicBezTo>
                    <a:cubicBezTo>
                      <a:pt x="194047" y="72736"/>
                      <a:pt x="176441" y="73687"/>
                      <a:pt x="158835" y="76254"/>
                    </a:cubicBezTo>
                    <a:cubicBezTo>
                      <a:pt x="150080" y="77585"/>
                      <a:pt x="141324" y="79487"/>
                      <a:pt x="132759" y="81674"/>
                    </a:cubicBezTo>
                    <a:cubicBezTo>
                      <a:pt x="124194" y="84051"/>
                      <a:pt x="115724" y="86998"/>
                      <a:pt x="107445" y="90516"/>
                    </a:cubicBezTo>
                    <a:cubicBezTo>
                      <a:pt x="90981" y="97647"/>
                      <a:pt x="75278" y="107155"/>
                      <a:pt x="61859" y="119421"/>
                    </a:cubicBezTo>
                    <a:cubicBezTo>
                      <a:pt x="55007" y="125316"/>
                      <a:pt x="49012" y="132257"/>
                      <a:pt x="43301" y="139293"/>
                    </a:cubicBezTo>
                    <a:lnTo>
                      <a:pt x="39304" y="144807"/>
                    </a:lnTo>
                    <a:lnTo>
                      <a:pt x="37306" y="147565"/>
                    </a:lnTo>
                    <a:lnTo>
                      <a:pt x="35498" y="150417"/>
                    </a:lnTo>
                    <a:lnTo>
                      <a:pt x="31881" y="156122"/>
                    </a:lnTo>
                    <a:cubicBezTo>
                      <a:pt x="30739" y="158023"/>
                      <a:pt x="29693" y="160115"/>
                      <a:pt x="28550" y="162017"/>
                    </a:cubicBezTo>
                    <a:cubicBezTo>
                      <a:pt x="19890" y="177895"/>
                      <a:pt x="13704" y="194914"/>
                      <a:pt x="9517" y="212314"/>
                    </a:cubicBezTo>
                    <a:cubicBezTo>
                      <a:pt x="5425" y="229714"/>
                      <a:pt x="3331" y="247399"/>
                      <a:pt x="2474" y="265084"/>
                    </a:cubicBezTo>
                    <a:cubicBezTo>
                      <a:pt x="2284" y="269457"/>
                      <a:pt x="1999" y="273926"/>
                      <a:pt x="1999" y="278395"/>
                    </a:cubicBezTo>
                    <a:cubicBezTo>
                      <a:pt x="1999" y="282864"/>
                      <a:pt x="2189" y="287428"/>
                      <a:pt x="2474" y="291896"/>
                    </a:cubicBezTo>
                    <a:cubicBezTo>
                      <a:pt x="3141" y="300834"/>
                      <a:pt x="4378" y="309771"/>
                      <a:pt x="6281" y="318519"/>
                    </a:cubicBezTo>
                    <a:cubicBezTo>
                      <a:pt x="8184" y="327266"/>
                      <a:pt x="10659" y="335918"/>
                      <a:pt x="13514" y="344285"/>
                    </a:cubicBezTo>
                    <a:cubicBezTo>
                      <a:pt x="14846" y="348279"/>
                      <a:pt x="16179" y="352272"/>
                      <a:pt x="17321" y="356361"/>
                    </a:cubicBezTo>
                    <a:lnTo>
                      <a:pt x="19129" y="362446"/>
                    </a:lnTo>
                    <a:lnTo>
                      <a:pt x="20651" y="368626"/>
                    </a:lnTo>
                    <a:cubicBezTo>
                      <a:pt x="24744" y="385075"/>
                      <a:pt x="27789" y="401904"/>
                      <a:pt x="29693" y="418828"/>
                    </a:cubicBezTo>
                    <a:cubicBezTo>
                      <a:pt x="31691" y="435753"/>
                      <a:pt x="32072" y="452867"/>
                      <a:pt x="31976" y="469886"/>
                    </a:cubicBezTo>
                    <a:lnTo>
                      <a:pt x="31405" y="482722"/>
                    </a:lnTo>
                    <a:cubicBezTo>
                      <a:pt x="31310" y="484814"/>
                      <a:pt x="31310" y="487001"/>
                      <a:pt x="31120" y="489093"/>
                    </a:cubicBezTo>
                    <a:lnTo>
                      <a:pt x="30549" y="495463"/>
                    </a:lnTo>
                    <a:lnTo>
                      <a:pt x="29312" y="508204"/>
                    </a:lnTo>
                    <a:lnTo>
                      <a:pt x="27408" y="520945"/>
                    </a:lnTo>
                    <a:cubicBezTo>
                      <a:pt x="22460" y="554888"/>
                      <a:pt x="12848" y="588261"/>
                      <a:pt x="0" y="620398"/>
                    </a:cubicBezTo>
                    <a:cubicBezTo>
                      <a:pt x="15988" y="589592"/>
                      <a:pt x="27599" y="556505"/>
                      <a:pt x="34832" y="522276"/>
                    </a:cubicBezTo>
                    <a:lnTo>
                      <a:pt x="37401" y="509440"/>
                    </a:lnTo>
                    <a:lnTo>
                      <a:pt x="39304" y="496414"/>
                    </a:lnTo>
                    <a:lnTo>
                      <a:pt x="40256" y="489948"/>
                    </a:lnTo>
                    <a:cubicBezTo>
                      <a:pt x="40542" y="487762"/>
                      <a:pt x="40637" y="485575"/>
                      <a:pt x="40922" y="483388"/>
                    </a:cubicBezTo>
                    <a:lnTo>
                      <a:pt x="42064" y="470267"/>
                    </a:lnTo>
                    <a:cubicBezTo>
                      <a:pt x="42350" y="465893"/>
                      <a:pt x="42445" y="461519"/>
                      <a:pt x="42635" y="457146"/>
                    </a:cubicBezTo>
                    <a:lnTo>
                      <a:pt x="42826" y="450585"/>
                    </a:lnTo>
                    <a:lnTo>
                      <a:pt x="42826" y="444025"/>
                    </a:lnTo>
                    <a:cubicBezTo>
                      <a:pt x="42635" y="439651"/>
                      <a:pt x="42635" y="435277"/>
                      <a:pt x="42445" y="430808"/>
                    </a:cubicBezTo>
                    <a:lnTo>
                      <a:pt x="41684" y="417687"/>
                    </a:lnTo>
                    <a:cubicBezTo>
                      <a:pt x="41398" y="413314"/>
                      <a:pt x="40827" y="408940"/>
                      <a:pt x="40446" y="404566"/>
                    </a:cubicBezTo>
                    <a:cubicBezTo>
                      <a:pt x="40066" y="400193"/>
                      <a:pt x="39400" y="395819"/>
                      <a:pt x="38733" y="391445"/>
                    </a:cubicBezTo>
                    <a:lnTo>
                      <a:pt x="37782" y="384885"/>
                    </a:lnTo>
                    <a:lnTo>
                      <a:pt x="36545" y="378419"/>
                    </a:lnTo>
                    <a:lnTo>
                      <a:pt x="35307" y="371954"/>
                    </a:lnTo>
                    <a:cubicBezTo>
                      <a:pt x="34832" y="369767"/>
                      <a:pt x="34356" y="367675"/>
                      <a:pt x="33880" y="365488"/>
                    </a:cubicBezTo>
                    <a:lnTo>
                      <a:pt x="32357" y="359023"/>
                    </a:lnTo>
                    <a:lnTo>
                      <a:pt x="30644" y="352652"/>
                    </a:lnTo>
                    <a:cubicBezTo>
                      <a:pt x="29597" y="348374"/>
                      <a:pt x="28170" y="344190"/>
                      <a:pt x="26933" y="339912"/>
                    </a:cubicBezTo>
                    <a:cubicBezTo>
                      <a:pt x="24363" y="331830"/>
                      <a:pt x="22174" y="323843"/>
                      <a:pt x="20651" y="315571"/>
                    </a:cubicBezTo>
                    <a:cubicBezTo>
                      <a:pt x="19034" y="307394"/>
                      <a:pt x="17892" y="299122"/>
                      <a:pt x="17321" y="290850"/>
                    </a:cubicBezTo>
                    <a:cubicBezTo>
                      <a:pt x="17035" y="286667"/>
                      <a:pt x="16940" y="282578"/>
                      <a:pt x="16940" y="278395"/>
                    </a:cubicBezTo>
                    <a:cubicBezTo>
                      <a:pt x="16940" y="274306"/>
                      <a:pt x="17226" y="270028"/>
                      <a:pt x="17416" y="265844"/>
                    </a:cubicBezTo>
                    <a:cubicBezTo>
                      <a:pt x="18367" y="248920"/>
                      <a:pt x="20461" y="232186"/>
                      <a:pt x="24363" y="215832"/>
                    </a:cubicBezTo>
                    <a:cubicBezTo>
                      <a:pt x="28170" y="199478"/>
                      <a:pt x="33785" y="183695"/>
                      <a:pt x="41588" y="169148"/>
                    </a:cubicBezTo>
                    <a:close/>
                  </a:path>
                </a:pathLst>
              </a:custGeom>
              <a:solidFill>
                <a:srgbClr val="E5ADAC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4" name="Freeform 228">
                <a:extLst>
                  <a:ext uri="{FF2B5EF4-FFF2-40B4-BE49-F238E27FC236}">
                    <a16:creationId xmlns:a16="http://schemas.microsoft.com/office/drawing/2014/main" id="{100BDAA9-8B20-484D-444E-EC0447708D0D}"/>
                  </a:ext>
                </a:extLst>
              </p:cNvPr>
              <p:cNvSpPr/>
              <p:nvPr/>
            </p:nvSpPr>
            <p:spPr>
              <a:xfrm>
                <a:off x="-1972060" y="2897313"/>
                <a:ext cx="446242" cy="665033"/>
              </a:xfrm>
              <a:custGeom>
                <a:avLst/>
                <a:gdLst>
                  <a:gd name="connsiteX0" fmla="*/ 80131 w 446242"/>
                  <a:gd name="connsiteY0" fmla="*/ 166052 h 665033"/>
                  <a:gd name="connsiteX1" fmla="*/ 88506 w 446242"/>
                  <a:gd name="connsiteY1" fmla="*/ 139240 h 665033"/>
                  <a:gd name="connsiteX2" fmla="*/ 103257 w 446242"/>
                  <a:gd name="connsiteY2" fmla="*/ 115850 h 665033"/>
                  <a:gd name="connsiteX3" fmla="*/ 124194 w 446242"/>
                  <a:gd name="connsiteY3" fmla="*/ 98260 h 665033"/>
                  <a:gd name="connsiteX4" fmla="*/ 149604 w 446242"/>
                  <a:gd name="connsiteY4" fmla="*/ 87991 h 665033"/>
                  <a:gd name="connsiteX5" fmla="*/ 156361 w 446242"/>
                  <a:gd name="connsiteY5" fmla="*/ 86470 h 665033"/>
                  <a:gd name="connsiteX6" fmla="*/ 163213 w 446242"/>
                  <a:gd name="connsiteY6" fmla="*/ 85424 h 665033"/>
                  <a:gd name="connsiteX7" fmla="*/ 177012 w 446242"/>
                  <a:gd name="connsiteY7" fmla="*/ 84188 h 665033"/>
                  <a:gd name="connsiteX8" fmla="*/ 183960 w 446242"/>
                  <a:gd name="connsiteY8" fmla="*/ 84188 h 665033"/>
                  <a:gd name="connsiteX9" fmla="*/ 190907 w 446242"/>
                  <a:gd name="connsiteY9" fmla="*/ 84188 h 665033"/>
                  <a:gd name="connsiteX10" fmla="*/ 204897 w 446242"/>
                  <a:gd name="connsiteY10" fmla="*/ 85329 h 665033"/>
                  <a:gd name="connsiteX11" fmla="*/ 218791 w 446242"/>
                  <a:gd name="connsiteY11" fmla="*/ 87231 h 665033"/>
                  <a:gd name="connsiteX12" fmla="*/ 221741 w 446242"/>
                  <a:gd name="connsiteY12" fmla="*/ 87801 h 665033"/>
                  <a:gd name="connsiteX13" fmla="*/ 219172 w 446242"/>
                  <a:gd name="connsiteY13" fmla="*/ 94552 h 665033"/>
                  <a:gd name="connsiteX14" fmla="*/ 210797 w 446242"/>
                  <a:gd name="connsiteY14" fmla="*/ 122030 h 665033"/>
                  <a:gd name="connsiteX15" fmla="*/ 206229 w 446242"/>
                  <a:gd name="connsiteY15" fmla="*/ 150554 h 665033"/>
                  <a:gd name="connsiteX16" fmla="*/ 210321 w 446242"/>
                  <a:gd name="connsiteY16" fmla="*/ 208743 h 665033"/>
                  <a:gd name="connsiteX17" fmla="*/ 234113 w 446242"/>
                  <a:gd name="connsiteY17" fmla="*/ 262178 h 665033"/>
                  <a:gd name="connsiteX18" fmla="*/ 238205 w 446242"/>
                  <a:gd name="connsiteY18" fmla="*/ 268264 h 665033"/>
                  <a:gd name="connsiteX19" fmla="*/ 241727 w 446242"/>
                  <a:gd name="connsiteY19" fmla="*/ 273398 h 665033"/>
                  <a:gd name="connsiteX20" fmla="*/ 244772 w 446242"/>
                  <a:gd name="connsiteY20" fmla="*/ 278722 h 665033"/>
                  <a:gd name="connsiteX21" fmla="*/ 247437 w 446242"/>
                  <a:gd name="connsiteY21" fmla="*/ 284237 h 665033"/>
                  <a:gd name="connsiteX22" fmla="*/ 254099 w 446242"/>
                  <a:gd name="connsiteY22" fmla="*/ 307627 h 665033"/>
                  <a:gd name="connsiteX23" fmla="*/ 253813 w 446242"/>
                  <a:gd name="connsiteY23" fmla="*/ 331872 h 665033"/>
                  <a:gd name="connsiteX24" fmla="*/ 252576 w 446242"/>
                  <a:gd name="connsiteY24" fmla="*/ 337862 h 665033"/>
                  <a:gd name="connsiteX25" fmla="*/ 251814 w 446242"/>
                  <a:gd name="connsiteY25" fmla="*/ 340810 h 665033"/>
                  <a:gd name="connsiteX26" fmla="*/ 250863 w 446242"/>
                  <a:gd name="connsiteY26" fmla="*/ 343757 h 665033"/>
                  <a:gd name="connsiteX27" fmla="*/ 249911 w 446242"/>
                  <a:gd name="connsiteY27" fmla="*/ 346705 h 665033"/>
                  <a:gd name="connsiteX28" fmla="*/ 248769 w 446242"/>
                  <a:gd name="connsiteY28" fmla="*/ 349557 h 665033"/>
                  <a:gd name="connsiteX29" fmla="*/ 246200 w 446242"/>
                  <a:gd name="connsiteY29" fmla="*/ 355928 h 665033"/>
                  <a:gd name="connsiteX30" fmla="*/ 232971 w 446242"/>
                  <a:gd name="connsiteY30" fmla="*/ 412405 h 665033"/>
                  <a:gd name="connsiteX31" fmla="*/ 239728 w 446242"/>
                  <a:gd name="connsiteY31" fmla="*/ 470024 h 665033"/>
                  <a:gd name="connsiteX32" fmla="*/ 264662 w 446242"/>
                  <a:gd name="connsiteY32" fmla="*/ 521557 h 665033"/>
                  <a:gd name="connsiteX33" fmla="*/ 268754 w 446242"/>
                  <a:gd name="connsiteY33" fmla="*/ 527357 h 665033"/>
                  <a:gd name="connsiteX34" fmla="*/ 270753 w 446242"/>
                  <a:gd name="connsiteY34" fmla="*/ 530305 h 665033"/>
                  <a:gd name="connsiteX35" fmla="*/ 272942 w 446242"/>
                  <a:gd name="connsiteY35" fmla="*/ 533062 h 665033"/>
                  <a:gd name="connsiteX36" fmla="*/ 281888 w 446242"/>
                  <a:gd name="connsiteY36" fmla="*/ 543996 h 665033"/>
                  <a:gd name="connsiteX37" fmla="*/ 291500 w 446242"/>
                  <a:gd name="connsiteY37" fmla="*/ 565579 h 665033"/>
                  <a:gd name="connsiteX38" fmla="*/ 291785 w 446242"/>
                  <a:gd name="connsiteY38" fmla="*/ 571664 h 665033"/>
                  <a:gd name="connsiteX39" fmla="*/ 291595 w 446242"/>
                  <a:gd name="connsiteY39" fmla="*/ 574707 h 665033"/>
                  <a:gd name="connsiteX40" fmla="*/ 291214 w 446242"/>
                  <a:gd name="connsiteY40" fmla="*/ 578225 h 665033"/>
                  <a:gd name="connsiteX41" fmla="*/ 291024 w 446242"/>
                  <a:gd name="connsiteY41" fmla="*/ 592677 h 665033"/>
                  <a:gd name="connsiteX42" fmla="*/ 297400 w 446242"/>
                  <a:gd name="connsiteY42" fmla="*/ 620536 h 665033"/>
                  <a:gd name="connsiteX43" fmla="*/ 311390 w 446242"/>
                  <a:gd name="connsiteY43" fmla="*/ 644971 h 665033"/>
                  <a:gd name="connsiteX44" fmla="*/ 330518 w 446242"/>
                  <a:gd name="connsiteY44" fmla="*/ 665033 h 665033"/>
                  <a:gd name="connsiteX45" fmla="*/ 303110 w 446242"/>
                  <a:gd name="connsiteY45" fmla="*/ 618539 h 665033"/>
                  <a:gd name="connsiteX46" fmla="*/ 299494 w 446242"/>
                  <a:gd name="connsiteY46" fmla="*/ 592392 h 665033"/>
                  <a:gd name="connsiteX47" fmla="*/ 300731 w 446242"/>
                  <a:gd name="connsiteY47" fmla="*/ 579366 h 665033"/>
                  <a:gd name="connsiteX48" fmla="*/ 301302 w 446242"/>
                  <a:gd name="connsiteY48" fmla="*/ 576038 h 665033"/>
                  <a:gd name="connsiteX49" fmla="*/ 301873 w 446242"/>
                  <a:gd name="connsiteY49" fmla="*/ 572235 h 665033"/>
                  <a:gd name="connsiteX50" fmla="*/ 302158 w 446242"/>
                  <a:gd name="connsiteY50" fmla="*/ 564533 h 665033"/>
                  <a:gd name="connsiteX51" fmla="*/ 291595 w 446242"/>
                  <a:gd name="connsiteY51" fmla="*/ 535819 h 665033"/>
                  <a:gd name="connsiteX52" fmla="*/ 283791 w 446242"/>
                  <a:gd name="connsiteY52" fmla="*/ 524885 h 665033"/>
                  <a:gd name="connsiteX53" fmla="*/ 281888 w 446242"/>
                  <a:gd name="connsiteY53" fmla="*/ 522128 h 665033"/>
                  <a:gd name="connsiteX54" fmla="*/ 280175 w 446242"/>
                  <a:gd name="connsiteY54" fmla="*/ 519275 h 665033"/>
                  <a:gd name="connsiteX55" fmla="*/ 276653 w 446242"/>
                  <a:gd name="connsiteY55" fmla="*/ 513570 h 665033"/>
                  <a:gd name="connsiteX56" fmla="*/ 256097 w 446242"/>
                  <a:gd name="connsiteY56" fmla="*/ 465175 h 665033"/>
                  <a:gd name="connsiteX57" fmla="*/ 254574 w 446242"/>
                  <a:gd name="connsiteY57" fmla="*/ 458804 h 665033"/>
                  <a:gd name="connsiteX58" fmla="*/ 253527 w 446242"/>
                  <a:gd name="connsiteY58" fmla="*/ 452339 h 665033"/>
                  <a:gd name="connsiteX59" fmla="*/ 252576 w 446242"/>
                  <a:gd name="connsiteY59" fmla="*/ 445873 h 665033"/>
                  <a:gd name="connsiteX60" fmla="*/ 252005 w 446242"/>
                  <a:gd name="connsiteY60" fmla="*/ 439408 h 665033"/>
                  <a:gd name="connsiteX61" fmla="*/ 251719 w 446242"/>
                  <a:gd name="connsiteY61" fmla="*/ 436175 h 665033"/>
                  <a:gd name="connsiteX62" fmla="*/ 251719 w 446242"/>
                  <a:gd name="connsiteY62" fmla="*/ 432942 h 665033"/>
                  <a:gd name="connsiteX63" fmla="*/ 251529 w 446242"/>
                  <a:gd name="connsiteY63" fmla="*/ 426477 h 665033"/>
                  <a:gd name="connsiteX64" fmla="*/ 251814 w 446242"/>
                  <a:gd name="connsiteY64" fmla="*/ 420012 h 665033"/>
                  <a:gd name="connsiteX65" fmla="*/ 252195 w 446242"/>
                  <a:gd name="connsiteY65" fmla="*/ 413546 h 665033"/>
                  <a:gd name="connsiteX66" fmla="*/ 265328 w 446242"/>
                  <a:gd name="connsiteY66" fmla="*/ 363534 h 665033"/>
                  <a:gd name="connsiteX67" fmla="*/ 267993 w 446242"/>
                  <a:gd name="connsiteY67" fmla="*/ 357164 h 665033"/>
                  <a:gd name="connsiteX68" fmla="*/ 269421 w 446242"/>
                  <a:gd name="connsiteY68" fmla="*/ 353646 h 665033"/>
                  <a:gd name="connsiteX69" fmla="*/ 270658 w 446242"/>
                  <a:gd name="connsiteY69" fmla="*/ 350033 h 665033"/>
                  <a:gd name="connsiteX70" fmla="*/ 271895 w 446242"/>
                  <a:gd name="connsiteY70" fmla="*/ 346420 h 665033"/>
                  <a:gd name="connsiteX71" fmla="*/ 272847 w 446242"/>
                  <a:gd name="connsiteY71" fmla="*/ 342711 h 665033"/>
                  <a:gd name="connsiteX72" fmla="*/ 274464 w 446242"/>
                  <a:gd name="connsiteY72" fmla="*/ 335200 h 665033"/>
                  <a:gd name="connsiteX73" fmla="*/ 275226 w 446242"/>
                  <a:gd name="connsiteY73" fmla="*/ 304584 h 665033"/>
                  <a:gd name="connsiteX74" fmla="*/ 266946 w 446242"/>
                  <a:gd name="connsiteY74" fmla="*/ 275109 h 665033"/>
                  <a:gd name="connsiteX75" fmla="*/ 263615 w 446242"/>
                  <a:gd name="connsiteY75" fmla="*/ 268168 h 665033"/>
                  <a:gd name="connsiteX76" fmla="*/ 259809 w 446242"/>
                  <a:gd name="connsiteY76" fmla="*/ 261513 h 665033"/>
                  <a:gd name="connsiteX77" fmla="*/ 255526 w 446242"/>
                  <a:gd name="connsiteY77" fmla="*/ 255238 h 665033"/>
                  <a:gd name="connsiteX78" fmla="*/ 252005 w 446242"/>
                  <a:gd name="connsiteY78" fmla="*/ 249818 h 665033"/>
                  <a:gd name="connsiteX79" fmla="*/ 230973 w 446242"/>
                  <a:gd name="connsiteY79" fmla="*/ 203229 h 665033"/>
                  <a:gd name="connsiteX80" fmla="*/ 226595 w 446242"/>
                  <a:gd name="connsiteY80" fmla="*/ 151980 h 665033"/>
                  <a:gd name="connsiteX81" fmla="*/ 230116 w 446242"/>
                  <a:gd name="connsiteY81" fmla="*/ 126119 h 665033"/>
                  <a:gd name="connsiteX82" fmla="*/ 237063 w 446242"/>
                  <a:gd name="connsiteY82" fmla="*/ 100637 h 665033"/>
                  <a:gd name="connsiteX83" fmla="*/ 241536 w 446242"/>
                  <a:gd name="connsiteY83" fmla="*/ 88182 h 665033"/>
                  <a:gd name="connsiteX84" fmla="*/ 246675 w 446242"/>
                  <a:gd name="connsiteY84" fmla="*/ 76106 h 665033"/>
                  <a:gd name="connsiteX85" fmla="*/ 260094 w 446242"/>
                  <a:gd name="connsiteY85" fmla="*/ 54428 h 665033"/>
                  <a:gd name="connsiteX86" fmla="*/ 278176 w 446242"/>
                  <a:gd name="connsiteY86" fmla="*/ 36268 h 665033"/>
                  <a:gd name="connsiteX87" fmla="*/ 283315 w 446242"/>
                  <a:gd name="connsiteY87" fmla="*/ 32370 h 665033"/>
                  <a:gd name="connsiteX88" fmla="*/ 288740 w 446242"/>
                  <a:gd name="connsiteY88" fmla="*/ 28852 h 665033"/>
                  <a:gd name="connsiteX89" fmla="*/ 291500 w 446242"/>
                  <a:gd name="connsiteY89" fmla="*/ 27045 h 665033"/>
                  <a:gd name="connsiteX90" fmla="*/ 294355 w 446242"/>
                  <a:gd name="connsiteY90" fmla="*/ 25524 h 665033"/>
                  <a:gd name="connsiteX91" fmla="*/ 300065 w 446242"/>
                  <a:gd name="connsiteY91" fmla="*/ 22386 h 665033"/>
                  <a:gd name="connsiteX92" fmla="*/ 305965 w 446242"/>
                  <a:gd name="connsiteY92" fmla="*/ 19819 h 665033"/>
                  <a:gd name="connsiteX93" fmla="*/ 308915 w 446242"/>
                  <a:gd name="connsiteY93" fmla="*/ 18488 h 665033"/>
                  <a:gd name="connsiteX94" fmla="*/ 311961 w 446242"/>
                  <a:gd name="connsiteY94" fmla="*/ 17442 h 665033"/>
                  <a:gd name="connsiteX95" fmla="*/ 318147 w 446242"/>
                  <a:gd name="connsiteY95" fmla="*/ 15350 h 665033"/>
                  <a:gd name="connsiteX96" fmla="*/ 324523 w 446242"/>
                  <a:gd name="connsiteY96" fmla="*/ 13829 h 665033"/>
                  <a:gd name="connsiteX97" fmla="*/ 327663 w 446242"/>
                  <a:gd name="connsiteY97" fmla="*/ 13068 h 665033"/>
                  <a:gd name="connsiteX98" fmla="*/ 330899 w 446242"/>
                  <a:gd name="connsiteY98" fmla="*/ 12593 h 665033"/>
                  <a:gd name="connsiteX99" fmla="*/ 337370 w 446242"/>
                  <a:gd name="connsiteY99" fmla="*/ 11642 h 665033"/>
                  <a:gd name="connsiteX100" fmla="*/ 350504 w 446242"/>
                  <a:gd name="connsiteY100" fmla="*/ 10977 h 665033"/>
                  <a:gd name="connsiteX101" fmla="*/ 376770 w 446242"/>
                  <a:gd name="connsiteY101" fmla="*/ 13734 h 665033"/>
                  <a:gd name="connsiteX102" fmla="*/ 383241 w 446242"/>
                  <a:gd name="connsiteY102" fmla="*/ 15350 h 665033"/>
                  <a:gd name="connsiteX103" fmla="*/ 386477 w 446242"/>
                  <a:gd name="connsiteY103" fmla="*/ 16301 h 665033"/>
                  <a:gd name="connsiteX104" fmla="*/ 389618 w 446242"/>
                  <a:gd name="connsiteY104" fmla="*/ 17442 h 665033"/>
                  <a:gd name="connsiteX105" fmla="*/ 402085 w 446242"/>
                  <a:gd name="connsiteY105" fmla="*/ 22481 h 665033"/>
                  <a:gd name="connsiteX106" fmla="*/ 425020 w 446242"/>
                  <a:gd name="connsiteY106" fmla="*/ 36838 h 665033"/>
                  <a:gd name="connsiteX107" fmla="*/ 435679 w 446242"/>
                  <a:gd name="connsiteY107" fmla="*/ 45586 h 665033"/>
                  <a:gd name="connsiteX108" fmla="*/ 446243 w 446242"/>
                  <a:gd name="connsiteY108" fmla="*/ 54523 h 665033"/>
                  <a:gd name="connsiteX109" fmla="*/ 436821 w 446242"/>
                  <a:gd name="connsiteY109" fmla="*/ 44350 h 665033"/>
                  <a:gd name="connsiteX110" fmla="*/ 427209 w 446242"/>
                  <a:gd name="connsiteY110" fmla="*/ 34366 h 665033"/>
                  <a:gd name="connsiteX111" fmla="*/ 405035 w 446242"/>
                  <a:gd name="connsiteY111" fmla="*/ 17157 h 665033"/>
                  <a:gd name="connsiteX112" fmla="*/ 392473 w 446242"/>
                  <a:gd name="connsiteY112" fmla="*/ 10691 h 665033"/>
                  <a:gd name="connsiteX113" fmla="*/ 389237 w 446242"/>
                  <a:gd name="connsiteY113" fmla="*/ 9265 h 665033"/>
                  <a:gd name="connsiteX114" fmla="*/ 385906 w 446242"/>
                  <a:gd name="connsiteY114" fmla="*/ 7934 h 665033"/>
                  <a:gd name="connsiteX115" fmla="*/ 379149 w 446242"/>
                  <a:gd name="connsiteY115" fmla="*/ 5652 h 665033"/>
                  <a:gd name="connsiteX116" fmla="*/ 351075 w 446242"/>
                  <a:gd name="connsiteY116" fmla="*/ 327 h 665033"/>
                  <a:gd name="connsiteX117" fmla="*/ 347458 w 446242"/>
                  <a:gd name="connsiteY117" fmla="*/ 42 h 665033"/>
                  <a:gd name="connsiteX118" fmla="*/ 343842 w 446242"/>
                  <a:gd name="connsiteY118" fmla="*/ 42 h 665033"/>
                  <a:gd name="connsiteX119" fmla="*/ 336609 w 446242"/>
                  <a:gd name="connsiteY119" fmla="*/ 42 h 665033"/>
                  <a:gd name="connsiteX120" fmla="*/ 329376 w 446242"/>
                  <a:gd name="connsiteY120" fmla="*/ 708 h 665033"/>
                  <a:gd name="connsiteX121" fmla="*/ 325760 w 446242"/>
                  <a:gd name="connsiteY121" fmla="*/ 1088 h 665033"/>
                  <a:gd name="connsiteX122" fmla="*/ 322144 w 446242"/>
                  <a:gd name="connsiteY122" fmla="*/ 1659 h 665033"/>
                  <a:gd name="connsiteX123" fmla="*/ 315006 w 446242"/>
                  <a:gd name="connsiteY123" fmla="*/ 2990 h 665033"/>
                  <a:gd name="connsiteX124" fmla="*/ 307964 w 446242"/>
                  <a:gd name="connsiteY124" fmla="*/ 4891 h 665033"/>
                  <a:gd name="connsiteX125" fmla="*/ 304442 w 446242"/>
                  <a:gd name="connsiteY125" fmla="*/ 5842 h 665033"/>
                  <a:gd name="connsiteX126" fmla="*/ 301016 w 446242"/>
                  <a:gd name="connsiteY126" fmla="*/ 7078 h 665033"/>
                  <a:gd name="connsiteX127" fmla="*/ 294164 w 446242"/>
                  <a:gd name="connsiteY127" fmla="*/ 9550 h 665033"/>
                  <a:gd name="connsiteX128" fmla="*/ 287502 w 446242"/>
                  <a:gd name="connsiteY128" fmla="*/ 12593 h 665033"/>
                  <a:gd name="connsiteX129" fmla="*/ 284172 w 446242"/>
                  <a:gd name="connsiteY129" fmla="*/ 14114 h 665033"/>
                  <a:gd name="connsiteX130" fmla="*/ 281031 w 446242"/>
                  <a:gd name="connsiteY130" fmla="*/ 15921 h 665033"/>
                  <a:gd name="connsiteX131" fmla="*/ 274655 w 446242"/>
                  <a:gd name="connsiteY131" fmla="*/ 19629 h 665033"/>
                  <a:gd name="connsiteX132" fmla="*/ 268564 w 446242"/>
                  <a:gd name="connsiteY132" fmla="*/ 23812 h 665033"/>
                  <a:gd name="connsiteX133" fmla="*/ 246866 w 446242"/>
                  <a:gd name="connsiteY133" fmla="*/ 43684 h 665033"/>
                  <a:gd name="connsiteX134" fmla="*/ 230211 w 446242"/>
                  <a:gd name="connsiteY134" fmla="*/ 68025 h 665033"/>
                  <a:gd name="connsiteX135" fmla="*/ 227451 w 446242"/>
                  <a:gd name="connsiteY135" fmla="*/ 73634 h 665033"/>
                  <a:gd name="connsiteX136" fmla="*/ 220504 w 446242"/>
                  <a:gd name="connsiteY136" fmla="*/ 72588 h 665033"/>
                  <a:gd name="connsiteX137" fmla="*/ 205658 w 446242"/>
                  <a:gd name="connsiteY137" fmla="*/ 71257 h 665033"/>
                  <a:gd name="connsiteX138" fmla="*/ 190717 w 446242"/>
                  <a:gd name="connsiteY138" fmla="*/ 70782 h 665033"/>
                  <a:gd name="connsiteX139" fmla="*/ 183198 w 446242"/>
                  <a:gd name="connsiteY139" fmla="*/ 71067 h 665033"/>
                  <a:gd name="connsiteX140" fmla="*/ 175680 w 446242"/>
                  <a:gd name="connsiteY140" fmla="*/ 71447 h 665033"/>
                  <a:gd name="connsiteX141" fmla="*/ 160739 w 446242"/>
                  <a:gd name="connsiteY141" fmla="*/ 73444 h 665033"/>
                  <a:gd name="connsiteX142" fmla="*/ 153316 w 446242"/>
                  <a:gd name="connsiteY142" fmla="*/ 74965 h 665033"/>
                  <a:gd name="connsiteX143" fmla="*/ 145988 w 446242"/>
                  <a:gd name="connsiteY143" fmla="*/ 76962 h 665033"/>
                  <a:gd name="connsiteX144" fmla="*/ 118389 w 446242"/>
                  <a:gd name="connsiteY144" fmla="*/ 89608 h 665033"/>
                  <a:gd name="connsiteX145" fmla="*/ 96025 w 446242"/>
                  <a:gd name="connsiteY145" fmla="*/ 110145 h 665033"/>
                  <a:gd name="connsiteX146" fmla="*/ 81178 w 446242"/>
                  <a:gd name="connsiteY146" fmla="*/ 136197 h 665033"/>
                  <a:gd name="connsiteX147" fmla="*/ 73660 w 446242"/>
                  <a:gd name="connsiteY147" fmla="*/ 164816 h 665033"/>
                  <a:gd name="connsiteX148" fmla="*/ 72328 w 446242"/>
                  <a:gd name="connsiteY148" fmla="*/ 192390 h 665033"/>
                  <a:gd name="connsiteX149" fmla="*/ 61764 w 446242"/>
                  <a:gd name="connsiteY149" fmla="*/ 195147 h 665033"/>
                  <a:gd name="connsiteX150" fmla="*/ 55673 w 446242"/>
                  <a:gd name="connsiteY150" fmla="*/ 197239 h 665033"/>
                  <a:gd name="connsiteX151" fmla="*/ 49678 w 446242"/>
                  <a:gd name="connsiteY151" fmla="*/ 199521 h 665033"/>
                  <a:gd name="connsiteX152" fmla="*/ 38067 w 446242"/>
                  <a:gd name="connsiteY152" fmla="*/ 205225 h 665033"/>
                  <a:gd name="connsiteX153" fmla="*/ 32547 w 446242"/>
                  <a:gd name="connsiteY153" fmla="*/ 208553 h 665033"/>
                  <a:gd name="connsiteX154" fmla="*/ 27313 w 446242"/>
                  <a:gd name="connsiteY154" fmla="*/ 212261 h 665033"/>
                  <a:gd name="connsiteX155" fmla="*/ 9707 w 446242"/>
                  <a:gd name="connsiteY155" fmla="*/ 230897 h 665033"/>
                  <a:gd name="connsiteX156" fmla="*/ 0 w 446242"/>
                  <a:gd name="connsiteY156" fmla="*/ 254287 h 665033"/>
                  <a:gd name="connsiteX157" fmla="*/ 10659 w 446242"/>
                  <a:gd name="connsiteY157" fmla="*/ 231563 h 665033"/>
                  <a:gd name="connsiteX158" fmla="*/ 28646 w 446242"/>
                  <a:gd name="connsiteY158" fmla="*/ 214163 h 665033"/>
                  <a:gd name="connsiteX159" fmla="*/ 33880 w 446242"/>
                  <a:gd name="connsiteY159" fmla="*/ 210740 h 665033"/>
                  <a:gd name="connsiteX160" fmla="*/ 39400 w 446242"/>
                  <a:gd name="connsiteY160" fmla="*/ 207793 h 665033"/>
                  <a:gd name="connsiteX161" fmla="*/ 50820 w 446242"/>
                  <a:gd name="connsiteY161" fmla="*/ 202753 h 665033"/>
                  <a:gd name="connsiteX162" fmla="*/ 56815 w 446242"/>
                  <a:gd name="connsiteY162" fmla="*/ 200852 h 665033"/>
                  <a:gd name="connsiteX163" fmla="*/ 62811 w 446242"/>
                  <a:gd name="connsiteY163" fmla="*/ 199045 h 665033"/>
                  <a:gd name="connsiteX164" fmla="*/ 75088 w 446242"/>
                  <a:gd name="connsiteY164" fmla="*/ 196478 h 665033"/>
                  <a:gd name="connsiteX165" fmla="*/ 76991 w 446242"/>
                  <a:gd name="connsiteY165" fmla="*/ 196098 h 665033"/>
                  <a:gd name="connsiteX166" fmla="*/ 76991 w 446242"/>
                  <a:gd name="connsiteY166" fmla="*/ 194006 h 665033"/>
                  <a:gd name="connsiteX167" fmla="*/ 79465 w 446242"/>
                  <a:gd name="connsiteY167" fmla="*/ 165862 h 665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</a:cxnLst>
                <a:rect l="l" t="t" r="r" b="b"/>
                <a:pathLst>
                  <a:path w="446242" h="665033">
                    <a:moveTo>
                      <a:pt x="80131" y="166052"/>
                    </a:moveTo>
                    <a:cubicBezTo>
                      <a:pt x="81940" y="156830"/>
                      <a:pt x="84700" y="147702"/>
                      <a:pt x="88506" y="139240"/>
                    </a:cubicBezTo>
                    <a:cubicBezTo>
                      <a:pt x="92313" y="130778"/>
                      <a:pt x="97262" y="122791"/>
                      <a:pt x="103257" y="115850"/>
                    </a:cubicBezTo>
                    <a:cubicBezTo>
                      <a:pt x="109253" y="108909"/>
                      <a:pt x="116295" y="102919"/>
                      <a:pt x="124194" y="98260"/>
                    </a:cubicBezTo>
                    <a:cubicBezTo>
                      <a:pt x="132093" y="93696"/>
                      <a:pt x="140658" y="90368"/>
                      <a:pt x="149604" y="87991"/>
                    </a:cubicBezTo>
                    <a:lnTo>
                      <a:pt x="156361" y="86470"/>
                    </a:lnTo>
                    <a:cubicBezTo>
                      <a:pt x="158550" y="85995"/>
                      <a:pt x="160929" y="85805"/>
                      <a:pt x="163213" y="85424"/>
                    </a:cubicBezTo>
                    <a:cubicBezTo>
                      <a:pt x="167781" y="84664"/>
                      <a:pt x="172444" y="84569"/>
                      <a:pt x="177012" y="84188"/>
                    </a:cubicBezTo>
                    <a:cubicBezTo>
                      <a:pt x="179296" y="83998"/>
                      <a:pt x="181676" y="84188"/>
                      <a:pt x="183960" y="84188"/>
                    </a:cubicBezTo>
                    <a:lnTo>
                      <a:pt x="190907" y="84188"/>
                    </a:lnTo>
                    <a:cubicBezTo>
                      <a:pt x="195570" y="84664"/>
                      <a:pt x="200233" y="84854"/>
                      <a:pt x="204897" y="85329"/>
                    </a:cubicBezTo>
                    <a:cubicBezTo>
                      <a:pt x="209560" y="85995"/>
                      <a:pt x="214223" y="86565"/>
                      <a:pt x="218791" y="87231"/>
                    </a:cubicBezTo>
                    <a:lnTo>
                      <a:pt x="221741" y="87801"/>
                    </a:lnTo>
                    <a:cubicBezTo>
                      <a:pt x="220790" y="89988"/>
                      <a:pt x="219933" y="92270"/>
                      <a:pt x="219172" y="94552"/>
                    </a:cubicBezTo>
                    <a:cubicBezTo>
                      <a:pt x="215746" y="103490"/>
                      <a:pt x="213176" y="112712"/>
                      <a:pt x="210797" y="122030"/>
                    </a:cubicBezTo>
                    <a:cubicBezTo>
                      <a:pt x="208799" y="131443"/>
                      <a:pt x="206990" y="140951"/>
                      <a:pt x="206229" y="150554"/>
                    </a:cubicBezTo>
                    <a:cubicBezTo>
                      <a:pt x="204421" y="169856"/>
                      <a:pt x="205658" y="189632"/>
                      <a:pt x="210321" y="208743"/>
                    </a:cubicBezTo>
                    <a:cubicBezTo>
                      <a:pt x="214984" y="227854"/>
                      <a:pt x="223264" y="246015"/>
                      <a:pt x="234113" y="262178"/>
                    </a:cubicBezTo>
                    <a:lnTo>
                      <a:pt x="238205" y="268264"/>
                    </a:lnTo>
                    <a:lnTo>
                      <a:pt x="241727" y="273398"/>
                    </a:lnTo>
                    <a:cubicBezTo>
                      <a:pt x="242773" y="275204"/>
                      <a:pt x="243820" y="276916"/>
                      <a:pt x="244772" y="278722"/>
                    </a:cubicBezTo>
                    <a:cubicBezTo>
                      <a:pt x="245629" y="280529"/>
                      <a:pt x="246675" y="282335"/>
                      <a:pt x="247437" y="284237"/>
                    </a:cubicBezTo>
                    <a:cubicBezTo>
                      <a:pt x="250768" y="291653"/>
                      <a:pt x="253052" y="299545"/>
                      <a:pt x="254099" y="307627"/>
                    </a:cubicBezTo>
                    <a:cubicBezTo>
                      <a:pt x="255240" y="315709"/>
                      <a:pt x="255145" y="323885"/>
                      <a:pt x="253813" y="331872"/>
                    </a:cubicBezTo>
                    <a:cubicBezTo>
                      <a:pt x="253432" y="333869"/>
                      <a:pt x="253147" y="335866"/>
                      <a:pt x="252576" y="337862"/>
                    </a:cubicBezTo>
                    <a:lnTo>
                      <a:pt x="251814" y="340810"/>
                    </a:lnTo>
                    <a:lnTo>
                      <a:pt x="250863" y="343757"/>
                    </a:lnTo>
                    <a:cubicBezTo>
                      <a:pt x="250577" y="344708"/>
                      <a:pt x="250292" y="345754"/>
                      <a:pt x="249911" y="346705"/>
                    </a:cubicBezTo>
                    <a:lnTo>
                      <a:pt x="248769" y="349557"/>
                    </a:lnTo>
                    <a:lnTo>
                      <a:pt x="246200" y="355928"/>
                    </a:lnTo>
                    <a:cubicBezTo>
                      <a:pt x="238872" y="373803"/>
                      <a:pt x="234304" y="393009"/>
                      <a:pt x="232971" y="412405"/>
                    </a:cubicBezTo>
                    <a:cubicBezTo>
                      <a:pt x="231639" y="431897"/>
                      <a:pt x="234113" y="451483"/>
                      <a:pt x="239728" y="470024"/>
                    </a:cubicBezTo>
                    <a:cubicBezTo>
                      <a:pt x="245343" y="488564"/>
                      <a:pt x="253908" y="505964"/>
                      <a:pt x="264662" y="521557"/>
                    </a:cubicBezTo>
                    <a:lnTo>
                      <a:pt x="268754" y="527357"/>
                    </a:lnTo>
                    <a:lnTo>
                      <a:pt x="270753" y="530305"/>
                    </a:lnTo>
                    <a:cubicBezTo>
                      <a:pt x="271419" y="531255"/>
                      <a:pt x="272276" y="532111"/>
                      <a:pt x="272942" y="533062"/>
                    </a:cubicBezTo>
                    <a:lnTo>
                      <a:pt x="281888" y="543996"/>
                    </a:lnTo>
                    <a:cubicBezTo>
                      <a:pt x="287217" y="549986"/>
                      <a:pt x="290548" y="557498"/>
                      <a:pt x="291500" y="565579"/>
                    </a:cubicBezTo>
                    <a:cubicBezTo>
                      <a:pt x="291785" y="567576"/>
                      <a:pt x="291880" y="569668"/>
                      <a:pt x="291785" y="571664"/>
                    </a:cubicBezTo>
                    <a:cubicBezTo>
                      <a:pt x="291785" y="572710"/>
                      <a:pt x="291785" y="573756"/>
                      <a:pt x="291595" y="574707"/>
                    </a:cubicBezTo>
                    <a:lnTo>
                      <a:pt x="291214" y="578225"/>
                    </a:lnTo>
                    <a:cubicBezTo>
                      <a:pt x="290833" y="583074"/>
                      <a:pt x="290738" y="587923"/>
                      <a:pt x="291024" y="592677"/>
                    </a:cubicBezTo>
                    <a:cubicBezTo>
                      <a:pt x="291690" y="602280"/>
                      <a:pt x="293879" y="611693"/>
                      <a:pt x="297400" y="620536"/>
                    </a:cubicBezTo>
                    <a:cubicBezTo>
                      <a:pt x="300921" y="629378"/>
                      <a:pt x="305680" y="637555"/>
                      <a:pt x="311390" y="644971"/>
                    </a:cubicBezTo>
                    <a:cubicBezTo>
                      <a:pt x="317100" y="652388"/>
                      <a:pt x="323571" y="659043"/>
                      <a:pt x="330518" y="665033"/>
                    </a:cubicBezTo>
                    <a:cubicBezTo>
                      <a:pt x="318337" y="651342"/>
                      <a:pt x="308059" y="635749"/>
                      <a:pt x="303110" y="618539"/>
                    </a:cubicBezTo>
                    <a:cubicBezTo>
                      <a:pt x="300731" y="609982"/>
                      <a:pt x="299303" y="601139"/>
                      <a:pt x="299494" y="592392"/>
                    </a:cubicBezTo>
                    <a:cubicBezTo>
                      <a:pt x="299494" y="588018"/>
                      <a:pt x="299969" y="583645"/>
                      <a:pt x="300731" y="579366"/>
                    </a:cubicBezTo>
                    <a:lnTo>
                      <a:pt x="301302" y="576038"/>
                    </a:lnTo>
                    <a:cubicBezTo>
                      <a:pt x="301492" y="574802"/>
                      <a:pt x="301778" y="573566"/>
                      <a:pt x="301873" y="572235"/>
                    </a:cubicBezTo>
                    <a:cubicBezTo>
                      <a:pt x="302158" y="569668"/>
                      <a:pt x="302253" y="567101"/>
                      <a:pt x="302158" y="564533"/>
                    </a:cubicBezTo>
                    <a:cubicBezTo>
                      <a:pt x="301778" y="554265"/>
                      <a:pt x="297971" y="543996"/>
                      <a:pt x="291595" y="535819"/>
                    </a:cubicBezTo>
                    <a:lnTo>
                      <a:pt x="283791" y="524885"/>
                    </a:lnTo>
                    <a:cubicBezTo>
                      <a:pt x="283125" y="523934"/>
                      <a:pt x="282459" y="523078"/>
                      <a:pt x="281888" y="522128"/>
                    </a:cubicBezTo>
                    <a:lnTo>
                      <a:pt x="280175" y="519275"/>
                    </a:lnTo>
                    <a:lnTo>
                      <a:pt x="276653" y="513570"/>
                    </a:lnTo>
                    <a:cubicBezTo>
                      <a:pt x="267612" y="498263"/>
                      <a:pt x="260284" y="482099"/>
                      <a:pt x="256097" y="465175"/>
                    </a:cubicBezTo>
                    <a:cubicBezTo>
                      <a:pt x="255621" y="463083"/>
                      <a:pt x="255050" y="460991"/>
                      <a:pt x="254574" y="458804"/>
                    </a:cubicBezTo>
                    <a:lnTo>
                      <a:pt x="253527" y="452339"/>
                    </a:lnTo>
                    <a:cubicBezTo>
                      <a:pt x="253242" y="450152"/>
                      <a:pt x="252671" y="448060"/>
                      <a:pt x="252576" y="445873"/>
                    </a:cubicBezTo>
                    <a:lnTo>
                      <a:pt x="252005" y="439408"/>
                    </a:lnTo>
                    <a:lnTo>
                      <a:pt x="251719" y="436175"/>
                    </a:lnTo>
                    <a:lnTo>
                      <a:pt x="251719" y="432942"/>
                    </a:lnTo>
                    <a:cubicBezTo>
                      <a:pt x="251719" y="432942"/>
                      <a:pt x="251529" y="426477"/>
                      <a:pt x="251529" y="426477"/>
                    </a:cubicBezTo>
                    <a:cubicBezTo>
                      <a:pt x="251529" y="424290"/>
                      <a:pt x="251719" y="422198"/>
                      <a:pt x="251814" y="420012"/>
                    </a:cubicBezTo>
                    <a:cubicBezTo>
                      <a:pt x="252005" y="417825"/>
                      <a:pt x="252005" y="415733"/>
                      <a:pt x="252195" y="413546"/>
                    </a:cubicBezTo>
                    <a:cubicBezTo>
                      <a:pt x="254099" y="396432"/>
                      <a:pt x="258286" y="379412"/>
                      <a:pt x="265328" y="363534"/>
                    </a:cubicBezTo>
                    <a:lnTo>
                      <a:pt x="267993" y="357164"/>
                    </a:lnTo>
                    <a:lnTo>
                      <a:pt x="269421" y="353646"/>
                    </a:lnTo>
                    <a:cubicBezTo>
                      <a:pt x="269896" y="352410"/>
                      <a:pt x="270277" y="351269"/>
                      <a:pt x="270658" y="350033"/>
                    </a:cubicBezTo>
                    <a:lnTo>
                      <a:pt x="271895" y="346420"/>
                    </a:lnTo>
                    <a:lnTo>
                      <a:pt x="272847" y="342711"/>
                    </a:lnTo>
                    <a:cubicBezTo>
                      <a:pt x="273513" y="340239"/>
                      <a:pt x="273989" y="337767"/>
                      <a:pt x="274464" y="335200"/>
                    </a:cubicBezTo>
                    <a:cubicBezTo>
                      <a:pt x="276273" y="325121"/>
                      <a:pt x="276558" y="314758"/>
                      <a:pt x="275226" y="304584"/>
                    </a:cubicBezTo>
                    <a:cubicBezTo>
                      <a:pt x="273893" y="294411"/>
                      <a:pt x="271134" y="284522"/>
                      <a:pt x="266946" y="275109"/>
                    </a:cubicBezTo>
                    <a:cubicBezTo>
                      <a:pt x="265995" y="272732"/>
                      <a:pt x="264757" y="270545"/>
                      <a:pt x="263615" y="268168"/>
                    </a:cubicBezTo>
                    <a:cubicBezTo>
                      <a:pt x="262473" y="265887"/>
                      <a:pt x="261046" y="263700"/>
                      <a:pt x="259809" y="261513"/>
                    </a:cubicBezTo>
                    <a:lnTo>
                      <a:pt x="255526" y="255238"/>
                    </a:lnTo>
                    <a:lnTo>
                      <a:pt x="252005" y="249818"/>
                    </a:lnTo>
                    <a:cubicBezTo>
                      <a:pt x="242393" y="235556"/>
                      <a:pt x="235160" y="219868"/>
                      <a:pt x="230973" y="203229"/>
                    </a:cubicBezTo>
                    <a:cubicBezTo>
                      <a:pt x="226595" y="186685"/>
                      <a:pt x="225358" y="169285"/>
                      <a:pt x="226595" y="151980"/>
                    </a:cubicBezTo>
                    <a:cubicBezTo>
                      <a:pt x="227071" y="143328"/>
                      <a:pt x="228498" y="134676"/>
                      <a:pt x="230116" y="126119"/>
                    </a:cubicBezTo>
                    <a:cubicBezTo>
                      <a:pt x="232115" y="117561"/>
                      <a:pt x="234113" y="109004"/>
                      <a:pt x="237063" y="100637"/>
                    </a:cubicBezTo>
                    <a:cubicBezTo>
                      <a:pt x="238396" y="96454"/>
                      <a:pt x="240014" y="92270"/>
                      <a:pt x="241536" y="88182"/>
                    </a:cubicBezTo>
                    <a:cubicBezTo>
                      <a:pt x="243249" y="84093"/>
                      <a:pt x="244962" y="79910"/>
                      <a:pt x="246675" y="76106"/>
                    </a:cubicBezTo>
                    <a:cubicBezTo>
                      <a:pt x="250292" y="68405"/>
                      <a:pt x="254765" y="61084"/>
                      <a:pt x="260094" y="54428"/>
                    </a:cubicBezTo>
                    <a:cubicBezTo>
                      <a:pt x="265423" y="47677"/>
                      <a:pt x="271514" y="41592"/>
                      <a:pt x="278176" y="36268"/>
                    </a:cubicBezTo>
                    <a:cubicBezTo>
                      <a:pt x="279889" y="34937"/>
                      <a:pt x="281602" y="33606"/>
                      <a:pt x="283315" y="32370"/>
                    </a:cubicBezTo>
                    <a:lnTo>
                      <a:pt x="288740" y="28852"/>
                    </a:lnTo>
                    <a:lnTo>
                      <a:pt x="291500" y="27045"/>
                    </a:lnTo>
                    <a:cubicBezTo>
                      <a:pt x="292451" y="26475"/>
                      <a:pt x="293403" y="25999"/>
                      <a:pt x="294355" y="25524"/>
                    </a:cubicBezTo>
                    <a:lnTo>
                      <a:pt x="300065" y="22386"/>
                    </a:lnTo>
                    <a:lnTo>
                      <a:pt x="305965" y="19819"/>
                    </a:lnTo>
                    <a:lnTo>
                      <a:pt x="308915" y="18488"/>
                    </a:lnTo>
                    <a:cubicBezTo>
                      <a:pt x="309962" y="18108"/>
                      <a:pt x="311009" y="17822"/>
                      <a:pt x="311961" y="17442"/>
                    </a:cubicBezTo>
                    <a:lnTo>
                      <a:pt x="318147" y="15350"/>
                    </a:lnTo>
                    <a:lnTo>
                      <a:pt x="324523" y="13829"/>
                    </a:lnTo>
                    <a:lnTo>
                      <a:pt x="327663" y="13068"/>
                    </a:lnTo>
                    <a:lnTo>
                      <a:pt x="330899" y="12593"/>
                    </a:lnTo>
                    <a:cubicBezTo>
                      <a:pt x="333088" y="12308"/>
                      <a:pt x="335182" y="11832"/>
                      <a:pt x="337370" y="11642"/>
                    </a:cubicBezTo>
                    <a:cubicBezTo>
                      <a:pt x="341748" y="11357"/>
                      <a:pt x="346126" y="10786"/>
                      <a:pt x="350504" y="10977"/>
                    </a:cubicBezTo>
                    <a:cubicBezTo>
                      <a:pt x="359354" y="10691"/>
                      <a:pt x="368110" y="12022"/>
                      <a:pt x="376770" y="13734"/>
                    </a:cubicBezTo>
                    <a:lnTo>
                      <a:pt x="383241" y="15350"/>
                    </a:lnTo>
                    <a:cubicBezTo>
                      <a:pt x="384288" y="15635"/>
                      <a:pt x="385430" y="15921"/>
                      <a:pt x="386477" y="16301"/>
                    </a:cubicBezTo>
                    <a:lnTo>
                      <a:pt x="389618" y="17442"/>
                    </a:lnTo>
                    <a:cubicBezTo>
                      <a:pt x="393900" y="18773"/>
                      <a:pt x="397897" y="20675"/>
                      <a:pt x="402085" y="22481"/>
                    </a:cubicBezTo>
                    <a:cubicBezTo>
                      <a:pt x="410079" y="26475"/>
                      <a:pt x="417978" y="31038"/>
                      <a:pt x="425020" y="36838"/>
                    </a:cubicBezTo>
                    <a:cubicBezTo>
                      <a:pt x="428637" y="39501"/>
                      <a:pt x="432158" y="42638"/>
                      <a:pt x="435679" y="45586"/>
                    </a:cubicBezTo>
                    <a:lnTo>
                      <a:pt x="446243" y="54523"/>
                    </a:lnTo>
                    <a:lnTo>
                      <a:pt x="436821" y="44350"/>
                    </a:lnTo>
                    <a:cubicBezTo>
                      <a:pt x="433680" y="41022"/>
                      <a:pt x="430635" y="37599"/>
                      <a:pt x="427209" y="34366"/>
                    </a:cubicBezTo>
                    <a:cubicBezTo>
                      <a:pt x="420642" y="27711"/>
                      <a:pt x="413029" y="22196"/>
                      <a:pt x="405035" y="17157"/>
                    </a:cubicBezTo>
                    <a:cubicBezTo>
                      <a:pt x="400943" y="14875"/>
                      <a:pt x="396850" y="12403"/>
                      <a:pt x="392473" y="10691"/>
                    </a:cubicBezTo>
                    <a:lnTo>
                      <a:pt x="389237" y="9265"/>
                    </a:lnTo>
                    <a:cubicBezTo>
                      <a:pt x="388190" y="8790"/>
                      <a:pt x="387048" y="8314"/>
                      <a:pt x="385906" y="7934"/>
                    </a:cubicBezTo>
                    <a:lnTo>
                      <a:pt x="379149" y="5652"/>
                    </a:lnTo>
                    <a:cubicBezTo>
                      <a:pt x="370013" y="2990"/>
                      <a:pt x="360591" y="898"/>
                      <a:pt x="351075" y="327"/>
                    </a:cubicBezTo>
                    <a:lnTo>
                      <a:pt x="347458" y="42"/>
                    </a:lnTo>
                    <a:cubicBezTo>
                      <a:pt x="346221" y="-53"/>
                      <a:pt x="345079" y="42"/>
                      <a:pt x="343842" y="42"/>
                    </a:cubicBezTo>
                    <a:lnTo>
                      <a:pt x="336609" y="42"/>
                    </a:lnTo>
                    <a:cubicBezTo>
                      <a:pt x="334230" y="232"/>
                      <a:pt x="331851" y="518"/>
                      <a:pt x="329376" y="708"/>
                    </a:cubicBezTo>
                    <a:lnTo>
                      <a:pt x="325760" y="1088"/>
                    </a:lnTo>
                    <a:lnTo>
                      <a:pt x="322144" y="1659"/>
                    </a:lnTo>
                    <a:lnTo>
                      <a:pt x="315006" y="2990"/>
                    </a:lnTo>
                    <a:lnTo>
                      <a:pt x="307964" y="4891"/>
                    </a:lnTo>
                    <a:cubicBezTo>
                      <a:pt x="306821" y="5177"/>
                      <a:pt x="305584" y="5462"/>
                      <a:pt x="304442" y="5842"/>
                    </a:cubicBezTo>
                    <a:lnTo>
                      <a:pt x="301016" y="7078"/>
                    </a:lnTo>
                    <a:cubicBezTo>
                      <a:pt x="298732" y="7934"/>
                      <a:pt x="296448" y="8695"/>
                      <a:pt x="294164" y="9550"/>
                    </a:cubicBezTo>
                    <a:lnTo>
                      <a:pt x="287502" y="12593"/>
                    </a:lnTo>
                    <a:cubicBezTo>
                      <a:pt x="286360" y="13068"/>
                      <a:pt x="285314" y="13639"/>
                      <a:pt x="284172" y="14114"/>
                    </a:cubicBezTo>
                    <a:lnTo>
                      <a:pt x="281031" y="15921"/>
                    </a:lnTo>
                    <a:lnTo>
                      <a:pt x="274655" y="19629"/>
                    </a:lnTo>
                    <a:cubicBezTo>
                      <a:pt x="272656" y="20960"/>
                      <a:pt x="270563" y="22291"/>
                      <a:pt x="268564" y="23812"/>
                    </a:cubicBezTo>
                    <a:cubicBezTo>
                      <a:pt x="260665" y="29517"/>
                      <a:pt x="253337" y="36173"/>
                      <a:pt x="246866" y="43684"/>
                    </a:cubicBezTo>
                    <a:cubicBezTo>
                      <a:pt x="240394" y="51100"/>
                      <a:pt x="234779" y="59277"/>
                      <a:pt x="230211" y="68025"/>
                    </a:cubicBezTo>
                    <a:cubicBezTo>
                      <a:pt x="229260" y="69926"/>
                      <a:pt x="228308" y="71733"/>
                      <a:pt x="227451" y="73634"/>
                    </a:cubicBezTo>
                    <a:lnTo>
                      <a:pt x="220504" y="72588"/>
                    </a:lnTo>
                    <a:cubicBezTo>
                      <a:pt x="215555" y="72018"/>
                      <a:pt x="210607" y="71638"/>
                      <a:pt x="205658" y="71257"/>
                    </a:cubicBezTo>
                    <a:cubicBezTo>
                      <a:pt x="200709" y="70972"/>
                      <a:pt x="195665" y="70972"/>
                      <a:pt x="190717" y="70782"/>
                    </a:cubicBezTo>
                    <a:lnTo>
                      <a:pt x="183198" y="71067"/>
                    </a:lnTo>
                    <a:cubicBezTo>
                      <a:pt x="180724" y="71257"/>
                      <a:pt x="178250" y="71067"/>
                      <a:pt x="175680" y="71447"/>
                    </a:cubicBezTo>
                    <a:cubicBezTo>
                      <a:pt x="170731" y="72018"/>
                      <a:pt x="165687" y="72398"/>
                      <a:pt x="160739" y="73444"/>
                    </a:cubicBezTo>
                    <a:cubicBezTo>
                      <a:pt x="158264" y="73920"/>
                      <a:pt x="155790" y="74300"/>
                      <a:pt x="153316" y="74965"/>
                    </a:cubicBezTo>
                    <a:lnTo>
                      <a:pt x="145988" y="76962"/>
                    </a:lnTo>
                    <a:cubicBezTo>
                      <a:pt x="136376" y="80005"/>
                      <a:pt x="126954" y="84093"/>
                      <a:pt x="118389" y="89608"/>
                    </a:cubicBezTo>
                    <a:cubicBezTo>
                      <a:pt x="109824" y="95218"/>
                      <a:pt x="102306" y="102158"/>
                      <a:pt x="96025" y="110145"/>
                    </a:cubicBezTo>
                    <a:cubicBezTo>
                      <a:pt x="89743" y="118132"/>
                      <a:pt x="84890" y="126974"/>
                      <a:pt x="81178" y="136197"/>
                    </a:cubicBezTo>
                    <a:cubicBezTo>
                      <a:pt x="77467" y="145420"/>
                      <a:pt x="75088" y="155118"/>
                      <a:pt x="73660" y="164816"/>
                    </a:cubicBezTo>
                    <a:cubicBezTo>
                      <a:pt x="72328" y="173944"/>
                      <a:pt x="71757" y="183072"/>
                      <a:pt x="72328" y="192390"/>
                    </a:cubicBezTo>
                    <a:lnTo>
                      <a:pt x="61764" y="195147"/>
                    </a:lnTo>
                    <a:lnTo>
                      <a:pt x="55673" y="197239"/>
                    </a:lnTo>
                    <a:cubicBezTo>
                      <a:pt x="53675" y="197999"/>
                      <a:pt x="51581" y="198570"/>
                      <a:pt x="49678" y="199521"/>
                    </a:cubicBezTo>
                    <a:cubicBezTo>
                      <a:pt x="45776" y="201327"/>
                      <a:pt x="41779" y="202943"/>
                      <a:pt x="38067" y="205225"/>
                    </a:cubicBezTo>
                    <a:cubicBezTo>
                      <a:pt x="36259" y="206366"/>
                      <a:pt x="34260" y="207317"/>
                      <a:pt x="32547" y="208553"/>
                    </a:cubicBezTo>
                    <a:lnTo>
                      <a:pt x="27313" y="212261"/>
                    </a:lnTo>
                    <a:cubicBezTo>
                      <a:pt x="20556" y="217586"/>
                      <a:pt x="14466" y="223766"/>
                      <a:pt x="9707" y="230897"/>
                    </a:cubicBezTo>
                    <a:cubicBezTo>
                      <a:pt x="5044" y="238028"/>
                      <a:pt x="1332" y="245920"/>
                      <a:pt x="0" y="254287"/>
                    </a:cubicBezTo>
                    <a:cubicBezTo>
                      <a:pt x="1713" y="246015"/>
                      <a:pt x="5710" y="238313"/>
                      <a:pt x="10659" y="231563"/>
                    </a:cubicBezTo>
                    <a:cubicBezTo>
                      <a:pt x="15608" y="224812"/>
                      <a:pt x="21889" y="219012"/>
                      <a:pt x="28646" y="214163"/>
                    </a:cubicBezTo>
                    <a:lnTo>
                      <a:pt x="33880" y="210740"/>
                    </a:lnTo>
                    <a:cubicBezTo>
                      <a:pt x="35593" y="209599"/>
                      <a:pt x="37591" y="208743"/>
                      <a:pt x="39400" y="207793"/>
                    </a:cubicBezTo>
                    <a:cubicBezTo>
                      <a:pt x="43016" y="205701"/>
                      <a:pt x="47013" y="204370"/>
                      <a:pt x="50820" y="202753"/>
                    </a:cubicBezTo>
                    <a:cubicBezTo>
                      <a:pt x="52723" y="201898"/>
                      <a:pt x="54817" y="201422"/>
                      <a:pt x="56815" y="200852"/>
                    </a:cubicBezTo>
                    <a:lnTo>
                      <a:pt x="62811" y="199045"/>
                    </a:lnTo>
                    <a:lnTo>
                      <a:pt x="75088" y="196478"/>
                    </a:lnTo>
                    <a:lnTo>
                      <a:pt x="76991" y="196098"/>
                    </a:lnTo>
                    <a:lnTo>
                      <a:pt x="76991" y="194006"/>
                    </a:lnTo>
                    <a:cubicBezTo>
                      <a:pt x="76705" y="184688"/>
                      <a:pt x="77657" y="175085"/>
                      <a:pt x="79465" y="165862"/>
                    </a:cubicBezTo>
                    <a:close/>
                  </a:path>
                </a:pathLst>
              </a:custGeom>
              <a:solidFill>
                <a:srgbClr val="E5ADAC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5" name="Freeform 229">
                <a:extLst>
                  <a:ext uri="{FF2B5EF4-FFF2-40B4-BE49-F238E27FC236}">
                    <a16:creationId xmlns:a16="http://schemas.microsoft.com/office/drawing/2014/main" id="{7E747F8D-CA0C-DEF0-4A79-98BD572DF68A}"/>
                  </a:ext>
                </a:extLst>
              </p:cNvPr>
              <p:cNvSpPr/>
              <p:nvPr/>
            </p:nvSpPr>
            <p:spPr>
              <a:xfrm>
                <a:off x="-1609079" y="2741804"/>
                <a:ext cx="277023" cy="226895"/>
              </a:xfrm>
              <a:custGeom>
                <a:avLst/>
                <a:gdLst>
                  <a:gd name="connsiteX0" fmla="*/ 1322 w 277023"/>
                  <a:gd name="connsiteY0" fmla="*/ 50107 h 226895"/>
                  <a:gd name="connsiteX1" fmla="*/ 8650 w 277023"/>
                  <a:gd name="connsiteY1" fmla="*/ 74733 h 226895"/>
                  <a:gd name="connsiteX2" fmla="*/ 22449 w 277023"/>
                  <a:gd name="connsiteY2" fmla="*/ 96697 h 226895"/>
                  <a:gd name="connsiteX3" fmla="*/ 41768 w 277023"/>
                  <a:gd name="connsiteY3" fmla="*/ 114191 h 226895"/>
                  <a:gd name="connsiteX4" fmla="*/ 47193 w 277023"/>
                  <a:gd name="connsiteY4" fmla="*/ 117709 h 226895"/>
                  <a:gd name="connsiteX5" fmla="*/ 52808 w 277023"/>
                  <a:gd name="connsiteY5" fmla="*/ 120942 h 226895"/>
                  <a:gd name="connsiteX6" fmla="*/ 64513 w 277023"/>
                  <a:gd name="connsiteY6" fmla="*/ 126552 h 226895"/>
                  <a:gd name="connsiteX7" fmla="*/ 70509 w 277023"/>
                  <a:gd name="connsiteY7" fmla="*/ 128834 h 226895"/>
                  <a:gd name="connsiteX8" fmla="*/ 76600 w 277023"/>
                  <a:gd name="connsiteY8" fmla="*/ 130925 h 226895"/>
                  <a:gd name="connsiteX9" fmla="*/ 82786 w 277023"/>
                  <a:gd name="connsiteY9" fmla="*/ 132732 h 226895"/>
                  <a:gd name="connsiteX10" fmla="*/ 85926 w 277023"/>
                  <a:gd name="connsiteY10" fmla="*/ 133588 h 226895"/>
                  <a:gd name="connsiteX11" fmla="*/ 89067 w 277023"/>
                  <a:gd name="connsiteY11" fmla="*/ 134253 h 226895"/>
                  <a:gd name="connsiteX12" fmla="*/ 101629 w 277023"/>
                  <a:gd name="connsiteY12" fmla="*/ 136820 h 226895"/>
                  <a:gd name="connsiteX13" fmla="*/ 113906 w 277023"/>
                  <a:gd name="connsiteY13" fmla="*/ 138817 h 226895"/>
                  <a:gd name="connsiteX14" fmla="*/ 153876 w 277023"/>
                  <a:gd name="connsiteY14" fmla="*/ 160686 h 226895"/>
                  <a:gd name="connsiteX15" fmla="*/ 167009 w 277023"/>
                  <a:gd name="connsiteY15" fmla="*/ 179892 h 226895"/>
                  <a:gd name="connsiteX16" fmla="*/ 169864 w 277023"/>
                  <a:gd name="connsiteY16" fmla="*/ 185692 h 226895"/>
                  <a:gd name="connsiteX17" fmla="*/ 173100 w 277023"/>
                  <a:gd name="connsiteY17" fmla="*/ 191396 h 226895"/>
                  <a:gd name="connsiteX18" fmla="*/ 176907 w 277023"/>
                  <a:gd name="connsiteY18" fmla="*/ 196816 h 226895"/>
                  <a:gd name="connsiteX19" fmla="*/ 181189 w 277023"/>
                  <a:gd name="connsiteY19" fmla="*/ 201855 h 226895"/>
                  <a:gd name="connsiteX20" fmla="*/ 202126 w 277023"/>
                  <a:gd name="connsiteY20" fmla="*/ 217734 h 226895"/>
                  <a:gd name="connsiteX21" fmla="*/ 226775 w 277023"/>
                  <a:gd name="connsiteY21" fmla="*/ 225530 h 226895"/>
                  <a:gd name="connsiteX22" fmla="*/ 277024 w 277023"/>
                  <a:gd name="connsiteY22" fmla="*/ 223343 h 226895"/>
                  <a:gd name="connsiteX23" fmla="*/ 227917 w 277023"/>
                  <a:gd name="connsiteY23" fmla="*/ 220206 h 226895"/>
                  <a:gd name="connsiteX24" fmla="*/ 205648 w 277023"/>
                  <a:gd name="connsiteY24" fmla="*/ 211363 h 226895"/>
                  <a:gd name="connsiteX25" fmla="*/ 187756 w 277023"/>
                  <a:gd name="connsiteY25" fmla="*/ 196246 h 226895"/>
                  <a:gd name="connsiteX26" fmla="*/ 184235 w 277023"/>
                  <a:gd name="connsiteY26" fmla="*/ 191587 h 226895"/>
                  <a:gd name="connsiteX27" fmla="*/ 181094 w 277023"/>
                  <a:gd name="connsiteY27" fmla="*/ 186642 h 226895"/>
                  <a:gd name="connsiteX28" fmla="*/ 178334 w 277023"/>
                  <a:gd name="connsiteY28" fmla="*/ 181413 h 226895"/>
                  <a:gd name="connsiteX29" fmla="*/ 175860 w 277023"/>
                  <a:gd name="connsiteY29" fmla="*/ 175898 h 226895"/>
                  <a:gd name="connsiteX30" fmla="*/ 161680 w 277023"/>
                  <a:gd name="connsiteY30" fmla="*/ 153650 h 226895"/>
                  <a:gd name="connsiteX31" fmla="*/ 115999 w 277023"/>
                  <a:gd name="connsiteY31" fmla="*/ 127978 h 226895"/>
                  <a:gd name="connsiteX32" fmla="*/ 103627 w 277023"/>
                  <a:gd name="connsiteY32" fmla="*/ 126076 h 226895"/>
                  <a:gd name="connsiteX33" fmla="*/ 91732 w 277023"/>
                  <a:gd name="connsiteY33" fmla="*/ 123794 h 226895"/>
                  <a:gd name="connsiteX34" fmla="*/ 88781 w 277023"/>
                  <a:gd name="connsiteY34" fmla="*/ 123129 h 226895"/>
                  <a:gd name="connsiteX35" fmla="*/ 85831 w 277023"/>
                  <a:gd name="connsiteY35" fmla="*/ 122368 h 226895"/>
                  <a:gd name="connsiteX36" fmla="*/ 80026 w 277023"/>
                  <a:gd name="connsiteY36" fmla="*/ 120752 h 226895"/>
                  <a:gd name="connsiteX37" fmla="*/ 74316 w 277023"/>
                  <a:gd name="connsiteY37" fmla="*/ 118850 h 226895"/>
                  <a:gd name="connsiteX38" fmla="*/ 68606 w 277023"/>
                  <a:gd name="connsiteY38" fmla="*/ 116854 h 226895"/>
                  <a:gd name="connsiteX39" fmla="*/ 57661 w 277023"/>
                  <a:gd name="connsiteY39" fmla="*/ 112004 h 226895"/>
                  <a:gd name="connsiteX40" fmla="*/ 52332 w 277023"/>
                  <a:gd name="connsiteY40" fmla="*/ 109247 h 226895"/>
                  <a:gd name="connsiteX41" fmla="*/ 47193 w 277023"/>
                  <a:gd name="connsiteY41" fmla="*/ 106109 h 226895"/>
                  <a:gd name="connsiteX42" fmla="*/ 28921 w 277023"/>
                  <a:gd name="connsiteY42" fmla="*/ 90992 h 226895"/>
                  <a:gd name="connsiteX43" fmla="*/ 6651 w 277023"/>
                  <a:gd name="connsiteY43" fmla="*/ 48966 h 226895"/>
                  <a:gd name="connsiteX44" fmla="*/ 3130 w 277023"/>
                  <a:gd name="connsiteY44" fmla="*/ 24721 h 226895"/>
                  <a:gd name="connsiteX45" fmla="*/ 3130 w 277023"/>
                  <a:gd name="connsiteY45" fmla="*/ 12360 h 226895"/>
                  <a:gd name="connsiteX46" fmla="*/ 4177 w 277023"/>
                  <a:gd name="connsiteY46" fmla="*/ 0 h 226895"/>
                  <a:gd name="connsiteX47" fmla="*/ 180 w 277023"/>
                  <a:gd name="connsiteY47" fmla="*/ 24721 h 226895"/>
                  <a:gd name="connsiteX48" fmla="*/ 1512 w 277023"/>
                  <a:gd name="connsiteY48" fmla="*/ 50012 h 226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277023" h="226895">
                    <a:moveTo>
                      <a:pt x="1322" y="50107"/>
                    </a:moveTo>
                    <a:cubicBezTo>
                      <a:pt x="2749" y="58474"/>
                      <a:pt x="5129" y="66746"/>
                      <a:pt x="8650" y="74733"/>
                    </a:cubicBezTo>
                    <a:cubicBezTo>
                      <a:pt x="12171" y="82625"/>
                      <a:pt x="16834" y="90041"/>
                      <a:pt x="22449" y="96697"/>
                    </a:cubicBezTo>
                    <a:cubicBezTo>
                      <a:pt x="28064" y="103352"/>
                      <a:pt x="34631" y="109152"/>
                      <a:pt x="41768" y="114191"/>
                    </a:cubicBezTo>
                    <a:lnTo>
                      <a:pt x="47193" y="117709"/>
                    </a:lnTo>
                    <a:cubicBezTo>
                      <a:pt x="49001" y="118945"/>
                      <a:pt x="51000" y="119801"/>
                      <a:pt x="52808" y="120942"/>
                    </a:cubicBezTo>
                    <a:cubicBezTo>
                      <a:pt x="56519" y="123129"/>
                      <a:pt x="60612" y="124745"/>
                      <a:pt x="64513" y="126552"/>
                    </a:cubicBezTo>
                    <a:cubicBezTo>
                      <a:pt x="66512" y="127408"/>
                      <a:pt x="68511" y="128073"/>
                      <a:pt x="70509" y="128834"/>
                    </a:cubicBezTo>
                    <a:cubicBezTo>
                      <a:pt x="72508" y="129499"/>
                      <a:pt x="74506" y="130355"/>
                      <a:pt x="76600" y="130925"/>
                    </a:cubicBezTo>
                    <a:lnTo>
                      <a:pt x="82786" y="132732"/>
                    </a:lnTo>
                    <a:lnTo>
                      <a:pt x="85926" y="133588"/>
                    </a:lnTo>
                    <a:lnTo>
                      <a:pt x="89067" y="134253"/>
                    </a:lnTo>
                    <a:cubicBezTo>
                      <a:pt x="93254" y="135109"/>
                      <a:pt x="97442" y="136250"/>
                      <a:pt x="101629" y="136820"/>
                    </a:cubicBezTo>
                    <a:lnTo>
                      <a:pt x="113906" y="138817"/>
                    </a:lnTo>
                    <a:cubicBezTo>
                      <a:pt x="129133" y="141384"/>
                      <a:pt x="143313" y="149276"/>
                      <a:pt x="153876" y="160686"/>
                    </a:cubicBezTo>
                    <a:cubicBezTo>
                      <a:pt x="159301" y="166295"/>
                      <a:pt x="163583" y="172856"/>
                      <a:pt x="167009" y="179892"/>
                    </a:cubicBezTo>
                    <a:lnTo>
                      <a:pt x="169864" y="185692"/>
                    </a:lnTo>
                    <a:cubicBezTo>
                      <a:pt x="170911" y="187688"/>
                      <a:pt x="172053" y="189495"/>
                      <a:pt x="173100" y="191396"/>
                    </a:cubicBezTo>
                    <a:cubicBezTo>
                      <a:pt x="174337" y="193203"/>
                      <a:pt x="175575" y="195010"/>
                      <a:pt x="176907" y="196816"/>
                    </a:cubicBezTo>
                    <a:cubicBezTo>
                      <a:pt x="178334" y="198527"/>
                      <a:pt x="179667" y="200239"/>
                      <a:pt x="181189" y="201855"/>
                    </a:cubicBezTo>
                    <a:cubicBezTo>
                      <a:pt x="187185" y="208321"/>
                      <a:pt x="194227" y="213835"/>
                      <a:pt x="202126" y="217734"/>
                    </a:cubicBezTo>
                    <a:cubicBezTo>
                      <a:pt x="209930" y="221632"/>
                      <a:pt x="218305" y="224009"/>
                      <a:pt x="226775" y="225530"/>
                    </a:cubicBezTo>
                    <a:cubicBezTo>
                      <a:pt x="243715" y="228097"/>
                      <a:pt x="260750" y="226861"/>
                      <a:pt x="277024" y="223343"/>
                    </a:cubicBezTo>
                    <a:cubicBezTo>
                      <a:pt x="260369" y="224484"/>
                      <a:pt x="243715" y="224104"/>
                      <a:pt x="227917" y="220206"/>
                    </a:cubicBezTo>
                    <a:cubicBezTo>
                      <a:pt x="220113" y="218209"/>
                      <a:pt x="212500" y="215452"/>
                      <a:pt x="205648" y="211363"/>
                    </a:cubicBezTo>
                    <a:cubicBezTo>
                      <a:pt x="198795" y="207370"/>
                      <a:pt x="192705" y="202236"/>
                      <a:pt x="187756" y="196246"/>
                    </a:cubicBezTo>
                    <a:cubicBezTo>
                      <a:pt x="186519" y="194724"/>
                      <a:pt x="185377" y="193108"/>
                      <a:pt x="184235" y="191587"/>
                    </a:cubicBezTo>
                    <a:cubicBezTo>
                      <a:pt x="183188" y="189970"/>
                      <a:pt x="182141" y="188259"/>
                      <a:pt x="181094" y="186642"/>
                    </a:cubicBezTo>
                    <a:cubicBezTo>
                      <a:pt x="180238" y="184931"/>
                      <a:pt x="179191" y="183220"/>
                      <a:pt x="178334" y="181413"/>
                    </a:cubicBezTo>
                    <a:lnTo>
                      <a:pt x="175860" y="175898"/>
                    </a:lnTo>
                    <a:cubicBezTo>
                      <a:pt x="172339" y="167817"/>
                      <a:pt x="167580" y="160210"/>
                      <a:pt x="161680" y="153650"/>
                    </a:cubicBezTo>
                    <a:cubicBezTo>
                      <a:pt x="149879" y="140433"/>
                      <a:pt x="133510" y="131211"/>
                      <a:pt x="115999" y="127978"/>
                    </a:cubicBezTo>
                    <a:lnTo>
                      <a:pt x="103627" y="126076"/>
                    </a:lnTo>
                    <a:cubicBezTo>
                      <a:pt x="99630" y="125601"/>
                      <a:pt x="95633" y="124555"/>
                      <a:pt x="91732" y="123794"/>
                    </a:cubicBezTo>
                    <a:lnTo>
                      <a:pt x="88781" y="123129"/>
                    </a:lnTo>
                    <a:lnTo>
                      <a:pt x="85831" y="122368"/>
                    </a:lnTo>
                    <a:lnTo>
                      <a:pt x="80026" y="120752"/>
                    </a:lnTo>
                    <a:cubicBezTo>
                      <a:pt x="78027" y="120276"/>
                      <a:pt x="76219" y="119516"/>
                      <a:pt x="74316" y="118850"/>
                    </a:cubicBezTo>
                    <a:cubicBezTo>
                      <a:pt x="72412" y="118185"/>
                      <a:pt x="70509" y="117614"/>
                      <a:pt x="68606" y="116854"/>
                    </a:cubicBezTo>
                    <a:cubicBezTo>
                      <a:pt x="64894" y="115237"/>
                      <a:pt x="61183" y="113906"/>
                      <a:pt x="57661" y="112004"/>
                    </a:cubicBezTo>
                    <a:cubicBezTo>
                      <a:pt x="55948" y="111054"/>
                      <a:pt x="54045" y="110293"/>
                      <a:pt x="52332" y="109247"/>
                    </a:cubicBezTo>
                    <a:lnTo>
                      <a:pt x="47193" y="106109"/>
                    </a:lnTo>
                    <a:cubicBezTo>
                      <a:pt x="40626" y="101736"/>
                      <a:pt x="34345" y="96697"/>
                      <a:pt x="28921" y="90992"/>
                    </a:cubicBezTo>
                    <a:cubicBezTo>
                      <a:pt x="18072" y="79392"/>
                      <a:pt x="10553" y="64750"/>
                      <a:pt x="6651" y="48966"/>
                    </a:cubicBezTo>
                    <a:cubicBezTo>
                      <a:pt x="4558" y="41075"/>
                      <a:pt x="3511" y="32993"/>
                      <a:pt x="3130" y="24721"/>
                    </a:cubicBezTo>
                    <a:cubicBezTo>
                      <a:pt x="2845" y="20632"/>
                      <a:pt x="2845" y="16449"/>
                      <a:pt x="3130" y="12360"/>
                    </a:cubicBezTo>
                    <a:cubicBezTo>
                      <a:pt x="3320" y="8272"/>
                      <a:pt x="3606" y="4088"/>
                      <a:pt x="4177" y="0"/>
                    </a:cubicBezTo>
                    <a:cubicBezTo>
                      <a:pt x="1893" y="7987"/>
                      <a:pt x="561" y="16354"/>
                      <a:pt x="180" y="24721"/>
                    </a:cubicBezTo>
                    <a:cubicBezTo>
                      <a:pt x="-296" y="33088"/>
                      <a:pt x="180" y="41645"/>
                      <a:pt x="1512" y="50012"/>
                    </a:cubicBezTo>
                    <a:close/>
                  </a:path>
                </a:pathLst>
              </a:custGeom>
              <a:solidFill>
                <a:srgbClr val="E5ADAC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6" name="Freeform 230">
                <a:extLst>
                  <a:ext uri="{FF2B5EF4-FFF2-40B4-BE49-F238E27FC236}">
                    <a16:creationId xmlns:a16="http://schemas.microsoft.com/office/drawing/2014/main" id="{139D0986-9FF6-DFEF-2D7B-F96306226C5A}"/>
                  </a:ext>
                </a:extLst>
              </p:cNvPr>
              <p:cNvSpPr/>
              <p:nvPr/>
            </p:nvSpPr>
            <p:spPr>
              <a:xfrm>
                <a:off x="138955" y="2577316"/>
                <a:ext cx="487926" cy="503774"/>
              </a:xfrm>
              <a:custGeom>
                <a:avLst/>
                <a:gdLst>
                  <a:gd name="connsiteX0" fmla="*/ 28265 w 487926"/>
                  <a:gd name="connsiteY0" fmla="*/ 37557 h 503774"/>
                  <a:gd name="connsiteX1" fmla="*/ 48440 w 487926"/>
                  <a:gd name="connsiteY1" fmla="*/ 79107 h 503774"/>
                  <a:gd name="connsiteX2" fmla="*/ 52152 w 487926"/>
                  <a:gd name="connsiteY2" fmla="*/ 89946 h 503774"/>
                  <a:gd name="connsiteX3" fmla="*/ 55197 w 487926"/>
                  <a:gd name="connsiteY3" fmla="*/ 100975 h 503774"/>
                  <a:gd name="connsiteX4" fmla="*/ 56435 w 487926"/>
                  <a:gd name="connsiteY4" fmla="*/ 106585 h 503774"/>
                  <a:gd name="connsiteX5" fmla="*/ 57577 w 487926"/>
                  <a:gd name="connsiteY5" fmla="*/ 112195 h 503774"/>
                  <a:gd name="connsiteX6" fmla="*/ 58623 w 487926"/>
                  <a:gd name="connsiteY6" fmla="*/ 117804 h 503774"/>
                  <a:gd name="connsiteX7" fmla="*/ 59289 w 487926"/>
                  <a:gd name="connsiteY7" fmla="*/ 123509 h 503774"/>
                  <a:gd name="connsiteX8" fmla="*/ 59956 w 487926"/>
                  <a:gd name="connsiteY8" fmla="*/ 129214 h 503774"/>
                  <a:gd name="connsiteX9" fmla="*/ 60431 w 487926"/>
                  <a:gd name="connsiteY9" fmla="*/ 134919 h 503774"/>
                  <a:gd name="connsiteX10" fmla="*/ 60907 w 487926"/>
                  <a:gd name="connsiteY10" fmla="*/ 146233 h 503774"/>
                  <a:gd name="connsiteX11" fmla="*/ 60907 w 487926"/>
                  <a:gd name="connsiteY11" fmla="*/ 149086 h 503774"/>
                  <a:gd name="connsiteX12" fmla="*/ 61098 w 487926"/>
                  <a:gd name="connsiteY12" fmla="*/ 152319 h 503774"/>
                  <a:gd name="connsiteX13" fmla="*/ 61669 w 487926"/>
                  <a:gd name="connsiteY13" fmla="*/ 158784 h 503774"/>
                  <a:gd name="connsiteX14" fmla="*/ 64714 w 487926"/>
                  <a:gd name="connsiteY14" fmla="*/ 171430 h 503774"/>
                  <a:gd name="connsiteX15" fmla="*/ 77942 w 487926"/>
                  <a:gd name="connsiteY15" fmla="*/ 193964 h 503774"/>
                  <a:gd name="connsiteX16" fmla="*/ 80227 w 487926"/>
                  <a:gd name="connsiteY16" fmla="*/ 196341 h 503774"/>
                  <a:gd name="connsiteX17" fmla="*/ 82320 w 487926"/>
                  <a:gd name="connsiteY17" fmla="*/ 198432 h 503774"/>
                  <a:gd name="connsiteX18" fmla="*/ 86222 w 487926"/>
                  <a:gd name="connsiteY18" fmla="*/ 202426 h 503774"/>
                  <a:gd name="connsiteX19" fmla="*/ 93360 w 487926"/>
                  <a:gd name="connsiteY19" fmla="*/ 210888 h 503774"/>
                  <a:gd name="connsiteX20" fmla="*/ 113440 w 487926"/>
                  <a:gd name="connsiteY20" fmla="*/ 249871 h 503774"/>
                  <a:gd name="connsiteX21" fmla="*/ 114868 w 487926"/>
                  <a:gd name="connsiteY21" fmla="*/ 255195 h 503774"/>
                  <a:gd name="connsiteX22" fmla="*/ 116105 w 487926"/>
                  <a:gd name="connsiteY22" fmla="*/ 260520 h 503774"/>
                  <a:gd name="connsiteX23" fmla="*/ 117152 w 487926"/>
                  <a:gd name="connsiteY23" fmla="*/ 265939 h 503774"/>
                  <a:gd name="connsiteX24" fmla="*/ 117627 w 487926"/>
                  <a:gd name="connsiteY24" fmla="*/ 268792 h 503774"/>
                  <a:gd name="connsiteX25" fmla="*/ 118294 w 487926"/>
                  <a:gd name="connsiteY25" fmla="*/ 272120 h 503774"/>
                  <a:gd name="connsiteX26" fmla="*/ 129999 w 487926"/>
                  <a:gd name="connsiteY26" fmla="*/ 296650 h 503774"/>
                  <a:gd name="connsiteX27" fmla="*/ 151602 w 487926"/>
                  <a:gd name="connsiteY27" fmla="*/ 313289 h 503774"/>
                  <a:gd name="connsiteX28" fmla="*/ 164736 w 487926"/>
                  <a:gd name="connsiteY28" fmla="*/ 317378 h 503774"/>
                  <a:gd name="connsiteX29" fmla="*/ 170541 w 487926"/>
                  <a:gd name="connsiteY29" fmla="*/ 318424 h 503774"/>
                  <a:gd name="connsiteX30" fmla="*/ 176061 w 487926"/>
                  <a:gd name="connsiteY30" fmla="*/ 319470 h 503774"/>
                  <a:gd name="connsiteX31" fmla="*/ 260094 w 487926"/>
                  <a:gd name="connsiteY31" fmla="*/ 353413 h 503774"/>
                  <a:gd name="connsiteX32" fmla="*/ 269896 w 487926"/>
                  <a:gd name="connsiteY32" fmla="*/ 359403 h 503774"/>
                  <a:gd name="connsiteX33" fmla="*/ 279413 w 487926"/>
                  <a:gd name="connsiteY33" fmla="*/ 365869 h 503774"/>
                  <a:gd name="connsiteX34" fmla="*/ 284171 w 487926"/>
                  <a:gd name="connsiteY34" fmla="*/ 369101 h 503774"/>
                  <a:gd name="connsiteX35" fmla="*/ 288740 w 487926"/>
                  <a:gd name="connsiteY35" fmla="*/ 372524 h 503774"/>
                  <a:gd name="connsiteX36" fmla="*/ 297971 w 487926"/>
                  <a:gd name="connsiteY36" fmla="*/ 379370 h 503774"/>
                  <a:gd name="connsiteX37" fmla="*/ 306917 w 487926"/>
                  <a:gd name="connsiteY37" fmla="*/ 386691 h 503774"/>
                  <a:gd name="connsiteX38" fmla="*/ 315767 w 487926"/>
                  <a:gd name="connsiteY38" fmla="*/ 394108 h 503774"/>
                  <a:gd name="connsiteX39" fmla="*/ 324332 w 487926"/>
                  <a:gd name="connsiteY39" fmla="*/ 401809 h 503774"/>
                  <a:gd name="connsiteX40" fmla="*/ 328615 w 487926"/>
                  <a:gd name="connsiteY40" fmla="*/ 405707 h 503774"/>
                  <a:gd name="connsiteX41" fmla="*/ 332707 w 487926"/>
                  <a:gd name="connsiteY41" fmla="*/ 409796 h 503774"/>
                  <a:gd name="connsiteX42" fmla="*/ 348981 w 487926"/>
                  <a:gd name="connsiteY42" fmla="*/ 426340 h 503774"/>
                  <a:gd name="connsiteX43" fmla="*/ 364493 w 487926"/>
                  <a:gd name="connsiteY43" fmla="*/ 443549 h 503774"/>
                  <a:gd name="connsiteX44" fmla="*/ 379910 w 487926"/>
                  <a:gd name="connsiteY44" fmla="*/ 461424 h 503774"/>
                  <a:gd name="connsiteX45" fmla="*/ 397897 w 487926"/>
                  <a:gd name="connsiteY45" fmla="*/ 477778 h 503774"/>
                  <a:gd name="connsiteX46" fmla="*/ 418454 w 487926"/>
                  <a:gd name="connsiteY46" fmla="*/ 490424 h 503774"/>
                  <a:gd name="connsiteX47" fmla="*/ 440913 w 487926"/>
                  <a:gd name="connsiteY47" fmla="*/ 499076 h 503774"/>
                  <a:gd name="connsiteX48" fmla="*/ 464324 w 487926"/>
                  <a:gd name="connsiteY48" fmla="*/ 503355 h 503774"/>
                  <a:gd name="connsiteX49" fmla="*/ 487926 w 487926"/>
                  <a:gd name="connsiteY49" fmla="*/ 503069 h 503774"/>
                  <a:gd name="connsiteX50" fmla="*/ 442341 w 487926"/>
                  <a:gd name="connsiteY50" fmla="*/ 494512 h 503774"/>
                  <a:gd name="connsiteX51" fmla="*/ 421689 w 487926"/>
                  <a:gd name="connsiteY51" fmla="*/ 484529 h 503774"/>
                  <a:gd name="connsiteX52" fmla="*/ 403227 w 487926"/>
                  <a:gd name="connsiteY52" fmla="*/ 471123 h 503774"/>
                  <a:gd name="connsiteX53" fmla="*/ 387524 w 487926"/>
                  <a:gd name="connsiteY53" fmla="*/ 454864 h 503774"/>
                  <a:gd name="connsiteX54" fmla="*/ 373344 w 487926"/>
                  <a:gd name="connsiteY54" fmla="*/ 436228 h 503774"/>
                  <a:gd name="connsiteX55" fmla="*/ 358307 w 487926"/>
                  <a:gd name="connsiteY55" fmla="*/ 417782 h 503774"/>
                  <a:gd name="connsiteX56" fmla="*/ 342414 w 487926"/>
                  <a:gd name="connsiteY56" fmla="*/ 400098 h 503774"/>
                  <a:gd name="connsiteX57" fmla="*/ 338322 w 487926"/>
                  <a:gd name="connsiteY57" fmla="*/ 395724 h 503774"/>
                  <a:gd name="connsiteX58" fmla="*/ 334039 w 487926"/>
                  <a:gd name="connsiteY58" fmla="*/ 391540 h 503774"/>
                  <a:gd name="connsiteX59" fmla="*/ 325474 w 487926"/>
                  <a:gd name="connsiteY59" fmla="*/ 383173 h 503774"/>
                  <a:gd name="connsiteX60" fmla="*/ 316624 w 487926"/>
                  <a:gd name="connsiteY60" fmla="*/ 375187 h 503774"/>
                  <a:gd name="connsiteX61" fmla="*/ 307583 w 487926"/>
                  <a:gd name="connsiteY61" fmla="*/ 367295 h 503774"/>
                  <a:gd name="connsiteX62" fmla="*/ 298161 w 487926"/>
                  <a:gd name="connsiteY62" fmla="*/ 359879 h 503774"/>
                  <a:gd name="connsiteX63" fmla="*/ 293498 w 487926"/>
                  <a:gd name="connsiteY63" fmla="*/ 356170 h 503774"/>
                  <a:gd name="connsiteX64" fmla="*/ 288644 w 487926"/>
                  <a:gd name="connsiteY64" fmla="*/ 352653 h 503774"/>
                  <a:gd name="connsiteX65" fmla="*/ 278842 w 487926"/>
                  <a:gd name="connsiteY65" fmla="*/ 345712 h 503774"/>
                  <a:gd name="connsiteX66" fmla="*/ 268659 w 487926"/>
                  <a:gd name="connsiteY66" fmla="*/ 339246 h 503774"/>
                  <a:gd name="connsiteX67" fmla="*/ 225833 w 487926"/>
                  <a:gd name="connsiteY67" fmla="*/ 316997 h 503774"/>
                  <a:gd name="connsiteX68" fmla="*/ 179582 w 487926"/>
                  <a:gd name="connsiteY68" fmla="*/ 302450 h 503774"/>
                  <a:gd name="connsiteX69" fmla="*/ 173586 w 487926"/>
                  <a:gd name="connsiteY69" fmla="*/ 301309 h 503774"/>
                  <a:gd name="connsiteX70" fmla="*/ 170541 w 487926"/>
                  <a:gd name="connsiteY70" fmla="*/ 300739 h 503774"/>
                  <a:gd name="connsiteX71" fmla="*/ 167781 w 487926"/>
                  <a:gd name="connsiteY71" fmla="*/ 300168 h 503774"/>
                  <a:gd name="connsiteX72" fmla="*/ 158550 w 487926"/>
                  <a:gd name="connsiteY72" fmla="*/ 297316 h 503774"/>
                  <a:gd name="connsiteX73" fmla="*/ 143228 w 487926"/>
                  <a:gd name="connsiteY73" fmla="*/ 285716 h 503774"/>
                  <a:gd name="connsiteX74" fmla="*/ 134663 w 487926"/>
                  <a:gd name="connsiteY74" fmla="*/ 268316 h 503774"/>
                  <a:gd name="connsiteX75" fmla="*/ 134187 w 487926"/>
                  <a:gd name="connsiteY75" fmla="*/ 265939 h 503774"/>
                  <a:gd name="connsiteX76" fmla="*/ 133616 w 487926"/>
                  <a:gd name="connsiteY76" fmla="*/ 262992 h 503774"/>
                  <a:gd name="connsiteX77" fmla="*/ 132378 w 487926"/>
                  <a:gd name="connsiteY77" fmla="*/ 256907 h 503774"/>
                  <a:gd name="connsiteX78" fmla="*/ 130856 w 487926"/>
                  <a:gd name="connsiteY78" fmla="*/ 250822 h 503774"/>
                  <a:gd name="connsiteX79" fmla="*/ 129048 w 487926"/>
                  <a:gd name="connsiteY79" fmla="*/ 244832 h 503774"/>
                  <a:gd name="connsiteX80" fmla="*/ 105256 w 487926"/>
                  <a:gd name="connsiteY80" fmla="*/ 201380 h 503774"/>
                  <a:gd name="connsiteX81" fmla="*/ 96976 w 487926"/>
                  <a:gd name="connsiteY81" fmla="*/ 192062 h 503774"/>
                  <a:gd name="connsiteX82" fmla="*/ 92503 w 487926"/>
                  <a:gd name="connsiteY82" fmla="*/ 187688 h 503774"/>
                  <a:gd name="connsiteX83" fmla="*/ 90410 w 487926"/>
                  <a:gd name="connsiteY83" fmla="*/ 185692 h 503774"/>
                  <a:gd name="connsiteX84" fmla="*/ 88601 w 487926"/>
                  <a:gd name="connsiteY84" fmla="*/ 183885 h 503774"/>
                  <a:gd name="connsiteX85" fmla="*/ 77467 w 487926"/>
                  <a:gd name="connsiteY85" fmla="*/ 166581 h 503774"/>
                  <a:gd name="connsiteX86" fmla="*/ 74612 w 487926"/>
                  <a:gd name="connsiteY86" fmla="*/ 156502 h 503774"/>
                  <a:gd name="connsiteX87" fmla="*/ 73850 w 487926"/>
                  <a:gd name="connsiteY87" fmla="*/ 151273 h 503774"/>
                  <a:gd name="connsiteX88" fmla="*/ 73660 w 487926"/>
                  <a:gd name="connsiteY88" fmla="*/ 148610 h 503774"/>
                  <a:gd name="connsiteX89" fmla="*/ 73374 w 487926"/>
                  <a:gd name="connsiteY89" fmla="*/ 145568 h 503774"/>
                  <a:gd name="connsiteX90" fmla="*/ 72423 w 487926"/>
                  <a:gd name="connsiteY90" fmla="*/ 133493 h 503774"/>
                  <a:gd name="connsiteX91" fmla="*/ 71566 w 487926"/>
                  <a:gd name="connsiteY91" fmla="*/ 127503 h 503774"/>
                  <a:gd name="connsiteX92" fmla="*/ 70519 w 487926"/>
                  <a:gd name="connsiteY92" fmla="*/ 121513 h 503774"/>
                  <a:gd name="connsiteX93" fmla="*/ 56244 w 487926"/>
                  <a:gd name="connsiteY93" fmla="*/ 75684 h 503774"/>
                  <a:gd name="connsiteX94" fmla="*/ 32167 w 487926"/>
                  <a:gd name="connsiteY94" fmla="*/ 34609 h 503774"/>
                  <a:gd name="connsiteX95" fmla="*/ 0 w 487926"/>
                  <a:gd name="connsiteY95" fmla="*/ 0 h 503774"/>
                  <a:gd name="connsiteX96" fmla="*/ 28170 w 487926"/>
                  <a:gd name="connsiteY96" fmla="*/ 37271 h 5037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</a:cxnLst>
                <a:rect l="l" t="t" r="r" b="b"/>
                <a:pathLst>
                  <a:path w="487926" h="503774">
                    <a:moveTo>
                      <a:pt x="28265" y="37557"/>
                    </a:moveTo>
                    <a:cubicBezTo>
                      <a:pt x="36354" y="50773"/>
                      <a:pt x="43206" y="64750"/>
                      <a:pt x="48440" y="79107"/>
                    </a:cubicBezTo>
                    <a:cubicBezTo>
                      <a:pt x="49678" y="82720"/>
                      <a:pt x="51105" y="86333"/>
                      <a:pt x="52152" y="89946"/>
                    </a:cubicBezTo>
                    <a:lnTo>
                      <a:pt x="55197" y="100975"/>
                    </a:lnTo>
                    <a:cubicBezTo>
                      <a:pt x="55768" y="102782"/>
                      <a:pt x="56054" y="104683"/>
                      <a:pt x="56435" y="106585"/>
                    </a:cubicBezTo>
                    <a:lnTo>
                      <a:pt x="57577" y="112195"/>
                    </a:lnTo>
                    <a:cubicBezTo>
                      <a:pt x="57957" y="114096"/>
                      <a:pt x="58338" y="115903"/>
                      <a:pt x="58623" y="117804"/>
                    </a:cubicBezTo>
                    <a:lnTo>
                      <a:pt x="59289" y="123509"/>
                    </a:lnTo>
                    <a:lnTo>
                      <a:pt x="59956" y="129214"/>
                    </a:lnTo>
                    <a:cubicBezTo>
                      <a:pt x="60146" y="131116"/>
                      <a:pt x="60431" y="133017"/>
                      <a:pt x="60431" y="134919"/>
                    </a:cubicBezTo>
                    <a:lnTo>
                      <a:pt x="60907" y="146233"/>
                    </a:lnTo>
                    <a:lnTo>
                      <a:pt x="60907" y="149086"/>
                    </a:lnTo>
                    <a:cubicBezTo>
                      <a:pt x="60907" y="149086"/>
                      <a:pt x="61098" y="152319"/>
                      <a:pt x="61098" y="152319"/>
                    </a:cubicBezTo>
                    <a:cubicBezTo>
                      <a:pt x="61193" y="154505"/>
                      <a:pt x="61383" y="156597"/>
                      <a:pt x="61669" y="158784"/>
                    </a:cubicBezTo>
                    <a:cubicBezTo>
                      <a:pt x="62240" y="163063"/>
                      <a:pt x="63287" y="167341"/>
                      <a:pt x="64714" y="171430"/>
                    </a:cubicBezTo>
                    <a:cubicBezTo>
                      <a:pt x="67569" y="179702"/>
                      <a:pt x="72042" y="187403"/>
                      <a:pt x="77942" y="193964"/>
                    </a:cubicBezTo>
                    <a:cubicBezTo>
                      <a:pt x="78609" y="194819"/>
                      <a:pt x="79465" y="195580"/>
                      <a:pt x="80227" y="196341"/>
                    </a:cubicBezTo>
                    <a:lnTo>
                      <a:pt x="82320" y="198432"/>
                    </a:lnTo>
                    <a:cubicBezTo>
                      <a:pt x="83652" y="199668"/>
                      <a:pt x="84890" y="201095"/>
                      <a:pt x="86222" y="202426"/>
                    </a:cubicBezTo>
                    <a:cubicBezTo>
                      <a:pt x="88696" y="205183"/>
                      <a:pt x="91171" y="207940"/>
                      <a:pt x="93360" y="210888"/>
                    </a:cubicBezTo>
                    <a:cubicBezTo>
                      <a:pt x="102401" y="222583"/>
                      <a:pt x="109253" y="235799"/>
                      <a:pt x="113440" y="249871"/>
                    </a:cubicBezTo>
                    <a:lnTo>
                      <a:pt x="114868" y="255195"/>
                    </a:lnTo>
                    <a:cubicBezTo>
                      <a:pt x="115344" y="257002"/>
                      <a:pt x="115724" y="258808"/>
                      <a:pt x="116105" y="260520"/>
                    </a:cubicBezTo>
                    <a:cubicBezTo>
                      <a:pt x="116581" y="262326"/>
                      <a:pt x="116771" y="264133"/>
                      <a:pt x="117152" y="265939"/>
                    </a:cubicBezTo>
                    <a:lnTo>
                      <a:pt x="117627" y="268792"/>
                    </a:lnTo>
                    <a:lnTo>
                      <a:pt x="118294" y="272120"/>
                    </a:lnTo>
                    <a:cubicBezTo>
                      <a:pt x="120292" y="281057"/>
                      <a:pt x="124289" y="289519"/>
                      <a:pt x="129999" y="296650"/>
                    </a:cubicBezTo>
                    <a:cubicBezTo>
                      <a:pt x="135709" y="303781"/>
                      <a:pt x="143228" y="309581"/>
                      <a:pt x="151602" y="313289"/>
                    </a:cubicBezTo>
                    <a:cubicBezTo>
                      <a:pt x="155790" y="315096"/>
                      <a:pt x="160263" y="316617"/>
                      <a:pt x="164736" y="317378"/>
                    </a:cubicBezTo>
                    <a:lnTo>
                      <a:pt x="170541" y="318424"/>
                    </a:lnTo>
                    <a:cubicBezTo>
                      <a:pt x="172349" y="318804"/>
                      <a:pt x="174253" y="319089"/>
                      <a:pt x="176061" y="319470"/>
                    </a:cubicBezTo>
                    <a:cubicBezTo>
                      <a:pt x="205563" y="325745"/>
                      <a:pt x="233923" y="337725"/>
                      <a:pt x="260094" y="353413"/>
                    </a:cubicBezTo>
                    <a:lnTo>
                      <a:pt x="269896" y="359403"/>
                    </a:lnTo>
                    <a:lnTo>
                      <a:pt x="279413" y="365869"/>
                    </a:lnTo>
                    <a:cubicBezTo>
                      <a:pt x="281031" y="366915"/>
                      <a:pt x="282553" y="367960"/>
                      <a:pt x="284171" y="369101"/>
                    </a:cubicBezTo>
                    <a:lnTo>
                      <a:pt x="288740" y="372524"/>
                    </a:lnTo>
                    <a:lnTo>
                      <a:pt x="297971" y="379370"/>
                    </a:lnTo>
                    <a:lnTo>
                      <a:pt x="306917" y="386691"/>
                    </a:lnTo>
                    <a:cubicBezTo>
                      <a:pt x="309867" y="389163"/>
                      <a:pt x="312912" y="391540"/>
                      <a:pt x="315767" y="394108"/>
                    </a:cubicBezTo>
                    <a:lnTo>
                      <a:pt x="324332" y="401809"/>
                    </a:lnTo>
                    <a:cubicBezTo>
                      <a:pt x="325760" y="403140"/>
                      <a:pt x="327187" y="404376"/>
                      <a:pt x="328615" y="405707"/>
                    </a:cubicBezTo>
                    <a:lnTo>
                      <a:pt x="332707" y="409796"/>
                    </a:lnTo>
                    <a:cubicBezTo>
                      <a:pt x="338132" y="415215"/>
                      <a:pt x="343842" y="420540"/>
                      <a:pt x="348981" y="426340"/>
                    </a:cubicBezTo>
                    <a:cubicBezTo>
                      <a:pt x="354215" y="432045"/>
                      <a:pt x="359545" y="437654"/>
                      <a:pt x="364493" y="443549"/>
                    </a:cubicBezTo>
                    <a:lnTo>
                      <a:pt x="379910" y="461424"/>
                    </a:lnTo>
                    <a:cubicBezTo>
                      <a:pt x="385430" y="467414"/>
                      <a:pt x="391426" y="472929"/>
                      <a:pt x="397897" y="477778"/>
                    </a:cubicBezTo>
                    <a:cubicBezTo>
                      <a:pt x="404464" y="482532"/>
                      <a:pt x="411316" y="486811"/>
                      <a:pt x="418454" y="490424"/>
                    </a:cubicBezTo>
                    <a:cubicBezTo>
                      <a:pt x="425686" y="493942"/>
                      <a:pt x="433204" y="496889"/>
                      <a:pt x="440913" y="499076"/>
                    </a:cubicBezTo>
                    <a:cubicBezTo>
                      <a:pt x="448622" y="501263"/>
                      <a:pt x="456521" y="502594"/>
                      <a:pt x="464324" y="503355"/>
                    </a:cubicBezTo>
                    <a:cubicBezTo>
                      <a:pt x="472223" y="504115"/>
                      <a:pt x="480122" y="503735"/>
                      <a:pt x="487926" y="503069"/>
                    </a:cubicBezTo>
                    <a:cubicBezTo>
                      <a:pt x="472223" y="502784"/>
                      <a:pt x="456711" y="499932"/>
                      <a:pt x="442341" y="494512"/>
                    </a:cubicBezTo>
                    <a:cubicBezTo>
                      <a:pt x="435203" y="491660"/>
                      <a:pt x="428256" y="488427"/>
                      <a:pt x="421689" y="484529"/>
                    </a:cubicBezTo>
                    <a:cubicBezTo>
                      <a:pt x="415123" y="480535"/>
                      <a:pt x="409032" y="476067"/>
                      <a:pt x="403227" y="471123"/>
                    </a:cubicBezTo>
                    <a:cubicBezTo>
                      <a:pt x="397516" y="466083"/>
                      <a:pt x="392282" y="460664"/>
                      <a:pt x="387524" y="454864"/>
                    </a:cubicBezTo>
                    <a:lnTo>
                      <a:pt x="373344" y="436228"/>
                    </a:lnTo>
                    <a:cubicBezTo>
                      <a:pt x="368681" y="429763"/>
                      <a:pt x="363446" y="423868"/>
                      <a:pt x="358307" y="417782"/>
                    </a:cubicBezTo>
                    <a:cubicBezTo>
                      <a:pt x="353263" y="411602"/>
                      <a:pt x="347744" y="405897"/>
                      <a:pt x="342414" y="400098"/>
                    </a:cubicBezTo>
                    <a:lnTo>
                      <a:pt x="338322" y="395724"/>
                    </a:lnTo>
                    <a:cubicBezTo>
                      <a:pt x="336895" y="394298"/>
                      <a:pt x="335467" y="392967"/>
                      <a:pt x="334039" y="391540"/>
                    </a:cubicBezTo>
                    <a:lnTo>
                      <a:pt x="325474" y="383173"/>
                    </a:lnTo>
                    <a:cubicBezTo>
                      <a:pt x="322714" y="380321"/>
                      <a:pt x="319574" y="377849"/>
                      <a:pt x="316624" y="375187"/>
                    </a:cubicBezTo>
                    <a:lnTo>
                      <a:pt x="307583" y="367295"/>
                    </a:lnTo>
                    <a:lnTo>
                      <a:pt x="298161" y="359879"/>
                    </a:lnTo>
                    <a:lnTo>
                      <a:pt x="293498" y="356170"/>
                    </a:lnTo>
                    <a:cubicBezTo>
                      <a:pt x="291880" y="354934"/>
                      <a:pt x="290262" y="353889"/>
                      <a:pt x="288644" y="352653"/>
                    </a:cubicBezTo>
                    <a:lnTo>
                      <a:pt x="278842" y="345712"/>
                    </a:lnTo>
                    <a:lnTo>
                      <a:pt x="268659" y="339246"/>
                    </a:lnTo>
                    <a:cubicBezTo>
                      <a:pt x="254955" y="330784"/>
                      <a:pt x="240775" y="323178"/>
                      <a:pt x="225833" y="316997"/>
                    </a:cubicBezTo>
                    <a:cubicBezTo>
                      <a:pt x="210892" y="310817"/>
                      <a:pt x="195475" y="305873"/>
                      <a:pt x="179582" y="302450"/>
                    </a:cubicBezTo>
                    <a:cubicBezTo>
                      <a:pt x="177583" y="301975"/>
                      <a:pt x="175585" y="301690"/>
                      <a:pt x="173586" y="301309"/>
                    </a:cubicBezTo>
                    <a:lnTo>
                      <a:pt x="170541" y="300739"/>
                    </a:lnTo>
                    <a:cubicBezTo>
                      <a:pt x="169589" y="300549"/>
                      <a:pt x="168447" y="300358"/>
                      <a:pt x="167781" y="300168"/>
                    </a:cubicBezTo>
                    <a:cubicBezTo>
                      <a:pt x="164545" y="299693"/>
                      <a:pt x="161500" y="298552"/>
                      <a:pt x="158550" y="297316"/>
                    </a:cubicBezTo>
                    <a:cubicBezTo>
                      <a:pt x="152649" y="294749"/>
                      <a:pt x="147415" y="290660"/>
                      <a:pt x="143228" y="285716"/>
                    </a:cubicBezTo>
                    <a:cubicBezTo>
                      <a:pt x="139040" y="280677"/>
                      <a:pt x="136090" y="274687"/>
                      <a:pt x="134663" y="268316"/>
                    </a:cubicBezTo>
                    <a:lnTo>
                      <a:pt x="134187" y="265939"/>
                    </a:lnTo>
                    <a:lnTo>
                      <a:pt x="133616" y="262992"/>
                    </a:lnTo>
                    <a:cubicBezTo>
                      <a:pt x="133235" y="260995"/>
                      <a:pt x="132950" y="258903"/>
                      <a:pt x="132378" y="256907"/>
                    </a:cubicBezTo>
                    <a:cubicBezTo>
                      <a:pt x="131903" y="254910"/>
                      <a:pt x="131427" y="252818"/>
                      <a:pt x="130856" y="250822"/>
                    </a:cubicBezTo>
                    <a:lnTo>
                      <a:pt x="129048" y="244832"/>
                    </a:lnTo>
                    <a:cubicBezTo>
                      <a:pt x="123813" y="229048"/>
                      <a:pt x="115724" y="214121"/>
                      <a:pt x="105256" y="201380"/>
                    </a:cubicBezTo>
                    <a:cubicBezTo>
                      <a:pt x="102686" y="198147"/>
                      <a:pt x="99831" y="195105"/>
                      <a:pt x="96976" y="192062"/>
                    </a:cubicBezTo>
                    <a:cubicBezTo>
                      <a:pt x="95548" y="190636"/>
                      <a:pt x="94026" y="189115"/>
                      <a:pt x="92503" y="187688"/>
                    </a:cubicBezTo>
                    <a:lnTo>
                      <a:pt x="90410" y="185692"/>
                    </a:lnTo>
                    <a:cubicBezTo>
                      <a:pt x="89743" y="185121"/>
                      <a:pt x="89172" y="184551"/>
                      <a:pt x="88601" y="183885"/>
                    </a:cubicBezTo>
                    <a:cubicBezTo>
                      <a:pt x="83843" y="178941"/>
                      <a:pt x="80036" y="173046"/>
                      <a:pt x="77467" y="166581"/>
                    </a:cubicBezTo>
                    <a:cubicBezTo>
                      <a:pt x="76229" y="163348"/>
                      <a:pt x="75183" y="160020"/>
                      <a:pt x="74612" y="156502"/>
                    </a:cubicBezTo>
                    <a:cubicBezTo>
                      <a:pt x="74326" y="154791"/>
                      <a:pt x="74041" y="153079"/>
                      <a:pt x="73850" y="151273"/>
                    </a:cubicBezTo>
                    <a:lnTo>
                      <a:pt x="73660" y="148610"/>
                    </a:lnTo>
                    <a:lnTo>
                      <a:pt x="73374" y="145568"/>
                    </a:lnTo>
                    <a:lnTo>
                      <a:pt x="72423" y="133493"/>
                    </a:lnTo>
                    <a:cubicBezTo>
                      <a:pt x="72423" y="131496"/>
                      <a:pt x="71947" y="129499"/>
                      <a:pt x="71566" y="127503"/>
                    </a:cubicBezTo>
                    <a:lnTo>
                      <a:pt x="70519" y="121513"/>
                    </a:lnTo>
                    <a:cubicBezTo>
                      <a:pt x="67569" y="105729"/>
                      <a:pt x="62906" y="90231"/>
                      <a:pt x="56244" y="75684"/>
                    </a:cubicBezTo>
                    <a:cubicBezTo>
                      <a:pt x="49582" y="61137"/>
                      <a:pt x="41588" y="47350"/>
                      <a:pt x="32167" y="34609"/>
                    </a:cubicBezTo>
                    <a:cubicBezTo>
                      <a:pt x="22745" y="21964"/>
                      <a:pt x="12181" y="10079"/>
                      <a:pt x="0" y="0"/>
                    </a:cubicBezTo>
                    <a:cubicBezTo>
                      <a:pt x="10754" y="11410"/>
                      <a:pt x="19985" y="24055"/>
                      <a:pt x="28170" y="37271"/>
                    </a:cubicBezTo>
                    <a:close/>
                  </a:path>
                </a:pathLst>
              </a:custGeom>
              <a:solidFill>
                <a:srgbClr val="E5ADAC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7" name="Freeform 231">
                <a:extLst>
                  <a:ext uri="{FF2B5EF4-FFF2-40B4-BE49-F238E27FC236}">
                    <a16:creationId xmlns:a16="http://schemas.microsoft.com/office/drawing/2014/main" id="{93F07C4D-FB49-56E6-C46F-F4241AA2CD84}"/>
                  </a:ext>
                </a:extLst>
              </p:cNvPr>
              <p:cNvSpPr/>
              <p:nvPr/>
            </p:nvSpPr>
            <p:spPr>
              <a:xfrm>
                <a:off x="-4939" y="2961170"/>
                <a:ext cx="234779" cy="60779"/>
              </a:xfrm>
              <a:custGeom>
                <a:avLst/>
                <a:gdLst>
                  <a:gd name="connsiteX0" fmla="*/ 29502 w 234779"/>
                  <a:gd name="connsiteY0" fmla="*/ 12344 h 60779"/>
                  <a:gd name="connsiteX1" fmla="*/ 15322 w 234779"/>
                  <a:gd name="connsiteY1" fmla="*/ 18144 h 60779"/>
                  <a:gd name="connsiteX2" fmla="*/ 7804 w 234779"/>
                  <a:gd name="connsiteY2" fmla="*/ 20331 h 60779"/>
                  <a:gd name="connsiteX3" fmla="*/ 0 w 234779"/>
                  <a:gd name="connsiteY3" fmla="*/ 22138 h 60779"/>
                  <a:gd name="connsiteX4" fmla="*/ 32452 w 234779"/>
                  <a:gd name="connsiteY4" fmla="*/ 20426 h 60779"/>
                  <a:gd name="connsiteX5" fmla="*/ 40446 w 234779"/>
                  <a:gd name="connsiteY5" fmla="*/ 17954 h 60779"/>
                  <a:gd name="connsiteX6" fmla="*/ 44348 w 234779"/>
                  <a:gd name="connsiteY6" fmla="*/ 16433 h 60779"/>
                  <a:gd name="connsiteX7" fmla="*/ 47679 w 234779"/>
                  <a:gd name="connsiteY7" fmla="*/ 15197 h 60779"/>
                  <a:gd name="connsiteX8" fmla="*/ 60812 w 234779"/>
                  <a:gd name="connsiteY8" fmla="*/ 13676 h 60779"/>
                  <a:gd name="connsiteX9" fmla="*/ 83462 w 234779"/>
                  <a:gd name="connsiteY9" fmla="*/ 24515 h 60779"/>
                  <a:gd name="connsiteX10" fmla="*/ 84509 w 234779"/>
                  <a:gd name="connsiteY10" fmla="*/ 25751 h 60779"/>
                  <a:gd name="connsiteX11" fmla="*/ 85746 w 234779"/>
                  <a:gd name="connsiteY11" fmla="*/ 27177 h 60779"/>
                  <a:gd name="connsiteX12" fmla="*/ 88601 w 234779"/>
                  <a:gd name="connsiteY12" fmla="*/ 30315 h 60779"/>
                  <a:gd name="connsiteX13" fmla="*/ 94692 w 234779"/>
                  <a:gd name="connsiteY13" fmla="*/ 36400 h 60779"/>
                  <a:gd name="connsiteX14" fmla="*/ 97928 w 234779"/>
                  <a:gd name="connsiteY14" fmla="*/ 39252 h 60779"/>
                  <a:gd name="connsiteX15" fmla="*/ 101354 w 234779"/>
                  <a:gd name="connsiteY15" fmla="*/ 41914 h 60779"/>
                  <a:gd name="connsiteX16" fmla="*/ 108492 w 234779"/>
                  <a:gd name="connsiteY16" fmla="*/ 46859 h 60779"/>
                  <a:gd name="connsiteX17" fmla="*/ 140658 w 234779"/>
                  <a:gd name="connsiteY17" fmla="*/ 59124 h 60779"/>
                  <a:gd name="connsiteX18" fmla="*/ 157598 w 234779"/>
                  <a:gd name="connsiteY18" fmla="*/ 60740 h 60779"/>
                  <a:gd name="connsiteX19" fmla="*/ 166068 w 234779"/>
                  <a:gd name="connsiteY19" fmla="*/ 60645 h 60779"/>
                  <a:gd name="connsiteX20" fmla="*/ 174443 w 234779"/>
                  <a:gd name="connsiteY20" fmla="*/ 59885 h 60779"/>
                  <a:gd name="connsiteX21" fmla="*/ 206324 w 234779"/>
                  <a:gd name="connsiteY21" fmla="*/ 51708 h 60779"/>
                  <a:gd name="connsiteX22" fmla="*/ 221075 w 234779"/>
                  <a:gd name="connsiteY22" fmla="*/ 44957 h 60779"/>
                  <a:gd name="connsiteX23" fmla="*/ 234779 w 234779"/>
                  <a:gd name="connsiteY23" fmla="*/ 36400 h 60779"/>
                  <a:gd name="connsiteX24" fmla="*/ 204040 w 234779"/>
                  <a:gd name="connsiteY24" fmla="*/ 43436 h 60779"/>
                  <a:gd name="connsiteX25" fmla="*/ 173587 w 234779"/>
                  <a:gd name="connsiteY25" fmla="*/ 46098 h 60779"/>
                  <a:gd name="connsiteX26" fmla="*/ 144275 w 234779"/>
                  <a:gd name="connsiteY26" fmla="*/ 42770 h 60779"/>
                  <a:gd name="connsiteX27" fmla="*/ 117818 w 234779"/>
                  <a:gd name="connsiteY27" fmla="*/ 31836 h 60779"/>
                  <a:gd name="connsiteX28" fmla="*/ 111918 w 234779"/>
                  <a:gd name="connsiteY28" fmla="*/ 27843 h 60779"/>
                  <a:gd name="connsiteX29" fmla="*/ 106303 w 234779"/>
                  <a:gd name="connsiteY29" fmla="*/ 23374 h 60779"/>
                  <a:gd name="connsiteX30" fmla="*/ 100973 w 234779"/>
                  <a:gd name="connsiteY30" fmla="*/ 18525 h 60779"/>
                  <a:gd name="connsiteX31" fmla="*/ 95263 w 234779"/>
                  <a:gd name="connsiteY31" fmla="*/ 12820 h 60779"/>
                  <a:gd name="connsiteX32" fmla="*/ 60908 w 234779"/>
                  <a:gd name="connsiteY32" fmla="*/ 79 h 60779"/>
                  <a:gd name="connsiteX33" fmla="*/ 43206 w 234779"/>
                  <a:gd name="connsiteY33" fmla="*/ 4833 h 60779"/>
                  <a:gd name="connsiteX34" fmla="*/ 39400 w 234779"/>
                  <a:gd name="connsiteY34" fmla="*/ 7020 h 60779"/>
                  <a:gd name="connsiteX35" fmla="*/ 36259 w 234779"/>
                  <a:gd name="connsiteY35" fmla="*/ 9017 h 60779"/>
                  <a:gd name="connsiteX36" fmla="*/ 29597 w 234779"/>
                  <a:gd name="connsiteY36" fmla="*/ 12630 h 60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234779" h="60779">
                    <a:moveTo>
                      <a:pt x="29502" y="12344"/>
                    </a:moveTo>
                    <a:cubicBezTo>
                      <a:pt x="24934" y="14626"/>
                      <a:pt x="20176" y="16528"/>
                      <a:pt x="15322" y="18144"/>
                    </a:cubicBezTo>
                    <a:cubicBezTo>
                      <a:pt x="12848" y="18905"/>
                      <a:pt x="10374" y="19666"/>
                      <a:pt x="7804" y="20331"/>
                    </a:cubicBezTo>
                    <a:cubicBezTo>
                      <a:pt x="5234" y="21092"/>
                      <a:pt x="2665" y="21567"/>
                      <a:pt x="0" y="22138"/>
                    </a:cubicBezTo>
                    <a:cubicBezTo>
                      <a:pt x="10564" y="23849"/>
                      <a:pt x="21698" y="23279"/>
                      <a:pt x="32452" y="20426"/>
                    </a:cubicBezTo>
                    <a:cubicBezTo>
                      <a:pt x="35117" y="19761"/>
                      <a:pt x="37782" y="18905"/>
                      <a:pt x="40446" y="17954"/>
                    </a:cubicBezTo>
                    <a:cubicBezTo>
                      <a:pt x="41779" y="17479"/>
                      <a:pt x="43016" y="16908"/>
                      <a:pt x="44348" y="16433"/>
                    </a:cubicBezTo>
                    <a:cubicBezTo>
                      <a:pt x="45586" y="15958"/>
                      <a:pt x="46537" y="15577"/>
                      <a:pt x="47679" y="15197"/>
                    </a:cubicBezTo>
                    <a:cubicBezTo>
                      <a:pt x="51962" y="13866"/>
                      <a:pt x="56435" y="13390"/>
                      <a:pt x="60812" y="13676"/>
                    </a:cubicBezTo>
                    <a:cubicBezTo>
                      <a:pt x="69568" y="14341"/>
                      <a:pt x="77752" y="18335"/>
                      <a:pt x="83462" y="24515"/>
                    </a:cubicBezTo>
                    <a:lnTo>
                      <a:pt x="84509" y="25751"/>
                    </a:lnTo>
                    <a:lnTo>
                      <a:pt x="85746" y="27177"/>
                    </a:lnTo>
                    <a:lnTo>
                      <a:pt x="88601" y="30315"/>
                    </a:lnTo>
                    <a:cubicBezTo>
                      <a:pt x="90505" y="32502"/>
                      <a:pt x="92599" y="34403"/>
                      <a:pt x="94692" y="36400"/>
                    </a:cubicBezTo>
                    <a:cubicBezTo>
                      <a:pt x="95739" y="37446"/>
                      <a:pt x="96786" y="38301"/>
                      <a:pt x="97928" y="39252"/>
                    </a:cubicBezTo>
                    <a:lnTo>
                      <a:pt x="101354" y="41914"/>
                    </a:lnTo>
                    <a:cubicBezTo>
                      <a:pt x="103638" y="43721"/>
                      <a:pt x="106113" y="45242"/>
                      <a:pt x="108492" y="46859"/>
                    </a:cubicBezTo>
                    <a:cubicBezTo>
                      <a:pt x="118389" y="52849"/>
                      <a:pt x="129428" y="56937"/>
                      <a:pt x="140658" y="59124"/>
                    </a:cubicBezTo>
                    <a:cubicBezTo>
                      <a:pt x="146273" y="60075"/>
                      <a:pt x="151983" y="60740"/>
                      <a:pt x="157598" y="60740"/>
                    </a:cubicBezTo>
                    <a:cubicBezTo>
                      <a:pt x="160453" y="60835"/>
                      <a:pt x="163213" y="60740"/>
                      <a:pt x="166068" y="60645"/>
                    </a:cubicBezTo>
                    <a:cubicBezTo>
                      <a:pt x="168828" y="60455"/>
                      <a:pt x="171683" y="60265"/>
                      <a:pt x="174443" y="59885"/>
                    </a:cubicBezTo>
                    <a:cubicBezTo>
                      <a:pt x="185483" y="58458"/>
                      <a:pt x="196141" y="55701"/>
                      <a:pt x="206324" y="51708"/>
                    </a:cubicBezTo>
                    <a:cubicBezTo>
                      <a:pt x="211368" y="49711"/>
                      <a:pt x="216317" y="47524"/>
                      <a:pt x="221075" y="44957"/>
                    </a:cubicBezTo>
                    <a:cubicBezTo>
                      <a:pt x="225834" y="42390"/>
                      <a:pt x="230497" y="39633"/>
                      <a:pt x="234779" y="36400"/>
                    </a:cubicBezTo>
                    <a:cubicBezTo>
                      <a:pt x="224501" y="39442"/>
                      <a:pt x="214318" y="41819"/>
                      <a:pt x="204040" y="43436"/>
                    </a:cubicBezTo>
                    <a:cubicBezTo>
                      <a:pt x="193857" y="45147"/>
                      <a:pt x="183674" y="46193"/>
                      <a:pt x="173587" y="46098"/>
                    </a:cubicBezTo>
                    <a:cubicBezTo>
                      <a:pt x="163499" y="46098"/>
                      <a:pt x="153696" y="45052"/>
                      <a:pt x="144275" y="42770"/>
                    </a:cubicBezTo>
                    <a:cubicBezTo>
                      <a:pt x="134853" y="40393"/>
                      <a:pt x="125907" y="36780"/>
                      <a:pt x="117818" y="31836"/>
                    </a:cubicBezTo>
                    <a:cubicBezTo>
                      <a:pt x="115820" y="30505"/>
                      <a:pt x="113821" y="29269"/>
                      <a:pt x="111918" y="27843"/>
                    </a:cubicBezTo>
                    <a:cubicBezTo>
                      <a:pt x="110014" y="26321"/>
                      <a:pt x="108016" y="24990"/>
                      <a:pt x="106303" y="23374"/>
                    </a:cubicBezTo>
                    <a:cubicBezTo>
                      <a:pt x="104495" y="21757"/>
                      <a:pt x="102591" y="20236"/>
                      <a:pt x="100973" y="18525"/>
                    </a:cubicBezTo>
                    <a:lnTo>
                      <a:pt x="95263" y="12820"/>
                    </a:lnTo>
                    <a:cubicBezTo>
                      <a:pt x="86032" y="4073"/>
                      <a:pt x="73279" y="-681"/>
                      <a:pt x="60908" y="79"/>
                    </a:cubicBezTo>
                    <a:cubicBezTo>
                      <a:pt x="54722" y="459"/>
                      <a:pt x="48631" y="2076"/>
                      <a:pt x="43206" y="4833"/>
                    </a:cubicBezTo>
                    <a:cubicBezTo>
                      <a:pt x="41969" y="5594"/>
                      <a:pt x="40446" y="6354"/>
                      <a:pt x="39400" y="7020"/>
                    </a:cubicBezTo>
                    <a:cubicBezTo>
                      <a:pt x="38353" y="7686"/>
                      <a:pt x="37306" y="8351"/>
                      <a:pt x="36259" y="9017"/>
                    </a:cubicBezTo>
                    <a:cubicBezTo>
                      <a:pt x="34070" y="10348"/>
                      <a:pt x="31881" y="11489"/>
                      <a:pt x="29597" y="12630"/>
                    </a:cubicBezTo>
                    <a:close/>
                  </a:path>
                </a:pathLst>
              </a:custGeom>
              <a:solidFill>
                <a:srgbClr val="E5ADAC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8" name="Freeform 232">
                <a:extLst>
                  <a:ext uri="{FF2B5EF4-FFF2-40B4-BE49-F238E27FC236}">
                    <a16:creationId xmlns:a16="http://schemas.microsoft.com/office/drawing/2014/main" id="{EA56411F-3711-9BB7-6617-412047EEA7A3}"/>
                  </a:ext>
                </a:extLst>
              </p:cNvPr>
              <p:cNvSpPr/>
              <p:nvPr/>
            </p:nvSpPr>
            <p:spPr>
              <a:xfrm>
                <a:off x="26466" y="3284237"/>
                <a:ext cx="185101" cy="131591"/>
              </a:xfrm>
              <a:custGeom>
                <a:avLst/>
                <a:gdLst>
                  <a:gd name="connsiteX0" fmla="*/ 25124 w 185101"/>
                  <a:gd name="connsiteY0" fmla="*/ 58950 h 131591"/>
                  <a:gd name="connsiteX1" fmla="*/ 36069 w 185101"/>
                  <a:gd name="connsiteY1" fmla="*/ 49727 h 131591"/>
                  <a:gd name="connsiteX2" fmla="*/ 49202 w 185101"/>
                  <a:gd name="connsiteY2" fmla="*/ 44307 h 131591"/>
                  <a:gd name="connsiteX3" fmla="*/ 52723 w 185101"/>
                  <a:gd name="connsiteY3" fmla="*/ 43642 h 131591"/>
                  <a:gd name="connsiteX4" fmla="*/ 54436 w 185101"/>
                  <a:gd name="connsiteY4" fmla="*/ 43357 h 131591"/>
                  <a:gd name="connsiteX5" fmla="*/ 56244 w 185101"/>
                  <a:gd name="connsiteY5" fmla="*/ 43357 h 131591"/>
                  <a:gd name="connsiteX6" fmla="*/ 64048 w 185101"/>
                  <a:gd name="connsiteY6" fmla="*/ 42786 h 131591"/>
                  <a:gd name="connsiteX7" fmla="*/ 72232 w 185101"/>
                  <a:gd name="connsiteY7" fmla="*/ 42311 h 131591"/>
                  <a:gd name="connsiteX8" fmla="*/ 80322 w 185101"/>
                  <a:gd name="connsiteY8" fmla="*/ 41360 h 131591"/>
                  <a:gd name="connsiteX9" fmla="*/ 88411 w 185101"/>
                  <a:gd name="connsiteY9" fmla="*/ 40124 h 131591"/>
                  <a:gd name="connsiteX10" fmla="*/ 96500 w 185101"/>
                  <a:gd name="connsiteY10" fmla="*/ 38698 h 131591"/>
                  <a:gd name="connsiteX11" fmla="*/ 104494 w 185101"/>
                  <a:gd name="connsiteY11" fmla="*/ 36891 h 131591"/>
                  <a:gd name="connsiteX12" fmla="*/ 112393 w 185101"/>
                  <a:gd name="connsiteY12" fmla="*/ 34799 h 131591"/>
                  <a:gd name="connsiteX13" fmla="*/ 120197 w 185101"/>
                  <a:gd name="connsiteY13" fmla="*/ 32517 h 131591"/>
                  <a:gd name="connsiteX14" fmla="*/ 127906 w 185101"/>
                  <a:gd name="connsiteY14" fmla="*/ 29855 h 131591"/>
                  <a:gd name="connsiteX15" fmla="*/ 185102 w 185101"/>
                  <a:gd name="connsiteY15" fmla="*/ 0 h 131591"/>
                  <a:gd name="connsiteX16" fmla="*/ 125336 w 185101"/>
                  <a:gd name="connsiteY16" fmla="*/ 21678 h 131591"/>
                  <a:gd name="connsiteX17" fmla="*/ 94597 w 185101"/>
                  <a:gd name="connsiteY17" fmla="*/ 28429 h 131591"/>
                  <a:gd name="connsiteX18" fmla="*/ 79085 w 185101"/>
                  <a:gd name="connsiteY18" fmla="*/ 30521 h 131591"/>
                  <a:gd name="connsiteX19" fmla="*/ 71281 w 185101"/>
                  <a:gd name="connsiteY19" fmla="*/ 31377 h 131591"/>
                  <a:gd name="connsiteX20" fmla="*/ 63477 w 185101"/>
                  <a:gd name="connsiteY20" fmla="*/ 31757 h 131591"/>
                  <a:gd name="connsiteX21" fmla="*/ 55293 w 185101"/>
                  <a:gd name="connsiteY21" fmla="*/ 32327 h 131591"/>
                  <a:gd name="connsiteX22" fmla="*/ 53104 w 185101"/>
                  <a:gd name="connsiteY22" fmla="*/ 32517 h 131591"/>
                  <a:gd name="connsiteX23" fmla="*/ 50915 w 185101"/>
                  <a:gd name="connsiteY23" fmla="*/ 32898 h 131591"/>
                  <a:gd name="connsiteX24" fmla="*/ 46537 w 185101"/>
                  <a:gd name="connsiteY24" fmla="*/ 33849 h 131591"/>
                  <a:gd name="connsiteX25" fmla="*/ 30454 w 185101"/>
                  <a:gd name="connsiteY25" fmla="*/ 40980 h 131591"/>
                  <a:gd name="connsiteX26" fmla="*/ 9422 w 185101"/>
                  <a:gd name="connsiteY26" fmla="*/ 68268 h 131591"/>
                  <a:gd name="connsiteX27" fmla="*/ 6757 w 185101"/>
                  <a:gd name="connsiteY27" fmla="*/ 85287 h 131591"/>
                  <a:gd name="connsiteX28" fmla="*/ 6757 w 185101"/>
                  <a:gd name="connsiteY28" fmla="*/ 101070 h 131591"/>
                  <a:gd name="connsiteX29" fmla="*/ 0 w 185101"/>
                  <a:gd name="connsiteY29" fmla="*/ 131591 h 131591"/>
                  <a:gd name="connsiteX30" fmla="*/ 4568 w 185101"/>
                  <a:gd name="connsiteY30" fmla="*/ 124935 h 131591"/>
                  <a:gd name="connsiteX31" fmla="*/ 7899 w 185101"/>
                  <a:gd name="connsiteY31" fmla="*/ 117519 h 131591"/>
                  <a:gd name="connsiteX32" fmla="*/ 11991 w 185101"/>
                  <a:gd name="connsiteY32" fmla="*/ 101641 h 131591"/>
                  <a:gd name="connsiteX33" fmla="*/ 13799 w 185101"/>
                  <a:gd name="connsiteY33" fmla="*/ 85477 h 131591"/>
                  <a:gd name="connsiteX34" fmla="*/ 17225 w 185101"/>
                  <a:gd name="connsiteY34" fmla="*/ 71215 h 131591"/>
                  <a:gd name="connsiteX35" fmla="*/ 24839 w 185101"/>
                  <a:gd name="connsiteY35" fmla="*/ 58950 h 131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85101" h="131591">
                    <a:moveTo>
                      <a:pt x="25124" y="58950"/>
                    </a:moveTo>
                    <a:cubicBezTo>
                      <a:pt x="28360" y="55337"/>
                      <a:pt x="31976" y="52199"/>
                      <a:pt x="36069" y="49727"/>
                    </a:cubicBezTo>
                    <a:cubicBezTo>
                      <a:pt x="40161" y="47255"/>
                      <a:pt x="44539" y="45353"/>
                      <a:pt x="49202" y="44307"/>
                    </a:cubicBezTo>
                    <a:cubicBezTo>
                      <a:pt x="50344" y="43927"/>
                      <a:pt x="51581" y="43832"/>
                      <a:pt x="52723" y="43642"/>
                    </a:cubicBezTo>
                    <a:lnTo>
                      <a:pt x="54436" y="43357"/>
                    </a:lnTo>
                    <a:lnTo>
                      <a:pt x="56244" y="43357"/>
                    </a:lnTo>
                    <a:cubicBezTo>
                      <a:pt x="58433" y="43071"/>
                      <a:pt x="61288" y="42881"/>
                      <a:pt x="64048" y="42786"/>
                    </a:cubicBezTo>
                    <a:lnTo>
                      <a:pt x="72232" y="42311"/>
                    </a:lnTo>
                    <a:lnTo>
                      <a:pt x="80322" y="41360"/>
                    </a:lnTo>
                    <a:cubicBezTo>
                      <a:pt x="82986" y="41075"/>
                      <a:pt x="85746" y="40694"/>
                      <a:pt x="88411" y="40124"/>
                    </a:cubicBezTo>
                    <a:lnTo>
                      <a:pt x="96500" y="38698"/>
                    </a:lnTo>
                    <a:cubicBezTo>
                      <a:pt x="99165" y="38127"/>
                      <a:pt x="101830" y="37462"/>
                      <a:pt x="104494" y="36891"/>
                    </a:cubicBezTo>
                    <a:cubicBezTo>
                      <a:pt x="107159" y="36321"/>
                      <a:pt x="109824" y="35655"/>
                      <a:pt x="112393" y="34799"/>
                    </a:cubicBezTo>
                    <a:lnTo>
                      <a:pt x="120197" y="32517"/>
                    </a:lnTo>
                    <a:lnTo>
                      <a:pt x="127906" y="29855"/>
                    </a:lnTo>
                    <a:cubicBezTo>
                      <a:pt x="148272" y="22534"/>
                      <a:pt x="167876" y="12931"/>
                      <a:pt x="185102" y="0"/>
                    </a:cubicBezTo>
                    <a:cubicBezTo>
                      <a:pt x="165592" y="8938"/>
                      <a:pt x="145607" y="16164"/>
                      <a:pt x="125336" y="21678"/>
                    </a:cubicBezTo>
                    <a:cubicBezTo>
                      <a:pt x="115153" y="24531"/>
                      <a:pt x="104875" y="26622"/>
                      <a:pt x="94597" y="28429"/>
                    </a:cubicBezTo>
                    <a:cubicBezTo>
                      <a:pt x="89458" y="29095"/>
                      <a:pt x="84319" y="30140"/>
                      <a:pt x="79085" y="30521"/>
                    </a:cubicBezTo>
                    <a:lnTo>
                      <a:pt x="71281" y="31377"/>
                    </a:lnTo>
                    <a:lnTo>
                      <a:pt x="63477" y="31757"/>
                    </a:lnTo>
                    <a:cubicBezTo>
                      <a:pt x="60907" y="31947"/>
                      <a:pt x="58338" y="32042"/>
                      <a:pt x="55293" y="32327"/>
                    </a:cubicBezTo>
                    <a:lnTo>
                      <a:pt x="53104" y="32517"/>
                    </a:lnTo>
                    <a:lnTo>
                      <a:pt x="50915" y="32898"/>
                    </a:lnTo>
                    <a:cubicBezTo>
                      <a:pt x="49487" y="33183"/>
                      <a:pt x="47965" y="33373"/>
                      <a:pt x="46537" y="33849"/>
                    </a:cubicBezTo>
                    <a:cubicBezTo>
                      <a:pt x="40827" y="35275"/>
                      <a:pt x="35307" y="37747"/>
                      <a:pt x="30454" y="40980"/>
                    </a:cubicBezTo>
                    <a:cubicBezTo>
                      <a:pt x="20651" y="47445"/>
                      <a:pt x="12943" y="57143"/>
                      <a:pt x="9422" y="68268"/>
                    </a:cubicBezTo>
                    <a:cubicBezTo>
                      <a:pt x="7709" y="73782"/>
                      <a:pt x="6567" y="79582"/>
                      <a:pt x="6757" y="85287"/>
                    </a:cubicBezTo>
                    <a:cubicBezTo>
                      <a:pt x="6947" y="90707"/>
                      <a:pt x="7042" y="95841"/>
                      <a:pt x="6757" y="101070"/>
                    </a:cubicBezTo>
                    <a:cubicBezTo>
                      <a:pt x="6281" y="111529"/>
                      <a:pt x="5044" y="122083"/>
                      <a:pt x="0" y="131591"/>
                    </a:cubicBezTo>
                    <a:cubicBezTo>
                      <a:pt x="1808" y="129594"/>
                      <a:pt x="3236" y="127312"/>
                      <a:pt x="4568" y="124935"/>
                    </a:cubicBezTo>
                    <a:cubicBezTo>
                      <a:pt x="5900" y="122558"/>
                      <a:pt x="6947" y="119991"/>
                      <a:pt x="7899" y="117519"/>
                    </a:cubicBezTo>
                    <a:cubicBezTo>
                      <a:pt x="9802" y="112385"/>
                      <a:pt x="11040" y="107060"/>
                      <a:pt x="11991" y="101641"/>
                    </a:cubicBezTo>
                    <a:cubicBezTo>
                      <a:pt x="12943" y="96316"/>
                      <a:pt x="13419" y="90802"/>
                      <a:pt x="13799" y="85477"/>
                    </a:cubicBezTo>
                    <a:cubicBezTo>
                      <a:pt x="14180" y="80533"/>
                      <a:pt x="15417" y="75684"/>
                      <a:pt x="17225" y="71215"/>
                    </a:cubicBezTo>
                    <a:cubicBezTo>
                      <a:pt x="19129" y="66746"/>
                      <a:pt x="21698" y="62563"/>
                      <a:pt x="24839" y="58950"/>
                    </a:cubicBezTo>
                    <a:close/>
                  </a:path>
                </a:pathLst>
              </a:custGeom>
              <a:solidFill>
                <a:srgbClr val="E5ADAC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9" name="Freeform 233">
                <a:extLst>
                  <a:ext uri="{FF2B5EF4-FFF2-40B4-BE49-F238E27FC236}">
                    <a16:creationId xmlns:a16="http://schemas.microsoft.com/office/drawing/2014/main" id="{5AC4E2A5-0A0F-692E-50DD-15D328A2A397}"/>
                  </a:ext>
                </a:extLst>
              </p:cNvPr>
              <p:cNvSpPr/>
              <p:nvPr/>
            </p:nvSpPr>
            <p:spPr>
              <a:xfrm>
                <a:off x="-283495" y="3560455"/>
                <a:ext cx="275130" cy="68732"/>
              </a:xfrm>
              <a:custGeom>
                <a:avLst/>
                <a:gdLst>
                  <a:gd name="connsiteX0" fmla="*/ 197378 w 275130"/>
                  <a:gd name="connsiteY0" fmla="*/ 48195 h 68732"/>
                  <a:gd name="connsiteX1" fmla="*/ 161405 w 275130"/>
                  <a:gd name="connsiteY1" fmla="*/ 35359 h 68732"/>
                  <a:gd name="connsiteX2" fmla="*/ 145417 w 275130"/>
                  <a:gd name="connsiteY2" fmla="*/ 25471 h 68732"/>
                  <a:gd name="connsiteX3" fmla="*/ 141705 w 275130"/>
                  <a:gd name="connsiteY3" fmla="*/ 22619 h 68732"/>
                  <a:gd name="connsiteX4" fmla="*/ 137803 w 275130"/>
                  <a:gd name="connsiteY4" fmla="*/ 19481 h 68732"/>
                  <a:gd name="connsiteX5" fmla="*/ 133616 w 275130"/>
                  <a:gd name="connsiteY5" fmla="*/ 16343 h 68732"/>
                  <a:gd name="connsiteX6" fmla="*/ 129238 w 275130"/>
                  <a:gd name="connsiteY6" fmla="*/ 13396 h 68732"/>
                  <a:gd name="connsiteX7" fmla="*/ 89743 w 275130"/>
                  <a:gd name="connsiteY7" fmla="*/ 180 h 68732"/>
                  <a:gd name="connsiteX8" fmla="*/ 68806 w 275130"/>
                  <a:gd name="connsiteY8" fmla="*/ 1511 h 68732"/>
                  <a:gd name="connsiteX9" fmla="*/ 49107 w 275130"/>
                  <a:gd name="connsiteY9" fmla="*/ 7691 h 68732"/>
                  <a:gd name="connsiteX10" fmla="*/ 31215 w 275130"/>
                  <a:gd name="connsiteY10" fmla="*/ 18055 h 68732"/>
                  <a:gd name="connsiteX11" fmla="*/ 16559 w 275130"/>
                  <a:gd name="connsiteY11" fmla="*/ 32412 h 68732"/>
                  <a:gd name="connsiteX12" fmla="*/ 0 w 275130"/>
                  <a:gd name="connsiteY12" fmla="*/ 68733 h 68732"/>
                  <a:gd name="connsiteX13" fmla="*/ 20651 w 275130"/>
                  <a:gd name="connsiteY13" fmla="*/ 35930 h 68732"/>
                  <a:gd name="connsiteX14" fmla="*/ 52247 w 275130"/>
                  <a:gd name="connsiteY14" fmla="*/ 15583 h 68732"/>
                  <a:gd name="connsiteX15" fmla="*/ 70424 w 275130"/>
                  <a:gd name="connsiteY15" fmla="*/ 10924 h 68732"/>
                  <a:gd name="connsiteX16" fmla="*/ 88887 w 275130"/>
                  <a:gd name="connsiteY16" fmla="*/ 10448 h 68732"/>
                  <a:gd name="connsiteX17" fmla="*/ 123433 w 275130"/>
                  <a:gd name="connsiteY17" fmla="*/ 22524 h 68732"/>
                  <a:gd name="connsiteX18" fmla="*/ 127335 w 275130"/>
                  <a:gd name="connsiteY18" fmla="*/ 25091 h 68732"/>
                  <a:gd name="connsiteX19" fmla="*/ 131046 w 275130"/>
                  <a:gd name="connsiteY19" fmla="*/ 27848 h 68732"/>
                  <a:gd name="connsiteX20" fmla="*/ 134853 w 275130"/>
                  <a:gd name="connsiteY20" fmla="*/ 30891 h 68732"/>
                  <a:gd name="connsiteX21" fmla="*/ 138945 w 275130"/>
                  <a:gd name="connsiteY21" fmla="*/ 34028 h 68732"/>
                  <a:gd name="connsiteX22" fmla="*/ 156742 w 275130"/>
                  <a:gd name="connsiteY22" fmla="*/ 44487 h 68732"/>
                  <a:gd name="connsiteX23" fmla="*/ 175870 w 275130"/>
                  <a:gd name="connsiteY23" fmla="*/ 51808 h 68732"/>
                  <a:gd name="connsiteX24" fmla="*/ 195665 w 275130"/>
                  <a:gd name="connsiteY24" fmla="*/ 56372 h 68732"/>
                  <a:gd name="connsiteX25" fmla="*/ 235731 w 275130"/>
                  <a:gd name="connsiteY25" fmla="*/ 58749 h 68732"/>
                  <a:gd name="connsiteX26" fmla="*/ 275131 w 275130"/>
                  <a:gd name="connsiteY26" fmla="*/ 53330 h 68732"/>
                  <a:gd name="connsiteX27" fmla="*/ 235731 w 275130"/>
                  <a:gd name="connsiteY27" fmla="*/ 53330 h 68732"/>
                  <a:gd name="connsiteX28" fmla="*/ 197188 w 275130"/>
                  <a:gd name="connsiteY28" fmla="*/ 47910 h 68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75130" h="68732">
                    <a:moveTo>
                      <a:pt x="197378" y="48195"/>
                    </a:moveTo>
                    <a:cubicBezTo>
                      <a:pt x="184816" y="45248"/>
                      <a:pt x="172635" y="41255"/>
                      <a:pt x="161405" y="35359"/>
                    </a:cubicBezTo>
                    <a:cubicBezTo>
                      <a:pt x="155790" y="32412"/>
                      <a:pt x="150365" y="29274"/>
                      <a:pt x="145417" y="25471"/>
                    </a:cubicBezTo>
                    <a:cubicBezTo>
                      <a:pt x="144179" y="24615"/>
                      <a:pt x="142942" y="23570"/>
                      <a:pt x="141705" y="22619"/>
                    </a:cubicBezTo>
                    <a:lnTo>
                      <a:pt x="137803" y="19481"/>
                    </a:lnTo>
                    <a:cubicBezTo>
                      <a:pt x="136471" y="18340"/>
                      <a:pt x="135043" y="17294"/>
                      <a:pt x="133616" y="16343"/>
                    </a:cubicBezTo>
                    <a:cubicBezTo>
                      <a:pt x="132188" y="15298"/>
                      <a:pt x="130761" y="14347"/>
                      <a:pt x="129238" y="13396"/>
                    </a:cubicBezTo>
                    <a:cubicBezTo>
                      <a:pt x="117437" y="5980"/>
                      <a:pt x="103733" y="1226"/>
                      <a:pt x="89743" y="180"/>
                    </a:cubicBezTo>
                    <a:cubicBezTo>
                      <a:pt x="82701" y="-296"/>
                      <a:pt x="75659" y="180"/>
                      <a:pt x="68806" y="1511"/>
                    </a:cubicBezTo>
                    <a:cubicBezTo>
                      <a:pt x="61954" y="2842"/>
                      <a:pt x="55483" y="5029"/>
                      <a:pt x="49107" y="7691"/>
                    </a:cubicBezTo>
                    <a:cubicBezTo>
                      <a:pt x="42826" y="10448"/>
                      <a:pt x="36735" y="13776"/>
                      <a:pt x="31215" y="18055"/>
                    </a:cubicBezTo>
                    <a:cubicBezTo>
                      <a:pt x="25791" y="22238"/>
                      <a:pt x="20842" y="27088"/>
                      <a:pt x="16559" y="32412"/>
                    </a:cubicBezTo>
                    <a:cubicBezTo>
                      <a:pt x="8184" y="43156"/>
                      <a:pt x="2760" y="55802"/>
                      <a:pt x="0" y="68733"/>
                    </a:cubicBezTo>
                    <a:cubicBezTo>
                      <a:pt x="5139" y="56562"/>
                      <a:pt x="11611" y="45058"/>
                      <a:pt x="20651" y="35930"/>
                    </a:cubicBezTo>
                    <a:cubicBezTo>
                      <a:pt x="29502" y="26707"/>
                      <a:pt x="40351" y="19861"/>
                      <a:pt x="52247" y="15583"/>
                    </a:cubicBezTo>
                    <a:cubicBezTo>
                      <a:pt x="58148" y="13491"/>
                      <a:pt x="64333" y="11875"/>
                      <a:pt x="70424" y="10924"/>
                    </a:cubicBezTo>
                    <a:cubicBezTo>
                      <a:pt x="76515" y="10068"/>
                      <a:pt x="82701" y="9878"/>
                      <a:pt x="88887" y="10448"/>
                    </a:cubicBezTo>
                    <a:cubicBezTo>
                      <a:pt x="101164" y="11685"/>
                      <a:pt x="113060" y="15963"/>
                      <a:pt x="123433" y="22524"/>
                    </a:cubicBezTo>
                    <a:cubicBezTo>
                      <a:pt x="124765" y="23379"/>
                      <a:pt x="126098" y="24140"/>
                      <a:pt x="127335" y="25091"/>
                    </a:cubicBezTo>
                    <a:cubicBezTo>
                      <a:pt x="128572" y="25947"/>
                      <a:pt x="129904" y="26897"/>
                      <a:pt x="131046" y="27848"/>
                    </a:cubicBezTo>
                    <a:lnTo>
                      <a:pt x="134853" y="30891"/>
                    </a:lnTo>
                    <a:cubicBezTo>
                      <a:pt x="136185" y="31937"/>
                      <a:pt x="137518" y="33078"/>
                      <a:pt x="138945" y="34028"/>
                    </a:cubicBezTo>
                    <a:cubicBezTo>
                      <a:pt x="144560" y="38117"/>
                      <a:pt x="150556" y="41540"/>
                      <a:pt x="156742" y="44487"/>
                    </a:cubicBezTo>
                    <a:cubicBezTo>
                      <a:pt x="162928" y="47435"/>
                      <a:pt x="169304" y="49907"/>
                      <a:pt x="175870" y="51808"/>
                    </a:cubicBezTo>
                    <a:cubicBezTo>
                      <a:pt x="182342" y="53805"/>
                      <a:pt x="189004" y="55326"/>
                      <a:pt x="195665" y="56372"/>
                    </a:cubicBezTo>
                    <a:cubicBezTo>
                      <a:pt x="208989" y="58559"/>
                      <a:pt x="222407" y="59225"/>
                      <a:pt x="235731" y="58749"/>
                    </a:cubicBezTo>
                    <a:cubicBezTo>
                      <a:pt x="249055" y="58084"/>
                      <a:pt x="262283" y="56657"/>
                      <a:pt x="275131" y="53330"/>
                    </a:cubicBezTo>
                    <a:cubicBezTo>
                      <a:pt x="261902" y="54185"/>
                      <a:pt x="248769" y="54185"/>
                      <a:pt x="235731" y="53330"/>
                    </a:cubicBezTo>
                    <a:cubicBezTo>
                      <a:pt x="222693" y="52569"/>
                      <a:pt x="209750" y="50763"/>
                      <a:pt x="197188" y="47910"/>
                    </a:cubicBezTo>
                    <a:close/>
                  </a:path>
                </a:pathLst>
              </a:custGeom>
              <a:solidFill>
                <a:srgbClr val="E5ADAC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0" name="Freeform 234">
                <a:extLst>
                  <a:ext uri="{FF2B5EF4-FFF2-40B4-BE49-F238E27FC236}">
                    <a16:creationId xmlns:a16="http://schemas.microsoft.com/office/drawing/2014/main" id="{77EC50F7-2591-936F-1D19-9EF9DC0F8636}"/>
                  </a:ext>
                </a:extLst>
              </p:cNvPr>
              <p:cNvSpPr/>
              <p:nvPr/>
            </p:nvSpPr>
            <p:spPr>
              <a:xfrm>
                <a:off x="731090" y="3270926"/>
                <a:ext cx="102115" cy="477302"/>
              </a:xfrm>
              <a:custGeom>
                <a:avLst/>
                <a:gdLst>
                  <a:gd name="connsiteX0" fmla="*/ 33023 w 102115"/>
                  <a:gd name="connsiteY0" fmla="*/ 101355 h 477302"/>
                  <a:gd name="connsiteX1" fmla="*/ 30644 w 102115"/>
                  <a:gd name="connsiteY1" fmla="*/ 109437 h 477302"/>
                  <a:gd name="connsiteX2" fmla="*/ 28265 w 102115"/>
                  <a:gd name="connsiteY2" fmla="*/ 117995 h 477302"/>
                  <a:gd name="connsiteX3" fmla="*/ 25695 w 102115"/>
                  <a:gd name="connsiteY3" fmla="*/ 135870 h 477302"/>
                  <a:gd name="connsiteX4" fmla="*/ 26552 w 102115"/>
                  <a:gd name="connsiteY4" fmla="*/ 153935 h 477302"/>
                  <a:gd name="connsiteX5" fmla="*/ 31120 w 102115"/>
                  <a:gd name="connsiteY5" fmla="*/ 171525 h 477302"/>
                  <a:gd name="connsiteX6" fmla="*/ 34165 w 102115"/>
                  <a:gd name="connsiteY6" fmla="*/ 179606 h 477302"/>
                  <a:gd name="connsiteX7" fmla="*/ 36925 w 102115"/>
                  <a:gd name="connsiteY7" fmla="*/ 187593 h 477302"/>
                  <a:gd name="connsiteX8" fmla="*/ 39304 w 102115"/>
                  <a:gd name="connsiteY8" fmla="*/ 195675 h 477302"/>
                  <a:gd name="connsiteX9" fmla="*/ 41398 w 102115"/>
                  <a:gd name="connsiteY9" fmla="*/ 203852 h 477302"/>
                  <a:gd name="connsiteX10" fmla="*/ 46537 w 102115"/>
                  <a:gd name="connsiteY10" fmla="*/ 237130 h 477302"/>
                  <a:gd name="connsiteX11" fmla="*/ 47108 w 102115"/>
                  <a:gd name="connsiteY11" fmla="*/ 253959 h 477302"/>
                  <a:gd name="connsiteX12" fmla="*/ 47108 w 102115"/>
                  <a:gd name="connsiteY12" fmla="*/ 262421 h 477302"/>
                  <a:gd name="connsiteX13" fmla="*/ 46442 w 102115"/>
                  <a:gd name="connsiteY13" fmla="*/ 270884 h 477302"/>
                  <a:gd name="connsiteX14" fmla="*/ 32928 w 102115"/>
                  <a:gd name="connsiteY14" fmla="*/ 337059 h 477302"/>
                  <a:gd name="connsiteX15" fmla="*/ 4853 w 102115"/>
                  <a:gd name="connsiteY15" fmla="*/ 399052 h 477302"/>
                  <a:gd name="connsiteX16" fmla="*/ 3807 w 102115"/>
                  <a:gd name="connsiteY16" fmla="*/ 401143 h 477302"/>
                  <a:gd name="connsiteX17" fmla="*/ 2665 w 102115"/>
                  <a:gd name="connsiteY17" fmla="*/ 403330 h 477302"/>
                  <a:gd name="connsiteX18" fmla="*/ 1047 w 102115"/>
                  <a:gd name="connsiteY18" fmla="*/ 407989 h 477302"/>
                  <a:gd name="connsiteX19" fmla="*/ 190 w 102115"/>
                  <a:gd name="connsiteY19" fmla="*/ 412838 h 477302"/>
                  <a:gd name="connsiteX20" fmla="*/ 0 w 102115"/>
                  <a:gd name="connsiteY20" fmla="*/ 415310 h 477302"/>
                  <a:gd name="connsiteX21" fmla="*/ 95 w 102115"/>
                  <a:gd name="connsiteY21" fmla="*/ 417782 h 477302"/>
                  <a:gd name="connsiteX22" fmla="*/ 7138 w 102115"/>
                  <a:gd name="connsiteY22" fmla="*/ 435753 h 477302"/>
                  <a:gd name="connsiteX23" fmla="*/ 23126 w 102115"/>
                  <a:gd name="connsiteY23" fmla="*/ 446116 h 477302"/>
                  <a:gd name="connsiteX24" fmla="*/ 24268 w 102115"/>
                  <a:gd name="connsiteY24" fmla="*/ 446402 h 477302"/>
                  <a:gd name="connsiteX25" fmla="*/ 25410 w 102115"/>
                  <a:gd name="connsiteY25" fmla="*/ 446592 h 477302"/>
                  <a:gd name="connsiteX26" fmla="*/ 27789 w 102115"/>
                  <a:gd name="connsiteY26" fmla="*/ 446972 h 477302"/>
                  <a:gd name="connsiteX27" fmla="*/ 32072 w 102115"/>
                  <a:gd name="connsiteY27" fmla="*/ 447447 h 477302"/>
                  <a:gd name="connsiteX28" fmla="*/ 36259 w 102115"/>
                  <a:gd name="connsiteY28" fmla="*/ 448018 h 477302"/>
                  <a:gd name="connsiteX29" fmla="*/ 40446 w 102115"/>
                  <a:gd name="connsiteY29" fmla="*/ 448779 h 477302"/>
                  <a:gd name="connsiteX30" fmla="*/ 72708 w 102115"/>
                  <a:gd name="connsiteY30" fmla="*/ 459428 h 477302"/>
                  <a:gd name="connsiteX31" fmla="*/ 102115 w 102115"/>
                  <a:gd name="connsiteY31" fmla="*/ 477303 h 477302"/>
                  <a:gd name="connsiteX32" fmla="*/ 41683 w 102115"/>
                  <a:gd name="connsiteY32" fmla="*/ 443454 h 477302"/>
                  <a:gd name="connsiteX33" fmla="*/ 33023 w 102115"/>
                  <a:gd name="connsiteY33" fmla="*/ 441648 h 477302"/>
                  <a:gd name="connsiteX34" fmla="*/ 28741 w 102115"/>
                  <a:gd name="connsiteY34" fmla="*/ 440982 h 477302"/>
                  <a:gd name="connsiteX35" fmla="*/ 26837 w 102115"/>
                  <a:gd name="connsiteY35" fmla="*/ 440602 h 477302"/>
                  <a:gd name="connsiteX36" fmla="*/ 25885 w 102115"/>
                  <a:gd name="connsiteY36" fmla="*/ 440412 h 477302"/>
                  <a:gd name="connsiteX37" fmla="*/ 24934 w 102115"/>
                  <a:gd name="connsiteY37" fmla="*/ 440126 h 477302"/>
                  <a:gd name="connsiteX38" fmla="*/ 12847 w 102115"/>
                  <a:gd name="connsiteY38" fmla="*/ 431379 h 477302"/>
                  <a:gd name="connsiteX39" fmla="*/ 7994 w 102115"/>
                  <a:gd name="connsiteY39" fmla="*/ 417497 h 477302"/>
                  <a:gd name="connsiteX40" fmla="*/ 7994 w 102115"/>
                  <a:gd name="connsiteY40" fmla="*/ 415691 h 477302"/>
                  <a:gd name="connsiteX41" fmla="*/ 8184 w 102115"/>
                  <a:gd name="connsiteY41" fmla="*/ 413884 h 477302"/>
                  <a:gd name="connsiteX42" fmla="*/ 8946 w 102115"/>
                  <a:gd name="connsiteY42" fmla="*/ 410271 h 477302"/>
                  <a:gd name="connsiteX43" fmla="*/ 10278 w 102115"/>
                  <a:gd name="connsiteY43" fmla="*/ 406848 h 477302"/>
                  <a:gd name="connsiteX44" fmla="*/ 11134 w 102115"/>
                  <a:gd name="connsiteY44" fmla="*/ 405232 h 477302"/>
                  <a:gd name="connsiteX45" fmla="*/ 12086 w 102115"/>
                  <a:gd name="connsiteY45" fmla="*/ 403520 h 477302"/>
                  <a:gd name="connsiteX46" fmla="*/ 20937 w 102115"/>
                  <a:gd name="connsiteY46" fmla="*/ 388403 h 477302"/>
                  <a:gd name="connsiteX47" fmla="*/ 23126 w 102115"/>
                  <a:gd name="connsiteY47" fmla="*/ 384600 h 477302"/>
                  <a:gd name="connsiteX48" fmla="*/ 25029 w 102115"/>
                  <a:gd name="connsiteY48" fmla="*/ 380701 h 477302"/>
                  <a:gd name="connsiteX49" fmla="*/ 28931 w 102115"/>
                  <a:gd name="connsiteY49" fmla="*/ 372810 h 477302"/>
                  <a:gd name="connsiteX50" fmla="*/ 32833 w 102115"/>
                  <a:gd name="connsiteY50" fmla="*/ 364918 h 477302"/>
                  <a:gd name="connsiteX51" fmla="*/ 36259 w 102115"/>
                  <a:gd name="connsiteY51" fmla="*/ 356836 h 477302"/>
                  <a:gd name="connsiteX52" fmla="*/ 39685 w 102115"/>
                  <a:gd name="connsiteY52" fmla="*/ 348754 h 477302"/>
                  <a:gd name="connsiteX53" fmla="*/ 42730 w 102115"/>
                  <a:gd name="connsiteY53" fmla="*/ 340482 h 477302"/>
                  <a:gd name="connsiteX54" fmla="*/ 57386 w 102115"/>
                  <a:gd name="connsiteY54" fmla="*/ 271644 h 477302"/>
                  <a:gd name="connsiteX55" fmla="*/ 57957 w 102115"/>
                  <a:gd name="connsiteY55" fmla="*/ 262802 h 477302"/>
                  <a:gd name="connsiteX56" fmla="*/ 57957 w 102115"/>
                  <a:gd name="connsiteY56" fmla="*/ 253959 h 477302"/>
                  <a:gd name="connsiteX57" fmla="*/ 57196 w 102115"/>
                  <a:gd name="connsiteY57" fmla="*/ 236274 h 477302"/>
                  <a:gd name="connsiteX58" fmla="*/ 51391 w 102115"/>
                  <a:gd name="connsiteY58" fmla="*/ 201380 h 477302"/>
                  <a:gd name="connsiteX59" fmla="*/ 49011 w 102115"/>
                  <a:gd name="connsiteY59" fmla="*/ 192823 h 477302"/>
                  <a:gd name="connsiteX60" fmla="*/ 46347 w 102115"/>
                  <a:gd name="connsiteY60" fmla="*/ 184360 h 477302"/>
                  <a:gd name="connsiteX61" fmla="*/ 43301 w 102115"/>
                  <a:gd name="connsiteY61" fmla="*/ 176089 h 477302"/>
                  <a:gd name="connsiteX62" fmla="*/ 40066 w 102115"/>
                  <a:gd name="connsiteY62" fmla="*/ 168007 h 477302"/>
                  <a:gd name="connsiteX63" fmla="*/ 34165 w 102115"/>
                  <a:gd name="connsiteY63" fmla="*/ 135965 h 477302"/>
                  <a:gd name="connsiteX64" fmla="*/ 35878 w 102115"/>
                  <a:gd name="connsiteY64" fmla="*/ 119516 h 477302"/>
                  <a:gd name="connsiteX65" fmla="*/ 37877 w 102115"/>
                  <a:gd name="connsiteY65" fmla="*/ 111339 h 477302"/>
                  <a:gd name="connsiteX66" fmla="*/ 39970 w 102115"/>
                  <a:gd name="connsiteY66" fmla="*/ 102782 h 477302"/>
                  <a:gd name="connsiteX67" fmla="*/ 43682 w 102115"/>
                  <a:gd name="connsiteY67" fmla="*/ 67792 h 477302"/>
                  <a:gd name="connsiteX68" fmla="*/ 29502 w 102115"/>
                  <a:gd name="connsiteY68" fmla="*/ 0 h 477302"/>
                  <a:gd name="connsiteX69" fmla="*/ 38353 w 102115"/>
                  <a:gd name="connsiteY69" fmla="*/ 67602 h 477302"/>
                  <a:gd name="connsiteX70" fmla="*/ 33023 w 102115"/>
                  <a:gd name="connsiteY70" fmla="*/ 101070 h 477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102115" h="477302">
                    <a:moveTo>
                      <a:pt x="33023" y="101355"/>
                    </a:moveTo>
                    <a:lnTo>
                      <a:pt x="30644" y="109437"/>
                    </a:lnTo>
                    <a:cubicBezTo>
                      <a:pt x="29883" y="112195"/>
                      <a:pt x="28931" y="115142"/>
                      <a:pt x="28265" y="117995"/>
                    </a:cubicBezTo>
                    <a:cubicBezTo>
                      <a:pt x="26837" y="123794"/>
                      <a:pt x="26076" y="129784"/>
                      <a:pt x="25695" y="135870"/>
                    </a:cubicBezTo>
                    <a:cubicBezTo>
                      <a:pt x="25410" y="141860"/>
                      <a:pt x="25695" y="147945"/>
                      <a:pt x="26552" y="153935"/>
                    </a:cubicBezTo>
                    <a:cubicBezTo>
                      <a:pt x="27408" y="159925"/>
                      <a:pt x="29026" y="165820"/>
                      <a:pt x="31120" y="171525"/>
                    </a:cubicBezTo>
                    <a:lnTo>
                      <a:pt x="34165" y="179606"/>
                    </a:lnTo>
                    <a:cubicBezTo>
                      <a:pt x="35212" y="182174"/>
                      <a:pt x="35973" y="184931"/>
                      <a:pt x="36925" y="187593"/>
                    </a:cubicBezTo>
                    <a:cubicBezTo>
                      <a:pt x="37877" y="190256"/>
                      <a:pt x="38543" y="193013"/>
                      <a:pt x="39304" y="195675"/>
                    </a:cubicBezTo>
                    <a:cubicBezTo>
                      <a:pt x="40066" y="198432"/>
                      <a:pt x="40827" y="201095"/>
                      <a:pt x="41398" y="203852"/>
                    </a:cubicBezTo>
                    <a:cubicBezTo>
                      <a:pt x="44063" y="214786"/>
                      <a:pt x="45585" y="226006"/>
                      <a:pt x="46537" y="237130"/>
                    </a:cubicBezTo>
                    <a:cubicBezTo>
                      <a:pt x="46822" y="242740"/>
                      <a:pt x="47298" y="248350"/>
                      <a:pt x="47108" y="253959"/>
                    </a:cubicBezTo>
                    <a:lnTo>
                      <a:pt x="47108" y="262421"/>
                    </a:lnTo>
                    <a:cubicBezTo>
                      <a:pt x="47108" y="262421"/>
                      <a:pt x="46442" y="270884"/>
                      <a:pt x="46442" y="270884"/>
                    </a:cubicBezTo>
                    <a:cubicBezTo>
                      <a:pt x="45014" y="293417"/>
                      <a:pt x="40161" y="315666"/>
                      <a:pt x="32928" y="337059"/>
                    </a:cubicBezTo>
                    <a:cubicBezTo>
                      <a:pt x="25790" y="358547"/>
                      <a:pt x="15988" y="379180"/>
                      <a:pt x="4853" y="399052"/>
                    </a:cubicBezTo>
                    <a:cubicBezTo>
                      <a:pt x="4568" y="399622"/>
                      <a:pt x="4187" y="400383"/>
                      <a:pt x="3807" y="401143"/>
                    </a:cubicBezTo>
                    <a:lnTo>
                      <a:pt x="2665" y="403330"/>
                    </a:lnTo>
                    <a:cubicBezTo>
                      <a:pt x="1998" y="404852"/>
                      <a:pt x="1522" y="406468"/>
                      <a:pt x="1047" y="407989"/>
                    </a:cubicBezTo>
                    <a:cubicBezTo>
                      <a:pt x="761" y="409606"/>
                      <a:pt x="285" y="411222"/>
                      <a:pt x="190" y="412838"/>
                    </a:cubicBezTo>
                    <a:lnTo>
                      <a:pt x="0" y="415310"/>
                    </a:lnTo>
                    <a:cubicBezTo>
                      <a:pt x="0" y="416166"/>
                      <a:pt x="0" y="416927"/>
                      <a:pt x="95" y="417782"/>
                    </a:cubicBezTo>
                    <a:cubicBezTo>
                      <a:pt x="476" y="424343"/>
                      <a:pt x="3045" y="430713"/>
                      <a:pt x="7138" y="435753"/>
                    </a:cubicBezTo>
                    <a:cubicBezTo>
                      <a:pt x="11134" y="440887"/>
                      <a:pt x="17035" y="444405"/>
                      <a:pt x="23126" y="446116"/>
                    </a:cubicBezTo>
                    <a:lnTo>
                      <a:pt x="24268" y="446402"/>
                    </a:lnTo>
                    <a:lnTo>
                      <a:pt x="25410" y="446592"/>
                    </a:lnTo>
                    <a:lnTo>
                      <a:pt x="27789" y="446972"/>
                    </a:lnTo>
                    <a:cubicBezTo>
                      <a:pt x="29312" y="447162"/>
                      <a:pt x="30644" y="447257"/>
                      <a:pt x="32072" y="447447"/>
                    </a:cubicBezTo>
                    <a:lnTo>
                      <a:pt x="36259" y="448018"/>
                    </a:lnTo>
                    <a:lnTo>
                      <a:pt x="40446" y="448779"/>
                    </a:lnTo>
                    <a:cubicBezTo>
                      <a:pt x="51581" y="450775"/>
                      <a:pt x="62335" y="454578"/>
                      <a:pt x="72708" y="459428"/>
                    </a:cubicBezTo>
                    <a:cubicBezTo>
                      <a:pt x="82986" y="464372"/>
                      <a:pt x="92789" y="470457"/>
                      <a:pt x="102115" y="477303"/>
                    </a:cubicBezTo>
                    <a:cubicBezTo>
                      <a:pt x="85175" y="461709"/>
                      <a:pt x="64619" y="449254"/>
                      <a:pt x="41683" y="443454"/>
                    </a:cubicBezTo>
                    <a:cubicBezTo>
                      <a:pt x="38828" y="442789"/>
                      <a:pt x="35973" y="442123"/>
                      <a:pt x="33023" y="441648"/>
                    </a:cubicBezTo>
                    <a:cubicBezTo>
                      <a:pt x="31596" y="441457"/>
                      <a:pt x="30073" y="441172"/>
                      <a:pt x="28741" y="440982"/>
                    </a:cubicBezTo>
                    <a:lnTo>
                      <a:pt x="26837" y="440602"/>
                    </a:lnTo>
                    <a:lnTo>
                      <a:pt x="25885" y="440412"/>
                    </a:lnTo>
                    <a:lnTo>
                      <a:pt x="24934" y="440126"/>
                    </a:lnTo>
                    <a:cubicBezTo>
                      <a:pt x="20080" y="438510"/>
                      <a:pt x="15703" y="435562"/>
                      <a:pt x="12847" y="431379"/>
                    </a:cubicBezTo>
                    <a:cubicBezTo>
                      <a:pt x="9897" y="427290"/>
                      <a:pt x="8089" y="422441"/>
                      <a:pt x="7994" y="417497"/>
                    </a:cubicBezTo>
                    <a:cubicBezTo>
                      <a:pt x="7994" y="416927"/>
                      <a:pt x="7994" y="416261"/>
                      <a:pt x="7994" y="415691"/>
                    </a:cubicBezTo>
                    <a:lnTo>
                      <a:pt x="8184" y="413884"/>
                    </a:lnTo>
                    <a:cubicBezTo>
                      <a:pt x="8184" y="412648"/>
                      <a:pt x="8660" y="411507"/>
                      <a:pt x="8946" y="410271"/>
                    </a:cubicBezTo>
                    <a:cubicBezTo>
                      <a:pt x="9326" y="409130"/>
                      <a:pt x="9802" y="407989"/>
                      <a:pt x="10278" y="406848"/>
                    </a:cubicBezTo>
                    <a:lnTo>
                      <a:pt x="11134" y="405232"/>
                    </a:lnTo>
                    <a:cubicBezTo>
                      <a:pt x="11420" y="404756"/>
                      <a:pt x="11705" y="404186"/>
                      <a:pt x="12086" y="403520"/>
                    </a:cubicBezTo>
                    <a:lnTo>
                      <a:pt x="20937" y="388403"/>
                    </a:lnTo>
                    <a:lnTo>
                      <a:pt x="23126" y="384600"/>
                    </a:lnTo>
                    <a:lnTo>
                      <a:pt x="25029" y="380701"/>
                    </a:lnTo>
                    <a:lnTo>
                      <a:pt x="28931" y="372810"/>
                    </a:lnTo>
                    <a:cubicBezTo>
                      <a:pt x="30168" y="370147"/>
                      <a:pt x="31596" y="367580"/>
                      <a:pt x="32833" y="364918"/>
                    </a:cubicBezTo>
                    <a:lnTo>
                      <a:pt x="36259" y="356836"/>
                    </a:lnTo>
                    <a:lnTo>
                      <a:pt x="39685" y="348754"/>
                    </a:lnTo>
                    <a:cubicBezTo>
                      <a:pt x="40922" y="346092"/>
                      <a:pt x="41683" y="343240"/>
                      <a:pt x="42730" y="340482"/>
                    </a:cubicBezTo>
                    <a:cubicBezTo>
                      <a:pt x="50629" y="318424"/>
                      <a:pt x="55673" y="295224"/>
                      <a:pt x="57386" y="271644"/>
                    </a:cubicBezTo>
                    <a:lnTo>
                      <a:pt x="57957" y="262802"/>
                    </a:lnTo>
                    <a:lnTo>
                      <a:pt x="57957" y="253959"/>
                    </a:lnTo>
                    <a:cubicBezTo>
                      <a:pt x="58147" y="248064"/>
                      <a:pt x="57481" y="242169"/>
                      <a:pt x="57196" y="236274"/>
                    </a:cubicBezTo>
                    <a:cubicBezTo>
                      <a:pt x="56054" y="224579"/>
                      <a:pt x="54436" y="212790"/>
                      <a:pt x="51391" y="201380"/>
                    </a:cubicBezTo>
                    <a:cubicBezTo>
                      <a:pt x="50724" y="198527"/>
                      <a:pt x="49868" y="195675"/>
                      <a:pt x="49011" y="192823"/>
                    </a:cubicBezTo>
                    <a:cubicBezTo>
                      <a:pt x="48155" y="189970"/>
                      <a:pt x="47393" y="187118"/>
                      <a:pt x="46347" y="184360"/>
                    </a:cubicBezTo>
                    <a:cubicBezTo>
                      <a:pt x="45300" y="181603"/>
                      <a:pt x="44443" y="178751"/>
                      <a:pt x="43301" y="176089"/>
                    </a:cubicBezTo>
                    <a:lnTo>
                      <a:pt x="40066" y="168007"/>
                    </a:lnTo>
                    <a:cubicBezTo>
                      <a:pt x="36068" y="157928"/>
                      <a:pt x="34070" y="146994"/>
                      <a:pt x="34165" y="135965"/>
                    </a:cubicBezTo>
                    <a:cubicBezTo>
                      <a:pt x="34165" y="130450"/>
                      <a:pt x="34736" y="124935"/>
                      <a:pt x="35878" y="119516"/>
                    </a:cubicBezTo>
                    <a:cubicBezTo>
                      <a:pt x="36449" y="116758"/>
                      <a:pt x="37115" y="114191"/>
                      <a:pt x="37877" y="111339"/>
                    </a:cubicBezTo>
                    <a:lnTo>
                      <a:pt x="39970" y="102782"/>
                    </a:lnTo>
                    <a:cubicBezTo>
                      <a:pt x="42350" y="91277"/>
                      <a:pt x="43682" y="79487"/>
                      <a:pt x="43682" y="67792"/>
                    </a:cubicBezTo>
                    <a:cubicBezTo>
                      <a:pt x="43587" y="44402"/>
                      <a:pt x="39209" y="21013"/>
                      <a:pt x="29502" y="0"/>
                    </a:cubicBezTo>
                    <a:cubicBezTo>
                      <a:pt x="37020" y="21868"/>
                      <a:pt x="39685" y="44973"/>
                      <a:pt x="38353" y="67602"/>
                    </a:cubicBezTo>
                    <a:cubicBezTo>
                      <a:pt x="37686" y="78917"/>
                      <a:pt x="35783" y="90136"/>
                      <a:pt x="33023" y="101070"/>
                    </a:cubicBezTo>
                    <a:close/>
                  </a:path>
                </a:pathLst>
              </a:custGeom>
              <a:solidFill>
                <a:srgbClr val="E5ADAC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1" name="Freeform 235">
                <a:extLst>
                  <a:ext uri="{FF2B5EF4-FFF2-40B4-BE49-F238E27FC236}">
                    <a16:creationId xmlns:a16="http://schemas.microsoft.com/office/drawing/2014/main" id="{3F9799E3-4958-795C-0F0B-804B0D1B5118}"/>
                  </a:ext>
                </a:extLst>
              </p:cNvPr>
              <p:cNvSpPr/>
              <p:nvPr/>
            </p:nvSpPr>
            <p:spPr>
              <a:xfrm>
                <a:off x="478895" y="3941336"/>
                <a:ext cx="147415" cy="256146"/>
              </a:xfrm>
              <a:custGeom>
                <a:avLst/>
                <a:gdLst>
                  <a:gd name="connsiteX0" fmla="*/ 117723 w 147415"/>
                  <a:gd name="connsiteY0" fmla="*/ 24150 h 256146"/>
                  <a:gd name="connsiteX1" fmla="*/ 94311 w 147415"/>
                  <a:gd name="connsiteY1" fmla="*/ 54861 h 256146"/>
                  <a:gd name="connsiteX2" fmla="*/ 78989 w 147415"/>
                  <a:gd name="connsiteY2" fmla="*/ 90801 h 256146"/>
                  <a:gd name="connsiteX3" fmla="*/ 75278 w 147415"/>
                  <a:gd name="connsiteY3" fmla="*/ 110103 h 256146"/>
                  <a:gd name="connsiteX4" fmla="*/ 74421 w 147415"/>
                  <a:gd name="connsiteY4" fmla="*/ 119896 h 256146"/>
                  <a:gd name="connsiteX5" fmla="*/ 74136 w 147415"/>
                  <a:gd name="connsiteY5" fmla="*/ 124365 h 256146"/>
                  <a:gd name="connsiteX6" fmla="*/ 73565 w 147415"/>
                  <a:gd name="connsiteY6" fmla="*/ 128739 h 256146"/>
                  <a:gd name="connsiteX7" fmla="*/ 60431 w 147415"/>
                  <a:gd name="connsiteY7" fmla="*/ 160971 h 256146"/>
                  <a:gd name="connsiteX8" fmla="*/ 57672 w 147415"/>
                  <a:gd name="connsiteY8" fmla="*/ 164394 h 256146"/>
                  <a:gd name="connsiteX9" fmla="*/ 54722 w 147415"/>
                  <a:gd name="connsiteY9" fmla="*/ 167626 h 256146"/>
                  <a:gd name="connsiteX10" fmla="*/ 51581 w 147415"/>
                  <a:gd name="connsiteY10" fmla="*/ 170669 h 256146"/>
                  <a:gd name="connsiteX11" fmla="*/ 49963 w 147415"/>
                  <a:gd name="connsiteY11" fmla="*/ 172095 h 256146"/>
                  <a:gd name="connsiteX12" fmla="*/ 48060 w 147415"/>
                  <a:gd name="connsiteY12" fmla="*/ 173711 h 256146"/>
                  <a:gd name="connsiteX13" fmla="*/ 34451 w 147415"/>
                  <a:gd name="connsiteY13" fmla="*/ 187878 h 256146"/>
                  <a:gd name="connsiteX14" fmla="*/ 0 w 147415"/>
                  <a:gd name="connsiteY14" fmla="*/ 256146 h 256146"/>
                  <a:gd name="connsiteX15" fmla="*/ 40827 w 147415"/>
                  <a:gd name="connsiteY15" fmla="*/ 193583 h 256146"/>
                  <a:gd name="connsiteX16" fmla="*/ 54246 w 147415"/>
                  <a:gd name="connsiteY16" fmla="*/ 181223 h 256146"/>
                  <a:gd name="connsiteX17" fmla="*/ 57957 w 147415"/>
                  <a:gd name="connsiteY17" fmla="*/ 178180 h 256146"/>
                  <a:gd name="connsiteX18" fmla="*/ 61764 w 147415"/>
                  <a:gd name="connsiteY18" fmla="*/ 174853 h 256146"/>
                  <a:gd name="connsiteX19" fmla="*/ 65380 w 147415"/>
                  <a:gd name="connsiteY19" fmla="*/ 171239 h 256146"/>
                  <a:gd name="connsiteX20" fmla="*/ 68711 w 147415"/>
                  <a:gd name="connsiteY20" fmla="*/ 167341 h 256146"/>
                  <a:gd name="connsiteX21" fmla="*/ 79085 w 147415"/>
                  <a:gd name="connsiteY21" fmla="*/ 149846 h 256146"/>
                  <a:gd name="connsiteX22" fmla="*/ 84509 w 147415"/>
                  <a:gd name="connsiteY22" fmla="*/ 130355 h 256146"/>
                  <a:gd name="connsiteX23" fmla="*/ 85080 w 147415"/>
                  <a:gd name="connsiteY23" fmla="*/ 125316 h 256146"/>
                  <a:gd name="connsiteX24" fmla="*/ 85365 w 147415"/>
                  <a:gd name="connsiteY24" fmla="*/ 120371 h 256146"/>
                  <a:gd name="connsiteX25" fmla="*/ 86032 w 147415"/>
                  <a:gd name="connsiteY25" fmla="*/ 111339 h 256146"/>
                  <a:gd name="connsiteX26" fmla="*/ 89077 w 147415"/>
                  <a:gd name="connsiteY26" fmla="*/ 93369 h 256146"/>
                  <a:gd name="connsiteX27" fmla="*/ 101830 w 147415"/>
                  <a:gd name="connsiteY27" fmla="*/ 58950 h 256146"/>
                  <a:gd name="connsiteX28" fmla="*/ 121815 w 147415"/>
                  <a:gd name="connsiteY28" fmla="*/ 27668 h 256146"/>
                  <a:gd name="connsiteX29" fmla="*/ 147415 w 147415"/>
                  <a:gd name="connsiteY29" fmla="*/ 0 h 256146"/>
                  <a:gd name="connsiteX30" fmla="*/ 117818 w 147415"/>
                  <a:gd name="connsiteY30" fmla="*/ 24150 h 256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47415" h="256146">
                    <a:moveTo>
                      <a:pt x="117723" y="24150"/>
                    </a:moveTo>
                    <a:cubicBezTo>
                      <a:pt x="108872" y="33468"/>
                      <a:pt x="100783" y="43642"/>
                      <a:pt x="94311" y="54861"/>
                    </a:cubicBezTo>
                    <a:cubicBezTo>
                      <a:pt x="87650" y="65986"/>
                      <a:pt x="82415" y="78156"/>
                      <a:pt x="78989" y="90801"/>
                    </a:cubicBezTo>
                    <a:cubicBezTo>
                      <a:pt x="77276" y="97172"/>
                      <a:pt x="75944" y="103542"/>
                      <a:pt x="75278" y="110103"/>
                    </a:cubicBezTo>
                    <a:cubicBezTo>
                      <a:pt x="74802" y="113336"/>
                      <a:pt x="74707" y="116663"/>
                      <a:pt x="74421" y="119896"/>
                    </a:cubicBezTo>
                    <a:lnTo>
                      <a:pt x="74136" y="124365"/>
                    </a:lnTo>
                    <a:cubicBezTo>
                      <a:pt x="73945" y="125791"/>
                      <a:pt x="73850" y="127312"/>
                      <a:pt x="73565" y="128739"/>
                    </a:cubicBezTo>
                    <a:cubicBezTo>
                      <a:pt x="71852" y="140338"/>
                      <a:pt x="67379" y="151558"/>
                      <a:pt x="60431" y="160971"/>
                    </a:cubicBezTo>
                    <a:cubicBezTo>
                      <a:pt x="59575" y="162112"/>
                      <a:pt x="58623" y="163253"/>
                      <a:pt x="57672" y="164394"/>
                    </a:cubicBezTo>
                    <a:cubicBezTo>
                      <a:pt x="56720" y="165440"/>
                      <a:pt x="55768" y="166580"/>
                      <a:pt x="54722" y="167626"/>
                    </a:cubicBezTo>
                    <a:cubicBezTo>
                      <a:pt x="53675" y="168672"/>
                      <a:pt x="52628" y="169718"/>
                      <a:pt x="51581" y="170669"/>
                    </a:cubicBezTo>
                    <a:lnTo>
                      <a:pt x="49963" y="172095"/>
                    </a:lnTo>
                    <a:lnTo>
                      <a:pt x="48060" y="173711"/>
                    </a:lnTo>
                    <a:cubicBezTo>
                      <a:pt x="43111" y="178085"/>
                      <a:pt x="38543" y="182839"/>
                      <a:pt x="34451" y="187878"/>
                    </a:cubicBezTo>
                    <a:cubicBezTo>
                      <a:pt x="17796" y="208035"/>
                      <a:pt x="7042" y="231805"/>
                      <a:pt x="0" y="256146"/>
                    </a:cubicBezTo>
                    <a:cubicBezTo>
                      <a:pt x="11325" y="233517"/>
                      <a:pt x="23982" y="211553"/>
                      <a:pt x="40827" y="193583"/>
                    </a:cubicBezTo>
                    <a:cubicBezTo>
                      <a:pt x="45014" y="189115"/>
                      <a:pt x="49582" y="184931"/>
                      <a:pt x="54246" y="181223"/>
                    </a:cubicBezTo>
                    <a:lnTo>
                      <a:pt x="57957" y="178180"/>
                    </a:lnTo>
                    <a:cubicBezTo>
                      <a:pt x="59289" y="177134"/>
                      <a:pt x="60527" y="175993"/>
                      <a:pt x="61764" y="174853"/>
                    </a:cubicBezTo>
                    <a:cubicBezTo>
                      <a:pt x="63001" y="173711"/>
                      <a:pt x="64143" y="172476"/>
                      <a:pt x="65380" y="171239"/>
                    </a:cubicBezTo>
                    <a:cubicBezTo>
                      <a:pt x="66522" y="169908"/>
                      <a:pt x="67664" y="168672"/>
                      <a:pt x="68711" y="167341"/>
                    </a:cubicBezTo>
                    <a:cubicBezTo>
                      <a:pt x="72898" y="162017"/>
                      <a:pt x="76325" y="156122"/>
                      <a:pt x="79085" y="149846"/>
                    </a:cubicBezTo>
                    <a:cubicBezTo>
                      <a:pt x="81654" y="143571"/>
                      <a:pt x="83462" y="137010"/>
                      <a:pt x="84509" y="130355"/>
                    </a:cubicBezTo>
                    <a:cubicBezTo>
                      <a:pt x="84794" y="128644"/>
                      <a:pt x="84890" y="127027"/>
                      <a:pt x="85080" y="125316"/>
                    </a:cubicBezTo>
                    <a:lnTo>
                      <a:pt x="85365" y="120371"/>
                    </a:lnTo>
                    <a:cubicBezTo>
                      <a:pt x="85556" y="117329"/>
                      <a:pt x="85651" y="114286"/>
                      <a:pt x="86032" y="111339"/>
                    </a:cubicBezTo>
                    <a:cubicBezTo>
                      <a:pt x="86603" y="105254"/>
                      <a:pt x="87745" y="99264"/>
                      <a:pt x="89077" y="93369"/>
                    </a:cubicBezTo>
                    <a:cubicBezTo>
                      <a:pt x="91837" y="81484"/>
                      <a:pt x="96215" y="69979"/>
                      <a:pt x="101830" y="58950"/>
                    </a:cubicBezTo>
                    <a:cubicBezTo>
                      <a:pt x="107444" y="47920"/>
                      <a:pt x="114202" y="37462"/>
                      <a:pt x="121815" y="27668"/>
                    </a:cubicBezTo>
                    <a:cubicBezTo>
                      <a:pt x="129428" y="17780"/>
                      <a:pt x="137994" y="8462"/>
                      <a:pt x="147415" y="0"/>
                    </a:cubicBezTo>
                    <a:cubicBezTo>
                      <a:pt x="136471" y="6561"/>
                      <a:pt x="126764" y="15023"/>
                      <a:pt x="117818" y="24150"/>
                    </a:cubicBezTo>
                    <a:close/>
                  </a:path>
                </a:pathLst>
              </a:custGeom>
              <a:solidFill>
                <a:srgbClr val="E5ADAC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2" name="Freeform 236">
                <a:extLst>
                  <a:ext uri="{FF2B5EF4-FFF2-40B4-BE49-F238E27FC236}">
                    <a16:creationId xmlns:a16="http://schemas.microsoft.com/office/drawing/2014/main" id="{A103B472-1580-E479-76D5-A3933E1EDA52}"/>
                  </a:ext>
                </a:extLst>
              </p:cNvPr>
              <p:cNvSpPr/>
              <p:nvPr/>
            </p:nvSpPr>
            <p:spPr>
              <a:xfrm>
                <a:off x="270572" y="3994201"/>
                <a:ext cx="258476" cy="151547"/>
              </a:xfrm>
              <a:custGeom>
                <a:avLst/>
                <a:gdLst>
                  <a:gd name="connsiteX0" fmla="*/ 258000 w 258476"/>
                  <a:gd name="connsiteY0" fmla="*/ 190 h 151547"/>
                  <a:gd name="connsiteX1" fmla="*/ 226024 w 258476"/>
                  <a:gd name="connsiteY1" fmla="*/ 24245 h 151547"/>
                  <a:gd name="connsiteX2" fmla="*/ 208989 w 258476"/>
                  <a:gd name="connsiteY2" fmla="*/ 34134 h 151547"/>
                  <a:gd name="connsiteX3" fmla="*/ 204421 w 258476"/>
                  <a:gd name="connsiteY3" fmla="*/ 36416 h 151547"/>
                  <a:gd name="connsiteX4" fmla="*/ 199853 w 258476"/>
                  <a:gd name="connsiteY4" fmla="*/ 38983 h 151547"/>
                  <a:gd name="connsiteX5" fmla="*/ 195380 w 258476"/>
                  <a:gd name="connsiteY5" fmla="*/ 41835 h 151547"/>
                  <a:gd name="connsiteX6" fmla="*/ 191097 w 258476"/>
                  <a:gd name="connsiteY6" fmla="*/ 44878 h 151547"/>
                  <a:gd name="connsiteX7" fmla="*/ 164545 w 258476"/>
                  <a:gd name="connsiteY7" fmla="*/ 77300 h 151547"/>
                  <a:gd name="connsiteX8" fmla="*/ 162357 w 258476"/>
                  <a:gd name="connsiteY8" fmla="*/ 82149 h 151547"/>
                  <a:gd name="connsiteX9" fmla="*/ 160453 w 258476"/>
                  <a:gd name="connsiteY9" fmla="*/ 86998 h 151547"/>
                  <a:gd name="connsiteX10" fmla="*/ 158645 w 258476"/>
                  <a:gd name="connsiteY10" fmla="*/ 91372 h 151547"/>
                  <a:gd name="connsiteX11" fmla="*/ 156646 w 258476"/>
                  <a:gd name="connsiteY11" fmla="*/ 95651 h 151547"/>
                  <a:gd name="connsiteX12" fmla="*/ 151983 w 258476"/>
                  <a:gd name="connsiteY12" fmla="*/ 103828 h 151547"/>
                  <a:gd name="connsiteX13" fmla="*/ 149414 w 258476"/>
                  <a:gd name="connsiteY13" fmla="*/ 107726 h 151547"/>
                  <a:gd name="connsiteX14" fmla="*/ 146464 w 258476"/>
                  <a:gd name="connsiteY14" fmla="*/ 111339 h 151547"/>
                  <a:gd name="connsiteX15" fmla="*/ 145036 w 258476"/>
                  <a:gd name="connsiteY15" fmla="*/ 113145 h 151547"/>
                  <a:gd name="connsiteX16" fmla="*/ 143418 w 258476"/>
                  <a:gd name="connsiteY16" fmla="*/ 114857 h 151547"/>
                  <a:gd name="connsiteX17" fmla="*/ 140183 w 258476"/>
                  <a:gd name="connsiteY17" fmla="*/ 118185 h 151547"/>
                  <a:gd name="connsiteX18" fmla="*/ 136661 w 258476"/>
                  <a:gd name="connsiteY18" fmla="*/ 121227 h 151547"/>
                  <a:gd name="connsiteX19" fmla="*/ 134853 w 258476"/>
                  <a:gd name="connsiteY19" fmla="*/ 122749 h 151547"/>
                  <a:gd name="connsiteX20" fmla="*/ 132950 w 258476"/>
                  <a:gd name="connsiteY20" fmla="*/ 124080 h 151547"/>
                  <a:gd name="connsiteX21" fmla="*/ 116581 w 258476"/>
                  <a:gd name="connsiteY21" fmla="*/ 133493 h 151547"/>
                  <a:gd name="connsiteX22" fmla="*/ 98404 w 258476"/>
                  <a:gd name="connsiteY22" fmla="*/ 139578 h 151547"/>
                  <a:gd name="connsiteX23" fmla="*/ 93645 w 258476"/>
                  <a:gd name="connsiteY23" fmla="*/ 140624 h 151547"/>
                  <a:gd name="connsiteX24" fmla="*/ 88887 w 258476"/>
                  <a:gd name="connsiteY24" fmla="*/ 141479 h 151547"/>
                  <a:gd name="connsiteX25" fmla="*/ 84033 w 258476"/>
                  <a:gd name="connsiteY25" fmla="*/ 142240 h 151547"/>
                  <a:gd name="connsiteX26" fmla="*/ 79180 w 258476"/>
                  <a:gd name="connsiteY26" fmla="*/ 142811 h 151547"/>
                  <a:gd name="connsiteX27" fmla="*/ 59480 w 258476"/>
                  <a:gd name="connsiteY27" fmla="*/ 143856 h 151547"/>
                  <a:gd name="connsiteX28" fmla="*/ 39685 w 258476"/>
                  <a:gd name="connsiteY28" fmla="*/ 143191 h 151547"/>
                  <a:gd name="connsiteX29" fmla="*/ 0 w 258476"/>
                  <a:gd name="connsiteY29" fmla="*/ 137676 h 151547"/>
                  <a:gd name="connsiteX30" fmla="*/ 39019 w 258476"/>
                  <a:gd name="connsiteY30" fmla="*/ 148515 h 151547"/>
                  <a:gd name="connsiteX31" fmla="*/ 79846 w 258476"/>
                  <a:gd name="connsiteY31" fmla="*/ 151368 h 151547"/>
                  <a:gd name="connsiteX32" fmla="*/ 100497 w 258476"/>
                  <a:gd name="connsiteY32" fmla="*/ 148991 h 151547"/>
                  <a:gd name="connsiteX33" fmla="*/ 120673 w 258476"/>
                  <a:gd name="connsiteY33" fmla="*/ 143096 h 151547"/>
                  <a:gd name="connsiteX34" fmla="*/ 125527 w 258476"/>
                  <a:gd name="connsiteY34" fmla="*/ 140909 h 151547"/>
                  <a:gd name="connsiteX35" fmla="*/ 130285 w 258476"/>
                  <a:gd name="connsiteY35" fmla="*/ 138532 h 151547"/>
                  <a:gd name="connsiteX36" fmla="*/ 134948 w 258476"/>
                  <a:gd name="connsiteY36" fmla="*/ 135870 h 151547"/>
                  <a:gd name="connsiteX37" fmla="*/ 139326 w 258476"/>
                  <a:gd name="connsiteY37" fmla="*/ 132827 h 151547"/>
                  <a:gd name="connsiteX38" fmla="*/ 141515 w 258476"/>
                  <a:gd name="connsiteY38" fmla="*/ 131306 h 151547"/>
                  <a:gd name="connsiteX39" fmla="*/ 143608 w 258476"/>
                  <a:gd name="connsiteY39" fmla="*/ 129594 h 151547"/>
                  <a:gd name="connsiteX40" fmla="*/ 147701 w 258476"/>
                  <a:gd name="connsiteY40" fmla="*/ 126076 h 151547"/>
                  <a:gd name="connsiteX41" fmla="*/ 151508 w 258476"/>
                  <a:gd name="connsiteY41" fmla="*/ 122273 h 151547"/>
                  <a:gd name="connsiteX42" fmla="*/ 153411 w 258476"/>
                  <a:gd name="connsiteY42" fmla="*/ 120372 h 151547"/>
                  <a:gd name="connsiteX43" fmla="*/ 155124 w 258476"/>
                  <a:gd name="connsiteY43" fmla="*/ 118280 h 151547"/>
                  <a:gd name="connsiteX44" fmla="*/ 158455 w 258476"/>
                  <a:gd name="connsiteY44" fmla="*/ 114096 h 151547"/>
                  <a:gd name="connsiteX45" fmla="*/ 161405 w 258476"/>
                  <a:gd name="connsiteY45" fmla="*/ 109627 h 151547"/>
                  <a:gd name="connsiteX46" fmla="*/ 166639 w 258476"/>
                  <a:gd name="connsiteY46" fmla="*/ 100310 h 151547"/>
                  <a:gd name="connsiteX47" fmla="*/ 168733 w 258476"/>
                  <a:gd name="connsiteY47" fmla="*/ 95460 h 151547"/>
                  <a:gd name="connsiteX48" fmla="*/ 170731 w 258476"/>
                  <a:gd name="connsiteY48" fmla="*/ 90516 h 151547"/>
                  <a:gd name="connsiteX49" fmla="*/ 172444 w 258476"/>
                  <a:gd name="connsiteY49" fmla="*/ 86048 h 151547"/>
                  <a:gd name="connsiteX50" fmla="*/ 174348 w 258476"/>
                  <a:gd name="connsiteY50" fmla="*/ 81674 h 151547"/>
                  <a:gd name="connsiteX51" fmla="*/ 183960 w 258476"/>
                  <a:gd name="connsiteY51" fmla="*/ 65320 h 151547"/>
                  <a:gd name="connsiteX52" fmla="*/ 196903 w 258476"/>
                  <a:gd name="connsiteY52" fmla="*/ 51343 h 151547"/>
                  <a:gd name="connsiteX53" fmla="*/ 200614 w 258476"/>
                  <a:gd name="connsiteY53" fmla="*/ 48301 h 151547"/>
                  <a:gd name="connsiteX54" fmla="*/ 204516 w 258476"/>
                  <a:gd name="connsiteY54" fmla="*/ 45448 h 151547"/>
                  <a:gd name="connsiteX55" fmla="*/ 208608 w 258476"/>
                  <a:gd name="connsiteY55" fmla="*/ 42881 h 151547"/>
                  <a:gd name="connsiteX56" fmla="*/ 212891 w 258476"/>
                  <a:gd name="connsiteY56" fmla="*/ 40314 h 151547"/>
                  <a:gd name="connsiteX57" fmla="*/ 229640 w 258476"/>
                  <a:gd name="connsiteY57" fmla="*/ 28429 h 151547"/>
                  <a:gd name="connsiteX58" fmla="*/ 258476 w 258476"/>
                  <a:gd name="connsiteY58" fmla="*/ 0 h 151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258476" h="151547">
                    <a:moveTo>
                      <a:pt x="258000" y="190"/>
                    </a:moveTo>
                    <a:cubicBezTo>
                      <a:pt x="247532" y="8652"/>
                      <a:pt x="237063" y="17019"/>
                      <a:pt x="226024" y="24245"/>
                    </a:cubicBezTo>
                    <a:cubicBezTo>
                      <a:pt x="220504" y="27858"/>
                      <a:pt x="214889" y="31281"/>
                      <a:pt x="208989" y="34134"/>
                    </a:cubicBezTo>
                    <a:cubicBezTo>
                      <a:pt x="207561" y="34799"/>
                      <a:pt x="206039" y="35560"/>
                      <a:pt x="204421" y="36416"/>
                    </a:cubicBezTo>
                    <a:cubicBezTo>
                      <a:pt x="202803" y="37176"/>
                      <a:pt x="201375" y="38127"/>
                      <a:pt x="199853" y="38983"/>
                    </a:cubicBezTo>
                    <a:cubicBezTo>
                      <a:pt x="198330" y="39839"/>
                      <a:pt x="196903" y="40885"/>
                      <a:pt x="195380" y="41835"/>
                    </a:cubicBezTo>
                    <a:cubicBezTo>
                      <a:pt x="193952" y="42881"/>
                      <a:pt x="192525" y="43832"/>
                      <a:pt x="191097" y="44878"/>
                    </a:cubicBezTo>
                    <a:cubicBezTo>
                      <a:pt x="179867" y="53340"/>
                      <a:pt x="170731" y="64655"/>
                      <a:pt x="164545" y="77300"/>
                    </a:cubicBezTo>
                    <a:cubicBezTo>
                      <a:pt x="163689" y="78917"/>
                      <a:pt x="163023" y="80533"/>
                      <a:pt x="162357" y="82149"/>
                    </a:cubicBezTo>
                    <a:lnTo>
                      <a:pt x="160453" y="86998"/>
                    </a:lnTo>
                    <a:lnTo>
                      <a:pt x="158645" y="91372"/>
                    </a:lnTo>
                    <a:cubicBezTo>
                      <a:pt x="157979" y="92798"/>
                      <a:pt x="157503" y="94320"/>
                      <a:pt x="156646" y="95651"/>
                    </a:cubicBezTo>
                    <a:cubicBezTo>
                      <a:pt x="155124" y="98408"/>
                      <a:pt x="153791" y="101260"/>
                      <a:pt x="151983" y="103828"/>
                    </a:cubicBezTo>
                    <a:lnTo>
                      <a:pt x="149414" y="107726"/>
                    </a:lnTo>
                    <a:lnTo>
                      <a:pt x="146464" y="111339"/>
                    </a:lnTo>
                    <a:lnTo>
                      <a:pt x="145036" y="113145"/>
                    </a:lnTo>
                    <a:lnTo>
                      <a:pt x="143418" y="114857"/>
                    </a:lnTo>
                    <a:lnTo>
                      <a:pt x="140183" y="118185"/>
                    </a:lnTo>
                    <a:lnTo>
                      <a:pt x="136661" y="121227"/>
                    </a:lnTo>
                    <a:lnTo>
                      <a:pt x="134853" y="122749"/>
                    </a:lnTo>
                    <a:lnTo>
                      <a:pt x="132950" y="124080"/>
                    </a:lnTo>
                    <a:cubicBezTo>
                      <a:pt x="128001" y="127978"/>
                      <a:pt x="122291" y="130830"/>
                      <a:pt x="116581" y="133493"/>
                    </a:cubicBezTo>
                    <a:cubicBezTo>
                      <a:pt x="110776" y="136060"/>
                      <a:pt x="104685" y="137961"/>
                      <a:pt x="98404" y="139578"/>
                    </a:cubicBezTo>
                    <a:cubicBezTo>
                      <a:pt x="96881" y="139958"/>
                      <a:pt x="95263" y="140243"/>
                      <a:pt x="93645" y="140624"/>
                    </a:cubicBezTo>
                    <a:cubicBezTo>
                      <a:pt x="92028" y="141004"/>
                      <a:pt x="90505" y="141289"/>
                      <a:pt x="88887" y="141479"/>
                    </a:cubicBezTo>
                    <a:lnTo>
                      <a:pt x="84033" y="142240"/>
                    </a:lnTo>
                    <a:lnTo>
                      <a:pt x="79180" y="142811"/>
                    </a:lnTo>
                    <a:cubicBezTo>
                      <a:pt x="72708" y="143476"/>
                      <a:pt x="66142" y="143856"/>
                      <a:pt x="59480" y="143856"/>
                    </a:cubicBezTo>
                    <a:cubicBezTo>
                      <a:pt x="52913" y="143856"/>
                      <a:pt x="46251" y="143666"/>
                      <a:pt x="39685" y="143191"/>
                    </a:cubicBezTo>
                    <a:cubicBezTo>
                      <a:pt x="26457" y="142240"/>
                      <a:pt x="13228" y="140338"/>
                      <a:pt x="0" y="137676"/>
                    </a:cubicBezTo>
                    <a:cubicBezTo>
                      <a:pt x="12467" y="142715"/>
                      <a:pt x="25695" y="146043"/>
                      <a:pt x="39019" y="148515"/>
                    </a:cubicBezTo>
                    <a:cubicBezTo>
                      <a:pt x="52342" y="150797"/>
                      <a:pt x="66047" y="152033"/>
                      <a:pt x="79846" y="151368"/>
                    </a:cubicBezTo>
                    <a:cubicBezTo>
                      <a:pt x="86698" y="151177"/>
                      <a:pt x="93645" y="150227"/>
                      <a:pt x="100497" y="148991"/>
                    </a:cubicBezTo>
                    <a:cubicBezTo>
                      <a:pt x="107349" y="147660"/>
                      <a:pt x="114106" y="145663"/>
                      <a:pt x="120673" y="143096"/>
                    </a:cubicBezTo>
                    <a:cubicBezTo>
                      <a:pt x="122291" y="142430"/>
                      <a:pt x="123909" y="141669"/>
                      <a:pt x="125527" y="140909"/>
                    </a:cubicBezTo>
                    <a:cubicBezTo>
                      <a:pt x="127144" y="140148"/>
                      <a:pt x="128762" y="139483"/>
                      <a:pt x="130285" y="138532"/>
                    </a:cubicBezTo>
                    <a:lnTo>
                      <a:pt x="134948" y="135870"/>
                    </a:lnTo>
                    <a:cubicBezTo>
                      <a:pt x="136471" y="134919"/>
                      <a:pt x="137898" y="133873"/>
                      <a:pt x="139326" y="132827"/>
                    </a:cubicBezTo>
                    <a:lnTo>
                      <a:pt x="141515" y="131306"/>
                    </a:lnTo>
                    <a:lnTo>
                      <a:pt x="143608" y="129594"/>
                    </a:lnTo>
                    <a:lnTo>
                      <a:pt x="147701" y="126076"/>
                    </a:lnTo>
                    <a:lnTo>
                      <a:pt x="151508" y="122273"/>
                    </a:lnTo>
                    <a:lnTo>
                      <a:pt x="153411" y="120372"/>
                    </a:lnTo>
                    <a:lnTo>
                      <a:pt x="155124" y="118280"/>
                    </a:lnTo>
                    <a:lnTo>
                      <a:pt x="158455" y="114096"/>
                    </a:lnTo>
                    <a:cubicBezTo>
                      <a:pt x="159502" y="112670"/>
                      <a:pt x="160453" y="111149"/>
                      <a:pt x="161405" y="109627"/>
                    </a:cubicBezTo>
                    <a:cubicBezTo>
                      <a:pt x="163498" y="106680"/>
                      <a:pt x="164926" y="103447"/>
                      <a:pt x="166639" y="100310"/>
                    </a:cubicBezTo>
                    <a:cubicBezTo>
                      <a:pt x="167496" y="98788"/>
                      <a:pt x="168067" y="97077"/>
                      <a:pt x="168733" y="95460"/>
                    </a:cubicBezTo>
                    <a:lnTo>
                      <a:pt x="170731" y="90516"/>
                    </a:lnTo>
                    <a:lnTo>
                      <a:pt x="172444" y="86048"/>
                    </a:lnTo>
                    <a:cubicBezTo>
                      <a:pt x="173111" y="84621"/>
                      <a:pt x="173682" y="83100"/>
                      <a:pt x="174348" y="81674"/>
                    </a:cubicBezTo>
                    <a:cubicBezTo>
                      <a:pt x="177012" y="75874"/>
                      <a:pt x="180248" y="70454"/>
                      <a:pt x="183960" y="65320"/>
                    </a:cubicBezTo>
                    <a:cubicBezTo>
                      <a:pt x="187766" y="60281"/>
                      <a:pt x="192144" y="55527"/>
                      <a:pt x="196903" y="51343"/>
                    </a:cubicBezTo>
                    <a:cubicBezTo>
                      <a:pt x="198045" y="50297"/>
                      <a:pt x="199377" y="49347"/>
                      <a:pt x="200614" y="48301"/>
                    </a:cubicBezTo>
                    <a:cubicBezTo>
                      <a:pt x="201946" y="47350"/>
                      <a:pt x="203184" y="46399"/>
                      <a:pt x="204516" y="45448"/>
                    </a:cubicBezTo>
                    <a:cubicBezTo>
                      <a:pt x="205848" y="44593"/>
                      <a:pt x="207181" y="43642"/>
                      <a:pt x="208608" y="42881"/>
                    </a:cubicBezTo>
                    <a:lnTo>
                      <a:pt x="212891" y="40314"/>
                    </a:lnTo>
                    <a:cubicBezTo>
                      <a:pt x="218791" y="36701"/>
                      <a:pt x="224406" y="32708"/>
                      <a:pt x="229640" y="28429"/>
                    </a:cubicBezTo>
                    <a:cubicBezTo>
                      <a:pt x="240109" y="19777"/>
                      <a:pt x="249721" y="10269"/>
                      <a:pt x="258476" y="0"/>
                    </a:cubicBezTo>
                    <a:close/>
                  </a:path>
                </a:pathLst>
              </a:custGeom>
              <a:solidFill>
                <a:srgbClr val="E5ADAC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3" name="Freeform 237">
                <a:extLst>
                  <a:ext uri="{FF2B5EF4-FFF2-40B4-BE49-F238E27FC236}">
                    <a16:creationId xmlns:a16="http://schemas.microsoft.com/office/drawing/2014/main" id="{7EB0652C-51FB-8516-AEA1-E2F02A002465}"/>
                  </a:ext>
                </a:extLst>
              </p:cNvPr>
              <p:cNvSpPr/>
              <p:nvPr/>
            </p:nvSpPr>
            <p:spPr>
              <a:xfrm>
                <a:off x="184445" y="3959061"/>
                <a:ext cx="199852" cy="93424"/>
              </a:xfrm>
              <a:custGeom>
                <a:avLst/>
                <a:gdLst>
                  <a:gd name="connsiteX0" fmla="*/ 115344 w 199852"/>
                  <a:gd name="connsiteY0" fmla="*/ 11370 h 93424"/>
                  <a:gd name="connsiteX1" fmla="*/ 119055 w 199852"/>
                  <a:gd name="connsiteY1" fmla="*/ 11845 h 93424"/>
                  <a:gd name="connsiteX2" fmla="*/ 122767 w 199852"/>
                  <a:gd name="connsiteY2" fmla="*/ 12416 h 93424"/>
                  <a:gd name="connsiteX3" fmla="*/ 126478 w 199852"/>
                  <a:gd name="connsiteY3" fmla="*/ 12986 h 93424"/>
                  <a:gd name="connsiteX4" fmla="*/ 130094 w 199852"/>
                  <a:gd name="connsiteY4" fmla="*/ 13842 h 93424"/>
                  <a:gd name="connsiteX5" fmla="*/ 137423 w 199852"/>
                  <a:gd name="connsiteY5" fmla="*/ 15648 h 93424"/>
                  <a:gd name="connsiteX6" fmla="*/ 144655 w 199852"/>
                  <a:gd name="connsiteY6" fmla="*/ 18025 h 93424"/>
                  <a:gd name="connsiteX7" fmla="*/ 199853 w 199852"/>
                  <a:gd name="connsiteY7" fmla="*/ 45979 h 93424"/>
                  <a:gd name="connsiteX8" fmla="*/ 147701 w 199852"/>
                  <a:gd name="connsiteY8" fmla="*/ 10039 h 93424"/>
                  <a:gd name="connsiteX9" fmla="*/ 140277 w 199852"/>
                  <a:gd name="connsiteY9" fmla="*/ 6901 h 93424"/>
                  <a:gd name="connsiteX10" fmla="*/ 132474 w 199852"/>
                  <a:gd name="connsiteY10" fmla="*/ 4429 h 93424"/>
                  <a:gd name="connsiteX11" fmla="*/ 128572 w 199852"/>
                  <a:gd name="connsiteY11" fmla="*/ 3288 h 93424"/>
                  <a:gd name="connsiteX12" fmla="*/ 124575 w 199852"/>
                  <a:gd name="connsiteY12" fmla="*/ 2432 h 93424"/>
                  <a:gd name="connsiteX13" fmla="*/ 120578 w 199852"/>
                  <a:gd name="connsiteY13" fmla="*/ 1577 h 93424"/>
                  <a:gd name="connsiteX14" fmla="*/ 116485 w 199852"/>
                  <a:gd name="connsiteY14" fmla="*/ 911 h 93424"/>
                  <a:gd name="connsiteX15" fmla="*/ 83462 w 199852"/>
                  <a:gd name="connsiteY15" fmla="*/ 2337 h 93424"/>
                  <a:gd name="connsiteX16" fmla="*/ 53199 w 199852"/>
                  <a:gd name="connsiteY16" fmla="*/ 15458 h 93424"/>
                  <a:gd name="connsiteX17" fmla="*/ 29121 w 199852"/>
                  <a:gd name="connsiteY17" fmla="*/ 37327 h 93424"/>
                  <a:gd name="connsiteX18" fmla="*/ 11420 w 199852"/>
                  <a:gd name="connsiteY18" fmla="*/ 63949 h 93424"/>
                  <a:gd name="connsiteX19" fmla="*/ 0 w 199852"/>
                  <a:gd name="connsiteY19" fmla="*/ 93424 h 93424"/>
                  <a:gd name="connsiteX20" fmla="*/ 35402 w 199852"/>
                  <a:gd name="connsiteY20" fmla="*/ 42936 h 93424"/>
                  <a:gd name="connsiteX21" fmla="*/ 58814 w 199852"/>
                  <a:gd name="connsiteY21" fmla="*/ 24111 h 93424"/>
                  <a:gd name="connsiteX22" fmla="*/ 85937 w 199852"/>
                  <a:gd name="connsiteY22" fmla="*/ 12986 h 93424"/>
                  <a:gd name="connsiteX23" fmla="*/ 93169 w 199852"/>
                  <a:gd name="connsiteY23" fmla="*/ 11655 h 93424"/>
                  <a:gd name="connsiteX24" fmla="*/ 96786 w 199852"/>
                  <a:gd name="connsiteY24" fmla="*/ 11180 h 93424"/>
                  <a:gd name="connsiteX25" fmla="*/ 98594 w 199852"/>
                  <a:gd name="connsiteY25" fmla="*/ 10989 h 93424"/>
                  <a:gd name="connsiteX26" fmla="*/ 100402 w 199852"/>
                  <a:gd name="connsiteY26" fmla="*/ 10989 h 93424"/>
                  <a:gd name="connsiteX27" fmla="*/ 107825 w 199852"/>
                  <a:gd name="connsiteY27" fmla="*/ 10799 h 93424"/>
                  <a:gd name="connsiteX28" fmla="*/ 115248 w 199852"/>
                  <a:gd name="connsiteY28" fmla="*/ 11275 h 93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99852" h="93424">
                    <a:moveTo>
                      <a:pt x="115344" y="11370"/>
                    </a:moveTo>
                    <a:cubicBezTo>
                      <a:pt x="116581" y="11370"/>
                      <a:pt x="117818" y="11560"/>
                      <a:pt x="119055" y="11845"/>
                    </a:cubicBezTo>
                    <a:lnTo>
                      <a:pt x="122767" y="12416"/>
                    </a:lnTo>
                    <a:lnTo>
                      <a:pt x="126478" y="12986"/>
                    </a:lnTo>
                    <a:cubicBezTo>
                      <a:pt x="127715" y="13176"/>
                      <a:pt x="128952" y="13557"/>
                      <a:pt x="130094" y="13842"/>
                    </a:cubicBezTo>
                    <a:lnTo>
                      <a:pt x="137423" y="15648"/>
                    </a:lnTo>
                    <a:lnTo>
                      <a:pt x="144655" y="18025"/>
                    </a:lnTo>
                    <a:cubicBezTo>
                      <a:pt x="163974" y="24586"/>
                      <a:pt x="182056" y="34950"/>
                      <a:pt x="199853" y="45979"/>
                    </a:cubicBezTo>
                    <a:cubicBezTo>
                      <a:pt x="184816" y="31337"/>
                      <a:pt x="167495" y="18501"/>
                      <a:pt x="147701" y="10039"/>
                    </a:cubicBezTo>
                    <a:lnTo>
                      <a:pt x="140277" y="6901"/>
                    </a:lnTo>
                    <a:cubicBezTo>
                      <a:pt x="137708" y="6045"/>
                      <a:pt x="135138" y="5285"/>
                      <a:pt x="132474" y="4429"/>
                    </a:cubicBezTo>
                    <a:cubicBezTo>
                      <a:pt x="131141" y="4049"/>
                      <a:pt x="129904" y="3573"/>
                      <a:pt x="128572" y="3288"/>
                    </a:cubicBezTo>
                    <a:lnTo>
                      <a:pt x="124575" y="2432"/>
                    </a:lnTo>
                    <a:lnTo>
                      <a:pt x="120578" y="1577"/>
                    </a:lnTo>
                    <a:cubicBezTo>
                      <a:pt x="119245" y="1291"/>
                      <a:pt x="117913" y="1006"/>
                      <a:pt x="116485" y="911"/>
                    </a:cubicBezTo>
                    <a:cubicBezTo>
                      <a:pt x="105636" y="-705"/>
                      <a:pt x="94311" y="-135"/>
                      <a:pt x="83462" y="2337"/>
                    </a:cubicBezTo>
                    <a:cubicBezTo>
                      <a:pt x="72613" y="4809"/>
                      <a:pt x="62335" y="9373"/>
                      <a:pt x="53199" y="15458"/>
                    </a:cubicBezTo>
                    <a:cubicBezTo>
                      <a:pt x="44063" y="21543"/>
                      <a:pt x="35973" y="28960"/>
                      <a:pt x="29121" y="37327"/>
                    </a:cubicBezTo>
                    <a:cubicBezTo>
                      <a:pt x="22174" y="45599"/>
                      <a:pt x="16369" y="54631"/>
                      <a:pt x="11420" y="63949"/>
                    </a:cubicBezTo>
                    <a:cubicBezTo>
                      <a:pt x="6662" y="73457"/>
                      <a:pt x="2474" y="83250"/>
                      <a:pt x="0" y="93424"/>
                    </a:cubicBezTo>
                    <a:cubicBezTo>
                      <a:pt x="9517" y="74788"/>
                      <a:pt x="21318" y="57484"/>
                      <a:pt x="35402" y="42936"/>
                    </a:cubicBezTo>
                    <a:cubicBezTo>
                      <a:pt x="42540" y="35710"/>
                      <a:pt x="50344" y="29245"/>
                      <a:pt x="58814" y="24111"/>
                    </a:cubicBezTo>
                    <a:cubicBezTo>
                      <a:pt x="67284" y="18976"/>
                      <a:pt x="76420" y="15078"/>
                      <a:pt x="85937" y="12986"/>
                    </a:cubicBezTo>
                    <a:cubicBezTo>
                      <a:pt x="88316" y="12511"/>
                      <a:pt x="90695" y="11845"/>
                      <a:pt x="93169" y="11655"/>
                    </a:cubicBezTo>
                    <a:lnTo>
                      <a:pt x="96786" y="11180"/>
                    </a:lnTo>
                    <a:lnTo>
                      <a:pt x="98594" y="10989"/>
                    </a:lnTo>
                    <a:cubicBezTo>
                      <a:pt x="99165" y="10989"/>
                      <a:pt x="99831" y="10989"/>
                      <a:pt x="100402" y="10989"/>
                    </a:cubicBezTo>
                    <a:lnTo>
                      <a:pt x="107825" y="10799"/>
                    </a:lnTo>
                    <a:lnTo>
                      <a:pt x="115248" y="11275"/>
                    </a:lnTo>
                    <a:close/>
                  </a:path>
                </a:pathLst>
              </a:custGeom>
              <a:solidFill>
                <a:srgbClr val="E5ADAC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4" name="Freeform 238">
                <a:extLst>
                  <a:ext uri="{FF2B5EF4-FFF2-40B4-BE49-F238E27FC236}">
                    <a16:creationId xmlns:a16="http://schemas.microsoft.com/office/drawing/2014/main" id="{07D81EA8-5BD5-B1EF-4602-CB8AF55039C3}"/>
                  </a:ext>
                </a:extLst>
              </p:cNvPr>
              <p:cNvSpPr/>
              <p:nvPr/>
            </p:nvSpPr>
            <p:spPr>
              <a:xfrm>
                <a:off x="376395" y="3052812"/>
                <a:ext cx="274944" cy="345236"/>
              </a:xfrm>
              <a:custGeom>
                <a:avLst/>
                <a:gdLst>
                  <a:gd name="connsiteX0" fmla="*/ 97361 w 274944"/>
                  <a:gd name="connsiteY0" fmla="*/ 344571 h 345236"/>
                  <a:gd name="connsiteX1" fmla="*/ 97742 w 274944"/>
                  <a:gd name="connsiteY1" fmla="*/ 343430 h 345236"/>
                  <a:gd name="connsiteX2" fmla="*/ 98503 w 274944"/>
                  <a:gd name="connsiteY2" fmla="*/ 341053 h 345236"/>
                  <a:gd name="connsiteX3" fmla="*/ 100025 w 274944"/>
                  <a:gd name="connsiteY3" fmla="*/ 336394 h 345236"/>
                  <a:gd name="connsiteX4" fmla="*/ 103642 w 274944"/>
                  <a:gd name="connsiteY4" fmla="*/ 327361 h 345236"/>
                  <a:gd name="connsiteX5" fmla="*/ 113254 w 274944"/>
                  <a:gd name="connsiteY5" fmla="*/ 310912 h 345236"/>
                  <a:gd name="connsiteX6" fmla="*/ 139615 w 274944"/>
                  <a:gd name="connsiteY6" fmla="*/ 284290 h 345236"/>
                  <a:gd name="connsiteX7" fmla="*/ 171782 w 274944"/>
                  <a:gd name="connsiteY7" fmla="*/ 264703 h 345236"/>
                  <a:gd name="connsiteX8" fmla="*/ 205471 w 274944"/>
                  <a:gd name="connsiteY8" fmla="*/ 239792 h 345236"/>
                  <a:gd name="connsiteX9" fmla="*/ 218700 w 274944"/>
                  <a:gd name="connsiteY9" fmla="*/ 223439 h 345236"/>
                  <a:gd name="connsiteX10" fmla="*/ 228788 w 274944"/>
                  <a:gd name="connsiteY10" fmla="*/ 204993 h 345236"/>
                  <a:gd name="connsiteX11" fmla="*/ 230786 w 274944"/>
                  <a:gd name="connsiteY11" fmla="*/ 200144 h 345236"/>
                  <a:gd name="connsiteX12" fmla="*/ 232594 w 274944"/>
                  <a:gd name="connsiteY12" fmla="*/ 195200 h 345236"/>
                  <a:gd name="connsiteX13" fmla="*/ 235545 w 274944"/>
                  <a:gd name="connsiteY13" fmla="*/ 185406 h 345236"/>
                  <a:gd name="connsiteX14" fmla="*/ 241159 w 274944"/>
                  <a:gd name="connsiteY14" fmla="*/ 167056 h 345236"/>
                  <a:gd name="connsiteX15" fmla="*/ 274944 w 274944"/>
                  <a:gd name="connsiteY15" fmla="*/ 97362 h 345236"/>
                  <a:gd name="connsiteX16" fmla="*/ 228407 w 274944"/>
                  <a:gd name="connsiteY16" fmla="*/ 162017 h 345236"/>
                  <a:gd name="connsiteX17" fmla="*/ 220889 w 274944"/>
                  <a:gd name="connsiteY17" fmla="*/ 180748 h 345236"/>
                  <a:gd name="connsiteX18" fmla="*/ 217558 w 274944"/>
                  <a:gd name="connsiteY18" fmla="*/ 189590 h 345236"/>
                  <a:gd name="connsiteX19" fmla="*/ 215750 w 274944"/>
                  <a:gd name="connsiteY19" fmla="*/ 193773 h 345236"/>
                  <a:gd name="connsiteX20" fmla="*/ 213751 w 274944"/>
                  <a:gd name="connsiteY20" fmla="*/ 197862 h 345236"/>
                  <a:gd name="connsiteX21" fmla="*/ 192814 w 274944"/>
                  <a:gd name="connsiteY21" fmla="*/ 227622 h 345236"/>
                  <a:gd name="connsiteX22" fmla="*/ 179205 w 274944"/>
                  <a:gd name="connsiteY22" fmla="*/ 239792 h 345236"/>
                  <a:gd name="connsiteX23" fmla="*/ 163978 w 274944"/>
                  <a:gd name="connsiteY23" fmla="*/ 249871 h 345236"/>
                  <a:gd name="connsiteX24" fmla="*/ 142946 w 274944"/>
                  <a:gd name="connsiteY24" fmla="*/ 263372 h 345236"/>
                  <a:gd name="connsiteX25" fmla="*/ 132287 w 274944"/>
                  <a:gd name="connsiteY25" fmla="*/ 232281 h 345236"/>
                  <a:gd name="connsiteX26" fmla="*/ 101929 w 274944"/>
                  <a:gd name="connsiteY26" fmla="*/ 194344 h 345236"/>
                  <a:gd name="connsiteX27" fmla="*/ 97266 w 274944"/>
                  <a:gd name="connsiteY27" fmla="*/ 190446 h 345236"/>
                  <a:gd name="connsiteX28" fmla="*/ 92412 w 274944"/>
                  <a:gd name="connsiteY28" fmla="*/ 186833 h 345236"/>
                  <a:gd name="connsiteX29" fmla="*/ 90033 w 274944"/>
                  <a:gd name="connsiteY29" fmla="*/ 185026 h 345236"/>
                  <a:gd name="connsiteX30" fmla="*/ 87559 w 274944"/>
                  <a:gd name="connsiteY30" fmla="*/ 183410 h 345236"/>
                  <a:gd name="connsiteX31" fmla="*/ 82515 w 274944"/>
                  <a:gd name="connsiteY31" fmla="*/ 180082 h 345236"/>
                  <a:gd name="connsiteX32" fmla="*/ 61482 w 274944"/>
                  <a:gd name="connsiteY32" fmla="*/ 168958 h 345236"/>
                  <a:gd name="connsiteX33" fmla="*/ 56058 w 274944"/>
                  <a:gd name="connsiteY33" fmla="*/ 166581 h 345236"/>
                  <a:gd name="connsiteX34" fmla="*/ 50824 w 274944"/>
                  <a:gd name="connsiteY34" fmla="*/ 164299 h 345236"/>
                  <a:gd name="connsiteX35" fmla="*/ 45970 w 274944"/>
                  <a:gd name="connsiteY35" fmla="*/ 162017 h 345236"/>
                  <a:gd name="connsiteX36" fmla="*/ 44733 w 274944"/>
                  <a:gd name="connsiteY36" fmla="*/ 161446 h 345236"/>
                  <a:gd name="connsiteX37" fmla="*/ 43591 w 274944"/>
                  <a:gd name="connsiteY37" fmla="*/ 160781 h 345236"/>
                  <a:gd name="connsiteX38" fmla="*/ 41307 w 274944"/>
                  <a:gd name="connsiteY38" fmla="*/ 159354 h 345236"/>
                  <a:gd name="connsiteX39" fmla="*/ 39023 w 274944"/>
                  <a:gd name="connsiteY39" fmla="*/ 157928 h 345236"/>
                  <a:gd name="connsiteX40" fmla="*/ 37881 w 274944"/>
                  <a:gd name="connsiteY40" fmla="*/ 157263 h 345236"/>
                  <a:gd name="connsiteX41" fmla="*/ 36834 w 274944"/>
                  <a:gd name="connsiteY41" fmla="*/ 156407 h 345236"/>
                  <a:gd name="connsiteX42" fmla="*/ 32551 w 274944"/>
                  <a:gd name="connsiteY42" fmla="*/ 153079 h 345236"/>
                  <a:gd name="connsiteX43" fmla="*/ 30553 w 274944"/>
                  <a:gd name="connsiteY43" fmla="*/ 151273 h 345236"/>
                  <a:gd name="connsiteX44" fmla="*/ 28650 w 274944"/>
                  <a:gd name="connsiteY44" fmla="*/ 149371 h 345236"/>
                  <a:gd name="connsiteX45" fmla="*/ 24843 w 274944"/>
                  <a:gd name="connsiteY45" fmla="*/ 145473 h 345236"/>
                  <a:gd name="connsiteX46" fmla="*/ 21321 w 274944"/>
                  <a:gd name="connsiteY46" fmla="*/ 141289 h 345236"/>
                  <a:gd name="connsiteX47" fmla="*/ 18276 w 274944"/>
                  <a:gd name="connsiteY47" fmla="*/ 136820 h 345236"/>
                  <a:gd name="connsiteX48" fmla="*/ 16754 w 274944"/>
                  <a:gd name="connsiteY48" fmla="*/ 134539 h 345236"/>
                  <a:gd name="connsiteX49" fmla="*/ 15421 w 274944"/>
                  <a:gd name="connsiteY49" fmla="*/ 132162 h 345236"/>
                  <a:gd name="connsiteX50" fmla="*/ 12852 w 274944"/>
                  <a:gd name="connsiteY50" fmla="*/ 127312 h 345236"/>
                  <a:gd name="connsiteX51" fmla="*/ 10853 w 274944"/>
                  <a:gd name="connsiteY51" fmla="*/ 122178 h 345236"/>
                  <a:gd name="connsiteX52" fmla="*/ 9901 w 274944"/>
                  <a:gd name="connsiteY52" fmla="*/ 119611 h 345236"/>
                  <a:gd name="connsiteX53" fmla="*/ 9140 w 274944"/>
                  <a:gd name="connsiteY53" fmla="*/ 116949 h 345236"/>
                  <a:gd name="connsiteX54" fmla="*/ 7712 w 274944"/>
                  <a:gd name="connsiteY54" fmla="*/ 111624 h 345236"/>
                  <a:gd name="connsiteX55" fmla="*/ 6761 w 274944"/>
                  <a:gd name="connsiteY55" fmla="*/ 106205 h 345236"/>
                  <a:gd name="connsiteX56" fmla="*/ 6951 w 274944"/>
                  <a:gd name="connsiteY56" fmla="*/ 84146 h 345236"/>
                  <a:gd name="connsiteX57" fmla="*/ 9425 w 274944"/>
                  <a:gd name="connsiteY57" fmla="*/ 73307 h 345236"/>
                  <a:gd name="connsiteX58" fmla="*/ 11329 w 274944"/>
                  <a:gd name="connsiteY58" fmla="*/ 68077 h 345236"/>
                  <a:gd name="connsiteX59" fmla="*/ 13518 w 274944"/>
                  <a:gd name="connsiteY59" fmla="*/ 62943 h 345236"/>
                  <a:gd name="connsiteX60" fmla="*/ 16087 w 274944"/>
                  <a:gd name="connsiteY60" fmla="*/ 57999 h 345236"/>
                  <a:gd name="connsiteX61" fmla="*/ 19037 w 274944"/>
                  <a:gd name="connsiteY61" fmla="*/ 53150 h 345236"/>
                  <a:gd name="connsiteX62" fmla="*/ 25509 w 274944"/>
                  <a:gd name="connsiteY62" fmla="*/ 43832 h 345236"/>
                  <a:gd name="connsiteX63" fmla="*/ 40831 w 274944"/>
                  <a:gd name="connsiteY63" fmla="*/ 26813 h 345236"/>
                  <a:gd name="connsiteX64" fmla="*/ 78042 w 274944"/>
                  <a:gd name="connsiteY64" fmla="*/ 0 h 345236"/>
                  <a:gd name="connsiteX65" fmla="*/ 39404 w 274944"/>
                  <a:gd name="connsiteY65" fmla="*/ 25196 h 345236"/>
                  <a:gd name="connsiteX66" fmla="*/ 23035 w 274944"/>
                  <a:gd name="connsiteY66" fmla="*/ 41740 h 345236"/>
                  <a:gd name="connsiteX67" fmla="*/ 15897 w 274944"/>
                  <a:gd name="connsiteY67" fmla="*/ 50963 h 345236"/>
                  <a:gd name="connsiteX68" fmla="*/ 12566 w 274944"/>
                  <a:gd name="connsiteY68" fmla="*/ 55812 h 345236"/>
                  <a:gd name="connsiteX69" fmla="*/ 9616 w 274944"/>
                  <a:gd name="connsiteY69" fmla="*/ 60946 h 345236"/>
                  <a:gd name="connsiteX70" fmla="*/ 7046 w 274944"/>
                  <a:gd name="connsiteY70" fmla="*/ 66271 h 345236"/>
                  <a:gd name="connsiteX71" fmla="*/ 4762 w 274944"/>
                  <a:gd name="connsiteY71" fmla="*/ 71786 h 345236"/>
                  <a:gd name="connsiteX72" fmla="*/ 1622 w 274944"/>
                  <a:gd name="connsiteY72" fmla="*/ 83290 h 345236"/>
                  <a:gd name="connsiteX73" fmla="*/ 289 w 274944"/>
                  <a:gd name="connsiteY73" fmla="*/ 107060 h 345236"/>
                  <a:gd name="connsiteX74" fmla="*/ 1051 w 274944"/>
                  <a:gd name="connsiteY74" fmla="*/ 113050 h 345236"/>
                  <a:gd name="connsiteX75" fmla="*/ 2288 w 274944"/>
                  <a:gd name="connsiteY75" fmla="*/ 118945 h 345236"/>
                  <a:gd name="connsiteX76" fmla="*/ 2954 w 274944"/>
                  <a:gd name="connsiteY76" fmla="*/ 121893 h 345236"/>
                  <a:gd name="connsiteX77" fmla="*/ 3906 w 274944"/>
                  <a:gd name="connsiteY77" fmla="*/ 124745 h 345236"/>
                  <a:gd name="connsiteX78" fmla="*/ 5904 w 274944"/>
                  <a:gd name="connsiteY78" fmla="*/ 130450 h 345236"/>
                  <a:gd name="connsiteX79" fmla="*/ 8474 w 274944"/>
                  <a:gd name="connsiteY79" fmla="*/ 135965 h 345236"/>
                  <a:gd name="connsiteX80" fmla="*/ 9806 w 274944"/>
                  <a:gd name="connsiteY80" fmla="*/ 138722 h 345236"/>
                  <a:gd name="connsiteX81" fmla="*/ 11329 w 274944"/>
                  <a:gd name="connsiteY81" fmla="*/ 141289 h 345236"/>
                  <a:gd name="connsiteX82" fmla="*/ 14565 w 274944"/>
                  <a:gd name="connsiteY82" fmla="*/ 146424 h 345236"/>
                  <a:gd name="connsiteX83" fmla="*/ 18181 w 274944"/>
                  <a:gd name="connsiteY83" fmla="*/ 151273 h 345236"/>
                  <a:gd name="connsiteX84" fmla="*/ 22178 w 274944"/>
                  <a:gd name="connsiteY84" fmla="*/ 155836 h 345236"/>
                  <a:gd name="connsiteX85" fmla="*/ 24272 w 274944"/>
                  <a:gd name="connsiteY85" fmla="*/ 158023 h 345236"/>
                  <a:gd name="connsiteX86" fmla="*/ 26461 w 274944"/>
                  <a:gd name="connsiteY86" fmla="*/ 160115 h 345236"/>
                  <a:gd name="connsiteX87" fmla="*/ 31124 w 274944"/>
                  <a:gd name="connsiteY87" fmla="*/ 164108 h 345236"/>
                  <a:gd name="connsiteX88" fmla="*/ 32266 w 274944"/>
                  <a:gd name="connsiteY88" fmla="*/ 165059 h 345236"/>
                  <a:gd name="connsiteX89" fmla="*/ 33503 w 274944"/>
                  <a:gd name="connsiteY89" fmla="*/ 165915 h 345236"/>
                  <a:gd name="connsiteX90" fmla="*/ 36073 w 274944"/>
                  <a:gd name="connsiteY90" fmla="*/ 167626 h 345236"/>
                  <a:gd name="connsiteX91" fmla="*/ 38642 w 274944"/>
                  <a:gd name="connsiteY91" fmla="*/ 169338 h 345236"/>
                  <a:gd name="connsiteX92" fmla="*/ 39879 w 274944"/>
                  <a:gd name="connsiteY92" fmla="*/ 170194 h 345236"/>
                  <a:gd name="connsiteX93" fmla="*/ 41212 w 274944"/>
                  <a:gd name="connsiteY93" fmla="*/ 170954 h 345236"/>
                  <a:gd name="connsiteX94" fmla="*/ 46636 w 274944"/>
                  <a:gd name="connsiteY94" fmla="*/ 173807 h 345236"/>
                  <a:gd name="connsiteX95" fmla="*/ 51871 w 274944"/>
                  <a:gd name="connsiteY95" fmla="*/ 176374 h 345236"/>
                  <a:gd name="connsiteX96" fmla="*/ 56914 w 274944"/>
                  <a:gd name="connsiteY96" fmla="*/ 178846 h 345236"/>
                  <a:gd name="connsiteX97" fmla="*/ 76138 w 274944"/>
                  <a:gd name="connsiteY97" fmla="*/ 190256 h 345236"/>
                  <a:gd name="connsiteX98" fmla="*/ 80611 w 274944"/>
                  <a:gd name="connsiteY98" fmla="*/ 193488 h 345236"/>
                  <a:gd name="connsiteX99" fmla="*/ 82895 w 274944"/>
                  <a:gd name="connsiteY99" fmla="*/ 195105 h 345236"/>
                  <a:gd name="connsiteX100" fmla="*/ 85084 w 274944"/>
                  <a:gd name="connsiteY100" fmla="*/ 196816 h 345236"/>
                  <a:gd name="connsiteX101" fmla="*/ 89367 w 274944"/>
                  <a:gd name="connsiteY101" fmla="*/ 200334 h 345236"/>
                  <a:gd name="connsiteX102" fmla="*/ 93364 w 274944"/>
                  <a:gd name="connsiteY102" fmla="*/ 204042 h 345236"/>
                  <a:gd name="connsiteX103" fmla="*/ 118678 w 274944"/>
                  <a:gd name="connsiteY103" fmla="*/ 238842 h 345236"/>
                  <a:gd name="connsiteX104" fmla="*/ 127624 w 274944"/>
                  <a:gd name="connsiteY104" fmla="*/ 276588 h 345236"/>
                  <a:gd name="connsiteX105" fmla="*/ 106021 w 274944"/>
                  <a:gd name="connsiteY105" fmla="*/ 306158 h 345236"/>
                  <a:gd name="connsiteX106" fmla="*/ 99169 w 274944"/>
                  <a:gd name="connsiteY106" fmla="*/ 325365 h 345236"/>
                  <a:gd name="connsiteX107" fmla="*/ 97551 w 274944"/>
                  <a:gd name="connsiteY107" fmla="*/ 335348 h 345236"/>
                  <a:gd name="connsiteX108" fmla="*/ 97266 w 274944"/>
                  <a:gd name="connsiteY108" fmla="*/ 340387 h 345236"/>
                  <a:gd name="connsiteX109" fmla="*/ 97266 w 274944"/>
                  <a:gd name="connsiteY109" fmla="*/ 342859 h 345236"/>
                  <a:gd name="connsiteX110" fmla="*/ 97170 w 274944"/>
                  <a:gd name="connsiteY110" fmla="*/ 344095 h 345236"/>
                  <a:gd name="connsiteX111" fmla="*/ 96885 w 274944"/>
                  <a:gd name="connsiteY111" fmla="*/ 345236 h 345236"/>
                  <a:gd name="connsiteX112" fmla="*/ 97551 w 274944"/>
                  <a:gd name="connsiteY112" fmla="*/ 344190 h 345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</a:cxnLst>
                <a:rect l="l" t="t" r="r" b="b"/>
                <a:pathLst>
                  <a:path w="274944" h="345236">
                    <a:moveTo>
                      <a:pt x="97361" y="344571"/>
                    </a:moveTo>
                    <a:lnTo>
                      <a:pt x="97742" y="343430"/>
                    </a:lnTo>
                    <a:lnTo>
                      <a:pt x="98503" y="341053"/>
                    </a:lnTo>
                    <a:cubicBezTo>
                      <a:pt x="98978" y="339436"/>
                      <a:pt x="99455" y="337915"/>
                      <a:pt x="100025" y="336394"/>
                    </a:cubicBezTo>
                    <a:cubicBezTo>
                      <a:pt x="101072" y="333351"/>
                      <a:pt x="102309" y="330309"/>
                      <a:pt x="103642" y="327361"/>
                    </a:cubicBezTo>
                    <a:cubicBezTo>
                      <a:pt x="106402" y="321561"/>
                      <a:pt x="109542" y="316047"/>
                      <a:pt x="113254" y="310912"/>
                    </a:cubicBezTo>
                    <a:cubicBezTo>
                      <a:pt x="120582" y="300644"/>
                      <a:pt x="129623" y="291896"/>
                      <a:pt x="139615" y="284290"/>
                    </a:cubicBezTo>
                    <a:cubicBezTo>
                      <a:pt x="149608" y="276683"/>
                      <a:pt x="160457" y="270313"/>
                      <a:pt x="171782" y="264703"/>
                    </a:cubicBezTo>
                    <a:cubicBezTo>
                      <a:pt x="184249" y="258428"/>
                      <a:pt x="195860" y="250061"/>
                      <a:pt x="205471" y="239792"/>
                    </a:cubicBezTo>
                    <a:cubicBezTo>
                      <a:pt x="210325" y="234658"/>
                      <a:pt x="214798" y="229238"/>
                      <a:pt x="218700" y="223439"/>
                    </a:cubicBezTo>
                    <a:cubicBezTo>
                      <a:pt x="222507" y="217544"/>
                      <a:pt x="226028" y="211458"/>
                      <a:pt x="228788" y="204993"/>
                    </a:cubicBezTo>
                    <a:lnTo>
                      <a:pt x="230786" y="200144"/>
                    </a:lnTo>
                    <a:lnTo>
                      <a:pt x="232594" y="195200"/>
                    </a:lnTo>
                    <a:cubicBezTo>
                      <a:pt x="233736" y="191967"/>
                      <a:pt x="234688" y="188354"/>
                      <a:pt x="235545" y="185406"/>
                    </a:cubicBezTo>
                    <a:cubicBezTo>
                      <a:pt x="237258" y="179226"/>
                      <a:pt x="239161" y="173141"/>
                      <a:pt x="241159" y="167056"/>
                    </a:cubicBezTo>
                    <a:cubicBezTo>
                      <a:pt x="249344" y="142810"/>
                      <a:pt x="260384" y="119421"/>
                      <a:pt x="274944" y="97362"/>
                    </a:cubicBezTo>
                    <a:cubicBezTo>
                      <a:pt x="254769" y="114667"/>
                      <a:pt x="239446" y="137581"/>
                      <a:pt x="228407" y="162017"/>
                    </a:cubicBezTo>
                    <a:cubicBezTo>
                      <a:pt x="225647" y="168197"/>
                      <a:pt x="223078" y="174377"/>
                      <a:pt x="220889" y="180748"/>
                    </a:cubicBezTo>
                    <a:cubicBezTo>
                      <a:pt x="219747" y="184075"/>
                      <a:pt x="218700" y="186738"/>
                      <a:pt x="217558" y="189590"/>
                    </a:cubicBezTo>
                    <a:lnTo>
                      <a:pt x="215750" y="193773"/>
                    </a:lnTo>
                    <a:lnTo>
                      <a:pt x="213751" y="197862"/>
                    </a:lnTo>
                    <a:cubicBezTo>
                      <a:pt x="208327" y="208796"/>
                      <a:pt x="201284" y="218875"/>
                      <a:pt x="192814" y="227622"/>
                    </a:cubicBezTo>
                    <a:cubicBezTo>
                      <a:pt x="188627" y="232091"/>
                      <a:pt x="184059" y="236179"/>
                      <a:pt x="179205" y="239792"/>
                    </a:cubicBezTo>
                    <a:cubicBezTo>
                      <a:pt x="174352" y="243500"/>
                      <a:pt x="169308" y="246923"/>
                      <a:pt x="163978" y="249871"/>
                    </a:cubicBezTo>
                    <a:cubicBezTo>
                      <a:pt x="156746" y="253864"/>
                      <a:pt x="149608" y="258333"/>
                      <a:pt x="142946" y="263372"/>
                    </a:cubicBezTo>
                    <a:cubicBezTo>
                      <a:pt x="140853" y="252628"/>
                      <a:pt x="137331" y="242074"/>
                      <a:pt x="132287" y="232281"/>
                    </a:cubicBezTo>
                    <a:cubicBezTo>
                      <a:pt x="124769" y="217639"/>
                      <a:pt x="114301" y="204613"/>
                      <a:pt x="101929" y="194344"/>
                    </a:cubicBezTo>
                    <a:lnTo>
                      <a:pt x="97266" y="190446"/>
                    </a:lnTo>
                    <a:lnTo>
                      <a:pt x="92412" y="186833"/>
                    </a:lnTo>
                    <a:lnTo>
                      <a:pt x="90033" y="185026"/>
                    </a:lnTo>
                    <a:lnTo>
                      <a:pt x="87559" y="183410"/>
                    </a:lnTo>
                    <a:lnTo>
                      <a:pt x="82515" y="180082"/>
                    </a:lnTo>
                    <a:cubicBezTo>
                      <a:pt x="75663" y="175994"/>
                      <a:pt x="68715" y="172095"/>
                      <a:pt x="61482" y="168958"/>
                    </a:cubicBezTo>
                    <a:cubicBezTo>
                      <a:pt x="59674" y="168102"/>
                      <a:pt x="57866" y="167341"/>
                      <a:pt x="56058" y="166581"/>
                    </a:cubicBezTo>
                    <a:cubicBezTo>
                      <a:pt x="54250" y="165820"/>
                      <a:pt x="52346" y="165059"/>
                      <a:pt x="50824" y="164299"/>
                    </a:cubicBezTo>
                    <a:lnTo>
                      <a:pt x="45970" y="162017"/>
                    </a:lnTo>
                    <a:lnTo>
                      <a:pt x="44733" y="161446"/>
                    </a:lnTo>
                    <a:lnTo>
                      <a:pt x="43591" y="160781"/>
                    </a:lnTo>
                    <a:lnTo>
                      <a:pt x="41307" y="159354"/>
                    </a:lnTo>
                    <a:lnTo>
                      <a:pt x="39023" y="157928"/>
                    </a:lnTo>
                    <a:lnTo>
                      <a:pt x="37881" y="157263"/>
                    </a:lnTo>
                    <a:lnTo>
                      <a:pt x="36834" y="156407"/>
                    </a:lnTo>
                    <a:lnTo>
                      <a:pt x="32551" y="153079"/>
                    </a:lnTo>
                    <a:cubicBezTo>
                      <a:pt x="31790" y="152509"/>
                      <a:pt x="31124" y="151938"/>
                      <a:pt x="30553" y="151273"/>
                    </a:cubicBezTo>
                    <a:lnTo>
                      <a:pt x="28650" y="149371"/>
                    </a:lnTo>
                    <a:cubicBezTo>
                      <a:pt x="27412" y="148040"/>
                      <a:pt x="25985" y="146899"/>
                      <a:pt x="24843" y="145473"/>
                    </a:cubicBezTo>
                    <a:lnTo>
                      <a:pt x="21321" y="141289"/>
                    </a:lnTo>
                    <a:cubicBezTo>
                      <a:pt x="20179" y="139863"/>
                      <a:pt x="19323" y="138247"/>
                      <a:pt x="18276" y="136820"/>
                    </a:cubicBezTo>
                    <a:lnTo>
                      <a:pt x="16754" y="134539"/>
                    </a:lnTo>
                    <a:cubicBezTo>
                      <a:pt x="16278" y="133778"/>
                      <a:pt x="15897" y="132922"/>
                      <a:pt x="15421" y="132162"/>
                    </a:cubicBezTo>
                    <a:lnTo>
                      <a:pt x="12852" y="127312"/>
                    </a:lnTo>
                    <a:lnTo>
                      <a:pt x="10853" y="122178"/>
                    </a:lnTo>
                    <a:cubicBezTo>
                      <a:pt x="10568" y="121322"/>
                      <a:pt x="10187" y="120467"/>
                      <a:pt x="9901" y="119611"/>
                    </a:cubicBezTo>
                    <a:lnTo>
                      <a:pt x="9140" y="116949"/>
                    </a:lnTo>
                    <a:cubicBezTo>
                      <a:pt x="8664" y="115142"/>
                      <a:pt x="8093" y="113431"/>
                      <a:pt x="7712" y="111624"/>
                    </a:cubicBezTo>
                    <a:lnTo>
                      <a:pt x="6761" y="106205"/>
                    </a:lnTo>
                    <a:cubicBezTo>
                      <a:pt x="5809" y="98883"/>
                      <a:pt x="5619" y="91467"/>
                      <a:pt x="6951" y="84146"/>
                    </a:cubicBezTo>
                    <a:cubicBezTo>
                      <a:pt x="7332" y="80438"/>
                      <a:pt x="8474" y="76920"/>
                      <a:pt x="9425" y="73307"/>
                    </a:cubicBezTo>
                    <a:cubicBezTo>
                      <a:pt x="9901" y="71500"/>
                      <a:pt x="10758" y="69789"/>
                      <a:pt x="11329" y="68077"/>
                    </a:cubicBezTo>
                    <a:cubicBezTo>
                      <a:pt x="11995" y="66366"/>
                      <a:pt x="12566" y="64559"/>
                      <a:pt x="13518" y="62943"/>
                    </a:cubicBezTo>
                    <a:lnTo>
                      <a:pt x="16087" y="57999"/>
                    </a:lnTo>
                    <a:cubicBezTo>
                      <a:pt x="16944" y="56287"/>
                      <a:pt x="18086" y="54766"/>
                      <a:pt x="19037" y="53150"/>
                    </a:cubicBezTo>
                    <a:cubicBezTo>
                      <a:pt x="21036" y="49917"/>
                      <a:pt x="23320" y="46875"/>
                      <a:pt x="25509" y="43832"/>
                    </a:cubicBezTo>
                    <a:cubicBezTo>
                      <a:pt x="30172" y="37842"/>
                      <a:pt x="35311" y="32137"/>
                      <a:pt x="40831" y="26813"/>
                    </a:cubicBezTo>
                    <a:cubicBezTo>
                      <a:pt x="51965" y="16354"/>
                      <a:pt x="64338" y="7036"/>
                      <a:pt x="78042" y="0"/>
                    </a:cubicBezTo>
                    <a:cubicBezTo>
                      <a:pt x="64052" y="6370"/>
                      <a:pt x="51109" y="15118"/>
                      <a:pt x="39404" y="25196"/>
                    </a:cubicBezTo>
                    <a:cubicBezTo>
                      <a:pt x="33598" y="30331"/>
                      <a:pt x="28174" y="35845"/>
                      <a:pt x="23035" y="41740"/>
                    </a:cubicBezTo>
                    <a:cubicBezTo>
                      <a:pt x="20655" y="44783"/>
                      <a:pt x="18086" y="47730"/>
                      <a:pt x="15897" y="50963"/>
                    </a:cubicBezTo>
                    <a:cubicBezTo>
                      <a:pt x="14850" y="52579"/>
                      <a:pt x="13518" y="54101"/>
                      <a:pt x="12566" y="55812"/>
                    </a:cubicBezTo>
                    <a:lnTo>
                      <a:pt x="9616" y="60946"/>
                    </a:lnTo>
                    <a:cubicBezTo>
                      <a:pt x="8569" y="62658"/>
                      <a:pt x="7808" y="64464"/>
                      <a:pt x="7046" y="66271"/>
                    </a:cubicBezTo>
                    <a:cubicBezTo>
                      <a:pt x="6285" y="68077"/>
                      <a:pt x="5333" y="69884"/>
                      <a:pt x="4762" y="71786"/>
                    </a:cubicBezTo>
                    <a:cubicBezTo>
                      <a:pt x="3620" y="75589"/>
                      <a:pt x="2193" y="79297"/>
                      <a:pt x="1622" y="83290"/>
                    </a:cubicBezTo>
                    <a:cubicBezTo>
                      <a:pt x="-91" y="91087"/>
                      <a:pt x="-282" y="99169"/>
                      <a:pt x="289" y="107060"/>
                    </a:cubicBezTo>
                    <a:lnTo>
                      <a:pt x="1051" y="113050"/>
                    </a:lnTo>
                    <a:cubicBezTo>
                      <a:pt x="1336" y="115047"/>
                      <a:pt x="1907" y="116949"/>
                      <a:pt x="2288" y="118945"/>
                    </a:cubicBezTo>
                    <a:lnTo>
                      <a:pt x="2954" y="121893"/>
                    </a:lnTo>
                    <a:cubicBezTo>
                      <a:pt x="3240" y="122844"/>
                      <a:pt x="3620" y="123794"/>
                      <a:pt x="3906" y="124745"/>
                    </a:cubicBezTo>
                    <a:lnTo>
                      <a:pt x="5904" y="130450"/>
                    </a:lnTo>
                    <a:lnTo>
                      <a:pt x="8474" y="135965"/>
                    </a:lnTo>
                    <a:cubicBezTo>
                      <a:pt x="8950" y="136916"/>
                      <a:pt x="9235" y="137866"/>
                      <a:pt x="9806" y="138722"/>
                    </a:cubicBezTo>
                    <a:lnTo>
                      <a:pt x="11329" y="141289"/>
                    </a:lnTo>
                    <a:cubicBezTo>
                      <a:pt x="12376" y="143001"/>
                      <a:pt x="13327" y="144807"/>
                      <a:pt x="14565" y="146424"/>
                    </a:cubicBezTo>
                    <a:lnTo>
                      <a:pt x="18181" y="151273"/>
                    </a:lnTo>
                    <a:cubicBezTo>
                      <a:pt x="19323" y="152984"/>
                      <a:pt x="20846" y="154315"/>
                      <a:pt x="22178" y="155836"/>
                    </a:cubicBezTo>
                    <a:lnTo>
                      <a:pt x="24272" y="158023"/>
                    </a:lnTo>
                    <a:cubicBezTo>
                      <a:pt x="24938" y="158784"/>
                      <a:pt x="25699" y="159545"/>
                      <a:pt x="26461" y="160115"/>
                    </a:cubicBezTo>
                    <a:lnTo>
                      <a:pt x="31124" y="164108"/>
                    </a:lnTo>
                    <a:lnTo>
                      <a:pt x="32266" y="165059"/>
                    </a:lnTo>
                    <a:lnTo>
                      <a:pt x="33503" y="165915"/>
                    </a:lnTo>
                    <a:lnTo>
                      <a:pt x="36073" y="167626"/>
                    </a:lnTo>
                    <a:lnTo>
                      <a:pt x="38642" y="169338"/>
                    </a:lnTo>
                    <a:lnTo>
                      <a:pt x="39879" y="170194"/>
                    </a:lnTo>
                    <a:lnTo>
                      <a:pt x="41212" y="170954"/>
                    </a:lnTo>
                    <a:lnTo>
                      <a:pt x="46636" y="173807"/>
                    </a:lnTo>
                    <a:cubicBezTo>
                      <a:pt x="48540" y="174853"/>
                      <a:pt x="50062" y="175518"/>
                      <a:pt x="51871" y="176374"/>
                    </a:cubicBezTo>
                    <a:cubicBezTo>
                      <a:pt x="53583" y="177230"/>
                      <a:pt x="55296" y="177990"/>
                      <a:pt x="56914" y="178846"/>
                    </a:cubicBezTo>
                    <a:cubicBezTo>
                      <a:pt x="63576" y="182174"/>
                      <a:pt x="69952" y="186167"/>
                      <a:pt x="76138" y="190256"/>
                    </a:cubicBezTo>
                    <a:lnTo>
                      <a:pt x="80611" y="193488"/>
                    </a:lnTo>
                    <a:lnTo>
                      <a:pt x="82895" y="195105"/>
                    </a:lnTo>
                    <a:lnTo>
                      <a:pt x="85084" y="196816"/>
                    </a:lnTo>
                    <a:lnTo>
                      <a:pt x="89367" y="200334"/>
                    </a:lnTo>
                    <a:lnTo>
                      <a:pt x="93364" y="204042"/>
                    </a:lnTo>
                    <a:cubicBezTo>
                      <a:pt x="104118" y="213930"/>
                      <a:pt x="112778" y="225911"/>
                      <a:pt x="118678" y="238842"/>
                    </a:cubicBezTo>
                    <a:cubicBezTo>
                      <a:pt x="124103" y="250727"/>
                      <a:pt x="127053" y="263562"/>
                      <a:pt x="127624" y="276588"/>
                    </a:cubicBezTo>
                    <a:cubicBezTo>
                      <a:pt x="118964" y="285241"/>
                      <a:pt x="111351" y="295129"/>
                      <a:pt x="106021" y="306158"/>
                    </a:cubicBezTo>
                    <a:cubicBezTo>
                      <a:pt x="102976" y="312339"/>
                      <a:pt x="100692" y="318804"/>
                      <a:pt x="99169" y="325365"/>
                    </a:cubicBezTo>
                    <a:cubicBezTo>
                      <a:pt x="98408" y="328692"/>
                      <a:pt x="97932" y="332020"/>
                      <a:pt x="97551" y="335348"/>
                    </a:cubicBezTo>
                    <a:cubicBezTo>
                      <a:pt x="97361" y="337059"/>
                      <a:pt x="97266" y="338676"/>
                      <a:pt x="97266" y="340387"/>
                    </a:cubicBezTo>
                    <a:lnTo>
                      <a:pt x="97266" y="342859"/>
                    </a:lnTo>
                    <a:cubicBezTo>
                      <a:pt x="97266" y="342859"/>
                      <a:pt x="97170" y="344095"/>
                      <a:pt x="97170" y="344095"/>
                    </a:cubicBezTo>
                    <a:cubicBezTo>
                      <a:pt x="97170" y="344476"/>
                      <a:pt x="97170" y="344951"/>
                      <a:pt x="96885" y="345236"/>
                    </a:cubicBezTo>
                    <a:cubicBezTo>
                      <a:pt x="97361" y="345141"/>
                      <a:pt x="97361" y="344571"/>
                      <a:pt x="97551" y="344190"/>
                    </a:cubicBezTo>
                    <a:close/>
                  </a:path>
                </a:pathLst>
              </a:custGeom>
              <a:solidFill>
                <a:srgbClr val="E5ADAC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5" name="Freeform 160">
            <a:extLst>
              <a:ext uri="{FF2B5EF4-FFF2-40B4-BE49-F238E27FC236}">
                <a16:creationId xmlns:a16="http://schemas.microsoft.com/office/drawing/2014/main" id="{173AEFA6-B302-BC73-CBBC-87A04B70551F}"/>
              </a:ext>
            </a:extLst>
          </p:cNvPr>
          <p:cNvSpPr/>
          <p:nvPr/>
        </p:nvSpPr>
        <p:spPr>
          <a:xfrm flipH="1">
            <a:off x="6505888" y="2838696"/>
            <a:ext cx="54071" cy="187363"/>
          </a:xfrm>
          <a:custGeom>
            <a:avLst/>
            <a:gdLst>
              <a:gd name="connsiteX0" fmla="*/ 12657 w 64619"/>
              <a:gd name="connsiteY0" fmla="*/ 220491 h 223913"/>
              <a:gd name="connsiteX1" fmla="*/ 12181 w 64619"/>
              <a:gd name="connsiteY1" fmla="*/ 164108 h 223913"/>
              <a:gd name="connsiteX2" fmla="*/ 28075 w 64619"/>
              <a:gd name="connsiteY2" fmla="*/ 69694 h 223913"/>
              <a:gd name="connsiteX3" fmla="*/ 28075 w 64619"/>
              <a:gd name="connsiteY3" fmla="*/ 69694 h 223913"/>
              <a:gd name="connsiteX4" fmla="*/ 56435 w 64619"/>
              <a:gd name="connsiteY4" fmla="*/ 12551 h 223913"/>
              <a:gd name="connsiteX5" fmla="*/ 64619 w 64619"/>
              <a:gd name="connsiteY5" fmla="*/ 0 h 223913"/>
              <a:gd name="connsiteX6" fmla="*/ 55768 w 64619"/>
              <a:gd name="connsiteY6" fmla="*/ 1711 h 223913"/>
              <a:gd name="connsiteX7" fmla="*/ 28265 w 64619"/>
              <a:gd name="connsiteY7" fmla="*/ 48301 h 223913"/>
              <a:gd name="connsiteX8" fmla="*/ 11611 w 64619"/>
              <a:gd name="connsiteY8" fmla="*/ 91562 h 223913"/>
              <a:gd name="connsiteX9" fmla="*/ 2570 w 64619"/>
              <a:gd name="connsiteY9" fmla="*/ 138722 h 223913"/>
              <a:gd name="connsiteX10" fmla="*/ 0 w 64619"/>
              <a:gd name="connsiteY10" fmla="*/ 179702 h 223913"/>
              <a:gd name="connsiteX11" fmla="*/ 381 w 64619"/>
              <a:gd name="connsiteY11" fmla="*/ 223914 h 223913"/>
              <a:gd name="connsiteX12" fmla="*/ 12467 w 64619"/>
              <a:gd name="connsiteY12" fmla="*/ 220586 h 22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4619" h="223913">
                <a:moveTo>
                  <a:pt x="12657" y="220491"/>
                </a:moveTo>
                <a:lnTo>
                  <a:pt x="12181" y="164108"/>
                </a:lnTo>
                <a:cubicBezTo>
                  <a:pt x="11896" y="131971"/>
                  <a:pt x="17321" y="100024"/>
                  <a:pt x="28075" y="69694"/>
                </a:cubicBezTo>
                <a:lnTo>
                  <a:pt x="28075" y="69694"/>
                </a:lnTo>
                <a:cubicBezTo>
                  <a:pt x="35307" y="49632"/>
                  <a:pt x="44824" y="30426"/>
                  <a:pt x="56435" y="12551"/>
                </a:cubicBezTo>
                <a:lnTo>
                  <a:pt x="64619" y="0"/>
                </a:lnTo>
                <a:lnTo>
                  <a:pt x="55768" y="1711"/>
                </a:lnTo>
                <a:lnTo>
                  <a:pt x="28265" y="48301"/>
                </a:lnTo>
                <a:lnTo>
                  <a:pt x="11611" y="91562"/>
                </a:lnTo>
                <a:lnTo>
                  <a:pt x="2570" y="138722"/>
                </a:lnTo>
                <a:lnTo>
                  <a:pt x="0" y="179702"/>
                </a:lnTo>
                <a:lnTo>
                  <a:pt x="381" y="223914"/>
                </a:lnTo>
                <a:lnTo>
                  <a:pt x="12467" y="220586"/>
                </a:lnTo>
                <a:close/>
              </a:path>
            </a:pathLst>
          </a:custGeom>
          <a:solidFill>
            <a:srgbClr val="E5ADAC"/>
          </a:solidFill>
          <a:ln w="95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6" name="Freeform 161">
            <a:extLst>
              <a:ext uri="{FF2B5EF4-FFF2-40B4-BE49-F238E27FC236}">
                <a16:creationId xmlns:a16="http://schemas.microsoft.com/office/drawing/2014/main" id="{4215638C-0997-1044-4AE6-B43D423D03CE}"/>
              </a:ext>
            </a:extLst>
          </p:cNvPr>
          <p:cNvSpPr/>
          <p:nvPr/>
        </p:nvSpPr>
        <p:spPr>
          <a:xfrm flipH="1">
            <a:off x="6554305" y="2969890"/>
            <a:ext cx="8520" cy="58715"/>
          </a:xfrm>
          <a:custGeom>
            <a:avLst/>
            <a:gdLst>
              <a:gd name="connsiteX0" fmla="*/ 0 w 10182"/>
              <a:gd name="connsiteY0" fmla="*/ 0 h 70169"/>
              <a:gd name="connsiteX1" fmla="*/ 571 w 10182"/>
              <a:gd name="connsiteY1" fmla="*/ 70169 h 70169"/>
              <a:gd name="connsiteX2" fmla="*/ 10183 w 10182"/>
              <a:gd name="connsiteY2" fmla="*/ 70169 h 70169"/>
              <a:gd name="connsiteX3" fmla="*/ 9612 w 10182"/>
              <a:gd name="connsiteY3" fmla="*/ 3993 h 70169"/>
              <a:gd name="connsiteX4" fmla="*/ 0 w 10182"/>
              <a:gd name="connsiteY4" fmla="*/ 0 h 7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" h="70169">
                <a:moveTo>
                  <a:pt x="0" y="0"/>
                </a:moveTo>
                <a:lnTo>
                  <a:pt x="571" y="70169"/>
                </a:lnTo>
                <a:lnTo>
                  <a:pt x="10183" y="70169"/>
                </a:lnTo>
                <a:lnTo>
                  <a:pt x="9612" y="3993"/>
                </a:lnTo>
                <a:lnTo>
                  <a:pt x="0" y="0"/>
                </a:lnTo>
                <a:close/>
              </a:path>
            </a:pathLst>
          </a:custGeom>
          <a:solidFill>
            <a:srgbClr val="E5ADAC"/>
          </a:solidFill>
          <a:ln w="95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87" name="Graphic 56">
            <a:extLst>
              <a:ext uri="{FF2B5EF4-FFF2-40B4-BE49-F238E27FC236}">
                <a16:creationId xmlns:a16="http://schemas.microsoft.com/office/drawing/2014/main" id="{3DF50109-A7B2-1B67-1094-F87D20199BC4}"/>
              </a:ext>
            </a:extLst>
          </p:cNvPr>
          <p:cNvGrpSpPr/>
          <p:nvPr/>
        </p:nvGrpSpPr>
        <p:grpSpPr>
          <a:xfrm flipH="1">
            <a:off x="4988397" y="1823194"/>
            <a:ext cx="2017269" cy="2146493"/>
            <a:chOff x="-1934564" y="2371942"/>
            <a:chExt cx="2410794" cy="2565227"/>
          </a:xfrm>
          <a:solidFill>
            <a:srgbClr val="ED6A56"/>
          </a:solidFill>
        </p:grpSpPr>
        <p:grpSp>
          <p:nvGrpSpPr>
            <p:cNvPr id="188" name="Graphic 56">
              <a:extLst>
                <a:ext uri="{FF2B5EF4-FFF2-40B4-BE49-F238E27FC236}">
                  <a16:creationId xmlns:a16="http://schemas.microsoft.com/office/drawing/2014/main" id="{4791AFC1-501A-E1FF-55D3-F5616C49E557}"/>
                </a:ext>
              </a:extLst>
            </p:cNvPr>
            <p:cNvGrpSpPr/>
            <p:nvPr/>
          </p:nvGrpSpPr>
          <p:grpSpPr>
            <a:xfrm>
              <a:off x="-1934564" y="2371942"/>
              <a:ext cx="2410794" cy="2565227"/>
              <a:chOff x="-1934564" y="2371942"/>
              <a:chExt cx="2410794" cy="2565227"/>
            </a:xfrm>
            <a:solidFill>
              <a:srgbClr val="ED6A56"/>
            </a:solidFill>
          </p:grpSpPr>
          <p:sp>
            <p:nvSpPr>
              <p:cNvPr id="191" name="Freeform 188">
                <a:extLst>
                  <a:ext uri="{FF2B5EF4-FFF2-40B4-BE49-F238E27FC236}">
                    <a16:creationId xmlns:a16="http://schemas.microsoft.com/office/drawing/2014/main" id="{3B061A4C-D6DD-702D-5969-A455D98319C2}"/>
                  </a:ext>
                </a:extLst>
              </p:cNvPr>
              <p:cNvSpPr/>
              <p:nvPr/>
            </p:nvSpPr>
            <p:spPr>
              <a:xfrm>
                <a:off x="-1424907" y="3101977"/>
                <a:ext cx="956312" cy="1835193"/>
              </a:xfrm>
              <a:custGeom>
                <a:avLst/>
                <a:gdLst>
                  <a:gd name="connsiteX0" fmla="*/ 359417 w 956312"/>
                  <a:gd name="connsiteY0" fmla="*/ 29942 h 1835193"/>
                  <a:gd name="connsiteX1" fmla="*/ 339527 w 956312"/>
                  <a:gd name="connsiteY1" fmla="*/ 24237 h 1835193"/>
                  <a:gd name="connsiteX2" fmla="*/ 107698 w 956312"/>
                  <a:gd name="connsiteY2" fmla="*/ 52856 h 1835193"/>
                  <a:gd name="connsiteX3" fmla="*/ 62303 w 956312"/>
                  <a:gd name="connsiteY3" fmla="*/ 86704 h 1835193"/>
                  <a:gd name="connsiteX4" fmla="*/ 67727 w 956312"/>
                  <a:gd name="connsiteY4" fmla="*/ 282380 h 1835193"/>
                  <a:gd name="connsiteX5" fmla="*/ 98943 w 956312"/>
                  <a:gd name="connsiteY5" fmla="*/ 301205 h 1835193"/>
                  <a:gd name="connsiteX6" fmla="*/ 254161 w 956312"/>
                  <a:gd name="connsiteY6" fmla="*/ 364814 h 1835193"/>
                  <a:gd name="connsiteX7" fmla="*/ 264725 w 956312"/>
                  <a:gd name="connsiteY7" fmla="*/ 369378 h 1835193"/>
                  <a:gd name="connsiteX8" fmla="*/ 327441 w 956312"/>
                  <a:gd name="connsiteY8" fmla="*/ 520556 h 1835193"/>
                  <a:gd name="connsiteX9" fmla="*/ 325252 w 956312"/>
                  <a:gd name="connsiteY9" fmla="*/ 526260 h 1835193"/>
                  <a:gd name="connsiteX10" fmla="*/ 324110 w 956312"/>
                  <a:gd name="connsiteY10" fmla="*/ 529113 h 1835193"/>
                  <a:gd name="connsiteX11" fmla="*/ 321540 w 956312"/>
                  <a:gd name="connsiteY11" fmla="*/ 534627 h 1835193"/>
                  <a:gd name="connsiteX12" fmla="*/ 318019 w 956312"/>
                  <a:gd name="connsiteY12" fmla="*/ 541283 h 1835193"/>
                  <a:gd name="connsiteX13" fmla="*/ 290611 w 956312"/>
                  <a:gd name="connsiteY13" fmla="*/ 602895 h 1835193"/>
                  <a:gd name="connsiteX14" fmla="*/ 289374 w 956312"/>
                  <a:gd name="connsiteY14" fmla="*/ 606888 h 1835193"/>
                  <a:gd name="connsiteX15" fmla="*/ 322587 w 956312"/>
                  <a:gd name="connsiteY15" fmla="*/ 655569 h 1835193"/>
                  <a:gd name="connsiteX16" fmla="*/ 383495 w 956312"/>
                  <a:gd name="connsiteY16" fmla="*/ 712142 h 1835193"/>
                  <a:gd name="connsiteX17" fmla="*/ 384256 w 956312"/>
                  <a:gd name="connsiteY17" fmla="*/ 715565 h 1835193"/>
                  <a:gd name="connsiteX18" fmla="*/ 388824 w 956312"/>
                  <a:gd name="connsiteY18" fmla="*/ 739145 h 1835193"/>
                  <a:gd name="connsiteX19" fmla="*/ 390823 w 956312"/>
                  <a:gd name="connsiteY19" fmla="*/ 748082 h 1835193"/>
                  <a:gd name="connsiteX20" fmla="*/ 446877 w 956312"/>
                  <a:gd name="connsiteY20" fmla="*/ 794957 h 1835193"/>
                  <a:gd name="connsiteX21" fmla="*/ 454776 w 956312"/>
                  <a:gd name="connsiteY21" fmla="*/ 795527 h 1835193"/>
                  <a:gd name="connsiteX22" fmla="*/ 546898 w 956312"/>
                  <a:gd name="connsiteY22" fmla="*/ 874634 h 1835193"/>
                  <a:gd name="connsiteX23" fmla="*/ 549087 w 956312"/>
                  <a:gd name="connsiteY23" fmla="*/ 886139 h 1835193"/>
                  <a:gd name="connsiteX24" fmla="*/ 549277 w 956312"/>
                  <a:gd name="connsiteY24" fmla="*/ 887565 h 1835193"/>
                  <a:gd name="connsiteX25" fmla="*/ 549468 w 956312"/>
                  <a:gd name="connsiteY25" fmla="*/ 888801 h 1835193"/>
                  <a:gd name="connsiteX26" fmla="*/ 549658 w 956312"/>
                  <a:gd name="connsiteY26" fmla="*/ 889847 h 1835193"/>
                  <a:gd name="connsiteX27" fmla="*/ 550039 w 956312"/>
                  <a:gd name="connsiteY27" fmla="*/ 891939 h 1835193"/>
                  <a:gd name="connsiteX28" fmla="*/ 556224 w 956312"/>
                  <a:gd name="connsiteY28" fmla="*/ 912191 h 1835193"/>
                  <a:gd name="connsiteX29" fmla="*/ 674804 w 956312"/>
                  <a:gd name="connsiteY29" fmla="*/ 950318 h 1835193"/>
                  <a:gd name="connsiteX30" fmla="*/ 681275 w 956312"/>
                  <a:gd name="connsiteY30" fmla="*/ 946325 h 1835193"/>
                  <a:gd name="connsiteX31" fmla="*/ 710682 w 956312"/>
                  <a:gd name="connsiteY31" fmla="*/ 932253 h 1835193"/>
                  <a:gd name="connsiteX32" fmla="*/ 842870 w 956312"/>
                  <a:gd name="connsiteY32" fmla="*/ 941190 h 1835193"/>
                  <a:gd name="connsiteX33" fmla="*/ 932519 w 956312"/>
                  <a:gd name="connsiteY33" fmla="*/ 1074017 h 1835193"/>
                  <a:gd name="connsiteX34" fmla="*/ 926142 w 956312"/>
                  <a:gd name="connsiteY34" fmla="*/ 1289849 h 1835193"/>
                  <a:gd name="connsiteX35" fmla="*/ 920432 w 956312"/>
                  <a:gd name="connsiteY35" fmla="*/ 1332921 h 1835193"/>
                  <a:gd name="connsiteX36" fmla="*/ 933851 w 956312"/>
                  <a:gd name="connsiteY36" fmla="*/ 1703924 h 1835193"/>
                  <a:gd name="connsiteX37" fmla="*/ 955169 w 956312"/>
                  <a:gd name="connsiteY37" fmla="*/ 1792158 h 1835193"/>
                  <a:gd name="connsiteX38" fmla="*/ 932519 w 956312"/>
                  <a:gd name="connsiteY38" fmla="*/ 1833518 h 1835193"/>
                  <a:gd name="connsiteX39" fmla="*/ 932519 w 956312"/>
                  <a:gd name="connsiteY39" fmla="*/ 1833518 h 1835193"/>
                  <a:gd name="connsiteX40" fmla="*/ 888456 w 956312"/>
                  <a:gd name="connsiteY40" fmla="*/ 1808607 h 1835193"/>
                  <a:gd name="connsiteX41" fmla="*/ 863046 w 956312"/>
                  <a:gd name="connsiteY41" fmla="*/ 1686429 h 1835193"/>
                  <a:gd name="connsiteX42" fmla="*/ 848580 w 956312"/>
                  <a:gd name="connsiteY42" fmla="*/ 1498551 h 1835193"/>
                  <a:gd name="connsiteX43" fmla="*/ 865616 w 956312"/>
                  <a:gd name="connsiteY43" fmla="*/ 1303066 h 1835193"/>
                  <a:gd name="connsiteX44" fmla="*/ 870089 w 956312"/>
                  <a:gd name="connsiteY44" fmla="*/ 1272070 h 1835193"/>
                  <a:gd name="connsiteX45" fmla="*/ 879320 w 956312"/>
                  <a:gd name="connsiteY45" fmla="*/ 1170999 h 1835193"/>
                  <a:gd name="connsiteX46" fmla="*/ 879986 w 956312"/>
                  <a:gd name="connsiteY46" fmla="*/ 1095981 h 1835193"/>
                  <a:gd name="connsiteX47" fmla="*/ 879415 w 956312"/>
                  <a:gd name="connsiteY47" fmla="*/ 1081814 h 1835193"/>
                  <a:gd name="connsiteX48" fmla="*/ 879415 w 956312"/>
                  <a:gd name="connsiteY48" fmla="*/ 1081148 h 1835193"/>
                  <a:gd name="connsiteX49" fmla="*/ 879415 w 956312"/>
                  <a:gd name="connsiteY49" fmla="*/ 1080578 h 1835193"/>
                  <a:gd name="connsiteX50" fmla="*/ 879225 w 956312"/>
                  <a:gd name="connsiteY50" fmla="*/ 1078391 h 1835193"/>
                  <a:gd name="connsiteX51" fmla="*/ 871706 w 956312"/>
                  <a:gd name="connsiteY51" fmla="*/ 1044733 h 1835193"/>
                  <a:gd name="connsiteX52" fmla="*/ 726861 w 956312"/>
                  <a:gd name="connsiteY52" fmla="*/ 977511 h 1835193"/>
                  <a:gd name="connsiteX53" fmla="*/ 705638 w 956312"/>
                  <a:gd name="connsiteY53" fmla="*/ 987114 h 1835193"/>
                  <a:gd name="connsiteX54" fmla="*/ 698405 w 956312"/>
                  <a:gd name="connsiteY54" fmla="*/ 991298 h 1835193"/>
                  <a:gd name="connsiteX55" fmla="*/ 677659 w 956312"/>
                  <a:gd name="connsiteY55" fmla="*/ 1000615 h 1835193"/>
                  <a:gd name="connsiteX56" fmla="*/ 516349 w 956312"/>
                  <a:gd name="connsiteY56" fmla="*/ 929400 h 1835193"/>
                  <a:gd name="connsiteX57" fmla="*/ 507213 w 956312"/>
                  <a:gd name="connsiteY57" fmla="*/ 895552 h 1835193"/>
                  <a:gd name="connsiteX58" fmla="*/ 506737 w 956312"/>
                  <a:gd name="connsiteY58" fmla="*/ 891273 h 1835193"/>
                  <a:gd name="connsiteX59" fmla="*/ 448590 w 956312"/>
                  <a:gd name="connsiteY59" fmla="*/ 835271 h 1835193"/>
                  <a:gd name="connsiteX60" fmla="*/ 352851 w 956312"/>
                  <a:gd name="connsiteY60" fmla="*/ 751315 h 1835193"/>
                  <a:gd name="connsiteX61" fmla="*/ 348283 w 956312"/>
                  <a:gd name="connsiteY61" fmla="*/ 724788 h 1835193"/>
                  <a:gd name="connsiteX62" fmla="*/ 347807 w 956312"/>
                  <a:gd name="connsiteY62" fmla="*/ 722126 h 1835193"/>
                  <a:gd name="connsiteX63" fmla="*/ 347141 w 956312"/>
                  <a:gd name="connsiteY63" fmla="*/ 718988 h 1835193"/>
                  <a:gd name="connsiteX64" fmla="*/ 325537 w 956312"/>
                  <a:gd name="connsiteY64" fmla="*/ 693411 h 1835193"/>
                  <a:gd name="connsiteX65" fmla="*/ 325157 w 956312"/>
                  <a:gd name="connsiteY65" fmla="*/ 693221 h 1835193"/>
                  <a:gd name="connsiteX66" fmla="*/ 324776 w 956312"/>
                  <a:gd name="connsiteY66" fmla="*/ 693031 h 1835193"/>
                  <a:gd name="connsiteX67" fmla="*/ 323920 w 956312"/>
                  <a:gd name="connsiteY67" fmla="*/ 692746 h 1835193"/>
                  <a:gd name="connsiteX68" fmla="*/ 320494 w 956312"/>
                  <a:gd name="connsiteY68" fmla="*/ 691605 h 1835193"/>
                  <a:gd name="connsiteX69" fmla="*/ 319637 w 956312"/>
                  <a:gd name="connsiteY69" fmla="*/ 691320 h 1835193"/>
                  <a:gd name="connsiteX70" fmla="*/ 316497 w 956312"/>
                  <a:gd name="connsiteY70" fmla="*/ 690654 h 1835193"/>
                  <a:gd name="connsiteX71" fmla="*/ 261109 w 956312"/>
                  <a:gd name="connsiteY71" fmla="*/ 648533 h 1835193"/>
                  <a:gd name="connsiteX72" fmla="*/ 257207 w 956312"/>
                  <a:gd name="connsiteY72" fmla="*/ 597666 h 1835193"/>
                  <a:gd name="connsiteX73" fmla="*/ 259300 w 956312"/>
                  <a:gd name="connsiteY73" fmla="*/ 591485 h 1835193"/>
                  <a:gd name="connsiteX74" fmla="*/ 285757 w 956312"/>
                  <a:gd name="connsiteY74" fmla="*/ 533391 h 1835193"/>
                  <a:gd name="connsiteX75" fmla="*/ 293466 w 956312"/>
                  <a:gd name="connsiteY75" fmla="*/ 519890 h 1835193"/>
                  <a:gd name="connsiteX76" fmla="*/ 256826 w 956312"/>
                  <a:gd name="connsiteY76" fmla="*/ 396856 h 1835193"/>
                  <a:gd name="connsiteX77" fmla="*/ 252734 w 956312"/>
                  <a:gd name="connsiteY77" fmla="*/ 394669 h 1835193"/>
                  <a:gd name="connsiteX78" fmla="*/ 248547 w 956312"/>
                  <a:gd name="connsiteY78" fmla="*/ 392673 h 1835193"/>
                  <a:gd name="connsiteX79" fmla="*/ 246262 w 956312"/>
                  <a:gd name="connsiteY79" fmla="*/ 391627 h 1835193"/>
                  <a:gd name="connsiteX80" fmla="*/ 101988 w 956312"/>
                  <a:gd name="connsiteY80" fmla="*/ 328969 h 1835193"/>
                  <a:gd name="connsiteX81" fmla="*/ 92186 w 956312"/>
                  <a:gd name="connsiteY81" fmla="*/ 324690 h 1835193"/>
                  <a:gd name="connsiteX82" fmla="*/ 91615 w 956312"/>
                  <a:gd name="connsiteY82" fmla="*/ 324405 h 1835193"/>
                  <a:gd name="connsiteX83" fmla="*/ 90948 w 956312"/>
                  <a:gd name="connsiteY83" fmla="*/ 324120 h 1835193"/>
                  <a:gd name="connsiteX84" fmla="*/ 89616 w 956312"/>
                  <a:gd name="connsiteY84" fmla="*/ 323549 h 1835193"/>
                  <a:gd name="connsiteX85" fmla="*/ 86951 w 956312"/>
                  <a:gd name="connsiteY85" fmla="*/ 322313 h 1835193"/>
                  <a:gd name="connsiteX86" fmla="*/ 85619 w 956312"/>
                  <a:gd name="connsiteY86" fmla="*/ 321743 h 1835193"/>
                  <a:gd name="connsiteX87" fmla="*/ 57449 w 956312"/>
                  <a:gd name="connsiteY87" fmla="*/ 304058 h 1835193"/>
                  <a:gd name="connsiteX88" fmla="*/ 54499 w 956312"/>
                  <a:gd name="connsiteY88" fmla="*/ 69210 h 1835193"/>
                  <a:gd name="connsiteX89" fmla="*/ 321921 w 956312"/>
                  <a:gd name="connsiteY89" fmla="*/ 7407 h 1835193"/>
                  <a:gd name="connsiteX90" fmla="*/ 361321 w 956312"/>
                  <a:gd name="connsiteY90" fmla="*/ 17866 h 1835193"/>
                  <a:gd name="connsiteX91" fmla="*/ 363985 w 956312"/>
                  <a:gd name="connsiteY91" fmla="*/ 18817 h 1835193"/>
                  <a:gd name="connsiteX92" fmla="*/ 359893 w 956312"/>
                  <a:gd name="connsiteY92" fmla="*/ 29751 h 1835193"/>
                  <a:gd name="connsiteX93" fmla="*/ 359893 w 956312"/>
                  <a:gd name="connsiteY93" fmla="*/ 29751 h 1835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</a:cxnLst>
                <a:rect l="l" t="t" r="r" b="b"/>
                <a:pathLst>
                  <a:path w="956312" h="1835193">
                    <a:moveTo>
                      <a:pt x="359417" y="29942"/>
                    </a:moveTo>
                    <a:cubicBezTo>
                      <a:pt x="352946" y="27755"/>
                      <a:pt x="346189" y="25853"/>
                      <a:pt x="339527" y="24237"/>
                    </a:cubicBezTo>
                    <a:cubicBezTo>
                      <a:pt x="262346" y="5601"/>
                      <a:pt x="176599" y="11686"/>
                      <a:pt x="107698" y="52856"/>
                    </a:cubicBezTo>
                    <a:cubicBezTo>
                      <a:pt x="91424" y="62459"/>
                      <a:pt x="76197" y="73964"/>
                      <a:pt x="62303" y="86704"/>
                    </a:cubicBezTo>
                    <a:cubicBezTo>
                      <a:pt x="4631" y="140139"/>
                      <a:pt x="6915" y="232367"/>
                      <a:pt x="67727" y="282380"/>
                    </a:cubicBezTo>
                    <a:cubicBezTo>
                      <a:pt x="77149" y="290081"/>
                      <a:pt x="87713" y="296451"/>
                      <a:pt x="98943" y="301205"/>
                    </a:cubicBezTo>
                    <a:cubicBezTo>
                      <a:pt x="141958" y="318985"/>
                      <a:pt x="210479" y="346844"/>
                      <a:pt x="254161" y="364814"/>
                    </a:cubicBezTo>
                    <a:cubicBezTo>
                      <a:pt x="257683" y="366145"/>
                      <a:pt x="261204" y="367762"/>
                      <a:pt x="264725" y="369378"/>
                    </a:cubicBezTo>
                    <a:cubicBezTo>
                      <a:pt x="320684" y="395905"/>
                      <a:pt x="348187" y="462271"/>
                      <a:pt x="327441" y="520556"/>
                    </a:cubicBezTo>
                    <a:cubicBezTo>
                      <a:pt x="326965" y="522077"/>
                      <a:pt x="325918" y="524739"/>
                      <a:pt x="325252" y="526260"/>
                    </a:cubicBezTo>
                    <a:cubicBezTo>
                      <a:pt x="324871" y="527116"/>
                      <a:pt x="324491" y="528257"/>
                      <a:pt x="324110" y="529113"/>
                    </a:cubicBezTo>
                    <a:cubicBezTo>
                      <a:pt x="324110" y="529113"/>
                      <a:pt x="321540" y="534627"/>
                      <a:pt x="321540" y="534627"/>
                    </a:cubicBezTo>
                    <a:cubicBezTo>
                      <a:pt x="320969" y="535768"/>
                      <a:pt x="318495" y="540332"/>
                      <a:pt x="318019" y="541283"/>
                    </a:cubicBezTo>
                    <a:cubicBezTo>
                      <a:pt x="306980" y="560869"/>
                      <a:pt x="297844" y="581597"/>
                      <a:pt x="290611" y="602895"/>
                    </a:cubicBezTo>
                    <a:cubicBezTo>
                      <a:pt x="290135" y="604226"/>
                      <a:pt x="289754" y="605557"/>
                      <a:pt x="289374" y="606888"/>
                    </a:cubicBezTo>
                    <a:cubicBezTo>
                      <a:pt x="283378" y="629803"/>
                      <a:pt x="299081" y="652717"/>
                      <a:pt x="322587" y="655569"/>
                    </a:cubicBezTo>
                    <a:cubicBezTo>
                      <a:pt x="352184" y="660133"/>
                      <a:pt x="376738" y="682952"/>
                      <a:pt x="383495" y="712142"/>
                    </a:cubicBezTo>
                    <a:cubicBezTo>
                      <a:pt x="383685" y="712998"/>
                      <a:pt x="384066" y="714709"/>
                      <a:pt x="384256" y="715565"/>
                    </a:cubicBezTo>
                    <a:cubicBezTo>
                      <a:pt x="385493" y="722030"/>
                      <a:pt x="387587" y="732679"/>
                      <a:pt x="388824" y="739145"/>
                    </a:cubicBezTo>
                    <a:cubicBezTo>
                      <a:pt x="389395" y="741997"/>
                      <a:pt x="389966" y="745230"/>
                      <a:pt x="390823" y="748082"/>
                    </a:cubicBezTo>
                    <a:cubicBezTo>
                      <a:pt x="397770" y="773469"/>
                      <a:pt x="420610" y="792770"/>
                      <a:pt x="446877" y="794957"/>
                    </a:cubicBezTo>
                    <a:cubicBezTo>
                      <a:pt x="448780" y="795147"/>
                      <a:pt x="452967" y="795432"/>
                      <a:pt x="454776" y="795527"/>
                    </a:cubicBezTo>
                    <a:cubicBezTo>
                      <a:pt x="498743" y="799140"/>
                      <a:pt x="536525" y="831848"/>
                      <a:pt x="546898" y="874634"/>
                    </a:cubicBezTo>
                    <a:cubicBezTo>
                      <a:pt x="547850" y="878342"/>
                      <a:pt x="548611" y="882336"/>
                      <a:pt x="549087" y="886139"/>
                    </a:cubicBezTo>
                    <a:lnTo>
                      <a:pt x="549277" y="887565"/>
                    </a:lnTo>
                    <a:lnTo>
                      <a:pt x="549468" y="888801"/>
                    </a:lnTo>
                    <a:lnTo>
                      <a:pt x="549658" y="889847"/>
                    </a:lnTo>
                    <a:cubicBezTo>
                      <a:pt x="549753" y="890513"/>
                      <a:pt x="549848" y="891273"/>
                      <a:pt x="550039" y="891939"/>
                    </a:cubicBezTo>
                    <a:cubicBezTo>
                      <a:pt x="551276" y="898880"/>
                      <a:pt x="553370" y="905820"/>
                      <a:pt x="556224" y="912191"/>
                    </a:cubicBezTo>
                    <a:cubicBezTo>
                      <a:pt x="576019" y="956783"/>
                      <a:pt x="632740" y="975799"/>
                      <a:pt x="674804" y="950318"/>
                    </a:cubicBezTo>
                    <a:cubicBezTo>
                      <a:pt x="676802" y="949082"/>
                      <a:pt x="679277" y="947561"/>
                      <a:pt x="681275" y="946325"/>
                    </a:cubicBezTo>
                    <a:cubicBezTo>
                      <a:pt x="690602" y="940715"/>
                      <a:pt x="700404" y="936056"/>
                      <a:pt x="710682" y="932253"/>
                    </a:cubicBezTo>
                    <a:cubicBezTo>
                      <a:pt x="753603" y="916470"/>
                      <a:pt x="802329" y="920082"/>
                      <a:pt x="842870" y="941190"/>
                    </a:cubicBezTo>
                    <a:cubicBezTo>
                      <a:pt x="893310" y="967052"/>
                      <a:pt x="927570" y="1017540"/>
                      <a:pt x="932519" y="1074017"/>
                    </a:cubicBezTo>
                    <a:cubicBezTo>
                      <a:pt x="938038" y="1145898"/>
                      <a:pt x="934517" y="1218349"/>
                      <a:pt x="926142" y="1289849"/>
                    </a:cubicBezTo>
                    <a:cubicBezTo>
                      <a:pt x="924620" y="1303636"/>
                      <a:pt x="922241" y="1319419"/>
                      <a:pt x="920432" y="1332921"/>
                    </a:cubicBezTo>
                    <a:cubicBezTo>
                      <a:pt x="902826" y="1456050"/>
                      <a:pt x="910535" y="1581936"/>
                      <a:pt x="933851" y="1703924"/>
                    </a:cubicBezTo>
                    <a:cubicBezTo>
                      <a:pt x="938514" y="1727504"/>
                      <a:pt x="948126" y="1765346"/>
                      <a:pt x="955169" y="1792158"/>
                    </a:cubicBezTo>
                    <a:cubicBezTo>
                      <a:pt x="959832" y="1809748"/>
                      <a:pt x="949839" y="1827909"/>
                      <a:pt x="932519" y="1833518"/>
                    </a:cubicBezTo>
                    <a:lnTo>
                      <a:pt x="932519" y="1833518"/>
                    </a:lnTo>
                    <a:cubicBezTo>
                      <a:pt x="913390" y="1839698"/>
                      <a:pt x="893024" y="1828194"/>
                      <a:pt x="888456" y="1808607"/>
                    </a:cubicBezTo>
                    <a:cubicBezTo>
                      <a:pt x="879891" y="1771621"/>
                      <a:pt x="867424" y="1715619"/>
                      <a:pt x="863046" y="1686429"/>
                    </a:cubicBezTo>
                    <a:cubicBezTo>
                      <a:pt x="853720" y="1624247"/>
                      <a:pt x="848866" y="1561494"/>
                      <a:pt x="848580" y="1498551"/>
                    </a:cubicBezTo>
                    <a:cubicBezTo>
                      <a:pt x="848200" y="1433135"/>
                      <a:pt x="854195" y="1367530"/>
                      <a:pt x="865616" y="1303066"/>
                    </a:cubicBezTo>
                    <a:cubicBezTo>
                      <a:pt x="867138" y="1293463"/>
                      <a:pt x="868756" y="1281768"/>
                      <a:pt x="870089" y="1272070"/>
                    </a:cubicBezTo>
                    <a:cubicBezTo>
                      <a:pt x="874561" y="1238601"/>
                      <a:pt x="877702" y="1204753"/>
                      <a:pt x="879320" y="1170999"/>
                    </a:cubicBezTo>
                    <a:cubicBezTo>
                      <a:pt x="880462" y="1146088"/>
                      <a:pt x="880842" y="1120892"/>
                      <a:pt x="879986" y="1095981"/>
                    </a:cubicBezTo>
                    <a:cubicBezTo>
                      <a:pt x="879986" y="1091322"/>
                      <a:pt x="879605" y="1086473"/>
                      <a:pt x="879415" y="1081814"/>
                    </a:cubicBezTo>
                    <a:cubicBezTo>
                      <a:pt x="879415" y="1081814"/>
                      <a:pt x="879415" y="1081148"/>
                      <a:pt x="879415" y="1081148"/>
                    </a:cubicBezTo>
                    <a:lnTo>
                      <a:pt x="879415" y="1080578"/>
                    </a:lnTo>
                    <a:cubicBezTo>
                      <a:pt x="879415" y="1080578"/>
                      <a:pt x="879225" y="1078391"/>
                      <a:pt x="879225" y="1078391"/>
                    </a:cubicBezTo>
                    <a:cubicBezTo>
                      <a:pt x="878368" y="1066886"/>
                      <a:pt x="875894" y="1055477"/>
                      <a:pt x="871706" y="1044733"/>
                    </a:cubicBezTo>
                    <a:cubicBezTo>
                      <a:pt x="849627" y="987875"/>
                      <a:pt x="784437" y="957734"/>
                      <a:pt x="726861" y="977511"/>
                    </a:cubicBezTo>
                    <a:cubicBezTo>
                      <a:pt x="719533" y="980078"/>
                      <a:pt x="712395" y="983216"/>
                      <a:pt x="705638" y="987114"/>
                    </a:cubicBezTo>
                    <a:cubicBezTo>
                      <a:pt x="703545" y="988350"/>
                      <a:pt x="700594" y="990062"/>
                      <a:pt x="698405" y="991298"/>
                    </a:cubicBezTo>
                    <a:cubicBezTo>
                      <a:pt x="691744" y="994911"/>
                      <a:pt x="684892" y="998143"/>
                      <a:pt x="677659" y="1000615"/>
                    </a:cubicBezTo>
                    <a:cubicBezTo>
                      <a:pt x="614658" y="1023150"/>
                      <a:pt x="542045" y="991012"/>
                      <a:pt x="516349" y="929400"/>
                    </a:cubicBezTo>
                    <a:cubicBezTo>
                      <a:pt x="511781" y="918561"/>
                      <a:pt x="508736" y="907152"/>
                      <a:pt x="507213" y="895552"/>
                    </a:cubicBezTo>
                    <a:cubicBezTo>
                      <a:pt x="507023" y="894221"/>
                      <a:pt x="506832" y="892604"/>
                      <a:pt x="506737" y="891273"/>
                    </a:cubicBezTo>
                    <a:cubicBezTo>
                      <a:pt x="503501" y="861228"/>
                      <a:pt x="478758" y="837458"/>
                      <a:pt x="448590" y="835271"/>
                    </a:cubicBezTo>
                    <a:cubicBezTo>
                      <a:pt x="401386" y="832419"/>
                      <a:pt x="361606" y="797809"/>
                      <a:pt x="352851" y="751315"/>
                    </a:cubicBezTo>
                    <a:cubicBezTo>
                      <a:pt x="351423" y="743614"/>
                      <a:pt x="349615" y="732489"/>
                      <a:pt x="348283" y="724788"/>
                    </a:cubicBezTo>
                    <a:lnTo>
                      <a:pt x="347807" y="722126"/>
                    </a:lnTo>
                    <a:cubicBezTo>
                      <a:pt x="347616" y="721365"/>
                      <a:pt x="347331" y="719844"/>
                      <a:pt x="347141" y="718988"/>
                    </a:cubicBezTo>
                    <a:cubicBezTo>
                      <a:pt x="344286" y="707673"/>
                      <a:pt x="336291" y="698165"/>
                      <a:pt x="325537" y="693411"/>
                    </a:cubicBezTo>
                    <a:cubicBezTo>
                      <a:pt x="325537" y="693411"/>
                      <a:pt x="325157" y="693221"/>
                      <a:pt x="325157" y="693221"/>
                    </a:cubicBezTo>
                    <a:cubicBezTo>
                      <a:pt x="325062" y="693221"/>
                      <a:pt x="324871" y="693126"/>
                      <a:pt x="324776" y="693031"/>
                    </a:cubicBezTo>
                    <a:lnTo>
                      <a:pt x="323920" y="692746"/>
                    </a:lnTo>
                    <a:cubicBezTo>
                      <a:pt x="322777" y="692270"/>
                      <a:pt x="321636" y="691890"/>
                      <a:pt x="320494" y="691605"/>
                    </a:cubicBezTo>
                    <a:lnTo>
                      <a:pt x="319637" y="691320"/>
                    </a:lnTo>
                    <a:cubicBezTo>
                      <a:pt x="318590" y="691034"/>
                      <a:pt x="317543" y="690939"/>
                      <a:pt x="316497" y="690654"/>
                    </a:cubicBezTo>
                    <a:cubicBezTo>
                      <a:pt x="292514" y="686946"/>
                      <a:pt x="271101" y="670592"/>
                      <a:pt x="261109" y="648533"/>
                    </a:cubicBezTo>
                    <a:cubicBezTo>
                      <a:pt x="253781" y="632750"/>
                      <a:pt x="252353" y="614400"/>
                      <a:pt x="257207" y="597666"/>
                    </a:cubicBezTo>
                    <a:cubicBezTo>
                      <a:pt x="257778" y="595574"/>
                      <a:pt x="258539" y="593482"/>
                      <a:pt x="259300" y="591485"/>
                    </a:cubicBezTo>
                    <a:cubicBezTo>
                      <a:pt x="266628" y="571519"/>
                      <a:pt x="275384" y="552027"/>
                      <a:pt x="285757" y="533391"/>
                    </a:cubicBezTo>
                    <a:cubicBezTo>
                      <a:pt x="288232" y="528922"/>
                      <a:pt x="290991" y="524359"/>
                      <a:pt x="293466" y="519890"/>
                    </a:cubicBezTo>
                    <a:cubicBezTo>
                      <a:pt x="316592" y="476058"/>
                      <a:pt x="299842" y="421197"/>
                      <a:pt x="256826" y="396856"/>
                    </a:cubicBezTo>
                    <a:cubicBezTo>
                      <a:pt x="256826" y="396856"/>
                      <a:pt x="252734" y="394669"/>
                      <a:pt x="252734" y="394669"/>
                    </a:cubicBezTo>
                    <a:lnTo>
                      <a:pt x="248547" y="392673"/>
                    </a:lnTo>
                    <a:cubicBezTo>
                      <a:pt x="247880" y="392387"/>
                      <a:pt x="247024" y="392007"/>
                      <a:pt x="246262" y="391627"/>
                    </a:cubicBezTo>
                    <a:cubicBezTo>
                      <a:pt x="207339" y="374798"/>
                      <a:pt x="140626" y="345703"/>
                      <a:pt x="101988" y="328969"/>
                    </a:cubicBezTo>
                    <a:cubicBezTo>
                      <a:pt x="101988" y="328969"/>
                      <a:pt x="92186" y="324690"/>
                      <a:pt x="92186" y="324690"/>
                    </a:cubicBezTo>
                    <a:lnTo>
                      <a:pt x="91615" y="324405"/>
                    </a:lnTo>
                    <a:lnTo>
                      <a:pt x="90948" y="324120"/>
                    </a:lnTo>
                    <a:lnTo>
                      <a:pt x="89616" y="323549"/>
                    </a:lnTo>
                    <a:lnTo>
                      <a:pt x="86951" y="322313"/>
                    </a:lnTo>
                    <a:lnTo>
                      <a:pt x="85619" y="321743"/>
                    </a:lnTo>
                    <a:cubicBezTo>
                      <a:pt x="75722" y="316894"/>
                      <a:pt x="66205" y="310904"/>
                      <a:pt x="57449" y="304058"/>
                    </a:cubicBezTo>
                    <a:cubicBezTo>
                      <a:pt x="-17638" y="244728"/>
                      <a:pt x="-19637" y="130251"/>
                      <a:pt x="54499" y="69210"/>
                    </a:cubicBezTo>
                    <a:cubicBezTo>
                      <a:pt x="129015" y="5221"/>
                      <a:pt x="227229" y="-11704"/>
                      <a:pt x="321921" y="7407"/>
                    </a:cubicBezTo>
                    <a:cubicBezTo>
                      <a:pt x="335245" y="10165"/>
                      <a:pt x="348473" y="13493"/>
                      <a:pt x="361321" y="17866"/>
                    </a:cubicBezTo>
                    <a:cubicBezTo>
                      <a:pt x="361987" y="18152"/>
                      <a:pt x="363319" y="18532"/>
                      <a:pt x="363985" y="18817"/>
                    </a:cubicBezTo>
                    <a:lnTo>
                      <a:pt x="359893" y="29751"/>
                    </a:lnTo>
                    <a:lnTo>
                      <a:pt x="359893" y="29751"/>
                    </a:lnTo>
                    <a:close/>
                  </a:path>
                </a:pathLst>
              </a:custGeom>
              <a:solidFill>
                <a:srgbClr val="ED6A56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2" name="Freeform 189">
                <a:extLst>
                  <a:ext uri="{FF2B5EF4-FFF2-40B4-BE49-F238E27FC236}">
                    <a16:creationId xmlns:a16="http://schemas.microsoft.com/office/drawing/2014/main" id="{85C9B6BD-1F7F-D909-9965-821A5A31B7FE}"/>
                  </a:ext>
                </a:extLst>
              </p:cNvPr>
              <p:cNvSpPr/>
              <p:nvPr/>
            </p:nvSpPr>
            <p:spPr>
              <a:xfrm>
                <a:off x="-1147817" y="3090654"/>
                <a:ext cx="359551" cy="429572"/>
              </a:xfrm>
              <a:custGeom>
                <a:avLst/>
                <a:gdLst>
                  <a:gd name="connsiteX0" fmla="*/ 8858 w 359551"/>
                  <a:gd name="connsiteY0" fmla="*/ 429572 h 429572"/>
                  <a:gd name="connsiteX1" fmla="*/ 8858 w 359551"/>
                  <a:gd name="connsiteY1" fmla="*/ 429287 h 429572"/>
                  <a:gd name="connsiteX2" fmla="*/ 11808 w 359551"/>
                  <a:gd name="connsiteY2" fmla="*/ 336394 h 429572"/>
                  <a:gd name="connsiteX3" fmla="*/ 85182 w 359551"/>
                  <a:gd name="connsiteY3" fmla="*/ 277919 h 429572"/>
                  <a:gd name="connsiteX4" fmla="*/ 224032 w 359551"/>
                  <a:gd name="connsiteY4" fmla="*/ 111719 h 429572"/>
                  <a:gd name="connsiteX5" fmla="*/ 255818 w 359551"/>
                  <a:gd name="connsiteY5" fmla="*/ 42501 h 429572"/>
                  <a:gd name="connsiteX6" fmla="*/ 357268 w 359551"/>
                  <a:gd name="connsiteY6" fmla="*/ 0 h 429572"/>
                  <a:gd name="connsiteX7" fmla="*/ 359552 w 359551"/>
                  <a:gd name="connsiteY7" fmla="*/ 23390 h 429572"/>
                  <a:gd name="connsiteX8" fmla="*/ 272378 w 359551"/>
                  <a:gd name="connsiteY8" fmla="*/ 59140 h 429572"/>
                  <a:gd name="connsiteX9" fmla="*/ 247349 w 359551"/>
                  <a:gd name="connsiteY9" fmla="*/ 113621 h 429572"/>
                  <a:gd name="connsiteX10" fmla="*/ 90702 w 359551"/>
                  <a:gd name="connsiteY10" fmla="*/ 300644 h 429572"/>
                  <a:gd name="connsiteX11" fmla="*/ 32745 w 359551"/>
                  <a:gd name="connsiteY11" fmla="*/ 346757 h 429572"/>
                  <a:gd name="connsiteX12" fmla="*/ 30366 w 359551"/>
                  <a:gd name="connsiteY12" fmla="*/ 419969 h 429572"/>
                  <a:gd name="connsiteX13" fmla="*/ 30366 w 359551"/>
                  <a:gd name="connsiteY13" fmla="*/ 420255 h 429572"/>
                  <a:gd name="connsiteX14" fmla="*/ 8858 w 359551"/>
                  <a:gd name="connsiteY14" fmla="*/ 429382 h 429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59551" h="429572">
                    <a:moveTo>
                      <a:pt x="8858" y="429572"/>
                    </a:moveTo>
                    <a:lnTo>
                      <a:pt x="8858" y="429287"/>
                    </a:lnTo>
                    <a:cubicBezTo>
                      <a:pt x="-3895" y="399337"/>
                      <a:pt x="-2848" y="365488"/>
                      <a:pt x="11808" y="336394"/>
                    </a:cubicBezTo>
                    <a:cubicBezTo>
                      <a:pt x="26464" y="307109"/>
                      <a:pt x="53206" y="285811"/>
                      <a:pt x="85182" y="277919"/>
                    </a:cubicBezTo>
                    <a:cubicBezTo>
                      <a:pt x="169787" y="257097"/>
                      <a:pt x="216514" y="201190"/>
                      <a:pt x="224032" y="111719"/>
                    </a:cubicBezTo>
                    <a:cubicBezTo>
                      <a:pt x="226221" y="85287"/>
                      <a:pt x="237546" y="60756"/>
                      <a:pt x="255818" y="42501"/>
                    </a:cubicBezTo>
                    <a:cubicBezTo>
                      <a:pt x="279801" y="18636"/>
                      <a:pt x="313966" y="4374"/>
                      <a:pt x="357268" y="0"/>
                    </a:cubicBezTo>
                    <a:lnTo>
                      <a:pt x="359552" y="23390"/>
                    </a:lnTo>
                    <a:cubicBezTo>
                      <a:pt x="321770" y="27193"/>
                      <a:pt x="292458" y="39173"/>
                      <a:pt x="272378" y="59140"/>
                    </a:cubicBezTo>
                    <a:cubicBezTo>
                      <a:pt x="258007" y="73402"/>
                      <a:pt x="249157" y="92798"/>
                      <a:pt x="247349" y="113621"/>
                    </a:cubicBezTo>
                    <a:cubicBezTo>
                      <a:pt x="236785" y="238937"/>
                      <a:pt x="156368" y="284480"/>
                      <a:pt x="90702" y="300644"/>
                    </a:cubicBezTo>
                    <a:cubicBezTo>
                      <a:pt x="65483" y="306824"/>
                      <a:pt x="44355" y="323653"/>
                      <a:pt x="32745" y="346757"/>
                    </a:cubicBezTo>
                    <a:cubicBezTo>
                      <a:pt x="21230" y="369672"/>
                      <a:pt x="20373" y="396389"/>
                      <a:pt x="30366" y="419969"/>
                    </a:cubicBezTo>
                    <a:lnTo>
                      <a:pt x="30366" y="420255"/>
                    </a:lnTo>
                    <a:cubicBezTo>
                      <a:pt x="30366" y="420255"/>
                      <a:pt x="8858" y="429382"/>
                      <a:pt x="8858" y="429382"/>
                    </a:cubicBezTo>
                    <a:close/>
                  </a:path>
                </a:pathLst>
              </a:custGeom>
              <a:solidFill>
                <a:srgbClr val="ED6A56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3" name="Freeform 190">
                <a:extLst>
                  <a:ext uri="{FF2B5EF4-FFF2-40B4-BE49-F238E27FC236}">
                    <a16:creationId xmlns:a16="http://schemas.microsoft.com/office/drawing/2014/main" id="{DD78EAE4-1E67-43F0-867E-4343501B0102}"/>
                  </a:ext>
                </a:extLst>
              </p:cNvPr>
              <p:cNvSpPr/>
              <p:nvPr/>
            </p:nvSpPr>
            <p:spPr>
              <a:xfrm>
                <a:off x="-1019524" y="3099496"/>
                <a:ext cx="387550" cy="273926"/>
              </a:xfrm>
              <a:custGeom>
                <a:avLst/>
                <a:gdLst>
                  <a:gd name="connsiteX0" fmla="*/ 6947 w 387550"/>
                  <a:gd name="connsiteY0" fmla="*/ 273926 h 273926"/>
                  <a:gd name="connsiteX1" fmla="*/ 0 w 387550"/>
                  <a:gd name="connsiteY1" fmla="*/ 256431 h 273926"/>
                  <a:gd name="connsiteX2" fmla="*/ 215936 w 387550"/>
                  <a:gd name="connsiteY2" fmla="*/ 217734 h 273926"/>
                  <a:gd name="connsiteX3" fmla="*/ 263901 w 387550"/>
                  <a:gd name="connsiteY3" fmla="*/ 181793 h 273926"/>
                  <a:gd name="connsiteX4" fmla="*/ 310438 w 387550"/>
                  <a:gd name="connsiteY4" fmla="*/ 131306 h 273926"/>
                  <a:gd name="connsiteX5" fmla="*/ 366397 w 387550"/>
                  <a:gd name="connsiteY5" fmla="*/ 68933 h 273926"/>
                  <a:gd name="connsiteX6" fmla="*/ 363922 w 387550"/>
                  <a:gd name="connsiteY6" fmla="*/ 5610 h 273926"/>
                  <a:gd name="connsiteX7" fmla="*/ 381909 w 387550"/>
                  <a:gd name="connsiteY7" fmla="*/ 0 h 273926"/>
                  <a:gd name="connsiteX8" fmla="*/ 384954 w 387550"/>
                  <a:gd name="connsiteY8" fmla="*/ 72261 h 273926"/>
                  <a:gd name="connsiteX9" fmla="*/ 361258 w 387550"/>
                  <a:gd name="connsiteY9" fmla="*/ 120467 h 273926"/>
                  <a:gd name="connsiteX10" fmla="*/ 315862 w 387550"/>
                  <a:gd name="connsiteY10" fmla="*/ 149276 h 273926"/>
                  <a:gd name="connsiteX11" fmla="*/ 281983 w 387550"/>
                  <a:gd name="connsiteY11" fmla="*/ 187023 h 273926"/>
                  <a:gd name="connsiteX12" fmla="*/ 257239 w 387550"/>
                  <a:gd name="connsiteY12" fmla="*/ 222773 h 273926"/>
                  <a:gd name="connsiteX13" fmla="*/ 215936 w 387550"/>
                  <a:gd name="connsiteY13" fmla="*/ 236560 h 273926"/>
                  <a:gd name="connsiteX14" fmla="*/ 6852 w 387550"/>
                  <a:gd name="connsiteY14" fmla="*/ 273926 h 27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87550" h="273926">
                    <a:moveTo>
                      <a:pt x="6947" y="273926"/>
                    </a:moveTo>
                    <a:lnTo>
                      <a:pt x="0" y="256431"/>
                    </a:lnTo>
                    <a:cubicBezTo>
                      <a:pt x="80322" y="224770"/>
                      <a:pt x="161786" y="217924"/>
                      <a:pt x="215936" y="217734"/>
                    </a:cubicBezTo>
                    <a:cubicBezTo>
                      <a:pt x="238110" y="217734"/>
                      <a:pt x="257810" y="202901"/>
                      <a:pt x="263901" y="181793"/>
                    </a:cubicBezTo>
                    <a:cubicBezTo>
                      <a:pt x="273418" y="148706"/>
                      <a:pt x="294450" y="136060"/>
                      <a:pt x="310438" y="131306"/>
                    </a:cubicBezTo>
                    <a:cubicBezTo>
                      <a:pt x="339464" y="122558"/>
                      <a:pt x="360972" y="98693"/>
                      <a:pt x="366397" y="68933"/>
                    </a:cubicBezTo>
                    <a:cubicBezTo>
                      <a:pt x="372678" y="34799"/>
                      <a:pt x="364017" y="5895"/>
                      <a:pt x="363922" y="5610"/>
                    </a:cubicBezTo>
                    <a:lnTo>
                      <a:pt x="381909" y="0"/>
                    </a:lnTo>
                    <a:cubicBezTo>
                      <a:pt x="382290" y="1331"/>
                      <a:pt x="392092" y="33373"/>
                      <a:pt x="384954" y="72261"/>
                    </a:cubicBezTo>
                    <a:cubicBezTo>
                      <a:pt x="381623" y="90231"/>
                      <a:pt x="373439" y="106870"/>
                      <a:pt x="361258" y="120467"/>
                    </a:cubicBezTo>
                    <a:cubicBezTo>
                      <a:pt x="349076" y="134063"/>
                      <a:pt x="333373" y="144047"/>
                      <a:pt x="315862" y="149276"/>
                    </a:cubicBezTo>
                    <a:cubicBezTo>
                      <a:pt x="299113" y="154315"/>
                      <a:pt x="287788" y="166961"/>
                      <a:pt x="281983" y="187023"/>
                    </a:cubicBezTo>
                    <a:cubicBezTo>
                      <a:pt x="277890" y="201380"/>
                      <a:pt x="269325" y="213835"/>
                      <a:pt x="257239" y="222773"/>
                    </a:cubicBezTo>
                    <a:cubicBezTo>
                      <a:pt x="245248" y="231711"/>
                      <a:pt x="230973" y="236560"/>
                      <a:pt x="215936" y="236560"/>
                    </a:cubicBezTo>
                    <a:cubicBezTo>
                      <a:pt x="163308" y="236750"/>
                      <a:pt x="84319" y="243310"/>
                      <a:pt x="6852" y="273926"/>
                    </a:cubicBezTo>
                    <a:close/>
                  </a:path>
                </a:pathLst>
              </a:custGeom>
              <a:solidFill>
                <a:srgbClr val="ED6A56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4" name="Freeform 191">
                <a:extLst>
                  <a:ext uri="{FF2B5EF4-FFF2-40B4-BE49-F238E27FC236}">
                    <a16:creationId xmlns:a16="http://schemas.microsoft.com/office/drawing/2014/main" id="{A3D9C171-776F-EDF2-C5B6-5C64B96D3787}"/>
                  </a:ext>
                </a:extLst>
              </p:cNvPr>
              <p:cNvSpPr/>
              <p:nvPr/>
            </p:nvSpPr>
            <p:spPr>
              <a:xfrm>
                <a:off x="-1037130" y="3212547"/>
                <a:ext cx="515620" cy="196440"/>
              </a:xfrm>
              <a:custGeom>
                <a:avLst/>
                <a:gdLst>
                  <a:gd name="connsiteX0" fmla="*/ 8755 w 515620"/>
                  <a:gd name="connsiteY0" fmla="*/ 170099 h 196440"/>
                  <a:gd name="connsiteX1" fmla="*/ 0 w 515620"/>
                  <a:gd name="connsiteY1" fmla="*/ 148325 h 196440"/>
                  <a:gd name="connsiteX2" fmla="*/ 94216 w 515620"/>
                  <a:gd name="connsiteY2" fmla="*/ 129024 h 196440"/>
                  <a:gd name="connsiteX3" fmla="*/ 193476 w 515620"/>
                  <a:gd name="connsiteY3" fmla="*/ 132637 h 196440"/>
                  <a:gd name="connsiteX4" fmla="*/ 312341 w 515620"/>
                  <a:gd name="connsiteY4" fmla="*/ 169528 h 196440"/>
                  <a:gd name="connsiteX5" fmla="*/ 343366 w 515620"/>
                  <a:gd name="connsiteY5" fmla="*/ 169053 h 196440"/>
                  <a:gd name="connsiteX6" fmla="*/ 362019 w 515620"/>
                  <a:gd name="connsiteY6" fmla="*/ 144046 h 196440"/>
                  <a:gd name="connsiteX7" fmla="*/ 383337 w 515620"/>
                  <a:gd name="connsiteY7" fmla="*/ 98028 h 196440"/>
                  <a:gd name="connsiteX8" fmla="*/ 424354 w 515620"/>
                  <a:gd name="connsiteY8" fmla="*/ 68077 h 196440"/>
                  <a:gd name="connsiteX9" fmla="*/ 493922 w 515620"/>
                  <a:gd name="connsiteY9" fmla="*/ 0 h 196440"/>
                  <a:gd name="connsiteX10" fmla="*/ 515620 w 515620"/>
                  <a:gd name="connsiteY10" fmla="*/ 9128 h 196440"/>
                  <a:gd name="connsiteX11" fmla="*/ 433014 w 515620"/>
                  <a:gd name="connsiteY11" fmla="*/ 89851 h 196440"/>
                  <a:gd name="connsiteX12" fmla="*/ 385145 w 515620"/>
                  <a:gd name="connsiteY12" fmla="*/ 148230 h 196440"/>
                  <a:gd name="connsiteX13" fmla="*/ 354120 w 515620"/>
                  <a:gd name="connsiteY13" fmla="*/ 189970 h 196440"/>
                  <a:gd name="connsiteX14" fmla="*/ 302254 w 515620"/>
                  <a:gd name="connsiteY14" fmla="*/ 190636 h 196440"/>
                  <a:gd name="connsiteX15" fmla="*/ 97071 w 515620"/>
                  <a:gd name="connsiteY15" fmla="*/ 152318 h 196440"/>
                  <a:gd name="connsiteX16" fmla="*/ 8755 w 515620"/>
                  <a:gd name="connsiteY16" fmla="*/ 170099 h 196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15620" h="196440">
                    <a:moveTo>
                      <a:pt x="8755" y="170099"/>
                    </a:moveTo>
                    <a:lnTo>
                      <a:pt x="0" y="148325"/>
                    </a:lnTo>
                    <a:cubicBezTo>
                      <a:pt x="1523" y="147755"/>
                      <a:pt x="37591" y="133493"/>
                      <a:pt x="94216" y="129024"/>
                    </a:cubicBezTo>
                    <a:cubicBezTo>
                      <a:pt x="127335" y="126362"/>
                      <a:pt x="160739" y="127598"/>
                      <a:pt x="193476" y="132637"/>
                    </a:cubicBezTo>
                    <a:cubicBezTo>
                      <a:pt x="234399" y="139007"/>
                      <a:pt x="274369" y="151368"/>
                      <a:pt x="312341" y="169528"/>
                    </a:cubicBezTo>
                    <a:cubicBezTo>
                      <a:pt x="322239" y="174282"/>
                      <a:pt x="333564" y="174092"/>
                      <a:pt x="343366" y="169053"/>
                    </a:cubicBezTo>
                    <a:cubicBezTo>
                      <a:pt x="353264" y="164013"/>
                      <a:pt x="360020" y="154886"/>
                      <a:pt x="362019" y="144046"/>
                    </a:cubicBezTo>
                    <a:cubicBezTo>
                      <a:pt x="365064" y="127217"/>
                      <a:pt x="372487" y="111244"/>
                      <a:pt x="383337" y="98028"/>
                    </a:cubicBezTo>
                    <a:cubicBezTo>
                      <a:pt x="394186" y="84716"/>
                      <a:pt x="408366" y="74448"/>
                      <a:pt x="424354" y="68077"/>
                    </a:cubicBezTo>
                    <a:cubicBezTo>
                      <a:pt x="456901" y="55242"/>
                      <a:pt x="480313" y="32327"/>
                      <a:pt x="493922" y="0"/>
                    </a:cubicBezTo>
                    <a:lnTo>
                      <a:pt x="515620" y="9128"/>
                    </a:lnTo>
                    <a:cubicBezTo>
                      <a:pt x="495444" y="56858"/>
                      <a:pt x="459566" y="79392"/>
                      <a:pt x="433014" y="89851"/>
                    </a:cubicBezTo>
                    <a:cubicBezTo>
                      <a:pt x="407890" y="99739"/>
                      <a:pt x="389998" y="121608"/>
                      <a:pt x="385145" y="148230"/>
                    </a:cubicBezTo>
                    <a:cubicBezTo>
                      <a:pt x="381814" y="166390"/>
                      <a:pt x="370489" y="181603"/>
                      <a:pt x="354120" y="189970"/>
                    </a:cubicBezTo>
                    <a:cubicBezTo>
                      <a:pt x="337751" y="198337"/>
                      <a:pt x="318813" y="198623"/>
                      <a:pt x="302254" y="190636"/>
                    </a:cubicBezTo>
                    <a:cubicBezTo>
                      <a:pt x="221456" y="152033"/>
                      <a:pt x="146083" y="148515"/>
                      <a:pt x="97071" y="152318"/>
                    </a:cubicBezTo>
                    <a:cubicBezTo>
                      <a:pt x="43682" y="156502"/>
                      <a:pt x="9136" y="170003"/>
                      <a:pt x="8755" y="170099"/>
                    </a:cubicBezTo>
                    <a:close/>
                  </a:path>
                </a:pathLst>
              </a:custGeom>
              <a:solidFill>
                <a:srgbClr val="ED6A56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5" name="Freeform 192">
                <a:extLst>
                  <a:ext uri="{FF2B5EF4-FFF2-40B4-BE49-F238E27FC236}">
                    <a16:creationId xmlns:a16="http://schemas.microsoft.com/office/drawing/2014/main" id="{10C56CE2-E3DE-C132-56C2-D90C217BEB26}"/>
                  </a:ext>
                </a:extLst>
              </p:cNvPr>
              <p:cNvSpPr/>
              <p:nvPr/>
            </p:nvSpPr>
            <p:spPr>
              <a:xfrm>
                <a:off x="-1139816" y="3101320"/>
                <a:ext cx="277509" cy="341320"/>
              </a:xfrm>
              <a:custGeom>
                <a:avLst/>
                <a:gdLst>
                  <a:gd name="connsiteX0" fmla="*/ 0 w 277509"/>
                  <a:gd name="connsiteY0" fmla="*/ 334095 h 341320"/>
                  <a:gd name="connsiteX1" fmla="*/ 10849 w 277509"/>
                  <a:gd name="connsiteY1" fmla="*/ 302338 h 341320"/>
                  <a:gd name="connsiteX2" fmla="*/ 12848 w 277509"/>
                  <a:gd name="connsiteY2" fmla="*/ 295112 h 341320"/>
                  <a:gd name="connsiteX3" fmla="*/ 11135 w 277509"/>
                  <a:gd name="connsiteY3" fmla="*/ 209730 h 341320"/>
                  <a:gd name="connsiteX4" fmla="*/ 9136 w 277509"/>
                  <a:gd name="connsiteY4" fmla="*/ 203455 h 341320"/>
                  <a:gd name="connsiteX5" fmla="*/ 10754 w 277509"/>
                  <a:gd name="connsiteY5" fmla="*/ 162190 h 341320"/>
                  <a:gd name="connsiteX6" fmla="*/ 42540 w 277509"/>
                  <a:gd name="connsiteY6" fmla="*/ 134426 h 341320"/>
                  <a:gd name="connsiteX7" fmla="*/ 55959 w 277509"/>
                  <a:gd name="connsiteY7" fmla="*/ 129672 h 341320"/>
                  <a:gd name="connsiteX8" fmla="*/ 70805 w 277509"/>
                  <a:gd name="connsiteY8" fmla="*/ 113224 h 341320"/>
                  <a:gd name="connsiteX9" fmla="*/ 73184 w 277509"/>
                  <a:gd name="connsiteY9" fmla="*/ 105427 h 341320"/>
                  <a:gd name="connsiteX10" fmla="*/ 74136 w 277509"/>
                  <a:gd name="connsiteY10" fmla="*/ 100293 h 341320"/>
                  <a:gd name="connsiteX11" fmla="*/ 163784 w 277509"/>
                  <a:gd name="connsiteY11" fmla="*/ 6068 h 341320"/>
                  <a:gd name="connsiteX12" fmla="*/ 174062 w 277509"/>
                  <a:gd name="connsiteY12" fmla="*/ 3786 h 341320"/>
                  <a:gd name="connsiteX13" fmla="*/ 277510 w 277509"/>
                  <a:gd name="connsiteY13" fmla="*/ 4547 h 341320"/>
                  <a:gd name="connsiteX14" fmla="*/ 276177 w 277509"/>
                  <a:gd name="connsiteY14" fmla="*/ 13865 h 341320"/>
                  <a:gd name="connsiteX15" fmla="*/ 213176 w 277509"/>
                  <a:gd name="connsiteY15" fmla="*/ 11298 h 341320"/>
                  <a:gd name="connsiteX16" fmla="*/ 178154 w 277509"/>
                  <a:gd name="connsiteY16" fmla="*/ 15481 h 341320"/>
                  <a:gd name="connsiteX17" fmla="*/ 90029 w 277509"/>
                  <a:gd name="connsiteY17" fmla="*/ 102575 h 341320"/>
                  <a:gd name="connsiteX18" fmla="*/ 89363 w 277509"/>
                  <a:gd name="connsiteY18" fmla="*/ 106283 h 341320"/>
                  <a:gd name="connsiteX19" fmla="*/ 68521 w 277509"/>
                  <a:gd name="connsiteY19" fmla="*/ 141938 h 341320"/>
                  <a:gd name="connsiteX20" fmla="*/ 55768 w 277509"/>
                  <a:gd name="connsiteY20" fmla="*/ 148593 h 341320"/>
                  <a:gd name="connsiteX21" fmla="*/ 45681 w 277509"/>
                  <a:gd name="connsiteY21" fmla="*/ 152111 h 341320"/>
                  <a:gd name="connsiteX22" fmla="*/ 34736 w 277509"/>
                  <a:gd name="connsiteY22" fmla="*/ 159528 h 341320"/>
                  <a:gd name="connsiteX23" fmla="*/ 27028 w 277509"/>
                  <a:gd name="connsiteY23" fmla="*/ 195468 h 341320"/>
                  <a:gd name="connsiteX24" fmla="*/ 27884 w 277509"/>
                  <a:gd name="connsiteY24" fmla="*/ 197845 h 341320"/>
                  <a:gd name="connsiteX25" fmla="*/ 30644 w 277509"/>
                  <a:gd name="connsiteY25" fmla="*/ 205832 h 341320"/>
                  <a:gd name="connsiteX26" fmla="*/ 34165 w 277509"/>
                  <a:gd name="connsiteY26" fmla="*/ 302243 h 341320"/>
                  <a:gd name="connsiteX27" fmla="*/ 27218 w 277509"/>
                  <a:gd name="connsiteY27" fmla="*/ 326108 h 341320"/>
                  <a:gd name="connsiteX28" fmla="*/ 22364 w 277509"/>
                  <a:gd name="connsiteY28" fmla="*/ 341321 h 341320"/>
                  <a:gd name="connsiteX29" fmla="*/ 0 w 277509"/>
                  <a:gd name="connsiteY29" fmla="*/ 333905 h 341320"/>
                  <a:gd name="connsiteX30" fmla="*/ 0 w 277509"/>
                  <a:gd name="connsiteY30" fmla="*/ 333905 h 341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277509" h="341320">
                    <a:moveTo>
                      <a:pt x="0" y="334095"/>
                    </a:moveTo>
                    <a:cubicBezTo>
                      <a:pt x="3331" y="324492"/>
                      <a:pt x="7899" y="311656"/>
                      <a:pt x="10849" y="302338"/>
                    </a:cubicBezTo>
                    <a:cubicBezTo>
                      <a:pt x="11420" y="300246"/>
                      <a:pt x="12372" y="297204"/>
                      <a:pt x="12848" y="295112"/>
                    </a:cubicBezTo>
                    <a:cubicBezTo>
                      <a:pt x="19890" y="267158"/>
                      <a:pt x="19319" y="237398"/>
                      <a:pt x="11135" y="209730"/>
                    </a:cubicBezTo>
                    <a:cubicBezTo>
                      <a:pt x="10659" y="208114"/>
                      <a:pt x="9612" y="205071"/>
                      <a:pt x="9136" y="203455"/>
                    </a:cubicBezTo>
                    <a:cubicBezTo>
                      <a:pt x="4187" y="190143"/>
                      <a:pt x="4758" y="175026"/>
                      <a:pt x="10754" y="162190"/>
                    </a:cubicBezTo>
                    <a:cubicBezTo>
                      <a:pt x="16940" y="148974"/>
                      <a:pt x="28550" y="138705"/>
                      <a:pt x="42540" y="134426"/>
                    </a:cubicBezTo>
                    <a:cubicBezTo>
                      <a:pt x="47203" y="132905"/>
                      <a:pt x="51962" y="131859"/>
                      <a:pt x="55959" y="129672"/>
                    </a:cubicBezTo>
                    <a:cubicBezTo>
                      <a:pt x="62525" y="125964"/>
                      <a:pt x="67760" y="120164"/>
                      <a:pt x="70805" y="113224"/>
                    </a:cubicBezTo>
                    <a:cubicBezTo>
                      <a:pt x="71852" y="110751"/>
                      <a:pt x="72708" y="108089"/>
                      <a:pt x="73184" y="105427"/>
                    </a:cubicBezTo>
                    <a:cubicBezTo>
                      <a:pt x="73470" y="104001"/>
                      <a:pt x="73850" y="101719"/>
                      <a:pt x="74136" y="100293"/>
                    </a:cubicBezTo>
                    <a:cubicBezTo>
                      <a:pt x="83462" y="55034"/>
                      <a:pt x="118960" y="17478"/>
                      <a:pt x="163784" y="6068"/>
                    </a:cubicBezTo>
                    <a:cubicBezTo>
                      <a:pt x="167115" y="5212"/>
                      <a:pt x="170731" y="4452"/>
                      <a:pt x="174062" y="3786"/>
                    </a:cubicBezTo>
                    <a:cubicBezTo>
                      <a:pt x="208227" y="-1919"/>
                      <a:pt x="243344" y="-778"/>
                      <a:pt x="277510" y="4547"/>
                    </a:cubicBezTo>
                    <a:lnTo>
                      <a:pt x="276177" y="13865"/>
                    </a:lnTo>
                    <a:cubicBezTo>
                      <a:pt x="255336" y="11202"/>
                      <a:pt x="234208" y="10157"/>
                      <a:pt x="213176" y="11298"/>
                    </a:cubicBezTo>
                    <a:cubicBezTo>
                      <a:pt x="201471" y="11963"/>
                      <a:pt x="189670" y="13294"/>
                      <a:pt x="178154" y="15481"/>
                    </a:cubicBezTo>
                    <a:cubicBezTo>
                      <a:pt x="133997" y="23373"/>
                      <a:pt x="98309" y="58457"/>
                      <a:pt x="90029" y="102575"/>
                    </a:cubicBezTo>
                    <a:cubicBezTo>
                      <a:pt x="89839" y="103525"/>
                      <a:pt x="89553" y="105237"/>
                      <a:pt x="89363" y="106283"/>
                    </a:cubicBezTo>
                    <a:cubicBezTo>
                      <a:pt x="87650" y="120355"/>
                      <a:pt x="80036" y="133571"/>
                      <a:pt x="68521" y="141938"/>
                    </a:cubicBezTo>
                    <a:cubicBezTo>
                      <a:pt x="64714" y="144790"/>
                      <a:pt x="60146" y="147072"/>
                      <a:pt x="55768" y="148593"/>
                    </a:cubicBezTo>
                    <a:cubicBezTo>
                      <a:pt x="52342" y="149829"/>
                      <a:pt x="48916" y="150780"/>
                      <a:pt x="45681" y="152111"/>
                    </a:cubicBezTo>
                    <a:cubicBezTo>
                      <a:pt x="41588" y="153823"/>
                      <a:pt x="37877" y="156295"/>
                      <a:pt x="34736" y="159528"/>
                    </a:cubicBezTo>
                    <a:cubicBezTo>
                      <a:pt x="25505" y="168750"/>
                      <a:pt x="22364" y="183298"/>
                      <a:pt x="27028" y="195468"/>
                    </a:cubicBezTo>
                    <a:cubicBezTo>
                      <a:pt x="27313" y="196134"/>
                      <a:pt x="27694" y="197179"/>
                      <a:pt x="27884" y="197845"/>
                    </a:cubicBezTo>
                    <a:cubicBezTo>
                      <a:pt x="28646" y="200032"/>
                      <a:pt x="29978" y="203645"/>
                      <a:pt x="30644" y="205832"/>
                    </a:cubicBezTo>
                    <a:cubicBezTo>
                      <a:pt x="40446" y="236828"/>
                      <a:pt x="41588" y="270581"/>
                      <a:pt x="34165" y="302243"/>
                    </a:cubicBezTo>
                    <a:cubicBezTo>
                      <a:pt x="32357" y="310230"/>
                      <a:pt x="29597" y="318597"/>
                      <a:pt x="27218" y="326108"/>
                    </a:cubicBezTo>
                    <a:lnTo>
                      <a:pt x="22364" y="341321"/>
                    </a:lnTo>
                    <a:lnTo>
                      <a:pt x="0" y="333905"/>
                    </a:lnTo>
                    <a:lnTo>
                      <a:pt x="0" y="333905"/>
                    </a:lnTo>
                    <a:close/>
                  </a:path>
                </a:pathLst>
              </a:custGeom>
              <a:solidFill>
                <a:srgbClr val="ED6A56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6" name="Freeform 193">
                <a:extLst>
                  <a:ext uri="{FF2B5EF4-FFF2-40B4-BE49-F238E27FC236}">
                    <a16:creationId xmlns:a16="http://schemas.microsoft.com/office/drawing/2014/main" id="{2ABC2079-7684-80DD-A3E9-BA9696868D01}"/>
                  </a:ext>
                </a:extLst>
              </p:cNvPr>
              <p:cNvSpPr/>
              <p:nvPr/>
            </p:nvSpPr>
            <p:spPr>
              <a:xfrm>
                <a:off x="-1441879" y="2716133"/>
                <a:ext cx="295287" cy="547757"/>
              </a:xfrm>
              <a:custGeom>
                <a:avLst/>
                <a:gdLst>
                  <a:gd name="connsiteX0" fmla="*/ 0 w 295287"/>
                  <a:gd name="connsiteY0" fmla="*/ 95 h 547757"/>
                  <a:gd name="connsiteX1" fmla="*/ 76610 w 295287"/>
                  <a:gd name="connsiteY1" fmla="*/ 65700 h 547757"/>
                  <a:gd name="connsiteX2" fmla="*/ 101354 w 295287"/>
                  <a:gd name="connsiteY2" fmla="*/ 71690 h 547757"/>
                  <a:gd name="connsiteX3" fmla="*/ 139516 w 295287"/>
                  <a:gd name="connsiteY3" fmla="*/ 72071 h 547757"/>
                  <a:gd name="connsiteX4" fmla="*/ 179106 w 295287"/>
                  <a:gd name="connsiteY4" fmla="*/ 71025 h 547757"/>
                  <a:gd name="connsiteX5" fmla="*/ 206229 w 295287"/>
                  <a:gd name="connsiteY5" fmla="*/ 74448 h 547757"/>
                  <a:gd name="connsiteX6" fmla="*/ 293212 w 295287"/>
                  <a:gd name="connsiteY6" fmla="*/ 210032 h 547757"/>
                  <a:gd name="connsiteX7" fmla="*/ 290929 w 295287"/>
                  <a:gd name="connsiteY7" fmla="*/ 220206 h 547757"/>
                  <a:gd name="connsiteX8" fmla="*/ 289406 w 295287"/>
                  <a:gd name="connsiteY8" fmla="*/ 225245 h 547757"/>
                  <a:gd name="connsiteX9" fmla="*/ 287693 w 295287"/>
                  <a:gd name="connsiteY9" fmla="*/ 230284 h 547757"/>
                  <a:gd name="connsiteX10" fmla="*/ 285028 w 295287"/>
                  <a:gd name="connsiteY10" fmla="*/ 236845 h 547757"/>
                  <a:gd name="connsiteX11" fmla="*/ 283601 w 295287"/>
                  <a:gd name="connsiteY11" fmla="*/ 240078 h 547757"/>
                  <a:gd name="connsiteX12" fmla="*/ 281221 w 295287"/>
                  <a:gd name="connsiteY12" fmla="*/ 244832 h 547757"/>
                  <a:gd name="connsiteX13" fmla="*/ 278652 w 295287"/>
                  <a:gd name="connsiteY13" fmla="*/ 249491 h 547757"/>
                  <a:gd name="connsiteX14" fmla="*/ 276748 w 295287"/>
                  <a:gd name="connsiteY14" fmla="*/ 252533 h 547757"/>
                  <a:gd name="connsiteX15" fmla="*/ 272847 w 295287"/>
                  <a:gd name="connsiteY15" fmla="*/ 258428 h 547757"/>
                  <a:gd name="connsiteX16" fmla="*/ 269706 w 295287"/>
                  <a:gd name="connsiteY16" fmla="*/ 262707 h 547757"/>
                  <a:gd name="connsiteX17" fmla="*/ 266375 w 295287"/>
                  <a:gd name="connsiteY17" fmla="*/ 266795 h 547757"/>
                  <a:gd name="connsiteX18" fmla="*/ 256478 w 295287"/>
                  <a:gd name="connsiteY18" fmla="*/ 276969 h 547757"/>
                  <a:gd name="connsiteX19" fmla="*/ 242583 w 295287"/>
                  <a:gd name="connsiteY19" fmla="*/ 287998 h 547757"/>
                  <a:gd name="connsiteX20" fmla="*/ 139707 w 295287"/>
                  <a:gd name="connsiteY20" fmla="*/ 374711 h 547757"/>
                  <a:gd name="connsiteX21" fmla="*/ 38543 w 295287"/>
                  <a:gd name="connsiteY21" fmla="*/ 547757 h 547757"/>
                  <a:gd name="connsiteX22" fmla="*/ 19224 w 295287"/>
                  <a:gd name="connsiteY22" fmla="*/ 543669 h 547757"/>
                  <a:gd name="connsiteX23" fmla="*/ 22174 w 295287"/>
                  <a:gd name="connsiteY23" fmla="*/ 530453 h 547757"/>
                  <a:gd name="connsiteX24" fmla="*/ 110300 w 295287"/>
                  <a:gd name="connsiteY24" fmla="*/ 374141 h 547757"/>
                  <a:gd name="connsiteX25" fmla="*/ 234113 w 295287"/>
                  <a:gd name="connsiteY25" fmla="*/ 269933 h 547757"/>
                  <a:gd name="connsiteX26" fmla="*/ 238967 w 295287"/>
                  <a:gd name="connsiteY26" fmla="*/ 266415 h 547757"/>
                  <a:gd name="connsiteX27" fmla="*/ 241251 w 295287"/>
                  <a:gd name="connsiteY27" fmla="*/ 264513 h 547757"/>
                  <a:gd name="connsiteX28" fmla="*/ 245724 w 295287"/>
                  <a:gd name="connsiteY28" fmla="*/ 260615 h 547757"/>
                  <a:gd name="connsiteX29" fmla="*/ 248959 w 295287"/>
                  <a:gd name="connsiteY29" fmla="*/ 257477 h 547757"/>
                  <a:gd name="connsiteX30" fmla="*/ 252005 w 295287"/>
                  <a:gd name="connsiteY30" fmla="*/ 254245 h 547757"/>
                  <a:gd name="connsiteX31" fmla="*/ 254955 w 295287"/>
                  <a:gd name="connsiteY31" fmla="*/ 250822 h 547757"/>
                  <a:gd name="connsiteX32" fmla="*/ 257715 w 295287"/>
                  <a:gd name="connsiteY32" fmla="*/ 247304 h 547757"/>
                  <a:gd name="connsiteX33" fmla="*/ 259428 w 295287"/>
                  <a:gd name="connsiteY33" fmla="*/ 244927 h 547757"/>
                  <a:gd name="connsiteX34" fmla="*/ 262759 w 295287"/>
                  <a:gd name="connsiteY34" fmla="*/ 239982 h 547757"/>
                  <a:gd name="connsiteX35" fmla="*/ 265043 w 295287"/>
                  <a:gd name="connsiteY35" fmla="*/ 236084 h 547757"/>
                  <a:gd name="connsiteX36" fmla="*/ 272180 w 295287"/>
                  <a:gd name="connsiteY36" fmla="*/ 150227 h 547757"/>
                  <a:gd name="connsiteX37" fmla="*/ 191097 w 295287"/>
                  <a:gd name="connsiteY37" fmla="*/ 83100 h 547757"/>
                  <a:gd name="connsiteX38" fmla="*/ 165783 w 295287"/>
                  <a:gd name="connsiteY38" fmla="*/ 81103 h 547757"/>
                  <a:gd name="connsiteX39" fmla="*/ 133521 w 295287"/>
                  <a:gd name="connsiteY39" fmla="*/ 81294 h 547757"/>
                  <a:gd name="connsiteX40" fmla="*/ 126764 w 295287"/>
                  <a:gd name="connsiteY40" fmla="*/ 81389 h 547757"/>
                  <a:gd name="connsiteX41" fmla="*/ 56530 w 295287"/>
                  <a:gd name="connsiteY41" fmla="*/ 62468 h 547757"/>
                  <a:gd name="connsiteX42" fmla="*/ 0 w 295287"/>
                  <a:gd name="connsiteY42" fmla="*/ 0 h 547757"/>
                  <a:gd name="connsiteX43" fmla="*/ 0 w 295287"/>
                  <a:gd name="connsiteY43" fmla="*/ 0 h 547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95287" h="547757">
                    <a:moveTo>
                      <a:pt x="0" y="95"/>
                    </a:moveTo>
                    <a:cubicBezTo>
                      <a:pt x="16274" y="30806"/>
                      <a:pt x="43682" y="54481"/>
                      <a:pt x="76610" y="65700"/>
                    </a:cubicBezTo>
                    <a:cubicBezTo>
                      <a:pt x="84604" y="68458"/>
                      <a:pt x="92979" y="70454"/>
                      <a:pt x="101354" y="71690"/>
                    </a:cubicBezTo>
                    <a:cubicBezTo>
                      <a:pt x="114011" y="73687"/>
                      <a:pt x="126859" y="73307"/>
                      <a:pt x="139516" y="72071"/>
                    </a:cubicBezTo>
                    <a:cubicBezTo>
                      <a:pt x="152745" y="71120"/>
                      <a:pt x="165878" y="70645"/>
                      <a:pt x="179106" y="71025"/>
                    </a:cubicBezTo>
                    <a:cubicBezTo>
                      <a:pt x="188147" y="71215"/>
                      <a:pt x="197378" y="72261"/>
                      <a:pt x="206229" y="74448"/>
                    </a:cubicBezTo>
                    <a:cubicBezTo>
                      <a:pt x="265899" y="88710"/>
                      <a:pt x="304918" y="149846"/>
                      <a:pt x="293212" y="210032"/>
                    </a:cubicBezTo>
                    <a:cubicBezTo>
                      <a:pt x="292546" y="213455"/>
                      <a:pt x="291785" y="216973"/>
                      <a:pt x="290929" y="220206"/>
                    </a:cubicBezTo>
                    <a:cubicBezTo>
                      <a:pt x="290643" y="221347"/>
                      <a:pt x="289786" y="224199"/>
                      <a:pt x="289406" y="225245"/>
                    </a:cubicBezTo>
                    <a:cubicBezTo>
                      <a:pt x="289025" y="226386"/>
                      <a:pt x="288073" y="229143"/>
                      <a:pt x="287693" y="230284"/>
                    </a:cubicBezTo>
                    <a:cubicBezTo>
                      <a:pt x="286931" y="232186"/>
                      <a:pt x="285885" y="235038"/>
                      <a:pt x="285028" y="236845"/>
                    </a:cubicBezTo>
                    <a:lnTo>
                      <a:pt x="283601" y="240078"/>
                    </a:lnTo>
                    <a:cubicBezTo>
                      <a:pt x="283030" y="241123"/>
                      <a:pt x="281697" y="243786"/>
                      <a:pt x="281221" y="244832"/>
                    </a:cubicBezTo>
                    <a:cubicBezTo>
                      <a:pt x="280650" y="245782"/>
                      <a:pt x="279223" y="248445"/>
                      <a:pt x="278652" y="249491"/>
                    </a:cubicBezTo>
                    <a:lnTo>
                      <a:pt x="276748" y="252533"/>
                    </a:lnTo>
                    <a:cubicBezTo>
                      <a:pt x="275797" y="254245"/>
                      <a:pt x="273893" y="256717"/>
                      <a:pt x="272847" y="258428"/>
                    </a:cubicBezTo>
                    <a:cubicBezTo>
                      <a:pt x="272180" y="259379"/>
                      <a:pt x="270372" y="261756"/>
                      <a:pt x="269706" y="262707"/>
                    </a:cubicBezTo>
                    <a:cubicBezTo>
                      <a:pt x="269040" y="263562"/>
                      <a:pt x="267041" y="265939"/>
                      <a:pt x="266375" y="266795"/>
                    </a:cubicBezTo>
                    <a:cubicBezTo>
                      <a:pt x="263330" y="270218"/>
                      <a:pt x="259904" y="273926"/>
                      <a:pt x="256478" y="276969"/>
                    </a:cubicBezTo>
                    <a:cubicBezTo>
                      <a:pt x="252195" y="280962"/>
                      <a:pt x="247342" y="284670"/>
                      <a:pt x="242583" y="287998"/>
                    </a:cubicBezTo>
                    <a:cubicBezTo>
                      <a:pt x="205468" y="313289"/>
                      <a:pt x="170731" y="342384"/>
                      <a:pt x="139707" y="374711"/>
                    </a:cubicBezTo>
                    <a:cubicBezTo>
                      <a:pt x="93170" y="423582"/>
                      <a:pt x="53960" y="481676"/>
                      <a:pt x="38543" y="547757"/>
                    </a:cubicBezTo>
                    <a:lnTo>
                      <a:pt x="19224" y="543669"/>
                    </a:lnTo>
                    <a:cubicBezTo>
                      <a:pt x="20176" y="539295"/>
                      <a:pt x="21127" y="534826"/>
                      <a:pt x="22174" y="530453"/>
                    </a:cubicBezTo>
                    <a:cubicBezTo>
                      <a:pt x="36830" y="471598"/>
                      <a:pt x="70044" y="418828"/>
                      <a:pt x="110300" y="374141"/>
                    </a:cubicBezTo>
                    <a:cubicBezTo>
                      <a:pt x="146559" y="333827"/>
                      <a:pt x="188813" y="299313"/>
                      <a:pt x="234113" y="269933"/>
                    </a:cubicBezTo>
                    <a:cubicBezTo>
                      <a:pt x="235541" y="268982"/>
                      <a:pt x="237539" y="267461"/>
                      <a:pt x="238967" y="266415"/>
                    </a:cubicBezTo>
                    <a:lnTo>
                      <a:pt x="241251" y="264513"/>
                    </a:lnTo>
                    <a:cubicBezTo>
                      <a:pt x="242583" y="263467"/>
                      <a:pt x="244391" y="261756"/>
                      <a:pt x="245724" y="260615"/>
                    </a:cubicBezTo>
                    <a:cubicBezTo>
                      <a:pt x="246485" y="259949"/>
                      <a:pt x="248198" y="258143"/>
                      <a:pt x="248959" y="257477"/>
                    </a:cubicBezTo>
                    <a:cubicBezTo>
                      <a:pt x="249721" y="256717"/>
                      <a:pt x="251244" y="255005"/>
                      <a:pt x="252005" y="254245"/>
                    </a:cubicBezTo>
                    <a:cubicBezTo>
                      <a:pt x="252671" y="253484"/>
                      <a:pt x="254289" y="251582"/>
                      <a:pt x="254955" y="250822"/>
                    </a:cubicBezTo>
                    <a:cubicBezTo>
                      <a:pt x="255526" y="250061"/>
                      <a:pt x="257144" y="248064"/>
                      <a:pt x="257715" y="247304"/>
                    </a:cubicBezTo>
                    <a:lnTo>
                      <a:pt x="259428" y="244927"/>
                    </a:lnTo>
                    <a:cubicBezTo>
                      <a:pt x="260475" y="243596"/>
                      <a:pt x="261807" y="241409"/>
                      <a:pt x="262759" y="239982"/>
                    </a:cubicBezTo>
                    <a:cubicBezTo>
                      <a:pt x="263235" y="239127"/>
                      <a:pt x="264567" y="236940"/>
                      <a:pt x="265043" y="236084"/>
                    </a:cubicBezTo>
                    <a:cubicBezTo>
                      <a:pt x="279604" y="210222"/>
                      <a:pt x="282554" y="178085"/>
                      <a:pt x="272180" y="150227"/>
                    </a:cubicBezTo>
                    <a:cubicBezTo>
                      <a:pt x="259713" y="115522"/>
                      <a:pt x="227642" y="88710"/>
                      <a:pt x="191097" y="83100"/>
                    </a:cubicBezTo>
                    <a:cubicBezTo>
                      <a:pt x="182818" y="81674"/>
                      <a:pt x="174253" y="81484"/>
                      <a:pt x="165783" y="81103"/>
                    </a:cubicBezTo>
                    <a:cubicBezTo>
                      <a:pt x="155029" y="80723"/>
                      <a:pt x="144275" y="80818"/>
                      <a:pt x="133521" y="81294"/>
                    </a:cubicBezTo>
                    <a:cubicBezTo>
                      <a:pt x="131617" y="81294"/>
                      <a:pt x="128762" y="81484"/>
                      <a:pt x="126764" y="81389"/>
                    </a:cubicBezTo>
                    <a:cubicBezTo>
                      <a:pt x="102210" y="81389"/>
                      <a:pt x="77752" y="74828"/>
                      <a:pt x="56530" y="62468"/>
                    </a:cubicBezTo>
                    <a:cubicBezTo>
                      <a:pt x="31786" y="48206"/>
                      <a:pt x="11611" y="26052"/>
                      <a:pt x="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D6A56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7" name="Freeform 194">
                <a:extLst>
                  <a:ext uri="{FF2B5EF4-FFF2-40B4-BE49-F238E27FC236}">
                    <a16:creationId xmlns:a16="http://schemas.microsoft.com/office/drawing/2014/main" id="{2CA2BD5E-2C7E-407E-0444-012DC64BD72F}"/>
                  </a:ext>
                </a:extLst>
              </p:cNvPr>
              <p:cNvSpPr/>
              <p:nvPr/>
            </p:nvSpPr>
            <p:spPr>
              <a:xfrm>
                <a:off x="-1210716" y="2549933"/>
                <a:ext cx="141282" cy="453627"/>
              </a:xfrm>
              <a:custGeom>
                <a:avLst/>
                <a:gdLst>
                  <a:gd name="connsiteX0" fmla="*/ 86603 w 141282"/>
                  <a:gd name="connsiteY0" fmla="*/ 0 h 453627"/>
                  <a:gd name="connsiteX1" fmla="*/ 75944 w 141282"/>
                  <a:gd name="connsiteY1" fmla="*/ 62563 h 453627"/>
                  <a:gd name="connsiteX2" fmla="*/ 76325 w 141282"/>
                  <a:gd name="connsiteY2" fmla="*/ 109723 h 453627"/>
                  <a:gd name="connsiteX3" fmla="*/ 94978 w 141282"/>
                  <a:gd name="connsiteY3" fmla="*/ 156217 h 453627"/>
                  <a:gd name="connsiteX4" fmla="*/ 103257 w 141282"/>
                  <a:gd name="connsiteY4" fmla="*/ 166961 h 453627"/>
                  <a:gd name="connsiteX5" fmla="*/ 107159 w 141282"/>
                  <a:gd name="connsiteY5" fmla="*/ 171239 h 453627"/>
                  <a:gd name="connsiteX6" fmla="*/ 141229 w 141282"/>
                  <a:gd name="connsiteY6" fmla="*/ 253104 h 453627"/>
                  <a:gd name="connsiteX7" fmla="*/ 125431 w 141282"/>
                  <a:gd name="connsiteY7" fmla="*/ 317093 h 453627"/>
                  <a:gd name="connsiteX8" fmla="*/ 116771 w 141282"/>
                  <a:gd name="connsiteY8" fmla="*/ 330974 h 453627"/>
                  <a:gd name="connsiteX9" fmla="*/ 36449 w 141282"/>
                  <a:gd name="connsiteY9" fmla="*/ 431664 h 453627"/>
                  <a:gd name="connsiteX10" fmla="*/ 12181 w 141282"/>
                  <a:gd name="connsiteY10" fmla="*/ 453628 h 453627"/>
                  <a:gd name="connsiteX11" fmla="*/ 0 w 141282"/>
                  <a:gd name="connsiteY11" fmla="*/ 438130 h 453627"/>
                  <a:gd name="connsiteX12" fmla="*/ 23697 w 141282"/>
                  <a:gd name="connsiteY12" fmla="*/ 418353 h 453627"/>
                  <a:gd name="connsiteX13" fmla="*/ 105541 w 141282"/>
                  <a:gd name="connsiteY13" fmla="*/ 323368 h 453627"/>
                  <a:gd name="connsiteX14" fmla="*/ 114202 w 141282"/>
                  <a:gd name="connsiteY14" fmla="*/ 310627 h 453627"/>
                  <a:gd name="connsiteX15" fmla="*/ 130761 w 141282"/>
                  <a:gd name="connsiteY15" fmla="*/ 253199 h 453627"/>
                  <a:gd name="connsiteX16" fmla="*/ 101925 w 141282"/>
                  <a:gd name="connsiteY16" fmla="*/ 176089 h 453627"/>
                  <a:gd name="connsiteX17" fmla="*/ 97928 w 141282"/>
                  <a:gd name="connsiteY17" fmla="*/ 171430 h 453627"/>
                  <a:gd name="connsiteX18" fmla="*/ 89648 w 141282"/>
                  <a:gd name="connsiteY18" fmla="*/ 159735 h 453627"/>
                  <a:gd name="connsiteX19" fmla="*/ 71947 w 141282"/>
                  <a:gd name="connsiteY19" fmla="*/ 110388 h 453627"/>
                  <a:gd name="connsiteX20" fmla="*/ 73374 w 141282"/>
                  <a:gd name="connsiteY20" fmla="*/ 62373 h 453627"/>
                  <a:gd name="connsiteX21" fmla="*/ 86508 w 141282"/>
                  <a:gd name="connsiteY21" fmla="*/ 95 h 453627"/>
                  <a:gd name="connsiteX22" fmla="*/ 86508 w 141282"/>
                  <a:gd name="connsiteY22" fmla="*/ 95 h 453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41282" h="453627">
                    <a:moveTo>
                      <a:pt x="86603" y="0"/>
                    </a:moveTo>
                    <a:cubicBezTo>
                      <a:pt x="81178" y="20442"/>
                      <a:pt x="77752" y="41455"/>
                      <a:pt x="75944" y="62563"/>
                    </a:cubicBezTo>
                    <a:cubicBezTo>
                      <a:pt x="74802" y="78251"/>
                      <a:pt x="73850" y="94129"/>
                      <a:pt x="76325" y="109723"/>
                    </a:cubicBezTo>
                    <a:cubicBezTo>
                      <a:pt x="79085" y="126362"/>
                      <a:pt x="85461" y="142335"/>
                      <a:pt x="94978" y="156217"/>
                    </a:cubicBezTo>
                    <a:cubicBezTo>
                      <a:pt x="97452" y="159830"/>
                      <a:pt x="100402" y="163538"/>
                      <a:pt x="103257" y="166961"/>
                    </a:cubicBezTo>
                    <a:cubicBezTo>
                      <a:pt x="104019" y="167817"/>
                      <a:pt x="106398" y="170289"/>
                      <a:pt x="107159" y="171239"/>
                    </a:cubicBezTo>
                    <a:cubicBezTo>
                      <a:pt x="128096" y="193013"/>
                      <a:pt x="140563" y="222773"/>
                      <a:pt x="141229" y="253104"/>
                    </a:cubicBezTo>
                    <a:cubicBezTo>
                      <a:pt x="141895" y="275352"/>
                      <a:pt x="136280" y="297791"/>
                      <a:pt x="125431" y="317093"/>
                    </a:cubicBezTo>
                    <a:cubicBezTo>
                      <a:pt x="123052" y="321466"/>
                      <a:pt x="119436" y="326791"/>
                      <a:pt x="116771" y="330974"/>
                    </a:cubicBezTo>
                    <a:cubicBezTo>
                      <a:pt x="93074" y="366819"/>
                      <a:pt x="66998" y="401238"/>
                      <a:pt x="36449" y="431664"/>
                    </a:cubicBezTo>
                    <a:cubicBezTo>
                      <a:pt x="28646" y="439271"/>
                      <a:pt x="20651" y="446592"/>
                      <a:pt x="12181" y="453628"/>
                    </a:cubicBezTo>
                    <a:lnTo>
                      <a:pt x="0" y="438130"/>
                    </a:lnTo>
                    <a:cubicBezTo>
                      <a:pt x="8184" y="431949"/>
                      <a:pt x="16083" y="425294"/>
                      <a:pt x="23697" y="418353"/>
                    </a:cubicBezTo>
                    <a:cubicBezTo>
                      <a:pt x="54436" y="390019"/>
                      <a:pt x="81178" y="357311"/>
                      <a:pt x="105541" y="323368"/>
                    </a:cubicBezTo>
                    <a:cubicBezTo>
                      <a:pt x="108206" y="319565"/>
                      <a:pt x="111917" y="314525"/>
                      <a:pt x="114202" y="310627"/>
                    </a:cubicBezTo>
                    <a:cubicBezTo>
                      <a:pt x="124765" y="293418"/>
                      <a:pt x="130570" y="273356"/>
                      <a:pt x="130761" y="253199"/>
                    </a:cubicBezTo>
                    <a:cubicBezTo>
                      <a:pt x="131237" y="225150"/>
                      <a:pt x="120673" y="197101"/>
                      <a:pt x="101925" y="176089"/>
                    </a:cubicBezTo>
                    <a:cubicBezTo>
                      <a:pt x="101068" y="175138"/>
                      <a:pt x="98784" y="172380"/>
                      <a:pt x="97928" y="171430"/>
                    </a:cubicBezTo>
                    <a:cubicBezTo>
                      <a:pt x="95073" y="167817"/>
                      <a:pt x="92027" y="163728"/>
                      <a:pt x="89648" y="159735"/>
                    </a:cubicBezTo>
                    <a:cubicBezTo>
                      <a:pt x="80227" y="144807"/>
                      <a:pt x="74136" y="127788"/>
                      <a:pt x="71947" y="110388"/>
                    </a:cubicBezTo>
                    <a:cubicBezTo>
                      <a:pt x="69948" y="94415"/>
                      <a:pt x="71566" y="78251"/>
                      <a:pt x="73374" y="62373"/>
                    </a:cubicBezTo>
                    <a:cubicBezTo>
                      <a:pt x="76039" y="41265"/>
                      <a:pt x="80227" y="20442"/>
                      <a:pt x="86508" y="95"/>
                    </a:cubicBezTo>
                    <a:lnTo>
                      <a:pt x="86508" y="95"/>
                    </a:lnTo>
                    <a:close/>
                  </a:path>
                </a:pathLst>
              </a:custGeom>
              <a:solidFill>
                <a:srgbClr val="ED6A56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8" name="Freeform 195">
                <a:extLst>
                  <a:ext uri="{FF2B5EF4-FFF2-40B4-BE49-F238E27FC236}">
                    <a16:creationId xmlns:a16="http://schemas.microsoft.com/office/drawing/2014/main" id="{9E2DC94C-0339-0857-B57E-DC036A94E3D5}"/>
                  </a:ext>
                </a:extLst>
              </p:cNvPr>
              <p:cNvSpPr/>
              <p:nvPr/>
            </p:nvSpPr>
            <p:spPr>
              <a:xfrm>
                <a:off x="-923343" y="3174134"/>
                <a:ext cx="507606" cy="833663"/>
              </a:xfrm>
              <a:custGeom>
                <a:avLst/>
                <a:gdLst>
                  <a:gd name="connsiteX0" fmla="*/ 9646 w 507606"/>
                  <a:gd name="connsiteY0" fmla="*/ 833663 h 833663"/>
                  <a:gd name="connsiteX1" fmla="*/ 3079 w 507606"/>
                  <a:gd name="connsiteY1" fmla="*/ 798198 h 833663"/>
                  <a:gd name="connsiteX2" fmla="*/ 39243 w 507606"/>
                  <a:gd name="connsiteY2" fmla="*/ 585219 h 833663"/>
                  <a:gd name="connsiteX3" fmla="*/ 287632 w 507606"/>
                  <a:gd name="connsiteY3" fmla="*/ 410842 h 833663"/>
                  <a:gd name="connsiteX4" fmla="*/ 306189 w 507606"/>
                  <a:gd name="connsiteY4" fmla="*/ 408370 h 833663"/>
                  <a:gd name="connsiteX5" fmla="*/ 315516 w 507606"/>
                  <a:gd name="connsiteY5" fmla="*/ 406563 h 833663"/>
                  <a:gd name="connsiteX6" fmla="*/ 319227 w 507606"/>
                  <a:gd name="connsiteY6" fmla="*/ 405707 h 833663"/>
                  <a:gd name="connsiteX7" fmla="*/ 322844 w 507606"/>
                  <a:gd name="connsiteY7" fmla="*/ 404661 h 833663"/>
                  <a:gd name="connsiteX8" fmla="*/ 347397 w 507606"/>
                  <a:gd name="connsiteY8" fmla="*/ 394583 h 833663"/>
                  <a:gd name="connsiteX9" fmla="*/ 350728 w 507606"/>
                  <a:gd name="connsiteY9" fmla="*/ 392681 h 833663"/>
                  <a:gd name="connsiteX10" fmla="*/ 353964 w 507606"/>
                  <a:gd name="connsiteY10" fmla="*/ 390780 h 833663"/>
                  <a:gd name="connsiteX11" fmla="*/ 358722 w 507606"/>
                  <a:gd name="connsiteY11" fmla="*/ 387642 h 833663"/>
                  <a:gd name="connsiteX12" fmla="*/ 363385 w 507606"/>
                  <a:gd name="connsiteY12" fmla="*/ 384314 h 833663"/>
                  <a:gd name="connsiteX13" fmla="*/ 372997 w 507606"/>
                  <a:gd name="connsiteY13" fmla="*/ 376423 h 833663"/>
                  <a:gd name="connsiteX14" fmla="*/ 376423 w 507606"/>
                  <a:gd name="connsiteY14" fmla="*/ 373190 h 833663"/>
                  <a:gd name="connsiteX15" fmla="*/ 380420 w 507606"/>
                  <a:gd name="connsiteY15" fmla="*/ 369101 h 833663"/>
                  <a:gd name="connsiteX16" fmla="*/ 382990 w 507606"/>
                  <a:gd name="connsiteY16" fmla="*/ 366249 h 833663"/>
                  <a:gd name="connsiteX17" fmla="*/ 392507 w 507606"/>
                  <a:gd name="connsiteY17" fmla="*/ 354269 h 833663"/>
                  <a:gd name="connsiteX18" fmla="*/ 394600 w 507606"/>
                  <a:gd name="connsiteY18" fmla="*/ 351131 h 833663"/>
                  <a:gd name="connsiteX19" fmla="*/ 399644 w 507606"/>
                  <a:gd name="connsiteY19" fmla="*/ 342954 h 833663"/>
                  <a:gd name="connsiteX20" fmla="*/ 404022 w 507606"/>
                  <a:gd name="connsiteY20" fmla="*/ 334397 h 833663"/>
                  <a:gd name="connsiteX21" fmla="*/ 409732 w 507606"/>
                  <a:gd name="connsiteY21" fmla="*/ 320135 h 833663"/>
                  <a:gd name="connsiteX22" fmla="*/ 410874 w 507606"/>
                  <a:gd name="connsiteY22" fmla="*/ 316427 h 833663"/>
                  <a:gd name="connsiteX23" fmla="*/ 411445 w 507606"/>
                  <a:gd name="connsiteY23" fmla="*/ 314620 h 833663"/>
                  <a:gd name="connsiteX24" fmla="*/ 413729 w 507606"/>
                  <a:gd name="connsiteY24" fmla="*/ 305303 h 833663"/>
                  <a:gd name="connsiteX25" fmla="*/ 415347 w 507606"/>
                  <a:gd name="connsiteY25" fmla="*/ 295890 h 833663"/>
                  <a:gd name="connsiteX26" fmla="*/ 416204 w 507606"/>
                  <a:gd name="connsiteY26" fmla="*/ 286287 h 833663"/>
                  <a:gd name="connsiteX27" fmla="*/ 416394 w 507606"/>
                  <a:gd name="connsiteY27" fmla="*/ 278585 h 833663"/>
                  <a:gd name="connsiteX28" fmla="*/ 416394 w 507606"/>
                  <a:gd name="connsiteY28" fmla="*/ 276683 h 833663"/>
                  <a:gd name="connsiteX29" fmla="*/ 416394 w 507606"/>
                  <a:gd name="connsiteY29" fmla="*/ 274782 h 833663"/>
                  <a:gd name="connsiteX30" fmla="*/ 415918 w 507606"/>
                  <a:gd name="connsiteY30" fmla="*/ 266605 h 833663"/>
                  <a:gd name="connsiteX31" fmla="*/ 421343 w 507606"/>
                  <a:gd name="connsiteY31" fmla="*/ 209462 h 833663"/>
                  <a:gd name="connsiteX32" fmla="*/ 452558 w 507606"/>
                  <a:gd name="connsiteY32" fmla="*/ 154410 h 833663"/>
                  <a:gd name="connsiteX33" fmla="*/ 461979 w 507606"/>
                  <a:gd name="connsiteY33" fmla="*/ 145948 h 833663"/>
                  <a:gd name="connsiteX34" fmla="*/ 479966 w 507606"/>
                  <a:gd name="connsiteY34" fmla="*/ 122083 h 833663"/>
                  <a:gd name="connsiteX35" fmla="*/ 463692 w 507606"/>
                  <a:gd name="connsiteY35" fmla="*/ 20727 h 833663"/>
                  <a:gd name="connsiteX36" fmla="*/ 454937 w 507606"/>
                  <a:gd name="connsiteY36" fmla="*/ 13026 h 833663"/>
                  <a:gd name="connsiteX37" fmla="*/ 465025 w 507606"/>
                  <a:gd name="connsiteY37" fmla="*/ 0 h 833663"/>
                  <a:gd name="connsiteX38" fmla="*/ 471972 w 507606"/>
                  <a:gd name="connsiteY38" fmla="*/ 5610 h 833663"/>
                  <a:gd name="connsiteX39" fmla="*/ 504139 w 507606"/>
                  <a:gd name="connsiteY39" fmla="*/ 111149 h 833663"/>
                  <a:gd name="connsiteX40" fmla="*/ 475493 w 507606"/>
                  <a:gd name="connsiteY40" fmla="*/ 160115 h 833663"/>
                  <a:gd name="connsiteX41" fmla="*/ 463787 w 507606"/>
                  <a:gd name="connsiteY41" fmla="*/ 171239 h 833663"/>
                  <a:gd name="connsiteX42" fmla="*/ 441233 w 507606"/>
                  <a:gd name="connsiteY42" fmla="*/ 216403 h 833663"/>
                  <a:gd name="connsiteX43" fmla="*/ 438283 w 507606"/>
                  <a:gd name="connsiteY43" fmla="*/ 269267 h 833663"/>
                  <a:gd name="connsiteX44" fmla="*/ 438663 w 507606"/>
                  <a:gd name="connsiteY44" fmla="*/ 278205 h 833663"/>
                  <a:gd name="connsiteX45" fmla="*/ 437997 w 507606"/>
                  <a:gd name="connsiteY45" fmla="*/ 296175 h 833663"/>
                  <a:gd name="connsiteX46" fmla="*/ 436855 w 507606"/>
                  <a:gd name="connsiteY46" fmla="*/ 305112 h 833663"/>
                  <a:gd name="connsiteX47" fmla="*/ 436094 w 507606"/>
                  <a:gd name="connsiteY47" fmla="*/ 309581 h 833663"/>
                  <a:gd name="connsiteX48" fmla="*/ 435237 w 507606"/>
                  <a:gd name="connsiteY48" fmla="*/ 314050 h 833663"/>
                  <a:gd name="connsiteX49" fmla="*/ 433714 w 507606"/>
                  <a:gd name="connsiteY49" fmla="*/ 320611 h 833663"/>
                  <a:gd name="connsiteX50" fmla="*/ 431811 w 507606"/>
                  <a:gd name="connsiteY50" fmla="*/ 327076 h 833663"/>
                  <a:gd name="connsiteX51" fmla="*/ 423531 w 507606"/>
                  <a:gd name="connsiteY51" fmla="*/ 348089 h 833663"/>
                  <a:gd name="connsiteX52" fmla="*/ 419344 w 507606"/>
                  <a:gd name="connsiteY52" fmla="*/ 356075 h 833663"/>
                  <a:gd name="connsiteX53" fmla="*/ 417155 w 507606"/>
                  <a:gd name="connsiteY53" fmla="*/ 359974 h 833663"/>
                  <a:gd name="connsiteX54" fmla="*/ 413539 w 507606"/>
                  <a:gd name="connsiteY54" fmla="*/ 365774 h 833663"/>
                  <a:gd name="connsiteX55" fmla="*/ 404212 w 507606"/>
                  <a:gd name="connsiteY55" fmla="*/ 378609 h 833663"/>
                  <a:gd name="connsiteX56" fmla="*/ 399835 w 507606"/>
                  <a:gd name="connsiteY56" fmla="*/ 383839 h 833663"/>
                  <a:gd name="connsiteX57" fmla="*/ 393649 w 507606"/>
                  <a:gd name="connsiteY57" fmla="*/ 390494 h 833663"/>
                  <a:gd name="connsiteX58" fmla="*/ 389556 w 507606"/>
                  <a:gd name="connsiteY58" fmla="*/ 394488 h 833663"/>
                  <a:gd name="connsiteX59" fmla="*/ 378327 w 507606"/>
                  <a:gd name="connsiteY59" fmla="*/ 404091 h 833663"/>
                  <a:gd name="connsiteX60" fmla="*/ 372807 w 507606"/>
                  <a:gd name="connsiteY60" fmla="*/ 408179 h 833663"/>
                  <a:gd name="connsiteX61" fmla="*/ 363290 w 507606"/>
                  <a:gd name="connsiteY61" fmla="*/ 414360 h 833663"/>
                  <a:gd name="connsiteX62" fmla="*/ 330172 w 507606"/>
                  <a:gd name="connsiteY62" fmla="*/ 429382 h 833663"/>
                  <a:gd name="connsiteX63" fmla="*/ 325794 w 507606"/>
                  <a:gd name="connsiteY63" fmla="*/ 430713 h 833663"/>
                  <a:gd name="connsiteX64" fmla="*/ 321416 w 507606"/>
                  <a:gd name="connsiteY64" fmla="*/ 431854 h 833663"/>
                  <a:gd name="connsiteX65" fmla="*/ 310282 w 507606"/>
                  <a:gd name="connsiteY65" fmla="*/ 434326 h 833663"/>
                  <a:gd name="connsiteX66" fmla="*/ 291533 w 507606"/>
                  <a:gd name="connsiteY66" fmla="*/ 437179 h 833663"/>
                  <a:gd name="connsiteX67" fmla="*/ 123752 w 507606"/>
                  <a:gd name="connsiteY67" fmla="*/ 523321 h 833663"/>
                  <a:gd name="connsiteX68" fmla="*/ 41622 w 507606"/>
                  <a:gd name="connsiteY68" fmla="*/ 678492 h 833663"/>
                  <a:gd name="connsiteX69" fmla="*/ 43716 w 507606"/>
                  <a:gd name="connsiteY69" fmla="*/ 816169 h 833663"/>
                  <a:gd name="connsiteX70" fmla="*/ 44573 w 507606"/>
                  <a:gd name="connsiteY70" fmla="*/ 819877 h 833663"/>
                  <a:gd name="connsiteX71" fmla="*/ 45048 w 507606"/>
                  <a:gd name="connsiteY71" fmla="*/ 821683 h 833663"/>
                  <a:gd name="connsiteX72" fmla="*/ 45239 w 507606"/>
                  <a:gd name="connsiteY72" fmla="*/ 822539 h 833663"/>
                  <a:gd name="connsiteX73" fmla="*/ 45429 w 507606"/>
                  <a:gd name="connsiteY73" fmla="*/ 823205 h 833663"/>
                  <a:gd name="connsiteX74" fmla="*/ 9265 w 507606"/>
                  <a:gd name="connsiteY74" fmla="*/ 833663 h 833663"/>
                  <a:gd name="connsiteX75" fmla="*/ 9265 w 507606"/>
                  <a:gd name="connsiteY75" fmla="*/ 833663 h 833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507606" h="833663">
                    <a:moveTo>
                      <a:pt x="9646" y="833663"/>
                    </a:moveTo>
                    <a:cubicBezTo>
                      <a:pt x="6601" y="822063"/>
                      <a:pt x="4602" y="810083"/>
                      <a:pt x="3079" y="798198"/>
                    </a:cubicBezTo>
                    <a:cubicBezTo>
                      <a:pt x="-6057" y="725747"/>
                      <a:pt x="4888" y="650063"/>
                      <a:pt x="39243" y="585219"/>
                    </a:cubicBezTo>
                    <a:cubicBezTo>
                      <a:pt x="88635" y="491374"/>
                      <a:pt x="182947" y="426149"/>
                      <a:pt x="287632" y="410842"/>
                    </a:cubicBezTo>
                    <a:cubicBezTo>
                      <a:pt x="293627" y="409891"/>
                      <a:pt x="300194" y="409225"/>
                      <a:pt x="306189" y="408370"/>
                    </a:cubicBezTo>
                    <a:cubicBezTo>
                      <a:pt x="309140" y="407894"/>
                      <a:pt x="312661" y="407229"/>
                      <a:pt x="315516" y="406563"/>
                    </a:cubicBezTo>
                    <a:lnTo>
                      <a:pt x="319227" y="405707"/>
                    </a:lnTo>
                    <a:lnTo>
                      <a:pt x="322844" y="404661"/>
                    </a:lnTo>
                    <a:cubicBezTo>
                      <a:pt x="331314" y="402189"/>
                      <a:pt x="339593" y="398766"/>
                      <a:pt x="347397" y="394583"/>
                    </a:cubicBezTo>
                    <a:cubicBezTo>
                      <a:pt x="348349" y="394107"/>
                      <a:pt x="349776" y="393252"/>
                      <a:pt x="350728" y="392681"/>
                    </a:cubicBezTo>
                    <a:cubicBezTo>
                      <a:pt x="351680" y="392111"/>
                      <a:pt x="353107" y="391350"/>
                      <a:pt x="353964" y="390780"/>
                    </a:cubicBezTo>
                    <a:cubicBezTo>
                      <a:pt x="355011" y="390019"/>
                      <a:pt x="357675" y="388403"/>
                      <a:pt x="358722" y="387642"/>
                    </a:cubicBezTo>
                    <a:cubicBezTo>
                      <a:pt x="359769" y="386976"/>
                      <a:pt x="362338" y="385075"/>
                      <a:pt x="363385" y="384314"/>
                    </a:cubicBezTo>
                    <a:cubicBezTo>
                      <a:pt x="366621" y="381842"/>
                      <a:pt x="369952" y="379085"/>
                      <a:pt x="372997" y="376423"/>
                    </a:cubicBezTo>
                    <a:cubicBezTo>
                      <a:pt x="374044" y="375472"/>
                      <a:pt x="375472" y="374046"/>
                      <a:pt x="376423" y="373190"/>
                    </a:cubicBezTo>
                    <a:cubicBezTo>
                      <a:pt x="377470" y="372239"/>
                      <a:pt x="379469" y="370147"/>
                      <a:pt x="380420" y="369101"/>
                    </a:cubicBezTo>
                    <a:cubicBezTo>
                      <a:pt x="381277" y="368246"/>
                      <a:pt x="382229" y="367200"/>
                      <a:pt x="382990" y="366249"/>
                    </a:cubicBezTo>
                    <a:cubicBezTo>
                      <a:pt x="386321" y="362541"/>
                      <a:pt x="389652" y="358262"/>
                      <a:pt x="392507" y="354269"/>
                    </a:cubicBezTo>
                    <a:cubicBezTo>
                      <a:pt x="393173" y="353318"/>
                      <a:pt x="394029" y="352082"/>
                      <a:pt x="394600" y="351131"/>
                    </a:cubicBezTo>
                    <a:cubicBezTo>
                      <a:pt x="396313" y="348659"/>
                      <a:pt x="398122" y="345521"/>
                      <a:pt x="399644" y="342954"/>
                    </a:cubicBezTo>
                    <a:cubicBezTo>
                      <a:pt x="400977" y="340387"/>
                      <a:pt x="402785" y="337059"/>
                      <a:pt x="404022" y="334397"/>
                    </a:cubicBezTo>
                    <a:cubicBezTo>
                      <a:pt x="406211" y="329833"/>
                      <a:pt x="408019" y="324984"/>
                      <a:pt x="409732" y="320135"/>
                    </a:cubicBezTo>
                    <a:lnTo>
                      <a:pt x="410874" y="316427"/>
                    </a:lnTo>
                    <a:lnTo>
                      <a:pt x="411445" y="314620"/>
                    </a:lnTo>
                    <a:cubicBezTo>
                      <a:pt x="412206" y="311768"/>
                      <a:pt x="413158" y="308155"/>
                      <a:pt x="413729" y="305303"/>
                    </a:cubicBezTo>
                    <a:cubicBezTo>
                      <a:pt x="414395" y="302355"/>
                      <a:pt x="414871" y="298742"/>
                      <a:pt x="415347" y="295890"/>
                    </a:cubicBezTo>
                    <a:cubicBezTo>
                      <a:pt x="415633" y="292942"/>
                      <a:pt x="416108" y="289234"/>
                      <a:pt x="416204" y="286287"/>
                    </a:cubicBezTo>
                    <a:cubicBezTo>
                      <a:pt x="416394" y="283910"/>
                      <a:pt x="416394" y="280962"/>
                      <a:pt x="416394" y="278585"/>
                    </a:cubicBezTo>
                    <a:cubicBezTo>
                      <a:pt x="416394" y="278585"/>
                      <a:pt x="416394" y="276683"/>
                      <a:pt x="416394" y="276683"/>
                    </a:cubicBezTo>
                    <a:lnTo>
                      <a:pt x="416394" y="274782"/>
                    </a:lnTo>
                    <a:cubicBezTo>
                      <a:pt x="416204" y="272595"/>
                      <a:pt x="416108" y="268887"/>
                      <a:pt x="415918" y="266605"/>
                    </a:cubicBezTo>
                    <a:cubicBezTo>
                      <a:pt x="415062" y="247494"/>
                      <a:pt x="416489" y="228097"/>
                      <a:pt x="421343" y="209462"/>
                    </a:cubicBezTo>
                    <a:cubicBezTo>
                      <a:pt x="426672" y="188829"/>
                      <a:pt x="437045" y="169243"/>
                      <a:pt x="452558" y="154410"/>
                    </a:cubicBezTo>
                    <a:cubicBezTo>
                      <a:pt x="456174" y="150987"/>
                      <a:pt x="458648" y="148991"/>
                      <a:pt x="461979" y="145948"/>
                    </a:cubicBezTo>
                    <a:cubicBezTo>
                      <a:pt x="469307" y="139102"/>
                      <a:pt x="475398" y="131021"/>
                      <a:pt x="479966" y="122083"/>
                    </a:cubicBezTo>
                    <a:cubicBezTo>
                      <a:pt x="497096" y="88615"/>
                      <a:pt x="490625" y="47065"/>
                      <a:pt x="463692" y="20727"/>
                    </a:cubicBezTo>
                    <a:cubicBezTo>
                      <a:pt x="461123" y="18160"/>
                      <a:pt x="457982" y="15403"/>
                      <a:pt x="454937" y="13026"/>
                    </a:cubicBezTo>
                    <a:lnTo>
                      <a:pt x="465025" y="0"/>
                    </a:lnTo>
                    <a:cubicBezTo>
                      <a:pt x="467309" y="1711"/>
                      <a:pt x="469688" y="3708"/>
                      <a:pt x="471972" y="5610"/>
                    </a:cubicBezTo>
                    <a:cubicBezTo>
                      <a:pt x="501950" y="31662"/>
                      <a:pt x="514227" y="72831"/>
                      <a:pt x="504139" y="111149"/>
                    </a:cubicBezTo>
                    <a:cubicBezTo>
                      <a:pt x="499380" y="129689"/>
                      <a:pt x="489293" y="146804"/>
                      <a:pt x="475493" y="160115"/>
                    </a:cubicBezTo>
                    <a:cubicBezTo>
                      <a:pt x="471877" y="163538"/>
                      <a:pt x="467023" y="167626"/>
                      <a:pt x="463787" y="171239"/>
                    </a:cubicBezTo>
                    <a:cubicBezTo>
                      <a:pt x="452272" y="183790"/>
                      <a:pt x="444944" y="199763"/>
                      <a:pt x="441233" y="216403"/>
                    </a:cubicBezTo>
                    <a:cubicBezTo>
                      <a:pt x="437426" y="233707"/>
                      <a:pt x="436760" y="251582"/>
                      <a:pt x="438283" y="269267"/>
                    </a:cubicBezTo>
                    <a:cubicBezTo>
                      <a:pt x="438378" y="271929"/>
                      <a:pt x="438758" y="275638"/>
                      <a:pt x="438663" y="278205"/>
                    </a:cubicBezTo>
                    <a:cubicBezTo>
                      <a:pt x="438758" y="284005"/>
                      <a:pt x="438663" y="290375"/>
                      <a:pt x="437997" y="296175"/>
                    </a:cubicBezTo>
                    <a:cubicBezTo>
                      <a:pt x="437807" y="298647"/>
                      <a:pt x="437236" y="302640"/>
                      <a:pt x="436855" y="305112"/>
                    </a:cubicBezTo>
                    <a:cubicBezTo>
                      <a:pt x="436665" y="306348"/>
                      <a:pt x="436284" y="308345"/>
                      <a:pt x="436094" y="309581"/>
                    </a:cubicBezTo>
                    <a:cubicBezTo>
                      <a:pt x="435808" y="311007"/>
                      <a:pt x="435523" y="312719"/>
                      <a:pt x="435237" y="314050"/>
                    </a:cubicBezTo>
                    <a:cubicBezTo>
                      <a:pt x="434857" y="315666"/>
                      <a:pt x="434000" y="319184"/>
                      <a:pt x="433714" y="320611"/>
                    </a:cubicBezTo>
                    <a:cubicBezTo>
                      <a:pt x="433334" y="321846"/>
                      <a:pt x="432192" y="325745"/>
                      <a:pt x="431811" y="327076"/>
                    </a:cubicBezTo>
                    <a:cubicBezTo>
                      <a:pt x="429527" y="334302"/>
                      <a:pt x="426767" y="341243"/>
                      <a:pt x="423531" y="348089"/>
                    </a:cubicBezTo>
                    <a:cubicBezTo>
                      <a:pt x="422294" y="350466"/>
                      <a:pt x="420676" y="353793"/>
                      <a:pt x="419344" y="356075"/>
                    </a:cubicBezTo>
                    <a:lnTo>
                      <a:pt x="417155" y="359974"/>
                    </a:lnTo>
                    <a:cubicBezTo>
                      <a:pt x="416108" y="361780"/>
                      <a:pt x="414681" y="363967"/>
                      <a:pt x="413539" y="365774"/>
                    </a:cubicBezTo>
                    <a:cubicBezTo>
                      <a:pt x="410684" y="370242"/>
                      <a:pt x="407543" y="374426"/>
                      <a:pt x="404212" y="378609"/>
                    </a:cubicBezTo>
                    <a:cubicBezTo>
                      <a:pt x="403166" y="379845"/>
                      <a:pt x="400786" y="382698"/>
                      <a:pt x="399835" y="383839"/>
                    </a:cubicBezTo>
                    <a:cubicBezTo>
                      <a:pt x="398026" y="385740"/>
                      <a:pt x="395457" y="388593"/>
                      <a:pt x="393649" y="390494"/>
                    </a:cubicBezTo>
                    <a:cubicBezTo>
                      <a:pt x="392507" y="391635"/>
                      <a:pt x="390794" y="393347"/>
                      <a:pt x="389556" y="394488"/>
                    </a:cubicBezTo>
                    <a:cubicBezTo>
                      <a:pt x="386035" y="397721"/>
                      <a:pt x="382133" y="401143"/>
                      <a:pt x="378327" y="404091"/>
                    </a:cubicBezTo>
                    <a:cubicBezTo>
                      <a:pt x="377089" y="405042"/>
                      <a:pt x="374044" y="407229"/>
                      <a:pt x="372807" y="408179"/>
                    </a:cubicBezTo>
                    <a:cubicBezTo>
                      <a:pt x="369857" y="410176"/>
                      <a:pt x="366335" y="412648"/>
                      <a:pt x="363290" y="414360"/>
                    </a:cubicBezTo>
                    <a:cubicBezTo>
                      <a:pt x="352917" y="420635"/>
                      <a:pt x="341687" y="425674"/>
                      <a:pt x="330172" y="429382"/>
                    </a:cubicBezTo>
                    <a:lnTo>
                      <a:pt x="325794" y="430713"/>
                    </a:lnTo>
                    <a:lnTo>
                      <a:pt x="321416" y="431854"/>
                    </a:lnTo>
                    <a:cubicBezTo>
                      <a:pt x="317990" y="432805"/>
                      <a:pt x="313803" y="433566"/>
                      <a:pt x="310282" y="434326"/>
                    </a:cubicBezTo>
                    <a:cubicBezTo>
                      <a:pt x="304286" y="435277"/>
                      <a:pt x="297624" y="436133"/>
                      <a:pt x="291533" y="437179"/>
                    </a:cubicBezTo>
                    <a:cubicBezTo>
                      <a:pt x="228532" y="447733"/>
                      <a:pt x="168862" y="478063"/>
                      <a:pt x="123752" y="523321"/>
                    </a:cubicBezTo>
                    <a:cubicBezTo>
                      <a:pt x="81117" y="565822"/>
                      <a:pt x="52852" y="619353"/>
                      <a:pt x="41622" y="678492"/>
                    </a:cubicBezTo>
                    <a:cubicBezTo>
                      <a:pt x="33057" y="723846"/>
                      <a:pt x="33628" y="771100"/>
                      <a:pt x="43716" y="816169"/>
                    </a:cubicBezTo>
                    <a:cubicBezTo>
                      <a:pt x="44002" y="817405"/>
                      <a:pt x="44287" y="818641"/>
                      <a:pt x="44573" y="819877"/>
                    </a:cubicBezTo>
                    <a:lnTo>
                      <a:pt x="45048" y="821683"/>
                    </a:lnTo>
                    <a:lnTo>
                      <a:pt x="45239" y="822539"/>
                    </a:lnTo>
                    <a:lnTo>
                      <a:pt x="45429" y="823205"/>
                    </a:lnTo>
                    <a:lnTo>
                      <a:pt x="9265" y="833663"/>
                    </a:lnTo>
                    <a:lnTo>
                      <a:pt x="9265" y="833663"/>
                    </a:lnTo>
                    <a:close/>
                  </a:path>
                </a:pathLst>
              </a:custGeom>
              <a:solidFill>
                <a:srgbClr val="ED6A56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9" name="Freeform 196">
                <a:extLst>
                  <a:ext uri="{FF2B5EF4-FFF2-40B4-BE49-F238E27FC236}">
                    <a16:creationId xmlns:a16="http://schemas.microsoft.com/office/drawing/2014/main" id="{43709C81-D89A-BF2D-9FB6-2A970C618565}"/>
                  </a:ext>
                </a:extLst>
              </p:cNvPr>
              <p:cNvSpPr/>
              <p:nvPr/>
            </p:nvSpPr>
            <p:spPr>
              <a:xfrm>
                <a:off x="-503428" y="3152836"/>
                <a:ext cx="192246" cy="268411"/>
              </a:xfrm>
              <a:custGeom>
                <a:avLst/>
                <a:gdLst>
                  <a:gd name="connsiteX0" fmla="*/ 13895 w 192246"/>
                  <a:gd name="connsiteY0" fmla="*/ 268411 h 268411"/>
                  <a:gd name="connsiteX1" fmla="*/ 0 w 192246"/>
                  <a:gd name="connsiteY1" fmla="*/ 265844 h 268411"/>
                  <a:gd name="connsiteX2" fmla="*/ 19700 w 192246"/>
                  <a:gd name="connsiteY2" fmla="*/ 227052 h 268411"/>
                  <a:gd name="connsiteX3" fmla="*/ 53865 w 192246"/>
                  <a:gd name="connsiteY3" fmla="*/ 202521 h 268411"/>
                  <a:gd name="connsiteX4" fmla="*/ 111346 w 192246"/>
                  <a:gd name="connsiteY4" fmla="*/ 195580 h 268411"/>
                  <a:gd name="connsiteX5" fmla="*/ 153220 w 192246"/>
                  <a:gd name="connsiteY5" fmla="*/ 178275 h 268411"/>
                  <a:gd name="connsiteX6" fmla="*/ 161405 w 192246"/>
                  <a:gd name="connsiteY6" fmla="*/ 140148 h 268411"/>
                  <a:gd name="connsiteX7" fmla="*/ 171873 w 192246"/>
                  <a:gd name="connsiteY7" fmla="*/ 95841 h 268411"/>
                  <a:gd name="connsiteX8" fmla="*/ 171302 w 192246"/>
                  <a:gd name="connsiteY8" fmla="*/ 63894 h 268411"/>
                  <a:gd name="connsiteX9" fmla="*/ 140658 w 192246"/>
                  <a:gd name="connsiteY9" fmla="*/ 761 h 268411"/>
                  <a:gd name="connsiteX10" fmla="*/ 154743 w 192246"/>
                  <a:gd name="connsiteY10" fmla="*/ 0 h 268411"/>
                  <a:gd name="connsiteX11" fmla="*/ 181010 w 192246"/>
                  <a:gd name="connsiteY11" fmla="*/ 53720 h 268411"/>
                  <a:gd name="connsiteX12" fmla="*/ 192239 w 192246"/>
                  <a:gd name="connsiteY12" fmla="*/ 79392 h 268411"/>
                  <a:gd name="connsiteX13" fmla="*/ 182056 w 192246"/>
                  <a:gd name="connsiteY13" fmla="*/ 105539 h 268411"/>
                  <a:gd name="connsiteX14" fmla="*/ 175109 w 192246"/>
                  <a:gd name="connsiteY14" fmla="*/ 136916 h 268411"/>
                  <a:gd name="connsiteX15" fmla="*/ 164260 w 192246"/>
                  <a:gd name="connsiteY15" fmla="*/ 187023 h 268411"/>
                  <a:gd name="connsiteX16" fmla="*/ 110014 w 192246"/>
                  <a:gd name="connsiteY16" fmla="*/ 209557 h 268411"/>
                  <a:gd name="connsiteX17" fmla="*/ 30834 w 192246"/>
                  <a:gd name="connsiteY17" fmla="*/ 235704 h 268411"/>
                  <a:gd name="connsiteX18" fmla="*/ 13895 w 192246"/>
                  <a:gd name="connsiteY18" fmla="*/ 268411 h 268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92246" h="268411">
                    <a:moveTo>
                      <a:pt x="13895" y="268411"/>
                    </a:moveTo>
                    <a:lnTo>
                      <a:pt x="0" y="265844"/>
                    </a:lnTo>
                    <a:cubicBezTo>
                      <a:pt x="190" y="264989"/>
                      <a:pt x="3902" y="245497"/>
                      <a:pt x="19700" y="227052"/>
                    </a:cubicBezTo>
                    <a:cubicBezTo>
                      <a:pt x="28931" y="216212"/>
                      <a:pt x="40446" y="207940"/>
                      <a:pt x="53865" y="202521"/>
                    </a:cubicBezTo>
                    <a:cubicBezTo>
                      <a:pt x="70329" y="195865"/>
                      <a:pt x="89648" y="193488"/>
                      <a:pt x="111346" y="195580"/>
                    </a:cubicBezTo>
                    <a:cubicBezTo>
                      <a:pt x="127715" y="197101"/>
                      <a:pt x="143323" y="190636"/>
                      <a:pt x="153220" y="178275"/>
                    </a:cubicBezTo>
                    <a:cubicBezTo>
                      <a:pt x="161976" y="167341"/>
                      <a:pt x="164736" y="154505"/>
                      <a:pt x="161405" y="140148"/>
                    </a:cubicBezTo>
                    <a:cubicBezTo>
                      <a:pt x="157313" y="122653"/>
                      <a:pt x="160929" y="107346"/>
                      <a:pt x="171873" y="95841"/>
                    </a:cubicBezTo>
                    <a:cubicBezTo>
                      <a:pt x="180534" y="86808"/>
                      <a:pt x="180248" y="72451"/>
                      <a:pt x="171302" y="63894"/>
                    </a:cubicBezTo>
                    <a:cubicBezTo>
                      <a:pt x="152269" y="45639"/>
                      <a:pt x="141991" y="24436"/>
                      <a:pt x="140658" y="761"/>
                    </a:cubicBezTo>
                    <a:lnTo>
                      <a:pt x="154743" y="0"/>
                    </a:lnTo>
                    <a:cubicBezTo>
                      <a:pt x="155885" y="19967"/>
                      <a:pt x="164736" y="38127"/>
                      <a:pt x="181010" y="53720"/>
                    </a:cubicBezTo>
                    <a:cubicBezTo>
                      <a:pt x="188052" y="60471"/>
                      <a:pt x="192049" y="69599"/>
                      <a:pt x="192239" y="79392"/>
                    </a:cubicBezTo>
                    <a:cubicBezTo>
                      <a:pt x="192430" y="89090"/>
                      <a:pt x="188813" y="98408"/>
                      <a:pt x="182056" y="105539"/>
                    </a:cubicBezTo>
                    <a:cubicBezTo>
                      <a:pt x="174348" y="113621"/>
                      <a:pt x="172064" y="123890"/>
                      <a:pt x="175109" y="136916"/>
                    </a:cubicBezTo>
                    <a:cubicBezTo>
                      <a:pt x="179392" y="155361"/>
                      <a:pt x="175680" y="172666"/>
                      <a:pt x="164260" y="187023"/>
                    </a:cubicBezTo>
                    <a:cubicBezTo>
                      <a:pt x="151412" y="203186"/>
                      <a:pt x="131141" y="211553"/>
                      <a:pt x="110014" y="209557"/>
                    </a:cubicBezTo>
                    <a:cubicBezTo>
                      <a:pt x="75373" y="206229"/>
                      <a:pt x="48726" y="215071"/>
                      <a:pt x="30834" y="235704"/>
                    </a:cubicBezTo>
                    <a:cubicBezTo>
                      <a:pt x="17321" y="251297"/>
                      <a:pt x="13895" y="268221"/>
                      <a:pt x="13895" y="268411"/>
                    </a:cubicBezTo>
                    <a:close/>
                  </a:path>
                </a:pathLst>
              </a:custGeom>
              <a:solidFill>
                <a:srgbClr val="ED6A56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0" name="Freeform 197">
                <a:extLst>
                  <a:ext uri="{FF2B5EF4-FFF2-40B4-BE49-F238E27FC236}">
                    <a16:creationId xmlns:a16="http://schemas.microsoft.com/office/drawing/2014/main" id="{ACE6DCBF-F44D-BC02-CF19-2E6C176BBE2A}"/>
                  </a:ext>
                </a:extLst>
              </p:cNvPr>
              <p:cNvSpPr/>
              <p:nvPr/>
            </p:nvSpPr>
            <p:spPr>
              <a:xfrm>
                <a:off x="-656553" y="2655424"/>
                <a:ext cx="1132784" cy="958456"/>
              </a:xfrm>
              <a:custGeom>
                <a:avLst/>
                <a:gdLst>
                  <a:gd name="connsiteX0" fmla="*/ 3807 w 1132784"/>
                  <a:gd name="connsiteY0" fmla="*/ 958457 h 958456"/>
                  <a:gd name="connsiteX1" fmla="*/ 0 w 1132784"/>
                  <a:gd name="connsiteY1" fmla="*/ 935257 h 958456"/>
                  <a:gd name="connsiteX2" fmla="*/ 251624 w 1132784"/>
                  <a:gd name="connsiteY2" fmla="*/ 894468 h 958456"/>
                  <a:gd name="connsiteX3" fmla="*/ 397136 w 1132784"/>
                  <a:gd name="connsiteY3" fmla="*/ 773335 h 958456"/>
                  <a:gd name="connsiteX4" fmla="*/ 488687 w 1132784"/>
                  <a:gd name="connsiteY4" fmla="*/ 664754 h 958456"/>
                  <a:gd name="connsiteX5" fmla="*/ 627728 w 1132784"/>
                  <a:gd name="connsiteY5" fmla="*/ 477921 h 958456"/>
                  <a:gd name="connsiteX6" fmla="*/ 698247 w 1132784"/>
                  <a:gd name="connsiteY6" fmla="*/ 345189 h 958456"/>
                  <a:gd name="connsiteX7" fmla="*/ 741168 w 1132784"/>
                  <a:gd name="connsiteY7" fmla="*/ 297839 h 958456"/>
                  <a:gd name="connsiteX8" fmla="*/ 789799 w 1132784"/>
                  <a:gd name="connsiteY8" fmla="*/ 181176 h 958456"/>
                  <a:gd name="connsiteX9" fmla="*/ 818920 w 1132784"/>
                  <a:gd name="connsiteY9" fmla="*/ 116997 h 958456"/>
                  <a:gd name="connsiteX10" fmla="*/ 835194 w 1132784"/>
                  <a:gd name="connsiteY10" fmla="*/ 93322 h 958456"/>
                  <a:gd name="connsiteX11" fmla="*/ 887346 w 1132784"/>
                  <a:gd name="connsiteY11" fmla="*/ 28287 h 958456"/>
                  <a:gd name="connsiteX12" fmla="*/ 965955 w 1132784"/>
                  <a:gd name="connsiteY12" fmla="*/ 428 h 958456"/>
                  <a:gd name="connsiteX13" fmla="*/ 1132784 w 1132784"/>
                  <a:gd name="connsiteY13" fmla="*/ 45496 h 958456"/>
                  <a:gd name="connsiteX14" fmla="*/ 1121745 w 1132784"/>
                  <a:gd name="connsiteY14" fmla="*/ 64132 h 958456"/>
                  <a:gd name="connsiteX15" fmla="*/ 967382 w 1132784"/>
                  <a:gd name="connsiteY15" fmla="*/ 23913 h 958456"/>
                  <a:gd name="connsiteX16" fmla="*/ 856797 w 1132784"/>
                  <a:gd name="connsiteY16" fmla="*/ 102640 h 958456"/>
                  <a:gd name="connsiteX17" fmla="*/ 835384 w 1132784"/>
                  <a:gd name="connsiteY17" fmla="*/ 133826 h 958456"/>
                  <a:gd name="connsiteX18" fmla="*/ 813305 w 1132784"/>
                  <a:gd name="connsiteY18" fmla="*/ 182507 h 958456"/>
                  <a:gd name="connsiteX19" fmla="*/ 758584 w 1132784"/>
                  <a:gd name="connsiteY19" fmla="*/ 313623 h 958456"/>
                  <a:gd name="connsiteX20" fmla="*/ 715663 w 1132784"/>
                  <a:gd name="connsiteY20" fmla="*/ 360972 h 958456"/>
                  <a:gd name="connsiteX21" fmla="*/ 650568 w 1132784"/>
                  <a:gd name="connsiteY21" fmla="*/ 483531 h 958456"/>
                  <a:gd name="connsiteX22" fmla="*/ 584426 w 1132784"/>
                  <a:gd name="connsiteY22" fmla="*/ 615502 h 958456"/>
                  <a:gd name="connsiteX23" fmla="*/ 500298 w 1132784"/>
                  <a:gd name="connsiteY23" fmla="*/ 685101 h 958456"/>
                  <a:gd name="connsiteX24" fmla="*/ 419215 w 1132784"/>
                  <a:gd name="connsiteY24" fmla="*/ 781132 h 958456"/>
                  <a:gd name="connsiteX25" fmla="*/ 255336 w 1132784"/>
                  <a:gd name="connsiteY25" fmla="*/ 917572 h 958456"/>
                  <a:gd name="connsiteX26" fmla="*/ 3712 w 1132784"/>
                  <a:gd name="connsiteY26" fmla="*/ 958361 h 958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132784" h="958456">
                    <a:moveTo>
                      <a:pt x="3807" y="958457"/>
                    </a:moveTo>
                    <a:lnTo>
                      <a:pt x="0" y="935257"/>
                    </a:lnTo>
                    <a:lnTo>
                      <a:pt x="251624" y="894468"/>
                    </a:lnTo>
                    <a:cubicBezTo>
                      <a:pt x="318622" y="883628"/>
                      <a:pt x="374296" y="837229"/>
                      <a:pt x="397136" y="773335"/>
                    </a:cubicBezTo>
                    <a:cubicBezTo>
                      <a:pt x="413505" y="727507"/>
                      <a:pt x="446052" y="688999"/>
                      <a:pt x="488687" y="664754"/>
                    </a:cubicBezTo>
                    <a:cubicBezTo>
                      <a:pt x="537984" y="636800"/>
                      <a:pt x="602032" y="581749"/>
                      <a:pt x="627728" y="477921"/>
                    </a:cubicBezTo>
                    <a:cubicBezTo>
                      <a:pt x="640004" y="428479"/>
                      <a:pt x="664368" y="382651"/>
                      <a:pt x="698247" y="345189"/>
                    </a:cubicBezTo>
                    <a:lnTo>
                      <a:pt x="741168" y="297839"/>
                    </a:lnTo>
                    <a:cubicBezTo>
                      <a:pt x="770194" y="265797"/>
                      <a:pt x="787515" y="224342"/>
                      <a:pt x="789799" y="181176"/>
                    </a:cubicBezTo>
                    <a:cubicBezTo>
                      <a:pt x="791131" y="156835"/>
                      <a:pt x="801504" y="134016"/>
                      <a:pt x="818920" y="116997"/>
                    </a:cubicBezTo>
                    <a:cubicBezTo>
                      <a:pt x="825867" y="110246"/>
                      <a:pt x="831292" y="102259"/>
                      <a:pt x="835194" y="93322"/>
                    </a:cubicBezTo>
                    <a:cubicBezTo>
                      <a:pt x="846424" y="67175"/>
                      <a:pt x="864411" y="44641"/>
                      <a:pt x="887346" y="28287"/>
                    </a:cubicBezTo>
                    <a:cubicBezTo>
                      <a:pt x="910472" y="11743"/>
                      <a:pt x="937690" y="2045"/>
                      <a:pt x="965955" y="428"/>
                    </a:cubicBezTo>
                    <a:cubicBezTo>
                      <a:pt x="1022770" y="-2900"/>
                      <a:pt x="1078253" y="13264"/>
                      <a:pt x="1132784" y="45496"/>
                    </a:cubicBezTo>
                    <a:lnTo>
                      <a:pt x="1121745" y="64132"/>
                    </a:lnTo>
                    <a:cubicBezTo>
                      <a:pt x="1071401" y="34372"/>
                      <a:pt x="1019439" y="20871"/>
                      <a:pt x="967382" y="23913"/>
                    </a:cubicBezTo>
                    <a:cubicBezTo>
                      <a:pt x="918751" y="26765"/>
                      <a:pt x="876402" y="57001"/>
                      <a:pt x="856797" y="102640"/>
                    </a:cubicBezTo>
                    <a:cubicBezTo>
                      <a:pt x="851753" y="114429"/>
                      <a:pt x="844521" y="124888"/>
                      <a:pt x="835384" y="133826"/>
                    </a:cubicBezTo>
                    <a:cubicBezTo>
                      <a:pt x="822156" y="146757"/>
                      <a:pt x="814352" y="163966"/>
                      <a:pt x="813305" y="182507"/>
                    </a:cubicBezTo>
                    <a:cubicBezTo>
                      <a:pt x="810641" y="230998"/>
                      <a:pt x="791226" y="277587"/>
                      <a:pt x="758584" y="313623"/>
                    </a:cubicBezTo>
                    <a:lnTo>
                      <a:pt x="715663" y="360972"/>
                    </a:lnTo>
                    <a:cubicBezTo>
                      <a:pt x="684353" y="395487"/>
                      <a:pt x="661893" y="437892"/>
                      <a:pt x="650568" y="483531"/>
                    </a:cubicBezTo>
                    <a:cubicBezTo>
                      <a:pt x="638101" y="534018"/>
                      <a:pt x="615832" y="578421"/>
                      <a:pt x="584426" y="615502"/>
                    </a:cubicBezTo>
                    <a:cubicBezTo>
                      <a:pt x="560825" y="643361"/>
                      <a:pt x="532560" y="666750"/>
                      <a:pt x="500298" y="685101"/>
                    </a:cubicBezTo>
                    <a:cubicBezTo>
                      <a:pt x="462516" y="706589"/>
                      <a:pt x="433680" y="740628"/>
                      <a:pt x="419215" y="781132"/>
                    </a:cubicBezTo>
                    <a:cubicBezTo>
                      <a:pt x="393519" y="853013"/>
                      <a:pt x="330804" y="905307"/>
                      <a:pt x="255336" y="917572"/>
                    </a:cubicBezTo>
                    <a:lnTo>
                      <a:pt x="3712" y="958361"/>
                    </a:lnTo>
                    <a:close/>
                  </a:path>
                </a:pathLst>
              </a:custGeom>
              <a:solidFill>
                <a:srgbClr val="ED6A56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1" name="Freeform 198">
                <a:extLst>
                  <a:ext uri="{FF2B5EF4-FFF2-40B4-BE49-F238E27FC236}">
                    <a16:creationId xmlns:a16="http://schemas.microsoft.com/office/drawing/2014/main" id="{E73DCECC-EF47-C57C-4574-7257580CE0BD}"/>
                  </a:ext>
                </a:extLst>
              </p:cNvPr>
              <p:cNvSpPr/>
              <p:nvPr/>
            </p:nvSpPr>
            <p:spPr>
              <a:xfrm>
                <a:off x="-131987" y="3076392"/>
                <a:ext cx="143608" cy="66677"/>
              </a:xfrm>
              <a:custGeom>
                <a:avLst/>
                <a:gdLst>
                  <a:gd name="connsiteX0" fmla="*/ 41969 w 143608"/>
                  <a:gd name="connsiteY0" fmla="*/ 65510 h 66677"/>
                  <a:gd name="connsiteX1" fmla="*/ 35212 w 143608"/>
                  <a:gd name="connsiteY1" fmla="*/ 64179 h 66677"/>
                  <a:gd name="connsiteX2" fmla="*/ 0 w 143608"/>
                  <a:gd name="connsiteY2" fmla="*/ 55907 h 66677"/>
                  <a:gd name="connsiteX3" fmla="*/ 4282 w 143608"/>
                  <a:gd name="connsiteY3" fmla="*/ 37652 h 66677"/>
                  <a:gd name="connsiteX4" fmla="*/ 39495 w 143608"/>
                  <a:gd name="connsiteY4" fmla="*/ 45924 h 66677"/>
                  <a:gd name="connsiteX5" fmla="*/ 125336 w 143608"/>
                  <a:gd name="connsiteY5" fmla="*/ 1806 h 66677"/>
                  <a:gd name="connsiteX6" fmla="*/ 126098 w 143608"/>
                  <a:gd name="connsiteY6" fmla="*/ 0 h 66677"/>
                  <a:gd name="connsiteX7" fmla="*/ 143608 w 143608"/>
                  <a:gd name="connsiteY7" fmla="*/ 6846 h 66677"/>
                  <a:gd name="connsiteX8" fmla="*/ 142847 w 143608"/>
                  <a:gd name="connsiteY8" fmla="*/ 8842 h 66677"/>
                  <a:gd name="connsiteX9" fmla="*/ 99260 w 143608"/>
                  <a:gd name="connsiteY9" fmla="*/ 56382 h 66677"/>
                  <a:gd name="connsiteX10" fmla="*/ 41969 w 143608"/>
                  <a:gd name="connsiteY10" fmla="*/ 65510 h 66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3608" h="66677">
                    <a:moveTo>
                      <a:pt x="41969" y="65510"/>
                    </a:moveTo>
                    <a:cubicBezTo>
                      <a:pt x="39685" y="65130"/>
                      <a:pt x="37401" y="64750"/>
                      <a:pt x="35212" y="64179"/>
                    </a:cubicBezTo>
                    <a:lnTo>
                      <a:pt x="0" y="55907"/>
                    </a:lnTo>
                    <a:lnTo>
                      <a:pt x="4282" y="37652"/>
                    </a:lnTo>
                    <a:lnTo>
                      <a:pt x="39495" y="45924"/>
                    </a:lnTo>
                    <a:cubicBezTo>
                      <a:pt x="75468" y="54386"/>
                      <a:pt x="111537" y="35845"/>
                      <a:pt x="125336" y="1806"/>
                    </a:cubicBezTo>
                    <a:cubicBezTo>
                      <a:pt x="125622" y="1236"/>
                      <a:pt x="125812" y="570"/>
                      <a:pt x="126098" y="0"/>
                    </a:cubicBezTo>
                    <a:lnTo>
                      <a:pt x="143608" y="6846"/>
                    </a:lnTo>
                    <a:cubicBezTo>
                      <a:pt x="143323" y="7511"/>
                      <a:pt x="143037" y="8177"/>
                      <a:pt x="142847" y="8842"/>
                    </a:cubicBezTo>
                    <a:cubicBezTo>
                      <a:pt x="134567" y="29380"/>
                      <a:pt x="119055" y="46209"/>
                      <a:pt x="99260" y="56382"/>
                    </a:cubicBezTo>
                    <a:cubicBezTo>
                      <a:pt x="81559" y="65415"/>
                      <a:pt x="61478" y="68648"/>
                      <a:pt x="41969" y="65510"/>
                    </a:cubicBezTo>
                    <a:close/>
                  </a:path>
                </a:pathLst>
              </a:custGeom>
              <a:solidFill>
                <a:srgbClr val="ED6A56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2" name="Freeform 199">
                <a:extLst>
                  <a:ext uri="{FF2B5EF4-FFF2-40B4-BE49-F238E27FC236}">
                    <a16:creationId xmlns:a16="http://schemas.microsoft.com/office/drawing/2014/main" id="{FF2697F5-ED98-E55B-BD3E-25D7CA378CDE}"/>
                  </a:ext>
                </a:extLst>
              </p:cNvPr>
              <p:cNvSpPr/>
              <p:nvPr/>
            </p:nvSpPr>
            <p:spPr>
              <a:xfrm>
                <a:off x="-382184" y="2691887"/>
                <a:ext cx="612025" cy="281532"/>
              </a:xfrm>
              <a:custGeom>
                <a:avLst/>
                <a:gdLst>
                  <a:gd name="connsiteX0" fmla="*/ 0 w 612025"/>
                  <a:gd name="connsiteY0" fmla="*/ 275542 h 281532"/>
                  <a:gd name="connsiteX1" fmla="*/ 5995 w 612025"/>
                  <a:gd name="connsiteY1" fmla="*/ 264989 h 281532"/>
                  <a:gd name="connsiteX2" fmla="*/ 95834 w 612025"/>
                  <a:gd name="connsiteY2" fmla="*/ 171430 h 281532"/>
                  <a:gd name="connsiteX3" fmla="*/ 199091 w 612025"/>
                  <a:gd name="connsiteY3" fmla="*/ 133873 h 281532"/>
                  <a:gd name="connsiteX4" fmla="*/ 243535 w 612025"/>
                  <a:gd name="connsiteY4" fmla="*/ 131021 h 281532"/>
                  <a:gd name="connsiteX5" fmla="*/ 348981 w 612025"/>
                  <a:gd name="connsiteY5" fmla="*/ 148991 h 281532"/>
                  <a:gd name="connsiteX6" fmla="*/ 376675 w 612025"/>
                  <a:gd name="connsiteY6" fmla="*/ 160686 h 281532"/>
                  <a:gd name="connsiteX7" fmla="*/ 390950 w 612025"/>
                  <a:gd name="connsiteY7" fmla="*/ 166295 h 281532"/>
                  <a:gd name="connsiteX8" fmla="*/ 445386 w 612025"/>
                  <a:gd name="connsiteY8" fmla="*/ 150892 h 281532"/>
                  <a:gd name="connsiteX9" fmla="*/ 461374 w 612025"/>
                  <a:gd name="connsiteY9" fmla="*/ 112765 h 281532"/>
                  <a:gd name="connsiteX10" fmla="*/ 462231 w 612025"/>
                  <a:gd name="connsiteY10" fmla="*/ 106300 h 281532"/>
                  <a:gd name="connsiteX11" fmla="*/ 524851 w 612025"/>
                  <a:gd name="connsiteY11" fmla="*/ 29095 h 281532"/>
                  <a:gd name="connsiteX12" fmla="*/ 604031 w 612025"/>
                  <a:gd name="connsiteY12" fmla="*/ 0 h 281532"/>
                  <a:gd name="connsiteX13" fmla="*/ 612025 w 612025"/>
                  <a:gd name="connsiteY13" fmla="*/ 22059 h 281532"/>
                  <a:gd name="connsiteX14" fmla="*/ 535415 w 612025"/>
                  <a:gd name="connsiteY14" fmla="*/ 48966 h 281532"/>
                  <a:gd name="connsiteX15" fmla="*/ 508958 w 612025"/>
                  <a:gd name="connsiteY15" fmla="*/ 64084 h 281532"/>
                  <a:gd name="connsiteX16" fmla="*/ 483453 w 612025"/>
                  <a:gd name="connsiteY16" fmla="*/ 107250 h 281532"/>
                  <a:gd name="connsiteX17" fmla="*/ 482216 w 612025"/>
                  <a:gd name="connsiteY17" fmla="*/ 114857 h 281532"/>
                  <a:gd name="connsiteX18" fmla="*/ 468321 w 612025"/>
                  <a:gd name="connsiteY18" fmla="*/ 154886 h 281532"/>
                  <a:gd name="connsiteX19" fmla="*/ 386001 w 612025"/>
                  <a:gd name="connsiteY19" fmla="*/ 184931 h 281532"/>
                  <a:gd name="connsiteX20" fmla="*/ 368014 w 612025"/>
                  <a:gd name="connsiteY20" fmla="*/ 177705 h 281532"/>
                  <a:gd name="connsiteX21" fmla="*/ 342414 w 612025"/>
                  <a:gd name="connsiteY21" fmla="*/ 166485 h 281532"/>
                  <a:gd name="connsiteX22" fmla="*/ 265804 w 612025"/>
                  <a:gd name="connsiteY22" fmla="*/ 149276 h 281532"/>
                  <a:gd name="connsiteX23" fmla="*/ 230592 w 612025"/>
                  <a:gd name="connsiteY23" fmla="*/ 148230 h 281532"/>
                  <a:gd name="connsiteX24" fmla="*/ 200995 w 612025"/>
                  <a:gd name="connsiteY24" fmla="*/ 150322 h 281532"/>
                  <a:gd name="connsiteX25" fmla="*/ 37020 w 612025"/>
                  <a:gd name="connsiteY25" fmla="*/ 244356 h 281532"/>
                  <a:gd name="connsiteX26" fmla="*/ 12943 w 612025"/>
                  <a:gd name="connsiteY26" fmla="*/ 279156 h 281532"/>
                  <a:gd name="connsiteX27" fmla="*/ 12277 w 612025"/>
                  <a:gd name="connsiteY27" fmla="*/ 280392 h 281532"/>
                  <a:gd name="connsiteX28" fmla="*/ 11706 w 612025"/>
                  <a:gd name="connsiteY28" fmla="*/ 281533 h 281532"/>
                  <a:gd name="connsiteX29" fmla="*/ 95 w 612025"/>
                  <a:gd name="connsiteY29" fmla="*/ 275638 h 281532"/>
                  <a:gd name="connsiteX30" fmla="*/ 95 w 612025"/>
                  <a:gd name="connsiteY30" fmla="*/ 275638 h 281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612025" h="281532">
                    <a:moveTo>
                      <a:pt x="0" y="275542"/>
                    </a:moveTo>
                    <a:cubicBezTo>
                      <a:pt x="1903" y="271929"/>
                      <a:pt x="3902" y="268411"/>
                      <a:pt x="5995" y="264989"/>
                    </a:cubicBezTo>
                    <a:cubicBezTo>
                      <a:pt x="28741" y="227907"/>
                      <a:pt x="59290" y="195295"/>
                      <a:pt x="95834" y="171430"/>
                    </a:cubicBezTo>
                    <a:cubicBezTo>
                      <a:pt x="126669" y="151178"/>
                      <a:pt x="162357" y="138152"/>
                      <a:pt x="199091" y="133873"/>
                    </a:cubicBezTo>
                    <a:cubicBezTo>
                      <a:pt x="213652" y="131971"/>
                      <a:pt x="228879" y="130925"/>
                      <a:pt x="243535" y="131021"/>
                    </a:cubicBezTo>
                    <a:cubicBezTo>
                      <a:pt x="279318" y="131021"/>
                      <a:pt x="315196" y="136915"/>
                      <a:pt x="348981" y="148991"/>
                    </a:cubicBezTo>
                    <a:cubicBezTo>
                      <a:pt x="358403" y="152414"/>
                      <a:pt x="367634" y="156217"/>
                      <a:pt x="376675" y="160686"/>
                    </a:cubicBezTo>
                    <a:cubicBezTo>
                      <a:pt x="381148" y="163063"/>
                      <a:pt x="386001" y="165154"/>
                      <a:pt x="390950" y="166295"/>
                    </a:cubicBezTo>
                    <a:cubicBezTo>
                      <a:pt x="410174" y="171239"/>
                      <a:pt x="431682" y="165249"/>
                      <a:pt x="445386" y="150892"/>
                    </a:cubicBezTo>
                    <a:cubicBezTo>
                      <a:pt x="455474" y="140624"/>
                      <a:pt x="460803" y="127027"/>
                      <a:pt x="461374" y="112765"/>
                    </a:cubicBezTo>
                    <a:cubicBezTo>
                      <a:pt x="461565" y="110578"/>
                      <a:pt x="461850" y="108487"/>
                      <a:pt x="462231" y="106300"/>
                    </a:cubicBezTo>
                    <a:cubicBezTo>
                      <a:pt x="467560" y="71881"/>
                      <a:pt x="492209" y="41455"/>
                      <a:pt x="524851" y="29095"/>
                    </a:cubicBezTo>
                    <a:cubicBezTo>
                      <a:pt x="546454" y="21013"/>
                      <a:pt x="582238" y="7987"/>
                      <a:pt x="604031" y="0"/>
                    </a:cubicBezTo>
                    <a:cubicBezTo>
                      <a:pt x="604031" y="0"/>
                      <a:pt x="612025" y="22059"/>
                      <a:pt x="612025" y="22059"/>
                    </a:cubicBezTo>
                    <a:cubicBezTo>
                      <a:pt x="591279" y="29380"/>
                      <a:pt x="555686" y="41835"/>
                      <a:pt x="535415" y="48966"/>
                    </a:cubicBezTo>
                    <a:cubicBezTo>
                      <a:pt x="525708" y="52199"/>
                      <a:pt x="516667" y="57333"/>
                      <a:pt x="508958" y="64084"/>
                    </a:cubicBezTo>
                    <a:cubicBezTo>
                      <a:pt x="496111" y="75208"/>
                      <a:pt x="486974" y="90611"/>
                      <a:pt x="483453" y="107250"/>
                    </a:cubicBezTo>
                    <a:cubicBezTo>
                      <a:pt x="482882" y="109723"/>
                      <a:pt x="482501" y="112290"/>
                      <a:pt x="482216" y="114857"/>
                    </a:cubicBezTo>
                    <a:cubicBezTo>
                      <a:pt x="481264" y="129119"/>
                      <a:pt x="476696" y="143191"/>
                      <a:pt x="468321" y="154886"/>
                    </a:cubicBezTo>
                    <a:cubicBezTo>
                      <a:pt x="450525" y="180843"/>
                      <a:pt x="416360" y="193298"/>
                      <a:pt x="386001" y="184931"/>
                    </a:cubicBezTo>
                    <a:cubicBezTo>
                      <a:pt x="379720" y="183315"/>
                      <a:pt x="373724" y="180748"/>
                      <a:pt x="368014" y="177705"/>
                    </a:cubicBezTo>
                    <a:cubicBezTo>
                      <a:pt x="359735" y="173426"/>
                      <a:pt x="351170" y="169813"/>
                      <a:pt x="342414" y="166485"/>
                    </a:cubicBezTo>
                    <a:cubicBezTo>
                      <a:pt x="317861" y="157263"/>
                      <a:pt x="291975" y="151653"/>
                      <a:pt x="265804" y="149276"/>
                    </a:cubicBezTo>
                    <a:cubicBezTo>
                      <a:pt x="254194" y="148230"/>
                      <a:pt x="242202" y="147945"/>
                      <a:pt x="230592" y="148230"/>
                    </a:cubicBezTo>
                    <a:cubicBezTo>
                      <a:pt x="220885" y="148515"/>
                      <a:pt x="210607" y="149181"/>
                      <a:pt x="200995" y="150322"/>
                    </a:cubicBezTo>
                    <a:cubicBezTo>
                      <a:pt x="135138" y="156787"/>
                      <a:pt x="77943" y="193488"/>
                      <a:pt x="37020" y="244356"/>
                    </a:cubicBezTo>
                    <a:cubicBezTo>
                      <a:pt x="28170" y="255385"/>
                      <a:pt x="19985" y="266890"/>
                      <a:pt x="12943" y="279156"/>
                    </a:cubicBezTo>
                    <a:lnTo>
                      <a:pt x="12277" y="280392"/>
                    </a:lnTo>
                    <a:lnTo>
                      <a:pt x="11706" y="281533"/>
                    </a:lnTo>
                    <a:lnTo>
                      <a:pt x="95" y="275638"/>
                    </a:lnTo>
                    <a:lnTo>
                      <a:pt x="95" y="275638"/>
                    </a:lnTo>
                    <a:close/>
                  </a:path>
                </a:pathLst>
              </a:custGeom>
              <a:solidFill>
                <a:srgbClr val="ED6A56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3" name="Freeform 200">
                <a:extLst>
                  <a:ext uri="{FF2B5EF4-FFF2-40B4-BE49-F238E27FC236}">
                    <a16:creationId xmlns:a16="http://schemas.microsoft.com/office/drawing/2014/main" id="{2D9E8C2A-6ADC-E9D3-C0CF-5DC5269F7C38}"/>
                  </a:ext>
                </a:extLst>
              </p:cNvPr>
              <p:cNvSpPr/>
              <p:nvPr/>
            </p:nvSpPr>
            <p:spPr>
              <a:xfrm>
                <a:off x="-235215" y="2837075"/>
                <a:ext cx="190781" cy="259568"/>
              </a:xfrm>
              <a:custGeom>
                <a:avLst/>
                <a:gdLst>
                  <a:gd name="connsiteX0" fmla="*/ 188973 w 190781"/>
                  <a:gd name="connsiteY0" fmla="*/ 18731 h 259568"/>
                  <a:gd name="connsiteX1" fmla="*/ 160899 w 190781"/>
                  <a:gd name="connsiteY1" fmla="*/ 25196 h 259568"/>
                  <a:gd name="connsiteX2" fmla="*/ 133110 w 190781"/>
                  <a:gd name="connsiteY2" fmla="*/ 71786 h 259568"/>
                  <a:gd name="connsiteX3" fmla="*/ 131873 w 190781"/>
                  <a:gd name="connsiteY3" fmla="*/ 81103 h 259568"/>
                  <a:gd name="connsiteX4" fmla="*/ 130731 w 190781"/>
                  <a:gd name="connsiteY4" fmla="*/ 86808 h 259568"/>
                  <a:gd name="connsiteX5" fmla="*/ 115218 w 190781"/>
                  <a:gd name="connsiteY5" fmla="*/ 115998 h 259568"/>
                  <a:gd name="connsiteX6" fmla="*/ 94947 w 190781"/>
                  <a:gd name="connsiteY6" fmla="*/ 129309 h 259568"/>
                  <a:gd name="connsiteX7" fmla="*/ 65541 w 190781"/>
                  <a:gd name="connsiteY7" fmla="*/ 128929 h 259568"/>
                  <a:gd name="connsiteX8" fmla="*/ 63257 w 190781"/>
                  <a:gd name="connsiteY8" fmla="*/ 128168 h 259568"/>
                  <a:gd name="connsiteX9" fmla="*/ 59735 w 190781"/>
                  <a:gd name="connsiteY9" fmla="*/ 127312 h 259568"/>
                  <a:gd name="connsiteX10" fmla="*/ 38227 w 190781"/>
                  <a:gd name="connsiteY10" fmla="*/ 129594 h 259568"/>
                  <a:gd name="connsiteX11" fmla="*/ 35944 w 190781"/>
                  <a:gd name="connsiteY11" fmla="*/ 130545 h 259568"/>
                  <a:gd name="connsiteX12" fmla="*/ 33755 w 190781"/>
                  <a:gd name="connsiteY12" fmla="*/ 131686 h 259568"/>
                  <a:gd name="connsiteX13" fmla="*/ 33184 w 190781"/>
                  <a:gd name="connsiteY13" fmla="*/ 131971 h 259568"/>
                  <a:gd name="connsiteX14" fmla="*/ 30614 w 190781"/>
                  <a:gd name="connsiteY14" fmla="*/ 133588 h 259568"/>
                  <a:gd name="connsiteX15" fmla="*/ 28140 w 190781"/>
                  <a:gd name="connsiteY15" fmla="*/ 135489 h 259568"/>
                  <a:gd name="connsiteX16" fmla="*/ 25856 w 190781"/>
                  <a:gd name="connsiteY16" fmla="*/ 137581 h 259568"/>
                  <a:gd name="connsiteX17" fmla="*/ 16053 w 190781"/>
                  <a:gd name="connsiteY17" fmla="*/ 177325 h 259568"/>
                  <a:gd name="connsiteX18" fmla="*/ 16910 w 190781"/>
                  <a:gd name="connsiteY18" fmla="*/ 179702 h 259568"/>
                  <a:gd name="connsiteX19" fmla="*/ 18432 w 190781"/>
                  <a:gd name="connsiteY19" fmla="*/ 183124 h 259568"/>
                  <a:gd name="connsiteX20" fmla="*/ 19575 w 190781"/>
                  <a:gd name="connsiteY20" fmla="*/ 185311 h 259568"/>
                  <a:gd name="connsiteX21" fmla="*/ 21763 w 190781"/>
                  <a:gd name="connsiteY21" fmla="*/ 188544 h 259568"/>
                  <a:gd name="connsiteX22" fmla="*/ 35277 w 190781"/>
                  <a:gd name="connsiteY22" fmla="*/ 222202 h 259568"/>
                  <a:gd name="connsiteX23" fmla="*/ 31375 w 190781"/>
                  <a:gd name="connsiteY23" fmla="*/ 259569 h 259568"/>
                  <a:gd name="connsiteX24" fmla="*/ 19670 w 190781"/>
                  <a:gd name="connsiteY24" fmla="*/ 255766 h 259568"/>
                  <a:gd name="connsiteX25" fmla="*/ 22430 w 190781"/>
                  <a:gd name="connsiteY25" fmla="*/ 224104 h 259568"/>
                  <a:gd name="connsiteX26" fmla="*/ 20907 w 190781"/>
                  <a:gd name="connsiteY26" fmla="*/ 217068 h 259568"/>
                  <a:gd name="connsiteX27" fmla="*/ 20717 w 190781"/>
                  <a:gd name="connsiteY27" fmla="*/ 216403 h 259568"/>
                  <a:gd name="connsiteX28" fmla="*/ 19955 w 190781"/>
                  <a:gd name="connsiteY28" fmla="*/ 213930 h 259568"/>
                  <a:gd name="connsiteX29" fmla="*/ 12247 w 190781"/>
                  <a:gd name="connsiteY29" fmla="*/ 198528 h 259568"/>
                  <a:gd name="connsiteX30" fmla="*/ 7964 w 190781"/>
                  <a:gd name="connsiteY30" fmla="*/ 192347 h 259568"/>
                  <a:gd name="connsiteX31" fmla="*/ 5870 w 190781"/>
                  <a:gd name="connsiteY31" fmla="*/ 188734 h 259568"/>
                  <a:gd name="connsiteX32" fmla="*/ 4062 w 190781"/>
                  <a:gd name="connsiteY32" fmla="*/ 184931 h 259568"/>
                  <a:gd name="connsiteX33" fmla="*/ 12532 w 190781"/>
                  <a:gd name="connsiteY33" fmla="*/ 130355 h 259568"/>
                  <a:gd name="connsiteX34" fmla="*/ 15387 w 190781"/>
                  <a:gd name="connsiteY34" fmla="*/ 127217 h 259568"/>
                  <a:gd name="connsiteX35" fmla="*/ 18528 w 190781"/>
                  <a:gd name="connsiteY35" fmla="*/ 124365 h 259568"/>
                  <a:gd name="connsiteX36" fmla="*/ 21859 w 190781"/>
                  <a:gd name="connsiteY36" fmla="*/ 121703 h 259568"/>
                  <a:gd name="connsiteX37" fmla="*/ 25380 w 190781"/>
                  <a:gd name="connsiteY37" fmla="*/ 119326 h 259568"/>
                  <a:gd name="connsiteX38" fmla="*/ 67159 w 190781"/>
                  <a:gd name="connsiteY38" fmla="*/ 113336 h 259568"/>
                  <a:gd name="connsiteX39" fmla="*/ 71536 w 190781"/>
                  <a:gd name="connsiteY39" fmla="*/ 114667 h 259568"/>
                  <a:gd name="connsiteX40" fmla="*/ 97803 w 190781"/>
                  <a:gd name="connsiteY40" fmla="*/ 110008 h 259568"/>
                  <a:gd name="connsiteX41" fmla="*/ 114838 w 190781"/>
                  <a:gd name="connsiteY41" fmla="*/ 79487 h 259568"/>
                  <a:gd name="connsiteX42" fmla="*/ 115314 w 190781"/>
                  <a:gd name="connsiteY42" fmla="*/ 75589 h 259568"/>
                  <a:gd name="connsiteX43" fmla="*/ 129874 w 190781"/>
                  <a:gd name="connsiteY43" fmla="*/ 30331 h 259568"/>
                  <a:gd name="connsiteX44" fmla="*/ 186975 w 190781"/>
                  <a:gd name="connsiteY44" fmla="*/ 0 h 259568"/>
                  <a:gd name="connsiteX45" fmla="*/ 190401 w 190781"/>
                  <a:gd name="connsiteY45" fmla="*/ 95 h 259568"/>
                  <a:gd name="connsiteX46" fmla="*/ 190782 w 190781"/>
                  <a:gd name="connsiteY46" fmla="*/ 95 h 259568"/>
                  <a:gd name="connsiteX47" fmla="*/ 188878 w 190781"/>
                  <a:gd name="connsiteY47" fmla="*/ 18826 h 259568"/>
                  <a:gd name="connsiteX48" fmla="*/ 188878 w 190781"/>
                  <a:gd name="connsiteY48" fmla="*/ 18826 h 259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90781" h="259568">
                    <a:moveTo>
                      <a:pt x="188973" y="18731"/>
                    </a:moveTo>
                    <a:cubicBezTo>
                      <a:pt x="179362" y="18160"/>
                      <a:pt x="169274" y="20537"/>
                      <a:pt x="160899" y="25196"/>
                    </a:cubicBezTo>
                    <a:cubicBezTo>
                      <a:pt x="144149" y="34514"/>
                      <a:pt x="135965" y="53340"/>
                      <a:pt x="133110" y="71786"/>
                    </a:cubicBezTo>
                    <a:cubicBezTo>
                      <a:pt x="132824" y="74258"/>
                      <a:pt x="132158" y="78631"/>
                      <a:pt x="131873" y="81103"/>
                    </a:cubicBezTo>
                    <a:cubicBezTo>
                      <a:pt x="131587" y="83005"/>
                      <a:pt x="131207" y="85002"/>
                      <a:pt x="130731" y="86808"/>
                    </a:cubicBezTo>
                    <a:cubicBezTo>
                      <a:pt x="128161" y="97647"/>
                      <a:pt x="122832" y="107821"/>
                      <a:pt x="115218" y="115998"/>
                    </a:cubicBezTo>
                    <a:cubicBezTo>
                      <a:pt x="109794" y="122083"/>
                      <a:pt x="102751" y="126837"/>
                      <a:pt x="94947" y="129309"/>
                    </a:cubicBezTo>
                    <a:cubicBezTo>
                      <a:pt x="85431" y="132447"/>
                      <a:pt x="74962" y="132257"/>
                      <a:pt x="65541" y="128929"/>
                    </a:cubicBezTo>
                    <a:cubicBezTo>
                      <a:pt x="64970" y="128739"/>
                      <a:pt x="63828" y="128358"/>
                      <a:pt x="63257" y="128168"/>
                    </a:cubicBezTo>
                    <a:cubicBezTo>
                      <a:pt x="62495" y="127883"/>
                      <a:pt x="60497" y="127503"/>
                      <a:pt x="59735" y="127312"/>
                    </a:cubicBezTo>
                    <a:cubicBezTo>
                      <a:pt x="52503" y="125981"/>
                      <a:pt x="44984" y="126742"/>
                      <a:pt x="38227" y="129594"/>
                    </a:cubicBezTo>
                    <a:cubicBezTo>
                      <a:pt x="38227" y="129594"/>
                      <a:pt x="35944" y="130545"/>
                      <a:pt x="35944" y="130545"/>
                    </a:cubicBezTo>
                    <a:lnTo>
                      <a:pt x="33755" y="131686"/>
                    </a:lnTo>
                    <a:lnTo>
                      <a:pt x="33184" y="131971"/>
                    </a:lnTo>
                    <a:cubicBezTo>
                      <a:pt x="32422" y="132447"/>
                      <a:pt x="31375" y="133112"/>
                      <a:pt x="30614" y="133588"/>
                    </a:cubicBezTo>
                    <a:cubicBezTo>
                      <a:pt x="29948" y="134063"/>
                      <a:pt x="28901" y="134919"/>
                      <a:pt x="28140" y="135489"/>
                    </a:cubicBezTo>
                    <a:cubicBezTo>
                      <a:pt x="27474" y="136060"/>
                      <a:pt x="26427" y="137011"/>
                      <a:pt x="25856" y="137581"/>
                    </a:cubicBezTo>
                    <a:cubicBezTo>
                      <a:pt x="15292" y="147945"/>
                      <a:pt x="11485" y="163253"/>
                      <a:pt x="16053" y="177325"/>
                    </a:cubicBezTo>
                    <a:cubicBezTo>
                      <a:pt x="16244" y="177895"/>
                      <a:pt x="16624" y="179131"/>
                      <a:pt x="16910" y="179702"/>
                    </a:cubicBezTo>
                    <a:cubicBezTo>
                      <a:pt x="17386" y="180747"/>
                      <a:pt x="17862" y="182079"/>
                      <a:pt x="18432" y="183124"/>
                    </a:cubicBezTo>
                    <a:lnTo>
                      <a:pt x="19575" y="185311"/>
                    </a:lnTo>
                    <a:cubicBezTo>
                      <a:pt x="20050" y="186072"/>
                      <a:pt x="21192" y="187878"/>
                      <a:pt x="21763" y="188544"/>
                    </a:cubicBezTo>
                    <a:cubicBezTo>
                      <a:pt x="28806" y="198528"/>
                      <a:pt x="33564" y="210127"/>
                      <a:pt x="35277" y="222202"/>
                    </a:cubicBezTo>
                    <a:cubicBezTo>
                      <a:pt x="37085" y="234753"/>
                      <a:pt x="35373" y="247779"/>
                      <a:pt x="31375" y="259569"/>
                    </a:cubicBezTo>
                    <a:lnTo>
                      <a:pt x="19670" y="255766"/>
                    </a:lnTo>
                    <a:cubicBezTo>
                      <a:pt x="22905" y="245402"/>
                      <a:pt x="24143" y="234658"/>
                      <a:pt x="22430" y="224104"/>
                    </a:cubicBezTo>
                    <a:cubicBezTo>
                      <a:pt x="22049" y="221727"/>
                      <a:pt x="21478" y="219350"/>
                      <a:pt x="20907" y="217068"/>
                    </a:cubicBezTo>
                    <a:cubicBezTo>
                      <a:pt x="20907" y="217068"/>
                      <a:pt x="20717" y="216403"/>
                      <a:pt x="20717" y="216403"/>
                    </a:cubicBezTo>
                    <a:lnTo>
                      <a:pt x="19955" y="213930"/>
                    </a:lnTo>
                    <a:cubicBezTo>
                      <a:pt x="18052" y="208511"/>
                      <a:pt x="15482" y="203377"/>
                      <a:pt x="12247" y="198528"/>
                    </a:cubicBezTo>
                    <a:cubicBezTo>
                      <a:pt x="11009" y="196721"/>
                      <a:pt x="9201" y="194249"/>
                      <a:pt x="7964" y="192347"/>
                    </a:cubicBezTo>
                    <a:cubicBezTo>
                      <a:pt x="7298" y="191206"/>
                      <a:pt x="6536" y="189875"/>
                      <a:pt x="5870" y="188734"/>
                    </a:cubicBezTo>
                    <a:cubicBezTo>
                      <a:pt x="5395" y="187688"/>
                      <a:pt x="4633" y="186072"/>
                      <a:pt x="4062" y="184931"/>
                    </a:cubicBezTo>
                    <a:cubicBezTo>
                      <a:pt x="-3551" y="166581"/>
                      <a:pt x="-315" y="145568"/>
                      <a:pt x="12532" y="130355"/>
                    </a:cubicBezTo>
                    <a:cubicBezTo>
                      <a:pt x="12818" y="130070"/>
                      <a:pt x="15006" y="127598"/>
                      <a:pt x="15387" y="127217"/>
                    </a:cubicBezTo>
                    <a:cubicBezTo>
                      <a:pt x="15958" y="126742"/>
                      <a:pt x="18052" y="124745"/>
                      <a:pt x="18528" y="124365"/>
                    </a:cubicBezTo>
                    <a:cubicBezTo>
                      <a:pt x="19479" y="123604"/>
                      <a:pt x="20907" y="122463"/>
                      <a:pt x="21859" y="121703"/>
                    </a:cubicBezTo>
                    <a:cubicBezTo>
                      <a:pt x="22905" y="121037"/>
                      <a:pt x="24333" y="119991"/>
                      <a:pt x="25380" y="119326"/>
                    </a:cubicBezTo>
                    <a:cubicBezTo>
                      <a:pt x="37847" y="111719"/>
                      <a:pt x="52979" y="109532"/>
                      <a:pt x="67159" y="113336"/>
                    </a:cubicBezTo>
                    <a:cubicBezTo>
                      <a:pt x="68110" y="113621"/>
                      <a:pt x="70584" y="114381"/>
                      <a:pt x="71536" y="114667"/>
                    </a:cubicBezTo>
                    <a:cubicBezTo>
                      <a:pt x="80387" y="117424"/>
                      <a:pt x="90380" y="115522"/>
                      <a:pt x="97803" y="110008"/>
                    </a:cubicBezTo>
                    <a:cubicBezTo>
                      <a:pt x="107129" y="102592"/>
                      <a:pt x="113125" y="91182"/>
                      <a:pt x="114838" y="79487"/>
                    </a:cubicBezTo>
                    <a:cubicBezTo>
                      <a:pt x="115028" y="78251"/>
                      <a:pt x="115123" y="76730"/>
                      <a:pt x="115314" y="75589"/>
                    </a:cubicBezTo>
                    <a:cubicBezTo>
                      <a:pt x="116836" y="59805"/>
                      <a:pt x="120928" y="43832"/>
                      <a:pt x="129874" y="30331"/>
                    </a:cubicBezTo>
                    <a:cubicBezTo>
                      <a:pt x="142436" y="11124"/>
                      <a:pt x="164135" y="95"/>
                      <a:pt x="186975" y="0"/>
                    </a:cubicBezTo>
                    <a:cubicBezTo>
                      <a:pt x="188117" y="0"/>
                      <a:pt x="189259" y="0"/>
                      <a:pt x="190401" y="95"/>
                    </a:cubicBezTo>
                    <a:cubicBezTo>
                      <a:pt x="190401" y="95"/>
                      <a:pt x="190782" y="95"/>
                      <a:pt x="190782" y="95"/>
                    </a:cubicBezTo>
                    <a:lnTo>
                      <a:pt x="188878" y="18826"/>
                    </a:lnTo>
                    <a:lnTo>
                      <a:pt x="188878" y="18826"/>
                    </a:lnTo>
                    <a:close/>
                  </a:path>
                </a:pathLst>
              </a:custGeom>
              <a:solidFill>
                <a:srgbClr val="ED6A56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4" name="Freeform 201">
                <a:extLst>
                  <a:ext uri="{FF2B5EF4-FFF2-40B4-BE49-F238E27FC236}">
                    <a16:creationId xmlns:a16="http://schemas.microsoft.com/office/drawing/2014/main" id="{A02022CD-7C04-F190-8625-56F7660988A9}"/>
                  </a:ext>
                </a:extLst>
              </p:cNvPr>
              <p:cNvSpPr/>
              <p:nvPr/>
            </p:nvSpPr>
            <p:spPr>
              <a:xfrm>
                <a:off x="-662264" y="2371942"/>
                <a:ext cx="362018" cy="732212"/>
              </a:xfrm>
              <a:custGeom>
                <a:avLst/>
                <a:gdLst>
                  <a:gd name="connsiteX0" fmla="*/ 361638 w 362018"/>
                  <a:gd name="connsiteY0" fmla="*/ 18541 h 732212"/>
                  <a:gd name="connsiteX1" fmla="*/ 225548 w 362018"/>
                  <a:gd name="connsiteY1" fmla="*/ 101260 h 732212"/>
                  <a:gd name="connsiteX2" fmla="*/ 188147 w 362018"/>
                  <a:gd name="connsiteY2" fmla="*/ 172000 h 732212"/>
                  <a:gd name="connsiteX3" fmla="*/ 186244 w 362018"/>
                  <a:gd name="connsiteY3" fmla="*/ 178466 h 732212"/>
                  <a:gd name="connsiteX4" fmla="*/ 184531 w 362018"/>
                  <a:gd name="connsiteY4" fmla="*/ 185026 h 732212"/>
                  <a:gd name="connsiteX5" fmla="*/ 182437 w 362018"/>
                  <a:gd name="connsiteY5" fmla="*/ 194914 h 732212"/>
                  <a:gd name="connsiteX6" fmla="*/ 181866 w 362018"/>
                  <a:gd name="connsiteY6" fmla="*/ 198242 h 732212"/>
                  <a:gd name="connsiteX7" fmla="*/ 181295 w 362018"/>
                  <a:gd name="connsiteY7" fmla="*/ 201570 h 732212"/>
                  <a:gd name="connsiteX8" fmla="*/ 179963 w 362018"/>
                  <a:gd name="connsiteY8" fmla="*/ 210793 h 732212"/>
                  <a:gd name="connsiteX9" fmla="*/ 179963 w 362018"/>
                  <a:gd name="connsiteY9" fmla="*/ 211649 h 732212"/>
                  <a:gd name="connsiteX10" fmla="*/ 179106 w 362018"/>
                  <a:gd name="connsiteY10" fmla="*/ 218399 h 732212"/>
                  <a:gd name="connsiteX11" fmla="*/ 183389 w 362018"/>
                  <a:gd name="connsiteY11" fmla="*/ 308535 h 732212"/>
                  <a:gd name="connsiteX12" fmla="*/ 185673 w 362018"/>
                  <a:gd name="connsiteY12" fmla="*/ 320325 h 732212"/>
                  <a:gd name="connsiteX13" fmla="*/ 188623 w 362018"/>
                  <a:gd name="connsiteY13" fmla="*/ 333827 h 732212"/>
                  <a:gd name="connsiteX14" fmla="*/ 204706 w 362018"/>
                  <a:gd name="connsiteY14" fmla="*/ 417782 h 732212"/>
                  <a:gd name="connsiteX15" fmla="*/ 206324 w 362018"/>
                  <a:gd name="connsiteY15" fmla="*/ 446592 h 732212"/>
                  <a:gd name="connsiteX16" fmla="*/ 206324 w 362018"/>
                  <a:gd name="connsiteY16" fmla="*/ 461044 h 732212"/>
                  <a:gd name="connsiteX17" fmla="*/ 205848 w 362018"/>
                  <a:gd name="connsiteY17" fmla="*/ 471883 h 732212"/>
                  <a:gd name="connsiteX18" fmla="*/ 204231 w 362018"/>
                  <a:gd name="connsiteY18" fmla="*/ 489853 h 732212"/>
                  <a:gd name="connsiteX19" fmla="*/ 202232 w 362018"/>
                  <a:gd name="connsiteY19" fmla="*/ 504210 h 732212"/>
                  <a:gd name="connsiteX20" fmla="*/ 200233 w 362018"/>
                  <a:gd name="connsiteY20" fmla="*/ 514859 h 732212"/>
                  <a:gd name="connsiteX21" fmla="*/ 197854 w 362018"/>
                  <a:gd name="connsiteY21" fmla="*/ 525508 h 732212"/>
                  <a:gd name="connsiteX22" fmla="*/ 196046 w 362018"/>
                  <a:gd name="connsiteY22" fmla="*/ 532544 h 732212"/>
                  <a:gd name="connsiteX23" fmla="*/ 195570 w 362018"/>
                  <a:gd name="connsiteY23" fmla="*/ 534256 h 732212"/>
                  <a:gd name="connsiteX24" fmla="*/ 193001 w 362018"/>
                  <a:gd name="connsiteY24" fmla="*/ 542908 h 732212"/>
                  <a:gd name="connsiteX25" fmla="*/ 79751 w 362018"/>
                  <a:gd name="connsiteY25" fmla="*/ 692754 h 732212"/>
                  <a:gd name="connsiteX26" fmla="*/ 17035 w 362018"/>
                  <a:gd name="connsiteY26" fmla="*/ 727174 h 732212"/>
                  <a:gd name="connsiteX27" fmla="*/ 5234 w 362018"/>
                  <a:gd name="connsiteY27" fmla="*/ 731642 h 732212"/>
                  <a:gd name="connsiteX28" fmla="*/ 3426 w 362018"/>
                  <a:gd name="connsiteY28" fmla="*/ 732213 h 732212"/>
                  <a:gd name="connsiteX29" fmla="*/ 0 w 362018"/>
                  <a:gd name="connsiteY29" fmla="*/ 721564 h 732212"/>
                  <a:gd name="connsiteX30" fmla="*/ 12562 w 362018"/>
                  <a:gd name="connsiteY30" fmla="*/ 716429 h 732212"/>
                  <a:gd name="connsiteX31" fmla="*/ 131713 w 362018"/>
                  <a:gd name="connsiteY31" fmla="*/ 625152 h 732212"/>
                  <a:gd name="connsiteX32" fmla="*/ 188623 w 362018"/>
                  <a:gd name="connsiteY32" fmla="*/ 446877 h 732212"/>
                  <a:gd name="connsiteX33" fmla="*/ 187957 w 362018"/>
                  <a:gd name="connsiteY33" fmla="*/ 433185 h 732212"/>
                  <a:gd name="connsiteX34" fmla="*/ 187481 w 362018"/>
                  <a:gd name="connsiteY34" fmla="*/ 426340 h 732212"/>
                  <a:gd name="connsiteX35" fmla="*/ 177393 w 362018"/>
                  <a:gd name="connsiteY35" fmla="*/ 365298 h 732212"/>
                  <a:gd name="connsiteX36" fmla="*/ 167305 w 362018"/>
                  <a:gd name="connsiteY36" fmla="*/ 324033 h 732212"/>
                  <a:gd name="connsiteX37" fmla="*/ 159026 w 362018"/>
                  <a:gd name="connsiteY37" fmla="*/ 227242 h 732212"/>
                  <a:gd name="connsiteX38" fmla="*/ 159692 w 362018"/>
                  <a:gd name="connsiteY38" fmla="*/ 218209 h 732212"/>
                  <a:gd name="connsiteX39" fmla="*/ 160834 w 362018"/>
                  <a:gd name="connsiteY39" fmla="*/ 207370 h 732212"/>
                  <a:gd name="connsiteX40" fmla="*/ 162166 w 362018"/>
                  <a:gd name="connsiteY40" fmla="*/ 198337 h 732212"/>
                  <a:gd name="connsiteX41" fmla="*/ 162832 w 362018"/>
                  <a:gd name="connsiteY41" fmla="*/ 194724 h 732212"/>
                  <a:gd name="connsiteX42" fmla="*/ 163499 w 362018"/>
                  <a:gd name="connsiteY42" fmla="*/ 191111 h 732212"/>
                  <a:gd name="connsiteX43" fmla="*/ 165783 w 362018"/>
                  <a:gd name="connsiteY43" fmla="*/ 180367 h 732212"/>
                  <a:gd name="connsiteX44" fmla="*/ 344032 w 362018"/>
                  <a:gd name="connsiteY44" fmla="*/ 3518 h 732212"/>
                  <a:gd name="connsiteX45" fmla="*/ 356594 w 362018"/>
                  <a:gd name="connsiteY45" fmla="*/ 380 h 732212"/>
                  <a:gd name="connsiteX46" fmla="*/ 358593 w 362018"/>
                  <a:gd name="connsiteY46" fmla="*/ 0 h 732212"/>
                  <a:gd name="connsiteX47" fmla="*/ 362019 w 362018"/>
                  <a:gd name="connsiteY47" fmla="*/ 18446 h 732212"/>
                  <a:gd name="connsiteX48" fmla="*/ 362019 w 362018"/>
                  <a:gd name="connsiteY48" fmla="*/ 18446 h 732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362018" h="732212">
                    <a:moveTo>
                      <a:pt x="361638" y="18541"/>
                    </a:moveTo>
                    <a:cubicBezTo>
                      <a:pt x="309867" y="30901"/>
                      <a:pt x="259333" y="59901"/>
                      <a:pt x="225548" y="101260"/>
                    </a:cubicBezTo>
                    <a:cubicBezTo>
                      <a:pt x="208608" y="122083"/>
                      <a:pt x="195856" y="146328"/>
                      <a:pt x="188147" y="172000"/>
                    </a:cubicBezTo>
                    <a:cubicBezTo>
                      <a:pt x="187481" y="174092"/>
                      <a:pt x="186815" y="176469"/>
                      <a:pt x="186244" y="178466"/>
                    </a:cubicBezTo>
                    <a:cubicBezTo>
                      <a:pt x="185673" y="180557"/>
                      <a:pt x="185007" y="182934"/>
                      <a:pt x="184531" y="185026"/>
                    </a:cubicBezTo>
                    <a:cubicBezTo>
                      <a:pt x="183960" y="187688"/>
                      <a:pt x="182818" y="192347"/>
                      <a:pt x="182437" y="194914"/>
                    </a:cubicBezTo>
                    <a:cubicBezTo>
                      <a:pt x="182437" y="194914"/>
                      <a:pt x="181866" y="198242"/>
                      <a:pt x="181866" y="198242"/>
                    </a:cubicBezTo>
                    <a:lnTo>
                      <a:pt x="181295" y="201570"/>
                    </a:lnTo>
                    <a:cubicBezTo>
                      <a:pt x="180914" y="204422"/>
                      <a:pt x="180343" y="207940"/>
                      <a:pt x="179963" y="210793"/>
                    </a:cubicBezTo>
                    <a:lnTo>
                      <a:pt x="179963" y="211649"/>
                    </a:lnTo>
                    <a:cubicBezTo>
                      <a:pt x="179963" y="211649"/>
                      <a:pt x="179106" y="218399"/>
                      <a:pt x="179106" y="218399"/>
                    </a:cubicBezTo>
                    <a:cubicBezTo>
                      <a:pt x="176156" y="248445"/>
                      <a:pt x="178345" y="278775"/>
                      <a:pt x="183389" y="308535"/>
                    </a:cubicBezTo>
                    <a:cubicBezTo>
                      <a:pt x="183960" y="311578"/>
                      <a:pt x="185007" y="317283"/>
                      <a:pt x="185673" y="320325"/>
                    </a:cubicBezTo>
                    <a:cubicBezTo>
                      <a:pt x="186624" y="324794"/>
                      <a:pt x="187671" y="329263"/>
                      <a:pt x="188623" y="333827"/>
                    </a:cubicBezTo>
                    <a:cubicBezTo>
                      <a:pt x="195570" y="360639"/>
                      <a:pt x="202327" y="390209"/>
                      <a:pt x="204706" y="417782"/>
                    </a:cubicBezTo>
                    <a:cubicBezTo>
                      <a:pt x="205658" y="427005"/>
                      <a:pt x="206229" y="437274"/>
                      <a:pt x="206324" y="446592"/>
                    </a:cubicBezTo>
                    <a:cubicBezTo>
                      <a:pt x="206514" y="450870"/>
                      <a:pt x="206324" y="456670"/>
                      <a:pt x="206324" y="461044"/>
                    </a:cubicBezTo>
                    <a:cubicBezTo>
                      <a:pt x="206229" y="464562"/>
                      <a:pt x="206039" y="468365"/>
                      <a:pt x="205848" y="471883"/>
                    </a:cubicBezTo>
                    <a:cubicBezTo>
                      <a:pt x="205468" y="477398"/>
                      <a:pt x="204897" y="484339"/>
                      <a:pt x="204231" y="489853"/>
                    </a:cubicBezTo>
                    <a:cubicBezTo>
                      <a:pt x="203850" y="494227"/>
                      <a:pt x="202898" y="499837"/>
                      <a:pt x="202232" y="504210"/>
                    </a:cubicBezTo>
                    <a:cubicBezTo>
                      <a:pt x="201661" y="507823"/>
                      <a:pt x="200900" y="511341"/>
                      <a:pt x="200233" y="514859"/>
                    </a:cubicBezTo>
                    <a:cubicBezTo>
                      <a:pt x="199472" y="518092"/>
                      <a:pt x="198616" y="522276"/>
                      <a:pt x="197854" y="525508"/>
                    </a:cubicBezTo>
                    <a:cubicBezTo>
                      <a:pt x="197854" y="525508"/>
                      <a:pt x="196046" y="532544"/>
                      <a:pt x="196046" y="532544"/>
                    </a:cubicBezTo>
                    <a:lnTo>
                      <a:pt x="195570" y="534256"/>
                    </a:lnTo>
                    <a:cubicBezTo>
                      <a:pt x="194809" y="536918"/>
                      <a:pt x="193762" y="540246"/>
                      <a:pt x="193001" y="542908"/>
                    </a:cubicBezTo>
                    <a:cubicBezTo>
                      <a:pt x="174157" y="604140"/>
                      <a:pt x="132284" y="656719"/>
                      <a:pt x="79751" y="692754"/>
                    </a:cubicBezTo>
                    <a:cubicBezTo>
                      <a:pt x="60146" y="706351"/>
                      <a:pt x="39114" y="718046"/>
                      <a:pt x="17035" y="727174"/>
                    </a:cubicBezTo>
                    <a:cubicBezTo>
                      <a:pt x="13133" y="728790"/>
                      <a:pt x="9231" y="730311"/>
                      <a:pt x="5234" y="731642"/>
                    </a:cubicBezTo>
                    <a:lnTo>
                      <a:pt x="3426" y="732213"/>
                    </a:lnTo>
                    <a:lnTo>
                      <a:pt x="0" y="721564"/>
                    </a:lnTo>
                    <a:cubicBezTo>
                      <a:pt x="4283" y="720043"/>
                      <a:pt x="8470" y="718331"/>
                      <a:pt x="12562" y="716429"/>
                    </a:cubicBezTo>
                    <a:cubicBezTo>
                      <a:pt x="58528" y="695797"/>
                      <a:pt x="100307" y="664611"/>
                      <a:pt x="131713" y="625152"/>
                    </a:cubicBezTo>
                    <a:cubicBezTo>
                      <a:pt x="172064" y="574855"/>
                      <a:pt x="190907" y="510961"/>
                      <a:pt x="188623" y="446877"/>
                    </a:cubicBezTo>
                    <a:cubicBezTo>
                      <a:pt x="188528" y="442789"/>
                      <a:pt x="188337" y="437179"/>
                      <a:pt x="187957" y="433185"/>
                    </a:cubicBezTo>
                    <a:cubicBezTo>
                      <a:pt x="187766" y="430999"/>
                      <a:pt x="187671" y="428431"/>
                      <a:pt x="187481" y="426340"/>
                    </a:cubicBezTo>
                    <a:cubicBezTo>
                      <a:pt x="185673" y="405802"/>
                      <a:pt x="182247" y="385455"/>
                      <a:pt x="177393" y="365298"/>
                    </a:cubicBezTo>
                    <a:cubicBezTo>
                      <a:pt x="174919" y="355600"/>
                      <a:pt x="169209" y="333636"/>
                      <a:pt x="167305" y="324033"/>
                    </a:cubicBezTo>
                    <a:cubicBezTo>
                      <a:pt x="160739" y="292372"/>
                      <a:pt x="157122" y="259664"/>
                      <a:pt x="159026" y="227242"/>
                    </a:cubicBezTo>
                    <a:cubicBezTo>
                      <a:pt x="159216" y="224770"/>
                      <a:pt x="159502" y="220681"/>
                      <a:pt x="159692" y="218209"/>
                    </a:cubicBezTo>
                    <a:cubicBezTo>
                      <a:pt x="159977" y="215737"/>
                      <a:pt x="160548" y="209842"/>
                      <a:pt x="160834" y="207370"/>
                    </a:cubicBezTo>
                    <a:cubicBezTo>
                      <a:pt x="161215" y="204708"/>
                      <a:pt x="161786" y="201000"/>
                      <a:pt x="162166" y="198337"/>
                    </a:cubicBezTo>
                    <a:lnTo>
                      <a:pt x="162832" y="194724"/>
                    </a:lnTo>
                    <a:lnTo>
                      <a:pt x="163499" y="191111"/>
                    </a:lnTo>
                    <a:cubicBezTo>
                      <a:pt x="164070" y="187688"/>
                      <a:pt x="165116" y="183600"/>
                      <a:pt x="165783" y="180367"/>
                    </a:cubicBezTo>
                    <a:cubicBezTo>
                      <a:pt x="186624" y="90421"/>
                      <a:pt x="257144" y="28714"/>
                      <a:pt x="344032" y="3518"/>
                    </a:cubicBezTo>
                    <a:cubicBezTo>
                      <a:pt x="348124" y="2377"/>
                      <a:pt x="352407" y="1331"/>
                      <a:pt x="356594" y="380"/>
                    </a:cubicBezTo>
                    <a:cubicBezTo>
                      <a:pt x="357070" y="285"/>
                      <a:pt x="358117" y="95"/>
                      <a:pt x="358593" y="0"/>
                    </a:cubicBezTo>
                    <a:lnTo>
                      <a:pt x="362019" y="18446"/>
                    </a:lnTo>
                    <a:lnTo>
                      <a:pt x="362019" y="18446"/>
                    </a:lnTo>
                    <a:close/>
                  </a:path>
                </a:pathLst>
              </a:custGeom>
              <a:solidFill>
                <a:srgbClr val="ED6A56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5" name="Freeform 202">
                <a:extLst>
                  <a:ext uri="{FF2B5EF4-FFF2-40B4-BE49-F238E27FC236}">
                    <a16:creationId xmlns:a16="http://schemas.microsoft.com/office/drawing/2014/main" id="{7091F4EC-32E9-B2AB-3F4E-40123E454BF3}"/>
                  </a:ext>
                </a:extLst>
              </p:cNvPr>
              <p:cNvSpPr/>
              <p:nvPr/>
            </p:nvSpPr>
            <p:spPr>
              <a:xfrm>
                <a:off x="-793976" y="2621813"/>
                <a:ext cx="304537" cy="368245"/>
              </a:xfrm>
              <a:custGeom>
                <a:avLst/>
                <a:gdLst>
                  <a:gd name="connsiteX0" fmla="*/ 304537 w 304537"/>
                  <a:gd name="connsiteY0" fmla="*/ 16069 h 368245"/>
                  <a:gd name="connsiteX1" fmla="*/ 261046 w 304537"/>
                  <a:gd name="connsiteY1" fmla="*/ 40124 h 368245"/>
                  <a:gd name="connsiteX2" fmla="*/ 252005 w 304537"/>
                  <a:gd name="connsiteY2" fmla="*/ 45163 h 368245"/>
                  <a:gd name="connsiteX3" fmla="*/ 228498 w 304537"/>
                  <a:gd name="connsiteY3" fmla="*/ 85097 h 368245"/>
                  <a:gd name="connsiteX4" fmla="*/ 228784 w 304537"/>
                  <a:gd name="connsiteY4" fmla="*/ 88520 h 368245"/>
                  <a:gd name="connsiteX5" fmla="*/ 229260 w 304537"/>
                  <a:gd name="connsiteY5" fmla="*/ 91562 h 368245"/>
                  <a:gd name="connsiteX6" fmla="*/ 189955 w 304537"/>
                  <a:gd name="connsiteY6" fmla="*/ 157738 h 368245"/>
                  <a:gd name="connsiteX7" fmla="*/ 166354 w 304537"/>
                  <a:gd name="connsiteY7" fmla="*/ 159830 h 368245"/>
                  <a:gd name="connsiteX8" fmla="*/ 150936 w 304537"/>
                  <a:gd name="connsiteY8" fmla="*/ 158214 h 368245"/>
                  <a:gd name="connsiteX9" fmla="*/ 148843 w 304537"/>
                  <a:gd name="connsiteY9" fmla="*/ 158023 h 368245"/>
                  <a:gd name="connsiteX10" fmla="*/ 146749 w 304537"/>
                  <a:gd name="connsiteY10" fmla="*/ 158023 h 368245"/>
                  <a:gd name="connsiteX11" fmla="*/ 117532 w 304537"/>
                  <a:gd name="connsiteY11" fmla="*/ 188164 h 368245"/>
                  <a:gd name="connsiteX12" fmla="*/ 121149 w 304537"/>
                  <a:gd name="connsiteY12" fmla="*/ 202616 h 368245"/>
                  <a:gd name="connsiteX13" fmla="*/ 123242 w 304537"/>
                  <a:gd name="connsiteY13" fmla="*/ 206324 h 368245"/>
                  <a:gd name="connsiteX14" fmla="*/ 125336 w 304537"/>
                  <a:gd name="connsiteY14" fmla="*/ 219825 h 368245"/>
                  <a:gd name="connsiteX15" fmla="*/ 117723 w 304537"/>
                  <a:gd name="connsiteY15" fmla="*/ 232851 h 368245"/>
                  <a:gd name="connsiteX16" fmla="*/ 109443 w 304537"/>
                  <a:gd name="connsiteY16" fmla="*/ 237225 h 368245"/>
                  <a:gd name="connsiteX17" fmla="*/ 90790 w 304537"/>
                  <a:gd name="connsiteY17" fmla="*/ 244927 h 368245"/>
                  <a:gd name="connsiteX18" fmla="*/ 11325 w 304537"/>
                  <a:gd name="connsiteY18" fmla="*/ 366249 h 368245"/>
                  <a:gd name="connsiteX19" fmla="*/ 11325 w 304537"/>
                  <a:gd name="connsiteY19" fmla="*/ 368246 h 368245"/>
                  <a:gd name="connsiteX20" fmla="*/ 0 w 304537"/>
                  <a:gd name="connsiteY20" fmla="*/ 368246 h 368245"/>
                  <a:gd name="connsiteX21" fmla="*/ 0 w 304537"/>
                  <a:gd name="connsiteY21" fmla="*/ 365964 h 368245"/>
                  <a:gd name="connsiteX22" fmla="*/ 571 w 304537"/>
                  <a:gd name="connsiteY22" fmla="*/ 355220 h 368245"/>
                  <a:gd name="connsiteX23" fmla="*/ 84890 w 304537"/>
                  <a:gd name="connsiteY23" fmla="*/ 232661 h 368245"/>
                  <a:gd name="connsiteX24" fmla="*/ 104399 w 304537"/>
                  <a:gd name="connsiteY24" fmla="*/ 224294 h 368245"/>
                  <a:gd name="connsiteX25" fmla="*/ 108491 w 304537"/>
                  <a:gd name="connsiteY25" fmla="*/ 222393 h 368245"/>
                  <a:gd name="connsiteX26" fmla="*/ 109063 w 304537"/>
                  <a:gd name="connsiteY26" fmla="*/ 221917 h 368245"/>
                  <a:gd name="connsiteX27" fmla="*/ 109253 w 304537"/>
                  <a:gd name="connsiteY27" fmla="*/ 221727 h 368245"/>
                  <a:gd name="connsiteX28" fmla="*/ 109634 w 304537"/>
                  <a:gd name="connsiteY28" fmla="*/ 221347 h 368245"/>
                  <a:gd name="connsiteX29" fmla="*/ 110776 w 304537"/>
                  <a:gd name="connsiteY29" fmla="*/ 219540 h 368245"/>
                  <a:gd name="connsiteX30" fmla="*/ 111156 w 304537"/>
                  <a:gd name="connsiteY30" fmla="*/ 218589 h 368245"/>
                  <a:gd name="connsiteX31" fmla="*/ 111442 w 304537"/>
                  <a:gd name="connsiteY31" fmla="*/ 216212 h 368245"/>
                  <a:gd name="connsiteX32" fmla="*/ 111442 w 304537"/>
                  <a:gd name="connsiteY32" fmla="*/ 215452 h 368245"/>
                  <a:gd name="connsiteX33" fmla="*/ 111251 w 304537"/>
                  <a:gd name="connsiteY33" fmla="*/ 214691 h 368245"/>
                  <a:gd name="connsiteX34" fmla="*/ 110300 w 304537"/>
                  <a:gd name="connsiteY34" fmla="*/ 212504 h 368245"/>
                  <a:gd name="connsiteX35" fmla="*/ 103828 w 304537"/>
                  <a:gd name="connsiteY35" fmla="*/ 178466 h 368245"/>
                  <a:gd name="connsiteX36" fmla="*/ 146083 w 304537"/>
                  <a:gd name="connsiteY36" fmla="*/ 142715 h 368245"/>
                  <a:gd name="connsiteX37" fmla="*/ 149223 w 304537"/>
                  <a:gd name="connsiteY37" fmla="*/ 142715 h 368245"/>
                  <a:gd name="connsiteX38" fmla="*/ 152364 w 304537"/>
                  <a:gd name="connsiteY38" fmla="*/ 142906 h 368245"/>
                  <a:gd name="connsiteX39" fmla="*/ 163689 w 304537"/>
                  <a:gd name="connsiteY39" fmla="*/ 143951 h 368245"/>
                  <a:gd name="connsiteX40" fmla="*/ 170541 w 304537"/>
                  <a:gd name="connsiteY40" fmla="*/ 144522 h 368245"/>
                  <a:gd name="connsiteX41" fmla="*/ 185102 w 304537"/>
                  <a:gd name="connsiteY41" fmla="*/ 142620 h 368245"/>
                  <a:gd name="connsiteX42" fmla="*/ 213081 w 304537"/>
                  <a:gd name="connsiteY42" fmla="*/ 98408 h 368245"/>
                  <a:gd name="connsiteX43" fmla="*/ 211749 w 304537"/>
                  <a:gd name="connsiteY43" fmla="*/ 90707 h 368245"/>
                  <a:gd name="connsiteX44" fmla="*/ 211368 w 304537"/>
                  <a:gd name="connsiteY44" fmla="*/ 85953 h 368245"/>
                  <a:gd name="connsiteX45" fmla="*/ 211368 w 304537"/>
                  <a:gd name="connsiteY45" fmla="*/ 85382 h 368245"/>
                  <a:gd name="connsiteX46" fmla="*/ 211368 w 304537"/>
                  <a:gd name="connsiteY46" fmla="*/ 83005 h 368245"/>
                  <a:gd name="connsiteX47" fmla="*/ 242107 w 304537"/>
                  <a:gd name="connsiteY47" fmla="*/ 30426 h 368245"/>
                  <a:gd name="connsiteX48" fmla="*/ 252195 w 304537"/>
                  <a:gd name="connsiteY48" fmla="*/ 24626 h 368245"/>
                  <a:gd name="connsiteX49" fmla="*/ 295306 w 304537"/>
                  <a:gd name="connsiteY49" fmla="*/ 0 h 368245"/>
                  <a:gd name="connsiteX50" fmla="*/ 304537 w 304537"/>
                  <a:gd name="connsiteY50" fmla="*/ 16354 h 368245"/>
                  <a:gd name="connsiteX51" fmla="*/ 304537 w 304537"/>
                  <a:gd name="connsiteY51" fmla="*/ 16354 h 36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04537" h="368245">
                    <a:moveTo>
                      <a:pt x="304537" y="16069"/>
                    </a:moveTo>
                    <a:cubicBezTo>
                      <a:pt x="294450" y="21583"/>
                      <a:pt x="270658" y="34799"/>
                      <a:pt x="261046" y="40124"/>
                    </a:cubicBezTo>
                    <a:cubicBezTo>
                      <a:pt x="259333" y="41075"/>
                      <a:pt x="253432" y="44307"/>
                      <a:pt x="252005" y="45163"/>
                    </a:cubicBezTo>
                    <a:cubicBezTo>
                      <a:pt x="237063" y="52960"/>
                      <a:pt x="228118" y="68268"/>
                      <a:pt x="228498" y="85097"/>
                    </a:cubicBezTo>
                    <a:cubicBezTo>
                      <a:pt x="228498" y="86048"/>
                      <a:pt x="228689" y="87569"/>
                      <a:pt x="228784" y="88520"/>
                    </a:cubicBezTo>
                    <a:cubicBezTo>
                      <a:pt x="228879" y="89185"/>
                      <a:pt x="229164" y="90802"/>
                      <a:pt x="229260" y="91562"/>
                    </a:cubicBezTo>
                    <a:cubicBezTo>
                      <a:pt x="235065" y="120372"/>
                      <a:pt x="218125" y="149181"/>
                      <a:pt x="189955" y="157738"/>
                    </a:cubicBezTo>
                    <a:cubicBezTo>
                      <a:pt x="182342" y="160115"/>
                      <a:pt x="174253" y="160781"/>
                      <a:pt x="166354" y="159830"/>
                    </a:cubicBezTo>
                    <a:cubicBezTo>
                      <a:pt x="162166" y="159354"/>
                      <a:pt x="155124" y="158594"/>
                      <a:pt x="150936" y="158214"/>
                    </a:cubicBezTo>
                    <a:cubicBezTo>
                      <a:pt x="150365" y="158214"/>
                      <a:pt x="149509" y="158118"/>
                      <a:pt x="148843" y="158023"/>
                    </a:cubicBezTo>
                    <a:cubicBezTo>
                      <a:pt x="148652" y="158023"/>
                      <a:pt x="147034" y="158023"/>
                      <a:pt x="146749" y="158023"/>
                    </a:cubicBezTo>
                    <a:cubicBezTo>
                      <a:pt x="130570" y="158499"/>
                      <a:pt x="117532" y="172000"/>
                      <a:pt x="117532" y="188164"/>
                    </a:cubicBezTo>
                    <a:cubicBezTo>
                      <a:pt x="117532" y="193203"/>
                      <a:pt x="118770" y="198147"/>
                      <a:pt x="121149" y="202616"/>
                    </a:cubicBezTo>
                    <a:cubicBezTo>
                      <a:pt x="121815" y="203757"/>
                      <a:pt x="122671" y="205183"/>
                      <a:pt x="123242" y="206324"/>
                    </a:cubicBezTo>
                    <a:cubicBezTo>
                      <a:pt x="125431" y="210413"/>
                      <a:pt x="126193" y="215262"/>
                      <a:pt x="125336" y="219825"/>
                    </a:cubicBezTo>
                    <a:cubicBezTo>
                      <a:pt x="124480" y="224865"/>
                      <a:pt x="121720" y="229619"/>
                      <a:pt x="117723" y="232851"/>
                    </a:cubicBezTo>
                    <a:cubicBezTo>
                      <a:pt x="115534" y="234848"/>
                      <a:pt x="111727" y="236369"/>
                      <a:pt x="109443" y="237225"/>
                    </a:cubicBezTo>
                    <a:cubicBezTo>
                      <a:pt x="103638" y="239507"/>
                      <a:pt x="96310" y="242264"/>
                      <a:pt x="90790" y="244927"/>
                    </a:cubicBezTo>
                    <a:cubicBezTo>
                      <a:pt x="44158" y="267080"/>
                      <a:pt x="12752" y="314525"/>
                      <a:pt x="11325" y="366249"/>
                    </a:cubicBezTo>
                    <a:cubicBezTo>
                      <a:pt x="11325" y="366249"/>
                      <a:pt x="11325" y="368246"/>
                      <a:pt x="11325" y="368246"/>
                    </a:cubicBezTo>
                    <a:lnTo>
                      <a:pt x="0" y="368246"/>
                    </a:lnTo>
                    <a:cubicBezTo>
                      <a:pt x="0" y="368246"/>
                      <a:pt x="0" y="365964"/>
                      <a:pt x="0" y="365964"/>
                    </a:cubicBezTo>
                    <a:cubicBezTo>
                      <a:pt x="0" y="362731"/>
                      <a:pt x="285" y="358547"/>
                      <a:pt x="571" y="355220"/>
                    </a:cubicBezTo>
                    <a:cubicBezTo>
                      <a:pt x="4854" y="303116"/>
                      <a:pt x="37972" y="255671"/>
                      <a:pt x="84890" y="232661"/>
                    </a:cubicBezTo>
                    <a:cubicBezTo>
                      <a:pt x="90790" y="229714"/>
                      <a:pt x="98213" y="226766"/>
                      <a:pt x="104399" y="224294"/>
                    </a:cubicBezTo>
                    <a:cubicBezTo>
                      <a:pt x="106398" y="223439"/>
                      <a:pt x="107349" y="223248"/>
                      <a:pt x="108491" y="222393"/>
                    </a:cubicBezTo>
                    <a:cubicBezTo>
                      <a:pt x="108682" y="222202"/>
                      <a:pt x="108872" y="222107"/>
                      <a:pt x="109063" y="221917"/>
                    </a:cubicBezTo>
                    <a:lnTo>
                      <a:pt x="109253" y="221727"/>
                    </a:lnTo>
                    <a:lnTo>
                      <a:pt x="109634" y="221347"/>
                    </a:lnTo>
                    <a:cubicBezTo>
                      <a:pt x="110109" y="220776"/>
                      <a:pt x="110490" y="220206"/>
                      <a:pt x="110776" y="219540"/>
                    </a:cubicBezTo>
                    <a:cubicBezTo>
                      <a:pt x="110966" y="219255"/>
                      <a:pt x="111061" y="218875"/>
                      <a:pt x="111156" y="218589"/>
                    </a:cubicBezTo>
                    <a:cubicBezTo>
                      <a:pt x="111346" y="217829"/>
                      <a:pt x="111442" y="217068"/>
                      <a:pt x="111442" y="216212"/>
                    </a:cubicBezTo>
                    <a:cubicBezTo>
                      <a:pt x="111442" y="215927"/>
                      <a:pt x="111442" y="215642"/>
                      <a:pt x="111442" y="215452"/>
                    </a:cubicBezTo>
                    <a:cubicBezTo>
                      <a:pt x="111442" y="215262"/>
                      <a:pt x="111346" y="214881"/>
                      <a:pt x="111251" y="214691"/>
                    </a:cubicBezTo>
                    <a:cubicBezTo>
                      <a:pt x="111061" y="213930"/>
                      <a:pt x="110776" y="213170"/>
                      <a:pt x="110300" y="212504"/>
                    </a:cubicBezTo>
                    <a:cubicBezTo>
                      <a:pt x="103733" y="202331"/>
                      <a:pt x="101354" y="190256"/>
                      <a:pt x="103828" y="178466"/>
                    </a:cubicBezTo>
                    <a:cubicBezTo>
                      <a:pt x="108016" y="158404"/>
                      <a:pt x="125622" y="143571"/>
                      <a:pt x="146083" y="142715"/>
                    </a:cubicBezTo>
                    <a:cubicBezTo>
                      <a:pt x="146559" y="142715"/>
                      <a:pt x="148843" y="142715"/>
                      <a:pt x="149223" y="142715"/>
                    </a:cubicBezTo>
                    <a:cubicBezTo>
                      <a:pt x="150080" y="142715"/>
                      <a:pt x="151412" y="142810"/>
                      <a:pt x="152364" y="142906"/>
                    </a:cubicBezTo>
                    <a:cubicBezTo>
                      <a:pt x="154553" y="143096"/>
                      <a:pt x="161405" y="143761"/>
                      <a:pt x="163689" y="143951"/>
                    </a:cubicBezTo>
                    <a:cubicBezTo>
                      <a:pt x="165402" y="144142"/>
                      <a:pt x="168828" y="144427"/>
                      <a:pt x="170541" y="144522"/>
                    </a:cubicBezTo>
                    <a:cubicBezTo>
                      <a:pt x="175490" y="144712"/>
                      <a:pt x="180439" y="144142"/>
                      <a:pt x="185102" y="142620"/>
                    </a:cubicBezTo>
                    <a:cubicBezTo>
                      <a:pt x="203659" y="136820"/>
                      <a:pt x="215841" y="117709"/>
                      <a:pt x="213081" y="98408"/>
                    </a:cubicBezTo>
                    <a:cubicBezTo>
                      <a:pt x="212700" y="96316"/>
                      <a:pt x="212129" y="92703"/>
                      <a:pt x="211749" y="90707"/>
                    </a:cubicBezTo>
                    <a:cubicBezTo>
                      <a:pt x="211654" y="89470"/>
                      <a:pt x="211463" y="87189"/>
                      <a:pt x="211368" y="85953"/>
                    </a:cubicBezTo>
                    <a:lnTo>
                      <a:pt x="211368" y="85382"/>
                    </a:lnTo>
                    <a:cubicBezTo>
                      <a:pt x="211368" y="85382"/>
                      <a:pt x="211368" y="83005"/>
                      <a:pt x="211368" y="83005"/>
                    </a:cubicBezTo>
                    <a:cubicBezTo>
                      <a:pt x="211368" y="61612"/>
                      <a:pt x="223454" y="40980"/>
                      <a:pt x="242107" y="30426"/>
                    </a:cubicBezTo>
                    <a:cubicBezTo>
                      <a:pt x="245438" y="28524"/>
                      <a:pt x="249150" y="26432"/>
                      <a:pt x="252195" y="24626"/>
                    </a:cubicBezTo>
                    <a:cubicBezTo>
                      <a:pt x="261807" y="19111"/>
                      <a:pt x="285504" y="5610"/>
                      <a:pt x="295306" y="0"/>
                    </a:cubicBezTo>
                    <a:cubicBezTo>
                      <a:pt x="295306" y="0"/>
                      <a:pt x="304537" y="16354"/>
                      <a:pt x="304537" y="16354"/>
                    </a:cubicBezTo>
                    <a:lnTo>
                      <a:pt x="304537" y="16354"/>
                    </a:lnTo>
                    <a:close/>
                  </a:path>
                </a:pathLst>
              </a:custGeom>
              <a:solidFill>
                <a:srgbClr val="ED6A56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6" name="Freeform 203">
                <a:extLst>
                  <a:ext uri="{FF2B5EF4-FFF2-40B4-BE49-F238E27FC236}">
                    <a16:creationId xmlns:a16="http://schemas.microsoft.com/office/drawing/2014/main" id="{9A6CEB27-4F29-3E4C-D9C2-179AA21528D7}"/>
                  </a:ext>
                </a:extLst>
              </p:cNvPr>
              <p:cNvSpPr/>
              <p:nvPr/>
            </p:nvSpPr>
            <p:spPr>
              <a:xfrm>
                <a:off x="-1934564" y="3376750"/>
                <a:ext cx="847851" cy="413693"/>
              </a:xfrm>
              <a:custGeom>
                <a:avLst/>
                <a:gdLst>
                  <a:gd name="connsiteX0" fmla="*/ 0 w 847851"/>
                  <a:gd name="connsiteY0" fmla="*/ 0 h 413693"/>
                  <a:gd name="connsiteX1" fmla="*/ 8184 w 847851"/>
                  <a:gd name="connsiteY1" fmla="*/ 19491 h 413693"/>
                  <a:gd name="connsiteX2" fmla="*/ 9041 w 847851"/>
                  <a:gd name="connsiteY2" fmla="*/ 21203 h 413693"/>
                  <a:gd name="connsiteX3" fmla="*/ 12372 w 847851"/>
                  <a:gd name="connsiteY3" fmla="*/ 28144 h 413693"/>
                  <a:gd name="connsiteX4" fmla="*/ 19414 w 847851"/>
                  <a:gd name="connsiteY4" fmla="*/ 41740 h 413693"/>
                  <a:gd name="connsiteX5" fmla="*/ 25124 w 847851"/>
                  <a:gd name="connsiteY5" fmla="*/ 51724 h 413693"/>
                  <a:gd name="connsiteX6" fmla="*/ 33309 w 847851"/>
                  <a:gd name="connsiteY6" fmla="*/ 64655 h 413693"/>
                  <a:gd name="connsiteX7" fmla="*/ 39780 w 847851"/>
                  <a:gd name="connsiteY7" fmla="*/ 74067 h 413693"/>
                  <a:gd name="connsiteX8" fmla="*/ 46537 w 847851"/>
                  <a:gd name="connsiteY8" fmla="*/ 83290 h 413693"/>
                  <a:gd name="connsiteX9" fmla="*/ 53675 w 847851"/>
                  <a:gd name="connsiteY9" fmla="*/ 92228 h 413693"/>
                  <a:gd name="connsiteX10" fmla="*/ 58623 w 847851"/>
                  <a:gd name="connsiteY10" fmla="*/ 98028 h 413693"/>
                  <a:gd name="connsiteX11" fmla="*/ 61098 w 847851"/>
                  <a:gd name="connsiteY11" fmla="*/ 100880 h 413693"/>
                  <a:gd name="connsiteX12" fmla="*/ 68806 w 847851"/>
                  <a:gd name="connsiteY12" fmla="*/ 109247 h 413693"/>
                  <a:gd name="connsiteX13" fmla="*/ 78133 w 847851"/>
                  <a:gd name="connsiteY13" fmla="*/ 118660 h 413693"/>
                  <a:gd name="connsiteX14" fmla="*/ 79560 w 847851"/>
                  <a:gd name="connsiteY14" fmla="*/ 119991 h 413693"/>
                  <a:gd name="connsiteX15" fmla="*/ 85080 w 847851"/>
                  <a:gd name="connsiteY15" fmla="*/ 125221 h 413693"/>
                  <a:gd name="connsiteX16" fmla="*/ 96500 w 847851"/>
                  <a:gd name="connsiteY16" fmla="*/ 135204 h 413693"/>
                  <a:gd name="connsiteX17" fmla="*/ 105351 w 847851"/>
                  <a:gd name="connsiteY17" fmla="*/ 142335 h 413693"/>
                  <a:gd name="connsiteX18" fmla="*/ 114392 w 847851"/>
                  <a:gd name="connsiteY18" fmla="*/ 149181 h 413693"/>
                  <a:gd name="connsiteX19" fmla="*/ 136471 w 847851"/>
                  <a:gd name="connsiteY19" fmla="*/ 163728 h 413693"/>
                  <a:gd name="connsiteX20" fmla="*/ 144560 w 847851"/>
                  <a:gd name="connsiteY20" fmla="*/ 168482 h 413693"/>
                  <a:gd name="connsiteX21" fmla="*/ 159597 w 847851"/>
                  <a:gd name="connsiteY21" fmla="*/ 176469 h 413693"/>
                  <a:gd name="connsiteX22" fmla="*/ 176632 w 847851"/>
                  <a:gd name="connsiteY22" fmla="*/ 184456 h 413693"/>
                  <a:gd name="connsiteX23" fmla="*/ 194143 w 847851"/>
                  <a:gd name="connsiteY23" fmla="*/ 191301 h 413693"/>
                  <a:gd name="connsiteX24" fmla="*/ 210131 w 847851"/>
                  <a:gd name="connsiteY24" fmla="*/ 196721 h 413693"/>
                  <a:gd name="connsiteX25" fmla="*/ 219172 w 847851"/>
                  <a:gd name="connsiteY25" fmla="*/ 199288 h 413693"/>
                  <a:gd name="connsiteX26" fmla="*/ 233732 w 847851"/>
                  <a:gd name="connsiteY26" fmla="*/ 202901 h 413693"/>
                  <a:gd name="connsiteX27" fmla="*/ 244772 w 847851"/>
                  <a:gd name="connsiteY27" fmla="*/ 205183 h 413693"/>
                  <a:gd name="connsiteX28" fmla="*/ 274464 w 847851"/>
                  <a:gd name="connsiteY28" fmla="*/ 209272 h 413693"/>
                  <a:gd name="connsiteX29" fmla="*/ 293117 w 847851"/>
                  <a:gd name="connsiteY29" fmla="*/ 210508 h 413693"/>
                  <a:gd name="connsiteX30" fmla="*/ 335086 w 847851"/>
                  <a:gd name="connsiteY30" fmla="*/ 210508 h 413693"/>
                  <a:gd name="connsiteX31" fmla="*/ 346792 w 847851"/>
                  <a:gd name="connsiteY31" fmla="*/ 210508 h 413693"/>
                  <a:gd name="connsiteX32" fmla="*/ 464991 w 847851"/>
                  <a:gd name="connsiteY32" fmla="*/ 260139 h 413693"/>
                  <a:gd name="connsiteX33" fmla="*/ 578336 w 847851"/>
                  <a:gd name="connsiteY33" fmla="*/ 334968 h 413693"/>
                  <a:gd name="connsiteX34" fmla="*/ 679309 w 847851"/>
                  <a:gd name="connsiteY34" fmla="*/ 354269 h 413693"/>
                  <a:gd name="connsiteX35" fmla="*/ 788371 w 847851"/>
                  <a:gd name="connsiteY35" fmla="*/ 370718 h 413693"/>
                  <a:gd name="connsiteX36" fmla="*/ 847851 w 847851"/>
                  <a:gd name="connsiteY36" fmla="*/ 392111 h 413693"/>
                  <a:gd name="connsiteX37" fmla="*/ 838620 w 847851"/>
                  <a:gd name="connsiteY37" fmla="*/ 413694 h 413693"/>
                  <a:gd name="connsiteX38" fmla="*/ 682069 w 847851"/>
                  <a:gd name="connsiteY38" fmla="*/ 380701 h 413693"/>
                  <a:gd name="connsiteX39" fmla="*/ 666556 w 847851"/>
                  <a:gd name="connsiteY39" fmla="*/ 380131 h 413693"/>
                  <a:gd name="connsiteX40" fmla="*/ 599368 w 847851"/>
                  <a:gd name="connsiteY40" fmla="*/ 369197 h 413693"/>
                  <a:gd name="connsiteX41" fmla="*/ 456235 w 847851"/>
                  <a:gd name="connsiteY41" fmla="*/ 284955 h 413693"/>
                  <a:gd name="connsiteX42" fmla="*/ 450715 w 847851"/>
                  <a:gd name="connsiteY42" fmla="*/ 279156 h 413693"/>
                  <a:gd name="connsiteX43" fmla="*/ 364017 w 847851"/>
                  <a:gd name="connsiteY43" fmla="*/ 232376 h 413693"/>
                  <a:gd name="connsiteX44" fmla="*/ 334801 w 847851"/>
                  <a:gd name="connsiteY44" fmla="*/ 230189 h 413693"/>
                  <a:gd name="connsiteX45" fmla="*/ 307868 w 847851"/>
                  <a:gd name="connsiteY45" fmla="*/ 229524 h 413693"/>
                  <a:gd name="connsiteX46" fmla="*/ 292166 w 847851"/>
                  <a:gd name="connsiteY46" fmla="*/ 228858 h 413693"/>
                  <a:gd name="connsiteX47" fmla="*/ 280365 w 847851"/>
                  <a:gd name="connsiteY47" fmla="*/ 227907 h 413693"/>
                  <a:gd name="connsiteX48" fmla="*/ 241441 w 847851"/>
                  <a:gd name="connsiteY48" fmla="*/ 221537 h 413693"/>
                  <a:gd name="connsiteX49" fmla="*/ 0 w 847851"/>
                  <a:gd name="connsiteY49" fmla="*/ 190 h 413693"/>
                  <a:gd name="connsiteX50" fmla="*/ 0 w 847851"/>
                  <a:gd name="connsiteY50" fmla="*/ 190 h 413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847851" h="413693">
                    <a:moveTo>
                      <a:pt x="0" y="0"/>
                    </a:moveTo>
                    <a:cubicBezTo>
                      <a:pt x="2474" y="6465"/>
                      <a:pt x="5425" y="13216"/>
                      <a:pt x="8184" y="19491"/>
                    </a:cubicBezTo>
                    <a:cubicBezTo>
                      <a:pt x="8184" y="19491"/>
                      <a:pt x="9041" y="21203"/>
                      <a:pt x="9041" y="21203"/>
                    </a:cubicBezTo>
                    <a:lnTo>
                      <a:pt x="12372" y="28144"/>
                    </a:lnTo>
                    <a:cubicBezTo>
                      <a:pt x="14180" y="31947"/>
                      <a:pt x="17416" y="37937"/>
                      <a:pt x="19414" y="41740"/>
                    </a:cubicBezTo>
                    <a:cubicBezTo>
                      <a:pt x="20842" y="44307"/>
                      <a:pt x="23792" y="49252"/>
                      <a:pt x="25124" y="51724"/>
                    </a:cubicBezTo>
                    <a:cubicBezTo>
                      <a:pt x="27408" y="55432"/>
                      <a:pt x="30834" y="61041"/>
                      <a:pt x="33309" y="64655"/>
                    </a:cubicBezTo>
                    <a:cubicBezTo>
                      <a:pt x="35402" y="67697"/>
                      <a:pt x="37687" y="71215"/>
                      <a:pt x="39780" y="74067"/>
                    </a:cubicBezTo>
                    <a:cubicBezTo>
                      <a:pt x="41684" y="76635"/>
                      <a:pt x="44729" y="80913"/>
                      <a:pt x="46537" y="83290"/>
                    </a:cubicBezTo>
                    <a:cubicBezTo>
                      <a:pt x="47869" y="85002"/>
                      <a:pt x="52247" y="90421"/>
                      <a:pt x="53675" y="92228"/>
                    </a:cubicBezTo>
                    <a:lnTo>
                      <a:pt x="58623" y="98028"/>
                    </a:lnTo>
                    <a:lnTo>
                      <a:pt x="61098" y="100880"/>
                    </a:lnTo>
                    <a:cubicBezTo>
                      <a:pt x="62621" y="102496"/>
                      <a:pt x="67189" y="107536"/>
                      <a:pt x="68806" y="109247"/>
                    </a:cubicBezTo>
                    <a:cubicBezTo>
                      <a:pt x="71661" y="112290"/>
                      <a:pt x="75183" y="115713"/>
                      <a:pt x="78133" y="118660"/>
                    </a:cubicBezTo>
                    <a:cubicBezTo>
                      <a:pt x="78133" y="118660"/>
                      <a:pt x="79560" y="119991"/>
                      <a:pt x="79560" y="119991"/>
                    </a:cubicBezTo>
                    <a:lnTo>
                      <a:pt x="85080" y="125221"/>
                    </a:lnTo>
                    <a:cubicBezTo>
                      <a:pt x="88792" y="128644"/>
                      <a:pt x="92694" y="131876"/>
                      <a:pt x="96500" y="135204"/>
                    </a:cubicBezTo>
                    <a:cubicBezTo>
                      <a:pt x="98784" y="137011"/>
                      <a:pt x="103162" y="140624"/>
                      <a:pt x="105351" y="142335"/>
                    </a:cubicBezTo>
                    <a:cubicBezTo>
                      <a:pt x="107064" y="143571"/>
                      <a:pt x="112584" y="147755"/>
                      <a:pt x="114392" y="149181"/>
                    </a:cubicBezTo>
                    <a:cubicBezTo>
                      <a:pt x="121625" y="154315"/>
                      <a:pt x="128857" y="159259"/>
                      <a:pt x="136471" y="163728"/>
                    </a:cubicBezTo>
                    <a:cubicBezTo>
                      <a:pt x="138945" y="165154"/>
                      <a:pt x="142181" y="167151"/>
                      <a:pt x="144560" y="168482"/>
                    </a:cubicBezTo>
                    <a:cubicBezTo>
                      <a:pt x="149509" y="171144"/>
                      <a:pt x="154458" y="173997"/>
                      <a:pt x="159597" y="176469"/>
                    </a:cubicBezTo>
                    <a:cubicBezTo>
                      <a:pt x="164736" y="179131"/>
                      <a:pt x="171398" y="182079"/>
                      <a:pt x="176632" y="184456"/>
                    </a:cubicBezTo>
                    <a:cubicBezTo>
                      <a:pt x="182056" y="186643"/>
                      <a:pt x="188718" y="189400"/>
                      <a:pt x="194143" y="191301"/>
                    </a:cubicBezTo>
                    <a:cubicBezTo>
                      <a:pt x="198806" y="193108"/>
                      <a:pt x="205372" y="195105"/>
                      <a:pt x="210131" y="196721"/>
                    </a:cubicBezTo>
                    <a:cubicBezTo>
                      <a:pt x="212700" y="197482"/>
                      <a:pt x="216602" y="198528"/>
                      <a:pt x="219172" y="199288"/>
                    </a:cubicBezTo>
                    <a:cubicBezTo>
                      <a:pt x="223264" y="200524"/>
                      <a:pt x="229640" y="201855"/>
                      <a:pt x="233732" y="202901"/>
                    </a:cubicBezTo>
                    <a:cubicBezTo>
                      <a:pt x="235921" y="203377"/>
                      <a:pt x="242488" y="204708"/>
                      <a:pt x="244772" y="205183"/>
                    </a:cubicBezTo>
                    <a:cubicBezTo>
                      <a:pt x="254574" y="206895"/>
                      <a:pt x="264472" y="208416"/>
                      <a:pt x="274464" y="209272"/>
                    </a:cubicBezTo>
                    <a:cubicBezTo>
                      <a:pt x="280175" y="209842"/>
                      <a:pt x="287312" y="210222"/>
                      <a:pt x="293117" y="210508"/>
                    </a:cubicBezTo>
                    <a:cubicBezTo>
                      <a:pt x="306251" y="210793"/>
                      <a:pt x="321858" y="210508"/>
                      <a:pt x="335086" y="210508"/>
                    </a:cubicBezTo>
                    <a:cubicBezTo>
                      <a:pt x="337751" y="210508"/>
                      <a:pt x="344223" y="210508"/>
                      <a:pt x="346792" y="210508"/>
                    </a:cubicBezTo>
                    <a:cubicBezTo>
                      <a:pt x="390664" y="210983"/>
                      <a:pt x="433871" y="229143"/>
                      <a:pt x="464991" y="260139"/>
                    </a:cubicBezTo>
                    <a:cubicBezTo>
                      <a:pt x="496682" y="293037"/>
                      <a:pt x="535510" y="318994"/>
                      <a:pt x="578336" y="334968"/>
                    </a:cubicBezTo>
                    <a:cubicBezTo>
                      <a:pt x="610598" y="347138"/>
                      <a:pt x="644953" y="353508"/>
                      <a:pt x="679309" y="354269"/>
                    </a:cubicBezTo>
                    <a:cubicBezTo>
                      <a:pt x="716139" y="355600"/>
                      <a:pt x="752874" y="360925"/>
                      <a:pt x="788371" y="370718"/>
                    </a:cubicBezTo>
                    <a:cubicBezTo>
                      <a:pt x="808737" y="376328"/>
                      <a:pt x="828627" y="383459"/>
                      <a:pt x="847851" y="392111"/>
                    </a:cubicBezTo>
                    <a:lnTo>
                      <a:pt x="838620" y="413694"/>
                    </a:lnTo>
                    <a:cubicBezTo>
                      <a:pt x="788942" y="393632"/>
                      <a:pt x="735648" y="382888"/>
                      <a:pt x="682069" y="380701"/>
                    </a:cubicBezTo>
                    <a:cubicBezTo>
                      <a:pt x="677786" y="380511"/>
                      <a:pt x="670839" y="380321"/>
                      <a:pt x="666556" y="380131"/>
                    </a:cubicBezTo>
                    <a:cubicBezTo>
                      <a:pt x="643906" y="378895"/>
                      <a:pt x="621257" y="375282"/>
                      <a:pt x="599368" y="369197"/>
                    </a:cubicBezTo>
                    <a:cubicBezTo>
                      <a:pt x="545217" y="354364"/>
                      <a:pt x="495444" y="324889"/>
                      <a:pt x="456235" y="284955"/>
                    </a:cubicBezTo>
                    <a:cubicBezTo>
                      <a:pt x="454332" y="283054"/>
                      <a:pt x="452524" y="281152"/>
                      <a:pt x="450715" y="279156"/>
                    </a:cubicBezTo>
                    <a:cubicBezTo>
                      <a:pt x="428161" y="254530"/>
                      <a:pt x="397136" y="237701"/>
                      <a:pt x="364017" y="232376"/>
                    </a:cubicBezTo>
                    <a:cubicBezTo>
                      <a:pt x="354596" y="230760"/>
                      <a:pt x="344413" y="230379"/>
                      <a:pt x="334801" y="230189"/>
                    </a:cubicBezTo>
                    <a:cubicBezTo>
                      <a:pt x="327663" y="229999"/>
                      <a:pt x="314911" y="229714"/>
                      <a:pt x="307868" y="229524"/>
                    </a:cubicBezTo>
                    <a:cubicBezTo>
                      <a:pt x="303300" y="229429"/>
                      <a:pt x="296639" y="229048"/>
                      <a:pt x="292166" y="228858"/>
                    </a:cubicBezTo>
                    <a:cubicBezTo>
                      <a:pt x="289596" y="228668"/>
                      <a:pt x="283030" y="228097"/>
                      <a:pt x="280365" y="227907"/>
                    </a:cubicBezTo>
                    <a:cubicBezTo>
                      <a:pt x="267232" y="226481"/>
                      <a:pt x="254289" y="224389"/>
                      <a:pt x="241441" y="221537"/>
                    </a:cubicBezTo>
                    <a:cubicBezTo>
                      <a:pt x="127620" y="196055"/>
                      <a:pt x="34260" y="111719"/>
                      <a:pt x="0" y="190"/>
                    </a:cubicBezTo>
                    <a:lnTo>
                      <a:pt x="0" y="190"/>
                    </a:lnTo>
                    <a:close/>
                  </a:path>
                </a:pathLst>
              </a:custGeom>
              <a:solidFill>
                <a:srgbClr val="ED6A56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7" name="Freeform 204">
                <a:extLst>
                  <a:ext uri="{FF2B5EF4-FFF2-40B4-BE49-F238E27FC236}">
                    <a16:creationId xmlns:a16="http://schemas.microsoft.com/office/drawing/2014/main" id="{ECEA5728-B7EA-7F17-98FF-192037CB3583}"/>
                  </a:ext>
                </a:extLst>
              </p:cNvPr>
              <p:cNvSpPr/>
              <p:nvPr/>
            </p:nvSpPr>
            <p:spPr>
              <a:xfrm>
                <a:off x="-1817222" y="3155118"/>
                <a:ext cx="349647" cy="500026"/>
              </a:xfrm>
              <a:custGeom>
                <a:avLst/>
                <a:gdLst>
                  <a:gd name="connsiteX0" fmla="*/ 0 w 349647"/>
                  <a:gd name="connsiteY0" fmla="*/ 0 h 500026"/>
                  <a:gd name="connsiteX1" fmla="*/ 68331 w 349647"/>
                  <a:gd name="connsiteY1" fmla="*/ 66936 h 500026"/>
                  <a:gd name="connsiteX2" fmla="*/ 81083 w 349647"/>
                  <a:gd name="connsiteY2" fmla="*/ 73972 h 500026"/>
                  <a:gd name="connsiteX3" fmla="*/ 112584 w 349647"/>
                  <a:gd name="connsiteY3" fmla="*/ 105634 h 500026"/>
                  <a:gd name="connsiteX4" fmla="*/ 120483 w 349647"/>
                  <a:gd name="connsiteY4" fmla="*/ 126932 h 500026"/>
                  <a:gd name="connsiteX5" fmla="*/ 122196 w 349647"/>
                  <a:gd name="connsiteY5" fmla="*/ 133778 h 500026"/>
                  <a:gd name="connsiteX6" fmla="*/ 155314 w 349647"/>
                  <a:gd name="connsiteY6" fmla="*/ 190065 h 500026"/>
                  <a:gd name="connsiteX7" fmla="*/ 191478 w 349647"/>
                  <a:gd name="connsiteY7" fmla="*/ 215452 h 500026"/>
                  <a:gd name="connsiteX8" fmla="*/ 285314 w 349647"/>
                  <a:gd name="connsiteY8" fmla="*/ 330974 h 500026"/>
                  <a:gd name="connsiteX9" fmla="*/ 286551 w 349647"/>
                  <a:gd name="connsiteY9" fmla="*/ 338581 h 500026"/>
                  <a:gd name="connsiteX10" fmla="*/ 309106 w 349647"/>
                  <a:gd name="connsiteY10" fmla="*/ 422727 h 500026"/>
                  <a:gd name="connsiteX11" fmla="*/ 349647 w 349647"/>
                  <a:gd name="connsiteY11" fmla="*/ 483673 h 500026"/>
                  <a:gd name="connsiteX12" fmla="*/ 332802 w 349647"/>
                  <a:gd name="connsiteY12" fmla="*/ 500027 h 500026"/>
                  <a:gd name="connsiteX13" fmla="*/ 270848 w 349647"/>
                  <a:gd name="connsiteY13" fmla="*/ 352938 h 500026"/>
                  <a:gd name="connsiteX14" fmla="*/ 269230 w 349647"/>
                  <a:gd name="connsiteY14" fmla="*/ 338390 h 500026"/>
                  <a:gd name="connsiteX15" fmla="*/ 188718 w 349647"/>
                  <a:gd name="connsiteY15" fmla="*/ 226671 h 500026"/>
                  <a:gd name="connsiteX16" fmla="*/ 184245 w 349647"/>
                  <a:gd name="connsiteY16" fmla="*/ 224389 h 500026"/>
                  <a:gd name="connsiteX17" fmla="*/ 135805 w 349647"/>
                  <a:gd name="connsiteY17" fmla="*/ 181033 h 500026"/>
                  <a:gd name="connsiteX18" fmla="*/ 115439 w 349647"/>
                  <a:gd name="connsiteY18" fmla="*/ 135584 h 500026"/>
                  <a:gd name="connsiteX19" fmla="*/ 113916 w 349647"/>
                  <a:gd name="connsiteY19" fmla="*/ 128263 h 500026"/>
                  <a:gd name="connsiteX20" fmla="*/ 97071 w 349647"/>
                  <a:gd name="connsiteY20" fmla="*/ 92798 h 500026"/>
                  <a:gd name="connsiteX21" fmla="*/ 74897 w 349647"/>
                  <a:gd name="connsiteY21" fmla="*/ 75208 h 500026"/>
                  <a:gd name="connsiteX22" fmla="*/ 95 w 349647"/>
                  <a:gd name="connsiteY22" fmla="*/ 95 h 500026"/>
                  <a:gd name="connsiteX23" fmla="*/ 95 w 349647"/>
                  <a:gd name="connsiteY23" fmla="*/ 95 h 500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49647" h="500026">
                    <a:moveTo>
                      <a:pt x="0" y="0"/>
                    </a:moveTo>
                    <a:cubicBezTo>
                      <a:pt x="16179" y="28144"/>
                      <a:pt x="40066" y="51343"/>
                      <a:pt x="68331" y="66936"/>
                    </a:cubicBezTo>
                    <a:cubicBezTo>
                      <a:pt x="71471" y="68648"/>
                      <a:pt x="78228" y="72356"/>
                      <a:pt x="81083" y="73972"/>
                    </a:cubicBezTo>
                    <a:cubicBezTo>
                      <a:pt x="94311" y="81199"/>
                      <a:pt x="105351" y="92323"/>
                      <a:pt x="112584" y="105634"/>
                    </a:cubicBezTo>
                    <a:cubicBezTo>
                      <a:pt x="116295" y="112290"/>
                      <a:pt x="118770" y="119516"/>
                      <a:pt x="120483" y="126932"/>
                    </a:cubicBezTo>
                    <a:cubicBezTo>
                      <a:pt x="120958" y="129119"/>
                      <a:pt x="121625" y="131686"/>
                      <a:pt x="122196" y="133778"/>
                    </a:cubicBezTo>
                    <a:cubicBezTo>
                      <a:pt x="128191" y="154981"/>
                      <a:pt x="139707" y="174567"/>
                      <a:pt x="155314" y="190065"/>
                    </a:cubicBezTo>
                    <a:cubicBezTo>
                      <a:pt x="165783" y="200524"/>
                      <a:pt x="178059" y="209176"/>
                      <a:pt x="191478" y="215452"/>
                    </a:cubicBezTo>
                    <a:cubicBezTo>
                      <a:pt x="240014" y="235419"/>
                      <a:pt x="275702" y="279346"/>
                      <a:pt x="285314" y="330974"/>
                    </a:cubicBezTo>
                    <a:cubicBezTo>
                      <a:pt x="285885" y="333541"/>
                      <a:pt x="286170" y="336013"/>
                      <a:pt x="286551" y="338581"/>
                    </a:cubicBezTo>
                    <a:cubicBezTo>
                      <a:pt x="290548" y="367390"/>
                      <a:pt x="297495" y="396104"/>
                      <a:pt x="309106" y="422727"/>
                    </a:cubicBezTo>
                    <a:cubicBezTo>
                      <a:pt x="318908" y="445261"/>
                      <a:pt x="332231" y="466368"/>
                      <a:pt x="349647" y="483673"/>
                    </a:cubicBezTo>
                    <a:cubicBezTo>
                      <a:pt x="349647" y="483673"/>
                      <a:pt x="332802" y="500027"/>
                      <a:pt x="332802" y="500027"/>
                    </a:cubicBezTo>
                    <a:cubicBezTo>
                      <a:pt x="295496" y="460093"/>
                      <a:pt x="277700" y="406088"/>
                      <a:pt x="270848" y="352938"/>
                    </a:cubicBezTo>
                    <a:cubicBezTo>
                      <a:pt x="270182" y="348184"/>
                      <a:pt x="269706" y="343144"/>
                      <a:pt x="269230" y="338390"/>
                    </a:cubicBezTo>
                    <a:cubicBezTo>
                      <a:pt x="263901" y="290470"/>
                      <a:pt x="232590" y="247018"/>
                      <a:pt x="188718" y="226671"/>
                    </a:cubicBezTo>
                    <a:cubicBezTo>
                      <a:pt x="187576" y="226101"/>
                      <a:pt x="185292" y="224960"/>
                      <a:pt x="184245" y="224389"/>
                    </a:cubicBezTo>
                    <a:cubicBezTo>
                      <a:pt x="164926" y="214026"/>
                      <a:pt x="148177" y="199003"/>
                      <a:pt x="135805" y="181033"/>
                    </a:cubicBezTo>
                    <a:cubicBezTo>
                      <a:pt x="126288" y="167246"/>
                      <a:pt x="119436" y="151748"/>
                      <a:pt x="115439" y="135584"/>
                    </a:cubicBezTo>
                    <a:cubicBezTo>
                      <a:pt x="114963" y="133302"/>
                      <a:pt x="114297" y="130545"/>
                      <a:pt x="113916" y="128263"/>
                    </a:cubicBezTo>
                    <a:cubicBezTo>
                      <a:pt x="111632" y="115237"/>
                      <a:pt x="105827" y="102782"/>
                      <a:pt x="97071" y="92798"/>
                    </a:cubicBezTo>
                    <a:cubicBezTo>
                      <a:pt x="90885" y="85572"/>
                      <a:pt x="83082" y="79867"/>
                      <a:pt x="74897" y="75208"/>
                    </a:cubicBezTo>
                    <a:cubicBezTo>
                      <a:pt x="43492" y="57904"/>
                      <a:pt x="16559" y="31852"/>
                      <a:pt x="95" y="95"/>
                    </a:cubicBezTo>
                    <a:lnTo>
                      <a:pt x="95" y="95"/>
                    </a:lnTo>
                    <a:close/>
                  </a:path>
                </a:pathLst>
              </a:custGeom>
              <a:solidFill>
                <a:srgbClr val="ED6A56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8" name="Freeform 205">
                <a:extLst>
                  <a:ext uri="{FF2B5EF4-FFF2-40B4-BE49-F238E27FC236}">
                    <a16:creationId xmlns:a16="http://schemas.microsoft.com/office/drawing/2014/main" id="{FCACF56B-C98E-950B-36C8-CEC60710713D}"/>
                  </a:ext>
                </a:extLst>
              </p:cNvPr>
              <p:cNvSpPr/>
              <p:nvPr/>
            </p:nvSpPr>
            <p:spPr>
              <a:xfrm>
                <a:off x="-1274479" y="3099910"/>
                <a:ext cx="155409" cy="26589"/>
              </a:xfrm>
              <a:custGeom>
                <a:avLst/>
                <a:gdLst>
                  <a:gd name="connsiteX0" fmla="*/ 0 w 155409"/>
                  <a:gd name="connsiteY0" fmla="*/ 17366 h 26589"/>
                  <a:gd name="connsiteX1" fmla="*/ 155409 w 155409"/>
                  <a:gd name="connsiteY1" fmla="*/ 1773 h 26589"/>
                  <a:gd name="connsiteX2" fmla="*/ 152269 w 155409"/>
                  <a:gd name="connsiteY2" fmla="*/ 15750 h 26589"/>
                  <a:gd name="connsiteX3" fmla="*/ 107540 w 155409"/>
                  <a:gd name="connsiteY3" fmla="*/ 9189 h 26589"/>
                  <a:gd name="connsiteX4" fmla="*/ 42255 w 155409"/>
                  <a:gd name="connsiteY4" fmla="*/ 15180 h 26589"/>
                  <a:gd name="connsiteX5" fmla="*/ 2094 w 155409"/>
                  <a:gd name="connsiteY5" fmla="*/ 26589 h 26589"/>
                  <a:gd name="connsiteX6" fmla="*/ 95 w 155409"/>
                  <a:gd name="connsiteY6" fmla="*/ 17461 h 26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5409" h="26589">
                    <a:moveTo>
                      <a:pt x="0" y="17366"/>
                    </a:moveTo>
                    <a:cubicBezTo>
                      <a:pt x="0" y="17366"/>
                      <a:pt x="67855" y="-6594"/>
                      <a:pt x="155409" y="1773"/>
                    </a:cubicBezTo>
                    <a:lnTo>
                      <a:pt x="152269" y="15750"/>
                    </a:lnTo>
                    <a:lnTo>
                      <a:pt x="107540" y="9189"/>
                    </a:lnTo>
                    <a:cubicBezTo>
                      <a:pt x="107540" y="9189"/>
                      <a:pt x="43777" y="14704"/>
                      <a:pt x="42255" y="15180"/>
                    </a:cubicBezTo>
                    <a:cubicBezTo>
                      <a:pt x="40732" y="15655"/>
                      <a:pt x="2094" y="26589"/>
                      <a:pt x="2094" y="26589"/>
                    </a:cubicBezTo>
                    <a:lnTo>
                      <a:pt x="95" y="17461"/>
                    </a:lnTo>
                    <a:close/>
                  </a:path>
                </a:pathLst>
              </a:custGeom>
              <a:solidFill>
                <a:srgbClr val="ED6A56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9" name="Freeform 206">
                <a:extLst>
                  <a:ext uri="{FF2B5EF4-FFF2-40B4-BE49-F238E27FC236}">
                    <a16:creationId xmlns:a16="http://schemas.microsoft.com/office/drawing/2014/main" id="{C6C59EF4-C020-B1A8-9311-AFA294D05B9B}"/>
                  </a:ext>
                </a:extLst>
              </p:cNvPr>
              <p:cNvSpPr/>
              <p:nvPr/>
            </p:nvSpPr>
            <p:spPr>
              <a:xfrm>
                <a:off x="-1294179" y="3101683"/>
                <a:ext cx="191477" cy="40979"/>
              </a:xfrm>
              <a:custGeom>
                <a:avLst/>
                <a:gdLst>
                  <a:gd name="connsiteX0" fmla="*/ 0 w 191477"/>
                  <a:gd name="connsiteY0" fmla="*/ 40980 h 40979"/>
                  <a:gd name="connsiteX1" fmla="*/ 0 w 191477"/>
                  <a:gd name="connsiteY1" fmla="*/ 40980 h 40979"/>
                  <a:gd name="connsiteX2" fmla="*/ 142276 w 191477"/>
                  <a:gd name="connsiteY2" fmla="*/ 23104 h 40979"/>
                  <a:gd name="connsiteX3" fmla="*/ 171588 w 191477"/>
                  <a:gd name="connsiteY3" fmla="*/ 27954 h 40979"/>
                  <a:gd name="connsiteX4" fmla="*/ 191478 w 191477"/>
                  <a:gd name="connsiteY4" fmla="*/ 20252 h 40979"/>
                  <a:gd name="connsiteX5" fmla="*/ 188433 w 191477"/>
                  <a:gd name="connsiteY5" fmla="*/ 12170 h 40979"/>
                  <a:gd name="connsiteX6" fmla="*/ 175204 w 191477"/>
                  <a:gd name="connsiteY6" fmla="*/ 0 h 40979"/>
                  <a:gd name="connsiteX7" fmla="*/ 161024 w 191477"/>
                  <a:gd name="connsiteY7" fmla="*/ 2567 h 40979"/>
                  <a:gd name="connsiteX8" fmla="*/ 86222 w 191477"/>
                  <a:gd name="connsiteY8" fmla="*/ 10649 h 40979"/>
                  <a:gd name="connsiteX9" fmla="*/ 21222 w 191477"/>
                  <a:gd name="connsiteY9" fmla="*/ 21868 h 40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1477" h="40979">
                    <a:moveTo>
                      <a:pt x="0" y="40980"/>
                    </a:moveTo>
                    <a:lnTo>
                      <a:pt x="0" y="40980"/>
                    </a:lnTo>
                    <a:cubicBezTo>
                      <a:pt x="44729" y="21393"/>
                      <a:pt x="94121" y="15213"/>
                      <a:pt x="142276" y="23104"/>
                    </a:cubicBezTo>
                    <a:lnTo>
                      <a:pt x="171588" y="27954"/>
                    </a:lnTo>
                    <a:lnTo>
                      <a:pt x="191478" y="20252"/>
                    </a:lnTo>
                    <a:lnTo>
                      <a:pt x="188433" y="12170"/>
                    </a:lnTo>
                    <a:lnTo>
                      <a:pt x="175204" y="0"/>
                    </a:lnTo>
                    <a:lnTo>
                      <a:pt x="161024" y="2567"/>
                    </a:lnTo>
                    <a:lnTo>
                      <a:pt x="86222" y="10649"/>
                    </a:lnTo>
                    <a:lnTo>
                      <a:pt x="21222" y="21868"/>
                    </a:lnTo>
                  </a:path>
                </a:pathLst>
              </a:custGeom>
              <a:solidFill>
                <a:srgbClr val="ED6A56"/>
              </a:solidFill>
              <a:ln w="95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89" name="Freeform 186">
              <a:extLst>
                <a:ext uri="{FF2B5EF4-FFF2-40B4-BE49-F238E27FC236}">
                  <a16:creationId xmlns:a16="http://schemas.microsoft.com/office/drawing/2014/main" id="{3F7BE998-DE25-C61B-31F6-B402371CE3CE}"/>
                </a:ext>
              </a:extLst>
            </p:cNvPr>
            <p:cNvSpPr/>
            <p:nvPr/>
          </p:nvSpPr>
          <p:spPr>
            <a:xfrm>
              <a:off x="-116666" y="3095978"/>
              <a:ext cx="101258" cy="39838"/>
            </a:xfrm>
            <a:custGeom>
              <a:avLst/>
              <a:gdLst>
                <a:gd name="connsiteX0" fmla="*/ 99831 w 101258"/>
                <a:gd name="connsiteY0" fmla="*/ 0 h 39838"/>
                <a:gd name="connsiteX1" fmla="*/ 83367 w 101258"/>
                <a:gd name="connsiteY1" fmla="*/ 13121 h 39838"/>
                <a:gd name="connsiteX2" fmla="*/ 18653 w 101258"/>
                <a:gd name="connsiteY2" fmla="*/ 20918 h 39838"/>
                <a:gd name="connsiteX3" fmla="*/ 2665 w 101258"/>
                <a:gd name="connsiteY3" fmla="*/ 16544 h 39838"/>
                <a:gd name="connsiteX4" fmla="*/ 0 w 101258"/>
                <a:gd name="connsiteY4" fmla="*/ 27954 h 39838"/>
                <a:gd name="connsiteX5" fmla="*/ 37401 w 101258"/>
                <a:gd name="connsiteY5" fmla="*/ 39839 h 39838"/>
                <a:gd name="connsiteX6" fmla="*/ 64809 w 101258"/>
                <a:gd name="connsiteY6" fmla="*/ 37462 h 39838"/>
                <a:gd name="connsiteX7" fmla="*/ 82606 w 101258"/>
                <a:gd name="connsiteY7" fmla="*/ 25386 h 39838"/>
                <a:gd name="connsiteX8" fmla="*/ 96310 w 101258"/>
                <a:gd name="connsiteY8" fmla="*/ 14832 h 39838"/>
                <a:gd name="connsiteX9" fmla="*/ 101259 w 101258"/>
                <a:gd name="connsiteY9" fmla="*/ 5229 h 39838"/>
                <a:gd name="connsiteX10" fmla="*/ 99831 w 101258"/>
                <a:gd name="connsiteY10" fmla="*/ 0 h 39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258" h="39838">
                  <a:moveTo>
                    <a:pt x="99831" y="0"/>
                  </a:moveTo>
                  <a:cubicBezTo>
                    <a:pt x="95453" y="5229"/>
                    <a:pt x="89648" y="9603"/>
                    <a:pt x="83367" y="13121"/>
                  </a:cubicBezTo>
                  <a:cubicBezTo>
                    <a:pt x="63763" y="24150"/>
                    <a:pt x="40446" y="26813"/>
                    <a:pt x="18653" y="20918"/>
                  </a:cubicBezTo>
                  <a:lnTo>
                    <a:pt x="2665" y="16544"/>
                  </a:lnTo>
                  <a:lnTo>
                    <a:pt x="0" y="27954"/>
                  </a:lnTo>
                  <a:lnTo>
                    <a:pt x="37401" y="39839"/>
                  </a:lnTo>
                  <a:cubicBezTo>
                    <a:pt x="37401" y="39839"/>
                    <a:pt x="64143" y="37557"/>
                    <a:pt x="64809" y="37462"/>
                  </a:cubicBezTo>
                  <a:cubicBezTo>
                    <a:pt x="65476" y="37367"/>
                    <a:pt x="82225" y="25577"/>
                    <a:pt x="82606" y="25386"/>
                  </a:cubicBezTo>
                  <a:cubicBezTo>
                    <a:pt x="82986" y="25101"/>
                    <a:pt x="96310" y="14832"/>
                    <a:pt x="96310" y="14832"/>
                  </a:cubicBezTo>
                  <a:lnTo>
                    <a:pt x="101259" y="5229"/>
                  </a:lnTo>
                  <a:lnTo>
                    <a:pt x="99831" y="0"/>
                  </a:lnTo>
                  <a:close/>
                </a:path>
              </a:pathLst>
            </a:custGeom>
            <a:solidFill>
              <a:srgbClr val="ED6A56"/>
            </a:solidFill>
            <a:ln w="95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0" name="Freeform 187">
              <a:extLst>
                <a:ext uri="{FF2B5EF4-FFF2-40B4-BE49-F238E27FC236}">
                  <a16:creationId xmlns:a16="http://schemas.microsoft.com/office/drawing/2014/main" id="{6B52044D-669C-3C37-3DA2-7C8D38996304}"/>
                </a:ext>
              </a:extLst>
            </p:cNvPr>
            <p:cNvSpPr/>
            <p:nvPr/>
          </p:nvSpPr>
          <p:spPr>
            <a:xfrm>
              <a:off x="-121995" y="3121935"/>
              <a:ext cx="98118" cy="23020"/>
            </a:xfrm>
            <a:custGeom>
              <a:avLst/>
              <a:gdLst>
                <a:gd name="connsiteX0" fmla="*/ 93550 w 98118"/>
                <a:gd name="connsiteY0" fmla="*/ 8462 h 23020"/>
                <a:gd name="connsiteX1" fmla="*/ 88601 w 98118"/>
                <a:gd name="connsiteY1" fmla="*/ 11410 h 23020"/>
                <a:gd name="connsiteX2" fmla="*/ 16750 w 98118"/>
                <a:gd name="connsiteY2" fmla="*/ 19777 h 23020"/>
                <a:gd name="connsiteX3" fmla="*/ 2855 w 98118"/>
                <a:gd name="connsiteY3" fmla="*/ 16164 h 23020"/>
                <a:gd name="connsiteX4" fmla="*/ 0 w 98118"/>
                <a:gd name="connsiteY4" fmla="*/ 11980 h 23020"/>
                <a:gd name="connsiteX5" fmla="*/ 2379 w 98118"/>
                <a:gd name="connsiteY5" fmla="*/ 4754 h 23020"/>
                <a:gd name="connsiteX6" fmla="*/ 22365 w 98118"/>
                <a:gd name="connsiteY6" fmla="*/ 0 h 23020"/>
                <a:gd name="connsiteX7" fmla="*/ 69187 w 98118"/>
                <a:gd name="connsiteY7" fmla="*/ 9223 h 23020"/>
                <a:gd name="connsiteX8" fmla="*/ 90219 w 98118"/>
                <a:gd name="connsiteY8" fmla="*/ 190 h 23020"/>
                <a:gd name="connsiteX9" fmla="*/ 98118 w 98118"/>
                <a:gd name="connsiteY9" fmla="*/ 0 h 23020"/>
                <a:gd name="connsiteX10" fmla="*/ 97642 w 98118"/>
                <a:gd name="connsiteY10" fmla="*/ 5990 h 23020"/>
                <a:gd name="connsiteX11" fmla="*/ 93550 w 98118"/>
                <a:gd name="connsiteY11" fmla="*/ 8557 h 23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8118" h="23020">
                  <a:moveTo>
                    <a:pt x="93550" y="8462"/>
                  </a:moveTo>
                  <a:cubicBezTo>
                    <a:pt x="92218" y="9413"/>
                    <a:pt x="90505" y="10364"/>
                    <a:pt x="88601" y="11410"/>
                  </a:cubicBezTo>
                  <a:cubicBezTo>
                    <a:pt x="66618" y="23200"/>
                    <a:pt x="40922" y="26052"/>
                    <a:pt x="16750" y="19777"/>
                  </a:cubicBezTo>
                  <a:lnTo>
                    <a:pt x="2855" y="16164"/>
                  </a:lnTo>
                  <a:lnTo>
                    <a:pt x="0" y="11980"/>
                  </a:lnTo>
                  <a:lnTo>
                    <a:pt x="2379" y="4754"/>
                  </a:lnTo>
                  <a:lnTo>
                    <a:pt x="22365" y="0"/>
                  </a:lnTo>
                  <a:lnTo>
                    <a:pt x="69187" y="9223"/>
                  </a:lnTo>
                  <a:lnTo>
                    <a:pt x="90219" y="190"/>
                  </a:lnTo>
                  <a:lnTo>
                    <a:pt x="98118" y="0"/>
                  </a:lnTo>
                  <a:lnTo>
                    <a:pt x="97642" y="5990"/>
                  </a:lnTo>
                  <a:lnTo>
                    <a:pt x="93550" y="8557"/>
                  </a:lnTo>
                  <a:close/>
                </a:path>
              </a:pathLst>
            </a:custGeom>
            <a:solidFill>
              <a:srgbClr val="ED6A56"/>
            </a:solidFill>
            <a:ln w="95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10" name="Freeform 163">
            <a:extLst>
              <a:ext uri="{FF2B5EF4-FFF2-40B4-BE49-F238E27FC236}">
                <a16:creationId xmlns:a16="http://schemas.microsoft.com/office/drawing/2014/main" id="{6F6DE733-4917-0B83-F413-C40A9931DE0F}"/>
              </a:ext>
            </a:extLst>
          </p:cNvPr>
          <p:cNvSpPr/>
          <p:nvPr/>
        </p:nvSpPr>
        <p:spPr>
          <a:xfrm flipH="1">
            <a:off x="4564821" y="1812683"/>
            <a:ext cx="2505884" cy="1942198"/>
          </a:xfrm>
          <a:custGeom>
            <a:avLst/>
            <a:gdLst>
              <a:gd name="connsiteX0" fmla="*/ 2882841 w 2994727"/>
              <a:gd name="connsiteY0" fmla="*/ 961507 h 2321078"/>
              <a:gd name="connsiteX1" fmla="*/ 2849057 w 2994727"/>
              <a:gd name="connsiteY1" fmla="*/ 905885 h 2321078"/>
              <a:gd name="connsiteX2" fmla="*/ 2798903 w 2994727"/>
              <a:gd name="connsiteY2" fmla="*/ 827729 h 2321078"/>
              <a:gd name="connsiteX3" fmla="*/ 2712776 w 2994727"/>
              <a:gd name="connsiteY3" fmla="*/ 663811 h 2321078"/>
              <a:gd name="connsiteX4" fmla="*/ 2335626 w 2994727"/>
              <a:gd name="connsiteY4" fmla="*/ 219501 h 2321078"/>
              <a:gd name="connsiteX5" fmla="*/ 1910701 w 2994727"/>
              <a:gd name="connsiteY5" fmla="*/ 73648 h 2321078"/>
              <a:gd name="connsiteX6" fmla="*/ 1858453 w 2994727"/>
              <a:gd name="connsiteY6" fmla="*/ 64520 h 2321078"/>
              <a:gd name="connsiteX7" fmla="*/ 1805826 w 2994727"/>
              <a:gd name="connsiteY7" fmla="*/ 45885 h 2321078"/>
              <a:gd name="connsiteX8" fmla="*/ 1795643 w 2994727"/>
              <a:gd name="connsiteY8" fmla="*/ 41131 h 2321078"/>
              <a:gd name="connsiteX9" fmla="*/ 1512328 w 2994727"/>
              <a:gd name="connsiteY9" fmla="*/ 14698 h 2321078"/>
              <a:gd name="connsiteX10" fmla="*/ 1424202 w 2994727"/>
              <a:gd name="connsiteY10" fmla="*/ 26964 h 2321078"/>
              <a:gd name="connsiteX11" fmla="*/ 1354634 w 2994727"/>
              <a:gd name="connsiteY11" fmla="*/ 24111 h 2321078"/>
              <a:gd name="connsiteX12" fmla="*/ 1189994 w 2994727"/>
              <a:gd name="connsiteY12" fmla="*/ 26108 h 2321078"/>
              <a:gd name="connsiteX13" fmla="*/ 1037915 w 2994727"/>
              <a:gd name="connsiteY13" fmla="*/ 43032 h 2321078"/>
              <a:gd name="connsiteX14" fmla="*/ 1014694 w 2994727"/>
              <a:gd name="connsiteY14" fmla="*/ 47026 h 2321078"/>
              <a:gd name="connsiteX15" fmla="*/ 980053 w 2994727"/>
              <a:gd name="connsiteY15" fmla="*/ 53871 h 2321078"/>
              <a:gd name="connsiteX16" fmla="*/ 866042 w 2994727"/>
              <a:gd name="connsiteY16" fmla="*/ 83727 h 2321078"/>
              <a:gd name="connsiteX17" fmla="*/ 611753 w 2994727"/>
              <a:gd name="connsiteY17" fmla="*/ 206570 h 2321078"/>
              <a:gd name="connsiteX18" fmla="*/ 592720 w 2994727"/>
              <a:gd name="connsiteY18" fmla="*/ 220737 h 2321078"/>
              <a:gd name="connsiteX19" fmla="*/ 576731 w 2994727"/>
              <a:gd name="connsiteY19" fmla="*/ 232717 h 2321078"/>
              <a:gd name="connsiteX20" fmla="*/ 503547 w 2994727"/>
              <a:gd name="connsiteY20" fmla="*/ 268087 h 2321078"/>
              <a:gd name="connsiteX21" fmla="*/ 478328 w 2994727"/>
              <a:gd name="connsiteY21" fmla="*/ 275313 h 2321078"/>
              <a:gd name="connsiteX22" fmla="*/ 464148 w 2994727"/>
              <a:gd name="connsiteY22" fmla="*/ 279972 h 2321078"/>
              <a:gd name="connsiteX23" fmla="*/ 458533 w 2994727"/>
              <a:gd name="connsiteY23" fmla="*/ 282064 h 2321078"/>
              <a:gd name="connsiteX24" fmla="*/ 452918 w 2994727"/>
              <a:gd name="connsiteY24" fmla="*/ 284156 h 2321078"/>
              <a:gd name="connsiteX25" fmla="*/ 450158 w 2994727"/>
              <a:gd name="connsiteY25" fmla="*/ 285201 h 2321078"/>
              <a:gd name="connsiteX26" fmla="*/ 436359 w 2994727"/>
              <a:gd name="connsiteY26" fmla="*/ 290906 h 2321078"/>
              <a:gd name="connsiteX27" fmla="*/ 425509 w 2994727"/>
              <a:gd name="connsiteY27" fmla="*/ 295946 h 2321078"/>
              <a:gd name="connsiteX28" fmla="*/ 424177 w 2994727"/>
              <a:gd name="connsiteY28" fmla="*/ 296611 h 2321078"/>
              <a:gd name="connsiteX29" fmla="*/ 414851 w 2994727"/>
              <a:gd name="connsiteY29" fmla="*/ 301365 h 2321078"/>
              <a:gd name="connsiteX30" fmla="*/ 401717 w 2994727"/>
              <a:gd name="connsiteY30" fmla="*/ 308591 h 2321078"/>
              <a:gd name="connsiteX31" fmla="*/ 391439 w 2994727"/>
              <a:gd name="connsiteY31" fmla="*/ 314867 h 2321078"/>
              <a:gd name="connsiteX32" fmla="*/ 388965 w 2994727"/>
              <a:gd name="connsiteY32" fmla="*/ 316483 h 2321078"/>
              <a:gd name="connsiteX33" fmla="*/ 383921 w 2994727"/>
              <a:gd name="connsiteY33" fmla="*/ 319811 h 2321078"/>
              <a:gd name="connsiteX34" fmla="*/ 378972 w 2994727"/>
              <a:gd name="connsiteY34" fmla="*/ 323234 h 2321078"/>
              <a:gd name="connsiteX35" fmla="*/ 366981 w 2994727"/>
              <a:gd name="connsiteY35" fmla="*/ 332266 h 2321078"/>
              <a:gd name="connsiteX36" fmla="*/ 346710 w 2994727"/>
              <a:gd name="connsiteY36" fmla="*/ 350236 h 2321078"/>
              <a:gd name="connsiteX37" fmla="*/ 338336 w 2994727"/>
              <a:gd name="connsiteY37" fmla="*/ 358984 h 2321078"/>
              <a:gd name="connsiteX38" fmla="*/ 273621 w 2994727"/>
              <a:gd name="connsiteY38" fmla="*/ 414035 h 2321078"/>
              <a:gd name="connsiteX39" fmla="*/ 258490 w 2994727"/>
              <a:gd name="connsiteY39" fmla="*/ 423543 h 2321078"/>
              <a:gd name="connsiteX40" fmla="*/ 205957 w 2994727"/>
              <a:gd name="connsiteY40" fmla="*/ 472414 h 2321078"/>
              <a:gd name="connsiteX41" fmla="*/ 185115 w 2994727"/>
              <a:gd name="connsiteY41" fmla="*/ 501129 h 2321078"/>
              <a:gd name="connsiteX42" fmla="*/ 163226 w 2994727"/>
              <a:gd name="connsiteY42" fmla="*/ 526991 h 2321078"/>
              <a:gd name="connsiteX43" fmla="*/ 127443 w 2994727"/>
              <a:gd name="connsiteY43" fmla="*/ 554659 h 2321078"/>
              <a:gd name="connsiteX44" fmla="*/ 88900 w 2994727"/>
              <a:gd name="connsiteY44" fmla="*/ 582517 h 2321078"/>
              <a:gd name="connsiteX45" fmla="*/ 82239 w 2994727"/>
              <a:gd name="connsiteY45" fmla="*/ 588507 h 2321078"/>
              <a:gd name="connsiteX46" fmla="*/ 14955 w 2994727"/>
              <a:gd name="connsiteY46" fmla="*/ 733315 h 2321078"/>
              <a:gd name="connsiteX47" fmla="*/ 13622 w 2994727"/>
              <a:gd name="connsiteY47" fmla="*/ 750524 h 2321078"/>
              <a:gd name="connsiteX48" fmla="*/ 299 w 2994727"/>
              <a:gd name="connsiteY48" fmla="*/ 793976 h 2321078"/>
              <a:gd name="connsiteX49" fmla="*/ 1441 w 2994727"/>
              <a:gd name="connsiteY49" fmla="*/ 797684 h 2321078"/>
              <a:gd name="connsiteX50" fmla="*/ 5153 w 2994727"/>
              <a:gd name="connsiteY50" fmla="*/ 796543 h 2321078"/>
              <a:gd name="connsiteX51" fmla="*/ 19999 w 2994727"/>
              <a:gd name="connsiteY51" fmla="*/ 751475 h 2321078"/>
              <a:gd name="connsiteX52" fmla="*/ 21712 w 2994727"/>
              <a:gd name="connsiteY52" fmla="*/ 733790 h 2321078"/>
              <a:gd name="connsiteX53" fmla="*/ 60445 w 2994727"/>
              <a:gd name="connsiteY53" fmla="*/ 627680 h 2321078"/>
              <a:gd name="connsiteX54" fmla="*/ 102033 w 2994727"/>
              <a:gd name="connsiteY54" fmla="*/ 584799 h 2321078"/>
              <a:gd name="connsiteX55" fmla="*/ 104318 w 2994727"/>
              <a:gd name="connsiteY55" fmla="*/ 583088 h 2321078"/>
              <a:gd name="connsiteX56" fmla="*/ 108886 w 2994727"/>
              <a:gd name="connsiteY56" fmla="*/ 579665 h 2321078"/>
              <a:gd name="connsiteX57" fmla="*/ 113549 w 2994727"/>
              <a:gd name="connsiteY57" fmla="*/ 576432 h 2321078"/>
              <a:gd name="connsiteX58" fmla="*/ 115928 w 2994727"/>
              <a:gd name="connsiteY58" fmla="*/ 574816 h 2321078"/>
              <a:gd name="connsiteX59" fmla="*/ 118307 w 2994727"/>
              <a:gd name="connsiteY59" fmla="*/ 573295 h 2321078"/>
              <a:gd name="connsiteX60" fmla="*/ 123066 w 2994727"/>
              <a:gd name="connsiteY60" fmla="*/ 570157 h 2321078"/>
              <a:gd name="connsiteX61" fmla="*/ 125540 w 2994727"/>
              <a:gd name="connsiteY61" fmla="*/ 568636 h 2321078"/>
              <a:gd name="connsiteX62" fmla="*/ 128014 w 2994727"/>
              <a:gd name="connsiteY62" fmla="*/ 567209 h 2321078"/>
              <a:gd name="connsiteX63" fmla="*/ 132963 w 2994727"/>
              <a:gd name="connsiteY63" fmla="*/ 564262 h 2321078"/>
              <a:gd name="connsiteX64" fmla="*/ 191491 w 2994727"/>
              <a:gd name="connsiteY64" fmla="*/ 513204 h 2321078"/>
              <a:gd name="connsiteX65" fmla="*/ 195108 w 2994727"/>
              <a:gd name="connsiteY65" fmla="*/ 508355 h 2321078"/>
              <a:gd name="connsiteX66" fmla="*/ 198534 w 2994727"/>
              <a:gd name="connsiteY66" fmla="*/ 503506 h 2321078"/>
              <a:gd name="connsiteX67" fmla="*/ 248021 w 2994727"/>
              <a:gd name="connsiteY67" fmla="*/ 448835 h 2321078"/>
              <a:gd name="connsiteX68" fmla="*/ 261535 w 2994727"/>
              <a:gd name="connsiteY68" fmla="*/ 438566 h 2321078"/>
              <a:gd name="connsiteX69" fmla="*/ 263819 w 2994727"/>
              <a:gd name="connsiteY69" fmla="*/ 436950 h 2321078"/>
              <a:gd name="connsiteX70" fmla="*/ 266198 w 2994727"/>
              <a:gd name="connsiteY70" fmla="*/ 435428 h 2321078"/>
              <a:gd name="connsiteX71" fmla="*/ 270957 w 2994727"/>
              <a:gd name="connsiteY71" fmla="*/ 432386 h 2321078"/>
              <a:gd name="connsiteX72" fmla="*/ 275810 w 2994727"/>
              <a:gd name="connsiteY72" fmla="*/ 429533 h 2321078"/>
              <a:gd name="connsiteX73" fmla="*/ 277047 w 2994727"/>
              <a:gd name="connsiteY73" fmla="*/ 428773 h 2321078"/>
              <a:gd name="connsiteX74" fmla="*/ 278285 w 2994727"/>
              <a:gd name="connsiteY74" fmla="*/ 428012 h 2321078"/>
              <a:gd name="connsiteX75" fmla="*/ 349851 w 2994727"/>
              <a:gd name="connsiteY75" fmla="*/ 369728 h 2321078"/>
              <a:gd name="connsiteX76" fmla="*/ 374785 w 2994727"/>
              <a:gd name="connsiteY76" fmla="*/ 346909 h 2321078"/>
              <a:gd name="connsiteX77" fmla="*/ 375927 w 2994727"/>
              <a:gd name="connsiteY77" fmla="*/ 346053 h 2321078"/>
              <a:gd name="connsiteX78" fmla="*/ 377069 w 2994727"/>
              <a:gd name="connsiteY78" fmla="*/ 345197 h 2321078"/>
              <a:gd name="connsiteX79" fmla="*/ 379353 w 2994727"/>
              <a:gd name="connsiteY79" fmla="*/ 343486 h 2321078"/>
              <a:gd name="connsiteX80" fmla="*/ 383826 w 2994727"/>
              <a:gd name="connsiteY80" fmla="*/ 340063 h 2321078"/>
              <a:gd name="connsiteX81" fmla="*/ 388489 w 2994727"/>
              <a:gd name="connsiteY81" fmla="*/ 336830 h 2321078"/>
              <a:gd name="connsiteX82" fmla="*/ 390773 w 2994727"/>
              <a:gd name="connsiteY82" fmla="*/ 335214 h 2321078"/>
              <a:gd name="connsiteX83" fmla="*/ 391915 w 2994727"/>
              <a:gd name="connsiteY83" fmla="*/ 334453 h 2321078"/>
              <a:gd name="connsiteX84" fmla="*/ 393152 w 2994727"/>
              <a:gd name="connsiteY84" fmla="*/ 333692 h 2321078"/>
              <a:gd name="connsiteX85" fmla="*/ 397911 w 2994727"/>
              <a:gd name="connsiteY85" fmla="*/ 330650 h 2321078"/>
              <a:gd name="connsiteX86" fmla="*/ 400290 w 2994727"/>
              <a:gd name="connsiteY86" fmla="*/ 329129 h 2321078"/>
              <a:gd name="connsiteX87" fmla="*/ 402764 w 2994727"/>
              <a:gd name="connsiteY87" fmla="*/ 327702 h 2321078"/>
              <a:gd name="connsiteX88" fmla="*/ 407618 w 2994727"/>
              <a:gd name="connsiteY88" fmla="*/ 324850 h 2321078"/>
              <a:gd name="connsiteX89" fmla="*/ 410092 w 2994727"/>
              <a:gd name="connsiteY89" fmla="*/ 323424 h 2321078"/>
              <a:gd name="connsiteX90" fmla="*/ 412567 w 2994727"/>
              <a:gd name="connsiteY90" fmla="*/ 322093 h 2321078"/>
              <a:gd name="connsiteX91" fmla="*/ 417515 w 2994727"/>
              <a:gd name="connsiteY91" fmla="*/ 319430 h 2321078"/>
              <a:gd name="connsiteX92" fmla="*/ 422559 w 2994727"/>
              <a:gd name="connsiteY92" fmla="*/ 316768 h 2321078"/>
              <a:gd name="connsiteX93" fmla="*/ 427698 w 2994727"/>
              <a:gd name="connsiteY93" fmla="*/ 314296 h 2321078"/>
              <a:gd name="connsiteX94" fmla="*/ 430268 w 2994727"/>
              <a:gd name="connsiteY94" fmla="*/ 313060 h 2321078"/>
              <a:gd name="connsiteX95" fmla="*/ 431505 w 2994727"/>
              <a:gd name="connsiteY95" fmla="*/ 312394 h 2321078"/>
              <a:gd name="connsiteX96" fmla="*/ 432837 w 2994727"/>
              <a:gd name="connsiteY96" fmla="*/ 311824 h 2321078"/>
              <a:gd name="connsiteX97" fmla="*/ 443211 w 2994727"/>
              <a:gd name="connsiteY97" fmla="*/ 307165 h 2321078"/>
              <a:gd name="connsiteX98" fmla="*/ 453774 w 2994727"/>
              <a:gd name="connsiteY98" fmla="*/ 302982 h 2321078"/>
              <a:gd name="connsiteX99" fmla="*/ 456439 w 2994727"/>
              <a:gd name="connsiteY99" fmla="*/ 301936 h 2321078"/>
              <a:gd name="connsiteX100" fmla="*/ 459104 w 2994727"/>
              <a:gd name="connsiteY100" fmla="*/ 300985 h 2321078"/>
              <a:gd name="connsiteX101" fmla="*/ 464433 w 2994727"/>
              <a:gd name="connsiteY101" fmla="*/ 299083 h 2321078"/>
              <a:gd name="connsiteX102" fmla="*/ 467098 w 2994727"/>
              <a:gd name="connsiteY102" fmla="*/ 298132 h 2321078"/>
              <a:gd name="connsiteX103" fmla="*/ 483371 w 2994727"/>
              <a:gd name="connsiteY103" fmla="*/ 292998 h 2321078"/>
              <a:gd name="connsiteX104" fmla="*/ 486131 w 2994727"/>
              <a:gd name="connsiteY104" fmla="*/ 292237 h 2321078"/>
              <a:gd name="connsiteX105" fmla="*/ 497171 w 2994727"/>
              <a:gd name="connsiteY105" fmla="*/ 289195 h 2321078"/>
              <a:gd name="connsiteX106" fmla="*/ 589008 w 2994727"/>
              <a:gd name="connsiteY106" fmla="*/ 248215 h 2321078"/>
              <a:gd name="connsiteX107" fmla="*/ 618510 w 2994727"/>
              <a:gd name="connsiteY107" fmla="*/ 226537 h 2321078"/>
              <a:gd name="connsiteX108" fmla="*/ 691789 w 2994727"/>
              <a:gd name="connsiteY108" fmla="*/ 180994 h 2321078"/>
              <a:gd name="connsiteX109" fmla="*/ 1050382 w 2994727"/>
              <a:gd name="connsiteY109" fmla="*/ 66707 h 2321078"/>
              <a:gd name="connsiteX110" fmla="*/ 1191421 w 2994727"/>
              <a:gd name="connsiteY110" fmla="*/ 52825 h 2321078"/>
              <a:gd name="connsiteX111" fmla="*/ 1284020 w 2994727"/>
              <a:gd name="connsiteY111" fmla="*/ 50639 h 2321078"/>
              <a:gd name="connsiteX112" fmla="*/ 1330366 w 2994727"/>
              <a:gd name="connsiteY112" fmla="*/ 51304 h 2321078"/>
              <a:gd name="connsiteX113" fmla="*/ 1370908 w 2994727"/>
              <a:gd name="connsiteY113" fmla="*/ 52921 h 2321078"/>
              <a:gd name="connsiteX114" fmla="*/ 1423916 w 2994727"/>
              <a:gd name="connsiteY114" fmla="*/ 55583 h 2321078"/>
              <a:gd name="connsiteX115" fmla="*/ 1484634 w 2994727"/>
              <a:gd name="connsiteY115" fmla="*/ 50829 h 2321078"/>
              <a:gd name="connsiteX116" fmla="*/ 1520322 w 2994727"/>
              <a:gd name="connsiteY116" fmla="*/ 42747 h 2321078"/>
              <a:gd name="connsiteX117" fmla="*/ 1782700 w 2994727"/>
              <a:gd name="connsiteY117" fmla="*/ 68228 h 2321078"/>
              <a:gd name="connsiteX118" fmla="*/ 1788124 w 2994727"/>
              <a:gd name="connsiteY118" fmla="*/ 70796 h 2321078"/>
              <a:gd name="connsiteX119" fmla="*/ 1790884 w 2994727"/>
              <a:gd name="connsiteY119" fmla="*/ 72127 h 2321078"/>
              <a:gd name="connsiteX120" fmla="*/ 1793644 w 2994727"/>
              <a:gd name="connsiteY120" fmla="*/ 73363 h 2321078"/>
              <a:gd name="connsiteX121" fmla="*/ 1850935 w 2994727"/>
              <a:gd name="connsiteY121" fmla="*/ 93615 h 2321078"/>
              <a:gd name="connsiteX122" fmla="*/ 1910701 w 2994727"/>
              <a:gd name="connsiteY122" fmla="*/ 103788 h 2321078"/>
              <a:gd name="connsiteX123" fmla="*/ 2306028 w 2994727"/>
              <a:gd name="connsiteY123" fmla="*/ 234429 h 2321078"/>
              <a:gd name="connsiteX124" fmla="*/ 2679658 w 2994727"/>
              <a:gd name="connsiteY124" fmla="*/ 653828 h 2321078"/>
              <a:gd name="connsiteX125" fmla="*/ 2704401 w 2994727"/>
              <a:gd name="connsiteY125" fmla="*/ 706692 h 2321078"/>
              <a:gd name="connsiteX126" fmla="*/ 2767593 w 2994727"/>
              <a:gd name="connsiteY126" fmla="*/ 826208 h 2321078"/>
              <a:gd name="connsiteX127" fmla="*/ 2810704 w 2994727"/>
              <a:gd name="connsiteY127" fmla="*/ 896377 h 2321078"/>
              <a:gd name="connsiteX128" fmla="*/ 2838874 w 2994727"/>
              <a:gd name="connsiteY128" fmla="*/ 940209 h 2321078"/>
              <a:gd name="connsiteX129" fmla="*/ 2941084 w 2994727"/>
              <a:gd name="connsiteY129" fmla="*/ 1182473 h 2321078"/>
              <a:gd name="connsiteX130" fmla="*/ 2931948 w 2994727"/>
              <a:gd name="connsiteY130" fmla="*/ 1548247 h 2321078"/>
              <a:gd name="connsiteX131" fmla="*/ 2852578 w 2994727"/>
              <a:gd name="connsiteY131" fmla="*/ 1701041 h 2321078"/>
              <a:gd name="connsiteX132" fmla="*/ 2723721 w 2994727"/>
              <a:gd name="connsiteY132" fmla="*/ 1808196 h 2321078"/>
              <a:gd name="connsiteX133" fmla="*/ 2722579 w 2994727"/>
              <a:gd name="connsiteY133" fmla="*/ 1808862 h 2321078"/>
              <a:gd name="connsiteX134" fmla="*/ 2721341 w 2994727"/>
              <a:gd name="connsiteY134" fmla="*/ 1809432 h 2321078"/>
              <a:gd name="connsiteX135" fmla="*/ 2716393 w 2994727"/>
              <a:gd name="connsiteY135" fmla="*/ 1811714 h 2321078"/>
              <a:gd name="connsiteX136" fmla="*/ 2706400 w 2994727"/>
              <a:gd name="connsiteY136" fmla="*/ 1816278 h 2321078"/>
              <a:gd name="connsiteX137" fmla="*/ 2703926 w 2994727"/>
              <a:gd name="connsiteY137" fmla="*/ 1817419 h 2321078"/>
              <a:gd name="connsiteX138" fmla="*/ 2701356 w 2994727"/>
              <a:gd name="connsiteY138" fmla="*/ 1818465 h 2321078"/>
              <a:gd name="connsiteX139" fmla="*/ 2696217 w 2994727"/>
              <a:gd name="connsiteY139" fmla="*/ 1820652 h 2321078"/>
              <a:gd name="connsiteX140" fmla="*/ 2685844 w 2994727"/>
              <a:gd name="connsiteY140" fmla="*/ 1825026 h 2321078"/>
              <a:gd name="connsiteX141" fmla="*/ 2675375 w 2994727"/>
              <a:gd name="connsiteY141" fmla="*/ 1829019 h 2321078"/>
              <a:gd name="connsiteX142" fmla="*/ 2670141 w 2994727"/>
              <a:gd name="connsiteY142" fmla="*/ 1831016 h 2321078"/>
              <a:gd name="connsiteX143" fmla="*/ 2664907 w 2994727"/>
              <a:gd name="connsiteY143" fmla="*/ 1833012 h 2321078"/>
              <a:gd name="connsiteX144" fmla="*/ 2654343 w 2994727"/>
              <a:gd name="connsiteY144" fmla="*/ 1836721 h 2321078"/>
              <a:gd name="connsiteX145" fmla="*/ 2649014 w 2994727"/>
              <a:gd name="connsiteY145" fmla="*/ 1838527 h 2321078"/>
              <a:gd name="connsiteX146" fmla="*/ 2647681 w 2994727"/>
              <a:gd name="connsiteY146" fmla="*/ 1839002 h 2321078"/>
              <a:gd name="connsiteX147" fmla="*/ 2646349 w 2994727"/>
              <a:gd name="connsiteY147" fmla="*/ 1839383 h 2321078"/>
              <a:gd name="connsiteX148" fmla="*/ 2643684 w 2994727"/>
              <a:gd name="connsiteY148" fmla="*/ 1840238 h 2321078"/>
              <a:gd name="connsiteX149" fmla="*/ 2633025 w 2994727"/>
              <a:gd name="connsiteY149" fmla="*/ 1843566 h 2321078"/>
              <a:gd name="connsiteX150" fmla="*/ 2630361 w 2994727"/>
              <a:gd name="connsiteY150" fmla="*/ 1844422 h 2321078"/>
              <a:gd name="connsiteX151" fmla="*/ 2629028 w 2994727"/>
              <a:gd name="connsiteY151" fmla="*/ 1844802 h 2321078"/>
              <a:gd name="connsiteX152" fmla="*/ 2627696 w 2994727"/>
              <a:gd name="connsiteY152" fmla="*/ 1845183 h 2321078"/>
              <a:gd name="connsiteX153" fmla="*/ 2622271 w 2994727"/>
              <a:gd name="connsiteY153" fmla="*/ 1846704 h 2321078"/>
              <a:gd name="connsiteX154" fmla="*/ 2611517 w 2994727"/>
              <a:gd name="connsiteY154" fmla="*/ 1849651 h 2321078"/>
              <a:gd name="connsiteX155" fmla="*/ 2610185 w 2994727"/>
              <a:gd name="connsiteY155" fmla="*/ 1850032 h 2321078"/>
              <a:gd name="connsiteX156" fmla="*/ 2608853 w 2994727"/>
              <a:gd name="connsiteY156" fmla="*/ 1850317 h 2321078"/>
              <a:gd name="connsiteX157" fmla="*/ 2606093 w 2994727"/>
              <a:gd name="connsiteY157" fmla="*/ 1850983 h 2321078"/>
              <a:gd name="connsiteX158" fmla="*/ 2600668 w 2994727"/>
              <a:gd name="connsiteY158" fmla="*/ 1852314 h 2321078"/>
              <a:gd name="connsiteX159" fmla="*/ 2595244 w 2994727"/>
              <a:gd name="connsiteY159" fmla="*/ 1853645 h 2321078"/>
              <a:gd name="connsiteX160" fmla="*/ 2589819 w 2994727"/>
              <a:gd name="connsiteY160" fmla="*/ 1854881 h 2321078"/>
              <a:gd name="connsiteX161" fmla="*/ 2578875 w 2994727"/>
              <a:gd name="connsiteY161" fmla="*/ 1857163 h 2321078"/>
              <a:gd name="connsiteX162" fmla="*/ 2573355 w 2994727"/>
              <a:gd name="connsiteY162" fmla="*/ 1858304 h 2321078"/>
              <a:gd name="connsiteX163" fmla="*/ 2567835 w 2994727"/>
              <a:gd name="connsiteY163" fmla="*/ 1859255 h 2321078"/>
              <a:gd name="connsiteX164" fmla="*/ 2556796 w 2994727"/>
              <a:gd name="connsiteY164" fmla="*/ 1861156 h 2321078"/>
              <a:gd name="connsiteX165" fmla="*/ 2551276 w 2994727"/>
              <a:gd name="connsiteY165" fmla="*/ 1862012 h 2321078"/>
              <a:gd name="connsiteX166" fmla="*/ 2545756 w 2994727"/>
              <a:gd name="connsiteY166" fmla="*/ 1862772 h 2321078"/>
              <a:gd name="connsiteX167" fmla="*/ 2540237 w 2994727"/>
              <a:gd name="connsiteY167" fmla="*/ 1863533 h 2321078"/>
              <a:gd name="connsiteX168" fmla="*/ 2534717 w 2994727"/>
              <a:gd name="connsiteY168" fmla="*/ 1864294 h 2321078"/>
              <a:gd name="connsiteX169" fmla="*/ 2523582 w 2994727"/>
              <a:gd name="connsiteY169" fmla="*/ 1865530 h 2321078"/>
              <a:gd name="connsiteX170" fmla="*/ 2518063 w 2994727"/>
              <a:gd name="connsiteY170" fmla="*/ 1866195 h 2321078"/>
              <a:gd name="connsiteX171" fmla="*/ 2512448 w 2994727"/>
              <a:gd name="connsiteY171" fmla="*/ 1866671 h 2321078"/>
              <a:gd name="connsiteX172" fmla="*/ 2501313 w 2994727"/>
              <a:gd name="connsiteY172" fmla="*/ 1867622 h 2321078"/>
              <a:gd name="connsiteX173" fmla="*/ 2498553 w 2994727"/>
              <a:gd name="connsiteY173" fmla="*/ 1867812 h 2321078"/>
              <a:gd name="connsiteX174" fmla="*/ 2495793 w 2994727"/>
              <a:gd name="connsiteY174" fmla="*/ 1868002 h 2321078"/>
              <a:gd name="connsiteX175" fmla="*/ 2490178 w 2994727"/>
              <a:gd name="connsiteY175" fmla="*/ 1868287 h 2321078"/>
              <a:gd name="connsiteX176" fmla="*/ 2451064 w 2994727"/>
              <a:gd name="connsiteY176" fmla="*/ 1869143 h 2321078"/>
              <a:gd name="connsiteX177" fmla="*/ 2448304 w 2994727"/>
              <a:gd name="connsiteY177" fmla="*/ 1869143 h 2321078"/>
              <a:gd name="connsiteX178" fmla="*/ 2445545 w 2994727"/>
              <a:gd name="connsiteY178" fmla="*/ 1869143 h 2321078"/>
              <a:gd name="connsiteX179" fmla="*/ 2434410 w 2994727"/>
              <a:gd name="connsiteY179" fmla="*/ 1868763 h 2321078"/>
              <a:gd name="connsiteX180" fmla="*/ 2428795 w 2994727"/>
              <a:gd name="connsiteY180" fmla="*/ 1868572 h 2321078"/>
              <a:gd name="connsiteX181" fmla="*/ 2423180 w 2994727"/>
              <a:gd name="connsiteY181" fmla="*/ 1868287 h 2321078"/>
              <a:gd name="connsiteX182" fmla="*/ 2236746 w 2994727"/>
              <a:gd name="connsiteY182" fmla="*/ 1833107 h 2321078"/>
              <a:gd name="connsiteX183" fmla="*/ 2194396 w 2994727"/>
              <a:gd name="connsiteY183" fmla="*/ 1818370 h 2321078"/>
              <a:gd name="connsiteX184" fmla="*/ 2155568 w 2994727"/>
              <a:gd name="connsiteY184" fmla="*/ 1803538 h 2321078"/>
              <a:gd name="connsiteX185" fmla="*/ 2150238 w 2994727"/>
              <a:gd name="connsiteY185" fmla="*/ 1801636 h 2321078"/>
              <a:gd name="connsiteX186" fmla="*/ 2171842 w 2994727"/>
              <a:gd name="connsiteY186" fmla="*/ 1781669 h 2321078"/>
              <a:gd name="connsiteX187" fmla="*/ 2219521 w 2994727"/>
              <a:gd name="connsiteY187" fmla="*/ 1712451 h 2321078"/>
              <a:gd name="connsiteX188" fmla="*/ 2243122 w 2994727"/>
              <a:gd name="connsiteY188" fmla="*/ 1633154 h 2321078"/>
              <a:gd name="connsiteX189" fmla="*/ 2242171 w 2994727"/>
              <a:gd name="connsiteY189" fmla="*/ 1550149 h 2321078"/>
              <a:gd name="connsiteX190" fmla="*/ 2215238 w 2994727"/>
              <a:gd name="connsiteY190" fmla="*/ 1470281 h 2321078"/>
              <a:gd name="connsiteX191" fmla="*/ 2079909 w 2994727"/>
              <a:gd name="connsiteY191" fmla="*/ 1351241 h 2321078"/>
              <a:gd name="connsiteX192" fmla="*/ 2026710 w 2994727"/>
              <a:gd name="connsiteY192" fmla="*/ 1373965 h 2321078"/>
              <a:gd name="connsiteX193" fmla="*/ 2049455 w 2994727"/>
              <a:gd name="connsiteY193" fmla="*/ 1427115 h 2321078"/>
              <a:gd name="connsiteX194" fmla="*/ 2162134 w 2994727"/>
              <a:gd name="connsiteY194" fmla="*/ 1621839 h 2321078"/>
              <a:gd name="connsiteX195" fmla="*/ 2004441 w 2994727"/>
              <a:gd name="connsiteY195" fmla="*/ 1777105 h 2321078"/>
              <a:gd name="connsiteX196" fmla="*/ 1672115 w 2994727"/>
              <a:gd name="connsiteY196" fmla="*/ 1915447 h 2321078"/>
              <a:gd name="connsiteX197" fmla="*/ 1532789 w 2994727"/>
              <a:gd name="connsiteY197" fmla="*/ 2253172 h 2321078"/>
              <a:gd name="connsiteX198" fmla="*/ 1607020 w 2994727"/>
              <a:gd name="connsiteY198" fmla="*/ 2320679 h 2321078"/>
              <a:gd name="connsiteX199" fmla="*/ 1666976 w 2994727"/>
              <a:gd name="connsiteY199" fmla="*/ 2246231 h 2321078"/>
              <a:gd name="connsiteX200" fmla="*/ 1666595 w 2994727"/>
              <a:gd name="connsiteY200" fmla="*/ 2242143 h 2321078"/>
              <a:gd name="connsiteX201" fmla="*/ 1666595 w 2994727"/>
              <a:gd name="connsiteY201" fmla="*/ 2241097 h 2321078"/>
              <a:gd name="connsiteX202" fmla="*/ 1666404 w 2994727"/>
              <a:gd name="connsiteY202" fmla="*/ 2239861 h 2321078"/>
              <a:gd name="connsiteX203" fmla="*/ 1666214 w 2994727"/>
              <a:gd name="connsiteY203" fmla="*/ 2237389 h 2321078"/>
              <a:gd name="connsiteX204" fmla="*/ 1665929 w 2994727"/>
              <a:gd name="connsiteY204" fmla="*/ 2232444 h 2321078"/>
              <a:gd name="connsiteX205" fmla="*/ 1665738 w 2994727"/>
              <a:gd name="connsiteY205" fmla="*/ 2229972 h 2321078"/>
              <a:gd name="connsiteX206" fmla="*/ 1665643 w 2994727"/>
              <a:gd name="connsiteY206" fmla="*/ 2227500 h 2321078"/>
              <a:gd name="connsiteX207" fmla="*/ 1665358 w 2994727"/>
              <a:gd name="connsiteY207" fmla="*/ 2217612 h 2321078"/>
              <a:gd name="connsiteX208" fmla="*/ 1668213 w 2994727"/>
              <a:gd name="connsiteY208" fmla="*/ 2168265 h 2321078"/>
              <a:gd name="connsiteX209" fmla="*/ 1983599 w 2994727"/>
              <a:gd name="connsiteY209" fmla="*/ 1862012 h 2321078"/>
              <a:gd name="connsiteX210" fmla="*/ 2137581 w 2994727"/>
              <a:gd name="connsiteY210" fmla="*/ 1876179 h 2321078"/>
              <a:gd name="connsiteX211" fmla="*/ 2164894 w 2994727"/>
              <a:gd name="connsiteY211" fmla="*/ 1885116 h 2321078"/>
              <a:gd name="connsiteX212" fmla="*/ 2366841 w 2994727"/>
              <a:gd name="connsiteY212" fmla="*/ 1926476 h 2321078"/>
              <a:gd name="connsiteX213" fmla="*/ 2385018 w 2994727"/>
              <a:gd name="connsiteY213" fmla="*/ 1927712 h 2321078"/>
              <a:gd name="connsiteX214" fmla="*/ 2409381 w 2994727"/>
              <a:gd name="connsiteY214" fmla="*/ 1928758 h 2321078"/>
              <a:gd name="connsiteX215" fmla="*/ 2649014 w 2994727"/>
              <a:gd name="connsiteY215" fmla="*/ 1892723 h 2321078"/>
              <a:gd name="connsiteX216" fmla="*/ 2660434 w 2994727"/>
              <a:gd name="connsiteY216" fmla="*/ 1888729 h 2321078"/>
              <a:gd name="connsiteX217" fmla="*/ 2663289 w 2994727"/>
              <a:gd name="connsiteY217" fmla="*/ 1887684 h 2321078"/>
              <a:gd name="connsiteX218" fmla="*/ 2664716 w 2994727"/>
              <a:gd name="connsiteY218" fmla="*/ 1887208 h 2321078"/>
              <a:gd name="connsiteX219" fmla="*/ 2666144 w 2994727"/>
              <a:gd name="connsiteY219" fmla="*/ 1886638 h 2321078"/>
              <a:gd name="connsiteX220" fmla="*/ 2683084 w 2994727"/>
              <a:gd name="connsiteY220" fmla="*/ 1880077 h 2321078"/>
              <a:gd name="connsiteX221" fmla="*/ 2705448 w 2994727"/>
              <a:gd name="connsiteY221" fmla="*/ 1870569 h 2321078"/>
              <a:gd name="connsiteX222" fmla="*/ 2724672 w 2994727"/>
              <a:gd name="connsiteY222" fmla="*/ 1861632 h 2321078"/>
              <a:gd name="connsiteX223" fmla="*/ 2745419 w 2994727"/>
              <a:gd name="connsiteY223" fmla="*/ 1851173 h 2321078"/>
              <a:gd name="connsiteX224" fmla="*/ 2968112 w 2994727"/>
              <a:gd name="connsiteY224" fmla="*/ 1558706 h 2321078"/>
              <a:gd name="connsiteX225" fmla="*/ 2883222 w 2994727"/>
              <a:gd name="connsiteY225" fmla="*/ 961887 h 2321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</a:cxnLst>
            <a:rect l="l" t="t" r="r" b="b"/>
            <a:pathLst>
              <a:path w="2994727" h="2321078">
                <a:moveTo>
                  <a:pt x="2882841" y="961507"/>
                </a:moveTo>
                <a:cubicBezTo>
                  <a:pt x="2872373" y="942966"/>
                  <a:pt x="2860667" y="923760"/>
                  <a:pt x="2849057" y="905885"/>
                </a:cubicBezTo>
                <a:cubicBezTo>
                  <a:pt x="2831926" y="880309"/>
                  <a:pt x="2814796" y="854162"/>
                  <a:pt x="2798903" y="827729"/>
                </a:cubicBezTo>
                <a:cubicBezTo>
                  <a:pt x="2767117" y="774865"/>
                  <a:pt x="2738376" y="719908"/>
                  <a:pt x="2712776" y="663811"/>
                </a:cubicBezTo>
                <a:cubicBezTo>
                  <a:pt x="2630171" y="482683"/>
                  <a:pt x="2505024" y="326371"/>
                  <a:pt x="2335626" y="219501"/>
                </a:cubicBezTo>
                <a:cubicBezTo>
                  <a:pt x="2207910" y="138873"/>
                  <a:pt x="2061066" y="88671"/>
                  <a:pt x="1910701" y="73648"/>
                </a:cubicBezTo>
                <a:cubicBezTo>
                  <a:pt x="1893095" y="72032"/>
                  <a:pt x="1875584" y="68989"/>
                  <a:pt x="1858453" y="64520"/>
                </a:cubicBezTo>
                <a:cubicBezTo>
                  <a:pt x="1840467" y="59766"/>
                  <a:pt x="1822765" y="53586"/>
                  <a:pt x="1805826" y="45885"/>
                </a:cubicBezTo>
                <a:cubicBezTo>
                  <a:pt x="1802875" y="44553"/>
                  <a:pt x="1798593" y="42557"/>
                  <a:pt x="1795643" y="41131"/>
                </a:cubicBezTo>
                <a:cubicBezTo>
                  <a:pt x="1708564" y="-1465"/>
                  <a:pt x="1605782" y="-12209"/>
                  <a:pt x="1512328" y="14698"/>
                </a:cubicBezTo>
                <a:cubicBezTo>
                  <a:pt x="1483682" y="22875"/>
                  <a:pt x="1453990" y="27154"/>
                  <a:pt x="1424202" y="26964"/>
                </a:cubicBezTo>
                <a:cubicBezTo>
                  <a:pt x="1402123" y="26678"/>
                  <a:pt x="1376713" y="24492"/>
                  <a:pt x="1354634" y="24111"/>
                </a:cubicBezTo>
                <a:cubicBezTo>
                  <a:pt x="1300293" y="22305"/>
                  <a:pt x="1244239" y="22875"/>
                  <a:pt x="1189994" y="26108"/>
                </a:cubicBezTo>
                <a:cubicBezTo>
                  <a:pt x="1139269" y="29341"/>
                  <a:pt x="1088069" y="34665"/>
                  <a:pt x="1037915" y="43032"/>
                </a:cubicBezTo>
                <a:cubicBezTo>
                  <a:pt x="1032110" y="44078"/>
                  <a:pt x="1020499" y="45885"/>
                  <a:pt x="1014694" y="47026"/>
                </a:cubicBezTo>
                <a:cubicBezTo>
                  <a:pt x="1004131" y="49117"/>
                  <a:pt x="990426" y="51685"/>
                  <a:pt x="980053" y="53871"/>
                </a:cubicBezTo>
                <a:cubicBezTo>
                  <a:pt x="942462" y="61953"/>
                  <a:pt x="902777" y="72032"/>
                  <a:pt x="866042" y="83727"/>
                </a:cubicBezTo>
                <a:cubicBezTo>
                  <a:pt x="776108" y="112156"/>
                  <a:pt x="688744" y="151709"/>
                  <a:pt x="611753" y="206570"/>
                </a:cubicBezTo>
                <a:cubicBezTo>
                  <a:pt x="605472" y="211039"/>
                  <a:pt x="598905" y="215983"/>
                  <a:pt x="592720" y="220737"/>
                </a:cubicBezTo>
                <a:cubicBezTo>
                  <a:pt x="589008" y="223590"/>
                  <a:pt x="580348" y="230245"/>
                  <a:pt x="576731" y="232717"/>
                </a:cubicBezTo>
                <a:cubicBezTo>
                  <a:pt x="554367" y="248310"/>
                  <a:pt x="529528" y="260195"/>
                  <a:pt x="503547" y="268087"/>
                </a:cubicBezTo>
                <a:cubicBezTo>
                  <a:pt x="495839" y="270369"/>
                  <a:pt x="486131" y="273031"/>
                  <a:pt x="478328" y="275313"/>
                </a:cubicBezTo>
                <a:cubicBezTo>
                  <a:pt x="474045" y="276644"/>
                  <a:pt x="468430" y="278546"/>
                  <a:pt x="464148" y="279972"/>
                </a:cubicBezTo>
                <a:cubicBezTo>
                  <a:pt x="462339" y="280543"/>
                  <a:pt x="460436" y="281303"/>
                  <a:pt x="458533" y="282064"/>
                </a:cubicBezTo>
                <a:lnTo>
                  <a:pt x="452918" y="284156"/>
                </a:lnTo>
                <a:cubicBezTo>
                  <a:pt x="452918" y="284156"/>
                  <a:pt x="450158" y="285201"/>
                  <a:pt x="450158" y="285201"/>
                </a:cubicBezTo>
                <a:cubicBezTo>
                  <a:pt x="448350" y="285962"/>
                  <a:pt x="438167" y="290146"/>
                  <a:pt x="436359" y="290906"/>
                </a:cubicBezTo>
                <a:lnTo>
                  <a:pt x="425509" y="295946"/>
                </a:lnTo>
                <a:cubicBezTo>
                  <a:pt x="425509" y="295946"/>
                  <a:pt x="424558" y="296326"/>
                  <a:pt x="424177" y="296611"/>
                </a:cubicBezTo>
                <a:cubicBezTo>
                  <a:pt x="421608" y="297942"/>
                  <a:pt x="417610" y="299939"/>
                  <a:pt x="414851" y="301365"/>
                </a:cubicBezTo>
                <a:cubicBezTo>
                  <a:pt x="410663" y="303457"/>
                  <a:pt x="405905" y="306309"/>
                  <a:pt x="401717" y="308591"/>
                </a:cubicBezTo>
                <a:cubicBezTo>
                  <a:pt x="398862" y="310303"/>
                  <a:pt x="394199" y="313060"/>
                  <a:pt x="391439" y="314867"/>
                </a:cubicBezTo>
                <a:lnTo>
                  <a:pt x="388965" y="316483"/>
                </a:lnTo>
                <a:cubicBezTo>
                  <a:pt x="388965" y="316483"/>
                  <a:pt x="383921" y="319811"/>
                  <a:pt x="383921" y="319811"/>
                </a:cubicBezTo>
                <a:cubicBezTo>
                  <a:pt x="382398" y="320762"/>
                  <a:pt x="380590" y="322188"/>
                  <a:pt x="378972" y="323234"/>
                </a:cubicBezTo>
                <a:cubicBezTo>
                  <a:pt x="375261" y="325801"/>
                  <a:pt x="370407" y="329509"/>
                  <a:pt x="366981" y="332266"/>
                </a:cubicBezTo>
                <a:cubicBezTo>
                  <a:pt x="359939" y="337876"/>
                  <a:pt x="353182" y="343961"/>
                  <a:pt x="346710" y="350236"/>
                </a:cubicBezTo>
                <a:cubicBezTo>
                  <a:pt x="343855" y="353089"/>
                  <a:pt x="341095" y="355941"/>
                  <a:pt x="338336" y="358984"/>
                </a:cubicBezTo>
                <a:cubicBezTo>
                  <a:pt x="319968" y="380662"/>
                  <a:pt x="298080" y="399583"/>
                  <a:pt x="273621" y="414035"/>
                </a:cubicBezTo>
                <a:cubicBezTo>
                  <a:pt x="268768" y="416983"/>
                  <a:pt x="263058" y="420311"/>
                  <a:pt x="258490" y="423543"/>
                </a:cubicBezTo>
                <a:cubicBezTo>
                  <a:pt x="238600" y="437045"/>
                  <a:pt x="221089" y="453874"/>
                  <a:pt x="205957" y="472414"/>
                </a:cubicBezTo>
                <a:cubicBezTo>
                  <a:pt x="198534" y="481542"/>
                  <a:pt x="191587" y="491240"/>
                  <a:pt x="185115" y="501129"/>
                </a:cubicBezTo>
                <a:cubicBezTo>
                  <a:pt x="178644" y="510351"/>
                  <a:pt x="171316" y="519004"/>
                  <a:pt x="163226" y="526991"/>
                </a:cubicBezTo>
                <a:cubicBezTo>
                  <a:pt x="152473" y="537544"/>
                  <a:pt x="140481" y="546862"/>
                  <a:pt x="127443" y="554659"/>
                </a:cubicBezTo>
                <a:cubicBezTo>
                  <a:pt x="113834" y="562741"/>
                  <a:pt x="100892" y="572059"/>
                  <a:pt x="88900" y="582517"/>
                </a:cubicBezTo>
                <a:cubicBezTo>
                  <a:pt x="86711" y="584514"/>
                  <a:pt x="84523" y="586511"/>
                  <a:pt x="82239" y="588507"/>
                </a:cubicBezTo>
                <a:cubicBezTo>
                  <a:pt x="42173" y="625874"/>
                  <a:pt x="17810" y="678834"/>
                  <a:pt x="14955" y="733315"/>
                </a:cubicBezTo>
                <a:cubicBezTo>
                  <a:pt x="14669" y="738924"/>
                  <a:pt x="14384" y="745009"/>
                  <a:pt x="13622" y="750524"/>
                </a:cubicBezTo>
                <a:cubicBezTo>
                  <a:pt x="11624" y="765547"/>
                  <a:pt x="7151" y="780379"/>
                  <a:pt x="299" y="793976"/>
                </a:cubicBezTo>
                <a:cubicBezTo>
                  <a:pt x="-367" y="795307"/>
                  <a:pt x="109" y="796923"/>
                  <a:pt x="1441" y="797684"/>
                </a:cubicBezTo>
                <a:cubicBezTo>
                  <a:pt x="2773" y="798445"/>
                  <a:pt x="4486" y="797874"/>
                  <a:pt x="5153" y="796543"/>
                </a:cubicBezTo>
                <a:cubicBezTo>
                  <a:pt x="12576" y="782471"/>
                  <a:pt x="17620" y="767163"/>
                  <a:pt x="19999" y="751475"/>
                </a:cubicBezTo>
                <a:cubicBezTo>
                  <a:pt x="20950" y="745865"/>
                  <a:pt x="21236" y="739590"/>
                  <a:pt x="21712" y="733790"/>
                </a:cubicBezTo>
                <a:cubicBezTo>
                  <a:pt x="24662" y="695758"/>
                  <a:pt x="37890" y="658486"/>
                  <a:pt x="60445" y="627680"/>
                </a:cubicBezTo>
                <a:cubicBezTo>
                  <a:pt x="72056" y="611517"/>
                  <a:pt x="86426" y="597160"/>
                  <a:pt x="102033" y="584799"/>
                </a:cubicBezTo>
                <a:lnTo>
                  <a:pt x="104318" y="583088"/>
                </a:lnTo>
                <a:lnTo>
                  <a:pt x="108886" y="579665"/>
                </a:lnTo>
                <a:lnTo>
                  <a:pt x="113549" y="576432"/>
                </a:lnTo>
                <a:lnTo>
                  <a:pt x="115928" y="574816"/>
                </a:lnTo>
                <a:cubicBezTo>
                  <a:pt x="116689" y="574245"/>
                  <a:pt x="117546" y="573770"/>
                  <a:pt x="118307" y="573295"/>
                </a:cubicBezTo>
                <a:lnTo>
                  <a:pt x="123066" y="570157"/>
                </a:lnTo>
                <a:cubicBezTo>
                  <a:pt x="123827" y="569586"/>
                  <a:pt x="124683" y="569111"/>
                  <a:pt x="125540" y="568636"/>
                </a:cubicBezTo>
                <a:lnTo>
                  <a:pt x="128014" y="567209"/>
                </a:lnTo>
                <a:lnTo>
                  <a:pt x="132963" y="564262"/>
                </a:lnTo>
                <a:cubicBezTo>
                  <a:pt x="155518" y="551236"/>
                  <a:pt x="175598" y="533836"/>
                  <a:pt x="191491" y="513204"/>
                </a:cubicBezTo>
                <a:cubicBezTo>
                  <a:pt x="192729" y="511588"/>
                  <a:pt x="193871" y="509971"/>
                  <a:pt x="195108" y="508355"/>
                </a:cubicBezTo>
                <a:lnTo>
                  <a:pt x="198534" y="503506"/>
                </a:lnTo>
                <a:cubicBezTo>
                  <a:pt x="212523" y="483254"/>
                  <a:pt x="228988" y="464523"/>
                  <a:pt x="248021" y="448835"/>
                </a:cubicBezTo>
                <a:cubicBezTo>
                  <a:pt x="252113" y="445412"/>
                  <a:pt x="257062" y="441608"/>
                  <a:pt x="261535" y="438566"/>
                </a:cubicBezTo>
                <a:lnTo>
                  <a:pt x="263819" y="436950"/>
                </a:lnTo>
                <a:cubicBezTo>
                  <a:pt x="264580" y="436379"/>
                  <a:pt x="265437" y="435904"/>
                  <a:pt x="266198" y="435428"/>
                </a:cubicBezTo>
                <a:cubicBezTo>
                  <a:pt x="267816" y="434382"/>
                  <a:pt x="269339" y="433336"/>
                  <a:pt x="270957" y="432386"/>
                </a:cubicBezTo>
                <a:lnTo>
                  <a:pt x="275810" y="429533"/>
                </a:lnTo>
                <a:lnTo>
                  <a:pt x="277047" y="428773"/>
                </a:lnTo>
                <a:cubicBezTo>
                  <a:pt x="277047" y="428773"/>
                  <a:pt x="278285" y="428012"/>
                  <a:pt x="278285" y="428012"/>
                </a:cubicBezTo>
                <a:cubicBezTo>
                  <a:pt x="305217" y="412894"/>
                  <a:pt x="329485" y="393022"/>
                  <a:pt x="349851" y="369728"/>
                </a:cubicBezTo>
                <a:cubicBezTo>
                  <a:pt x="357560" y="361551"/>
                  <a:pt x="365934" y="353849"/>
                  <a:pt x="374785" y="346909"/>
                </a:cubicBezTo>
                <a:lnTo>
                  <a:pt x="375927" y="346053"/>
                </a:lnTo>
                <a:lnTo>
                  <a:pt x="377069" y="345197"/>
                </a:lnTo>
                <a:lnTo>
                  <a:pt x="379353" y="343486"/>
                </a:lnTo>
                <a:cubicBezTo>
                  <a:pt x="380876" y="342345"/>
                  <a:pt x="382398" y="341204"/>
                  <a:pt x="383826" y="340063"/>
                </a:cubicBezTo>
                <a:lnTo>
                  <a:pt x="388489" y="336830"/>
                </a:lnTo>
                <a:lnTo>
                  <a:pt x="390773" y="335214"/>
                </a:lnTo>
                <a:cubicBezTo>
                  <a:pt x="390773" y="335214"/>
                  <a:pt x="391534" y="334643"/>
                  <a:pt x="391915" y="334453"/>
                </a:cubicBezTo>
                <a:lnTo>
                  <a:pt x="393152" y="333692"/>
                </a:lnTo>
                <a:lnTo>
                  <a:pt x="397911" y="330650"/>
                </a:lnTo>
                <a:lnTo>
                  <a:pt x="400290" y="329129"/>
                </a:lnTo>
                <a:cubicBezTo>
                  <a:pt x="401051" y="328653"/>
                  <a:pt x="401908" y="328178"/>
                  <a:pt x="402764" y="327702"/>
                </a:cubicBezTo>
                <a:lnTo>
                  <a:pt x="407618" y="324850"/>
                </a:lnTo>
                <a:lnTo>
                  <a:pt x="410092" y="323424"/>
                </a:lnTo>
                <a:cubicBezTo>
                  <a:pt x="410949" y="322948"/>
                  <a:pt x="411710" y="322473"/>
                  <a:pt x="412567" y="322093"/>
                </a:cubicBezTo>
                <a:lnTo>
                  <a:pt x="417515" y="319430"/>
                </a:lnTo>
                <a:cubicBezTo>
                  <a:pt x="419133" y="318575"/>
                  <a:pt x="420846" y="317624"/>
                  <a:pt x="422559" y="316768"/>
                </a:cubicBezTo>
                <a:lnTo>
                  <a:pt x="427698" y="314296"/>
                </a:lnTo>
                <a:lnTo>
                  <a:pt x="430268" y="313060"/>
                </a:lnTo>
                <a:lnTo>
                  <a:pt x="431505" y="312394"/>
                </a:lnTo>
                <a:cubicBezTo>
                  <a:pt x="431505" y="312394"/>
                  <a:pt x="432362" y="312014"/>
                  <a:pt x="432837" y="311824"/>
                </a:cubicBezTo>
                <a:lnTo>
                  <a:pt x="443211" y="307165"/>
                </a:lnTo>
                <a:lnTo>
                  <a:pt x="453774" y="302982"/>
                </a:lnTo>
                <a:cubicBezTo>
                  <a:pt x="454631" y="302601"/>
                  <a:pt x="455487" y="302221"/>
                  <a:pt x="456439" y="301936"/>
                </a:cubicBezTo>
                <a:lnTo>
                  <a:pt x="459104" y="300985"/>
                </a:lnTo>
                <a:lnTo>
                  <a:pt x="464433" y="299083"/>
                </a:lnTo>
                <a:cubicBezTo>
                  <a:pt x="464433" y="299083"/>
                  <a:pt x="467098" y="298132"/>
                  <a:pt x="467098" y="298132"/>
                </a:cubicBezTo>
                <a:cubicBezTo>
                  <a:pt x="472047" y="296421"/>
                  <a:pt x="478328" y="294519"/>
                  <a:pt x="483371" y="292998"/>
                </a:cubicBezTo>
                <a:lnTo>
                  <a:pt x="486131" y="292237"/>
                </a:lnTo>
                <a:lnTo>
                  <a:pt x="497171" y="289195"/>
                </a:lnTo>
                <a:cubicBezTo>
                  <a:pt x="529623" y="281018"/>
                  <a:pt x="561219" y="267422"/>
                  <a:pt x="589008" y="248215"/>
                </a:cubicBezTo>
                <a:cubicBezTo>
                  <a:pt x="598715" y="241560"/>
                  <a:pt x="608898" y="233288"/>
                  <a:pt x="618510" y="226537"/>
                </a:cubicBezTo>
                <a:cubicBezTo>
                  <a:pt x="641826" y="209898"/>
                  <a:pt x="666665" y="194780"/>
                  <a:pt x="691789" y="180994"/>
                </a:cubicBezTo>
                <a:cubicBezTo>
                  <a:pt x="802755" y="120713"/>
                  <a:pt x="925903" y="85533"/>
                  <a:pt x="1050382" y="66707"/>
                </a:cubicBezTo>
                <a:cubicBezTo>
                  <a:pt x="1097015" y="59861"/>
                  <a:pt x="1144408" y="55202"/>
                  <a:pt x="1191421" y="52825"/>
                </a:cubicBezTo>
                <a:cubicBezTo>
                  <a:pt x="1221589" y="51304"/>
                  <a:pt x="1253756" y="50448"/>
                  <a:pt x="1284020" y="50639"/>
                </a:cubicBezTo>
                <a:cubicBezTo>
                  <a:pt x="1296582" y="50448"/>
                  <a:pt x="1317804" y="51209"/>
                  <a:pt x="1330366" y="51304"/>
                </a:cubicBezTo>
                <a:cubicBezTo>
                  <a:pt x="1341882" y="51780"/>
                  <a:pt x="1359202" y="52255"/>
                  <a:pt x="1370908" y="52921"/>
                </a:cubicBezTo>
                <a:cubicBezTo>
                  <a:pt x="1387087" y="53776"/>
                  <a:pt x="1407738" y="55298"/>
                  <a:pt x="1423916" y="55583"/>
                </a:cubicBezTo>
                <a:cubicBezTo>
                  <a:pt x="1444187" y="55868"/>
                  <a:pt x="1464553" y="54252"/>
                  <a:pt x="1484634" y="50829"/>
                </a:cubicBezTo>
                <a:cubicBezTo>
                  <a:pt x="1496625" y="48832"/>
                  <a:pt x="1508616" y="45980"/>
                  <a:pt x="1520322" y="42747"/>
                </a:cubicBezTo>
                <a:cubicBezTo>
                  <a:pt x="1607020" y="18311"/>
                  <a:pt x="1701997" y="28675"/>
                  <a:pt x="1782700" y="68228"/>
                </a:cubicBezTo>
                <a:lnTo>
                  <a:pt x="1788124" y="70796"/>
                </a:lnTo>
                <a:lnTo>
                  <a:pt x="1790884" y="72127"/>
                </a:lnTo>
                <a:lnTo>
                  <a:pt x="1793644" y="73363"/>
                </a:lnTo>
                <a:cubicBezTo>
                  <a:pt x="1812107" y="81730"/>
                  <a:pt x="1831330" y="88481"/>
                  <a:pt x="1850935" y="93615"/>
                </a:cubicBezTo>
                <a:cubicBezTo>
                  <a:pt x="1870445" y="98654"/>
                  <a:pt x="1890525" y="102077"/>
                  <a:pt x="1910701" y="103788"/>
                </a:cubicBezTo>
                <a:cubicBezTo>
                  <a:pt x="2049836" y="117955"/>
                  <a:pt x="2185926" y="162643"/>
                  <a:pt x="2306028" y="234429"/>
                </a:cubicBezTo>
                <a:cubicBezTo>
                  <a:pt x="2471906" y="333597"/>
                  <a:pt x="2596481" y="480496"/>
                  <a:pt x="2679658" y="653828"/>
                </a:cubicBezTo>
                <a:cubicBezTo>
                  <a:pt x="2687747" y="670847"/>
                  <a:pt x="2696312" y="689673"/>
                  <a:pt x="2704401" y="706692"/>
                </a:cubicBezTo>
                <a:cubicBezTo>
                  <a:pt x="2723911" y="747291"/>
                  <a:pt x="2745038" y="787225"/>
                  <a:pt x="2767593" y="826208"/>
                </a:cubicBezTo>
                <a:cubicBezTo>
                  <a:pt x="2781392" y="849883"/>
                  <a:pt x="2795858" y="873368"/>
                  <a:pt x="2810704" y="896377"/>
                </a:cubicBezTo>
                <a:cubicBezTo>
                  <a:pt x="2819935" y="910354"/>
                  <a:pt x="2830214" y="925947"/>
                  <a:pt x="2838874" y="940209"/>
                </a:cubicBezTo>
                <a:cubicBezTo>
                  <a:pt x="2884650" y="1015322"/>
                  <a:pt x="2920338" y="1097091"/>
                  <a:pt x="2941084" y="1182473"/>
                </a:cubicBezTo>
                <a:cubicBezTo>
                  <a:pt x="2970682" y="1302465"/>
                  <a:pt x="2968207" y="1430157"/>
                  <a:pt x="2931948" y="1548247"/>
                </a:cubicBezTo>
                <a:cubicBezTo>
                  <a:pt x="2915674" y="1603584"/>
                  <a:pt x="2888932" y="1656163"/>
                  <a:pt x="2852578" y="1701041"/>
                </a:cubicBezTo>
                <a:cubicBezTo>
                  <a:pt x="2817271" y="1744873"/>
                  <a:pt x="2773208" y="1781479"/>
                  <a:pt x="2723721" y="1808196"/>
                </a:cubicBezTo>
                <a:lnTo>
                  <a:pt x="2722579" y="1808862"/>
                </a:lnTo>
                <a:lnTo>
                  <a:pt x="2721341" y="1809432"/>
                </a:lnTo>
                <a:lnTo>
                  <a:pt x="2716393" y="1811714"/>
                </a:lnTo>
                <a:lnTo>
                  <a:pt x="2706400" y="1816278"/>
                </a:lnTo>
                <a:cubicBezTo>
                  <a:pt x="2705543" y="1816659"/>
                  <a:pt x="2704782" y="1817039"/>
                  <a:pt x="2703926" y="1817419"/>
                </a:cubicBezTo>
                <a:lnTo>
                  <a:pt x="2701356" y="1818465"/>
                </a:lnTo>
                <a:lnTo>
                  <a:pt x="2696217" y="1820652"/>
                </a:lnTo>
                <a:lnTo>
                  <a:pt x="2685844" y="1825026"/>
                </a:lnTo>
                <a:cubicBezTo>
                  <a:pt x="2682322" y="1826452"/>
                  <a:pt x="2678897" y="1827688"/>
                  <a:pt x="2675375" y="1829019"/>
                </a:cubicBezTo>
                <a:lnTo>
                  <a:pt x="2670141" y="1831016"/>
                </a:lnTo>
                <a:cubicBezTo>
                  <a:pt x="2668428" y="1831681"/>
                  <a:pt x="2666620" y="1832347"/>
                  <a:pt x="2664907" y="1833012"/>
                </a:cubicBezTo>
                <a:lnTo>
                  <a:pt x="2654343" y="1836721"/>
                </a:lnTo>
                <a:lnTo>
                  <a:pt x="2649014" y="1838527"/>
                </a:lnTo>
                <a:lnTo>
                  <a:pt x="2647681" y="1839002"/>
                </a:lnTo>
                <a:lnTo>
                  <a:pt x="2646349" y="1839383"/>
                </a:lnTo>
                <a:lnTo>
                  <a:pt x="2643684" y="1840238"/>
                </a:lnTo>
                <a:lnTo>
                  <a:pt x="2633025" y="1843566"/>
                </a:lnTo>
                <a:lnTo>
                  <a:pt x="2630361" y="1844422"/>
                </a:lnTo>
                <a:lnTo>
                  <a:pt x="2629028" y="1844802"/>
                </a:lnTo>
                <a:lnTo>
                  <a:pt x="2627696" y="1845183"/>
                </a:lnTo>
                <a:lnTo>
                  <a:pt x="2622271" y="1846704"/>
                </a:lnTo>
                <a:lnTo>
                  <a:pt x="2611517" y="1849651"/>
                </a:lnTo>
                <a:lnTo>
                  <a:pt x="2610185" y="1850032"/>
                </a:lnTo>
                <a:lnTo>
                  <a:pt x="2608853" y="1850317"/>
                </a:lnTo>
                <a:lnTo>
                  <a:pt x="2606093" y="1850983"/>
                </a:lnTo>
                <a:lnTo>
                  <a:pt x="2600668" y="1852314"/>
                </a:lnTo>
                <a:lnTo>
                  <a:pt x="2595244" y="1853645"/>
                </a:lnTo>
                <a:cubicBezTo>
                  <a:pt x="2593436" y="1854120"/>
                  <a:pt x="2591627" y="1854501"/>
                  <a:pt x="2589819" y="1854881"/>
                </a:cubicBezTo>
                <a:lnTo>
                  <a:pt x="2578875" y="1857163"/>
                </a:lnTo>
                <a:lnTo>
                  <a:pt x="2573355" y="1858304"/>
                </a:lnTo>
                <a:lnTo>
                  <a:pt x="2567835" y="1859255"/>
                </a:lnTo>
                <a:lnTo>
                  <a:pt x="2556796" y="1861156"/>
                </a:lnTo>
                <a:cubicBezTo>
                  <a:pt x="2554988" y="1861536"/>
                  <a:pt x="2553084" y="1861727"/>
                  <a:pt x="2551276" y="1862012"/>
                </a:cubicBezTo>
                <a:lnTo>
                  <a:pt x="2545756" y="1862772"/>
                </a:lnTo>
                <a:lnTo>
                  <a:pt x="2540237" y="1863533"/>
                </a:lnTo>
                <a:cubicBezTo>
                  <a:pt x="2538429" y="1863818"/>
                  <a:pt x="2536525" y="1864104"/>
                  <a:pt x="2534717" y="1864294"/>
                </a:cubicBezTo>
                <a:lnTo>
                  <a:pt x="2523582" y="1865530"/>
                </a:lnTo>
                <a:lnTo>
                  <a:pt x="2518063" y="1866195"/>
                </a:lnTo>
                <a:lnTo>
                  <a:pt x="2512448" y="1866671"/>
                </a:lnTo>
                <a:lnTo>
                  <a:pt x="2501313" y="1867622"/>
                </a:lnTo>
                <a:cubicBezTo>
                  <a:pt x="2500361" y="1867622"/>
                  <a:pt x="2499505" y="1867717"/>
                  <a:pt x="2498553" y="1867812"/>
                </a:cubicBezTo>
                <a:lnTo>
                  <a:pt x="2495793" y="1868002"/>
                </a:lnTo>
                <a:lnTo>
                  <a:pt x="2490178" y="1868287"/>
                </a:lnTo>
                <a:cubicBezTo>
                  <a:pt x="2477236" y="1869048"/>
                  <a:pt x="2464007" y="1869238"/>
                  <a:pt x="2451064" y="1869143"/>
                </a:cubicBezTo>
                <a:lnTo>
                  <a:pt x="2448304" y="1869143"/>
                </a:lnTo>
                <a:cubicBezTo>
                  <a:pt x="2447353" y="1869143"/>
                  <a:pt x="2446401" y="1869143"/>
                  <a:pt x="2445545" y="1869143"/>
                </a:cubicBezTo>
                <a:lnTo>
                  <a:pt x="2434410" y="1868763"/>
                </a:lnTo>
                <a:lnTo>
                  <a:pt x="2428795" y="1868572"/>
                </a:lnTo>
                <a:lnTo>
                  <a:pt x="2423180" y="1868287"/>
                </a:lnTo>
                <a:cubicBezTo>
                  <a:pt x="2359893" y="1864959"/>
                  <a:pt x="2297083" y="1852409"/>
                  <a:pt x="2236746" y="1833107"/>
                </a:cubicBezTo>
                <a:cubicBezTo>
                  <a:pt x="2222947" y="1828734"/>
                  <a:pt x="2207910" y="1823409"/>
                  <a:pt x="2194396" y="1818370"/>
                </a:cubicBezTo>
                <a:cubicBezTo>
                  <a:pt x="2182215" y="1813901"/>
                  <a:pt x="2167749" y="1807626"/>
                  <a:pt x="2155568" y="1803538"/>
                </a:cubicBezTo>
                <a:cubicBezTo>
                  <a:pt x="2153760" y="1802872"/>
                  <a:pt x="2151952" y="1802301"/>
                  <a:pt x="2150238" y="1801636"/>
                </a:cubicBezTo>
                <a:cubicBezTo>
                  <a:pt x="2157757" y="1795456"/>
                  <a:pt x="2164990" y="1788800"/>
                  <a:pt x="2171842" y="1781669"/>
                </a:cubicBezTo>
                <a:cubicBezTo>
                  <a:pt x="2191256" y="1761512"/>
                  <a:pt x="2207244" y="1738217"/>
                  <a:pt x="2219521" y="1712451"/>
                </a:cubicBezTo>
                <a:cubicBezTo>
                  <a:pt x="2231322" y="1687540"/>
                  <a:pt x="2239316" y="1660822"/>
                  <a:pt x="2243122" y="1633154"/>
                </a:cubicBezTo>
                <a:cubicBezTo>
                  <a:pt x="2247024" y="1605390"/>
                  <a:pt x="2246644" y="1577532"/>
                  <a:pt x="2242171" y="1550149"/>
                </a:cubicBezTo>
                <a:cubicBezTo>
                  <a:pt x="2237507" y="1521910"/>
                  <a:pt x="2228466" y="1495002"/>
                  <a:pt x="2215238" y="1470281"/>
                </a:cubicBezTo>
                <a:cubicBezTo>
                  <a:pt x="2186497" y="1416371"/>
                  <a:pt x="2139770" y="1375201"/>
                  <a:pt x="2079909" y="1351241"/>
                </a:cubicBezTo>
                <a:cubicBezTo>
                  <a:pt x="2058972" y="1342874"/>
                  <a:pt x="2035085" y="1353047"/>
                  <a:pt x="2026710" y="1373965"/>
                </a:cubicBezTo>
                <a:cubicBezTo>
                  <a:pt x="2018336" y="1394883"/>
                  <a:pt x="2028519" y="1418748"/>
                  <a:pt x="2049455" y="1427115"/>
                </a:cubicBezTo>
                <a:cubicBezTo>
                  <a:pt x="2147193" y="1466288"/>
                  <a:pt x="2171271" y="1556519"/>
                  <a:pt x="2162134" y="1621839"/>
                </a:cubicBezTo>
                <a:cubicBezTo>
                  <a:pt x="2153094" y="1686209"/>
                  <a:pt x="2106366" y="1765030"/>
                  <a:pt x="2004441" y="1777105"/>
                </a:cubicBezTo>
                <a:cubicBezTo>
                  <a:pt x="1881865" y="1776820"/>
                  <a:pt x="1761572" y="1825976"/>
                  <a:pt x="1672115" y="1915447"/>
                </a:cubicBezTo>
                <a:cubicBezTo>
                  <a:pt x="1582657" y="2004442"/>
                  <a:pt x="1533074" y="2127096"/>
                  <a:pt x="1532789" y="2253172"/>
                </a:cubicBezTo>
                <a:cubicBezTo>
                  <a:pt x="1532218" y="2292915"/>
                  <a:pt x="1567430" y="2325052"/>
                  <a:pt x="1607020" y="2320679"/>
                </a:cubicBezTo>
                <a:cubicBezTo>
                  <a:pt x="1644230" y="2316876"/>
                  <a:pt x="1671163" y="2283312"/>
                  <a:pt x="1666976" y="2246231"/>
                </a:cubicBezTo>
                <a:lnTo>
                  <a:pt x="1666595" y="2242143"/>
                </a:lnTo>
                <a:lnTo>
                  <a:pt x="1666595" y="2241097"/>
                </a:lnTo>
                <a:cubicBezTo>
                  <a:pt x="1666595" y="2241097"/>
                  <a:pt x="1666404" y="2239861"/>
                  <a:pt x="1666404" y="2239861"/>
                </a:cubicBezTo>
                <a:lnTo>
                  <a:pt x="1666214" y="2237389"/>
                </a:lnTo>
                <a:lnTo>
                  <a:pt x="1665929" y="2232444"/>
                </a:lnTo>
                <a:lnTo>
                  <a:pt x="1665738" y="2229972"/>
                </a:lnTo>
                <a:cubicBezTo>
                  <a:pt x="1665738" y="2229117"/>
                  <a:pt x="1665738" y="2228356"/>
                  <a:pt x="1665643" y="2227500"/>
                </a:cubicBezTo>
                <a:cubicBezTo>
                  <a:pt x="1665643" y="2227500"/>
                  <a:pt x="1665358" y="2217612"/>
                  <a:pt x="1665358" y="2217612"/>
                </a:cubicBezTo>
                <a:cubicBezTo>
                  <a:pt x="1665167" y="2201068"/>
                  <a:pt x="1666119" y="2184619"/>
                  <a:pt x="1668213" y="2168265"/>
                </a:cubicBezTo>
                <a:cubicBezTo>
                  <a:pt x="1688769" y="2007199"/>
                  <a:pt x="1823527" y="1881123"/>
                  <a:pt x="1983599" y="1862012"/>
                </a:cubicBezTo>
                <a:cubicBezTo>
                  <a:pt x="2035180" y="1855737"/>
                  <a:pt x="2087903" y="1860871"/>
                  <a:pt x="2137581" y="1876179"/>
                </a:cubicBezTo>
                <a:cubicBezTo>
                  <a:pt x="2145480" y="1878651"/>
                  <a:pt x="2157186" y="1882644"/>
                  <a:pt x="2164894" y="1885116"/>
                </a:cubicBezTo>
                <a:cubicBezTo>
                  <a:pt x="2230370" y="1906319"/>
                  <a:pt x="2298129" y="1920962"/>
                  <a:pt x="2366841" y="1926476"/>
                </a:cubicBezTo>
                <a:cubicBezTo>
                  <a:pt x="2371504" y="1926952"/>
                  <a:pt x="2380069" y="1927427"/>
                  <a:pt x="2385018" y="1927712"/>
                </a:cubicBezTo>
                <a:cubicBezTo>
                  <a:pt x="2392441" y="1928188"/>
                  <a:pt x="2401672" y="1928473"/>
                  <a:pt x="2409381" y="1928758"/>
                </a:cubicBezTo>
                <a:cubicBezTo>
                  <a:pt x="2490464" y="1930755"/>
                  <a:pt x="2572308" y="1919155"/>
                  <a:pt x="2649014" y="1892723"/>
                </a:cubicBezTo>
                <a:lnTo>
                  <a:pt x="2660434" y="1888729"/>
                </a:lnTo>
                <a:lnTo>
                  <a:pt x="2663289" y="1887684"/>
                </a:lnTo>
                <a:lnTo>
                  <a:pt x="2664716" y="1887208"/>
                </a:lnTo>
                <a:cubicBezTo>
                  <a:pt x="2664716" y="1887208"/>
                  <a:pt x="2666144" y="1886638"/>
                  <a:pt x="2666144" y="1886638"/>
                </a:cubicBezTo>
                <a:cubicBezTo>
                  <a:pt x="2669760" y="1885116"/>
                  <a:pt x="2679468" y="1881598"/>
                  <a:pt x="2683084" y="1880077"/>
                </a:cubicBezTo>
                <a:cubicBezTo>
                  <a:pt x="2690412" y="1877034"/>
                  <a:pt x="2698216" y="1873802"/>
                  <a:pt x="2705448" y="1870569"/>
                </a:cubicBezTo>
                <a:cubicBezTo>
                  <a:pt x="2709921" y="1868477"/>
                  <a:pt x="2720580" y="1863628"/>
                  <a:pt x="2724672" y="1861632"/>
                </a:cubicBezTo>
                <a:cubicBezTo>
                  <a:pt x="2730192" y="1858874"/>
                  <a:pt x="2739994" y="1853930"/>
                  <a:pt x="2745419" y="1851173"/>
                </a:cubicBezTo>
                <a:cubicBezTo>
                  <a:pt x="2855814" y="1787374"/>
                  <a:pt x="2935565" y="1681645"/>
                  <a:pt x="2968112" y="1558706"/>
                </a:cubicBezTo>
                <a:cubicBezTo>
                  <a:pt x="3025498" y="1353523"/>
                  <a:pt x="2986860" y="1145297"/>
                  <a:pt x="2883222" y="961887"/>
                </a:cubicBezTo>
                <a:close/>
              </a:path>
            </a:pathLst>
          </a:custGeom>
          <a:solidFill>
            <a:srgbClr val="ED6A56"/>
          </a:solidFill>
          <a:ln w="95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1" name="Freeform 167">
            <a:extLst>
              <a:ext uri="{FF2B5EF4-FFF2-40B4-BE49-F238E27FC236}">
                <a16:creationId xmlns:a16="http://schemas.microsoft.com/office/drawing/2014/main" id="{C6F4EFC9-448C-1D96-941D-24933C8F62B4}"/>
              </a:ext>
            </a:extLst>
          </p:cNvPr>
          <p:cNvSpPr/>
          <p:nvPr/>
        </p:nvSpPr>
        <p:spPr>
          <a:xfrm flipH="1">
            <a:off x="5946222" y="2188056"/>
            <a:ext cx="81069" cy="86640"/>
          </a:xfrm>
          <a:custGeom>
            <a:avLst/>
            <a:gdLst>
              <a:gd name="connsiteX0" fmla="*/ 81559 w 96884"/>
              <a:gd name="connsiteY0" fmla="*/ 26242 h 103542"/>
              <a:gd name="connsiteX1" fmla="*/ 82511 w 96884"/>
              <a:gd name="connsiteY1" fmla="*/ 28429 h 103542"/>
              <a:gd name="connsiteX2" fmla="*/ 82701 w 96884"/>
              <a:gd name="connsiteY2" fmla="*/ 29190 h 103542"/>
              <a:gd name="connsiteX3" fmla="*/ 82701 w 96884"/>
              <a:gd name="connsiteY3" fmla="*/ 29950 h 103542"/>
              <a:gd name="connsiteX4" fmla="*/ 82415 w 96884"/>
              <a:gd name="connsiteY4" fmla="*/ 32327 h 103542"/>
              <a:gd name="connsiteX5" fmla="*/ 82035 w 96884"/>
              <a:gd name="connsiteY5" fmla="*/ 33278 h 103542"/>
              <a:gd name="connsiteX6" fmla="*/ 80893 w 96884"/>
              <a:gd name="connsiteY6" fmla="*/ 35085 h 103542"/>
              <a:gd name="connsiteX7" fmla="*/ 80512 w 96884"/>
              <a:gd name="connsiteY7" fmla="*/ 35465 h 103542"/>
              <a:gd name="connsiteX8" fmla="*/ 80322 w 96884"/>
              <a:gd name="connsiteY8" fmla="*/ 35655 h 103542"/>
              <a:gd name="connsiteX9" fmla="*/ 79751 w 96884"/>
              <a:gd name="connsiteY9" fmla="*/ 36131 h 103542"/>
              <a:gd name="connsiteX10" fmla="*/ 75659 w 96884"/>
              <a:gd name="connsiteY10" fmla="*/ 38032 h 103542"/>
              <a:gd name="connsiteX11" fmla="*/ 56149 w 96884"/>
              <a:gd name="connsiteY11" fmla="*/ 46399 h 103542"/>
              <a:gd name="connsiteX12" fmla="*/ 0 w 96884"/>
              <a:gd name="connsiteY12" fmla="*/ 93844 h 103542"/>
              <a:gd name="connsiteX13" fmla="*/ 8470 w 96884"/>
              <a:gd name="connsiteY13" fmla="*/ 103542 h 103542"/>
              <a:gd name="connsiteX14" fmla="*/ 62050 w 96884"/>
              <a:gd name="connsiteY14" fmla="*/ 58569 h 103542"/>
              <a:gd name="connsiteX15" fmla="*/ 80703 w 96884"/>
              <a:gd name="connsiteY15" fmla="*/ 50868 h 103542"/>
              <a:gd name="connsiteX16" fmla="*/ 88982 w 96884"/>
              <a:gd name="connsiteY16" fmla="*/ 46494 h 103542"/>
              <a:gd name="connsiteX17" fmla="*/ 96596 w 96884"/>
              <a:gd name="connsiteY17" fmla="*/ 33468 h 103542"/>
              <a:gd name="connsiteX18" fmla="*/ 94502 w 96884"/>
              <a:gd name="connsiteY18" fmla="*/ 19967 h 103542"/>
              <a:gd name="connsiteX19" fmla="*/ 92408 w 96884"/>
              <a:gd name="connsiteY19" fmla="*/ 16259 h 103542"/>
              <a:gd name="connsiteX20" fmla="*/ 89172 w 96884"/>
              <a:gd name="connsiteY20" fmla="*/ 6370 h 103542"/>
              <a:gd name="connsiteX21" fmla="*/ 74231 w 96884"/>
              <a:gd name="connsiteY21" fmla="*/ 0 h 103542"/>
              <a:gd name="connsiteX22" fmla="*/ 81559 w 96884"/>
              <a:gd name="connsiteY22" fmla="*/ 26052 h 103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6884" h="103542">
                <a:moveTo>
                  <a:pt x="81559" y="26242"/>
                </a:moveTo>
                <a:cubicBezTo>
                  <a:pt x="81940" y="26908"/>
                  <a:pt x="82320" y="27668"/>
                  <a:pt x="82511" y="28429"/>
                </a:cubicBezTo>
                <a:cubicBezTo>
                  <a:pt x="82511" y="28619"/>
                  <a:pt x="82511" y="28999"/>
                  <a:pt x="82701" y="29190"/>
                </a:cubicBezTo>
                <a:cubicBezTo>
                  <a:pt x="82701" y="29475"/>
                  <a:pt x="82701" y="29760"/>
                  <a:pt x="82701" y="29950"/>
                </a:cubicBezTo>
                <a:cubicBezTo>
                  <a:pt x="82701" y="30711"/>
                  <a:pt x="82606" y="31567"/>
                  <a:pt x="82415" y="32327"/>
                </a:cubicBezTo>
                <a:cubicBezTo>
                  <a:pt x="82320" y="32613"/>
                  <a:pt x="82225" y="32993"/>
                  <a:pt x="82035" y="33278"/>
                </a:cubicBezTo>
                <a:cubicBezTo>
                  <a:pt x="81749" y="33944"/>
                  <a:pt x="81369" y="34514"/>
                  <a:pt x="80893" y="35085"/>
                </a:cubicBezTo>
                <a:lnTo>
                  <a:pt x="80512" y="35465"/>
                </a:lnTo>
                <a:lnTo>
                  <a:pt x="80322" y="35655"/>
                </a:lnTo>
                <a:cubicBezTo>
                  <a:pt x="80322" y="35655"/>
                  <a:pt x="79941" y="35940"/>
                  <a:pt x="79751" y="36131"/>
                </a:cubicBezTo>
                <a:cubicBezTo>
                  <a:pt x="78609" y="36986"/>
                  <a:pt x="77562" y="37176"/>
                  <a:pt x="75659" y="38032"/>
                </a:cubicBezTo>
                <a:cubicBezTo>
                  <a:pt x="69568" y="40504"/>
                  <a:pt x="62050" y="43547"/>
                  <a:pt x="56149" y="46399"/>
                </a:cubicBezTo>
                <a:cubicBezTo>
                  <a:pt x="33785" y="57333"/>
                  <a:pt x="14561" y="73877"/>
                  <a:pt x="0" y="93844"/>
                </a:cubicBezTo>
                <a:lnTo>
                  <a:pt x="8470" y="103542"/>
                </a:lnTo>
                <a:cubicBezTo>
                  <a:pt x="22079" y="84526"/>
                  <a:pt x="40446" y="68838"/>
                  <a:pt x="62050" y="58569"/>
                </a:cubicBezTo>
                <a:cubicBezTo>
                  <a:pt x="67569" y="55907"/>
                  <a:pt x="74897" y="53150"/>
                  <a:pt x="80703" y="50868"/>
                </a:cubicBezTo>
                <a:cubicBezTo>
                  <a:pt x="82986" y="50012"/>
                  <a:pt x="86793" y="48491"/>
                  <a:pt x="88982" y="46494"/>
                </a:cubicBezTo>
                <a:cubicBezTo>
                  <a:pt x="92979" y="43262"/>
                  <a:pt x="95739" y="38508"/>
                  <a:pt x="96596" y="33468"/>
                </a:cubicBezTo>
                <a:cubicBezTo>
                  <a:pt x="97357" y="28904"/>
                  <a:pt x="96596" y="24055"/>
                  <a:pt x="94502" y="19967"/>
                </a:cubicBezTo>
                <a:cubicBezTo>
                  <a:pt x="93836" y="18826"/>
                  <a:pt x="93074" y="17400"/>
                  <a:pt x="92408" y="16259"/>
                </a:cubicBezTo>
                <a:cubicBezTo>
                  <a:pt x="90790" y="13216"/>
                  <a:pt x="89648" y="9888"/>
                  <a:pt x="89172" y="6370"/>
                </a:cubicBezTo>
                <a:lnTo>
                  <a:pt x="74231" y="0"/>
                </a:lnTo>
                <a:cubicBezTo>
                  <a:pt x="73946" y="9128"/>
                  <a:pt x="76515" y="18160"/>
                  <a:pt x="81559" y="26052"/>
                </a:cubicBezTo>
                <a:close/>
              </a:path>
            </a:pathLst>
          </a:custGeom>
          <a:gradFill>
            <a:gsLst>
              <a:gs pos="20000">
                <a:srgbClr val="ED6A56"/>
              </a:gs>
              <a:gs pos="80000">
                <a:srgbClr val="869ACF"/>
              </a:gs>
            </a:gsLst>
            <a:lin ang="17279216" scaled="1"/>
          </a:gradFill>
          <a:ln w="95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2" name="Freeform 171">
            <a:extLst>
              <a:ext uri="{FF2B5EF4-FFF2-40B4-BE49-F238E27FC236}">
                <a16:creationId xmlns:a16="http://schemas.microsoft.com/office/drawing/2014/main" id="{8ABC69CE-BDA6-26A8-D5D8-BAE9078D33E9}"/>
              </a:ext>
            </a:extLst>
          </p:cNvPr>
          <p:cNvSpPr/>
          <p:nvPr/>
        </p:nvSpPr>
        <p:spPr>
          <a:xfrm flipH="1">
            <a:off x="5960480" y="2218528"/>
            <a:ext cx="90064" cy="108041"/>
          </a:xfrm>
          <a:custGeom>
            <a:avLst/>
            <a:gdLst>
              <a:gd name="connsiteX0" fmla="*/ 26552 w 107634"/>
              <a:gd name="connsiteY0" fmla="*/ 60851 h 129118"/>
              <a:gd name="connsiteX1" fmla="*/ 84319 w 107634"/>
              <a:gd name="connsiteY1" fmla="*/ 10839 h 129118"/>
              <a:gd name="connsiteX2" fmla="*/ 103733 w 107634"/>
              <a:gd name="connsiteY2" fmla="*/ 2472 h 129118"/>
              <a:gd name="connsiteX3" fmla="*/ 105161 w 107634"/>
              <a:gd name="connsiteY3" fmla="*/ 1902 h 129118"/>
              <a:gd name="connsiteX4" fmla="*/ 107635 w 107634"/>
              <a:gd name="connsiteY4" fmla="*/ 761 h 129118"/>
              <a:gd name="connsiteX5" fmla="*/ 107159 w 107634"/>
              <a:gd name="connsiteY5" fmla="*/ 0 h 129118"/>
              <a:gd name="connsiteX6" fmla="*/ 103448 w 107634"/>
              <a:gd name="connsiteY6" fmla="*/ 1616 h 129118"/>
              <a:gd name="connsiteX7" fmla="*/ 83938 w 107634"/>
              <a:gd name="connsiteY7" fmla="*/ 9983 h 129118"/>
              <a:gd name="connsiteX8" fmla="*/ 0 w 107634"/>
              <a:gd name="connsiteY8" fmla="*/ 128929 h 129118"/>
              <a:gd name="connsiteX9" fmla="*/ 952 w 107634"/>
              <a:gd name="connsiteY9" fmla="*/ 129119 h 129118"/>
              <a:gd name="connsiteX10" fmla="*/ 26647 w 107634"/>
              <a:gd name="connsiteY10" fmla="*/ 60851 h 12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7634" h="129118">
                <a:moveTo>
                  <a:pt x="26552" y="60851"/>
                </a:moveTo>
                <a:cubicBezTo>
                  <a:pt x="41398" y="39363"/>
                  <a:pt x="61383" y="22059"/>
                  <a:pt x="84319" y="10839"/>
                </a:cubicBezTo>
                <a:cubicBezTo>
                  <a:pt x="90219" y="7892"/>
                  <a:pt x="97738" y="4944"/>
                  <a:pt x="103733" y="2472"/>
                </a:cubicBezTo>
                <a:cubicBezTo>
                  <a:pt x="104304" y="2282"/>
                  <a:pt x="104780" y="2092"/>
                  <a:pt x="105161" y="1902"/>
                </a:cubicBezTo>
                <a:cubicBezTo>
                  <a:pt x="106112" y="1521"/>
                  <a:pt x="106874" y="1236"/>
                  <a:pt x="107635" y="761"/>
                </a:cubicBezTo>
                <a:lnTo>
                  <a:pt x="107159" y="0"/>
                </a:lnTo>
                <a:cubicBezTo>
                  <a:pt x="106112" y="666"/>
                  <a:pt x="105161" y="951"/>
                  <a:pt x="103448" y="1616"/>
                </a:cubicBezTo>
                <a:cubicBezTo>
                  <a:pt x="97357" y="4088"/>
                  <a:pt x="89839" y="7131"/>
                  <a:pt x="83938" y="9983"/>
                </a:cubicBezTo>
                <a:cubicBezTo>
                  <a:pt x="38162" y="32422"/>
                  <a:pt x="5520" y="78251"/>
                  <a:pt x="0" y="128929"/>
                </a:cubicBezTo>
                <a:lnTo>
                  <a:pt x="952" y="129119"/>
                </a:lnTo>
                <a:cubicBezTo>
                  <a:pt x="3521" y="105064"/>
                  <a:pt x="12372" y="81484"/>
                  <a:pt x="26647" y="60851"/>
                </a:cubicBezTo>
                <a:close/>
              </a:path>
            </a:pathLst>
          </a:custGeom>
          <a:gradFill>
            <a:gsLst>
              <a:gs pos="79000">
                <a:srgbClr val="D85144"/>
              </a:gs>
              <a:gs pos="100000">
                <a:srgbClr val="6379A8"/>
              </a:gs>
            </a:gsLst>
            <a:lin ang="17279775" scaled="1"/>
          </a:gradFill>
          <a:ln w="95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3" name="Freeform 172">
            <a:extLst>
              <a:ext uri="{FF2B5EF4-FFF2-40B4-BE49-F238E27FC236}">
                <a16:creationId xmlns:a16="http://schemas.microsoft.com/office/drawing/2014/main" id="{4A620559-884A-24FB-40ED-6889A7B0A567}"/>
              </a:ext>
            </a:extLst>
          </p:cNvPr>
          <p:cNvSpPr/>
          <p:nvPr/>
        </p:nvSpPr>
        <p:spPr>
          <a:xfrm flipH="1">
            <a:off x="5954428" y="2227597"/>
            <a:ext cx="87437" cy="100802"/>
          </a:xfrm>
          <a:custGeom>
            <a:avLst/>
            <a:gdLst>
              <a:gd name="connsiteX0" fmla="*/ 103923 w 104494"/>
              <a:gd name="connsiteY0" fmla="*/ 0 h 120466"/>
              <a:gd name="connsiteX1" fmla="*/ 97833 w 104494"/>
              <a:gd name="connsiteY1" fmla="*/ 2757 h 120466"/>
              <a:gd name="connsiteX2" fmla="*/ 96500 w 104494"/>
              <a:gd name="connsiteY2" fmla="*/ 3233 h 120466"/>
              <a:gd name="connsiteX3" fmla="*/ 79085 w 104494"/>
              <a:gd name="connsiteY3" fmla="*/ 10459 h 120466"/>
              <a:gd name="connsiteX4" fmla="*/ 0 w 104494"/>
              <a:gd name="connsiteY4" fmla="*/ 120276 h 120466"/>
              <a:gd name="connsiteX5" fmla="*/ 952 w 104494"/>
              <a:gd name="connsiteY5" fmla="*/ 120467 h 120466"/>
              <a:gd name="connsiteX6" fmla="*/ 79560 w 104494"/>
              <a:gd name="connsiteY6" fmla="*/ 11314 h 120466"/>
              <a:gd name="connsiteX7" fmla="*/ 98213 w 104494"/>
              <a:gd name="connsiteY7" fmla="*/ 3613 h 120466"/>
              <a:gd name="connsiteX8" fmla="*/ 104494 w 104494"/>
              <a:gd name="connsiteY8" fmla="*/ 761 h 120466"/>
              <a:gd name="connsiteX9" fmla="*/ 104019 w 104494"/>
              <a:gd name="connsiteY9" fmla="*/ 0 h 120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494" h="120466">
                <a:moveTo>
                  <a:pt x="103923" y="0"/>
                </a:moveTo>
                <a:cubicBezTo>
                  <a:pt x="101734" y="1331"/>
                  <a:pt x="99165" y="2377"/>
                  <a:pt x="97833" y="2757"/>
                </a:cubicBezTo>
                <a:lnTo>
                  <a:pt x="96500" y="3233"/>
                </a:lnTo>
                <a:cubicBezTo>
                  <a:pt x="91076" y="5324"/>
                  <a:pt x="84319" y="7987"/>
                  <a:pt x="79085" y="10459"/>
                </a:cubicBezTo>
                <a:cubicBezTo>
                  <a:pt x="35688" y="31091"/>
                  <a:pt x="5615" y="73307"/>
                  <a:pt x="0" y="120276"/>
                </a:cubicBezTo>
                <a:lnTo>
                  <a:pt x="952" y="120467"/>
                </a:lnTo>
                <a:cubicBezTo>
                  <a:pt x="6566" y="73592"/>
                  <a:pt x="36544" y="31757"/>
                  <a:pt x="79560" y="11314"/>
                </a:cubicBezTo>
                <a:cubicBezTo>
                  <a:pt x="85080" y="8652"/>
                  <a:pt x="92408" y="5895"/>
                  <a:pt x="98213" y="3613"/>
                </a:cubicBezTo>
                <a:cubicBezTo>
                  <a:pt x="99926" y="3043"/>
                  <a:pt x="102401" y="1997"/>
                  <a:pt x="104494" y="761"/>
                </a:cubicBezTo>
                <a:lnTo>
                  <a:pt x="104019" y="0"/>
                </a:lnTo>
                <a:close/>
              </a:path>
            </a:pathLst>
          </a:custGeom>
          <a:gradFill>
            <a:gsLst>
              <a:gs pos="79000">
                <a:srgbClr val="D85144"/>
              </a:gs>
              <a:gs pos="100000">
                <a:srgbClr val="6379A8"/>
              </a:gs>
            </a:gsLst>
            <a:lin ang="17280212" scaled="1"/>
          </a:gradFill>
          <a:ln w="95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4" name="Freeform 173">
            <a:extLst>
              <a:ext uri="{FF2B5EF4-FFF2-40B4-BE49-F238E27FC236}">
                <a16:creationId xmlns:a16="http://schemas.microsoft.com/office/drawing/2014/main" id="{99E790DB-F7C7-EEAA-5113-F401BF03002F}"/>
              </a:ext>
            </a:extLst>
          </p:cNvPr>
          <p:cNvSpPr/>
          <p:nvPr/>
        </p:nvSpPr>
        <p:spPr>
          <a:xfrm flipH="1">
            <a:off x="5410055" y="1972051"/>
            <a:ext cx="1597124" cy="1997240"/>
          </a:xfrm>
          <a:custGeom>
            <a:avLst/>
            <a:gdLst>
              <a:gd name="connsiteX0" fmla="*/ 1863674 w 1908688"/>
              <a:gd name="connsiteY0" fmla="*/ 720518 h 2386858"/>
              <a:gd name="connsiteX1" fmla="*/ 1779736 w 1908688"/>
              <a:gd name="connsiteY1" fmla="*/ 789926 h 2386858"/>
              <a:gd name="connsiteX2" fmla="*/ 1698272 w 1908688"/>
              <a:gd name="connsiteY2" fmla="*/ 886528 h 2386858"/>
              <a:gd name="connsiteX3" fmla="*/ 1535154 w 1908688"/>
              <a:gd name="connsiteY3" fmla="*/ 1022303 h 2386858"/>
              <a:gd name="connsiteX4" fmla="*/ 1340155 w 1908688"/>
              <a:gd name="connsiteY4" fmla="*/ 1053964 h 2386858"/>
              <a:gd name="connsiteX5" fmla="*/ 1340060 w 1908688"/>
              <a:gd name="connsiteY5" fmla="*/ 1053964 h 2386858"/>
              <a:gd name="connsiteX6" fmla="*/ 1338823 w 1908688"/>
              <a:gd name="connsiteY6" fmla="*/ 1054345 h 2386858"/>
              <a:gd name="connsiteX7" fmla="*/ 1334445 w 1908688"/>
              <a:gd name="connsiteY7" fmla="*/ 1055485 h 2386858"/>
              <a:gd name="connsiteX8" fmla="*/ 1324643 w 1908688"/>
              <a:gd name="connsiteY8" fmla="*/ 1057672 h 2386858"/>
              <a:gd name="connsiteX9" fmla="*/ 1323310 w 1908688"/>
              <a:gd name="connsiteY9" fmla="*/ 1057958 h 2386858"/>
              <a:gd name="connsiteX10" fmla="*/ 1314936 w 1908688"/>
              <a:gd name="connsiteY10" fmla="*/ 1059194 h 2386858"/>
              <a:gd name="connsiteX11" fmla="*/ 1304658 w 1908688"/>
              <a:gd name="connsiteY11" fmla="*/ 1060810 h 2386858"/>
              <a:gd name="connsiteX12" fmla="*/ 1136306 w 1908688"/>
              <a:gd name="connsiteY12" fmla="*/ 1147238 h 2386858"/>
              <a:gd name="connsiteX13" fmla="*/ 1053890 w 1908688"/>
              <a:gd name="connsiteY13" fmla="*/ 1302884 h 2386858"/>
              <a:gd name="connsiteX14" fmla="*/ 1050464 w 1908688"/>
              <a:gd name="connsiteY14" fmla="*/ 1408423 h 2386858"/>
              <a:gd name="connsiteX15" fmla="*/ 1050464 w 1908688"/>
              <a:gd name="connsiteY15" fmla="*/ 1408709 h 2386858"/>
              <a:gd name="connsiteX16" fmla="*/ 1056840 w 1908688"/>
              <a:gd name="connsiteY16" fmla="*/ 1427059 h 2386858"/>
              <a:gd name="connsiteX17" fmla="*/ 1059029 w 1908688"/>
              <a:gd name="connsiteY17" fmla="*/ 1438469 h 2386858"/>
              <a:gd name="connsiteX18" fmla="*/ 1059219 w 1908688"/>
              <a:gd name="connsiteY18" fmla="*/ 1439895 h 2386858"/>
              <a:gd name="connsiteX19" fmla="*/ 1059410 w 1908688"/>
              <a:gd name="connsiteY19" fmla="*/ 1441131 h 2386858"/>
              <a:gd name="connsiteX20" fmla="*/ 1059600 w 1908688"/>
              <a:gd name="connsiteY20" fmla="*/ 1442177 h 2386858"/>
              <a:gd name="connsiteX21" fmla="*/ 1059695 w 1908688"/>
              <a:gd name="connsiteY21" fmla="*/ 1443033 h 2386858"/>
              <a:gd name="connsiteX22" fmla="*/ 1059886 w 1908688"/>
              <a:gd name="connsiteY22" fmla="*/ 1444364 h 2386858"/>
              <a:gd name="connsiteX23" fmla="*/ 1066167 w 1908688"/>
              <a:gd name="connsiteY23" fmla="*/ 1464901 h 2386858"/>
              <a:gd name="connsiteX24" fmla="*/ 1092719 w 1908688"/>
              <a:gd name="connsiteY24" fmla="*/ 1497894 h 2386858"/>
              <a:gd name="connsiteX25" fmla="*/ 1130976 w 1908688"/>
              <a:gd name="connsiteY25" fmla="*/ 1513962 h 2386858"/>
              <a:gd name="connsiteX26" fmla="*/ 1159051 w 1908688"/>
              <a:gd name="connsiteY26" fmla="*/ 1513677 h 2386858"/>
              <a:gd name="connsiteX27" fmla="*/ 1186078 w 1908688"/>
              <a:gd name="connsiteY27" fmla="*/ 1503504 h 2386858"/>
              <a:gd name="connsiteX28" fmla="*/ 1192550 w 1908688"/>
              <a:gd name="connsiteY28" fmla="*/ 1499510 h 2386858"/>
              <a:gd name="connsiteX29" fmla="*/ 1221766 w 1908688"/>
              <a:gd name="connsiteY29" fmla="*/ 1485533 h 2386858"/>
              <a:gd name="connsiteX30" fmla="*/ 1302945 w 1908688"/>
              <a:gd name="connsiteY30" fmla="*/ 1477832 h 2386858"/>
              <a:gd name="connsiteX31" fmla="*/ 1353193 w 1908688"/>
              <a:gd name="connsiteY31" fmla="*/ 1494376 h 2386858"/>
              <a:gd name="connsiteX32" fmla="*/ 1414767 w 1908688"/>
              <a:gd name="connsiteY32" fmla="*/ 1548952 h 2386858"/>
              <a:gd name="connsiteX33" fmla="*/ 1442366 w 1908688"/>
              <a:gd name="connsiteY33" fmla="*/ 1626442 h 2386858"/>
              <a:gd name="connsiteX34" fmla="*/ 1435989 w 1908688"/>
              <a:gd name="connsiteY34" fmla="*/ 1842179 h 2386858"/>
              <a:gd name="connsiteX35" fmla="*/ 1431707 w 1908688"/>
              <a:gd name="connsiteY35" fmla="*/ 1874792 h 2386858"/>
              <a:gd name="connsiteX36" fmla="*/ 1430279 w 1908688"/>
              <a:gd name="connsiteY36" fmla="*/ 1885156 h 2386858"/>
              <a:gd name="connsiteX37" fmla="*/ 1443698 w 1908688"/>
              <a:gd name="connsiteY37" fmla="*/ 2256539 h 2386858"/>
              <a:gd name="connsiteX38" fmla="*/ 1465016 w 1908688"/>
              <a:gd name="connsiteY38" fmla="*/ 2344868 h 2386858"/>
              <a:gd name="connsiteX39" fmla="*/ 1442937 w 1908688"/>
              <a:gd name="connsiteY39" fmla="*/ 2385087 h 2386858"/>
              <a:gd name="connsiteX40" fmla="*/ 1427424 w 1908688"/>
              <a:gd name="connsiteY40" fmla="*/ 2386323 h 2386858"/>
              <a:gd name="connsiteX41" fmla="*/ 1410104 w 1908688"/>
              <a:gd name="connsiteY41" fmla="*/ 2377956 h 2386858"/>
              <a:gd name="connsiteX42" fmla="*/ 1400111 w 1908688"/>
              <a:gd name="connsiteY42" fmla="*/ 2360842 h 2386858"/>
              <a:gd name="connsiteX43" fmla="*/ 1374701 w 1908688"/>
              <a:gd name="connsiteY43" fmla="*/ 2238759 h 2386858"/>
              <a:gd name="connsiteX44" fmla="*/ 1360236 w 1908688"/>
              <a:gd name="connsiteY44" fmla="*/ 2050975 h 2386858"/>
              <a:gd name="connsiteX45" fmla="*/ 1377271 w 1908688"/>
              <a:gd name="connsiteY45" fmla="*/ 1855586 h 2386858"/>
              <a:gd name="connsiteX46" fmla="*/ 1381744 w 1908688"/>
              <a:gd name="connsiteY46" fmla="*/ 1824589 h 2386858"/>
              <a:gd name="connsiteX47" fmla="*/ 1390975 w 1908688"/>
              <a:gd name="connsiteY47" fmla="*/ 1723519 h 2386858"/>
              <a:gd name="connsiteX48" fmla="*/ 1391641 w 1908688"/>
              <a:gd name="connsiteY48" fmla="*/ 1648406 h 2386858"/>
              <a:gd name="connsiteX49" fmla="*/ 1391356 w 1908688"/>
              <a:gd name="connsiteY49" fmla="*/ 1639849 h 2386858"/>
              <a:gd name="connsiteX50" fmla="*/ 1391070 w 1908688"/>
              <a:gd name="connsiteY50" fmla="*/ 1634239 h 2386858"/>
              <a:gd name="connsiteX51" fmla="*/ 1391070 w 1908688"/>
              <a:gd name="connsiteY51" fmla="*/ 1633573 h 2386858"/>
              <a:gd name="connsiteX52" fmla="*/ 1391070 w 1908688"/>
              <a:gd name="connsiteY52" fmla="*/ 1633003 h 2386858"/>
              <a:gd name="connsiteX53" fmla="*/ 1390880 w 1908688"/>
              <a:gd name="connsiteY53" fmla="*/ 1630816 h 2386858"/>
              <a:gd name="connsiteX54" fmla="*/ 1383266 w 1908688"/>
              <a:gd name="connsiteY54" fmla="*/ 1596872 h 2386858"/>
              <a:gd name="connsiteX55" fmla="*/ 1292191 w 1908688"/>
              <a:gd name="connsiteY55" fmla="*/ 1524421 h 2386858"/>
              <a:gd name="connsiteX56" fmla="*/ 1237184 w 1908688"/>
              <a:gd name="connsiteY56" fmla="*/ 1529080 h 2386858"/>
              <a:gd name="connsiteX57" fmla="*/ 1215771 w 1908688"/>
              <a:gd name="connsiteY57" fmla="*/ 1538778 h 2386858"/>
              <a:gd name="connsiteX58" fmla="*/ 1212535 w 1908688"/>
              <a:gd name="connsiteY58" fmla="*/ 1540680 h 2386858"/>
              <a:gd name="connsiteX59" fmla="*/ 1208538 w 1908688"/>
              <a:gd name="connsiteY59" fmla="*/ 1542962 h 2386858"/>
              <a:gd name="connsiteX60" fmla="*/ 1187982 w 1908688"/>
              <a:gd name="connsiteY60" fmla="*/ 1552185 h 2386858"/>
              <a:gd name="connsiteX61" fmla="*/ 1126598 w 1908688"/>
              <a:gd name="connsiteY61" fmla="*/ 1557794 h 2386858"/>
              <a:gd name="connsiteX62" fmla="*/ 1067689 w 1908688"/>
              <a:gd name="connsiteY62" fmla="*/ 1532693 h 2386858"/>
              <a:gd name="connsiteX63" fmla="*/ 1027814 w 1908688"/>
              <a:gd name="connsiteY63" fmla="*/ 1481540 h 2386858"/>
              <a:gd name="connsiteX64" fmla="*/ 1018773 w 1908688"/>
              <a:gd name="connsiteY64" fmla="*/ 1447882 h 2386858"/>
              <a:gd name="connsiteX65" fmla="*/ 1018392 w 1908688"/>
              <a:gd name="connsiteY65" fmla="*/ 1445124 h 2386858"/>
              <a:gd name="connsiteX66" fmla="*/ 1018202 w 1908688"/>
              <a:gd name="connsiteY66" fmla="*/ 1443698 h 2386858"/>
              <a:gd name="connsiteX67" fmla="*/ 964527 w 1908688"/>
              <a:gd name="connsiteY67" fmla="*/ 1387506 h 2386858"/>
              <a:gd name="connsiteX68" fmla="*/ 959103 w 1908688"/>
              <a:gd name="connsiteY68" fmla="*/ 1386840 h 2386858"/>
              <a:gd name="connsiteX69" fmla="*/ 949205 w 1908688"/>
              <a:gd name="connsiteY69" fmla="*/ 1385794 h 2386858"/>
              <a:gd name="connsiteX70" fmla="*/ 864220 w 1908688"/>
              <a:gd name="connsiteY70" fmla="*/ 1303645 h 2386858"/>
              <a:gd name="connsiteX71" fmla="*/ 861365 w 1908688"/>
              <a:gd name="connsiteY71" fmla="*/ 1287006 h 2386858"/>
              <a:gd name="connsiteX72" fmla="*/ 859652 w 1908688"/>
              <a:gd name="connsiteY72" fmla="*/ 1277118 h 2386858"/>
              <a:gd name="connsiteX73" fmla="*/ 859176 w 1908688"/>
              <a:gd name="connsiteY73" fmla="*/ 1274455 h 2386858"/>
              <a:gd name="connsiteX74" fmla="*/ 859176 w 1908688"/>
              <a:gd name="connsiteY74" fmla="*/ 1274455 h 2386858"/>
              <a:gd name="connsiteX75" fmla="*/ 858701 w 1908688"/>
              <a:gd name="connsiteY75" fmla="*/ 1272268 h 2386858"/>
              <a:gd name="connsiteX76" fmla="*/ 858510 w 1908688"/>
              <a:gd name="connsiteY76" fmla="*/ 1271413 h 2386858"/>
              <a:gd name="connsiteX77" fmla="*/ 858510 w 1908688"/>
              <a:gd name="connsiteY77" fmla="*/ 1271413 h 2386858"/>
              <a:gd name="connsiteX78" fmla="*/ 836431 w 1908688"/>
              <a:gd name="connsiteY78" fmla="*/ 1245171 h 2386858"/>
              <a:gd name="connsiteX79" fmla="*/ 836051 w 1908688"/>
              <a:gd name="connsiteY79" fmla="*/ 1244980 h 2386858"/>
              <a:gd name="connsiteX80" fmla="*/ 836051 w 1908688"/>
              <a:gd name="connsiteY80" fmla="*/ 1244980 h 2386858"/>
              <a:gd name="connsiteX81" fmla="*/ 835765 w 1908688"/>
              <a:gd name="connsiteY81" fmla="*/ 1244885 h 2386858"/>
              <a:gd name="connsiteX82" fmla="*/ 835575 w 1908688"/>
              <a:gd name="connsiteY82" fmla="*/ 1244885 h 2386858"/>
              <a:gd name="connsiteX83" fmla="*/ 834718 w 1908688"/>
              <a:gd name="connsiteY83" fmla="*/ 1244600 h 2386858"/>
              <a:gd name="connsiteX84" fmla="*/ 831197 w 1908688"/>
              <a:gd name="connsiteY84" fmla="*/ 1243459 h 2386858"/>
              <a:gd name="connsiteX85" fmla="*/ 830341 w 1908688"/>
              <a:gd name="connsiteY85" fmla="*/ 1243174 h 2386858"/>
              <a:gd name="connsiteX86" fmla="*/ 830341 w 1908688"/>
              <a:gd name="connsiteY86" fmla="*/ 1243174 h 2386858"/>
              <a:gd name="connsiteX87" fmla="*/ 828913 w 1908688"/>
              <a:gd name="connsiteY87" fmla="*/ 1242889 h 2386858"/>
              <a:gd name="connsiteX88" fmla="*/ 827295 w 1908688"/>
              <a:gd name="connsiteY88" fmla="*/ 1242508 h 2386858"/>
              <a:gd name="connsiteX89" fmla="*/ 827295 w 1908688"/>
              <a:gd name="connsiteY89" fmla="*/ 1242508 h 2386858"/>
              <a:gd name="connsiteX90" fmla="*/ 827200 w 1908688"/>
              <a:gd name="connsiteY90" fmla="*/ 1242508 h 2386858"/>
              <a:gd name="connsiteX91" fmla="*/ 788181 w 1908688"/>
              <a:gd name="connsiteY91" fmla="*/ 1222827 h 2386858"/>
              <a:gd name="connsiteX92" fmla="*/ 787800 w 1908688"/>
              <a:gd name="connsiteY92" fmla="*/ 1222636 h 2386858"/>
              <a:gd name="connsiteX93" fmla="*/ 740978 w 1908688"/>
              <a:gd name="connsiteY93" fmla="*/ 1212748 h 2386858"/>
              <a:gd name="connsiteX94" fmla="*/ 683687 w 1908688"/>
              <a:gd name="connsiteY94" fmla="*/ 1207139 h 2386858"/>
              <a:gd name="connsiteX95" fmla="*/ 668174 w 1908688"/>
              <a:gd name="connsiteY95" fmla="*/ 1206568 h 2386858"/>
              <a:gd name="connsiteX96" fmla="*/ 635722 w 1908688"/>
              <a:gd name="connsiteY96" fmla="*/ 1203145 h 2386858"/>
              <a:gd name="connsiteX97" fmla="*/ 601176 w 1908688"/>
              <a:gd name="connsiteY97" fmla="*/ 1195634 h 2386858"/>
              <a:gd name="connsiteX98" fmla="*/ 524280 w 1908688"/>
              <a:gd name="connsiteY98" fmla="*/ 1163021 h 2386858"/>
              <a:gd name="connsiteX99" fmla="*/ 458519 w 1908688"/>
              <a:gd name="connsiteY99" fmla="*/ 1111583 h 2386858"/>
              <a:gd name="connsiteX100" fmla="*/ 454903 w 1908688"/>
              <a:gd name="connsiteY100" fmla="*/ 1107875 h 2386858"/>
              <a:gd name="connsiteX101" fmla="*/ 452999 w 1908688"/>
              <a:gd name="connsiteY101" fmla="*/ 1105878 h 2386858"/>
              <a:gd name="connsiteX102" fmla="*/ 452714 w 1908688"/>
              <a:gd name="connsiteY102" fmla="*/ 1105498 h 2386858"/>
              <a:gd name="connsiteX103" fmla="*/ 452428 w 1908688"/>
              <a:gd name="connsiteY103" fmla="*/ 1105213 h 2386858"/>
              <a:gd name="connsiteX104" fmla="*/ 452428 w 1908688"/>
              <a:gd name="connsiteY104" fmla="*/ 1105213 h 2386858"/>
              <a:gd name="connsiteX105" fmla="*/ 452428 w 1908688"/>
              <a:gd name="connsiteY105" fmla="*/ 1105213 h 2386858"/>
              <a:gd name="connsiteX106" fmla="*/ 452238 w 1908688"/>
              <a:gd name="connsiteY106" fmla="*/ 1105022 h 2386858"/>
              <a:gd name="connsiteX107" fmla="*/ 365921 w 1908688"/>
              <a:gd name="connsiteY107" fmla="*/ 1058813 h 2386858"/>
              <a:gd name="connsiteX108" fmla="*/ 364303 w 1908688"/>
              <a:gd name="connsiteY108" fmla="*/ 1058528 h 2386858"/>
              <a:gd name="connsiteX109" fmla="*/ 336514 w 1908688"/>
              <a:gd name="connsiteY109" fmla="*/ 1056531 h 2386858"/>
              <a:gd name="connsiteX110" fmla="*/ 322144 w 1908688"/>
              <a:gd name="connsiteY110" fmla="*/ 1056151 h 2386858"/>
              <a:gd name="connsiteX111" fmla="*/ 309581 w 1908688"/>
              <a:gd name="connsiteY111" fmla="*/ 1055866 h 2386858"/>
              <a:gd name="connsiteX112" fmla="*/ 293879 w 1908688"/>
              <a:gd name="connsiteY112" fmla="*/ 1055200 h 2386858"/>
              <a:gd name="connsiteX113" fmla="*/ 286170 w 1908688"/>
              <a:gd name="connsiteY113" fmla="*/ 1054535 h 2386858"/>
              <a:gd name="connsiteX114" fmla="*/ 282078 w 1908688"/>
              <a:gd name="connsiteY114" fmla="*/ 1054154 h 2386858"/>
              <a:gd name="connsiteX115" fmla="*/ 264091 w 1908688"/>
              <a:gd name="connsiteY115" fmla="*/ 1051777 h 2386858"/>
              <a:gd name="connsiteX116" fmla="*/ 243249 w 1908688"/>
              <a:gd name="connsiteY116" fmla="*/ 1047879 h 2386858"/>
              <a:gd name="connsiteX117" fmla="*/ 93074 w 1908688"/>
              <a:gd name="connsiteY117" fmla="*/ 969723 h 2386858"/>
              <a:gd name="connsiteX118" fmla="*/ 11801 w 1908688"/>
              <a:gd name="connsiteY118" fmla="*/ 853345 h 2386858"/>
              <a:gd name="connsiteX119" fmla="*/ 13038 w 1908688"/>
              <a:gd name="connsiteY119" fmla="*/ 856007 h 2386858"/>
              <a:gd name="connsiteX120" fmla="*/ 18558 w 1908688"/>
              <a:gd name="connsiteY120" fmla="*/ 866751 h 2386858"/>
              <a:gd name="connsiteX121" fmla="*/ 20080 w 1908688"/>
              <a:gd name="connsiteY121" fmla="*/ 869604 h 2386858"/>
              <a:gd name="connsiteX122" fmla="*/ 20080 w 1908688"/>
              <a:gd name="connsiteY122" fmla="*/ 869604 h 2386858"/>
              <a:gd name="connsiteX123" fmla="*/ 23221 w 1908688"/>
              <a:gd name="connsiteY123" fmla="*/ 875023 h 2386858"/>
              <a:gd name="connsiteX124" fmla="*/ 25791 w 1908688"/>
              <a:gd name="connsiteY124" fmla="*/ 879587 h 2386858"/>
              <a:gd name="connsiteX125" fmla="*/ 25791 w 1908688"/>
              <a:gd name="connsiteY125" fmla="*/ 879587 h 2386858"/>
              <a:gd name="connsiteX126" fmla="*/ 33975 w 1908688"/>
              <a:gd name="connsiteY126" fmla="*/ 892518 h 2386858"/>
              <a:gd name="connsiteX127" fmla="*/ 35973 w 1908688"/>
              <a:gd name="connsiteY127" fmla="*/ 895465 h 2386858"/>
              <a:gd name="connsiteX128" fmla="*/ 40446 w 1908688"/>
              <a:gd name="connsiteY128" fmla="*/ 901931 h 2386858"/>
              <a:gd name="connsiteX129" fmla="*/ 43301 w 1908688"/>
              <a:gd name="connsiteY129" fmla="*/ 905829 h 2386858"/>
              <a:gd name="connsiteX130" fmla="*/ 47298 w 1908688"/>
              <a:gd name="connsiteY130" fmla="*/ 911154 h 2386858"/>
              <a:gd name="connsiteX131" fmla="*/ 51200 w 1908688"/>
              <a:gd name="connsiteY131" fmla="*/ 916003 h 2386858"/>
              <a:gd name="connsiteX132" fmla="*/ 54436 w 1908688"/>
              <a:gd name="connsiteY132" fmla="*/ 920091 h 2386858"/>
              <a:gd name="connsiteX133" fmla="*/ 54436 w 1908688"/>
              <a:gd name="connsiteY133" fmla="*/ 920091 h 2386858"/>
              <a:gd name="connsiteX134" fmla="*/ 59385 w 1908688"/>
              <a:gd name="connsiteY134" fmla="*/ 925891 h 2386858"/>
              <a:gd name="connsiteX135" fmla="*/ 61859 w 1908688"/>
              <a:gd name="connsiteY135" fmla="*/ 928839 h 2386858"/>
              <a:gd name="connsiteX136" fmla="*/ 69568 w 1908688"/>
              <a:gd name="connsiteY136" fmla="*/ 937206 h 2386858"/>
              <a:gd name="connsiteX137" fmla="*/ 75468 w 1908688"/>
              <a:gd name="connsiteY137" fmla="*/ 943196 h 2386858"/>
              <a:gd name="connsiteX138" fmla="*/ 78989 w 1908688"/>
              <a:gd name="connsiteY138" fmla="*/ 946714 h 2386858"/>
              <a:gd name="connsiteX139" fmla="*/ 78989 w 1908688"/>
              <a:gd name="connsiteY139" fmla="*/ 946714 h 2386858"/>
              <a:gd name="connsiteX140" fmla="*/ 80417 w 1908688"/>
              <a:gd name="connsiteY140" fmla="*/ 948045 h 2386858"/>
              <a:gd name="connsiteX141" fmla="*/ 85937 w 1908688"/>
              <a:gd name="connsiteY141" fmla="*/ 953274 h 2386858"/>
              <a:gd name="connsiteX142" fmla="*/ 94882 w 1908688"/>
              <a:gd name="connsiteY142" fmla="*/ 961166 h 2386858"/>
              <a:gd name="connsiteX143" fmla="*/ 97357 w 1908688"/>
              <a:gd name="connsiteY143" fmla="*/ 963258 h 2386858"/>
              <a:gd name="connsiteX144" fmla="*/ 97357 w 1908688"/>
              <a:gd name="connsiteY144" fmla="*/ 963258 h 2386858"/>
              <a:gd name="connsiteX145" fmla="*/ 101925 w 1908688"/>
              <a:gd name="connsiteY145" fmla="*/ 966966 h 2386858"/>
              <a:gd name="connsiteX146" fmla="*/ 106207 w 1908688"/>
              <a:gd name="connsiteY146" fmla="*/ 970389 h 2386858"/>
              <a:gd name="connsiteX147" fmla="*/ 110300 w 1908688"/>
              <a:gd name="connsiteY147" fmla="*/ 973431 h 2386858"/>
              <a:gd name="connsiteX148" fmla="*/ 115248 w 1908688"/>
              <a:gd name="connsiteY148" fmla="*/ 977139 h 2386858"/>
              <a:gd name="connsiteX149" fmla="*/ 115248 w 1908688"/>
              <a:gd name="connsiteY149" fmla="*/ 977139 h 2386858"/>
              <a:gd name="connsiteX150" fmla="*/ 137423 w 1908688"/>
              <a:gd name="connsiteY150" fmla="*/ 991782 h 2386858"/>
              <a:gd name="connsiteX151" fmla="*/ 142752 w 1908688"/>
              <a:gd name="connsiteY151" fmla="*/ 994919 h 2386858"/>
              <a:gd name="connsiteX152" fmla="*/ 145512 w 1908688"/>
              <a:gd name="connsiteY152" fmla="*/ 996536 h 2386858"/>
              <a:gd name="connsiteX153" fmla="*/ 145512 w 1908688"/>
              <a:gd name="connsiteY153" fmla="*/ 996536 h 2386858"/>
              <a:gd name="connsiteX154" fmla="*/ 149223 w 1908688"/>
              <a:gd name="connsiteY154" fmla="*/ 998532 h 2386858"/>
              <a:gd name="connsiteX155" fmla="*/ 160548 w 1908688"/>
              <a:gd name="connsiteY155" fmla="*/ 1004427 h 2386858"/>
              <a:gd name="connsiteX156" fmla="*/ 177679 w 1908688"/>
              <a:gd name="connsiteY156" fmla="*/ 1012414 h 2386858"/>
              <a:gd name="connsiteX157" fmla="*/ 177679 w 1908688"/>
              <a:gd name="connsiteY157" fmla="*/ 1012414 h 2386858"/>
              <a:gd name="connsiteX158" fmla="*/ 179296 w 1908688"/>
              <a:gd name="connsiteY158" fmla="*/ 1013080 h 2386858"/>
              <a:gd name="connsiteX159" fmla="*/ 195285 w 1908688"/>
              <a:gd name="connsiteY159" fmla="*/ 1019260 h 2386858"/>
              <a:gd name="connsiteX160" fmla="*/ 208323 w 1908688"/>
              <a:gd name="connsiteY160" fmla="*/ 1023634 h 2386858"/>
              <a:gd name="connsiteX161" fmla="*/ 211368 w 1908688"/>
              <a:gd name="connsiteY161" fmla="*/ 1024584 h 2386858"/>
              <a:gd name="connsiteX162" fmla="*/ 211368 w 1908688"/>
              <a:gd name="connsiteY162" fmla="*/ 1024584 h 2386858"/>
              <a:gd name="connsiteX163" fmla="*/ 216983 w 1908688"/>
              <a:gd name="connsiteY163" fmla="*/ 1026201 h 2386858"/>
              <a:gd name="connsiteX164" fmla="*/ 220409 w 1908688"/>
              <a:gd name="connsiteY164" fmla="*/ 1027152 h 2386858"/>
              <a:gd name="connsiteX165" fmla="*/ 230497 w 1908688"/>
              <a:gd name="connsiteY165" fmla="*/ 1029719 h 2386858"/>
              <a:gd name="connsiteX166" fmla="*/ 235065 w 1908688"/>
              <a:gd name="connsiteY166" fmla="*/ 1030860 h 2386858"/>
              <a:gd name="connsiteX167" fmla="*/ 235065 w 1908688"/>
              <a:gd name="connsiteY167" fmla="*/ 1030860 h 2386858"/>
              <a:gd name="connsiteX168" fmla="*/ 243059 w 1908688"/>
              <a:gd name="connsiteY168" fmla="*/ 1032476 h 2386858"/>
              <a:gd name="connsiteX169" fmla="*/ 246104 w 1908688"/>
              <a:gd name="connsiteY169" fmla="*/ 1033142 h 2386858"/>
              <a:gd name="connsiteX170" fmla="*/ 246104 w 1908688"/>
              <a:gd name="connsiteY170" fmla="*/ 1033142 h 2386858"/>
              <a:gd name="connsiteX171" fmla="*/ 254765 w 1908688"/>
              <a:gd name="connsiteY171" fmla="*/ 1034568 h 2386858"/>
              <a:gd name="connsiteX172" fmla="*/ 275797 w 1908688"/>
              <a:gd name="connsiteY172" fmla="*/ 1037135 h 2386858"/>
              <a:gd name="connsiteX173" fmla="*/ 293879 w 1908688"/>
              <a:gd name="connsiteY173" fmla="*/ 1038276 h 2386858"/>
              <a:gd name="connsiteX174" fmla="*/ 294545 w 1908688"/>
              <a:gd name="connsiteY174" fmla="*/ 1038276 h 2386858"/>
              <a:gd name="connsiteX175" fmla="*/ 326045 w 1908688"/>
              <a:gd name="connsiteY175" fmla="*/ 1038371 h 2386858"/>
              <a:gd name="connsiteX176" fmla="*/ 336514 w 1908688"/>
              <a:gd name="connsiteY176" fmla="*/ 1038371 h 2386858"/>
              <a:gd name="connsiteX177" fmla="*/ 339083 w 1908688"/>
              <a:gd name="connsiteY177" fmla="*/ 1038371 h 2386858"/>
              <a:gd name="connsiteX178" fmla="*/ 348220 w 1908688"/>
              <a:gd name="connsiteY178" fmla="*/ 1038371 h 2386858"/>
              <a:gd name="connsiteX179" fmla="*/ 348220 w 1908688"/>
              <a:gd name="connsiteY179" fmla="*/ 1038371 h 2386858"/>
              <a:gd name="connsiteX180" fmla="*/ 372202 w 1908688"/>
              <a:gd name="connsiteY180" fmla="*/ 1040368 h 2386858"/>
              <a:gd name="connsiteX181" fmla="*/ 415598 w 1908688"/>
              <a:gd name="connsiteY181" fmla="*/ 1053394 h 2386858"/>
              <a:gd name="connsiteX182" fmla="*/ 415884 w 1908688"/>
              <a:gd name="connsiteY182" fmla="*/ 1053394 h 2386858"/>
              <a:gd name="connsiteX183" fmla="*/ 416741 w 1908688"/>
              <a:gd name="connsiteY183" fmla="*/ 1053108 h 2386858"/>
              <a:gd name="connsiteX184" fmla="*/ 416931 w 1908688"/>
              <a:gd name="connsiteY184" fmla="*/ 1052063 h 2386858"/>
              <a:gd name="connsiteX185" fmla="*/ 390665 w 1908688"/>
              <a:gd name="connsiteY185" fmla="*/ 958218 h 2386858"/>
              <a:gd name="connsiteX186" fmla="*/ 389522 w 1908688"/>
              <a:gd name="connsiteY186" fmla="*/ 948330 h 2386858"/>
              <a:gd name="connsiteX187" fmla="*/ 389047 w 1908688"/>
              <a:gd name="connsiteY187" fmla="*/ 943671 h 2386858"/>
              <a:gd name="connsiteX188" fmla="*/ 307964 w 1908688"/>
              <a:gd name="connsiteY188" fmla="*/ 831286 h 2386858"/>
              <a:gd name="connsiteX189" fmla="*/ 303491 w 1908688"/>
              <a:gd name="connsiteY189" fmla="*/ 829004 h 2386858"/>
              <a:gd name="connsiteX190" fmla="*/ 255431 w 1908688"/>
              <a:gd name="connsiteY190" fmla="*/ 785933 h 2386858"/>
              <a:gd name="connsiteX191" fmla="*/ 235160 w 1908688"/>
              <a:gd name="connsiteY191" fmla="*/ 740770 h 2386858"/>
              <a:gd name="connsiteX192" fmla="*/ 233637 w 1908688"/>
              <a:gd name="connsiteY192" fmla="*/ 733544 h 2386858"/>
              <a:gd name="connsiteX193" fmla="*/ 216602 w 1908688"/>
              <a:gd name="connsiteY193" fmla="*/ 697604 h 2386858"/>
              <a:gd name="connsiteX194" fmla="*/ 194143 w 1908688"/>
              <a:gd name="connsiteY194" fmla="*/ 679824 h 2386858"/>
              <a:gd name="connsiteX195" fmla="*/ 151317 w 1908688"/>
              <a:gd name="connsiteY195" fmla="*/ 647782 h 2386858"/>
              <a:gd name="connsiteX196" fmla="*/ 150080 w 1908688"/>
              <a:gd name="connsiteY196" fmla="*/ 646545 h 2386858"/>
              <a:gd name="connsiteX197" fmla="*/ 186720 w 1908688"/>
              <a:gd name="connsiteY197" fmla="*/ 673263 h 2386858"/>
              <a:gd name="connsiteX198" fmla="*/ 193667 w 1908688"/>
              <a:gd name="connsiteY198" fmla="*/ 677066 h 2386858"/>
              <a:gd name="connsiteX199" fmla="*/ 199567 w 1908688"/>
              <a:gd name="connsiteY199" fmla="*/ 680299 h 2386858"/>
              <a:gd name="connsiteX200" fmla="*/ 230687 w 1908688"/>
              <a:gd name="connsiteY200" fmla="*/ 711580 h 2386858"/>
              <a:gd name="connsiteX201" fmla="*/ 238491 w 1908688"/>
              <a:gd name="connsiteY201" fmla="*/ 732593 h 2386858"/>
              <a:gd name="connsiteX202" fmla="*/ 240204 w 1908688"/>
              <a:gd name="connsiteY202" fmla="*/ 739534 h 2386858"/>
              <a:gd name="connsiteX203" fmla="*/ 273513 w 1908688"/>
              <a:gd name="connsiteY203" fmla="*/ 796202 h 2386858"/>
              <a:gd name="connsiteX204" fmla="*/ 309962 w 1908688"/>
              <a:gd name="connsiteY204" fmla="*/ 821778 h 2386858"/>
              <a:gd name="connsiteX205" fmla="*/ 309962 w 1908688"/>
              <a:gd name="connsiteY205" fmla="*/ 821778 h 2386858"/>
              <a:gd name="connsiteX206" fmla="*/ 371155 w 1908688"/>
              <a:gd name="connsiteY206" fmla="*/ 867417 h 2386858"/>
              <a:gd name="connsiteX207" fmla="*/ 403227 w 1908688"/>
              <a:gd name="connsiteY207" fmla="*/ 936635 h 2386858"/>
              <a:gd name="connsiteX208" fmla="*/ 404178 w 1908688"/>
              <a:gd name="connsiteY208" fmla="*/ 942435 h 2386858"/>
              <a:gd name="connsiteX209" fmla="*/ 404464 w 1908688"/>
              <a:gd name="connsiteY209" fmla="*/ 944147 h 2386858"/>
              <a:gd name="connsiteX210" fmla="*/ 427114 w 1908688"/>
              <a:gd name="connsiteY210" fmla="*/ 1028578 h 2386858"/>
              <a:gd name="connsiteX211" fmla="*/ 467655 w 1908688"/>
              <a:gd name="connsiteY211" fmla="*/ 1089524 h 2386858"/>
              <a:gd name="connsiteX212" fmla="*/ 467846 w 1908688"/>
              <a:gd name="connsiteY212" fmla="*/ 1089809 h 2386858"/>
              <a:gd name="connsiteX213" fmla="*/ 579383 w 1908688"/>
              <a:gd name="connsiteY213" fmla="*/ 1162736 h 2386858"/>
              <a:gd name="connsiteX214" fmla="*/ 638577 w 1908688"/>
              <a:gd name="connsiteY214" fmla="*/ 1178329 h 2386858"/>
              <a:gd name="connsiteX215" fmla="*/ 680737 w 1908688"/>
              <a:gd name="connsiteY215" fmla="*/ 1182132 h 2386858"/>
              <a:gd name="connsiteX216" fmla="*/ 739645 w 1908688"/>
              <a:gd name="connsiteY216" fmla="*/ 1187837 h 2386858"/>
              <a:gd name="connsiteX217" fmla="*/ 768101 w 1908688"/>
              <a:gd name="connsiteY217" fmla="*/ 1193257 h 2386858"/>
              <a:gd name="connsiteX218" fmla="*/ 768101 w 1908688"/>
              <a:gd name="connsiteY218" fmla="*/ 1193257 h 2386858"/>
              <a:gd name="connsiteX219" fmla="*/ 768957 w 1908688"/>
              <a:gd name="connsiteY219" fmla="*/ 1192972 h 2386858"/>
              <a:gd name="connsiteX220" fmla="*/ 769147 w 1908688"/>
              <a:gd name="connsiteY220" fmla="*/ 1192021 h 2386858"/>
              <a:gd name="connsiteX221" fmla="*/ 768576 w 1908688"/>
              <a:gd name="connsiteY221" fmla="*/ 1150280 h 2386858"/>
              <a:gd name="connsiteX222" fmla="*/ 770575 w 1908688"/>
              <a:gd name="connsiteY222" fmla="*/ 1144195 h 2386858"/>
              <a:gd name="connsiteX223" fmla="*/ 797032 w 1908688"/>
              <a:gd name="connsiteY223" fmla="*/ 1086292 h 2386858"/>
              <a:gd name="connsiteX224" fmla="*/ 800838 w 1908688"/>
              <a:gd name="connsiteY224" fmla="*/ 1079636 h 2386858"/>
              <a:gd name="connsiteX225" fmla="*/ 804740 w 1908688"/>
              <a:gd name="connsiteY225" fmla="*/ 1072790 h 2386858"/>
              <a:gd name="connsiteX226" fmla="*/ 767720 w 1908688"/>
              <a:gd name="connsiteY226" fmla="*/ 948425 h 2386858"/>
              <a:gd name="connsiteX227" fmla="*/ 767720 w 1908688"/>
              <a:gd name="connsiteY227" fmla="*/ 948425 h 2386858"/>
              <a:gd name="connsiteX228" fmla="*/ 767054 w 1908688"/>
              <a:gd name="connsiteY228" fmla="*/ 948045 h 2386858"/>
              <a:gd name="connsiteX229" fmla="*/ 765626 w 1908688"/>
              <a:gd name="connsiteY229" fmla="*/ 947284 h 2386858"/>
              <a:gd name="connsiteX230" fmla="*/ 763628 w 1908688"/>
              <a:gd name="connsiteY230" fmla="*/ 946143 h 2386858"/>
              <a:gd name="connsiteX231" fmla="*/ 763628 w 1908688"/>
              <a:gd name="connsiteY231" fmla="*/ 946143 h 2386858"/>
              <a:gd name="connsiteX232" fmla="*/ 759440 w 1908688"/>
              <a:gd name="connsiteY232" fmla="*/ 944147 h 2386858"/>
              <a:gd name="connsiteX233" fmla="*/ 757537 w 1908688"/>
              <a:gd name="connsiteY233" fmla="*/ 943291 h 2386858"/>
              <a:gd name="connsiteX234" fmla="*/ 757061 w 1908688"/>
              <a:gd name="connsiteY234" fmla="*/ 943101 h 2386858"/>
              <a:gd name="connsiteX235" fmla="*/ 680166 w 1908688"/>
              <a:gd name="connsiteY235" fmla="*/ 909632 h 2386858"/>
              <a:gd name="connsiteX236" fmla="*/ 612882 w 1908688"/>
              <a:gd name="connsiteY236" fmla="*/ 880348 h 2386858"/>
              <a:gd name="connsiteX237" fmla="*/ 612882 w 1908688"/>
              <a:gd name="connsiteY237" fmla="*/ 880348 h 2386858"/>
              <a:gd name="connsiteX238" fmla="*/ 612882 w 1908688"/>
              <a:gd name="connsiteY238" fmla="*/ 880348 h 2386858"/>
              <a:gd name="connsiteX239" fmla="*/ 603079 w 1908688"/>
              <a:gd name="connsiteY239" fmla="*/ 876069 h 2386858"/>
              <a:gd name="connsiteX240" fmla="*/ 602508 w 1908688"/>
              <a:gd name="connsiteY240" fmla="*/ 875784 h 2386858"/>
              <a:gd name="connsiteX241" fmla="*/ 601842 w 1908688"/>
              <a:gd name="connsiteY241" fmla="*/ 875499 h 2386858"/>
              <a:gd name="connsiteX242" fmla="*/ 600510 w 1908688"/>
              <a:gd name="connsiteY242" fmla="*/ 874928 h 2386858"/>
              <a:gd name="connsiteX243" fmla="*/ 597845 w 1908688"/>
              <a:gd name="connsiteY243" fmla="*/ 873692 h 2386858"/>
              <a:gd name="connsiteX244" fmla="*/ 596513 w 1908688"/>
              <a:gd name="connsiteY244" fmla="*/ 873122 h 2386858"/>
              <a:gd name="connsiteX245" fmla="*/ 568533 w 1908688"/>
              <a:gd name="connsiteY245" fmla="*/ 855532 h 2386858"/>
              <a:gd name="connsiteX246" fmla="*/ 517428 w 1908688"/>
              <a:gd name="connsiteY246" fmla="*/ 779658 h 2386858"/>
              <a:gd name="connsiteX247" fmla="*/ 511433 w 1908688"/>
              <a:gd name="connsiteY247" fmla="*/ 735350 h 2386858"/>
              <a:gd name="connsiteX248" fmla="*/ 518665 w 1908688"/>
              <a:gd name="connsiteY248" fmla="*/ 691138 h 2386858"/>
              <a:gd name="connsiteX249" fmla="*/ 518665 w 1908688"/>
              <a:gd name="connsiteY249" fmla="*/ 691138 h 2386858"/>
              <a:gd name="connsiteX250" fmla="*/ 605078 w 1908688"/>
              <a:gd name="connsiteY250" fmla="*/ 541006 h 2386858"/>
              <a:gd name="connsiteX251" fmla="*/ 726512 w 1908688"/>
              <a:gd name="connsiteY251" fmla="*/ 438415 h 2386858"/>
              <a:gd name="connsiteX252" fmla="*/ 726512 w 1908688"/>
              <a:gd name="connsiteY252" fmla="*/ 438415 h 2386858"/>
              <a:gd name="connsiteX253" fmla="*/ 744594 w 1908688"/>
              <a:gd name="connsiteY253" fmla="*/ 423487 h 2386858"/>
              <a:gd name="connsiteX254" fmla="*/ 744594 w 1908688"/>
              <a:gd name="connsiteY254" fmla="*/ 423487 h 2386858"/>
              <a:gd name="connsiteX255" fmla="*/ 745260 w 1908688"/>
              <a:gd name="connsiteY255" fmla="*/ 422727 h 2386858"/>
              <a:gd name="connsiteX256" fmla="*/ 746593 w 1908688"/>
              <a:gd name="connsiteY256" fmla="*/ 421300 h 2386858"/>
              <a:gd name="connsiteX257" fmla="*/ 746593 w 1908688"/>
              <a:gd name="connsiteY257" fmla="*/ 421300 h 2386858"/>
              <a:gd name="connsiteX258" fmla="*/ 748115 w 1908688"/>
              <a:gd name="connsiteY258" fmla="*/ 419494 h 2386858"/>
              <a:gd name="connsiteX259" fmla="*/ 749448 w 1908688"/>
              <a:gd name="connsiteY259" fmla="*/ 417878 h 2386858"/>
              <a:gd name="connsiteX260" fmla="*/ 749448 w 1908688"/>
              <a:gd name="connsiteY260" fmla="*/ 417878 h 2386858"/>
              <a:gd name="connsiteX261" fmla="*/ 750970 w 1908688"/>
              <a:gd name="connsiteY261" fmla="*/ 415976 h 2386858"/>
              <a:gd name="connsiteX262" fmla="*/ 752208 w 1908688"/>
              <a:gd name="connsiteY262" fmla="*/ 414360 h 2386858"/>
              <a:gd name="connsiteX263" fmla="*/ 752208 w 1908688"/>
              <a:gd name="connsiteY263" fmla="*/ 414360 h 2386858"/>
              <a:gd name="connsiteX264" fmla="*/ 753921 w 1908688"/>
              <a:gd name="connsiteY264" fmla="*/ 411983 h 2386858"/>
              <a:gd name="connsiteX265" fmla="*/ 756205 w 1908688"/>
              <a:gd name="connsiteY265" fmla="*/ 408655 h 2386858"/>
              <a:gd name="connsiteX266" fmla="*/ 757251 w 1908688"/>
              <a:gd name="connsiteY266" fmla="*/ 407038 h 2386858"/>
              <a:gd name="connsiteX267" fmla="*/ 757251 w 1908688"/>
              <a:gd name="connsiteY267" fmla="*/ 407038 h 2386858"/>
              <a:gd name="connsiteX268" fmla="*/ 758393 w 1908688"/>
              <a:gd name="connsiteY268" fmla="*/ 405137 h 2386858"/>
              <a:gd name="connsiteX269" fmla="*/ 759536 w 1908688"/>
              <a:gd name="connsiteY269" fmla="*/ 403235 h 2386858"/>
              <a:gd name="connsiteX270" fmla="*/ 759536 w 1908688"/>
              <a:gd name="connsiteY270" fmla="*/ 403235 h 2386858"/>
              <a:gd name="connsiteX271" fmla="*/ 766768 w 1908688"/>
              <a:gd name="connsiteY271" fmla="*/ 316617 h 2386858"/>
              <a:gd name="connsiteX272" fmla="*/ 685305 w 1908688"/>
              <a:gd name="connsiteY272" fmla="*/ 248920 h 2386858"/>
              <a:gd name="connsiteX273" fmla="*/ 684924 w 1908688"/>
              <a:gd name="connsiteY273" fmla="*/ 248920 h 2386858"/>
              <a:gd name="connsiteX274" fmla="*/ 684067 w 1908688"/>
              <a:gd name="connsiteY274" fmla="*/ 248730 h 2386858"/>
              <a:gd name="connsiteX275" fmla="*/ 660466 w 1908688"/>
              <a:gd name="connsiteY275" fmla="*/ 246923 h 2386858"/>
              <a:gd name="connsiteX276" fmla="*/ 659514 w 1908688"/>
              <a:gd name="connsiteY276" fmla="*/ 246923 h 2386858"/>
              <a:gd name="connsiteX277" fmla="*/ 627157 w 1908688"/>
              <a:gd name="connsiteY277" fmla="*/ 247113 h 2386858"/>
              <a:gd name="connsiteX278" fmla="*/ 625920 w 1908688"/>
              <a:gd name="connsiteY278" fmla="*/ 247113 h 2386858"/>
              <a:gd name="connsiteX279" fmla="*/ 620400 w 1908688"/>
              <a:gd name="connsiteY279" fmla="*/ 247113 h 2386858"/>
              <a:gd name="connsiteX280" fmla="*/ 598702 w 1908688"/>
              <a:gd name="connsiteY280" fmla="*/ 245402 h 2386858"/>
              <a:gd name="connsiteX281" fmla="*/ 550547 w 1908688"/>
              <a:gd name="connsiteY281" fmla="*/ 228383 h 2386858"/>
              <a:gd name="connsiteX282" fmla="*/ 509339 w 1908688"/>
              <a:gd name="connsiteY282" fmla="*/ 191777 h 2386858"/>
              <a:gd name="connsiteX283" fmla="*/ 524947 w 1908688"/>
              <a:gd name="connsiteY283" fmla="*/ 207465 h 2386858"/>
              <a:gd name="connsiteX284" fmla="*/ 569771 w 1908688"/>
              <a:gd name="connsiteY284" fmla="*/ 233137 h 2386858"/>
              <a:gd name="connsiteX285" fmla="*/ 592896 w 1908688"/>
              <a:gd name="connsiteY285" fmla="*/ 238937 h 2386858"/>
              <a:gd name="connsiteX286" fmla="*/ 594705 w 1908688"/>
              <a:gd name="connsiteY286" fmla="*/ 239222 h 2386858"/>
              <a:gd name="connsiteX287" fmla="*/ 594705 w 1908688"/>
              <a:gd name="connsiteY287" fmla="*/ 239222 h 2386858"/>
              <a:gd name="connsiteX288" fmla="*/ 633057 w 1908688"/>
              <a:gd name="connsiteY288" fmla="*/ 239602 h 2386858"/>
              <a:gd name="connsiteX289" fmla="*/ 672552 w 1908688"/>
              <a:gd name="connsiteY289" fmla="*/ 238556 h 2386858"/>
              <a:gd name="connsiteX290" fmla="*/ 689968 w 1908688"/>
              <a:gd name="connsiteY290" fmla="*/ 240078 h 2386858"/>
              <a:gd name="connsiteX291" fmla="*/ 699389 w 1908688"/>
              <a:gd name="connsiteY291" fmla="*/ 241979 h 2386858"/>
              <a:gd name="connsiteX292" fmla="*/ 739455 w 1908688"/>
              <a:gd name="connsiteY292" fmla="*/ 260520 h 2386858"/>
              <a:gd name="connsiteX293" fmla="*/ 769052 w 1908688"/>
              <a:gd name="connsiteY293" fmla="*/ 292086 h 2386858"/>
              <a:gd name="connsiteX294" fmla="*/ 785421 w 1908688"/>
              <a:gd name="connsiteY294" fmla="*/ 332210 h 2386858"/>
              <a:gd name="connsiteX295" fmla="*/ 785707 w 1908688"/>
              <a:gd name="connsiteY295" fmla="*/ 376423 h 2386858"/>
              <a:gd name="connsiteX296" fmla="*/ 785041 w 1908688"/>
              <a:gd name="connsiteY296" fmla="*/ 379560 h 2386858"/>
              <a:gd name="connsiteX297" fmla="*/ 785516 w 1908688"/>
              <a:gd name="connsiteY297" fmla="*/ 380606 h 2386858"/>
              <a:gd name="connsiteX298" fmla="*/ 785802 w 1908688"/>
              <a:gd name="connsiteY298" fmla="*/ 380606 h 2386858"/>
              <a:gd name="connsiteX299" fmla="*/ 786658 w 1908688"/>
              <a:gd name="connsiteY299" fmla="*/ 380321 h 2386858"/>
              <a:gd name="connsiteX300" fmla="*/ 830816 w 1908688"/>
              <a:gd name="connsiteY300" fmla="*/ 324224 h 2386858"/>
              <a:gd name="connsiteX301" fmla="*/ 831292 w 1908688"/>
              <a:gd name="connsiteY301" fmla="*/ 323558 h 2386858"/>
              <a:gd name="connsiteX302" fmla="*/ 839572 w 1908688"/>
              <a:gd name="connsiteY302" fmla="*/ 311388 h 2386858"/>
              <a:gd name="connsiteX303" fmla="*/ 851848 w 1908688"/>
              <a:gd name="connsiteY303" fmla="*/ 283529 h 2386858"/>
              <a:gd name="connsiteX304" fmla="*/ 856226 w 1908688"/>
              <a:gd name="connsiteY304" fmla="*/ 253484 h 2386858"/>
              <a:gd name="connsiteX305" fmla="*/ 827200 w 1908688"/>
              <a:gd name="connsiteY305" fmla="*/ 175708 h 2386858"/>
              <a:gd name="connsiteX306" fmla="*/ 824821 w 1908688"/>
              <a:gd name="connsiteY306" fmla="*/ 172856 h 2386858"/>
              <a:gd name="connsiteX307" fmla="*/ 823298 w 1908688"/>
              <a:gd name="connsiteY307" fmla="*/ 171049 h 2386858"/>
              <a:gd name="connsiteX308" fmla="*/ 815114 w 1908688"/>
              <a:gd name="connsiteY308" fmla="*/ 159450 h 2386858"/>
              <a:gd name="connsiteX309" fmla="*/ 797603 w 1908688"/>
              <a:gd name="connsiteY309" fmla="*/ 110483 h 2386858"/>
              <a:gd name="connsiteX310" fmla="*/ 799030 w 1908688"/>
              <a:gd name="connsiteY310" fmla="*/ 62658 h 2386858"/>
              <a:gd name="connsiteX311" fmla="*/ 801219 w 1908688"/>
              <a:gd name="connsiteY311" fmla="*/ 47635 h 2386858"/>
              <a:gd name="connsiteX312" fmla="*/ 799601 w 1908688"/>
              <a:gd name="connsiteY312" fmla="*/ 62658 h 2386858"/>
              <a:gd name="connsiteX313" fmla="*/ 799982 w 1908688"/>
              <a:gd name="connsiteY313" fmla="*/ 110008 h 2386858"/>
              <a:gd name="connsiteX314" fmla="*/ 818825 w 1908688"/>
              <a:gd name="connsiteY314" fmla="*/ 156882 h 2386858"/>
              <a:gd name="connsiteX315" fmla="*/ 827200 w 1908688"/>
              <a:gd name="connsiteY315" fmla="*/ 167721 h 2386858"/>
              <a:gd name="connsiteX316" fmla="*/ 829389 w 1908688"/>
              <a:gd name="connsiteY316" fmla="*/ 170099 h 2386858"/>
              <a:gd name="connsiteX317" fmla="*/ 831102 w 1908688"/>
              <a:gd name="connsiteY317" fmla="*/ 172000 h 2386858"/>
              <a:gd name="connsiteX318" fmla="*/ 831102 w 1908688"/>
              <a:gd name="connsiteY318" fmla="*/ 172000 h 2386858"/>
              <a:gd name="connsiteX319" fmla="*/ 864886 w 1908688"/>
              <a:gd name="connsiteY319" fmla="*/ 253199 h 2386858"/>
              <a:gd name="connsiteX320" fmla="*/ 861365 w 1908688"/>
              <a:gd name="connsiteY320" fmla="*/ 286001 h 2386858"/>
              <a:gd name="connsiteX321" fmla="*/ 849184 w 1908688"/>
              <a:gd name="connsiteY321" fmla="*/ 316712 h 2386858"/>
              <a:gd name="connsiteX322" fmla="*/ 842522 w 1908688"/>
              <a:gd name="connsiteY322" fmla="*/ 327456 h 2386858"/>
              <a:gd name="connsiteX323" fmla="*/ 840523 w 1908688"/>
              <a:gd name="connsiteY323" fmla="*/ 330499 h 2386858"/>
              <a:gd name="connsiteX324" fmla="*/ 760392 w 1908688"/>
              <a:gd name="connsiteY324" fmla="*/ 430999 h 2386858"/>
              <a:gd name="connsiteX325" fmla="*/ 759726 w 1908688"/>
              <a:gd name="connsiteY325" fmla="*/ 431664 h 2386858"/>
              <a:gd name="connsiteX326" fmla="*/ 759250 w 1908688"/>
              <a:gd name="connsiteY326" fmla="*/ 432140 h 2386858"/>
              <a:gd name="connsiteX327" fmla="*/ 759250 w 1908688"/>
              <a:gd name="connsiteY327" fmla="*/ 432140 h 2386858"/>
              <a:gd name="connsiteX328" fmla="*/ 759250 w 1908688"/>
              <a:gd name="connsiteY328" fmla="*/ 432140 h 2386858"/>
              <a:gd name="connsiteX329" fmla="*/ 759250 w 1908688"/>
              <a:gd name="connsiteY329" fmla="*/ 432140 h 2386858"/>
              <a:gd name="connsiteX330" fmla="*/ 749448 w 1908688"/>
              <a:gd name="connsiteY330" fmla="*/ 442218 h 2386858"/>
              <a:gd name="connsiteX331" fmla="*/ 735648 w 1908688"/>
              <a:gd name="connsiteY331" fmla="*/ 453152 h 2386858"/>
              <a:gd name="connsiteX332" fmla="*/ 632677 w 1908688"/>
              <a:gd name="connsiteY332" fmla="*/ 539961 h 2386858"/>
              <a:gd name="connsiteX333" fmla="*/ 576432 w 1908688"/>
              <a:gd name="connsiteY333" fmla="*/ 610510 h 2386858"/>
              <a:gd name="connsiteX334" fmla="*/ 576623 w 1908688"/>
              <a:gd name="connsiteY334" fmla="*/ 611746 h 2386858"/>
              <a:gd name="connsiteX335" fmla="*/ 577099 w 1908688"/>
              <a:gd name="connsiteY335" fmla="*/ 612031 h 2386858"/>
              <a:gd name="connsiteX336" fmla="*/ 577860 w 1908688"/>
              <a:gd name="connsiteY336" fmla="*/ 611841 h 2386858"/>
              <a:gd name="connsiteX337" fmla="*/ 661513 w 1908688"/>
              <a:gd name="connsiteY337" fmla="*/ 568104 h 2386858"/>
              <a:gd name="connsiteX338" fmla="*/ 673694 w 1908688"/>
              <a:gd name="connsiteY338" fmla="*/ 564396 h 2386858"/>
              <a:gd name="connsiteX339" fmla="*/ 698057 w 1908688"/>
              <a:gd name="connsiteY339" fmla="*/ 558691 h 2386858"/>
              <a:gd name="connsiteX340" fmla="*/ 816160 w 1908688"/>
              <a:gd name="connsiteY340" fmla="*/ 552511 h 2386858"/>
              <a:gd name="connsiteX341" fmla="*/ 822632 w 1908688"/>
              <a:gd name="connsiteY341" fmla="*/ 558501 h 2386858"/>
              <a:gd name="connsiteX342" fmla="*/ 823108 w 1908688"/>
              <a:gd name="connsiteY342" fmla="*/ 558691 h 2386858"/>
              <a:gd name="connsiteX343" fmla="*/ 831863 w 1908688"/>
              <a:gd name="connsiteY343" fmla="*/ 560403 h 2386858"/>
              <a:gd name="connsiteX344" fmla="*/ 871168 w 1908688"/>
              <a:gd name="connsiteY344" fmla="*/ 570862 h 2386858"/>
              <a:gd name="connsiteX345" fmla="*/ 871643 w 1908688"/>
              <a:gd name="connsiteY345" fmla="*/ 571052 h 2386858"/>
              <a:gd name="connsiteX346" fmla="*/ 872976 w 1908688"/>
              <a:gd name="connsiteY346" fmla="*/ 571527 h 2386858"/>
              <a:gd name="connsiteX347" fmla="*/ 869550 w 1908688"/>
              <a:gd name="connsiteY347" fmla="*/ 580655 h 2386858"/>
              <a:gd name="connsiteX348" fmla="*/ 850421 w 1908688"/>
              <a:gd name="connsiteY348" fmla="*/ 575235 h 2386858"/>
              <a:gd name="connsiteX349" fmla="*/ 832149 w 1908688"/>
              <a:gd name="connsiteY349" fmla="*/ 571337 h 2386858"/>
              <a:gd name="connsiteX350" fmla="*/ 832149 w 1908688"/>
              <a:gd name="connsiteY350" fmla="*/ 571337 h 2386858"/>
              <a:gd name="connsiteX351" fmla="*/ 831673 w 1908688"/>
              <a:gd name="connsiteY351" fmla="*/ 571337 h 2386858"/>
              <a:gd name="connsiteX352" fmla="*/ 812925 w 1908688"/>
              <a:gd name="connsiteY352" fmla="*/ 578563 h 2386858"/>
              <a:gd name="connsiteX353" fmla="*/ 783899 w 1908688"/>
              <a:gd name="connsiteY353" fmla="*/ 573714 h 2386858"/>
              <a:gd name="connsiteX354" fmla="*/ 782090 w 1908688"/>
              <a:gd name="connsiteY354" fmla="*/ 573429 h 2386858"/>
              <a:gd name="connsiteX355" fmla="*/ 641051 w 1908688"/>
              <a:gd name="connsiteY355" fmla="*/ 591589 h 2386858"/>
              <a:gd name="connsiteX356" fmla="*/ 617926 w 1908688"/>
              <a:gd name="connsiteY356" fmla="*/ 603854 h 2386858"/>
              <a:gd name="connsiteX357" fmla="*/ 572340 w 1908688"/>
              <a:gd name="connsiteY357" fmla="*/ 637798 h 2386858"/>
              <a:gd name="connsiteX358" fmla="*/ 538841 w 1908688"/>
              <a:gd name="connsiteY358" fmla="*/ 687335 h 2386858"/>
              <a:gd name="connsiteX359" fmla="*/ 538841 w 1908688"/>
              <a:gd name="connsiteY359" fmla="*/ 687335 h 2386858"/>
              <a:gd name="connsiteX360" fmla="*/ 533607 w 1908688"/>
              <a:gd name="connsiteY360" fmla="*/ 704925 h 2386858"/>
              <a:gd name="connsiteX361" fmla="*/ 533607 w 1908688"/>
              <a:gd name="connsiteY361" fmla="*/ 704925 h 2386858"/>
              <a:gd name="connsiteX362" fmla="*/ 577860 w 1908688"/>
              <a:gd name="connsiteY362" fmla="*/ 834804 h 2386858"/>
              <a:gd name="connsiteX363" fmla="*/ 609265 w 1908688"/>
              <a:gd name="connsiteY363" fmla="*/ 853725 h 2386858"/>
              <a:gd name="connsiteX364" fmla="*/ 700341 w 1908688"/>
              <a:gd name="connsiteY364" fmla="*/ 891092 h 2386858"/>
              <a:gd name="connsiteX365" fmla="*/ 764484 w 1908688"/>
              <a:gd name="connsiteY365" fmla="*/ 917334 h 2386858"/>
              <a:gd name="connsiteX366" fmla="*/ 774858 w 1908688"/>
              <a:gd name="connsiteY366" fmla="*/ 921803 h 2386858"/>
              <a:gd name="connsiteX367" fmla="*/ 774953 w 1908688"/>
              <a:gd name="connsiteY367" fmla="*/ 921803 h 2386858"/>
              <a:gd name="connsiteX368" fmla="*/ 787325 w 1908688"/>
              <a:gd name="connsiteY368" fmla="*/ 928648 h 2386858"/>
              <a:gd name="connsiteX369" fmla="*/ 787705 w 1908688"/>
              <a:gd name="connsiteY369" fmla="*/ 928744 h 2386858"/>
              <a:gd name="connsiteX370" fmla="*/ 788276 w 1908688"/>
              <a:gd name="connsiteY370" fmla="*/ 928648 h 2386858"/>
              <a:gd name="connsiteX371" fmla="*/ 788752 w 1908688"/>
              <a:gd name="connsiteY371" fmla="*/ 927793 h 2386858"/>
              <a:gd name="connsiteX372" fmla="*/ 796841 w 1908688"/>
              <a:gd name="connsiteY372" fmla="*/ 885102 h 2386858"/>
              <a:gd name="connsiteX373" fmla="*/ 796841 w 1908688"/>
              <a:gd name="connsiteY373" fmla="*/ 885102 h 2386858"/>
              <a:gd name="connsiteX374" fmla="*/ 800267 w 1908688"/>
              <a:gd name="connsiteY374" fmla="*/ 875308 h 2386858"/>
              <a:gd name="connsiteX375" fmla="*/ 807595 w 1908688"/>
              <a:gd name="connsiteY375" fmla="*/ 853725 h 2386858"/>
              <a:gd name="connsiteX376" fmla="*/ 807595 w 1908688"/>
              <a:gd name="connsiteY376" fmla="*/ 853725 h 2386858"/>
              <a:gd name="connsiteX377" fmla="*/ 808357 w 1908688"/>
              <a:gd name="connsiteY377" fmla="*/ 851063 h 2386858"/>
              <a:gd name="connsiteX378" fmla="*/ 809594 w 1908688"/>
              <a:gd name="connsiteY378" fmla="*/ 846499 h 2386858"/>
              <a:gd name="connsiteX379" fmla="*/ 807786 w 1908688"/>
              <a:gd name="connsiteY379" fmla="*/ 760642 h 2386858"/>
              <a:gd name="connsiteX380" fmla="*/ 806834 w 1908688"/>
              <a:gd name="connsiteY380" fmla="*/ 757694 h 2386858"/>
              <a:gd name="connsiteX381" fmla="*/ 805787 w 1908688"/>
              <a:gd name="connsiteY381" fmla="*/ 754366 h 2386858"/>
              <a:gd name="connsiteX382" fmla="*/ 805787 w 1908688"/>
              <a:gd name="connsiteY382" fmla="*/ 754366 h 2386858"/>
              <a:gd name="connsiteX383" fmla="*/ 807405 w 1908688"/>
              <a:gd name="connsiteY383" fmla="*/ 713862 h 2386858"/>
              <a:gd name="connsiteX384" fmla="*/ 820158 w 1908688"/>
              <a:gd name="connsiteY384" fmla="*/ 696938 h 2386858"/>
              <a:gd name="connsiteX385" fmla="*/ 838620 w 1908688"/>
              <a:gd name="connsiteY385" fmla="*/ 686574 h 2386858"/>
              <a:gd name="connsiteX386" fmla="*/ 842237 w 1908688"/>
              <a:gd name="connsiteY386" fmla="*/ 685433 h 2386858"/>
              <a:gd name="connsiteX387" fmla="*/ 852134 w 1908688"/>
              <a:gd name="connsiteY387" fmla="*/ 681725 h 2386858"/>
              <a:gd name="connsiteX388" fmla="*/ 867361 w 1908688"/>
              <a:gd name="connsiteY388" fmla="*/ 664801 h 2386858"/>
              <a:gd name="connsiteX389" fmla="*/ 869835 w 1908688"/>
              <a:gd name="connsiteY389" fmla="*/ 656814 h 2386858"/>
              <a:gd name="connsiteX390" fmla="*/ 870216 w 1908688"/>
              <a:gd name="connsiteY390" fmla="*/ 654913 h 2386858"/>
              <a:gd name="connsiteX391" fmla="*/ 870787 w 1908688"/>
              <a:gd name="connsiteY391" fmla="*/ 651680 h 2386858"/>
              <a:gd name="connsiteX392" fmla="*/ 902097 w 1908688"/>
              <a:gd name="connsiteY392" fmla="*/ 592350 h 2386858"/>
              <a:gd name="connsiteX393" fmla="*/ 959769 w 1908688"/>
              <a:gd name="connsiteY393" fmla="*/ 558121 h 2386858"/>
              <a:gd name="connsiteX394" fmla="*/ 969952 w 1908688"/>
              <a:gd name="connsiteY394" fmla="*/ 555934 h 2386858"/>
              <a:gd name="connsiteX395" fmla="*/ 1072162 w 1908688"/>
              <a:gd name="connsiteY395" fmla="*/ 556505 h 2386858"/>
              <a:gd name="connsiteX396" fmla="*/ 1071496 w 1908688"/>
              <a:gd name="connsiteY396" fmla="*/ 561259 h 2386858"/>
              <a:gd name="connsiteX397" fmla="*/ 1071877 w 1908688"/>
              <a:gd name="connsiteY397" fmla="*/ 562209 h 2386858"/>
              <a:gd name="connsiteX398" fmla="*/ 1072258 w 1908688"/>
              <a:gd name="connsiteY398" fmla="*/ 562400 h 2386858"/>
              <a:gd name="connsiteX399" fmla="*/ 1072828 w 1908688"/>
              <a:gd name="connsiteY399" fmla="*/ 562304 h 2386858"/>
              <a:gd name="connsiteX400" fmla="*/ 1143919 w 1908688"/>
              <a:gd name="connsiteY400" fmla="*/ 541672 h 2386858"/>
              <a:gd name="connsiteX401" fmla="*/ 1146108 w 1908688"/>
              <a:gd name="connsiteY401" fmla="*/ 563160 h 2386858"/>
              <a:gd name="connsiteX402" fmla="*/ 1059315 w 1908688"/>
              <a:gd name="connsiteY402" fmla="*/ 599100 h 2386858"/>
              <a:gd name="connsiteX403" fmla="*/ 1034095 w 1908688"/>
              <a:gd name="connsiteY403" fmla="*/ 654247 h 2386858"/>
              <a:gd name="connsiteX404" fmla="*/ 980230 w 1908688"/>
              <a:gd name="connsiteY404" fmla="*/ 784602 h 2386858"/>
              <a:gd name="connsiteX405" fmla="*/ 980135 w 1908688"/>
              <a:gd name="connsiteY405" fmla="*/ 785743 h 2386858"/>
              <a:gd name="connsiteX406" fmla="*/ 980801 w 1908688"/>
              <a:gd name="connsiteY406" fmla="*/ 786218 h 2386858"/>
              <a:gd name="connsiteX407" fmla="*/ 981182 w 1908688"/>
              <a:gd name="connsiteY407" fmla="*/ 786218 h 2386858"/>
              <a:gd name="connsiteX408" fmla="*/ 1063312 w 1908688"/>
              <a:gd name="connsiteY408" fmla="*/ 771861 h 2386858"/>
              <a:gd name="connsiteX409" fmla="*/ 1132023 w 1908688"/>
              <a:gd name="connsiteY409" fmla="*/ 768153 h 2386858"/>
              <a:gd name="connsiteX410" fmla="*/ 1180844 w 1908688"/>
              <a:gd name="connsiteY410" fmla="*/ 731452 h 2386858"/>
              <a:gd name="connsiteX411" fmla="*/ 1226715 w 1908688"/>
              <a:gd name="connsiteY411" fmla="*/ 681535 h 2386858"/>
              <a:gd name="connsiteX412" fmla="*/ 1283340 w 1908688"/>
              <a:gd name="connsiteY412" fmla="*/ 618402 h 2386858"/>
              <a:gd name="connsiteX413" fmla="*/ 1281056 w 1908688"/>
              <a:gd name="connsiteY413" fmla="*/ 555554 h 2386858"/>
              <a:gd name="connsiteX414" fmla="*/ 1297235 w 1908688"/>
              <a:gd name="connsiteY414" fmla="*/ 550514 h 2386858"/>
              <a:gd name="connsiteX415" fmla="*/ 1299994 w 1908688"/>
              <a:gd name="connsiteY415" fmla="*/ 621444 h 2386858"/>
              <a:gd name="connsiteX416" fmla="*/ 1276583 w 1908688"/>
              <a:gd name="connsiteY416" fmla="*/ 669175 h 2386858"/>
              <a:gd name="connsiteX417" fmla="*/ 1231664 w 1908688"/>
              <a:gd name="connsiteY417" fmla="*/ 697699 h 2386858"/>
              <a:gd name="connsiteX418" fmla="*/ 1197213 w 1908688"/>
              <a:gd name="connsiteY418" fmla="*/ 736111 h 2386858"/>
              <a:gd name="connsiteX419" fmla="*/ 1172850 w 1908688"/>
              <a:gd name="connsiteY419" fmla="*/ 771386 h 2386858"/>
              <a:gd name="connsiteX420" fmla="*/ 1132118 w 1908688"/>
              <a:gd name="connsiteY420" fmla="*/ 784982 h 2386858"/>
              <a:gd name="connsiteX421" fmla="*/ 1053700 w 1908688"/>
              <a:gd name="connsiteY421" fmla="*/ 789926 h 2386858"/>
              <a:gd name="connsiteX422" fmla="*/ 1052843 w 1908688"/>
              <a:gd name="connsiteY422" fmla="*/ 790877 h 2386858"/>
              <a:gd name="connsiteX423" fmla="*/ 1053605 w 1908688"/>
              <a:gd name="connsiteY423" fmla="*/ 791733 h 2386858"/>
              <a:gd name="connsiteX424" fmla="*/ 1053605 w 1908688"/>
              <a:gd name="connsiteY424" fmla="*/ 791733 h 2386858"/>
              <a:gd name="connsiteX425" fmla="*/ 1091672 w 1908688"/>
              <a:gd name="connsiteY425" fmla="*/ 795916 h 2386858"/>
              <a:gd name="connsiteX426" fmla="*/ 1092909 w 1908688"/>
              <a:gd name="connsiteY426" fmla="*/ 796107 h 2386858"/>
              <a:gd name="connsiteX427" fmla="*/ 1210251 w 1908688"/>
              <a:gd name="connsiteY427" fmla="*/ 832713 h 2386858"/>
              <a:gd name="connsiteX428" fmla="*/ 1220148 w 1908688"/>
              <a:gd name="connsiteY428" fmla="*/ 835850 h 2386858"/>
              <a:gd name="connsiteX429" fmla="*/ 1242037 w 1908688"/>
              <a:gd name="connsiteY429" fmla="*/ 832332 h 2386858"/>
              <a:gd name="connsiteX430" fmla="*/ 1261166 w 1908688"/>
              <a:gd name="connsiteY430" fmla="*/ 806661 h 2386858"/>
              <a:gd name="connsiteX431" fmla="*/ 1282293 w 1908688"/>
              <a:gd name="connsiteY431" fmla="*/ 761022 h 2386858"/>
              <a:gd name="connsiteX432" fmla="*/ 1322930 w 1908688"/>
              <a:gd name="connsiteY432" fmla="*/ 731357 h 2386858"/>
              <a:gd name="connsiteX433" fmla="*/ 1392688 w 1908688"/>
              <a:gd name="connsiteY433" fmla="*/ 663660 h 2386858"/>
              <a:gd name="connsiteX434" fmla="*/ 1412578 w 1908688"/>
              <a:gd name="connsiteY434" fmla="*/ 672027 h 2386858"/>
              <a:gd name="connsiteX435" fmla="*/ 1330829 w 1908688"/>
              <a:gd name="connsiteY435" fmla="*/ 751419 h 2386858"/>
              <a:gd name="connsiteX436" fmla="*/ 1282388 w 1908688"/>
              <a:gd name="connsiteY436" fmla="*/ 810464 h 2386858"/>
              <a:gd name="connsiteX437" fmla="*/ 1251839 w 1908688"/>
              <a:gd name="connsiteY437" fmla="*/ 851538 h 2386858"/>
              <a:gd name="connsiteX438" fmla="*/ 1216722 w 1908688"/>
              <a:gd name="connsiteY438" fmla="*/ 857243 h 2386858"/>
              <a:gd name="connsiteX439" fmla="*/ 1200829 w 1908688"/>
              <a:gd name="connsiteY439" fmla="*/ 852299 h 2386858"/>
              <a:gd name="connsiteX440" fmla="*/ 1089483 w 1908688"/>
              <a:gd name="connsiteY440" fmla="*/ 817690 h 2386858"/>
              <a:gd name="connsiteX441" fmla="*/ 995171 w 1908688"/>
              <a:gd name="connsiteY441" fmla="*/ 813887 h 2386858"/>
              <a:gd name="connsiteX442" fmla="*/ 906760 w 1908688"/>
              <a:gd name="connsiteY442" fmla="*/ 831667 h 2386858"/>
              <a:gd name="connsiteX443" fmla="*/ 906665 w 1908688"/>
              <a:gd name="connsiteY443" fmla="*/ 831667 h 2386858"/>
              <a:gd name="connsiteX444" fmla="*/ 878115 w 1908688"/>
              <a:gd name="connsiteY444" fmla="*/ 840414 h 2386858"/>
              <a:gd name="connsiteX445" fmla="*/ 819491 w 1908688"/>
              <a:gd name="connsiteY445" fmla="*/ 887098 h 2386858"/>
              <a:gd name="connsiteX446" fmla="*/ 813686 w 1908688"/>
              <a:gd name="connsiteY446" fmla="*/ 951753 h 2386858"/>
              <a:gd name="connsiteX447" fmla="*/ 813876 w 1908688"/>
              <a:gd name="connsiteY447" fmla="*/ 952133 h 2386858"/>
              <a:gd name="connsiteX448" fmla="*/ 841380 w 1908688"/>
              <a:gd name="connsiteY448" fmla="*/ 1008516 h 2386858"/>
              <a:gd name="connsiteX449" fmla="*/ 836812 w 1908688"/>
              <a:gd name="connsiteY449" fmla="*/ 1072125 h 2386858"/>
              <a:gd name="connsiteX450" fmla="*/ 836812 w 1908688"/>
              <a:gd name="connsiteY450" fmla="*/ 1072125 h 2386858"/>
              <a:gd name="connsiteX451" fmla="*/ 834909 w 1908688"/>
              <a:gd name="connsiteY451" fmla="*/ 1077069 h 2386858"/>
              <a:gd name="connsiteX452" fmla="*/ 834623 w 1908688"/>
              <a:gd name="connsiteY452" fmla="*/ 1077734 h 2386858"/>
              <a:gd name="connsiteX453" fmla="*/ 834147 w 1908688"/>
              <a:gd name="connsiteY453" fmla="*/ 1078875 h 2386858"/>
              <a:gd name="connsiteX454" fmla="*/ 833481 w 1908688"/>
              <a:gd name="connsiteY454" fmla="*/ 1080492 h 2386858"/>
              <a:gd name="connsiteX455" fmla="*/ 833481 w 1908688"/>
              <a:gd name="connsiteY455" fmla="*/ 1080492 h 2386858"/>
              <a:gd name="connsiteX456" fmla="*/ 830912 w 1908688"/>
              <a:gd name="connsiteY456" fmla="*/ 1086006 h 2386858"/>
              <a:gd name="connsiteX457" fmla="*/ 827581 w 1908688"/>
              <a:gd name="connsiteY457" fmla="*/ 1092282 h 2386858"/>
              <a:gd name="connsiteX458" fmla="*/ 827390 w 1908688"/>
              <a:gd name="connsiteY458" fmla="*/ 1092567 h 2386858"/>
              <a:gd name="connsiteX459" fmla="*/ 799887 w 1908688"/>
              <a:gd name="connsiteY459" fmla="*/ 1154369 h 2386858"/>
              <a:gd name="connsiteX460" fmla="*/ 799887 w 1908688"/>
              <a:gd name="connsiteY460" fmla="*/ 1154369 h 2386858"/>
              <a:gd name="connsiteX461" fmla="*/ 798650 w 1908688"/>
              <a:gd name="connsiteY461" fmla="*/ 1158457 h 2386858"/>
              <a:gd name="connsiteX462" fmla="*/ 797888 w 1908688"/>
              <a:gd name="connsiteY462" fmla="*/ 1175382 h 2386858"/>
              <a:gd name="connsiteX463" fmla="*/ 803884 w 1908688"/>
              <a:gd name="connsiteY463" fmla="*/ 1190499 h 2386858"/>
              <a:gd name="connsiteX464" fmla="*/ 831197 w 1908688"/>
              <a:gd name="connsiteY464" fmla="*/ 1208184 h 2386858"/>
              <a:gd name="connsiteX465" fmla="*/ 832624 w 1908688"/>
              <a:gd name="connsiteY465" fmla="*/ 1208374 h 2386858"/>
              <a:gd name="connsiteX466" fmla="*/ 832624 w 1908688"/>
              <a:gd name="connsiteY466" fmla="*/ 1208374 h 2386858"/>
              <a:gd name="connsiteX467" fmla="*/ 832624 w 1908688"/>
              <a:gd name="connsiteY467" fmla="*/ 1208374 h 2386858"/>
              <a:gd name="connsiteX468" fmla="*/ 892485 w 1908688"/>
              <a:gd name="connsiteY468" fmla="*/ 1264187 h 2386858"/>
              <a:gd name="connsiteX469" fmla="*/ 892771 w 1908688"/>
              <a:gd name="connsiteY469" fmla="*/ 1265613 h 2386858"/>
              <a:gd name="connsiteX470" fmla="*/ 893247 w 1908688"/>
              <a:gd name="connsiteY470" fmla="*/ 1267610 h 2386858"/>
              <a:gd name="connsiteX471" fmla="*/ 895626 w 1908688"/>
              <a:gd name="connsiteY471" fmla="*/ 1280160 h 2386858"/>
              <a:gd name="connsiteX472" fmla="*/ 897719 w 1908688"/>
              <a:gd name="connsiteY472" fmla="*/ 1291189 h 2386858"/>
              <a:gd name="connsiteX473" fmla="*/ 899718 w 1908688"/>
              <a:gd name="connsiteY473" fmla="*/ 1300222 h 2386858"/>
              <a:gd name="connsiteX474" fmla="*/ 952060 w 1908688"/>
              <a:gd name="connsiteY474" fmla="*/ 1347192 h 2386858"/>
              <a:gd name="connsiteX475" fmla="*/ 956533 w 1908688"/>
              <a:gd name="connsiteY475" fmla="*/ 1347762 h 2386858"/>
              <a:gd name="connsiteX476" fmla="*/ 960625 w 1908688"/>
              <a:gd name="connsiteY476" fmla="*/ 1348047 h 2386858"/>
              <a:gd name="connsiteX477" fmla="*/ 964432 w 1908688"/>
              <a:gd name="connsiteY477" fmla="*/ 1348333 h 2386858"/>
              <a:gd name="connsiteX478" fmla="*/ 971760 w 1908688"/>
              <a:gd name="connsiteY478" fmla="*/ 1349188 h 2386858"/>
              <a:gd name="connsiteX479" fmla="*/ 1011350 w 1908688"/>
              <a:gd name="connsiteY479" fmla="*/ 1364496 h 2386858"/>
              <a:gd name="connsiteX480" fmla="*/ 1011731 w 1908688"/>
              <a:gd name="connsiteY480" fmla="*/ 1364591 h 2386858"/>
              <a:gd name="connsiteX481" fmla="*/ 1012302 w 1908688"/>
              <a:gd name="connsiteY481" fmla="*/ 1364496 h 2386858"/>
              <a:gd name="connsiteX482" fmla="*/ 1012778 w 1908688"/>
              <a:gd name="connsiteY482" fmla="*/ 1363640 h 2386858"/>
              <a:gd name="connsiteX483" fmla="*/ 1023341 w 1908688"/>
              <a:gd name="connsiteY483" fmla="*/ 1284344 h 2386858"/>
              <a:gd name="connsiteX484" fmla="*/ 1051701 w 1908688"/>
              <a:gd name="connsiteY484" fmla="*/ 1209611 h 2386858"/>
              <a:gd name="connsiteX485" fmla="*/ 1096430 w 1908688"/>
              <a:gd name="connsiteY485" fmla="*/ 1145146 h 2386858"/>
              <a:gd name="connsiteX486" fmla="*/ 1154768 w 1908688"/>
              <a:gd name="connsiteY486" fmla="*/ 1093327 h 2386858"/>
              <a:gd name="connsiteX487" fmla="*/ 1223479 w 1908688"/>
              <a:gd name="connsiteY487" fmla="*/ 1056246 h 2386858"/>
              <a:gd name="connsiteX488" fmla="*/ 1299328 w 1908688"/>
              <a:gd name="connsiteY488" fmla="*/ 1035804 h 2386858"/>
              <a:gd name="connsiteX489" fmla="*/ 1309702 w 1908688"/>
              <a:gd name="connsiteY489" fmla="*/ 1034378 h 2386858"/>
              <a:gd name="connsiteX490" fmla="*/ 1317791 w 1908688"/>
              <a:gd name="connsiteY490" fmla="*/ 1033332 h 2386858"/>
              <a:gd name="connsiteX491" fmla="*/ 1317791 w 1908688"/>
              <a:gd name="connsiteY491" fmla="*/ 1033332 h 2386858"/>
              <a:gd name="connsiteX492" fmla="*/ 1318742 w 1908688"/>
              <a:gd name="connsiteY492" fmla="*/ 1033142 h 2386858"/>
              <a:gd name="connsiteX493" fmla="*/ 1327117 w 1908688"/>
              <a:gd name="connsiteY493" fmla="*/ 1031430 h 2386858"/>
              <a:gd name="connsiteX494" fmla="*/ 1330829 w 1908688"/>
              <a:gd name="connsiteY494" fmla="*/ 1030574 h 2386858"/>
              <a:gd name="connsiteX495" fmla="*/ 1330829 w 1908688"/>
              <a:gd name="connsiteY495" fmla="*/ 1030574 h 2386858"/>
              <a:gd name="connsiteX496" fmla="*/ 1334445 w 1908688"/>
              <a:gd name="connsiteY496" fmla="*/ 1029529 h 2386858"/>
              <a:gd name="connsiteX497" fmla="*/ 1359189 w 1908688"/>
              <a:gd name="connsiteY497" fmla="*/ 1019355 h 2386858"/>
              <a:gd name="connsiteX498" fmla="*/ 1361378 w 1908688"/>
              <a:gd name="connsiteY498" fmla="*/ 1018119 h 2386858"/>
              <a:gd name="connsiteX499" fmla="*/ 1362520 w 1908688"/>
              <a:gd name="connsiteY499" fmla="*/ 1017453 h 2386858"/>
              <a:gd name="connsiteX500" fmla="*/ 1362520 w 1908688"/>
              <a:gd name="connsiteY500" fmla="*/ 1017453 h 2386858"/>
              <a:gd name="connsiteX501" fmla="*/ 1363662 w 1908688"/>
              <a:gd name="connsiteY501" fmla="*/ 1016788 h 2386858"/>
              <a:gd name="connsiteX502" fmla="*/ 1365851 w 1908688"/>
              <a:gd name="connsiteY502" fmla="*/ 1015457 h 2386858"/>
              <a:gd name="connsiteX503" fmla="*/ 1367849 w 1908688"/>
              <a:gd name="connsiteY503" fmla="*/ 1014221 h 2386858"/>
              <a:gd name="connsiteX504" fmla="*/ 1370704 w 1908688"/>
              <a:gd name="connsiteY504" fmla="*/ 1012414 h 2386858"/>
              <a:gd name="connsiteX505" fmla="*/ 1372988 w 1908688"/>
              <a:gd name="connsiteY505" fmla="*/ 1010798 h 2386858"/>
              <a:gd name="connsiteX506" fmla="*/ 1375367 w 1908688"/>
              <a:gd name="connsiteY506" fmla="*/ 1009086 h 2386858"/>
              <a:gd name="connsiteX507" fmla="*/ 1375367 w 1908688"/>
              <a:gd name="connsiteY507" fmla="*/ 1009086 h 2386858"/>
              <a:gd name="connsiteX508" fmla="*/ 1384979 w 1908688"/>
              <a:gd name="connsiteY508" fmla="*/ 1001195 h 2386858"/>
              <a:gd name="connsiteX509" fmla="*/ 1386692 w 1908688"/>
              <a:gd name="connsiteY509" fmla="*/ 999578 h 2386858"/>
              <a:gd name="connsiteX510" fmla="*/ 1388405 w 1908688"/>
              <a:gd name="connsiteY510" fmla="*/ 997962 h 2386858"/>
              <a:gd name="connsiteX511" fmla="*/ 1391070 w 1908688"/>
              <a:gd name="connsiteY511" fmla="*/ 995300 h 2386858"/>
              <a:gd name="connsiteX512" fmla="*/ 1392403 w 1908688"/>
              <a:gd name="connsiteY512" fmla="*/ 993873 h 2386858"/>
              <a:gd name="connsiteX513" fmla="*/ 1394591 w 1908688"/>
              <a:gd name="connsiteY513" fmla="*/ 991496 h 2386858"/>
              <a:gd name="connsiteX514" fmla="*/ 1395067 w 1908688"/>
              <a:gd name="connsiteY514" fmla="*/ 991021 h 2386858"/>
              <a:gd name="connsiteX515" fmla="*/ 1404584 w 1908688"/>
              <a:gd name="connsiteY515" fmla="*/ 978946 h 2386858"/>
              <a:gd name="connsiteX516" fmla="*/ 1406011 w 1908688"/>
              <a:gd name="connsiteY516" fmla="*/ 976759 h 2386858"/>
              <a:gd name="connsiteX517" fmla="*/ 1406678 w 1908688"/>
              <a:gd name="connsiteY517" fmla="*/ 975713 h 2386858"/>
              <a:gd name="connsiteX518" fmla="*/ 1411246 w 1908688"/>
              <a:gd name="connsiteY518" fmla="*/ 968392 h 2386858"/>
              <a:gd name="connsiteX519" fmla="*/ 1411722 w 1908688"/>
              <a:gd name="connsiteY519" fmla="*/ 967536 h 2386858"/>
              <a:gd name="connsiteX520" fmla="*/ 1411722 w 1908688"/>
              <a:gd name="connsiteY520" fmla="*/ 967536 h 2386858"/>
              <a:gd name="connsiteX521" fmla="*/ 1412197 w 1908688"/>
              <a:gd name="connsiteY521" fmla="*/ 966681 h 2386858"/>
              <a:gd name="connsiteX522" fmla="*/ 1416099 w 1908688"/>
              <a:gd name="connsiteY522" fmla="*/ 958979 h 2386858"/>
              <a:gd name="connsiteX523" fmla="*/ 1421809 w 1908688"/>
              <a:gd name="connsiteY523" fmla="*/ 944717 h 2386858"/>
              <a:gd name="connsiteX524" fmla="*/ 1421809 w 1908688"/>
              <a:gd name="connsiteY524" fmla="*/ 944717 h 2386858"/>
              <a:gd name="connsiteX525" fmla="*/ 1422951 w 1908688"/>
              <a:gd name="connsiteY525" fmla="*/ 941009 h 2386858"/>
              <a:gd name="connsiteX526" fmla="*/ 1423522 w 1908688"/>
              <a:gd name="connsiteY526" fmla="*/ 939202 h 2386858"/>
              <a:gd name="connsiteX527" fmla="*/ 1423522 w 1908688"/>
              <a:gd name="connsiteY527" fmla="*/ 939202 h 2386858"/>
              <a:gd name="connsiteX528" fmla="*/ 1423998 w 1908688"/>
              <a:gd name="connsiteY528" fmla="*/ 937491 h 2386858"/>
              <a:gd name="connsiteX529" fmla="*/ 1425806 w 1908688"/>
              <a:gd name="connsiteY529" fmla="*/ 929790 h 2386858"/>
              <a:gd name="connsiteX530" fmla="*/ 1427139 w 1908688"/>
              <a:gd name="connsiteY530" fmla="*/ 921993 h 2386858"/>
              <a:gd name="connsiteX531" fmla="*/ 1427424 w 1908688"/>
              <a:gd name="connsiteY531" fmla="*/ 920282 h 2386858"/>
              <a:gd name="connsiteX532" fmla="*/ 1427424 w 1908688"/>
              <a:gd name="connsiteY532" fmla="*/ 920282 h 2386858"/>
              <a:gd name="connsiteX533" fmla="*/ 1427615 w 1908688"/>
              <a:gd name="connsiteY533" fmla="*/ 918380 h 2386858"/>
              <a:gd name="connsiteX534" fmla="*/ 1428281 w 1908688"/>
              <a:gd name="connsiteY534" fmla="*/ 910678 h 2386858"/>
              <a:gd name="connsiteX535" fmla="*/ 1428471 w 1908688"/>
              <a:gd name="connsiteY535" fmla="*/ 903833 h 2386858"/>
              <a:gd name="connsiteX536" fmla="*/ 1428471 w 1908688"/>
              <a:gd name="connsiteY536" fmla="*/ 902882 h 2386858"/>
              <a:gd name="connsiteX537" fmla="*/ 1428471 w 1908688"/>
              <a:gd name="connsiteY537" fmla="*/ 900980 h 2386858"/>
              <a:gd name="connsiteX538" fmla="*/ 1428471 w 1908688"/>
              <a:gd name="connsiteY538" fmla="*/ 900980 h 2386858"/>
              <a:gd name="connsiteX539" fmla="*/ 1428471 w 1908688"/>
              <a:gd name="connsiteY539" fmla="*/ 899079 h 2386858"/>
              <a:gd name="connsiteX540" fmla="*/ 1428281 w 1908688"/>
              <a:gd name="connsiteY540" fmla="*/ 897082 h 2386858"/>
              <a:gd name="connsiteX541" fmla="*/ 1427995 w 1908688"/>
              <a:gd name="connsiteY541" fmla="*/ 890902 h 2386858"/>
              <a:gd name="connsiteX542" fmla="*/ 1433325 w 1908688"/>
              <a:gd name="connsiteY542" fmla="*/ 834044 h 2386858"/>
              <a:gd name="connsiteX543" fmla="*/ 1464254 w 1908688"/>
              <a:gd name="connsiteY543" fmla="*/ 779468 h 2386858"/>
              <a:gd name="connsiteX544" fmla="*/ 1470345 w 1908688"/>
              <a:gd name="connsiteY544" fmla="*/ 773953 h 2386858"/>
              <a:gd name="connsiteX545" fmla="*/ 1473676 w 1908688"/>
              <a:gd name="connsiteY545" fmla="*/ 771006 h 2386858"/>
              <a:gd name="connsiteX546" fmla="*/ 1473676 w 1908688"/>
              <a:gd name="connsiteY546" fmla="*/ 771006 h 2386858"/>
              <a:gd name="connsiteX547" fmla="*/ 1491853 w 1908688"/>
              <a:gd name="connsiteY547" fmla="*/ 746855 h 2386858"/>
              <a:gd name="connsiteX548" fmla="*/ 1475484 w 1908688"/>
              <a:gd name="connsiteY548" fmla="*/ 644359 h 2386858"/>
              <a:gd name="connsiteX549" fmla="*/ 1467395 w 1908688"/>
              <a:gd name="connsiteY549" fmla="*/ 637228 h 2386858"/>
              <a:gd name="connsiteX550" fmla="*/ 1476341 w 1908688"/>
              <a:gd name="connsiteY550" fmla="*/ 625723 h 2386858"/>
              <a:gd name="connsiteX551" fmla="*/ 1481289 w 1908688"/>
              <a:gd name="connsiteY551" fmla="*/ 629716 h 2386858"/>
              <a:gd name="connsiteX552" fmla="*/ 1482527 w 1908688"/>
              <a:gd name="connsiteY552" fmla="*/ 630762 h 2386858"/>
              <a:gd name="connsiteX553" fmla="*/ 1513361 w 1908688"/>
              <a:gd name="connsiteY553" fmla="*/ 678492 h 2386858"/>
              <a:gd name="connsiteX554" fmla="*/ 1514408 w 1908688"/>
              <a:gd name="connsiteY554" fmla="*/ 735350 h 2386858"/>
              <a:gd name="connsiteX555" fmla="*/ 1486048 w 1908688"/>
              <a:gd name="connsiteY555" fmla="*/ 783841 h 2386858"/>
              <a:gd name="connsiteX556" fmla="*/ 1483193 w 1908688"/>
              <a:gd name="connsiteY556" fmla="*/ 786408 h 2386858"/>
              <a:gd name="connsiteX557" fmla="*/ 1474342 w 1908688"/>
              <a:gd name="connsiteY557" fmla="*/ 794966 h 2386858"/>
              <a:gd name="connsiteX558" fmla="*/ 1457592 w 1908688"/>
              <a:gd name="connsiteY558" fmla="*/ 821398 h 2386858"/>
              <a:gd name="connsiteX559" fmla="*/ 1457878 w 1908688"/>
              <a:gd name="connsiteY559" fmla="*/ 822539 h 2386858"/>
              <a:gd name="connsiteX560" fmla="*/ 1458259 w 1908688"/>
              <a:gd name="connsiteY560" fmla="*/ 822729 h 2386858"/>
              <a:gd name="connsiteX561" fmla="*/ 1459020 w 1908688"/>
              <a:gd name="connsiteY561" fmla="*/ 822539 h 2386858"/>
              <a:gd name="connsiteX562" fmla="*/ 1485096 w 1908688"/>
              <a:gd name="connsiteY562" fmla="*/ 806185 h 2386858"/>
              <a:gd name="connsiteX563" fmla="*/ 1542197 w 1908688"/>
              <a:gd name="connsiteY563" fmla="*/ 799339 h 2386858"/>
              <a:gd name="connsiteX564" fmla="*/ 1584927 w 1908688"/>
              <a:gd name="connsiteY564" fmla="*/ 781654 h 2386858"/>
              <a:gd name="connsiteX565" fmla="*/ 1593207 w 1908688"/>
              <a:gd name="connsiteY565" fmla="*/ 742767 h 2386858"/>
              <a:gd name="connsiteX566" fmla="*/ 1603390 w 1908688"/>
              <a:gd name="connsiteY566" fmla="*/ 699315 h 2386858"/>
              <a:gd name="connsiteX567" fmla="*/ 1602819 w 1908688"/>
              <a:gd name="connsiteY567" fmla="*/ 666037 h 2386858"/>
              <a:gd name="connsiteX568" fmla="*/ 1572555 w 1908688"/>
              <a:gd name="connsiteY568" fmla="*/ 604425 h 2386858"/>
              <a:gd name="connsiteX569" fmla="*/ 1584737 w 1908688"/>
              <a:gd name="connsiteY569" fmla="*/ 603759 h 2386858"/>
              <a:gd name="connsiteX570" fmla="*/ 1611289 w 1908688"/>
              <a:gd name="connsiteY570" fmla="*/ 657194 h 2386858"/>
              <a:gd name="connsiteX571" fmla="*/ 1622233 w 1908688"/>
              <a:gd name="connsiteY571" fmla="*/ 682201 h 2386858"/>
              <a:gd name="connsiteX572" fmla="*/ 1612240 w 1908688"/>
              <a:gd name="connsiteY572" fmla="*/ 707682 h 2386858"/>
              <a:gd name="connsiteX573" fmla="*/ 1605103 w 1908688"/>
              <a:gd name="connsiteY573" fmla="*/ 739914 h 2386858"/>
              <a:gd name="connsiteX574" fmla="*/ 1594444 w 1908688"/>
              <a:gd name="connsiteY574" fmla="*/ 789166 h 2386858"/>
              <a:gd name="connsiteX575" fmla="*/ 1541055 w 1908688"/>
              <a:gd name="connsiteY575" fmla="*/ 811415 h 2386858"/>
              <a:gd name="connsiteX576" fmla="*/ 1461114 w 1908688"/>
              <a:gd name="connsiteY576" fmla="*/ 837847 h 2386858"/>
              <a:gd name="connsiteX577" fmla="*/ 1448932 w 1908688"/>
              <a:gd name="connsiteY577" fmla="*/ 856768 h 2386858"/>
              <a:gd name="connsiteX578" fmla="*/ 1448932 w 1908688"/>
              <a:gd name="connsiteY578" fmla="*/ 857053 h 2386858"/>
              <a:gd name="connsiteX579" fmla="*/ 1448647 w 1908688"/>
              <a:gd name="connsiteY579" fmla="*/ 893564 h 2386858"/>
              <a:gd name="connsiteX580" fmla="*/ 1448837 w 1908688"/>
              <a:gd name="connsiteY580" fmla="*/ 896511 h 2386858"/>
              <a:gd name="connsiteX581" fmla="*/ 1449123 w 1908688"/>
              <a:gd name="connsiteY581" fmla="*/ 902406 h 2386858"/>
              <a:gd name="connsiteX582" fmla="*/ 1449123 w 1908688"/>
              <a:gd name="connsiteY582" fmla="*/ 902406 h 2386858"/>
              <a:gd name="connsiteX583" fmla="*/ 1448456 w 1908688"/>
              <a:gd name="connsiteY583" fmla="*/ 920282 h 2386858"/>
              <a:gd name="connsiteX584" fmla="*/ 1448456 w 1908688"/>
              <a:gd name="connsiteY584" fmla="*/ 920282 h 2386858"/>
              <a:gd name="connsiteX585" fmla="*/ 1447695 w 1908688"/>
              <a:gd name="connsiteY585" fmla="*/ 926842 h 2386858"/>
              <a:gd name="connsiteX586" fmla="*/ 1447410 w 1908688"/>
              <a:gd name="connsiteY586" fmla="*/ 929124 h 2386858"/>
              <a:gd name="connsiteX587" fmla="*/ 1446648 w 1908688"/>
              <a:gd name="connsiteY587" fmla="*/ 933498 h 2386858"/>
              <a:gd name="connsiteX588" fmla="*/ 1446268 w 1908688"/>
              <a:gd name="connsiteY588" fmla="*/ 935304 h 2386858"/>
              <a:gd name="connsiteX589" fmla="*/ 1445792 w 1908688"/>
              <a:gd name="connsiteY589" fmla="*/ 937871 h 2386858"/>
              <a:gd name="connsiteX590" fmla="*/ 1445792 w 1908688"/>
              <a:gd name="connsiteY590" fmla="*/ 937871 h 2386858"/>
              <a:gd name="connsiteX591" fmla="*/ 1444840 w 1908688"/>
              <a:gd name="connsiteY591" fmla="*/ 941770 h 2386858"/>
              <a:gd name="connsiteX592" fmla="*/ 1444174 w 1908688"/>
              <a:gd name="connsiteY592" fmla="*/ 944432 h 2386858"/>
              <a:gd name="connsiteX593" fmla="*/ 1443127 w 1908688"/>
              <a:gd name="connsiteY593" fmla="*/ 948045 h 2386858"/>
              <a:gd name="connsiteX594" fmla="*/ 1442270 w 1908688"/>
              <a:gd name="connsiteY594" fmla="*/ 950897 h 2386858"/>
              <a:gd name="connsiteX595" fmla="*/ 1434086 w 1908688"/>
              <a:gd name="connsiteY595" fmla="*/ 971720 h 2386858"/>
              <a:gd name="connsiteX596" fmla="*/ 1432849 w 1908688"/>
              <a:gd name="connsiteY596" fmla="*/ 974192 h 2386858"/>
              <a:gd name="connsiteX597" fmla="*/ 1429994 w 1908688"/>
              <a:gd name="connsiteY597" fmla="*/ 979707 h 2386858"/>
              <a:gd name="connsiteX598" fmla="*/ 1427805 w 1908688"/>
              <a:gd name="connsiteY598" fmla="*/ 983605 h 2386858"/>
              <a:gd name="connsiteX599" fmla="*/ 1425331 w 1908688"/>
              <a:gd name="connsiteY599" fmla="*/ 987503 h 2386858"/>
              <a:gd name="connsiteX600" fmla="*/ 1424189 w 1908688"/>
              <a:gd name="connsiteY600" fmla="*/ 989310 h 2386858"/>
              <a:gd name="connsiteX601" fmla="*/ 1414957 w 1908688"/>
              <a:gd name="connsiteY601" fmla="*/ 1002050 h 2386858"/>
              <a:gd name="connsiteX602" fmla="*/ 1412768 w 1908688"/>
              <a:gd name="connsiteY602" fmla="*/ 1004618 h 2386858"/>
              <a:gd name="connsiteX603" fmla="*/ 1410580 w 1908688"/>
              <a:gd name="connsiteY603" fmla="*/ 1007185 h 2386858"/>
              <a:gd name="connsiteX604" fmla="*/ 1410009 w 1908688"/>
              <a:gd name="connsiteY604" fmla="*/ 1007850 h 2386858"/>
              <a:gd name="connsiteX605" fmla="*/ 1404394 w 1908688"/>
              <a:gd name="connsiteY605" fmla="*/ 1013840 h 2386858"/>
              <a:gd name="connsiteX606" fmla="*/ 1402014 w 1908688"/>
              <a:gd name="connsiteY606" fmla="*/ 1016217 h 2386858"/>
              <a:gd name="connsiteX607" fmla="*/ 1400397 w 1908688"/>
              <a:gd name="connsiteY607" fmla="*/ 1017834 h 2386858"/>
              <a:gd name="connsiteX608" fmla="*/ 1397922 w 1908688"/>
              <a:gd name="connsiteY608" fmla="*/ 1020021 h 2386858"/>
              <a:gd name="connsiteX609" fmla="*/ 1397732 w 1908688"/>
              <a:gd name="connsiteY609" fmla="*/ 1021161 h 2386858"/>
              <a:gd name="connsiteX610" fmla="*/ 1398398 w 1908688"/>
              <a:gd name="connsiteY610" fmla="*/ 1021732 h 2386858"/>
              <a:gd name="connsiteX611" fmla="*/ 1398684 w 1908688"/>
              <a:gd name="connsiteY611" fmla="*/ 1021732 h 2386858"/>
              <a:gd name="connsiteX612" fmla="*/ 1529825 w 1908688"/>
              <a:gd name="connsiteY612" fmla="*/ 1000434 h 2386858"/>
              <a:gd name="connsiteX613" fmla="*/ 1676098 w 1908688"/>
              <a:gd name="connsiteY613" fmla="*/ 878731 h 2386858"/>
              <a:gd name="connsiteX614" fmla="*/ 1767269 w 1908688"/>
              <a:gd name="connsiteY614" fmla="*/ 770625 h 2386858"/>
              <a:gd name="connsiteX615" fmla="*/ 1882993 w 1908688"/>
              <a:gd name="connsiteY615" fmla="*/ 648637 h 2386858"/>
              <a:gd name="connsiteX616" fmla="*/ 1881947 w 1908688"/>
              <a:gd name="connsiteY616" fmla="*/ 648637 h 2386858"/>
              <a:gd name="connsiteX617" fmla="*/ 1766793 w 1908688"/>
              <a:gd name="connsiteY617" fmla="*/ 769769 h 2386858"/>
              <a:gd name="connsiteX618" fmla="*/ 1675242 w 1908688"/>
              <a:gd name="connsiteY618" fmla="*/ 878351 h 2386858"/>
              <a:gd name="connsiteX619" fmla="*/ 1529730 w 1908688"/>
              <a:gd name="connsiteY619" fmla="*/ 999483 h 2386858"/>
              <a:gd name="connsiteX620" fmla="*/ 1398588 w 1908688"/>
              <a:gd name="connsiteY620" fmla="*/ 1020781 h 2386858"/>
              <a:gd name="connsiteX621" fmla="*/ 1401063 w 1908688"/>
              <a:gd name="connsiteY621" fmla="*/ 1018499 h 2386858"/>
              <a:gd name="connsiteX622" fmla="*/ 1405155 w 1908688"/>
              <a:gd name="connsiteY622" fmla="*/ 1014506 h 2386858"/>
              <a:gd name="connsiteX623" fmla="*/ 1411341 w 1908688"/>
              <a:gd name="connsiteY623" fmla="*/ 1007850 h 2386858"/>
              <a:gd name="connsiteX624" fmla="*/ 1415719 w 1908688"/>
              <a:gd name="connsiteY624" fmla="*/ 1002621 h 2386858"/>
              <a:gd name="connsiteX625" fmla="*/ 1425045 w 1908688"/>
              <a:gd name="connsiteY625" fmla="*/ 989785 h 2386858"/>
              <a:gd name="connsiteX626" fmla="*/ 1428661 w 1908688"/>
              <a:gd name="connsiteY626" fmla="*/ 983985 h 2386858"/>
              <a:gd name="connsiteX627" fmla="*/ 1430850 w 1908688"/>
              <a:gd name="connsiteY627" fmla="*/ 980087 h 2386858"/>
              <a:gd name="connsiteX628" fmla="*/ 1435038 w 1908688"/>
              <a:gd name="connsiteY628" fmla="*/ 972100 h 2386858"/>
              <a:gd name="connsiteX629" fmla="*/ 1443317 w 1908688"/>
              <a:gd name="connsiteY629" fmla="*/ 951087 h 2386858"/>
              <a:gd name="connsiteX630" fmla="*/ 1445221 w 1908688"/>
              <a:gd name="connsiteY630" fmla="*/ 944622 h 2386858"/>
              <a:gd name="connsiteX631" fmla="*/ 1446743 w 1908688"/>
              <a:gd name="connsiteY631" fmla="*/ 938061 h 2386858"/>
              <a:gd name="connsiteX632" fmla="*/ 1447600 w 1908688"/>
              <a:gd name="connsiteY632" fmla="*/ 933593 h 2386858"/>
              <a:gd name="connsiteX633" fmla="*/ 1448361 w 1908688"/>
              <a:gd name="connsiteY633" fmla="*/ 929124 h 2386858"/>
              <a:gd name="connsiteX634" fmla="*/ 1449503 w 1908688"/>
              <a:gd name="connsiteY634" fmla="*/ 920186 h 2386858"/>
              <a:gd name="connsiteX635" fmla="*/ 1450169 w 1908688"/>
              <a:gd name="connsiteY635" fmla="*/ 902216 h 2386858"/>
              <a:gd name="connsiteX636" fmla="*/ 1449789 w 1908688"/>
              <a:gd name="connsiteY636" fmla="*/ 893279 h 2386858"/>
              <a:gd name="connsiteX637" fmla="*/ 1450074 w 1908688"/>
              <a:gd name="connsiteY637" fmla="*/ 856958 h 2386858"/>
              <a:gd name="connsiteX638" fmla="*/ 1462065 w 1908688"/>
              <a:gd name="connsiteY638" fmla="*/ 838227 h 2386858"/>
              <a:gd name="connsiteX639" fmla="*/ 1541245 w 1908688"/>
              <a:gd name="connsiteY639" fmla="*/ 812080 h 2386858"/>
              <a:gd name="connsiteX640" fmla="*/ 1595491 w 1908688"/>
              <a:gd name="connsiteY640" fmla="*/ 789546 h 2386858"/>
              <a:gd name="connsiteX641" fmla="*/ 1606340 w 1908688"/>
              <a:gd name="connsiteY641" fmla="*/ 739439 h 2386858"/>
              <a:gd name="connsiteX642" fmla="*/ 1613287 w 1908688"/>
              <a:gd name="connsiteY642" fmla="*/ 708062 h 2386858"/>
              <a:gd name="connsiteX643" fmla="*/ 1623470 w 1908688"/>
              <a:gd name="connsiteY643" fmla="*/ 681915 h 2386858"/>
              <a:gd name="connsiteX644" fmla="*/ 1612240 w 1908688"/>
              <a:gd name="connsiteY644" fmla="*/ 656244 h 2386858"/>
              <a:gd name="connsiteX645" fmla="*/ 1585974 w 1908688"/>
              <a:gd name="connsiteY645" fmla="*/ 602523 h 2386858"/>
              <a:gd name="connsiteX646" fmla="*/ 1571889 w 1908688"/>
              <a:gd name="connsiteY646" fmla="*/ 603284 h 2386858"/>
              <a:gd name="connsiteX647" fmla="*/ 1602533 w 1908688"/>
              <a:gd name="connsiteY647" fmla="*/ 666417 h 2386858"/>
              <a:gd name="connsiteX648" fmla="*/ 1603104 w 1908688"/>
              <a:gd name="connsiteY648" fmla="*/ 698364 h 2386858"/>
              <a:gd name="connsiteX649" fmla="*/ 1592636 w 1908688"/>
              <a:gd name="connsiteY649" fmla="*/ 742672 h 2386858"/>
              <a:gd name="connsiteX650" fmla="*/ 1584451 w 1908688"/>
              <a:gd name="connsiteY650" fmla="*/ 780799 h 2386858"/>
              <a:gd name="connsiteX651" fmla="*/ 1542578 w 1908688"/>
              <a:gd name="connsiteY651" fmla="*/ 798103 h 2386858"/>
              <a:gd name="connsiteX652" fmla="*/ 1485096 w 1908688"/>
              <a:gd name="connsiteY652" fmla="*/ 805044 h 2386858"/>
              <a:gd name="connsiteX653" fmla="*/ 1458735 w 1908688"/>
              <a:gd name="connsiteY653" fmla="*/ 821588 h 2386858"/>
              <a:gd name="connsiteX654" fmla="*/ 1475294 w 1908688"/>
              <a:gd name="connsiteY654" fmla="*/ 795441 h 2386858"/>
              <a:gd name="connsiteX655" fmla="*/ 1486999 w 1908688"/>
              <a:gd name="connsiteY655" fmla="*/ 784317 h 2386858"/>
              <a:gd name="connsiteX656" fmla="*/ 1515645 w 1908688"/>
              <a:gd name="connsiteY656" fmla="*/ 735350 h 2386858"/>
              <a:gd name="connsiteX657" fmla="*/ 1483478 w 1908688"/>
              <a:gd name="connsiteY657" fmla="*/ 629811 h 2386858"/>
              <a:gd name="connsiteX658" fmla="*/ 1476531 w 1908688"/>
              <a:gd name="connsiteY658" fmla="*/ 624202 h 2386858"/>
              <a:gd name="connsiteX659" fmla="*/ 1466443 w 1908688"/>
              <a:gd name="connsiteY659" fmla="*/ 637228 h 2386858"/>
              <a:gd name="connsiteX660" fmla="*/ 1475199 w 1908688"/>
              <a:gd name="connsiteY660" fmla="*/ 644929 h 2386858"/>
              <a:gd name="connsiteX661" fmla="*/ 1491472 w 1908688"/>
              <a:gd name="connsiteY661" fmla="*/ 746285 h 2386858"/>
              <a:gd name="connsiteX662" fmla="*/ 1473486 w 1908688"/>
              <a:gd name="connsiteY662" fmla="*/ 770150 h 2386858"/>
              <a:gd name="connsiteX663" fmla="*/ 1464064 w 1908688"/>
              <a:gd name="connsiteY663" fmla="*/ 778612 h 2386858"/>
              <a:gd name="connsiteX664" fmla="*/ 1432849 w 1908688"/>
              <a:gd name="connsiteY664" fmla="*/ 833663 h 2386858"/>
              <a:gd name="connsiteX665" fmla="*/ 1427424 w 1908688"/>
              <a:gd name="connsiteY665" fmla="*/ 890807 h 2386858"/>
              <a:gd name="connsiteX666" fmla="*/ 1427805 w 1908688"/>
              <a:gd name="connsiteY666" fmla="*/ 898983 h 2386858"/>
              <a:gd name="connsiteX667" fmla="*/ 1427805 w 1908688"/>
              <a:gd name="connsiteY667" fmla="*/ 900885 h 2386858"/>
              <a:gd name="connsiteX668" fmla="*/ 1427805 w 1908688"/>
              <a:gd name="connsiteY668" fmla="*/ 902787 h 2386858"/>
              <a:gd name="connsiteX669" fmla="*/ 1427615 w 1908688"/>
              <a:gd name="connsiteY669" fmla="*/ 910488 h 2386858"/>
              <a:gd name="connsiteX670" fmla="*/ 1426758 w 1908688"/>
              <a:gd name="connsiteY670" fmla="*/ 920091 h 2386858"/>
              <a:gd name="connsiteX671" fmla="*/ 1425140 w 1908688"/>
              <a:gd name="connsiteY671" fmla="*/ 929504 h 2386858"/>
              <a:gd name="connsiteX672" fmla="*/ 1422856 w 1908688"/>
              <a:gd name="connsiteY672" fmla="*/ 938822 h 2386858"/>
              <a:gd name="connsiteX673" fmla="*/ 1422285 w 1908688"/>
              <a:gd name="connsiteY673" fmla="*/ 940629 h 2386858"/>
              <a:gd name="connsiteX674" fmla="*/ 1421143 w 1908688"/>
              <a:gd name="connsiteY674" fmla="*/ 944337 h 2386858"/>
              <a:gd name="connsiteX675" fmla="*/ 1415433 w 1908688"/>
              <a:gd name="connsiteY675" fmla="*/ 958599 h 2386858"/>
              <a:gd name="connsiteX676" fmla="*/ 1411055 w 1908688"/>
              <a:gd name="connsiteY676" fmla="*/ 967156 h 2386858"/>
              <a:gd name="connsiteX677" fmla="*/ 1406011 w 1908688"/>
              <a:gd name="connsiteY677" fmla="*/ 975333 h 2386858"/>
              <a:gd name="connsiteX678" fmla="*/ 1403918 w 1908688"/>
              <a:gd name="connsiteY678" fmla="*/ 978471 h 2386858"/>
              <a:gd name="connsiteX679" fmla="*/ 1394401 w 1908688"/>
              <a:gd name="connsiteY679" fmla="*/ 990451 h 2386858"/>
              <a:gd name="connsiteX680" fmla="*/ 1391832 w 1908688"/>
              <a:gd name="connsiteY680" fmla="*/ 993303 h 2386858"/>
              <a:gd name="connsiteX681" fmla="*/ 1387834 w 1908688"/>
              <a:gd name="connsiteY681" fmla="*/ 997391 h 2386858"/>
              <a:gd name="connsiteX682" fmla="*/ 1384408 w 1908688"/>
              <a:gd name="connsiteY682" fmla="*/ 1000624 h 2386858"/>
              <a:gd name="connsiteX683" fmla="*/ 1374796 w 1908688"/>
              <a:gd name="connsiteY683" fmla="*/ 1008516 h 2386858"/>
              <a:gd name="connsiteX684" fmla="*/ 1370133 w 1908688"/>
              <a:gd name="connsiteY684" fmla="*/ 1011844 h 2386858"/>
              <a:gd name="connsiteX685" fmla="*/ 1365375 w 1908688"/>
              <a:gd name="connsiteY685" fmla="*/ 1014981 h 2386858"/>
              <a:gd name="connsiteX686" fmla="*/ 1362139 w 1908688"/>
              <a:gd name="connsiteY686" fmla="*/ 1016883 h 2386858"/>
              <a:gd name="connsiteX687" fmla="*/ 1358808 w 1908688"/>
              <a:gd name="connsiteY687" fmla="*/ 1018784 h 2386858"/>
              <a:gd name="connsiteX688" fmla="*/ 1334255 w 1908688"/>
              <a:gd name="connsiteY688" fmla="*/ 1028863 h 2386858"/>
              <a:gd name="connsiteX689" fmla="*/ 1330638 w 1908688"/>
              <a:gd name="connsiteY689" fmla="*/ 1029909 h 2386858"/>
              <a:gd name="connsiteX690" fmla="*/ 1326927 w 1908688"/>
              <a:gd name="connsiteY690" fmla="*/ 1030765 h 2386858"/>
              <a:gd name="connsiteX691" fmla="*/ 1317600 w 1908688"/>
              <a:gd name="connsiteY691" fmla="*/ 1032571 h 2386858"/>
              <a:gd name="connsiteX692" fmla="*/ 1299043 w 1908688"/>
              <a:gd name="connsiteY692" fmla="*/ 1035043 h 2386858"/>
              <a:gd name="connsiteX693" fmla="*/ 1050654 w 1908688"/>
              <a:gd name="connsiteY693" fmla="*/ 1209420 h 2386858"/>
              <a:gd name="connsiteX694" fmla="*/ 1011540 w 1908688"/>
              <a:gd name="connsiteY694" fmla="*/ 1363926 h 2386858"/>
              <a:gd name="connsiteX695" fmla="*/ 971570 w 1908688"/>
              <a:gd name="connsiteY695" fmla="*/ 1348428 h 2386858"/>
              <a:gd name="connsiteX696" fmla="*/ 964242 w 1908688"/>
              <a:gd name="connsiteY696" fmla="*/ 1347572 h 2386858"/>
              <a:gd name="connsiteX697" fmla="*/ 956343 w 1908688"/>
              <a:gd name="connsiteY697" fmla="*/ 1347001 h 2386858"/>
              <a:gd name="connsiteX698" fmla="*/ 951870 w 1908688"/>
              <a:gd name="connsiteY698" fmla="*/ 1346431 h 2386858"/>
              <a:gd name="connsiteX699" fmla="*/ 900289 w 1908688"/>
              <a:gd name="connsiteY699" fmla="*/ 1300127 h 2386858"/>
              <a:gd name="connsiteX700" fmla="*/ 898290 w 1908688"/>
              <a:gd name="connsiteY700" fmla="*/ 1291189 h 2386858"/>
              <a:gd name="connsiteX701" fmla="*/ 893722 w 1908688"/>
              <a:gd name="connsiteY701" fmla="*/ 1267610 h 2386858"/>
              <a:gd name="connsiteX702" fmla="*/ 892961 w 1908688"/>
              <a:gd name="connsiteY702" fmla="*/ 1264187 h 2386858"/>
              <a:gd name="connsiteX703" fmla="*/ 832244 w 1908688"/>
              <a:gd name="connsiteY703" fmla="*/ 1207614 h 2386858"/>
              <a:gd name="connsiteX704" fmla="*/ 832053 w 1908688"/>
              <a:gd name="connsiteY704" fmla="*/ 1207614 h 2386858"/>
              <a:gd name="connsiteX705" fmla="*/ 830626 w 1908688"/>
              <a:gd name="connsiteY705" fmla="*/ 1207424 h 2386858"/>
              <a:gd name="connsiteX706" fmla="*/ 798840 w 1908688"/>
              <a:gd name="connsiteY706" fmla="*/ 1158933 h 2386858"/>
              <a:gd name="connsiteX707" fmla="*/ 800077 w 1908688"/>
              <a:gd name="connsiteY707" fmla="*/ 1154939 h 2386858"/>
              <a:gd name="connsiteX708" fmla="*/ 827485 w 1908688"/>
              <a:gd name="connsiteY708" fmla="*/ 1093327 h 2386858"/>
              <a:gd name="connsiteX709" fmla="*/ 831007 w 1908688"/>
              <a:gd name="connsiteY709" fmla="*/ 1086672 h 2386858"/>
              <a:gd name="connsiteX710" fmla="*/ 833576 w 1908688"/>
              <a:gd name="connsiteY710" fmla="*/ 1081157 h 2386858"/>
              <a:gd name="connsiteX711" fmla="*/ 834718 w 1908688"/>
              <a:gd name="connsiteY711" fmla="*/ 1078305 h 2386858"/>
              <a:gd name="connsiteX712" fmla="*/ 836907 w 1908688"/>
              <a:gd name="connsiteY712" fmla="*/ 1072600 h 2386858"/>
              <a:gd name="connsiteX713" fmla="*/ 813781 w 1908688"/>
              <a:gd name="connsiteY713" fmla="*/ 951658 h 2386858"/>
              <a:gd name="connsiteX714" fmla="*/ 819491 w 1908688"/>
              <a:gd name="connsiteY714" fmla="*/ 887764 h 2386858"/>
              <a:gd name="connsiteX715" fmla="*/ 877449 w 1908688"/>
              <a:gd name="connsiteY715" fmla="*/ 841650 h 2386858"/>
              <a:gd name="connsiteX716" fmla="*/ 906094 w 1908688"/>
              <a:gd name="connsiteY716" fmla="*/ 832808 h 2386858"/>
              <a:gd name="connsiteX717" fmla="*/ 906094 w 1908688"/>
              <a:gd name="connsiteY717" fmla="*/ 832808 h 2386858"/>
              <a:gd name="connsiteX718" fmla="*/ 994410 w 1908688"/>
              <a:gd name="connsiteY718" fmla="*/ 815028 h 2386858"/>
              <a:gd name="connsiteX719" fmla="*/ 1088531 w 1908688"/>
              <a:gd name="connsiteY719" fmla="*/ 818831 h 2386858"/>
              <a:gd name="connsiteX720" fmla="*/ 1199592 w 1908688"/>
              <a:gd name="connsiteY720" fmla="*/ 853345 h 2386858"/>
              <a:gd name="connsiteX721" fmla="*/ 1215771 w 1908688"/>
              <a:gd name="connsiteY721" fmla="*/ 858384 h 2386858"/>
              <a:gd name="connsiteX722" fmla="*/ 1251459 w 1908688"/>
              <a:gd name="connsiteY722" fmla="*/ 852679 h 2386858"/>
              <a:gd name="connsiteX723" fmla="*/ 1282483 w 1908688"/>
              <a:gd name="connsiteY723" fmla="*/ 810939 h 2386858"/>
              <a:gd name="connsiteX724" fmla="*/ 1330353 w 1908688"/>
              <a:gd name="connsiteY724" fmla="*/ 752560 h 2386858"/>
              <a:gd name="connsiteX725" fmla="*/ 1412959 w 1908688"/>
              <a:gd name="connsiteY725" fmla="*/ 671837 h 2386858"/>
              <a:gd name="connsiteX726" fmla="*/ 1391260 w 1908688"/>
              <a:gd name="connsiteY726" fmla="*/ 662709 h 2386858"/>
              <a:gd name="connsiteX727" fmla="*/ 1321693 w 1908688"/>
              <a:gd name="connsiteY727" fmla="*/ 730787 h 2386858"/>
              <a:gd name="connsiteX728" fmla="*/ 1280675 w 1908688"/>
              <a:gd name="connsiteY728" fmla="*/ 760737 h 2386858"/>
              <a:gd name="connsiteX729" fmla="*/ 1259358 w 1908688"/>
              <a:gd name="connsiteY729" fmla="*/ 806756 h 2386858"/>
              <a:gd name="connsiteX730" fmla="*/ 1240705 w 1908688"/>
              <a:gd name="connsiteY730" fmla="*/ 831762 h 2386858"/>
              <a:gd name="connsiteX731" fmla="*/ 1219387 w 1908688"/>
              <a:gd name="connsiteY731" fmla="*/ 835185 h 2386858"/>
              <a:gd name="connsiteX732" fmla="*/ 1209680 w 1908688"/>
              <a:gd name="connsiteY732" fmla="*/ 832142 h 2386858"/>
              <a:gd name="connsiteX733" fmla="*/ 1092052 w 1908688"/>
              <a:gd name="connsiteY733" fmla="*/ 795536 h 2386858"/>
              <a:gd name="connsiteX734" fmla="*/ 1090815 w 1908688"/>
              <a:gd name="connsiteY734" fmla="*/ 795346 h 2386858"/>
              <a:gd name="connsiteX735" fmla="*/ 1052653 w 1908688"/>
              <a:gd name="connsiteY735" fmla="*/ 791162 h 2386858"/>
              <a:gd name="connsiteX736" fmla="*/ 1130976 w 1908688"/>
              <a:gd name="connsiteY736" fmla="*/ 786218 h 2386858"/>
              <a:gd name="connsiteX737" fmla="*/ 1172279 w 1908688"/>
              <a:gd name="connsiteY737" fmla="*/ 772432 h 2386858"/>
              <a:gd name="connsiteX738" fmla="*/ 1197023 w 1908688"/>
              <a:gd name="connsiteY738" fmla="*/ 736682 h 2386858"/>
              <a:gd name="connsiteX739" fmla="*/ 1230902 w 1908688"/>
              <a:gd name="connsiteY739" fmla="*/ 698935 h 2386858"/>
              <a:gd name="connsiteX740" fmla="*/ 1276298 w 1908688"/>
              <a:gd name="connsiteY740" fmla="*/ 670125 h 2386858"/>
              <a:gd name="connsiteX741" fmla="*/ 1299994 w 1908688"/>
              <a:gd name="connsiteY741" fmla="*/ 621920 h 2386858"/>
              <a:gd name="connsiteX742" fmla="*/ 1296949 w 1908688"/>
              <a:gd name="connsiteY742" fmla="*/ 549659 h 2386858"/>
              <a:gd name="connsiteX743" fmla="*/ 1278962 w 1908688"/>
              <a:gd name="connsiteY743" fmla="*/ 555268 h 2386858"/>
              <a:gd name="connsiteX744" fmla="*/ 1281437 w 1908688"/>
              <a:gd name="connsiteY744" fmla="*/ 618592 h 2386858"/>
              <a:gd name="connsiteX745" fmla="*/ 1225478 w 1908688"/>
              <a:gd name="connsiteY745" fmla="*/ 680965 h 2386858"/>
              <a:gd name="connsiteX746" fmla="*/ 1178941 w 1908688"/>
              <a:gd name="connsiteY746" fmla="*/ 731452 h 2386858"/>
              <a:gd name="connsiteX747" fmla="*/ 1130976 w 1908688"/>
              <a:gd name="connsiteY747" fmla="*/ 767392 h 2386858"/>
              <a:gd name="connsiteX748" fmla="*/ 979945 w 1908688"/>
              <a:gd name="connsiteY748" fmla="*/ 785458 h 2386858"/>
              <a:gd name="connsiteX749" fmla="*/ 1034095 w 1908688"/>
              <a:gd name="connsiteY749" fmla="*/ 654532 h 2386858"/>
              <a:gd name="connsiteX750" fmla="*/ 1059124 w 1908688"/>
              <a:gd name="connsiteY750" fmla="*/ 600051 h 2386858"/>
              <a:gd name="connsiteX751" fmla="*/ 1146298 w 1908688"/>
              <a:gd name="connsiteY751" fmla="*/ 564301 h 2386858"/>
              <a:gd name="connsiteX752" fmla="*/ 1144014 w 1908688"/>
              <a:gd name="connsiteY752" fmla="*/ 540911 h 2386858"/>
              <a:gd name="connsiteX753" fmla="*/ 1071591 w 1908688"/>
              <a:gd name="connsiteY753" fmla="*/ 561734 h 2386858"/>
              <a:gd name="connsiteX754" fmla="*/ 1072448 w 1908688"/>
              <a:gd name="connsiteY754" fmla="*/ 556029 h 2386858"/>
              <a:gd name="connsiteX755" fmla="*/ 969000 w 1908688"/>
              <a:gd name="connsiteY755" fmla="*/ 555268 h 2386858"/>
              <a:gd name="connsiteX756" fmla="*/ 958722 w 1908688"/>
              <a:gd name="connsiteY756" fmla="*/ 557550 h 2386858"/>
              <a:gd name="connsiteX757" fmla="*/ 869074 w 1908688"/>
              <a:gd name="connsiteY757" fmla="*/ 651775 h 2386858"/>
              <a:gd name="connsiteX758" fmla="*/ 868122 w 1908688"/>
              <a:gd name="connsiteY758" fmla="*/ 656909 h 2386858"/>
              <a:gd name="connsiteX759" fmla="*/ 865743 w 1908688"/>
              <a:gd name="connsiteY759" fmla="*/ 664706 h 2386858"/>
              <a:gd name="connsiteX760" fmla="*/ 850897 w 1908688"/>
              <a:gd name="connsiteY760" fmla="*/ 681155 h 2386858"/>
              <a:gd name="connsiteX761" fmla="*/ 837478 w 1908688"/>
              <a:gd name="connsiteY761" fmla="*/ 685909 h 2386858"/>
              <a:gd name="connsiteX762" fmla="*/ 805692 w 1908688"/>
              <a:gd name="connsiteY762" fmla="*/ 713672 h 2386858"/>
              <a:gd name="connsiteX763" fmla="*/ 804074 w 1908688"/>
              <a:gd name="connsiteY763" fmla="*/ 754937 h 2386858"/>
              <a:gd name="connsiteX764" fmla="*/ 806073 w 1908688"/>
              <a:gd name="connsiteY764" fmla="*/ 761212 h 2386858"/>
              <a:gd name="connsiteX765" fmla="*/ 807786 w 1908688"/>
              <a:gd name="connsiteY765" fmla="*/ 846594 h 2386858"/>
              <a:gd name="connsiteX766" fmla="*/ 805787 w 1908688"/>
              <a:gd name="connsiteY766" fmla="*/ 853820 h 2386858"/>
              <a:gd name="connsiteX767" fmla="*/ 795033 w 1908688"/>
              <a:gd name="connsiteY767" fmla="*/ 885197 h 2386858"/>
              <a:gd name="connsiteX768" fmla="*/ 786849 w 1908688"/>
              <a:gd name="connsiteY768" fmla="*/ 928268 h 2386858"/>
              <a:gd name="connsiteX769" fmla="*/ 774382 w 1908688"/>
              <a:gd name="connsiteY769" fmla="*/ 921422 h 2386858"/>
              <a:gd name="connsiteX770" fmla="*/ 763818 w 1908688"/>
              <a:gd name="connsiteY770" fmla="*/ 916859 h 2386858"/>
              <a:gd name="connsiteX771" fmla="*/ 608599 w 1908688"/>
              <a:gd name="connsiteY771" fmla="*/ 853250 h 2386858"/>
              <a:gd name="connsiteX772" fmla="*/ 577384 w 1908688"/>
              <a:gd name="connsiteY772" fmla="*/ 834424 h 2386858"/>
              <a:gd name="connsiteX773" fmla="*/ 533416 w 1908688"/>
              <a:gd name="connsiteY773" fmla="*/ 705495 h 2386858"/>
              <a:gd name="connsiteX774" fmla="*/ 538651 w 1908688"/>
              <a:gd name="connsiteY774" fmla="*/ 688000 h 2386858"/>
              <a:gd name="connsiteX775" fmla="*/ 571864 w 1908688"/>
              <a:gd name="connsiteY775" fmla="*/ 638749 h 2386858"/>
              <a:gd name="connsiteX776" fmla="*/ 617259 w 1908688"/>
              <a:gd name="connsiteY776" fmla="*/ 604900 h 2386858"/>
              <a:gd name="connsiteX777" fmla="*/ 640385 w 1908688"/>
              <a:gd name="connsiteY777" fmla="*/ 592635 h 2386858"/>
              <a:gd name="connsiteX778" fmla="*/ 780853 w 1908688"/>
              <a:gd name="connsiteY778" fmla="*/ 574475 h 2386858"/>
              <a:gd name="connsiteX779" fmla="*/ 782661 w 1908688"/>
              <a:gd name="connsiteY779" fmla="*/ 574760 h 2386858"/>
              <a:gd name="connsiteX780" fmla="*/ 811973 w 1908688"/>
              <a:gd name="connsiteY780" fmla="*/ 579609 h 2386858"/>
              <a:gd name="connsiteX781" fmla="*/ 831007 w 1908688"/>
              <a:gd name="connsiteY781" fmla="*/ 572288 h 2386858"/>
              <a:gd name="connsiteX782" fmla="*/ 849184 w 1908688"/>
              <a:gd name="connsiteY782" fmla="*/ 576186 h 2386858"/>
              <a:gd name="connsiteX783" fmla="*/ 869074 w 1908688"/>
              <a:gd name="connsiteY783" fmla="*/ 581891 h 2386858"/>
              <a:gd name="connsiteX784" fmla="*/ 873166 w 1908688"/>
              <a:gd name="connsiteY784" fmla="*/ 570957 h 2386858"/>
              <a:gd name="connsiteX785" fmla="*/ 870501 w 1908688"/>
              <a:gd name="connsiteY785" fmla="*/ 570006 h 2386858"/>
              <a:gd name="connsiteX786" fmla="*/ 831102 w 1908688"/>
              <a:gd name="connsiteY786" fmla="*/ 559547 h 2386858"/>
              <a:gd name="connsiteX787" fmla="*/ 822251 w 1908688"/>
              <a:gd name="connsiteY787" fmla="*/ 557836 h 2386858"/>
              <a:gd name="connsiteX788" fmla="*/ 815494 w 1908688"/>
              <a:gd name="connsiteY788" fmla="*/ 551655 h 2386858"/>
              <a:gd name="connsiteX789" fmla="*/ 696820 w 1908688"/>
              <a:gd name="connsiteY789" fmla="*/ 557836 h 2386858"/>
              <a:gd name="connsiteX790" fmla="*/ 672362 w 1908688"/>
              <a:gd name="connsiteY790" fmla="*/ 563540 h 2386858"/>
              <a:gd name="connsiteX791" fmla="*/ 660085 w 1908688"/>
              <a:gd name="connsiteY791" fmla="*/ 567249 h 2386858"/>
              <a:gd name="connsiteX792" fmla="*/ 660085 w 1908688"/>
              <a:gd name="connsiteY792" fmla="*/ 567249 h 2386858"/>
              <a:gd name="connsiteX793" fmla="*/ 576242 w 1908688"/>
              <a:gd name="connsiteY793" fmla="*/ 611081 h 2386858"/>
              <a:gd name="connsiteX794" fmla="*/ 632391 w 1908688"/>
              <a:gd name="connsiteY794" fmla="*/ 540721 h 2386858"/>
              <a:gd name="connsiteX795" fmla="*/ 735268 w 1908688"/>
              <a:gd name="connsiteY795" fmla="*/ 454008 h 2386858"/>
              <a:gd name="connsiteX796" fmla="*/ 749162 w 1908688"/>
              <a:gd name="connsiteY796" fmla="*/ 442979 h 2386858"/>
              <a:gd name="connsiteX797" fmla="*/ 759060 w 1908688"/>
              <a:gd name="connsiteY797" fmla="*/ 432805 h 2386858"/>
              <a:gd name="connsiteX798" fmla="*/ 759060 w 1908688"/>
              <a:gd name="connsiteY798" fmla="*/ 432805 h 2386858"/>
              <a:gd name="connsiteX799" fmla="*/ 760297 w 1908688"/>
              <a:gd name="connsiteY799" fmla="*/ 431664 h 2386858"/>
              <a:gd name="connsiteX800" fmla="*/ 840619 w 1908688"/>
              <a:gd name="connsiteY800" fmla="*/ 330974 h 2386858"/>
              <a:gd name="connsiteX801" fmla="*/ 849279 w 1908688"/>
              <a:gd name="connsiteY801" fmla="*/ 317093 h 2386858"/>
              <a:gd name="connsiteX802" fmla="*/ 865077 w 1908688"/>
              <a:gd name="connsiteY802" fmla="*/ 253104 h 2386858"/>
              <a:gd name="connsiteX803" fmla="*/ 831007 w 1908688"/>
              <a:gd name="connsiteY803" fmla="*/ 171239 h 2386858"/>
              <a:gd name="connsiteX804" fmla="*/ 827105 w 1908688"/>
              <a:gd name="connsiteY804" fmla="*/ 166961 h 2386858"/>
              <a:gd name="connsiteX805" fmla="*/ 818825 w 1908688"/>
              <a:gd name="connsiteY805" fmla="*/ 156217 h 2386858"/>
              <a:gd name="connsiteX806" fmla="*/ 800172 w 1908688"/>
              <a:gd name="connsiteY806" fmla="*/ 109723 h 2386858"/>
              <a:gd name="connsiteX807" fmla="*/ 799792 w 1908688"/>
              <a:gd name="connsiteY807" fmla="*/ 62563 h 2386858"/>
              <a:gd name="connsiteX808" fmla="*/ 810450 w 1908688"/>
              <a:gd name="connsiteY808" fmla="*/ 0 h 2386858"/>
              <a:gd name="connsiteX809" fmla="*/ 797317 w 1908688"/>
              <a:gd name="connsiteY809" fmla="*/ 62278 h 2386858"/>
              <a:gd name="connsiteX810" fmla="*/ 795890 w 1908688"/>
              <a:gd name="connsiteY810" fmla="*/ 110293 h 2386858"/>
              <a:gd name="connsiteX811" fmla="*/ 813591 w 1908688"/>
              <a:gd name="connsiteY811" fmla="*/ 159640 h 2386858"/>
              <a:gd name="connsiteX812" fmla="*/ 821871 w 1908688"/>
              <a:gd name="connsiteY812" fmla="*/ 171335 h 2386858"/>
              <a:gd name="connsiteX813" fmla="*/ 825868 w 1908688"/>
              <a:gd name="connsiteY813" fmla="*/ 175994 h 2386858"/>
              <a:gd name="connsiteX814" fmla="*/ 854704 w 1908688"/>
              <a:gd name="connsiteY814" fmla="*/ 253104 h 2386858"/>
              <a:gd name="connsiteX815" fmla="*/ 838144 w 1908688"/>
              <a:gd name="connsiteY815" fmla="*/ 310532 h 2386858"/>
              <a:gd name="connsiteX816" fmla="*/ 829484 w 1908688"/>
              <a:gd name="connsiteY816" fmla="*/ 323273 h 2386858"/>
              <a:gd name="connsiteX817" fmla="*/ 785421 w 1908688"/>
              <a:gd name="connsiteY817" fmla="*/ 379275 h 2386858"/>
              <a:gd name="connsiteX818" fmla="*/ 786087 w 1908688"/>
              <a:gd name="connsiteY818" fmla="*/ 376137 h 2386858"/>
              <a:gd name="connsiteX819" fmla="*/ 699104 w 1908688"/>
              <a:gd name="connsiteY819" fmla="*/ 240553 h 2386858"/>
              <a:gd name="connsiteX820" fmla="*/ 689587 w 1908688"/>
              <a:gd name="connsiteY820" fmla="*/ 238651 h 2386858"/>
              <a:gd name="connsiteX821" fmla="*/ 672076 w 1908688"/>
              <a:gd name="connsiteY821" fmla="*/ 237130 h 2386858"/>
              <a:gd name="connsiteX822" fmla="*/ 632486 w 1908688"/>
              <a:gd name="connsiteY822" fmla="*/ 238176 h 2386858"/>
              <a:gd name="connsiteX823" fmla="*/ 594324 w 1908688"/>
              <a:gd name="connsiteY823" fmla="*/ 237796 h 2386858"/>
              <a:gd name="connsiteX824" fmla="*/ 594324 w 1908688"/>
              <a:gd name="connsiteY824" fmla="*/ 237796 h 2386858"/>
              <a:gd name="connsiteX825" fmla="*/ 592516 w 1908688"/>
              <a:gd name="connsiteY825" fmla="*/ 237510 h 2386858"/>
              <a:gd name="connsiteX826" fmla="*/ 569580 w 1908688"/>
              <a:gd name="connsiteY826" fmla="*/ 231806 h 2386858"/>
              <a:gd name="connsiteX827" fmla="*/ 492970 w 1908688"/>
              <a:gd name="connsiteY827" fmla="*/ 166200 h 2386858"/>
              <a:gd name="connsiteX828" fmla="*/ 549500 w 1908688"/>
              <a:gd name="connsiteY828" fmla="*/ 228668 h 2386858"/>
              <a:gd name="connsiteX829" fmla="*/ 597940 w 1908688"/>
              <a:gd name="connsiteY829" fmla="*/ 245782 h 2386858"/>
              <a:gd name="connsiteX830" fmla="*/ 619734 w 1908688"/>
              <a:gd name="connsiteY830" fmla="*/ 247494 h 2386858"/>
              <a:gd name="connsiteX831" fmla="*/ 626491 w 1908688"/>
              <a:gd name="connsiteY831" fmla="*/ 247399 h 2386858"/>
              <a:gd name="connsiteX832" fmla="*/ 658753 w 1908688"/>
              <a:gd name="connsiteY832" fmla="*/ 247209 h 2386858"/>
              <a:gd name="connsiteX833" fmla="*/ 683211 w 1908688"/>
              <a:gd name="connsiteY833" fmla="*/ 249015 h 2386858"/>
              <a:gd name="connsiteX834" fmla="*/ 684067 w 1908688"/>
              <a:gd name="connsiteY834" fmla="*/ 249205 h 2386858"/>
              <a:gd name="connsiteX835" fmla="*/ 684448 w 1908688"/>
              <a:gd name="connsiteY835" fmla="*/ 249205 h 2386858"/>
              <a:gd name="connsiteX836" fmla="*/ 765150 w 1908688"/>
              <a:gd name="connsiteY836" fmla="*/ 316237 h 2386858"/>
              <a:gd name="connsiteX837" fmla="*/ 758013 w 1908688"/>
              <a:gd name="connsiteY837" fmla="*/ 402094 h 2386858"/>
              <a:gd name="connsiteX838" fmla="*/ 755729 w 1908688"/>
              <a:gd name="connsiteY838" fmla="*/ 405993 h 2386858"/>
              <a:gd name="connsiteX839" fmla="*/ 752398 w 1908688"/>
              <a:gd name="connsiteY839" fmla="*/ 410937 h 2386858"/>
              <a:gd name="connsiteX840" fmla="*/ 750685 w 1908688"/>
              <a:gd name="connsiteY840" fmla="*/ 413314 h 2386858"/>
              <a:gd name="connsiteX841" fmla="*/ 747925 w 1908688"/>
              <a:gd name="connsiteY841" fmla="*/ 416832 h 2386858"/>
              <a:gd name="connsiteX842" fmla="*/ 744975 w 1908688"/>
              <a:gd name="connsiteY842" fmla="*/ 420255 h 2386858"/>
              <a:gd name="connsiteX843" fmla="*/ 742881 w 1908688"/>
              <a:gd name="connsiteY843" fmla="*/ 422441 h 2386858"/>
              <a:gd name="connsiteX844" fmla="*/ 724799 w 1908688"/>
              <a:gd name="connsiteY844" fmla="*/ 437274 h 2386858"/>
              <a:gd name="connsiteX845" fmla="*/ 603175 w 1908688"/>
              <a:gd name="connsiteY845" fmla="*/ 540056 h 2386858"/>
              <a:gd name="connsiteX846" fmla="*/ 516572 w 1908688"/>
              <a:gd name="connsiteY846" fmla="*/ 690568 h 2386858"/>
              <a:gd name="connsiteX847" fmla="*/ 566725 w 1908688"/>
              <a:gd name="connsiteY847" fmla="*/ 856007 h 2386858"/>
              <a:gd name="connsiteX848" fmla="*/ 594895 w 1908688"/>
              <a:gd name="connsiteY848" fmla="*/ 873692 h 2386858"/>
              <a:gd name="connsiteX849" fmla="*/ 596227 w 1908688"/>
              <a:gd name="connsiteY849" fmla="*/ 874263 h 2386858"/>
              <a:gd name="connsiteX850" fmla="*/ 598892 w 1908688"/>
              <a:gd name="connsiteY850" fmla="*/ 875499 h 2386858"/>
              <a:gd name="connsiteX851" fmla="*/ 600224 w 1908688"/>
              <a:gd name="connsiteY851" fmla="*/ 876069 h 2386858"/>
              <a:gd name="connsiteX852" fmla="*/ 600891 w 1908688"/>
              <a:gd name="connsiteY852" fmla="*/ 876354 h 2386858"/>
              <a:gd name="connsiteX853" fmla="*/ 601462 w 1908688"/>
              <a:gd name="connsiteY853" fmla="*/ 876640 h 2386858"/>
              <a:gd name="connsiteX854" fmla="*/ 611264 w 1908688"/>
              <a:gd name="connsiteY854" fmla="*/ 880918 h 2386858"/>
              <a:gd name="connsiteX855" fmla="*/ 755539 w 1908688"/>
              <a:gd name="connsiteY855" fmla="*/ 943576 h 2386858"/>
              <a:gd name="connsiteX856" fmla="*/ 757822 w 1908688"/>
              <a:gd name="connsiteY856" fmla="*/ 944622 h 2386858"/>
              <a:gd name="connsiteX857" fmla="*/ 762010 w 1908688"/>
              <a:gd name="connsiteY857" fmla="*/ 946619 h 2386858"/>
              <a:gd name="connsiteX858" fmla="*/ 766102 w 1908688"/>
              <a:gd name="connsiteY858" fmla="*/ 948806 h 2386858"/>
              <a:gd name="connsiteX859" fmla="*/ 802742 w 1908688"/>
              <a:gd name="connsiteY859" fmla="*/ 1071839 h 2386858"/>
              <a:gd name="connsiteX860" fmla="*/ 795033 w 1908688"/>
              <a:gd name="connsiteY860" fmla="*/ 1085341 h 2386858"/>
              <a:gd name="connsiteX861" fmla="*/ 768576 w 1908688"/>
              <a:gd name="connsiteY861" fmla="*/ 1143435 h 2386858"/>
              <a:gd name="connsiteX862" fmla="*/ 766483 w 1908688"/>
              <a:gd name="connsiteY862" fmla="*/ 1149615 h 2386858"/>
              <a:gd name="connsiteX863" fmla="*/ 767054 w 1908688"/>
              <a:gd name="connsiteY863" fmla="*/ 1191926 h 2386858"/>
              <a:gd name="connsiteX864" fmla="*/ 738599 w 1908688"/>
              <a:gd name="connsiteY864" fmla="*/ 1186506 h 2386858"/>
              <a:gd name="connsiteX865" fmla="*/ 679499 w 1908688"/>
              <a:gd name="connsiteY865" fmla="*/ 1180801 h 2386858"/>
              <a:gd name="connsiteX866" fmla="*/ 637435 w 1908688"/>
              <a:gd name="connsiteY866" fmla="*/ 1176998 h 2386858"/>
              <a:gd name="connsiteX867" fmla="*/ 578431 w 1908688"/>
              <a:gd name="connsiteY867" fmla="*/ 1161405 h 2386858"/>
              <a:gd name="connsiteX868" fmla="*/ 467275 w 1908688"/>
              <a:gd name="connsiteY868" fmla="*/ 1088764 h 2386858"/>
              <a:gd name="connsiteX869" fmla="*/ 467275 w 1908688"/>
              <a:gd name="connsiteY869" fmla="*/ 1088764 h 2386858"/>
              <a:gd name="connsiteX870" fmla="*/ 426733 w 1908688"/>
              <a:gd name="connsiteY870" fmla="*/ 1027817 h 2386858"/>
              <a:gd name="connsiteX871" fmla="*/ 404178 w 1908688"/>
              <a:gd name="connsiteY871" fmla="*/ 943671 h 2386858"/>
              <a:gd name="connsiteX872" fmla="*/ 402941 w 1908688"/>
              <a:gd name="connsiteY872" fmla="*/ 936065 h 2386858"/>
              <a:gd name="connsiteX873" fmla="*/ 309106 w 1908688"/>
              <a:gd name="connsiteY873" fmla="*/ 820542 h 2386858"/>
              <a:gd name="connsiteX874" fmla="*/ 272942 w 1908688"/>
              <a:gd name="connsiteY874" fmla="*/ 795156 h 2386858"/>
              <a:gd name="connsiteX875" fmla="*/ 239823 w 1908688"/>
              <a:gd name="connsiteY875" fmla="*/ 738868 h 2386858"/>
              <a:gd name="connsiteX876" fmla="*/ 238110 w 1908688"/>
              <a:gd name="connsiteY876" fmla="*/ 732023 h 2386858"/>
              <a:gd name="connsiteX877" fmla="*/ 230211 w 1908688"/>
              <a:gd name="connsiteY877" fmla="*/ 710725 h 2386858"/>
              <a:gd name="connsiteX878" fmla="*/ 198711 w 1908688"/>
              <a:gd name="connsiteY878" fmla="*/ 679063 h 2386858"/>
              <a:gd name="connsiteX879" fmla="*/ 185958 w 1908688"/>
              <a:gd name="connsiteY879" fmla="*/ 672027 h 2386858"/>
              <a:gd name="connsiteX880" fmla="*/ 117628 w 1908688"/>
              <a:gd name="connsiteY880" fmla="*/ 605091 h 2386858"/>
              <a:gd name="connsiteX881" fmla="*/ 192430 w 1908688"/>
              <a:gd name="connsiteY881" fmla="*/ 680204 h 2386858"/>
              <a:gd name="connsiteX882" fmla="*/ 214604 w 1908688"/>
              <a:gd name="connsiteY882" fmla="*/ 697794 h 2386858"/>
              <a:gd name="connsiteX883" fmla="*/ 231448 w 1908688"/>
              <a:gd name="connsiteY883" fmla="*/ 733259 h 2386858"/>
              <a:gd name="connsiteX884" fmla="*/ 232971 w 1908688"/>
              <a:gd name="connsiteY884" fmla="*/ 740580 h 2386858"/>
              <a:gd name="connsiteX885" fmla="*/ 253337 w 1908688"/>
              <a:gd name="connsiteY885" fmla="*/ 786028 h 2386858"/>
              <a:gd name="connsiteX886" fmla="*/ 301778 w 1908688"/>
              <a:gd name="connsiteY886" fmla="*/ 829385 h 2386858"/>
              <a:gd name="connsiteX887" fmla="*/ 306251 w 1908688"/>
              <a:gd name="connsiteY887" fmla="*/ 831667 h 2386858"/>
              <a:gd name="connsiteX888" fmla="*/ 386763 w 1908688"/>
              <a:gd name="connsiteY888" fmla="*/ 943386 h 2386858"/>
              <a:gd name="connsiteX889" fmla="*/ 388381 w 1908688"/>
              <a:gd name="connsiteY889" fmla="*/ 957933 h 2386858"/>
              <a:gd name="connsiteX890" fmla="*/ 414647 w 1908688"/>
              <a:gd name="connsiteY890" fmla="*/ 1052063 h 2386858"/>
              <a:gd name="connsiteX891" fmla="*/ 370965 w 1908688"/>
              <a:gd name="connsiteY891" fmla="*/ 1039037 h 2386858"/>
              <a:gd name="connsiteX892" fmla="*/ 346792 w 1908688"/>
              <a:gd name="connsiteY892" fmla="*/ 1037040 h 2386858"/>
              <a:gd name="connsiteX893" fmla="*/ 335086 w 1908688"/>
              <a:gd name="connsiteY893" fmla="*/ 1037040 h 2386858"/>
              <a:gd name="connsiteX894" fmla="*/ 293117 w 1908688"/>
              <a:gd name="connsiteY894" fmla="*/ 1037040 h 2386858"/>
              <a:gd name="connsiteX895" fmla="*/ 274464 w 1908688"/>
              <a:gd name="connsiteY895" fmla="*/ 1035804 h 2386858"/>
              <a:gd name="connsiteX896" fmla="*/ 253432 w 1908688"/>
              <a:gd name="connsiteY896" fmla="*/ 1033237 h 2386858"/>
              <a:gd name="connsiteX897" fmla="*/ 244772 w 1908688"/>
              <a:gd name="connsiteY897" fmla="*/ 1031811 h 2386858"/>
              <a:gd name="connsiteX898" fmla="*/ 233733 w 1908688"/>
              <a:gd name="connsiteY898" fmla="*/ 1029529 h 2386858"/>
              <a:gd name="connsiteX899" fmla="*/ 219172 w 1908688"/>
              <a:gd name="connsiteY899" fmla="*/ 1025915 h 2386858"/>
              <a:gd name="connsiteX900" fmla="*/ 210131 w 1908688"/>
              <a:gd name="connsiteY900" fmla="*/ 1023348 h 2386858"/>
              <a:gd name="connsiteX901" fmla="*/ 194143 w 1908688"/>
              <a:gd name="connsiteY901" fmla="*/ 1017929 h 2386858"/>
              <a:gd name="connsiteX902" fmla="*/ 176632 w 1908688"/>
              <a:gd name="connsiteY902" fmla="*/ 1011083 h 2386858"/>
              <a:gd name="connsiteX903" fmla="*/ 159597 w 1908688"/>
              <a:gd name="connsiteY903" fmla="*/ 1003096 h 2386858"/>
              <a:gd name="connsiteX904" fmla="*/ 144560 w 1908688"/>
              <a:gd name="connsiteY904" fmla="*/ 995110 h 2386858"/>
              <a:gd name="connsiteX905" fmla="*/ 136471 w 1908688"/>
              <a:gd name="connsiteY905" fmla="*/ 990356 h 2386858"/>
              <a:gd name="connsiteX906" fmla="*/ 114392 w 1908688"/>
              <a:gd name="connsiteY906" fmla="*/ 975808 h 2386858"/>
              <a:gd name="connsiteX907" fmla="*/ 105351 w 1908688"/>
              <a:gd name="connsiteY907" fmla="*/ 968963 h 2386858"/>
              <a:gd name="connsiteX908" fmla="*/ 96500 w 1908688"/>
              <a:gd name="connsiteY908" fmla="*/ 961832 h 2386858"/>
              <a:gd name="connsiteX909" fmla="*/ 85080 w 1908688"/>
              <a:gd name="connsiteY909" fmla="*/ 951848 h 2386858"/>
              <a:gd name="connsiteX910" fmla="*/ 79560 w 1908688"/>
              <a:gd name="connsiteY910" fmla="*/ 946619 h 2386858"/>
              <a:gd name="connsiteX911" fmla="*/ 78133 w 1908688"/>
              <a:gd name="connsiteY911" fmla="*/ 945288 h 2386858"/>
              <a:gd name="connsiteX912" fmla="*/ 68806 w 1908688"/>
              <a:gd name="connsiteY912" fmla="*/ 935875 h 2386858"/>
              <a:gd name="connsiteX913" fmla="*/ 61098 w 1908688"/>
              <a:gd name="connsiteY913" fmla="*/ 927508 h 2386858"/>
              <a:gd name="connsiteX914" fmla="*/ 58623 w 1908688"/>
              <a:gd name="connsiteY914" fmla="*/ 924655 h 2386858"/>
              <a:gd name="connsiteX915" fmla="*/ 53675 w 1908688"/>
              <a:gd name="connsiteY915" fmla="*/ 918855 h 2386858"/>
              <a:gd name="connsiteX916" fmla="*/ 46537 w 1908688"/>
              <a:gd name="connsiteY916" fmla="*/ 909918 h 2386858"/>
              <a:gd name="connsiteX917" fmla="*/ 39780 w 1908688"/>
              <a:gd name="connsiteY917" fmla="*/ 900695 h 2386858"/>
              <a:gd name="connsiteX918" fmla="*/ 33309 w 1908688"/>
              <a:gd name="connsiteY918" fmla="*/ 891282 h 2386858"/>
              <a:gd name="connsiteX919" fmla="*/ 25124 w 1908688"/>
              <a:gd name="connsiteY919" fmla="*/ 878351 h 2386858"/>
              <a:gd name="connsiteX920" fmla="*/ 19414 w 1908688"/>
              <a:gd name="connsiteY920" fmla="*/ 868368 h 2386858"/>
              <a:gd name="connsiteX921" fmla="*/ 12372 w 1908688"/>
              <a:gd name="connsiteY921" fmla="*/ 854771 h 2386858"/>
              <a:gd name="connsiteX922" fmla="*/ 9041 w 1908688"/>
              <a:gd name="connsiteY922" fmla="*/ 847830 h 2386858"/>
              <a:gd name="connsiteX923" fmla="*/ 8184 w 1908688"/>
              <a:gd name="connsiteY923" fmla="*/ 846119 h 2386858"/>
              <a:gd name="connsiteX924" fmla="*/ 0 w 1908688"/>
              <a:gd name="connsiteY924" fmla="*/ 826627 h 2386858"/>
              <a:gd name="connsiteX925" fmla="*/ 241441 w 1908688"/>
              <a:gd name="connsiteY925" fmla="*/ 1047974 h 2386858"/>
              <a:gd name="connsiteX926" fmla="*/ 262283 w 1908688"/>
              <a:gd name="connsiteY926" fmla="*/ 1051873 h 2386858"/>
              <a:gd name="connsiteX927" fmla="*/ 280365 w 1908688"/>
              <a:gd name="connsiteY927" fmla="*/ 1054250 h 2386858"/>
              <a:gd name="connsiteX928" fmla="*/ 292166 w 1908688"/>
              <a:gd name="connsiteY928" fmla="*/ 1055200 h 2386858"/>
              <a:gd name="connsiteX929" fmla="*/ 307868 w 1908688"/>
              <a:gd name="connsiteY929" fmla="*/ 1055866 h 2386858"/>
              <a:gd name="connsiteX930" fmla="*/ 334801 w 1908688"/>
              <a:gd name="connsiteY930" fmla="*/ 1056531 h 2386858"/>
              <a:gd name="connsiteX931" fmla="*/ 362495 w 1908688"/>
              <a:gd name="connsiteY931" fmla="*/ 1058433 h 2386858"/>
              <a:gd name="connsiteX932" fmla="*/ 364017 w 1908688"/>
              <a:gd name="connsiteY932" fmla="*/ 1058718 h 2386858"/>
              <a:gd name="connsiteX933" fmla="*/ 449859 w 1908688"/>
              <a:gd name="connsiteY933" fmla="*/ 1104642 h 2386858"/>
              <a:gd name="connsiteX934" fmla="*/ 450144 w 1908688"/>
              <a:gd name="connsiteY934" fmla="*/ 1104927 h 2386858"/>
              <a:gd name="connsiteX935" fmla="*/ 450144 w 1908688"/>
              <a:gd name="connsiteY935" fmla="*/ 1104927 h 2386858"/>
              <a:gd name="connsiteX936" fmla="*/ 450715 w 1908688"/>
              <a:gd name="connsiteY936" fmla="*/ 1105498 h 2386858"/>
              <a:gd name="connsiteX937" fmla="*/ 456235 w 1908688"/>
              <a:gd name="connsiteY937" fmla="*/ 1111298 h 2386858"/>
              <a:gd name="connsiteX938" fmla="*/ 599368 w 1908688"/>
              <a:gd name="connsiteY938" fmla="*/ 1195539 h 2386858"/>
              <a:gd name="connsiteX939" fmla="*/ 634009 w 1908688"/>
              <a:gd name="connsiteY939" fmla="*/ 1203050 h 2386858"/>
              <a:gd name="connsiteX940" fmla="*/ 666556 w 1908688"/>
              <a:gd name="connsiteY940" fmla="*/ 1206473 h 2386858"/>
              <a:gd name="connsiteX941" fmla="*/ 682069 w 1908688"/>
              <a:gd name="connsiteY941" fmla="*/ 1207043 h 2386858"/>
              <a:gd name="connsiteX942" fmla="*/ 739265 w 1908688"/>
              <a:gd name="connsiteY942" fmla="*/ 1212653 h 2386858"/>
              <a:gd name="connsiteX943" fmla="*/ 785992 w 1908688"/>
              <a:gd name="connsiteY943" fmla="*/ 1222446 h 2386858"/>
              <a:gd name="connsiteX944" fmla="*/ 825487 w 1908688"/>
              <a:gd name="connsiteY944" fmla="*/ 1242318 h 2386858"/>
              <a:gd name="connsiteX945" fmla="*/ 825582 w 1908688"/>
              <a:gd name="connsiteY945" fmla="*/ 1242318 h 2386858"/>
              <a:gd name="connsiteX946" fmla="*/ 828723 w 1908688"/>
              <a:gd name="connsiteY946" fmla="*/ 1242984 h 2386858"/>
              <a:gd name="connsiteX947" fmla="*/ 829579 w 1908688"/>
              <a:gd name="connsiteY947" fmla="*/ 1243269 h 2386858"/>
              <a:gd name="connsiteX948" fmla="*/ 833005 w 1908688"/>
              <a:gd name="connsiteY948" fmla="*/ 1244410 h 2386858"/>
              <a:gd name="connsiteX949" fmla="*/ 833862 w 1908688"/>
              <a:gd name="connsiteY949" fmla="*/ 1244695 h 2386858"/>
              <a:gd name="connsiteX950" fmla="*/ 834242 w 1908688"/>
              <a:gd name="connsiteY950" fmla="*/ 1244885 h 2386858"/>
              <a:gd name="connsiteX951" fmla="*/ 834623 w 1908688"/>
              <a:gd name="connsiteY951" fmla="*/ 1245075 h 2386858"/>
              <a:gd name="connsiteX952" fmla="*/ 856226 w 1908688"/>
              <a:gd name="connsiteY952" fmla="*/ 1270652 h 2386858"/>
              <a:gd name="connsiteX953" fmla="*/ 856892 w 1908688"/>
              <a:gd name="connsiteY953" fmla="*/ 1273790 h 2386858"/>
              <a:gd name="connsiteX954" fmla="*/ 857368 w 1908688"/>
              <a:gd name="connsiteY954" fmla="*/ 1276452 h 2386858"/>
              <a:gd name="connsiteX955" fmla="*/ 861936 w 1908688"/>
              <a:gd name="connsiteY955" fmla="*/ 1302979 h 2386858"/>
              <a:gd name="connsiteX956" fmla="*/ 947683 w 1908688"/>
              <a:gd name="connsiteY956" fmla="*/ 1385889 h 2386858"/>
              <a:gd name="connsiteX957" fmla="*/ 957675 w 1908688"/>
              <a:gd name="connsiteY957" fmla="*/ 1386935 h 2386858"/>
              <a:gd name="connsiteX958" fmla="*/ 963005 w 1908688"/>
              <a:gd name="connsiteY958" fmla="*/ 1387506 h 2386858"/>
              <a:gd name="connsiteX959" fmla="*/ 1015823 w 1908688"/>
              <a:gd name="connsiteY959" fmla="*/ 1442842 h 2386858"/>
              <a:gd name="connsiteX960" fmla="*/ 1016299 w 1908688"/>
              <a:gd name="connsiteY960" fmla="*/ 1447121 h 2386858"/>
              <a:gd name="connsiteX961" fmla="*/ 1025435 w 1908688"/>
              <a:gd name="connsiteY961" fmla="*/ 1480969 h 2386858"/>
              <a:gd name="connsiteX962" fmla="*/ 1124885 w 1908688"/>
              <a:gd name="connsiteY962" fmla="*/ 1557794 h 2386858"/>
              <a:gd name="connsiteX963" fmla="*/ 1186745 w 1908688"/>
              <a:gd name="connsiteY963" fmla="*/ 1552185 h 2386858"/>
              <a:gd name="connsiteX964" fmla="*/ 1207491 w 1908688"/>
              <a:gd name="connsiteY964" fmla="*/ 1542867 h 2386858"/>
              <a:gd name="connsiteX965" fmla="*/ 1214724 w 1908688"/>
              <a:gd name="connsiteY965" fmla="*/ 1538683 h 2386858"/>
              <a:gd name="connsiteX966" fmla="*/ 1235946 w 1908688"/>
              <a:gd name="connsiteY966" fmla="*/ 1529080 h 2386858"/>
              <a:gd name="connsiteX967" fmla="*/ 1290478 w 1908688"/>
              <a:gd name="connsiteY967" fmla="*/ 1524421 h 2386858"/>
              <a:gd name="connsiteX968" fmla="*/ 1380887 w 1908688"/>
              <a:gd name="connsiteY968" fmla="*/ 1596302 h 2386858"/>
              <a:gd name="connsiteX969" fmla="*/ 1388405 w 1908688"/>
              <a:gd name="connsiteY969" fmla="*/ 1629960 h 2386858"/>
              <a:gd name="connsiteX970" fmla="*/ 1388596 w 1908688"/>
              <a:gd name="connsiteY970" fmla="*/ 1632147 h 2386858"/>
              <a:gd name="connsiteX971" fmla="*/ 1388596 w 1908688"/>
              <a:gd name="connsiteY971" fmla="*/ 1632718 h 2386858"/>
              <a:gd name="connsiteX972" fmla="*/ 1388596 w 1908688"/>
              <a:gd name="connsiteY972" fmla="*/ 1633383 h 2386858"/>
              <a:gd name="connsiteX973" fmla="*/ 1389167 w 1908688"/>
              <a:gd name="connsiteY973" fmla="*/ 1647550 h 2386858"/>
              <a:gd name="connsiteX974" fmla="*/ 1388501 w 1908688"/>
              <a:gd name="connsiteY974" fmla="*/ 1722568 h 2386858"/>
              <a:gd name="connsiteX975" fmla="*/ 1379269 w 1908688"/>
              <a:gd name="connsiteY975" fmla="*/ 1823639 h 2386858"/>
              <a:gd name="connsiteX976" fmla="*/ 1374796 w 1908688"/>
              <a:gd name="connsiteY976" fmla="*/ 1854635 h 2386858"/>
              <a:gd name="connsiteX977" fmla="*/ 1357761 w 1908688"/>
              <a:gd name="connsiteY977" fmla="*/ 2050120 h 2386858"/>
              <a:gd name="connsiteX978" fmla="*/ 1372227 w 1908688"/>
              <a:gd name="connsiteY978" fmla="*/ 2237998 h 2386858"/>
              <a:gd name="connsiteX979" fmla="*/ 1397637 w 1908688"/>
              <a:gd name="connsiteY979" fmla="*/ 2360176 h 2386858"/>
              <a:gd name="connsiteX980" fmla="*/ 1425806 w 1908688"/>
              <a:gd name="connsiteY980" fmla="*/ 2386418 h 2386858"/>
              <a:gd name="connsiteX981" fmla="*/ 1441699 w 1908688"/>
              <a:gd name="connsiteY981" fmla="*/ 2385183 h 2386858"/>
              <a:gd name="connsiteX982" fmla="*/ 1464349 w 1908688"/>
              <a:gd name="connsiteY982" fmla="*/ 2343823 h 2386858"/>
              <a:gd name="connsiteX983" fmla="*/ 1443032 w 1908688"/>
              <a:gd name="connsiteY983" fmla="*/ 2255588 h 2386858"/>
              <a:gd name="connsiteX984" fmla="*/ 1429613 w 1908688"/>
              <a:gd name="connsiteY984" fmla="*/ 1884585 h 2386858"/>
              <a:gd name="connsiteX985" fmla="*/ 1435323 w 1908688"/>
              <a:gd name="connsiteY985" fmla="*/ 1841514 h 2386858"/>
              <a:gd name="connsiteX986" fmla="*/ 1441699 w 1908688"/>
              <a:gd name="connsiteY986" fmla="*/ 1625682 h 2386858"/>
              <a:gd name="connsiteX987" fmla="*/ 1352051 w 1908688"/>
              <a:gd name="connsiteY987" fmla="*/ 1492854 h 2386858"/>
              <a:gd name="connsiteX988" fmla="*/ 1301517 w 1908688"/>
              <a:gd name="connsiteY988" fmla="*/ 1476215 h 2386858"/>
              <a:gd name="connsiteX989" fmla="*/ 1219958 w 1908688"/>
              <a:gd name="connsiteY989" fmla="*/ 1483917 h 2386858"/>
              <a:gd name="connsiteX990" fmla="*/ 1190551 w 1908688"/>
              <a:gd name="connsiteY990" fmla="*/ 1497989 h 2386858"/>
              <a:gd name="connsiteX991" fmla="*/ 1184080 w 1908688"/>
              <a:gd name="connsiteY991" fmla="*/ 1501982 h 2386858"/>
              <a:gd name="connsiteX992" fmla="*/ 1129644 w 1908688"/>
              <a:gd name="connsiteY992" fmla="*/ 1512346 h 2386858"/>
              <a:gd name="connsiteX993" fmla="*/ 1065501 w 1908688"/>
              <a:gd name="connsiteY993" fmla="*/ 1463855 h 2386858"/>
              <a:gd name="connsiteX994" fmla="*/ 1059315 w 1908688"/>
              <a:gd name="connsiteY994" fmla="*/ 1443603 h 2386858"/>
              <a:gd name="connsiteX995" fmla="*/ 1058934 w 1908688"/>
              <a:gd name="connsiteY995" fmla="*/ 1441511 h 2386858"/>
              <a:gd name="connsiteX996" fmla="*/ 1058744 w 1908688"/>
              <a:gd name="connsiteY996" fmla="*/ 1440465 h 2386858"/>
              <a:gd name="connsiteX997" fmla="*/ 1058553 w 1908688"/>
              <a:gd name="connsiteY997" fmla="*/ 1439229 h 2386858"/>
              <a:gd name="connsiteX998" fmla="*/ 1058363 w 1908688"/>
              <a:gd name="connsiteY998" fmla="*/ 1437803 h 2386858"/>
              <a:gd name="connsiteX999" fmla="*/ 1056174 w 1908688"/>
              <a:gd name="connsiteY999" fmla="*/ 1426298 h 2386858"/>
              <a:gd name="connsiteX1000" fmla="*/ 1049703 w 1908688"/>
              <a:gd name="connsiteY1000" fmla="*/ 1407758 h 2386858"/>
              <a:gd name="connsiteX1001" fmla="*/ 1053129 w 1908688"/>
              <a:gd name="connsiteY1001" fmla="*/ 1302504 h 2386858"/>
              <a:gd name="connsiteX1002" fmla="*/ 1135259 w 1908688"/>
              <a:gd name="connsiteY1002" fmla="*/ 1147333 h 2386858"/>
              <a:gd name="connsiteX1003" fmla="*/ 1303040 w 1908688"/>
              <a:gd name="connsiteY1003" fmla="*/ 1061190 h 2386858"/>
              <a:gd name="connsiteX1004" fmla="*/ 1321788 w 1908688"/>
              <a:gd name="connsiteY1004" fmla="*/ 1058338 h 2386858"/>
              <a:gd name="connsiteX1005" fmla="*/ 1332923 w 1908688"/>
              <a:gd name="connsiteY1005" fmla="*/ 1055866 h 2386858"/>
              <a:gd name="connsiteX1006" fmla="*/ 1337300 w 1908688"/>
              <a:gd name="connsiteY1006" fmla="*/ 1054725 h 2386858"/>
              <a:gd name="connsiteX1007" fmla="*/ 1338537 w 1908688"/>
              <a:gd name="connsiteY1007" fmla="*/ 1054345 h 2386858"/>
              <a:gd name="connsiteX1008" fmla="*/ 1533537 w 1908688"/>
              <a:gd name="connsiteY1008" fmla="*/ 1022683 h 2386858"/>
              <a:gd name="connsiteX1009" fmla="*/ 1697416 w 1908688"/>
              <a:gd name="connsiteY1009" fmla="*/ 886243 h 2386858"/>
              <a:gd name="connsiteX1010" fmla="*/ 1778499 w 1908688"/>
              <a:gd name="connsiteY1010" fmla="*/ 790212 h 2386858"/>
              <a:gd name="connsiteX1011" fmla="*/ 1862627 w 1908688"/>
              <a:gd name="connsiteY1011" fmla="*/ 720613 h 2386858"/>
              <a:gd name="connsiteX1012" fmla="*/ 1908689 w 1908688"/>
              <a:gd name="connsiteY1012" fmla="*/ 647211 h 2386858"/>
              <a:gd name="connsiteX1013" fmla="*/ 1907642 w 1908688"/>
              <a:gd name="connsiteY1013" fmla="*/ 647211 h 2386858"/>
              <a:gd name="connsiteX1014" fmla="*/ 1861961 w 1908688"/>
              <a:gd name="connsiteY1014" fmla="*/ 720043 h 2386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</a:cxnLst>
            <a:rect l="l" t="t" r="r" b="b"/>
            <a:pathLst>
              <a:path w="1908688" h="2386858">
                <a:moveTo>
                  <a:pt x="1863674" y="720518"/>
                </a:moveTo>
                <a:cubicBezTo>
                  <a:pt x="1840168" y="748281"/>
                  <a:pt x="1811998" y="771671"/>
                  <a:pt x="1779736" y="789926"/>
                </a:cubicBezTo>
                <a:cubicBezTo>
                  <a:pt x="1741764" y="811510"/>
                  <a:pt x="1712738" y="845739"/>
                  <a:pt x="1698272" y="886528"/>
                </a:cubicBezTo>
                <a:cubicBezTo>
                  <a:pt x="1672767" y="958123"/>
                  <a:pt x="1610242" y="1010132"/>
                  <a:pt x="1535154" y="1022303"/>
                </a:cubicBezTo>
                <a:lnTo>
                  <a:pt x="1340155" y="1053964"/>
                </a:lnTo>
                <a:cubicBezTo>
                  <a:pt x="1340155" y="1053964"/>
                  <a:pt x="1340155" y="1053964"/>
                  <a:pt x="1340060" y="1053964"/>
                </a:cubicBezTo>
                <a:lnTo>
                  <a:pt x="1338823" y="1054345"/>
                </a:lnTo>
                <a:lnTo>
                  <a:pt x="1334445" y="1055485"/>
                </a:lnTo>
                <a:cubicBezTo>
                  <a:pt x="1331495" y="1056341"/>
                  <a:pt x="1327879" y="1057007"/>
                  <a:pt x="1324643" y="1057672"/>
                </a:cubicBezTo>
                <a:lnTo>
                  <a:pt x="1323310" y="1057958"/>
                </a:lnTo>
                <a:cubicBezTo>
                  <a:pt x="1320646" y="1058433"/>
                  <a:pt x="1317696" y="1058813"/>
                  <a:pt x="1314936" y="1059194"/>
                </a:cubicBezTo>
                <a:cubicBezTo>
                  <a:pt x="1311510" y="1059669"/>
                  <a:pt x="1307988" y="1060239"/>
                  <a:pt x="1304658" y="1060810"/>
                </a:cubicBezTo>
                <a:cubicBezTo>
                  <a:pt x="1241085" y="1071459"/>
                  <a:pt x="1181320" y="1102170"/>
                  <a:pt x="1136306" y="1147238"/>
                </a:cubicBezTo>
                <a:cubicBezTo>
                  <a:pt x="1093670" y="1189739"/>
                  <a:pt x="1065215" y="1243554"/>
                  <a:pt x="1053890" y="1302884"/>
                </a:cubicBezTo>
                <a:cubicBezTo>
                  <a:pt x="1047323" y="1337779"/>
                  <a:pt x="1046181" y="1373339"/>
                  <a:pt x="1050464" y="1408423"/>
                </a:cubicBezTo>
                <a:cubicBezTo>
                  <a:pt x="1050464" y="1408518"/>
                  <a:pt x="1050464" y="1408613"/>
                  <a:pt x="1050464" y="1408709"/>
                </a:cubicBezTo>
                <a:cubicBezTo>
                  <a:pt x="1053224" y="1414603"/>
                  <a:pt x="1055318" y="1420784"/>
                  <a:pt x="1056840" y="1427059"/>
                </a:cubicBezTo>
                <a:cubicBezTo>
                  <a:pt x="1057697" y="1430577"/>
                  <a:pt x="1058458" y="1434475"/>
                  <a:pt x="1059029" y="1438469"/>
                </a:cubicBezTo>
                <a:lnTo>
                  <a:pt x="1059219" y="1439895"/>
                </a:lnTo>
                <a:lnTo>
                  <a:pt x="1059410" y="1441131"/>
                </a:lnTo>
                <a:lnTo>
                  <a:pt x="1059600" y="1442177"/>
                </a:lnTo>
                <a:cubicBezTo>
                  <a:pt x="1059600" y="1442177"/>
                  <a:pt x="1059600" y="1442747"/>
                  <a:pt x="1059695" y="1443033"/>
                </a:cubicBezTo>
                <a:cubicBezTo>
                  <a:pt x="1059695" y="1443508"/>
                  <a:pt x="1059791" y="1443888"/>
                  <a:pt x="1059886" y="1444364"/>
                </a:cubicBezTo>
                <a:cubicBezTo>
                  <a:pt x="1061218" y="1451590"/>
                  <a:pt x="1063312" y="1458530"/>
                  <a:pt x="1066167" y="1464901"/>
                </a:cubicBezTo>
                <a:cubicBezTo>
                  <a:pt x="1071972" y="1477927"/>
                  <a:pt x="1081108" y="1489337"/>
                  <a:pt x="1092719" y="1497894"/>
                </a:cubicBezTo>
                <a:cubicBezTo>
                  <a:pt x="1103948" y="1506166"/>
                  <a:pt x="1117177" y="1511775"/>
                  <a:pt x="1130976" y="1513962"/>
                </a:cubicBezTo>
                <a:cubicBezTo>
                  <a:pt x="1140398" y="1515484"/>
                  <a:pt x="1149819" y="1515389"/>
                  <a:pt x="1159051" y="1513677"/>
                </a:cubicBezTo>
                <a:cubicBezTo>
                  <a:pt x="1168663" y="1511966"/>
                  <a:pt x="1177704" y="1508448"/>
                  <a:pt x="1186078" y="1503504"/>
                </a:cubicBezTo>
                <a:cubicBezTo>
                  <a:pt x="1188077" y="1502267"/>
                  <a:pt x="1190456" y="1500841"/>
                  <a:pt x="1192550" y="1499510"/>
                </a:cubicBezTo>
                <a:cubicBezTo>
                  <a:pt x="1201686" y="1493996"/>
                  <a:pt x="1211488" y="1489337"/>
                  <a:pt x="1221766" y="1485533"/>
                </a:cubicBezTo>
                <a:cubicBezTo>
                  <a:pt x="1247271" y="1476120"/>
                  <a:pt x="1275346" y="1473553"/>
                  <a:pt x="1302945" y="1477832"/>
                </a:cubicBezTo>
                <a:cubicBezTo>
                  <a:pt x="1320646" y="1480589"/>
                  <a:pt x="1337491" y="1486199"/>
                  <a:pt x="1353193" y="1494376"/>
                </a:cubicBezTo>
                <a:cubicBezTo>
                  <a:pt x="1377842" y="1507021"/>
                  <a:pt x="1399159" y="1525847"/>
                  <a:pt x="1414767" y="1548952"/>
                </a:cubicBezTo>
                <a:cubicBezTo>
                  <a:pt x="1430374" y="1572151"/>
                  <a:pt x="1439986" y="1598869"/>
                  <a:pt x="1442366" y="1626442"/>
                </a:cubicBezTo>
                <a:cubicBezTo>
                  <a:pt x="1447410" y="1692048"/>
                  <a:pt x="1445316" y="1762597"/>
                  <a:pt x="1435989" y="1842179"/>
                </a:cubicBezTo>
                <a:cubicBezTo>
                  <a:pt x="1434847" y="1852543"/>
                  <a:pt x="1433230" y="1863857"/>
                  <a:pt x="1431707" y="1874792"/>
                </a:cubicBezTo>
                <a:cubicBezTo>
                  <a:pt x="1431231" y="1878405"/>
                  <a:pt x="1430755" y="1881828"/>
                  <a:pt x="1430279" y="1885156"/>
                </a:cubicBezTo>
                <a:cubicBezTo>
                  <a:pt x="1413910" y="1999442"/>
                  <a:pt x="1418478" y="2124377"/>
                  <a:pt x="1443698" y="2256539"/>
                </a:cubicBezTo>
                <a:cubicBezTo>
                  <a:pt x="1448266" y="2280024"/>
                  <a:pt x="1457783" y="2317485"/>
                  <a:pt x="1465016" y="2344868"/>
                </a:cubicBezTo>
                <a:cubicBezTo>
                  <a:pt x="1469488" y="2361983"/>
                  <a:pt x="1459781" y="2379668"/>
                  <a:pt x="1442937" y="2385087"/>
                </a:cubicBezTo>
                <a:cubicBezTo>
                  <a:pt x="1437893" y="2386704"/>
                  <a:pt x="1432659" y="2387084"/>
                  <a:pt x="1427424" y="2386323"/>
                </a:cubicBezTo>
                <a:cubicBezTo>
                  <a:pt x="1420953" y="2385277"/>
                  <a:pt x="1414957" y="2382425"/>
                  <a:pt x="1410104" y="2377956"/>
                </a:cubicBezTo>
                <a:cubicBezTo>
                  <a:pt x="1405060" y="2373392"/>
                  <a:pt x="1401634" y="2367497"/>
                  <a:pt x="1400111" y="2360842"/>
                </a:cubicBezTo>
                <a:cubicBezTo>
                  <a:pt x="1390880" y="2320813"/>
                  <a:pt x="1378984" y="2267188"/>
                  <a:pt x="1374701" y="2238759"/>
                </a:cubicBezTo>
                <a:cubicBezTo>
                  <a:pt x="1365375" y="2176671"/>
                  <a:pt x="1360521" y="2113443"/>
                  <a:pt x="1360236" y="2050975"/>
                </a:cubicBezTo>
                <a:cubicBezTo>
                  <a:pt x="1359855" y="1986986"/>
                  <a:pt x="1365565" y="1921286"/>
                  <a:pt x="1377271" y="1855586"/>
                </a:cubicBezTo>
                <a:cubicBezTo>
                  <a:pt x="1378793" y="1846268"/>
                  <a:pt x="1380316" y="1835143"/>
                  <a:pt x="1381744" y="1824589"/>
                </a:cubicBezTo>
                <a:cubicBezTo>
                  <a:pt x="1386312" y="1790361"/>
                  <a:pt x="1389452" y="1756322"/>
                  <a:pt x="1390975" y="1723519"/>
                </a:cubicBezTo>
                <a:cubicBezTo>
                  <a:pt x="1392212" y="1695946"/>
                  <a:pt x="1392403" y="1671320"/>
                  <a:pt x="1391641" y="1648406"/>
                </a:cubicBezTo>
                <a:cubicBezTo>
                  <a:pt x="1391641" y="1645553"/>
                  <a:pt x="1391451" y="1642701"/>
                  <a:pt x="1391356" y="1639849"/>
                </a:cubicBezTo>
                <a:cubicBezTo>
                  <a:pt x="1391356" y="1638042"/>
                  <a:pt x="1391165" y="1636045"/>
                  <a:pt x="1391070" y="1634239"/>
                </a:cubicBezTo>
                <a:lnTo>
                  <a:pt x="1391070" y="1633573"/>
                </a:lnTo>
                <a:cubicBezTo>
                  <a:pt x="1391070" y="1633573"/>
                  <a:pt x="1391070" y="1633003"/>
                  <a:pt x="1391070" y="1633003"/>
                </a:cubicBezTo>
                <a:lnTo>
                  <a:pt x="1390880" y="1630816"/>
                </a:lnTo>
                <a:cubicBezTo>
                  <a:pt x="1390023" y="1619026"/>
                  <a:pt x="1387454" y="1607616"/>
                  <a:pt x="1383266" y="1596872"/>
                </a:cubicBezTo>
                <a:cubicBezTo>
                  <a:pt x="1368420" y="1558745"/>
                  <a:pt x="1333494" y="1530982"/>
                  <a:pt x="1292191" y="1524421"/>
                </a:cubicBezTo>
                <a:cubicBezTo>
                  <a:pt x="1273728" y="1521474"/>
                  <a:pt x="1254694" y="1523090"/>
                  <a:pt x="1237184" y="1529080"/>
                </a:cubicBezTo>
                <a:cubicBezTo>
                  <a:pt x="1229570" y="1531742"/>
                  <a:pt x="1222337" y="1534975"/>
                  <a:pt x="1215771" y="1538778"/>
                </a:cubicBezTo>
                <a:cubicBezTo>
                  <a:pt x="1214819" y="1539349"/>
                  <a:pt x="1213677" y="1540014"/>
                  <a:pt x="1212535" y="1540680"/>
                </a:cubicBezTo>
                <a:cubicBezTo>
                  <a:pt x="1211108" y="1541536"/>
                  <a:pt x="1209680" y="1542296"/>
                  <a:pt x="1208538" y="1542962"/>
                </a:cubicBezTo>
                <a:cubicBezTo>
                  <a:pt x="1201400" y="1546860"/>
                  <a:pt x="1194644" y="1549903"/>
                  <a:pt x="1187982" y="1552185"/>
                </a:cubicBezTo>
                <a:cubicBezTo>
                  <a:pt x="1168567" y="1559125"/>
                  <a:pt x="1147345" y="1561027"/>
                  <a:pt x="1126598" y="1557794"/>
                </a:cubicBezTo>
                <a:cubicBezTo>
                  <a:pt x="1105281" y="1554467"/>
                  <a:pt x="1084915" y="1545719"/>
                  <a:pt x="1067689" y="1532693"/>
                </a:cubicBezTo>
                <a:cubicBezTo>
                  <a:pt x="1049988" y="1519287"/>
                  <a:pt x="1036189" y="1501507"/>
                  <a:pt x="1027814" y="1481540"/>
                </a:cubicBezTo>
                <a:cubicBezTo>
                  <a:pt x="1023341" y="1470891"/>
                  <a:pt x="1020296" y="1459576"/>
                  <a:pt x="1018773" y="1447882"/>
                </a:cubicBezTo>
                <a:cubicBezTo>
                  <a:pt x="1018678" y="1447026"/>
                  <a:pt x="1018583" y="1446075"/>
                  <a:pt x="1018392" y="1445124"/>
                </a:cubicBezTo>
                <a:cubicBezTo>
                  <a:pt x="1018392" y="1444649"/>
                  <a:pt x="1018297" y="1444078"/>
                  <a:pt x="1018202" y="1443698"/>
                </a:cubicBezTo>
                <a:cubicBezTo>
                  <a:pt x="1015157" y="1415174"/>
                  <a:pt x="993078" y="1392070"/>
                  <a:pt x="964527" y="1387506"/>
                </a:cubicBezTo>
                <a:cubicBezTo>
                  <a:pt x="962719" y="1387220"/>
                  <a:pt x="960911" y="1387030"/>
                  <a:pt x="959103" y="1386840"/>
                </a:cubicBezTo>
                <a:cubicBezTo>
                  <a:pt x="955772" y="1386650"/>
                  <a:pt x="952441" y="1386270"/>
                  <a:pt x="949205" y="1385794"/>
                </a:cubicBezTo>
                <a:cubicBezTo>
                  <a:pt x="906285" y="1379044"/>
                  <a:pt x="872119" y="1345956"/>
                  <a:pt x="864220" y="1303645"/>
                </a:cubicBezTo>
                <a:cubicBezTo>
                  <a:pt x="863364" y="1298891"/>
                  <a:pt x="862317" y="1292806"/>
                  <a:pt x="861365" y="1287006"/>
                </a:cubicBezTo>
                <a:cubicBezTo>
                  <a:pt x="860794" y="1283393"/>
                  <a:pt x="860223" y="1280065"/>
                  <a:pt x="859652" y="1277118"/>
                </a:cubicBezTo>
                <a:lnTo>
                  <a:pt x="859176" y="1274455"/>
                </a:lnTo>
                <a:cubicBezTo>
                  <a:pt x="859176" y="1274455"/>
                  <a:pt x="859176" y="1274455"/>
                  <a:pt x="859176" y="1274455"/>
                </a:cubicBezTo>
                <a:cubicBezTo>
                  <a:pt x="859081" y="1273885"/>
                  <a:pt x="858891" y="1272934"/>
                  <a:pt x="858701" y="1272268"/>
                </a:cubicBezTo>
                <a:cubicBezTo>
                  <a:pt x="858701" y="1271983"/>
                  <a:pt x="858605" y="1271603"/>
                  <a:pt x="858510" y="1271413"/>
                </a:cubicBezTo>
                <a:cubicBezTo>
                  <a:pt x="858510" y="1271413"/>
                  <a:pt x="858510" y="1271413"/>
                  <a:pt x="858510" y="1271413"/>
                </a:cubicBezTo>
                <a:cubicBezTo>
                  <a:pt x="855560" y="1259813"/>
                  <a:pt x="847376" y="1250020"/>
                  <a:pt x="836431" y="1245171"/>
                </a:cubicBezTo>
                <a:lnTo>
                  <a:pt x="836051" y="1244980"/>
                </a:lnTo>
                <a:cubicBezTo>
                  <a:pt x="836051" y="1244980"/>
                  <a:pt x="836051" y="1244980"/>
                  <a:pt x="836051" y="1244980"/>
                </a:cubicBezTo>
                <a:cubicBezTo>
                  <a:pt x="835955" y="1244980"/>
                  <a:pt x="835860" y="1244980"/>
                  <a:pt x="835765" y="1244885"/>
                </a:cubicBezTo>
                <a:cubicBezTo>
                  <a:pt x="835765" y="1244885"/>
                  <a:pt x="835670" y="1244885"/>
                  <a:pt x="835575" y="1244885"/>
                </a:cubicBezTo>
                <a:lnTo>
                  <a:pt x="834718" y="1244600"/>
                </a:lnTo>
                <a:cubicBezTo>
                  <a:pt x="833481" y="1244030"/>
                  <a:pt x="832149" y="1243649"/>
                  <a:pt x="831197" y="1243459"/>
                </a:cubicBezTo>
                <a:lnTo>
                  <a:pt x="830341" y="1243174"/>
                </a:lnTo>
                <a:cubicBezTo>
                  <a:pt x="830341" y="1243174"/>
                  <a:pt x="830341" y="1243174"/>
                  <a:pt x="830341" y="1243174"/>
                </a:cubicBezTo>
                <a:cubicBezTo>
                  <a:pt x="829865" y="1243079"/>
                  <a:pt x="829389" y="1242984"/>
                  <a:pt x="828913" y="1242889"/>
                </a:cubicBezTo>
                <a:cubicBezTo>
                  <a:pt x="828342" y="1242794"/>
                  <a:pt x="827771" y="1242698"/>
                  <a:pt x="827295" y="1242508"/>
                </a:cubicBezTo>
                <a:cubicBezTo>
                  <a:pt x="827295" y="1242508"/>
                  <a:pt x="827295" y="1242508"/>
                  <a:pt x="827295" y="1242508"/>
                </a:cubicBezTo>
                <a:lnTo>
                  <a:pt x="827200" y="1242508"/>
                </a:lnTo>
                <a:cubicBezTo>
                  <a:pt x="812830" y="1240226"/>
                  <a:pt x="799030" y="1233286"/>
                  <a:pt x="788181" y="1222827"/>
                </a:cubicBezTo>
                <a:cubicBezTo>
                  <a:pt x="788086" y="1222732"/>
                  <a:pt x="787896" y="1222636"/>
                  <a:pt x="787800" y="1222636"/>
                </a:cubicBezTo>
                <a:cubicBezTo>
                  <a:pt x="772574" y="1218643"/>
                  <a:pt x="756776" y="1215315"/>
                  <a:pt x="740978" y="1212748"/>
                </a:cubicBezTo>
                <a:cubicBezTo>
                  <a:pt x="722230" y="1209801"/>
                  <a:pt x="702911" y="1207899"/>
                  <a:pt x="683687" y="1207139"/>
                </a:cubicBezTo>
                <a:cubicBezTo>
                  <a:pt x="679214" y="1206948"/>
                  <a:pt x="672362" y="1206758"/>
                  <a:pt x="668174" y="1206568"/>
                </a:cubicBezTo>
                <a:cubicBezTo>
                  <a:pt x="657325" y="1205997"/>
                  <a:pt x="646381" y="1204857"/>
                  <a:pt x="635722" y="1203145"/>
                </a:cubicBezTo>
                <a:cubicBezTo>
                  <a:pt x="624111" y="1201339"/>
                  <a:pt x="612501" y="1198771"/>
                  <a:pt x="601176" y="1195634"/>
                </a:cubicBezTo>
                <a:cubicBezTo>
                  <a:pt x="574339" y="1188313"/>
                  <a:pt x="548453" y="1177283"/>
                  <a:pt x="524280" y="1163021"/>
                </a:cubicBezTo>
                <a:cubicBezTo>
                  <a:pt x="500108" y="1148759"/>
                  <a:pt x="478029" y="1131455"/>
                  <a:pt x="458519" y="1111583"/>
                </a:cubicBezTo>
                <a:cubicBezTo>
                  <a:pt x="457282" y="1110347"/>
                  <a:pt x="456045" y="1109111"/>
                  <a:pt x="454903" y="1107875"/>
                </a:cubicBezTo>
                <a:cubicBezTo>
                  <a:pt x="454237" y="1107209"/>
                  <a:pt x="453666" y="1106544"/>
                  <a:pt x="452999" y="1105878"/>
                </a:cubicBezTo>
                <a:cubicBezTo>
                  <a:pt x="452904" y="1105783"/>
                  <a:pt x="452809" y="1105688"/>
                  <a:pt x="452714" y="1105498"/>
                </a:cubicBezTo>
                <a:cubicBezTo>
                  <a:pt x="452714" y="1105498"/>
                  <a:pt x="452524" y="1105308"/>
                  <a:pt x="452428" y="1105213"/>
                </a:cubicBezTo>
                <a:cubicBezTo>
                  <a:pt x="452428" y="1105213"/>
                  <a:pt x="452428" y="1105213"/>
                  <a:pt x="452428" y="1105213"/>
                </a:cubicBezTo>
                <a:cubicBezTo>
                  <a:pt x="452428" y="1105213"/>
                  <a:pt x="452428" y="1105213"/>
                  <a:pt x="452428" y="1105213"/>
                </a:cubicBezTo>
                <a:cubicBezTo>
                  <a:pt x="452428" y="1105213"/>
                  <a:pt x="452333" y="1105117"/>
                  <a:pt x="452238" y="1105022"/>
                </a:cubicBezTo>
                <a:cubicBezTo>
                  <a:pt x="429398" y="1080587"/>
                  <a:pt x="398754" y="1064138"/>
                  <a:pt x="365921" y="1058813"/>
                </a:cubicBezTo>
                <a:cubicBezTo>
                  <a:pt x="365445" y="1058813"/>
                  <a:pt x="364874" y="1058623"/>
                  <a:pt x="364303" y="1058528"/>
                </a:cubicBezTo>
                <a:cubicBezTo>
                  <a:pt x="355357" y="1057102"/>
                  <a:pt x="345650" y="1056722"/>
                  <a:pt x="336514" y="1056531"/>
                </a:cubicBezTo>
                <a:cubicBezTo>
                  <a:pt x="332707" y="1056436"/>
                  <a:pt x="327378" y="1056246"/>
                  <a:pt x="322144" y="1056151"/>
                </a:cubicBezTo>
                <a:cubicBezTo>
                  <a:pt x="317385" y="1056056"/>
                  <a:pt x="312912" y="1055961"/>
                  <a:pt x="309581" y="1055866"/>
                </a:cubicBezTo>
                <a:cubicBezTo>
                  <a:pt x="304252" y="1055676"/>
                  <a:pt x="296258" y="1055295"/>
                  <a:pt x="293879" y="1055200"/>
                </a:cubicBezTo>
                <a:cubicBezTo>
                  <a:pt x="292261" y="1055105"/>
                  <a:pt x="289025" y="1054820"/>
                  <a:pt x="286170" y="1054535"/>
                </a:cubicBezTo>
                <a:cubicBezTo>
                  <a:pt x="284552" y="1054440"/>
                  <a:pt x="283030" y="1054250"/>
                  <a:pt x="282078" y="1054154"/>
                </a:cubicBezTo>
                <a:cubicBezTo>
                  <a:pt x="276082" y="1053489"/>
                  <a:pt x="269992" y="1052728"/>
                  <a:pt x="264091" y="1051777"/>
                </a:cubicBezTo>
                <a:cubicBezTo>
                  <a:pt x="257144" y="1050636"/>
                  <a:pt x="250101" y="1049400"/>
                  <a:pt x="243249" y="1047879"/>
                </a:cubicBezTo>
                <a:cubicBezTo>
                  <a:pt x="187291" y="1035424"/>
                  <a:pt x="135424" y="1008326"/>
                  <a:pt x="93074" y="969723"/>
                </a:cubicBezTo>
                <a:cubicBezTo>
                  <a:pt x="57481" y="937206"/>
                  <a:pt x="29692" y="897367"/>
                  <a:pt x="11801" y="853345"/>
                </a:cubicBezTo>
                <a:lnTo>
                  <a:pt x="13038" y="856007"/>
                </a:lnTo>
                <a:cubicBezTo>
                  <a:pt x="14466" y="858955"/>
                  <a:pt x="16750" y="863233"/>
                  <a:pt x="18558" y="866751"/>
                </a:cubicBezTo>
                <a:cubicBezTo>
                  <a:pt x="19129" y="867797"/>
                  <a:pt x="19605" y="868748"/>
                  <a:pt x="20080" y="869604"/>
                </a:cubicBezTo>
                <a:cubicBezTo>
                  <a:pt x="20080" y="869604"/>
                  <a:pt x="20080" y="869604"/>
                  <a:pt x="20080" y="869604"/>
                </a:cubicBezTo>
                <a:cubicBezTo>
                  <a:pt x="20842" y="871030"/>
                  <a:pt x="22079" y="873027"/>
                  <a:pt x="23221" y="875023"/>
                </a:cubicBezTo>
                <a:cubicBezTo>
                  <a:pt x="24268" y="876830"/>
                  <a:pt x="25220" y="878446"/>
                  <a:pt x="25791" y="879587"/>
                </a:cubicBezTo>
                <a:cubicBezTo>
                  <a:pt x="25791" y="879587"/>
                  <a:pt x="25791" y="879587"/>
                  <a:pt x="25791" y="879587"/>
                </a:cubicBezTo>
                <a:cubicBezTo>
                  <a:pt x="28170" y="883485"/>
                  <a:pt x="31501" y="888905"/>
                  <a:pt x="33975" y="892518"/>
                </a:cubicBezTo>
                <a:cubicBezTo>
                  <a:pt x="34641" y="893469"/>
                  <a:pt x="35307" y="894515"/>
                  <a:pt x="35973" y="895465"/>
                </a:cubicBezTo>
                <a:cubicBezTo>
                  <a:pt x="37496" y="897652"/>
                  <a:pt x="39019" y="899934"/>
                  <a:pt x="40446" y="901931"/>
                </a:cubicBezTo>
                <a:cubicBezTo>
                  <a:pt x="41303" y="902977"/>
                  <a:pt x="42255" y="904403"/>
                  <a:pt x="43301" y="905829"/>
                </a:cubicBezTo>
                <a:cubicBezTo>
                  <a:pt x="44729" y="907826"/>
                  <a:pt x="46156" y="909823"/>
                  <a:pt x="47298" y="911154"/>
                </a:cubicBezTo>
                <a:cubicBezTo>
                  <a:pt x="47965" y="912105"/>
                  <a:pt x="49582" y="914101"/>
                  <a:pt x="51200" y="916003"/>
                </a:cubicBezTo>
                <a:cubicBezTo>
                  <a:pt x="52533" y="917619"/>
                  <a:pt x="53770" y="919236"/>
                  <a:pt x="54436" y="920091"/>
                </a:cubicBezTo>
                <a:cubicBezTo>
                  <a:pt x="54436" y="920091"/>
                  <a:pt x="54436" y="920091"/>
                  <a:pt x="54436" y="920091"/>
                </a:cubicBezTo>
                <a:lnTo>
                  <a:pt x="59385" y="925891"/>
                </a:lnTo>
                <a:lnTo>
                  <a:pt x="61859" y="928839"/>
                </a:lnTo>
                <a:cubicBezTo>
                  <a:pt x="63477" y="930550"/>
                  <a:pt x="68331" y="935875"/>
                  <a:pt x="69568" y="937206"/>
                </a:cubicBezTo>
                <a:cubicBezTo>
                  <a:pt x="71376" y="939107"/>
                  <a:pt x="73470" y="941199"/>
                  <a:pt x="75468" y="943196"/>
                </a:cubicBezTo>
                <a:cubicBezTo>
                  <a:pt x="76705" y="944432"/>
                  <a:pt x="77847" y="945573"/>
                  <a:pt x="78989" y="946714"/>
                </a:cubicBezTo>
                <a:cubicBezTo>
                  <a:pt x="78989" y="946714"/>
                  <a:pt x="78989" y="946714"/>
                  <a:pt x="78989" y="946714"/>
                </a:cubicBezTo>
                <a:lnTo>
                  <a:pt x="80417" y="948045"/>
                </a:lnTo>
                <a:lnTo>
                  <a:pt x="85937" y="953274"/>
                </a:lnTo>
                <a:cubicBezTo>
                  <a:pt x="88887" y="956032"/>
                  <a:pt x="91932" y="958599"/>
                  <a:pt x="94882" y="961166"/>
                </a:cubicBezTo>
                <a:cubicBezTo>
                  <a:pt x="95739" y="961832"/>
                  <a:pt x="96500" y="962592"/>
                  <a:pt x="97357" y="963258"/>
                </a:cubicBezTo>
                <a:cubicBezTo>
                  <a:pt x="97357" y="963258"/>
                  <a:pt x="97357" y="963258"/>
                  <a:pt x="97357" y="963258"/>
                </a:cubicBezTo>
                <a:cubicBezTo>
                  <a:pt x="98499" y="964209"/>
                  <a:pt x="100307" y="965635"/>
                  <a:pt x="101925" y="966966"/>
                </a:cubicBezTo>
                <a:cubicBezTo>
                  <a:pt x="103543" y="968297"/>
                  <a:pt x="105161" y="969533"/>
                  <a:pt x="106207" y="970389"/>
                </a:cubicBezTo>
                <a:cubicBezTo>
                  <a:pt x="106969" y="970959"/>
                  <a:pt x="108587" y="972195"/>
                  <a:pt x="110300" y="973431"/>
                </a:cubicBezTo>
                <a:cubicBezTo>
                  <a:pt x="112298" y="974857"/>
                  <a:pt x="114297" y="976379"/>
                  <a:pt x="115248" y="977139"/>
                </a:cubicBezTo>
                <a:cubicBezTo>
                  <a:pt x="115248" y="977139"/>
                  <a:pt x="115248" y="977139"/>
                  <a:pt x="115248" y="977139"/>
                </a:cubicBezTo>
                <a:cubicBezTo>
                  <a:pt x="123623" y="983129"/>
                  <a:pt x="130666" y="987788"/>
                  <a:pt x="137423" y="991782"/>
                </a:cubicBezTo>
                <a:cubicBezTo>
                  <a:pt x="139040" y="992733"/>
                  <a:pt x="140944" y="993873"/>
                  <a:pt x="142752" y="994919"/>
                </a:cubicBezTo>
                <a:cubicBezTo>
                  <a:pt x="143704" y="995490"/>
                  <a:pt x="144655" y="996060"/>
                  <a:pt x="145512" y="996536"/>
                </a:cubicBezTo>
                <a:cubicBezTo>
                  <a:pt x="145512" y="996536"/>
                  <a:pt x="145512" y="996536"/>
                  <a:pt x="145512" y="996536"/>
                </a:cubicBezTo>
                <a:cubicBezTo>
                  <a:pt x="146749" y="997201"/>
                  <a:pt x="147986" y="997867"/>
                  <a:pt x="149223" y="998532"/>
                </a:cubicBezTo>
                <a:cubicBezTo>
                  <a:pt x="152935" y="1000529"/>
                  <a:pt x="156646" y="1002621"/>
                  <a:pt x="160548" y="1004427"/>
                </a:cubicBezTo>
                <a:cubicBezTo>
                  <a:pt x="165783" y="1007090"/>
                  <a:pt x="172635" y="1010132"/>
                  <a:pt x="177679" y="1012414"/>
                </a:cubicBezTo>
                <a:cubicBezTo>
                  <a:pt x="177679" y="1012414"/>
                  <a:pt x="177679" y="1012414"/>
                  <a:pt x="177679" y="1012414"/>
                </a:cubicBezTo>
                <a:lnTo>
                  <a:pt x="179296" y="1013080"/>
                </a:lnTo>
                <a:cubicBezTo>
                  <a:pt x="184436" y="1015172"/>
                  <a:pt x="190241" y="1017549"/>
                  <a:pt x="195285" y="1019260"/>
                </a:cubicBezTo>
                <a:cubicBezTo>
                  <a:pt x="199091" y="1020686"/>
                  <a:pt x="203945" y="1022303"/>
                  <a:pt x="208323" y="1023634"/>
                </a:cubicBezTo>
                <a:cubicBezTo>
                  <a:pt x="209370" y="1024014"/>
                  <a:pt x="210416" y="1024299"/>
                  <a:pt x="211368" y="1024584"/>
                </a:cubicBezTo>
                <a:cubicBezTo>
                  <a:pt x="211368" y="1024584"/>
                  <a:pt x="211368" y="1024584"/>
                  <a:pt x="211368" y="1024584"/>
                </a:cubicBezTo>
                <a:cubicBezTo>
                  <a:pt x="212986" y="1025060"/>
                  <a:pt x="214984" y="1025630"/>
                  <a:pt x="216983" y="1026201"/>
                </a:cubicBezTo>
                <a:cubicBezTo>
                  <a:pt x="218220" y="1026581"/>
                  <a:pt x="219457" y="1026866"/>
                  <a:pt x="220409" y="1027152"/>
                </a:cubicBezTo>
                <a:cubicBezTo>
                  <a:pt x="223169" y="1028007"/>
                  <a:pt x="227071" y="1028863"/>
                  <a:pt x="230497" y="1029719"/>
                </a:cubicBezTo>
                <a:cubicBezTo>
                  <a:pt x="232115" y="1030099"/>
                  <a:pt x="233733" y="1030479"/>
                  <a:pt x="235065" y="1030860"/>
                </a:cubicBezTo>
                <a:cubicBezTo>
                  <a:pt x="235065" y="1030860"/>
                  <a:pt x="235065" y="1030860"/>
                  <a:pt x="235065" y="1030860"/>
                </a:cubicBezTo>
                <a:cubicBezTo>
                  <a:pt x="236588" y="1031145"/>
                  <a:pt x="240204" y="1031906"/>
                  <a:pt x="243059" y="1032476"/>
                </a:cubicBezTo>
                <a:lnTo>
                  <a:pt x="246104" y="1033142"/>
                </a:lnTo>
                <a:cubicBezTo>
                  <a:pt x="246104" y="1033142"/>
                  <a:pt x="246104" y="1033142"/>
                  <a:pt x="246104" y="1033142"/>
                </a:cubicBezTo>
                <a:cubicBezTo>
                  <a:pt x="249245" y="1033712"/>
                  <a:pt x="252100" y="1034188"/>
                  <a:pt x="254765" y="1034568"/>
                </a:cubicBezTo>
                <a:cubicBezTo>
                  <a:pt x="262568" y="1035804"/>
                  <a:pt x="269421" y="1036660"/>
                  <a:pt x="275797" y="1037135"/>
                </a:cubicBezTo>
                <a:cubicBezTo>
                  <a:pt x="281317" y="1037705"/>
                  <a:pt x="288264" y="1038086"/>
                  <a:pt x="293879" y="1038276"/>
                </a:cubicBezTo>
                <a:lnTo>
                  <a:pt x="294545" y="1038276"/>
                </a:lnTo>
                <a:cubicBezTo>
                  <a:pt x="304347" y="1038561"/>
                  <a:pt x="315387" y="1038466"/>
                  <a:pt x="326045" y="1038371"/>
                </a:cubicBezTo>
                <a:cubicBezTo>
                  <a:pt x="329662" y="1038371"/>
                  <a:pt x="333183" y="1038371"/>
                  <a:pt x="336514" y="1038371"/>
                </a:cubicBezTo>
                <a:cubicBezTo>
                  <a:pt x="337180" y="1038371"/>
                  <a:pt x="338037" y="1038371"/>
                  <a:pt x="339083" y="1038371"/>
                </a:cubicBezTo>
                <a:cubicBezTo>
                  <a:pt x="342129" y="1038371"/>
                  <a:pt x="346221" y="1038371"/>
                  <a:pt x="348220" y="1038371"/>
                </a:cubicBezTo>
                <a:cubicBezTo>
                  <a:pt x="348220" y="1038371"/>
                  <a:pt x="348220" y="1038371"/>
                  <a:pt x="348220" y="1038371"/>
                </a:cubicBezTo>
                <a:cubicBezTo>
                  <a:pt x="356214" y="1038371"/>
                  <a:pt x="364303" y="1039132"/>
                  <a:pt x="372202" y="1040368"/>
                </a:cubicBezTo>
                <a:cubicBezTo>
                  <a:pt x="387143" y="1042745"/>
                  <a:pt x="401704" y="1047118"/>
                  <a:pt x="415598" y="1053394"/>
                </a:cubicBezTo>
                <a:cubicBezTo>
                  <a:pt x="415598" y="1053394"/>
                  <a:pt x="415789" y="1053394"/>
                  <a:pt x="415884" y="1053394"/>
                </a:cubicBezTo>
                <a:cubicBezTo>
                  <a:pt x="416170" y="1053394"/>
                  <a:pt x="416455" y="1053394"/>
                  <a:pt x="416741" y="1053108"/>
                </a:cubicBezTo>
                <a:cubicBezTo>
                  <a:pt x="417026" y="1052823"/>
                  <a:pt x="417121" y="1052443"/>
                  <a:pt x="416931" y="1052063"/>
                </a:cubicBezTo>
                <a:cubicBezTo>
                  <a:pt x="404083" y="1025060"/>
                  <a:pt x="395233" y="993493"/>
                  <a:pt x="390665" y="958218"/>
                </a:cubicBezTo>
                <a:cubicBezTo>
                  <a:pt x="390189" y="954986"/>
                  <a:pt x="389903" y="951563"/>
                  <a:pt x="389522" y="948330"/>
                </a:cubicBezTo>
                <a:cubicBezTo>
                  <a:pt x="389332" y="946714"/>
                  <a:pt x="389142" y="945192"/>
                  <a:pt x="389047" y="943671"/>
                </a:cubicBezTo>
                <a:cubicBezTo>
                  <a:pt x="383717" y="895751"/>
                  <a:pt x="351931" y="851634"/>
                  <a:pt x="307964" y="831286"/>
                </a:cubicBezTo>
                <a:cubicBezTo>
                  <a:pt x="306821" y="830716"/>
                  <a:pt x="304633" y="829575"/>
                  <a:pt x="303491" y="829004"/>
                </a:cubicBezTo>
                <a:cubicBezTo>
                  <a:pt x="284362" y="818736"/>
                  <a:pt x="267708" y="803808"/>
                  <a:pt x="255431" y="785933"/>
                </a:cubicBezTo>
                <a:cubicBezTo>
                  <a:pt x="246009" y="772242"/>
                  <a:pt x="239157" y="757124"/>
                  <a:pt x="235160" y="740770"/>
                </a:cubicBezTo>
                <a:cubicBezTo>
                  <a:pt x="234399" y="737632"/>
                  <a:pt x="233923" y="735255"/>
                  <a:pt x="233637" y="733544"/>
                </a:cubicBezTo>
                <a:cubicBezTo>
                  <a:pt x="231258" y="720138"/>
                  <a:pt x="225358" y="707682"/>
                  <a:pt x="216602" y="697604"/>
                </a:cubicBezTo>
                <a:cubicBezTo>
                  <a:pt x="210987" y="691043"/>
                  <a:pt x="203659" y="685148"/>
                  <a:pt x="194143" y="679824"/>
                </a:cubicBezTo>
                <a:cubicBezTo>
                  <a:pt x="178345" y="671076"/>
                  <a:pt x="163879" y="660332"/>
                  <a:pt x="151317" y="647782"/>
                </a:cubicBezTo>
                <a:cubicBezTo>
                  <a:pt x="150936" y="647401"/>
                  <a:pt x="150461" y="646926"/>
                  <a:pt x="150080" y="646545"/>
                </a:cubicBezTo>
                <a:cubicBezTo>
                  <a:pt x="161024" y="656909"/>
                  <a:pt x="173396" y="665942"/>
                  <a:pt x="186720" y="673263"/>
                </a:cubicBezTo>
                <a:cubicBezTo>
                  <a:pt x="188337" y="674119"/>
                  <a:pt x="191097" y="675640"/>
                  <a:pt x="193667" y="677066"/>
                </a:cubicBezTo>
                <a:cubicBezTo>
                  <a:pt x="195951" y="678302"/>
                  <a:pt x="198140" y="679538"/>
                  <a:pt x="199567" y="680299"/>
                </a:cubicBezTo>
                <a:cubicBezTo>
                  <a:pt x="212605" y="687430"/>
                  <a:pt x="223645" y="698554"/>
                  <a:pt x="230687" y="711580"/>
                </a:cubicBezTo>
                <a:cubicBezTo>
                  <a:pt x="234018" y="717666"/>
                  <a:pt x="236683" y="724701"/>
                  <a:pt x="238491" y="732593"/>
                </a:cubicBezTo>
                <a:cubicBezTo>
                  <a:pt x="239062" y="734875"/>
                  <a:pt x="239633" y="737442"/>
                  <a:pt x="240204" y="739534"/>
                </a:cubicBezTo>
                <a:cubicBezTo>
                  <a:pt x="246295" y="761022"/>
                  <a:pt x="257810" y="780609"/>
                  <a:pt x="273513" y="796202"/>
                </a:cubicBezTo>
                <a:cubicBezTo>
                  <a:pt x="284076" y="806756"/>
                  <a:pt x="296353" y="815408"/>
                  <a:pt x="309962" y="821778"/>
                </a:cubicBezTo>
                <a:cubicBezTo>
                  <a:pt x="309962" y="821778"/>
                  <a:pt x="309962" y="821778"/>
                  <a:pt x="309962" y="821778"/>
                </a:cubicBezTo>
                <a:cubicBezTo>
                  <a:pt x="333659" y="831572"/>
                  <a:pt x="354786" y="847355"/>
                  <a:pt x="371155" y="867417"/>
                </a:cubicBezTo>
                <a:cubicBezTo>
                  <a:pt x="387524" y="887479"/>
                  <a:pt x="398563" y="911439"/>
                  <a:pt x="403227" y="936635"/>
                </a:cubicBezTo>
                <a:cubicBezTo>
                  <a:pt x="403607" y="938537"/>
                  <a:pt x="403893" y="940533"/>
                  <a:pt x="404178" y="942435"/>
                </a:cubicBezTo>
                <a:cubicBezTo>
                  <a:pt x="404178" y="943006"/>
                  <a:pt x="404369" y="943576"/>
                  <a:pt x="404464" y="944147"/>
                </a:cubicBezTo>
                <a:cubicBezTo>
                  <a:pt x="408937" y="976189"/>
                  <a:pt x="416265" y="1003857"/>
                  <a:pt x="427114" y="1028578"/>
                </a:cubicBezTo>
                <a:cubicBezTo>
                  <a:pt x="437582" y="1052728"/>
                  <a:pt x="451286" y="1073266"/>
                  <a:pt x="467655" y="1089524"/>
                </a:cubicBezTo>
                <a:cubicBezTo>
                  <a:pt x="467655" y="1089619"/>
                  <a:pt x="467751" y="1089714"/>
                  <a:pt x="467846" y="1089809"/>
                </a:cubicBezTo>
                <a:cubicBezTo>
                  <a:pt x="499632" y="1122137"/>
                  <a:pt x="538270" y="1147428"/>
                  <a:pt x="579383" y="1162736"/>
                </a:cubicBezTo>
                <a:cubicBezTo>
                  <a:pt x="598226" y="1169867"/>
                  <a:pt x="618116" y="1175096"/>
                  <a:pt x="638577" y="1178329"/>
                </a:cubicBezTo>
                <a:cubicBezTo>
                  <a:pt x="652376" y="1180516"/>
                  <a:pt x="666556" y="1181752"/>
                  <a:pt x="680737" y="1182132"/>
                </a:cubicBezTo>
                <a:cubicBezTo>
                  <a:pt x="700627" y="1182893"/>
                  <a:pt x="720422" y="1184795"/>
                  <a:pt x="739645" y="1187837"/>
                </a:cubicBezTo>
                <a:cubicBezTo>
                  <a:pt x="749162" y="1189358"/>
                  <a:pt x="758774" y="1191165"/>
                  <a:pt x="768101" y="1193257"/>
                </a:cubicBezTo>
                <a:cubicBezTo>
                  <a:pt x="768101" y="1193257"/>
                  <a:pt x="768101" y="1193257"/>
                  <a:pt x="768101" y="1193257"/>
                </a:cubicBezTo>
                <a:cubicBezTo>
                  <a:pt x="768386" y="1193257"/>
                  <a:pt x="768767" y="1193257"/>
                  <a:pt x="768957" y="1192972"/>
                </a:cubicBezTo>
                <a:cubicBezTo>
                  <a:pt x="769147" y="1192686"/>
                  <a:pt x="769243" y="1192401"/>
                  <a:pt x="769147" y="1192021"/>
                </a:cubicBezTo>
                <a:cubicBezTo>
                  <a:pt x="764865" y="1178519"/>
                  <a:pt x="764675" y="1163687"/>
                  <a:pt x="768576" y="1150280"/>
                </a:cubicBezTo>
                <a:cubicBezTo>
                  <a:pt x="769052" y="1148569"/>
                  <a:pt x="769718" y="1146572"/>
                  <a:pt x="770575" y="1144195"/>
                </a:cubicBezTo>
                <a:cubicBezTo>
                  <a:pt x="778093" y="1123753"/>
                  <a:pt x="786944" y="1104262"/>
                  <a:pt x="797032" y="1086292"/>
                </a:cubicBezTo>
                <a:cubicBezTo>
                  <a:pt x="798269" y="1084105"/>
                  <a:pt x="799601" y="1081823"/>
                  <a:pt x="800838" y="1079636"/>
                </a:cubicBezTo>
                <a:cubicBezTo>
                  <a:pt x="802171" y="1077354"/>
                  <a:pt x="803503" y="1075072"/>
                  <a:pt x="804740" y="1072790"/>
                </a:cubicBezTo>
                <a:cubicBezTo>
                  <a:pt x="827866" y="1028958"/>
                  <a:pt x="811212" y="973146"/>
                  <a:pt x="767720" y="948425"/>
                </a:cubicBezTo>
                <a:lnTo>
                  <a:pt x="767720" y="948425"/>
                </a:lnTo>
                <a:cubicBezTo>
                  <a:pt x="767720" y="948425"/>
                  <a:pt x="767339" y="948235"/>
                  <a:pt x="767054" y="948045"/>
                </a:cubicBezTo>
                <a:lnTo>
                  <a:pt x="765626" y="947284"/>
                </a:lnTo>
                <a:lnTo>
                  <a:pt x="763628" y="946143"/>
                </a:lnTo>
                <a:cubicBezTo>
                  <a:pt x="763628" y="946143"/>
                  <a:pt x="763628" y="946143"/>
                  <a:pt x="763628" y="946143"/>
                </a:cubicBezTo>
                <a:lnTo>
                  <a:pt x="759440" y="944147"/>
                </a:lnTo>
                <a:cubicBezTo>
                  <a:pt x="758869" y="943861"/>
                  <a:pt x="758203" y="943576"/>
                  <a:pt x="757537" y="943291"/>
                </a:cubicBezTo>
                <a:lnTo>
                  <a:pt x="757061" y="943101"/>
                </a:lnTo>
                <a:cubicBezTo>
                  <a:pt x="736505" y="934163"/>
                  <a:pt x="707859" y="921708"/>
                  <a:pt x="680166" y="909632"/>
                </a:cubicBezTo>
                <a:cubicBezTo>
                  <a:pt x="654851" y="898603"/>
                  <a:pt x="630964" y="888239"/>
                  <a:pt x="612882" y="880348"/>
                </a:cubicBezTo>
                <a:cubicBezTo>
                  <a:pt x="612882" y="880348"/>
                  <a:pt x="612882" y="880348"/>
                  <a:pt x="612882" y="880348"/>
                </a:cubicBezTo>
                <a:lnTo>
                  <a:pt x="612882" y="880348"/>
                </a:lnTo>
                <a:cubicBezTo>
                  <a:pt x="612882" y="880348"/>
                  <a:pt x="603079" y="876069"/>
                  <a:pt x="603079" y="876069"/>
                </a:cubicBezTo>
                <a:lnTo>
                  <a:pt x="602508" y="875784"/>
                </a:lnTo>
                <a:lnTo>
                  <a:pt x="601842" y="875499"/>
                </a:lnTo>
                <a:lnTo>
                  <a:pt x="600510" y="874928"/>
                </a:lnTo>
                <a:lnTo>
                  <a:pt x="597845" y="873692"/>
                </a:lnTo>
                <a:lnTo>
                  <a:pt x="596513" y="873122"/>
                </a:lnTo>
                <a:cubicBezTo>
                  <a:pt x="586425" y="868177"/>
                  <a:pt x="577003" y="862187"/>
                  <a:pt x="568533" y="855532"/>
                </a:cubicBezTo>
                <a:cubicBezTo>
                  <a:pt x="543790" y="836040"/>
                  <a:pt x="526184" y="809798"/>
                  <a:pt x="517428" y="779658"/>
                </a:cubicBezTo>
                <a:cubicBezTo>
                  <a:pt x="513241" y="765301"/>
                  <a:pt x="511242" y="750373"/>
                  <a:pt x="511433" y="735350"/>
                </a:cubicBezTo>
                <a:cubicBezTo>
                  <a:pt x="511623" y="720233"/>
                  <a:pt x="514097" y="705400"/>
                  <a:pt x="518665" y="691138"/>
                </a:cubicBezTo>
                <a:cubicBezTo>
                  <a:pt x="518665" y="691138"/>
                  <a:pt x="518665" y="691138"/>
                  <a:pt x="518665" y="691138"/>
                </a:cubicBezTo>
                <a:cubicBezTo>
                  <a:pt x="532655" y="639605"/>
                  <a:pt x="561777" y="589117"/>
                  <a:pt x="605078" y="541006"/>
                </a:cubicBezTo>
                <a:cubicBezTo>
                  <a:pt x="638767" y="503640"/>
                  <a:pt x="679594" y="469126"/>
                  <a:pt x="726512" y="438415"/>
                </a:cubicBezTo>
                <a:cubicBezTo>
                  <a:pt x="726512" y="438415"/>
                  <a:pt x="726512" y="438415"/>
                  <a:pt x="726512" y="438415"/>
                </a:cubicBezTo>
                <a:cubicBezTo>
                  <a:pt x="732413" y="433851"/>
                  <a:pt x="738503" y="428812"/>
                  <a:pt x="744594" y="423487"/>
                </a:cubicBezTo>
                <a:cubicBezTo>
                  <a:pt x="744594" y="423487"/>
                  <a:pt x="744594" y="423487"/>
                  <a:pt x="744594" y="423487"/>
                </a:cubicBezTo>
                <a:cubicBezTo>
                  <a:pt x="744784" y="423202"/>
                  <a:pt x="745070" y="423012"/>
                  <a:pt x="745260" y="422727"/>
                </a:cubicBezTo>
                <a:cubicBezTo>
                  <a:pt x="745831" y="422156"/>
                  <a:pt x="746307" y="421586"/>
                  <a:pt x="746593" y="421300"/>
                </a:cubicBezTo>
                <a:cubicBezTo>
                  <a:pt x="746593" y="421300"/>
                  <a:pt x="746593" y="421300"/>
                  <a:pt x="746593" y="421300"/>
                </a:cubicBezTo>
                <a:cubicBezTo>
                  <a:pt x="746973" y="420920"/>
                  <a:pt x="747544" y="420160"/>
                  <a:pt x="748115" y="419494"/>
                </a:cubicBezTo>
                <a:cubicBezTo>
                  <a:pt x="748686" y="418828"/>
                  <a:pt x="749162" y="418258"/>
                  <a:pt x="749448" y="417878"/>
                </a:cubicBezTo>
                <a:cubicBezTo>
                  <a:pt x="749448" y="417878"/>
                  <a:pt x="749448" y="417878"/>
                  <a:pt x="749448" y="417878"/>
                </a:cubicBezTo>
                <a:cubicBezTo>
                  <a:pt x="749828" y="417497"/>
                  <a:pt x="750399" y="416642"/>
                  <a:pt x="750970" y="415976"/>
                </a:cubicBezTo>
                <a:cubicBezTo>
                  <a:pt x="751446" y="415310"/>
                  <a:pt x="751922" y="414740"/>
                  <a:pt x="752208" y="414360"/>
                </a:cubicBezTo>
                <a:cubicBezTo>
                  <a:pt x="752208" y="414360"/>
                  <a:pt x="752208" y="414360"/>
                  <a:pt x="752208" y="414360"/>
                </a:cubicBezTo>
                <a:lnTo>
                  <a:pt x="753921" y="411983"/>
                </a:lnTo>
                <a:cubicBezTo>
                  <a:pt x="754587" y="411032"/>
                  <a:pt x="755443" y="409796"/>
                  <a:pt x="756205" y="408655"/>
                </a:cubicBezTo>
                <a:cubicBezTo>
                  <a:pt x="756585" y="408084"/>
                  <a:pt x="756966" y="407514"/>
                  <a:pt x="757251" y="407038"/>
                </a:cubicBezTo>
                <a:cubicBezTo>
                  <a:pt x="757251" y="407038"/>
                  <a:pt x="757251" y="407038"/>
                  <a:pt x="757251" y="407038"/>
                </a:cubicBezTo>
                <a:cubicBezTo>
                  <a:pt x="757537" y="406563"/>
                  <a:pt x="757918" y="405897"/>
                  <a:pt x="758393" y="405137"/>
                </a:cubicBezTo>
                <a:cubicBezTo>
                  <a:pt x="758869" y="404376"/>
                  <a:pt x="759250" y="403616"/>
                  <a:pt x="759536" y="403235"/>
                </a:cubicBezTo>
                <a:cubicBezTo>
                  <a:pt x="759536" y="403235"/>
                  <a:pt x="759536" y="403235"/>
                  <a:pt x="759536" y="403235"/>
                </a:cubicBezTo>
                <a:cubicBezTo>
                  <a:pt x="774382" y="376708"/>
                  <a:pt x="777142" y="344381"/>
                  <a:pt x="766768" y="316617"/>
                </a:cubicBezTo>
                <a:cubicBezTo>
                  <a:pt x="754111" y="281342"/>
                  <a:pt x="722134" y="254815"/>
                  <a:pt x="685305" y="248920"/>
                </a:cubicBezTo>
                <a:cubicBezTo>
                  <a:pt x="685209" y="248920"/>
                  <a:pt x="685019" y="248920"/>
                  <a:pt x="684924" y="248920"/>
                </a:cubicBezTo>
                <a:cubicBezTo>
                  <a:pt x="684638" y="248920"/>
                  <a:pt x="684353" y="248825"/>
                  <a:pt x="684067" y="248730"/>
                </a:cubicBezTo>
                <a:cubicBezTo>
                  <a:pt x="676264" y="247494"/>
                  <a:pt x="668270" y="247209"/>
                  <a:pt x="660466" y="246923"/>
                </a:cubicBezTo>
                <a:lnTo>
                  <a:pt x="659514" y="246923"/>
                </a:lnTo>
                <a:cubicBezTo>
                  <a:pt x="649046" y="246543"/>
                  <a:pt x="638101" y="246638"/>
                  <a:pt x="627157" y="247113"/>
                </a:cubicBezTo>
                <a:cubicBezTo>
                  <a:pt x="626776" y="247113"/>
                  <a:pt x="626396" y="247113"/>
                  <a:pt x="625920" y="247113"/>
                </a:cubicBezTo>
                <a:cubicBezTo>
                  <a:pt x="624207" y="247113"/>
                  <a:pt x="622018" y="247209"/>
                  <a:pt x="620400" y="247113"/>
                </a:cubicBezTo>
                <a:cubicBezTo>
                  <a:pt x="613167" y="247113"/>
                  <a:pt x="605934" y="246543"/>
                  <a:pt x="598702" y="245402"/>
                </a:cubicBezTo>
                <a:cubicBezTo>
                  <a:pt x="581572" y="242740"/>
                  <a:pt x="565393" y="236940"/>
                  <a:pt x="550547" y="228383"/>
                </a:cubicBezTo>
                <a:cubicBezTo>
                  <a:pt x="534463" y="219160"/>
                  <a:pt x="520378" y="206609"/>
                  <a:pt x="509339" y="191777"/>
                </a:cubicBezTo>
                <a:cubicBezTo>
                  <a:pt x="514097" y="197387"/>
                  <a:pt x="519332" y="202616"/>
                  <a:pt x="524947" y="207465"/>
                </a:cubicBezTo>
                <a:cubicBezTo>
                  <a:pt x="538270" y="218875"/>
                  <a:pt x="553307" y="227527"/>
                  <a:pt x="569771" y="233137"/>
                </a:cubicBezTo>
                <a:cubicBezTo>
                  <a:pt x="577194" y="235704"/>
                  <a:pt x="584902" y="237605"/>
                  <a:pt x="592896" y="238937"/>
                </a:cubicBezTo>
                <a:cubicBezTo>
                  <a:pt x="593467" y="238937"/>
                  <a:pt x="594134" y="239127"/>
                  <a:pt x="594705" y="239222"/>
                </a:cubicBezTo>
                <a:lnTo>
                  <a:pt x="594705" y="239222"/>
                </a:lnTo>
                <a:cubicBezTo>
                  <a:pt x="605649" y="240933"/>
                  <a:pt x="617545" y="241123"/>
                  <a:pt x="633057" y="239602"/>
                </a:cubicBezTo>
                <a:cubicBezTo>
                  <a:pt x="647047" y="238556"/>
                  <a:pt x="659895" y="238271"/>
                  <a:pt x="672552" y="238556"/>
                </a:cubicBezTo>
                <a:cubicBezTo>
                  <a:pt x="678548" y="238651"/>
                  <a:pt x="684448" y="239222"/>
                  <a:pt x="689968" y="240078"/>
                </a:cubicBezTo>
                <a:cubicBezTo>
                  <a:pt x="693203" y="240553"/>
                  <a:pt x="696344" y="241219"/>
                  <a:pt x="699389" y="241979"/>
                </a:cubicBezTo>
                <a:cubicBezTo>
                  <a:pt x="713855" y="245402"/>
                  <a:pt x="727369" y="251677"/>
                  <a:pt x="739455" y="260520"/>
                </a:cubicBezTo>
                <a:cubicBezTo>
                  <a:pt x="751161" y="269077"/>
                  <a:pt x="761153" y="279726"/>
                  <a:pt x="769052" y="292086"/>
                </a:cubicBezTo>
                <a:cubicBezTo>
                  <a:pt x="776951" y="304447"/>
                  <a:pt x="782471" y="317948"/>
                  <a:pt x="785421" y="332210"/>
                </a:cubicBezTo>
                <a:cubicBezTo>
                  <a:pt x="788467" y="346948"/>
                  <a:pt x="788467" y="361875"/>
                  <a:pt x="785707" y="376423"/>
                </a:cubicBezTo>
                <a:cubicBezTo>
                  <a:pt x="785516" y="377373"/>
                  <a:pt x="785326" y="378324"/>
                  <a:pt x="785041" y="379560"/>
                </a:cubicBezTo>
                <a:cubicBezTo>
                  <a:pt x="785041" y="379941"/>
                  <a:pt x="785136" y="380416"/>
                  <a:pt x="785516" y="380606"/>
                </a:cubicBezTo>
                <a:cubicBezTo>
                  <a:pt x="785516" y="380606"/>
                  <a:pt x="785707" y="380606"/>
                  <a:pt x="785802" y="380606"/>
                </a:cubicBezTo>
                <a:cubicBezTo>
                  <a:pt x="786087" y="380606"/>
                  <a:pt x="786468" y="380606"/>
                  <a:pt x="786658" y="380321"/>
                </a:cubicBezTo>
                <a:cubicBezTo>
                  <a:pt x="801124" y="363777"/>
                  <a:pt x="815589" y="345426"/>
                  <a:pt x="830816" y="324224"/>
                </a:cubicBezTo>
                <a:lnTo>
                  <a:pt x="831292" y="323558"/>
                </a:lnTo>
                <a:cubicBezTo>
                  <a:pt x="833957" y="319755"/>
                  <a:pt x="837383" y="315096"/>
                  <a:pt x="839572" y="311388"/>
                </a:cubicBezTo>
                <a:cubicBezTo>
                  <a:pt x="844901" y="302830"/>
                  <a:pt x="848993" y="293418"/>
                  <a:pt x="851848" y="283529"/>
                </a:cubicBezTo>
                <a:cubicBezTo>
                  <a:pt x="854704" y="273736"/>
                  <a:pt x="856131" y="263562"/>
                  <a:pt x="856226" y="253484"/>
                </a:cubicBezTo>
                <a:cubicBezTo>
                  <a:pt x="856702" y="225340"/>
                  <a:pt x="846138" y="197006"/>
                  <a:pt x="827200" y="175708"/>
                </a:cubicBezTo>
                <a:cubicBezTo>
                  <a:pt x="826724" y="175138"/>
                  <a:pt x="825677" y="173997"/>
                  <a:pt x="824821" y="172856"/>
                </a:cubicBezTo>
                <a:cubicBezTo>
                  <a:pt x="824155" y="172095"/>
                  <a:pt x="823584" y="171430"/>
                  <a:pt x="823298" y="171049"/>
                </a:cubicBezTo>
                <a:cubicBezTo>
                  <a:pt x="819682" y="166485"/>
                  <a:pt x="817112" y="162777"/>
                  <a:pt x="815114" y="159450"/>
                </a:cubicBezTo>
                <a:cubicBezTo>
                  <a:pt x="805787" y="144712"/>
                  <a:pt x="799696" y="127788"/>
                  <a:pt x="797603" y="110483"/>
                </a:cubicBezTo>
                <a:cubicBezTo>
                  <a:pt x="795509" y="93939"/>
                  <a:pt x="797507" y="76635"/>
                  <a:pt x="799030" y="62658"/>
                </a:cubicBezTo>
                <a:cubicBezTo>
                  <a:pt x="799696" y="57619"/>
                  <a:pt x="800363" y="52579"/>
                  <a:pt x="801219" y="47635"/>
                </a:cubicBezTo>
                <a:cubicBezTo>
                  <a:pt x="800648" y="52579"/>
                  <a:pt x="800077" y="57619"/>
                  <a:pt x="799601" y="62658"/>
                </a:cubicBezTo>
                <a:cubicBezTo>
                  <a:pt x="798554" y="77300"/>
                  <a:pt x="797412" y="93844"/>
                  <a:pt x="799982" y="110008"/>
                </a:cubicBezTo>
                <a:cubicBezTo>
                  <a:pt x="802742" y="126837"/>
                  <a:pt x="809308" y="143001"/>
                  <a:pt x="818825" y="156882"/>
                </a:cubicBezTo>
                <a:cubicBezTo>
                  <a:pt x="821490" y="160971"/>
                  <a:pt x="824821" y="164964"/>
                  <a:pt x="827200" y="167721"/>
                </a:cubicBezTo>
                <a:cubicBezTo>
                  <a:pt x="827676" y="168197"/>
                  <a:pt x="828532" y="169148"/>
                  <a:pt x="829389" y="170099"/>
                </a:cubicBezTo>
                <a:cubicBezTo>
                  <a:pt x="830055" y="170859"/>
                  <a:pt x="830721" y="171525"/>
                  <a:pt x="831102" y="172000"/>
                </a:cubicBezTo>
                <a:cubicBezTo>
                  <a:pt x="831102" y="172000"/>
                  <a:pt x="831102" y="172000"/>
                  <a:pt x="831102" y="172000"/>
                </a:cubicBezTo>
                <a:cubicBezTo>
                  <a:pt x="851944" y="193678"/>
                  <a:pt x="864315" y="223248"/>
                  <a:pt x="864886" y="253199"/>
                </a:cubicBezTo>
                <a:cubicBezTo>
                  <a:pt x="865172" y="264133"/>
                  <a:pt x="864030" y="275257"/>
                  <a:pt x="861365" y="286001"/>
                </a:cubicBezTo>
                <a:cubicBezTo>
                  <a:pt x="858701" y="296840"/>
                  <a:pt x="854608" y="307109"/>
                  <a:pt x="849184" y="316712"/>
                </a:cubicBezTo>
                <a:cubicBezTo>
                  <a:pt x="847376" y="320040"/>
                  <a:pt x="844806" y="323938"/>
                  <a:pt x="842522" y="327456"/>
                </a:cubicBezTo>
                <a:cubicBezTo>
                  <a:pt x="841856" y="328502"/>
                  <a:pt x="841190" y="329548"/>
                  <a:pt x="840523" y="330499"/>
                </a:cubicBezTo>
                <a:cubicBezTo>
                  <a:pt x="813115" y="371859"/>
                  <a:pt x="787705" y="403806"/>
                  <a:pt x="760392" y="430999"/>
                </a:cubicBezTo>
                <a:cubicBezTo>
                  <a:pt x="760202" y="431189"/>
                  <a:pt x="759916" y="431474"/>
                  <a:pt x="759726" y="431664"/>
                </a:cubicBezTo>
                <a:lnTo>
                  <a:pt x="759250" y="432140"/>
                </a:lnTo>
                <a:cubicBezTo>
                  <a:pt x="759250" y="432140"/>
                  <a:pt x="759250" y="432140"/>
                  <a:pt x="759250" y="432140"/>
                </a:cubicBezTo>
                <a:lnTo>
                  <a:pt x="759250" y="432140"/>
                </a:lnTo>
                <a:cubicBezTo>
                  <a:pt x="759250" y="432140"/>
                  <a:pt x="759250" y="432140"/>
                  <a:pt x="759250" y="432140"/>
                </a:cubicBezTo>
                <a:cubicBezTo>
                  <a:pt x="755634" y="436323"/>
                  <a:pt x="752398" y="439556"/>
                  <a:pt x="749448" y="442218"/>
                </a:cubicBezTo>
                <a:cubicBezTo>
                  <a:pt x="745641" y="445831"/>
                  <a:pt x="740978" y="449444"/>
                  <a:pt x="735648" y="453152"/>
                </a:cubicBezTo>
                <a:cubicBezTo>
                  <a:pt x="697962" y="478919"/>
                  <a:pt x="663321" y="508109"/>
                  <a:pt x="632677" y="539961"/>
                </a:cubicBezTo>
                <a:cubicBezTo>
                  <a:pt x="610693" y="562970"/>
                  <a:pt x="591754" y="586740"/>
                  <a:pt x="576432" y="610510"/>
                </a:cubicBezTo>
                <a:cubicBezTo>
                  <a:pt x="576147" y="610890"/>
                  <a:pt x="576242" y="611366"/>
                  <a:pt x="576623" y="611746"/>
                </a:cubicBezTo>
                <a:cubicBezTo>
                  <a:pt x="576718" y="611841"/>
                  <a:pt x="576908" y="611936"/>
                  <a:pt x="577099" y="612031"/>
                </a:cubicBezTo>
                <a:cubicBezTo>
                  <a:pt x="577384" y="612031"/>
                  <a:pt x="577574" y="612031"/>
                  <a:pt x="577860" y="611841"/>
                </a:cubicBezTo>
                <a:cubicBezTo>
                  <a:pt x="602889" y="592730"/>
                  <a:pt x="631059" y="577993"/>
                  <a:pt x="661513" y="568104"/>
                </a:cubicBezTo>
                <a:cubicBezTo>
                  <a:pt x="661513" y="568104"/>
                  <a:pt x="665890" y="566583"/>
                  <a:pt x="673694" y="564396"/>
                </a:cubicBezTo>
                <a:cubicBezTo>
                  <a:pt x="681593" y="562209"/>
                  <a:pt x="689777" y="560308"/>
                  <a:pt x="698057" y="558691"/>
                </a:cubicBezTo>
                <a:cubicBezTo>
                  <a:pt x="725180" y="553272"/>
                  <a:pt x="767625" y="547852"/>
                  <a:pt x="816160" y="552511"/>
                </a:cubicBezTo>
                <a:lnTo>
                  <a:pt x="822632" y="558501"/>
                </a:lnTo>
                <a:cubicBezTo>
                  <a:pt x="822632" y="558501"/>
                  <a:pt x="822917" y="558691"/>
                  <a:pt x="823108" y="558691"/>
                </a:cubicBezTo>
                <a:cubicBezTo>
                  <a:pt x="826058" y="559167"/>
                  <a:pt x="829008" y="559737"/>
                  <a:pt x="831863" y="560403"/>
                </a:cubicBezTo>
                <a:cubicBezTo>
                  <a:pt x="846519" y="563350"/>
                  <a:pt x="859367" y="566773"/>
                  <a:pt x="871168" y="570862"/>
                </a:cubicBezTo>
                <a:lnTo>
                  <a:pt x="871643" y="571052"/>
                </a:lnTo>
                <a:cubicBezTo>
                  <a:pt x="871643" y="571052"/>
                  <a:pt x="872500" y="571337"/>
                  <a:pt x="872976" y="571527"/>
                </a:cubicBezTo>
                <a:lnTo>
                  <a:pt x="869550" y="580655"/>
                </a:lnTo>
                <a:cubicBezTo>
                  <a:pt x="863649" y="578753"/>
                  <a:pt x="857273" y="576852"/>
                  <a:pt x="850421" y="575235"/>
                </a:cubicBezTo>
                <a:cubicBezTo>
                  <a:pt x="844425" y="573809"/>
                  <a:pt x="838239" y="572478"/>
                  <a:pt x="832149" y="571337"/>
                </a:cubicBezTo>
                <a:cubicBezTo>
                  <a:pt x="832149" y="571337"/>
                  <a:pt x="832149" y="571337"/>
                  <a:pt x="832149" y="571337"/>
                </a:cubicBezTo>
                <a:cubicBezTo>
                  <a:pt x="831958" y="571337"/>
                  <a:pt x="831863" y="571337"/>
                  <a:pt x="831673" y="571337"/>
                </a:cubicBezTo>
                <a:lnTo>
                  <a:pt x="812925" y="578563"/>
                </a:lnTo>
                <a:lnTo>
                  <a:pt x="783899" y="573714"/>
                </a:lnTo>
                <a:cubicBezTo>
                  <a:pt x="783328" y="573619"/>
                  <a:pt x="782661" y="573524"/>
                  <a:pt x="782090" y="573429"/>
                </a:cubicBezTo>
                <a:cubicBezTo>
                  <a:pt x="734221" y="565822"/>
                  <a:pt x="685495" y="572098"/>
                  <a:pt x="641051" y="591589"/>
                </a:cubicBezTo>
                <a:cubicBezTo>
                  <a:pt x="633057" y="595297"/>
                  <a:pt x="625349" y="599386"/>
                  <a:pt x="617926" y="603854"/>
                </a:cubicBezTo>
                <a:cubicBezTo>
                  <a:pt x="602033" y="613267"/>
                  <a:pt x="586711" y="624677"/>
                  <a:pt x="572340" y="637798"/>
                </a:cubicBezTo>
                <a:cubicBezTo>
                  <a:pt x="557304" y="651680"/>
                  <a:pt x="546074" y="668414"/>
                  <a:pt x="538841" y="687335"/>
                </a:cubicBezTo>
                <a:cubicBezTo>
                  <a:pt x="538841" y="687335"/>
                  <a:pt x="538841" y="687335"/>
                  <a:pt x="538841" y="687335"/>
                </a:cubicBezTo>
                <a:cubicBezTo>
                  <a:pt x="536938" y="693135"/>
                  <a:pt x="535129" y="699030"/>
                  <a:pt x="533607" y="704925"/>
                </a:cubicBezTo>
                <a:cubicBezTo>
                  <a:pt x="533607" y="704925"/>
                  <a:pt x="533607" y="704925"/>
                  <a:pt x="533607" y="704925"/>
                </a:cubicBezTo>
                <a:cubicBezTo>
                  <a:pt x="522662" y="753511"/>
                  <a:pt x="539602" y="803333"/>
                  <a:pt x="577860" y="834804"/>
                </a:cubicBezTo>
                <a:cubicBezTo>
                  <a:pt x="587567" y="842696"/>
                  <a:pt x="598131" y="849066"/>
                  <a:pt x="609265" y="853725"/>
                </a:cubicBezTo>
                <a:cubicBezTo>
                  <a:pt x="634294" y="864089"/>
                  <a:pt x="667889" y="877781"/>
                  <a:pt x="700341" y="891092"/>
                </a:cubicBezTo>
                <a:cubicBezTo>
                  <a:pt x="723943" y="900695"/>
                  <a:pt x="746212" y="909823"/>
                  <a:pt x="764484" y="917334"/>
                </a:cubicBezTo>
                <a:cubicBezTo>
                  <a:pt x="767910" y="918665"/>
                  <a:pt x="771432" y="920282"/>
                  <a:pt x="774858" y="921803"/>
                </a:cubicBezTo>
                <a:lnTo>
                  <a:pt x="774953" y="921803"/>
                </a:lnTo>
                <a:cubicBezTo>
                  <a:pt x="779235" y="923894"/>
                  <a:pt x="783328" y="926176"/>
                  <a:pt x="787325" y="928648"/>
                </a:cubicBezTo>
                <a:cubicBezTo>
                  <a:pt x="787420" y="928648"/>
                  <a:pt x="787515" y="928744"/>
                  <a:pt x="787705" y="928744"/>
                </a:cubicBezTo>
                <a:cubicBezTo>
                  <a:pt x="787896" y="928744"/>
                  <a:pt x="788086" y="928744"/>
                  <a:pt x="788276" y="928648"/>
                </a:cubicBezTo>
                <a:cubicBezTo>
                  <a:pt x="788562" y="928458"/>
                  <a:pt x="788752" y="928173"/>
                  <a:pt x="788752" y="927793"/>
                </a:cubicBezTo>
                <a:cubicBezTo>
                  <a:pt x="788562" y="913055"/>
                  <a:pt x="791322" y="898698"/>
                  <a:pt x="796841" y="885102"/>
                </a:cubicBezTo>
                <a:cubicBezTo>
                  <a:pt x="796841" y="885102"/>
                  <a:pt x="796841" y="885102"/>
                  <a:pt x="796841" y="885102"/>
                </a:cubicBezTo>
                <a:cubicBezTo>
                  <a:pt x="797888" y="882059"/>
                  <a:pt x="799030" y="878731"/>
                  <a:pt x="800267" y="875308"/>
                </a:cubicBezTo>
                <a:cubicBezTo>
                  <a:pt x="802932" y="867797"/>
                  <a:pt x="805597" y="860001"/>
                  <a:pt x="807595" y="853725"/>
                </a:cubicBezTo>
                <a:cubicBezTo>
                  <a:pt x="807595" y="853725"/>
                  <a:pt x="807595" y="853725"/>
                  <a:pt x="807595" y="853725"/>
                </a:cubicBezTo>
                <a:cubicBezTo>
                  <a:pt x="807786" y="852965"/>
                  <a:pt x="808071" y="852014"/>
                  <a:pt x="808357" y="851063"/>
                </a:cubicBezTo>
                <a:cubicBezTo>
                  <a:pt x="808832" y="849447"/>
                  <a:pt x="809308" y="847735"/>
                  <a:pt x="809594" y="846499"/>
                </a:cubicBezTo>
                <a:cubicBezTo>
                  <a:pt x="816731" y="818165"/>
                  <a:pt x="816065" y="788500"/>
                  <a:pt x="807786" y="760642"/>
                </a:cubicBezTo>
                <a:cubicBezTo>
                  <a:pt x="807500" y="759881"/>
                  <a:pt x="807215" y="758740"/>
                  <a:pt x="806834" y="757694"/>
                </a:cubicBezTo>
                <a:cubicBezTo>
                  <a:pt x="806453" y="756458"/>
                  <a:pt x="806073" y="755222"/>
                  <a:pt x="805787" y="754366"/>
                </a:cubicBezTo>
                <a:cubicBezTo>
                  <a:pt x="805787" y="754366"/>
                  <a:pt x="805787" y="754366"/>
                  <a:pt x="805787" y="754366"/>
                </a:cubicBezTo>
                <a:cubicBezTo>
                  <a:pt x="800934" y="741150"/>
                  <a:pt x="801505" y="726318"/>
                  <a:pt x="807405" y="713862"/>
                </a:cubicBezTo>
                <a:cubicBezTo>
                  <a:pt x="810450" y="707492"/>
                  <a:pt x="814828" y="701597"/>
                  <a:pt x="820158" y="696938"/>
                </a:cubicBezTo>
                <a:cubicBezTo>
                  <a:pt x="825582" y="692184"/>
                  <a:pt x="831958" y="688666"/>
                  <a:pt x="838620" y="686574"/>
                </a:cubicBezTo>
                <a:cubicBezTo>
                  <a:pt x="839857" y="686194"/>
                  <a:pt x="841094" y="685814"/>
                  <a:pt x="842237" y="685433"/>
                </a:cubicBezTo>
                <a:cubicBezTo>
                  <a:pt x="845663" y="684387"/>
                  <a:pt x="849089" y="683342"/>
                  <a:pt x="852134" y="681725"/>
                </a:cubicBezTo>
                <a:cubicBezTo>
                  <a:pt x="858891" y="677922"/>
                  <a:pt x="864315" y="671932"/>
                  <a:pt x="867361" y="664801"/>
                </a:cubicBezTo>
                <a:cubicBezTo>
                  <a:pt x="868503" y="662234"/>
                  <a:pt x="869359" y="659476"/>
                  <a:pt x="869835" y="656814"/>
                </a:cubicBezTo>
                <a:lnTo>
                  <a:pt x="870216" y="654913"/>
                </a:lnTo>
                <a:cubicBezTo>
                  <a:pt x="870406" y="653772"/>
                  <a:pt x="870692" y="652631"/>
                  <a:pt x="870787" y="651680"/>
                </a:cubicBezTo>
                <a:cubicBezTo>
                  <a:pt x="875355" y="629621"/>
                  <a:pt x="886204" y="609084"/>
                  <a:pt x="902097" y="592350"/>
                </a:cubicBezTo>
                <a:cubicBezTo>
                  <a:pt x="918085" y="575521"/>
                  <a:pt x="937975" y="563731"/>
                  <a:pt x="959769" y="558121"/>
                </a:cubicBezTo>
                <a:cubicBezTo>
                  <a:pt x="962909" y="557265"/>
                  <a:pt x="966526" y="556505"/>
                  <a:pt x="969952" y="555934"/>
                </a:cubicBezTo>
                <a:cubicBezTo>
                  <a:pt x="1001262" y="550705"/>
                  <a:pt x="1035618" y="550895"/>
                  <a:pt x="1072162" y="556505"/>
                </a:cubicBezTo>
                <a:lnTo>
                  <a:pt x="1071496" y="561259"/>
                </a:lnTo>
                <a:cubicBezTo>
                  <a:pt x="1071496" y="561259"/>
                  <a:pt x="1071591" y="561924"/>
                  <a:pt x="1071877" y="562209"/>
                </a:cubicBezTo>
                <a:cubicBezTo>
                  <a:pt x="1071972" y="562209"/>
                  <a:pt x="1072162" y="562304"/>
                  <a:pt x="1072258" y="562400"/>
                </a:cubicBezTo>
                <a:cubicBezTo>
                  <a:pt x="1072448" y="562400"/>
                  <a:pt x="1072638" y="562400"/>
                  <a:pt x="1072828" y="562304"/>
                </a:cubicBezTo>
                <a:cubicBezTo>
                  <a:pt x="1092528" y="551465"/>
                  <a:pt x="1116511" y="544524"/>
                  <a:pt x="1143919" y="541672"/>
                </a:cubicBezTo>
                <a:lnTo>
                  <a:pt x="1146108" y="563160"/>
                </a:lnTo>
                <a:cubicBezTo>
                  <a:pt x="1108516" y="567058"/>
                  <a:pt x="1079395" y="579134"/>
                  <a:pt x="1059315" y="599100"/>
                </a:cubicBezTo>
                <a:cubicBezTo>
                  <a:pt x="1044754" y="613553"/>
                  <a:pt x="1035808" y="633139"/>
                  <a:pt x="1034095" y="654247"/>
                </a:cubicBezTo>
                <a:cubicBezTo>
                  <a:pt x="1029527" y="708348"/>
                  <a:pt x="1011445" y="752180"/>
                  <a:pt x="980230" y="784602"/>
                </a:cubicBezTo>
                <a:cubicBezTo>
                  <a:pt x="979945" y="784887"/>
                  <a:pt x="979849" y="785363"/>
                  <a:pt x="980135" y="785743"/>
                </a:cubicBezTo>
                <a:cubicBezTo>
                  <a:pt x="980325" y="786028"/>
                  <a:pt x="980516" y="786123"/>
                  <a:pt x="980801" y="786218"/>
                </a:cubicBezTo>
                <a:cubicBezTo>
                  <a:pt x="980896" y="786218"/>
                  <a:pt x="981087" y="786218"/>
                  <a:pt x="981182" y="786218"/>
                </a:cubicBezTo>
                <a:cubicBezTo>
                  <a:pt x="1007353" y="779753"/>
                  <a:pt x="1034952" y="774904"/>
                  <a:pt x="1063312" y="771861"/>
                </a:cubicBezTo>
                <a:cubicBezTo>
                  <a:pt x="1085962" y="769484"/>
                  <a:pt x="1109087" y="768248"/>
                  <a:pt x="1132023" y="768153"/>
                </a:cubicBezTo>
                <a:cubicBezTo>
                  <a:pt x="1154578" y="768153"/>
                  <a:pt x="1174658" y="753035"/>
                  <a:pt x="1180844" y="731452"/>
                </a:cubicBezTo>
                <a:cubicBezTo>
                  <a:pt x="1190266" y="698840"/>
                  <a:pt x="1210917" y="686289"/>
                  <a:pt x="1226715" y="681535"/>
                </a:cubicBezTo>
                <a:cubicBezTo>
                  <a:pt x="1256122" y="672693"/>
                  <a:pt x="1277820" y="648542"/>
                  <a:pt x="1283340" y="618402"/>
                </a:cubicBezTo>
                <a:cubicBezTo>
                  <a:pt x="1289050" y="587406"/>
                  <a:pt x="1282483" y="560688"/>
                  <a:pt x="1281056" y="555554"/>
                </a:cubicBezTo>
                <a:lnTo>
                  <a:pt x="1297235" y="550514"/>
                </a:lnTo>
                <a:cubicBezTo>
                  <a:pt x="1298852" y="556124"/>
                  <a:pt x="1306466" y="585884"/>
                  <a:pt x="1299994" y="621444"/>
                </a:cubicBezTo>
                <a:cubicBezTo>
                  <a:pt x="1296759" y="639224"/>
                  <a:pt x="1288669" y="655673"/>
                  <a:pt x="1276583" y="669175"/>
                </a:cubicBezTo>
                <a:cubicBezTo>
                  <a:pt x="1264497" y="682676"/>
                  <a:pt x="1248984" y="692469"/>
                  <a:pt x="1231664" y="697699"/>
                </a:cubicBezTo>
                <a:cubicBezTo>
                  <a:pt x="1214629" y="702833"/>
                  <a:pt x="1203018" y="715764"/>
                  <a:pt x="1197213" y="736111"/>
                </a:cubicBezTo>
                <a:cubicBezTo>
                  <a:pt x="1193121" y="750278"/>
                  <a:pt x="1184746" y="762543"/>
                  <a:pt x="1172850" y="771386"/>
                </a:cubicBezTo>
                <a:cubicBezTo>
                  <a:pt x="1161049" y="780228"/>
                  <a:pt x="1146964" y="784982"/>
                  <a:pt x="1132118" y="784982"/>
                </a:cubicBezTo>
                <a:cubicBezTo>
                  <a:pt x="1105757" y="784982"/>
                  <a:pt x="1079395" y="786694"/>
                  <a:pt x="1053700" y="789926"/>
                </a:cubicBezTo>
                <a:cubicBezTo>
                  <a:pt x="1053224" y="789926"/>
                  <a:pt x="1052843" y="790402"/>
                  <a:pt x="1052843" y="790877"/>
                </a:cubicBezTo>
                <a:cubicBezTo>
                  <a:pt x="1052843" y="791353"/>
                  <a:pt x="1053224" y="791733"/>
                  <a:pt x="1053605" y="791733"/>
                </a:cubicBezTo>
                <a:cubicBezTo>
                  <a:pt x="1053605" y="791733"/>
                  <a:pt x="1053605" y="791733"/>
                  <a:pt x="1053605" y="791733"/>
                </a:cubicBezTo>
                <a:cubicBezTo>
                  <a:pt x="1066357" y="792589"/>
                  <a:pt x="1079205" y="793920"/>
                  <a:pt x="1091672" y="795916"/>
                </a:cubicBezTo>
                <a:cubicBezTo>
                  <a:pt x="1092052" y="795916"/>
                  <a:pt x="1092528" y="796012"/>
                  <a:pt x="1092909" y="796107"/>
                </a:cubicBezTo>
                <a:cubicBezTo>
                  <a:pt x="1133355" y="802477"/>
                  <a:pt x="1172850" y="814838"/>
                  <a:pt x="1210251" y="832713"/>
                </a:cubicBezTo>
                <a:cubicBezTo>
                  <a:pt x="1213392" y="834234"/>
                  <a:pt x="1216722" y="835280"/>
                  <a:pt x="1220148" y="835850"/>
                </a:cubicBezTo>
                <a:cubicBezTo>
                  <a:pt x="1227667" y="836991"/>
                  <a:pt x="1235185" y="835850"/>
                  <a:pt x="1242037" y="832332"/>
                </a:cubicBezTo>
                <a:cubicBezTo>
                  <a:pt x="1252125" y="827198"/>
                  <a:pt x="1259167" y="817785"/>
                  <a:pt x="1261166" y="806661"/>
                </a:cubicBezTo>
                <a:cubicBezTo>
                  <a:pt x="1264211" y="789926"/>
                  <a:pt x="1271539" y="774143"/>
                  <a:pt x="1282293" y="761022"/>
                </a:cubicBezTo>
                <a:cubicBezTo>
                  <a:pt x="1293047" y="747901"/>
                  <a:pt x="1307132" y="737632"/>
                  <a:pt x="1322930" y="731357"/>
                </a:cubicBezTo>
                <a:cubicBezTo>
                  <a:pt x="1355477" y="718521"/>
                  <a:pt x="1378889" y="695702"/>
                  <a:pt x="1392688" y="663660"/>
                </a:cubicBezTo>
                <a:lnTo>
                  <a:pt x="1412578" y="672027"/>
                </a:lnTo>
                <a:cubicBezTo>
                  <a:pt x="1392498" y="718902"/>
                  <a:pt x="1357095" y="741055"/>
                  <a:pt x="1330829" y="751419"/>
                </a:cubicBezTo>
                <a:cubicBezTo>
                  <a:pt x="1305419" y="761498"/>
                  <a:pt x="1287337" y="783556"/>
                  <a:pt x="1282388" y="810464"/>
                </a:cubicBezTo>
                <a:cubicBezTo>
                  <a:pt x="1279153" y="828339"/>
                  <a:pt x="1268018" y="843266"/>
                  <a:pt x="1251839" y="851538"/>
                </a:cubicBezTo>
                <a:cubicBezTo>
                  <a:pt x="1240895" y="857148"/>
                  <a:pt x="1228714" y="859050"/>
                  <a:pt x="1216722" y="857243"/>
                </a:cubicBezTo>
                <a:cubicBezTo>
                  <a:pt x="1211203" y="856388"/>
                  <a:pt x="1205873" y="854676"/>
                  <a:pt x="1200829" y="852299"/>
                </a:cubicBezTo>
                <a:cubicBezTo>
                  <a:pt x="1165522" y="835470"/>
                  <a:pt x="1128026" y="823775"/>
                  <a:pt x="1089483" y="817690"/>
                </a:cubicBezTo>
                <a:cubicBezTo>
                  <a:pt x="1058173" y="812746"/>
                  <a:pt x="1026386" y="811415"/>
                  <a:pt x="995171" y="813887"/>
                </a:cubicBezTo>
                <a:cubicBezTo>
                  <a:pt x="943495" y="817880"/>
                  <a:pt x="909235" y="830716"/>
                  <a:pt x="906760" y="831667"/>
                </a:cubicBezTo>
                <a:cubicBezTo>
                  <a:pt x="906760" y="831667"/>
                  <a:pt x="906760" y="831667"/>
                  <a:pt x="906665" y="831667"/>
                </a:cubicBezTo>
                <a:cubicBezTo>
                  <a:pt x="897529" y="835090"/>
                  <a:pt x="887917" y="838037"/>
                  <a:pt x="878115" y="840414"/>
                </a:cubicBezTo>
                <a:cubicBezTo>
                  <a:pt x="852610" y="846689"/>
                  <a:pt x="831197" y="863709"/>
                  <a:pt x="819491" y="887098"/>
                </a:cubicBezTo>
                <a:cubicBezTo>
                  <a:pt x="809403" y="907255"/>
                  <a:pt x="807310" y="930170"/>
                  <a:pt x="813686" y="951753"/>
                </a:cubicBezTo>
                <a:cubicBezTo>
                  <a:pt x="813686" y="951848"/>
                  <a:pt x="813781" y="952038"/>
                  <a:pt x="813876" y="952133"/>
                </a:cubicBezTo>
                <a:cubicBezTo>
                  <a:pt x="827676" y="968202"/>
                  <a:pt x="837193" y="987693"/>
                  <a:pt x="841380" y="1008516"/>
                </a:cubicBezTo>
                <a:cubicBezTo>
                  <a:pt x="845663" y="1029909"/>
                  <a:pt x="844045" y="1051873"/>
                  <a:pt x="836812" y="1072125"/>
                </a:cubicBezTo>
                <a:cubicBezTo>
                  <a:pt x="836812" y="1072125"/>
                  <a:pt x="836812" y="1072125"/>
                  <a:pt x="836812" y="1072125"/>
                </a:cubicBezTo>
                <a:cubicBezTo>
                  <a:pt x="836431" y="1073456"/>
                  <a:pt x="835575" y="1075547"/>
                  <a:pt x="834909" y="1077069"/>
                </a:cubicBezTo>
                <a:lnTo>
                  <a:pt x="834623" y="1077734"/>
                </a:lnTo>
                <a:cubicBezTo>
                  <a:pt x="834623" y="1077734"/>
                  <a:pt x="834338" y="1078495"/>
                  <a:pt x="834147" y="1078875"/>
                </a:cubicBezTo>
                <a:cubicBezTo>
                  <a:pt x="833957" y="1079446"/>
                  <a:pt x="833671" y="1080111"/>
                  <a:pt x="833481" y="1080492"/>
                </a:cubicBezTo>
                <a:cubicBezTo>
                  <a:pt x="833481" y="1080492"/>
                  <a:pt x="833481" y="1080492"/>
                  <a:pt x="833481" y="1080492"/>
                </a:cubicBezTo>
                <a:lnTo>
                  <a:pt x="830912" y="1086006"/>
                </a:lnTo>
                <a:cubicBezTo>
                  <a:pt x="830436" y="1087052"/>
                  <a:pt x="828247" y="1090950"/>
                  <a:pt x="827581" y="1092282"/>
                </a:cubicBezTo>
                <a:lnTo>
                  <a:pt x="827390" y="1092567"/>
                </a:lnTo>
                <a:cubicBezTo>
                  <a:pt x="816636" y="1111583"/>
                  <a:pt x="807405" y="1132405"/>
                  <a:pt x="799887" y="1154369"/>
                </a:cubicBezTo>
                <a:lnTo>
                  <a:pt x="799887" y="1154369"/>
                </a:lnTo>
                <a:cubicBezTo>
                  <a:pt x="799411" y="1155795"/>
                  <a:pt x="799030" y="1157126"/>
                  <a:pt x="798650" y="1158457"/>
                </a:cubicBezTo>
                <a:cubicBezTo>
                  <a:pt x="797222" y="1164067"/>
                  <a:pt x="796936" y="1169677"/>
                  <a:pt x="797888" y="1175382"/>
                </a:cubicBezTo>
                <a:cubicBezTo>
                  <a:pt x="798840" y="1180801"/>
                  <a:pt x="800838" y="1185841"/>
                  <a:pt x="803884" y="1190499"/>
                </a:cubicBezTo>
                <a:cubicBezTo>
                  <a:pt x="810070" y="1200008"/>
                  <a:pt x="820062" y="1206473"/>
                  <a:pt x="831197" y="1208184"/>
                </a:cubicBezTo>
                <a:cubicBezTo>
                  <a:pt x="831673" y="1208184"/>
                  <a:pt x="832149" y="1208279"/>
                  <a:pt x="832624" y="1208374"/>
                </a:cubicBezTo>
                <a:lnTo>
                  <a:pt x="832624" y="1208374"/>
                </a:lnTo>
                <a:cubicBezTo>
                  <a:pt x="832624" y="1208374"/>
                  <a:pt x="832624" y="1208374"/>
                  <a:pt x="832624" y="1208374"/>
                </a:cubicBezTo>
                <a:cubicBezTo>
                  <a:pt x="861841" y="1213033"/>
                  <a:pt x="885919" y="1235472"/>
                  <a:pt x="892485" y="1264187"/>
                </a:cubicBezTo>
                <a:cubicBezTo>
                  <a:pt x="892485" y="1264567"/>
                  <a:pt x="892675" y="1265042"/>
                  <a:pt x="892771" y="1265613"/>
                </a:cubicBezTo>
                <a:cubicBezTo>
                  <a:pt x="892961" y="1266373"/>
                  <a:pt x="893151" y="1267134"/>
                  <a:pt x="893247" y="1267610"/>
                </a:cubicBezTo>
                <a:cubicBezTo>
                  <a:pt x="893913" y="1271032"/>
                  <a:pt x="894769" y="1275691"/>
                  <a:pt x="895626" y="1280160"/>
                </a:cubicBezTo>
                <a:cubicBezTo>
                  <a:pt x="896387" y="1284249"/>
                  <a:pt x="897148" y="1288147"/>
                  <a:pt x="897719" y="1291189"/>
                </a:cubicBezTo>
                <a:cubicBezTo>
                  <a:pt x="898195" y="1293757"/>
                  <a:pt x="898861" y="1297179"/>
                  <a:pt x="899718" y="1300222"/>
                </a:cubicBezTo>
                <a:cubicBezTo>
                  <a:pt x="906380" y="1324467"/>
                  <a:pt x="927412" y="1343293"/>
                  <a:pt x="952060" y="1347192"/>
                </a:cubicBezTo>
                <a:cubicBezTo>
                  <a:pt x="953583" y="1347382"/>
                  <a:pt x="955106" y="1347572"/>
                  <a:pt x="956533" y="1347762"/>
                </a:cubicBezTo>
                <a:cubicBezTo>
                  <a:pt x="957485" y="1347762"/>
                  <a:pt x="959103" y="1347952"/>
                  <a:pt x="960625" y="1348047"/>
                </a:cubicBezTo>
                <a:cubicBezTo>
                  <a:pt x="962148" y="1348142"/>
                  <a:pt x="963576" y="1348238"/>
                  <a:pt x="964432" y="1348333"/>
                </a:cubicBezTo>
                <a:cubicBezTo>
                  <a:pt x="966811" y="1348523"/>
                  <a:pt x="969286" y="1348808"/>
                  <a:pt x="971760" y="1349188"/>
                </a:cubicBezTo>
                <a:cubicBezTo>
                  <a:pt x="985845" y="1351375"/>
                  <a:pt x="999168" y="1356605"/>
                  <a:pt x="1011350" y="1364496"/>
                </a:cubicBezTo>
                <a:cubicBezTo>
                  <a:pt x="1011445" y="1364496"/>
                  <a:pt x="1011540" y="1364591"/>
                  <a:pt x="1011731" y="1364591"/>
                </a:cubicBezTo>
                <a:cubicBezTo>
                  <a:pt x="1011921" y="1364591"/>
                  <a:pt x="1012111" y="1364591"/>
                  <a:pt x="1012302" y="1364496"/>
                </a:cubicBezTo>
                <a:cubicBezTo>
                  <a:pt x="1012587" y="1364306"/>
                  <a:pt x="1012778" y="1364021"/>
                  <a:pt x="1012778" y="1363640"/>
                </a:cubicBezTo>
                <a:cubicBezTo>
                  <a:pt x="1013444" y="1336543"/>
                  <a:pt x="1017060" y="1309825"/>
                  <a:pt x="1023341" y="1284344"/>
                </a:cubicBezTo>
                <a:cubicBezTo>
                  <a:pt x="1029908" y="1257911"/>
                  <a:pt x="1039425" y="1232810"/>
                  <a:pt x="1051701" y="1209611"/>
                </a:cubicBezTo>
                <a:cubicBezTo>
                  <a:pt x="1063788" y="1186601"/>
                  <a:pt x="1078919" y="1164828"/>
                  <a:pt x="1096430" y="1145146"/>
                </a:cubicBezTo>
                <a:cubicBezTo>
                  <a:pt x="1113655" y="1125750"/>
                  <a:pt x="1133355" y="1108350"/>
                  <a:pt x="1154768" y="1093327"/>
                </a:cubicBezTo>
                <a:cubicBezTo>
                  <a:pt x="1176181" y="1078400"/>
                  <a:pt x="1199307" y="1065849"/>
                  <a:pt x="1223479" y="1056246"/>
                </a:cubicBezTo>
                <a:cubicBezTo>
                  <a:pt x="1247937" y="1046453"/>
                  <a:pt x="1273443" y="1039607"/>
                  <a:pt x="1299328" y="1035804"/>
                </a:cubicBezTo>
                <a:cubicBezTo>
                  <a:pt x="1302659" y="1035328"/>
                  <a:pt x="1306275" y="1034853"/>
                  <a:pt x="1309702" y="1034378"/>
                </a:cubicBezTo>
                <a:cubicBezTo>
                  <a:pt x="1312366" y="1033997"/>
                  <a:pt x="1315221" y="1033712"/>
                  <a:pt x="1317791" y="1033332"/>
                </a:cubicBezTo>
                <a:cubicBezTo>
                  <a:pt x="1317791" y="1033332"/>
                  <a:pt x="1317791" y="1033332"/>
                  <a:pt x="1317791" y="1033332"/>
                </a:cubicBezTo>
                <a:lnTo>
                  <a:pt x="1318742" y="1033142"/>
                </a:lnTo>
                <a:cubicBezTo>
                  <a:pt x="1321502" y="1032666"/>
                  <a:pt x="1324548" y="1032096"/>
                  <a:pt x="1327117" y="1031430"/>
                </a:cubicBezTo>
                <a:lnTo>
                  <a:pt x="1330829" y="1030574"/>
                </a:lnTo>
                <a:cubicBezTo>
                  <a:pt x="1330829" y="1030574"/>
                  <a:pt x="1330829" y="1030574"/>
                  <a:pt x="1330829" y="1030574"/>
                </a:cubicBezTo>
                <a:lnTo>
                  <a:pt x="1334445" y="1029529"/>
                </a:lnTo>
                <a:cubicBezTo>
                  <a:pt x="1342630" y="1027152"/>
                  <a:pt x="1350909" y="1023729"/>
                  <a:pt x="1359189" y="1019355"/>
                </a:cubicBezTo>
                <a:cubicBezTo>
                  <a:pt x="1359855" y="1019070"/>
                  <a:pt x="1360616" y="1018594"/>
                  <a:pt x="1361378" y="1018119"/>
                </a:cubicBezTo>
                <a:cubicBezTo>
                  <a:pt x="1361758" y="1017929"/>
                  <a:pt x="1362139" y="1017644"/>
                  <a:pt x="1362520" y="1017453"/>
                </a:cubicBezTo>
                <a:cubicBezTo>
                  <a:pt x="1362520" y="1017453"/>
                  <a:pt x="1362520" y="1017453"/>
                  <a:pt x="1362520" y="1017453"/>
                </a:cubicBezTo>
                <a:cubicBezTo>
                  <a:pt x="1362805" y="1017263"/>
                  <a:pt x="1363281" y="1017073"/>
                  <a:pt x="1363662" y="1016788"/>
                </a:cubicBezTo>
                <a:cubicBezTo>
                  <a:pt x="1364423" y="1016312"/>
                  <a:pt x="1365280" y="1015932"/>
                  <a:pt x="1365851" y="1015457"/>
                </a:cubicBezTo>
                <a:cubicBezTo>
                  <a:pt x="1366326" y="1015172"/>
                  <a:pt x="1367088" y="1014696"/>
                  <a:pt x="1367849" y="1014221"/>
                </a:cubicBezTo>
                <a:cubicBezTo>
                  <a:pt x="1368896" y="1013555"/>
                  <a:pt x="1370038" y="1012795"/>
                  <a:pt x="1370704" y="1012414"/>
                </a:cubicBezTo>
                <a:cubicBezTo>
                  <a:pt x="1371180" y="1012034"/>
                  <a:pt x="1372132" y="1011463"/>
                  <a:pt x="1372988" y="1010798"/>
                </a:cubicBezTo>
                <a:cubicBezTo>
                  <a:pt x="1373845" y="1010132"/>
                  <a:pt x="1374796" y="1009467"/>
                  <a:pt x="1375367" y="1009086"/>
                </a:cubicBezTo>
                <a:cubicBezTo>
                  <a:pt x="1375367" y="1009086"/>
                  <a:pt x="1375367" y="1009086"/>
                  <a:pt x="1375367" y="1009086"/>
                </a:cubicBezTo>
                <a:cubicBezTo>
                  <a:pt x="1378984" y="1006329"/>
                  <a:pt x="1382315" y="1003572"/>
                  <a:pt x="1384979" y="1001195"/>
                </a:cubicBezTo>
                <a:cubicBezTo>
                  <a:pt x="1385455" y="1000719"/>
                  <a:pt x="1386121" y="1000149"/>
                  <a:pt x="1386692" y="999578"/>
                </a:cubicBezTo>
                <a:cubicBezTo>
                  <a:pt x="1387263" y="999008"/>
                  <a:pt x="1387930" y="998437"/>
                  <a:pt x="1388405" y="997962"/>
                </a:cubicBezTo>
                <a:cubicBezTo>
                  <a:pt x="1389167" y="997391"/>
                  <a:pt x="1390118" y="996251"/>
                  <a:pt x="1391070" y="995300"/>
                </a:cubicBezTo>
                <a:cubicBezTo>
                  <a:pt x="1391641" y="994729"/>
                  <a:pt x="1392117" y="994254"/>
                  <a:pt x="1392403" y="993873"/>
                </a:cubicBezTo>
                <a:cubicBezTo>
                  <a:pt x="1393164" y="993208"/>
                  <a:pt x="1393925" y="992352"/>
                  <a:pt x="1394591" y="991496"/>
                </a:cubicBezTo>
                <a:cubicBezTo>
                  <a:pt x="1394782" y="991306"/>
                  <a:pt x="1394877" y="991116"/>
                  <a:pt x="1395067" y="991021"/>
                </a:cubicBezTo>
                <a:cubicBezTo>
                  <a:pt x="1398969" y="986742"/>
                  <a:pt x="1402395" y="982084"/>
                  <a:pt x="1404584" y="978946"/>
                </a:cubicBezTo>
                <a:cubicBezTo>
                  <a:pt x="1405060" y="978280"/>
                  <a:pt x="1405536" y="977520"/>
                  <a:pt x="1406011" y="976759"/>
                </a:cubicBezTo>
                <a:cubicBezTo>
                  <a:pt x="1406297" y="976379"/>
                  <a:pt x="1406487" y="975998"/>
                  <a:pt x="1406678" y="975713"/>
                </a:cubicBezTo>
                <a:cubicBezTo>
                  <a:pt x="1408200" y="973526"/>
                  <a:pt x="1409818" y="970769"/>
                  <a:pt x="1411246" y="968392"/>
                </a:cubicBezTo>
                <a:lnTo>
                  <a:pt x="1411722" y="967536"/>
                </a:lnTo>
                <a:cubicBezTo>
                  <a:pt x="1411722" y="967536"/>
                  <a:pt x="1411722" y="967536"/>
                  <a:pt x="1411722" y="967536"/>
                </a:cubicBezTo>
                <a:lnTo>
                  <a:pt x="1412197" y="966681"/>
                </a:lnTo>
                <a:cubicBezTo>
                  <a:pt x="1413530" y="964209"/>
                  <a:pt x="1415052" y="961356"/>
                  <a:pt x="1416099" y="958979"/>
                </a:cubicBezTo>
                <a:cubicBezTo>
                  <a:pt x="1418003" y="954986"/>
                  <a:pt x="1419811" y="950612"/>
                  <a:pt x="1421809" y="944717"/>
                </a:cubicBezTo>
                <a:cubicBezTo>
                  <a:pt x="1421809" y="944717"/>
                  <a:pt x="1421809" y="944717"/>
                  <a:pt x="1421809" y="944717"/>
                </a:cubicBezTo>
                <a:lnTo>
                  <a:pt x="1422951" y="941009"/>
                </a:lnTo>
                <a:lnTo>
                  <a:pt x="1423522" y="939202"/>
                </a:lnTo>
                <a:cubicBezTo>
                  <a:pt x="1423522" y="939202"/>
                  <a:pt x="1423522" y="939202"/>
                  <a:pt x="1423522" y="939202"/>
                </a:cubicBezTo>
                <a:cubicBezTo>
                  <a:pt x="1423618" y="938632"/>
                  <a:pt x="1423808" y="938061"/>
                  <a:pt x="1423998" y="937491"/>
                </a:cubicBezTo>
                <a:cubicBezTo>
                  <a:pt x="1424664" y="935019"/>
                  <a:pt x="1425426" y="932167"/>
                  <a:pt x="1425806" y="929790"/>
                </a:cubicBezTo>
                <a:cubicBezTo>
                  <a:pt x="1426377" y="927413"/>
                  <a:pt x="1426758" y="924560"/>
                  <a:pt x="1427139" y="921993"/>
                </a:cubicBezTo>
                <a:cubicBezTo>
                  <a:pt x="1427139" y="921422"/>
                  <a:pt x="1427329" y="920757"/>
                  <a:pt x="1427424" y="920282"/>
                </a:cubicBezTo>
                <a:cubicBezTo>
                  <a:pt x="1427424" y="920282"/>
                  <a:pt x="1427424" y="920282"/>
                  <a:pt x="1427424" y="920282"/>
                </a:cubicBezTo>
                <a:cubicBezTo>
                  <a:pt x="1427424" y="919711"/>
                  <a:pt x="1427520" y="919045"/>
                  <a:pt x="1427615" y="918380"/>
                </a:cubicBezTo>
                <a:cubicBezTo>
                  <a:pt x="1427900" y="915908"/>
                  <a:pt x="1428186" y="913055"/>
                  <a:pt x="1428281" y="910678"/>
                </a:cubicBezTo>
                <a:cubicBezTo>
                  <a:pt x="1428471" y="908587"/>
                  <a:pt x="1428471" y="906114"/>
                  <a:pt x="1428471" y="903833"/>
                </a:cubicBezTo>
                <a:lnTo>
                  <a:pt x="1428471" y="902882"/>
                </a:lnTo>
                <a:cubicBezTo>
                  <a:pt x="1428471" y="902882"/>
                  <a:pt x="1428471" y="900980"/>
                  <a:pt x="1428471" y="900980"/>
                </a:cubicBezTo>
                <a:cubicBezTo>
                  <a:pt x="1428471" y="900980"/>
                  <a:pt x="1428471" y="900980"/>
                  <a:pt x="1428471" y="900980"/>
                </a:cubicBezTo>
                <a:lnTo>
                  <a:pt x="1428471" y="899079"/>
                </a:lnTo>
                <a:cubicBezTo>
                  <a:pt x="1428376" y="898508"/>
                  <a:pt x="1428376" y="897842"/>
                  <a:pt x="1428281" y="897082"/>
                </a:cubicBezTo>
                <a:cubicBezTo>
                  <a:pt x="1428281" y="894990"/>
                  <a:pt x="1428090" y="892613"/>
                  <a:pt x="1427995" y="890902"/>
                </a:cubicBezTo>
                <a:cubicBezTo>
                  <a:pt x="1427044" y="870650"/>
                  <a:pt x="1428852" y="851538"/>
                  <a:pt x="1433325" y="834044"/>
                </a:cubicBezTo>
                <a:cubicBezTo>
                  <a:pt x="1438940" y="812270"/>
                  <a:pt x="1449694" y="793444"/>
                  <a:pt x="1464254" y="779468"/>
                </a:cubicBezTo>
                <a:cubicBezTo>
                  <a:pt x="1466538" y="777281"/>
                  <a:pt x="1468442" y="775664"/>
                  <a:pt x="1470345" y="773953"/>
                </a:cubicBezTo>
                <a:cubicBezTo>
                  <a:pt x="1471392" y="773002"/>
                  <a:pt x="1472439" y="772146"/>
                  <a:pt x="1473676" y="771006"/>
                </a:cubicBezTo>
                <a:cubicBezTo>
                  <a:pt x="1473676" y="771006"/>
                  <a:pt x="1473676" y="771006"/>
                  <a:pt x="1473676" y="771006"/>
                </a:cubicBezTo>
                <a:cubicBezTo>
                  <a:pt x="1481194" y="763875"/>
                  <a:pt x="1487285" y="755793"/>
                  <a:pt x="1491853" y="746855"/>
                </a:cubicBezTo>
                <a:cubicBezTo>
                  <a:pt x="1509173" y="713007"/>
                  <a:pt x="1502417" y="670886"/>
                  <a:pt x="1475484" y="644359"/>
                </a:cubicBezTo>
                <a:cubicBezTo>
                  <a:pt x="1473010" y="641887"/>
                  <a:pt x="1470155" y="639414"/>
                  <a:pt x="1467395" y="637228"/>
                </a:cubicBezTo>
                <a:lnTo>
                  <a:pt x="1476341" y="625723"/>
                </a:lnTo>
                <a:cubicBezTo>
                  <a:pt x="1477958" y="626959"/>
                  <a:pt x="1479576" y="628385"/>
                  <a:pt x="1481289" y="629716"/>
                </a:cubicBezTo>
                <a:cubicBezTo>
                  <a:pt x="1481670" y="630097"/>
                  <a:pt x="1482146" y="630382"/>
                  <a:pt x="1482527" y="630762"/>
                </a:cubicBezTo>
                <a:cubicBezTo>
                  <a:pt x="1497087" y="643408"/>
                  <a:pt x="1507746" y="659952"/>
                  <a:pt x="1513361" y="678492"/>
                </a:cubicBezTo>
                <a:cubicBezTo>
                  <a:pt x="1518976" y="697033"/>
                  <a:pt x="1519357" y="716715"/>
                  <a:pt x="1514408" y="735350"/>
                </a:cubicBezTo>
                <a:cubicBezTo>
                  <a:pt x="1509649" y="753606"/>
                  <a:pt x="1499847" y="770435"/>
                  <a:pt x="1486048" y="783841"/>
                </a:cubicBezTo>
                <a:cubicBezTo>
                  <a:pt x="1485191" y="784697"/>
                  <a:pt x="1484240" y="785553"/>
                  <a:pt x="1483193" y="786408"/>
                </a:cubicBezTo>
                <a:cubicBezTo>
                  <a:pt x="1480147" y="789166"/>
                  <a:pt x="1476721" y="792208"/>
                  <a:pt x="1474342" y="794966"/>
                </a:cubicBezTo>
                <a:cubicBezTo>
                  <a:pt x="1467490" y="802382"/>
                  <a:pt x="1461875" y="811320"/>
                  <a:pt x="1457592" y="821398"/>
                </a:cubicBezTo>
                <a:cubicBezTo>
                  <a:pt x="1457402" y="821778"/>
                  <a:pt x="1457592" y="822254"/>
                  <a:pt x="1457878" y="822539"/>
                </a:cubicBezTo>
                <a:cubicBezTo>
                  <a:pt x="1457973" y="822539"/>
                  <a:pt x="1458164" y="822634"/>
                  <a:pt x="1458259" y="822729"/>
                </a:cubicBezTo>
                <a:cubicBezTo>
                  <a:pt x="1458544" y="822729"/>
                  <a:pt x="1458830" y="822729"/>
                  <a:pt x="1459020" y="822539"/>
                </a:cubicBezTo>
                <a:cubicBezTo>
                  <a:pt x="1466634" y="815598"/>
                  <a:pt x="1475389" y="810179"/>
                  <a:pt x="1485096" y="806185"/>
                </a:cubicBezTo>
                <a:cubicBezTo>
                  <a:pt x="1501465" y="799530"/>
                  <a:pt x="1520594" y="797248"/>
                  <a:pt x="1542197" y="799339"/>
                </a:cubicBezTo>
                <a:cubicBezTo>
                  <a:pt x="1558851" y="800956"/>
                  <a:pt x="1574839" y="794300"/>
                  <a:pt x="1584927" y="781654"/>
                </a:cubicBezTo>
                <a:cubicBezTo>
                  <a:pt x="1593873" y="770435"/>
                  <a:pt x="1596633" y="757409"/>
                  <a:pt x="1593207" y="742767"/>
                </a:cubicBezTo>
                <a:cubicBezTo>
                  <a:pt x="1589210" y="725557"/>
                  <a:pt x="1592731" y="710535"/>
                  <a:pt x="1603390" y="699315"/>
                </a:cubicBezTo>
                <a:cubicBezTo>
                  <a:pt x="1612336" y="689902"/>
                  <a:pt x="1612145" y="674974"/>
                  <a:pt x="1602819" y="666037"/>
                </a:cubicBezTo>
                <a:cubicBezTo>
                  <a:pt x="1584261" y="648257"/>
                  <a:pt x="1574078" y="627529"/>
                  <a:pt x="1572555" y="604425"/>
                </a:cubicBezTo>
                <a:lnTo>
                  <a:pt x="1584737" y="603759"/>
                </a:lnTo>
                <a:cubicBezTo>
                  <a:pt x="1586069" y="623631"/>
                  <a:pt x="1595015" y="641601"/>
                  <a:pt x="1611289" y="657194"/>
                </a:cubicBezTo>
                <a:cubicBezTo>
                  <a:pt x="1618141" y="663755"/>
                  <a:pt x="1622043" y="672693"/>
                  <a:pt x="1622233" y="682201"/>
                </a:cubicBezTo>
                <a:cubicBezTo>
                  <a:pt x="1622423" y="691709"/>
                  <a:pt x="1618902" y="700741"/>
                  <a:pt x="1612240" y="707682"/>
                </a:cubicBezTo>
                <a:cubicBezTo>
                  <a:pt x="1604341" y="716049"/>
                  <a:pt x="1601962" y="726603"/>
                  <a:pt x="1605103" y="739914"/>
                </a:cubicBezTo>
                <a:cubicBezTo>
                  <a:pt x="1609290" y="758075"/>
                  <a:pt x="1605674" y="775094"/>
                  <a:pt x="1594444" y="789166"/>
                </a:cubicBezTo>
                <a:cubicBezTo>
                  <a:pt x="1581787" y="805044"/>
                  <a:pt x="1561802" y="813316"/>
                  <a:pt x="1541055" y="811415"/>
                </a:cubicBezTo>
                <a:cubicBezTo>
                  <a:pt x="1506128" y="808087"/>
                  <a:pt x="1479196" y="817024"/>
                  <a:pt x="1461114" y="837847"/>
                </a:cubicBezTo>
                <a:cubicBezTo>
                  <a:pt x="1456260" y="843457"/>
                  <a:pt x="1452168" y="849827"/>
                  <a:pt x="1448932" y="856768"/>
                </a:cubicBezTo>
                <a:cubicBezTo>
                  <a:pt x="1448932" y="856768"/>
                  <a:pt x="1448932" y="856958"/>
                  <a:pt x="1448932" y="857053"/>
                </a:cubicBezTo>
                <a:cubicBezTo>
                  <a:pt x="1447695" y="868558"/>
                  <a:pt x="1447600" y="880823"/>
                  <a:pt x="1448647" y="893564"/>
                </a:cubicBezTo>
                <a:cubicBezTo>
                  <a:pt x="1448647" y="894420"/>
                  <a:pt x="1448742" y="895465"/>
                  <a:pt x="1448837" y="896511"/>
                </a:cubicBezTo>
                <a:cubicBezTo>
                  <a:pt x="1448932" y="898603"/>
                  <a:pt x="1449123" y="900790"/>
                  <a:pt x="1449123" y="902406"/>
                </a:cubicBezTo>
                <a:cubicBezTo>
                  <a:pt x="1449123" y="902406"/>
                  <a:pt x="1449123" y="902406"/>
                  <a:pt x="1449123" y="902406"/>
                </a:cubicBezTo>
                <a:cubicBezTo>
                  <a:pt x="1449218" y="908492"/>
                  <a:pt x="1449027" y="914767"/>
                  <a:pt x="1448456" y="920282"/>
                </a:cubicBezTo>
                <a:cubicBezTo>
                  <a:pt x="1448456" y="920282"/>
                  <a:pt x="1448456" y="920282"/>
                  <a:pt x="1448456" y="920282"/>
                </a:cubicBezTo>
                <a:cubicBezTo>
                  <a:pt x="1448361" y="922088"/>
                  <a:pt x="1447981" y="924560"/>
                  <a:pt x="1447695" y="926842"/>
                </a:cubicBezTo>
                <a:cubicBezTo>
                  <a:pt x="1447600" y="927698"/>
                  <a:pt x="1447505" y="928458"/>
                  <a:pt x="1447410" y="929124"/>
                </a:cubicBezTo>
                <a:cubicBezTo>
                  <a:pt x="1447219" y="930360"/>
                  <a:pt x="1446839" y="932262"/>
                  <a:pt x="1446648" y="933498"/>
                </a:cubicBezTo>
                <a:cubicBezTo>
                  <a:pt x="1446553" y="934068"/>
                  <a:pt x="1446458" y="934734"/>
                  <a:pt x="1446268" y="935304"/>
                </a:cubicBezTo>
                <a:cubicBezTo>
                  <a:pt x="1446077" y="936160"/>
                  <a:pt x="1445982" y="937111"/>
                  <a:pt x="1445792" y="937871"/>
                </a:cubicBezTo>
                <a:cubicBezTo>
                  <a:pt x="1445792" y="937871"/>
                  <a:pt x="1445792" y="937871"/>
                  <a:pt x="1445792" y="937871"/>
                </a:cubicBezTo>
                <a:cubicBezTo>
                  <a:pt x="1445601" y="938822"/>
                  <a:pt x="1445221" y="940343"/>
                  <a:pt x="1444840" y="941770"/>
                </a:cubicBezTo>
                <a:cubicBezTo>
                  <a:pt x="1444555" y="942815"/>
                  <a:pt x="1444364" y="943766"/>
                  <a:pt x="1444174" y="944432"/>
                </a:cubicBezTo>
                <a:cubicBezTo>
                  <a:pt x="1443984" y="945097"/>
                  <a:pt x="1443603" y="946619"/>
                  <a:pt x="1443127" y="948045"/>
                </a:cubicBezTo>
                <a:cubicBezTo>
                  <a:pt x="1442746" y="949186"/>
                  <a:pt x="1442461" y="950327"/>
                  <a:pt x="1442270" y="950897"/>
                </a:cubicBezTo>
                <a:cubicBezTo>
                  <a:pt x="1440082" y="957933"/>
                  <a:pt x="1437322" y="964969"/>
                  <a:pt x="1434086" y="971720"/>
                </a:cubicBezTo>
                <a:cubicBezTo>
                  <a:pt x="1433705" y="972480"/>
                  <a:pt x="1433325" y="973336"/>
                  <a:pt x="1432849" y="974192"/>
                </a:cubicBezTo>
                <a:cubicBezTo>
                  <a:pt x="1431897" y="976094"/>
                  <a:pt x="1430850" y="978185"/>
                  <a:pt x="1429994" y="979707"/>
                </a:cubicBezTo>
                <a:lnTo>
                  <a:pt x="1427805" y="983605"/>
                </a:lnTo>
                <a:cubicBezTo>
                  <a:pt x="1427139" y="984841"/>
                  <a:pt x="1426187" y="986172"/>
                  <a:pt x="1425331" y="987503"/>
                </a:cubicBezTo>
                <a:cubicBezTo>
                  <a:pt x="1424950" y="988169"/>
                  <a:pt x="1424569" y="988739"/>
                  <a:pt x="1424189" y="989310"/>
                </a:cubicBezTo>
                <a:cubicBezTo>
                  <a:pt x="1421619" y="993208"/>
                  <a:pt x="1418669" y="997296"/>
                  <a:pt x="1414957" y="1002050"/>
                </a:cubicBezTo>
                <a:cubicBezTo>
                  <a:pt x="1414481" y="1002621"/>
                  <a:pt x="1413625" y="1003667"/>
                  <a:pt x="1412768" y="1004618"/>
                </a:cubicBezTo>
                <a:cubicBezTo>
                  <a:pt x="1411912" y="1005568"/>
                  <a:pt x="1411055" y="1006614"/>
                  <a:pt x="1410580" y="1007185"/>
                </a:cubicBezTo>
                <a:lnTo>
                  <a:pt x="1410009" y="1007850"/>
                </a:lnTo>
                <a:cubicBezTo>
                  <a:pt x="1408391" y="1009657"/>
                  <a:pt x="1406107" y="1012129"/>
                  <a:pt x="1404394" y="1013840"/>
                </a:cubicBezTo>
                <a:cubicBezTo>
                  <a:pt x="1403728" y="1014506"/>
                  <a:pt x="1402776" y="1015362"/>
                  <a:pt x="1402014" y="1016217"/>
                </a:cubicBezTo>
                <a:cubicBezTo>
                  <a:pt x="1401443" y="1016788"/>
                  <a:pt x="1400872" y="1017358"/>
                  <a:pt x="1400397" y="1017834"/>
                </a:cubicBezTo>
                <a:cubicBezTo>
                  <a:pt x="1399635" y="1018499"/>
                  <a:pt x="1398779" y="1019260"/>
                  <a:pt x="1397922" y="1020021"/>
                </a:cubicBezTo>
                <a:cubicBezTo>
                  <a:pt x="1397637" y="1020306"/>
                  <a:pt x="1397542" y="1020781"/>
                  <a:pt x="1397732" y="1021161"/>
                </a:cubicBezTo>
                <a:cubicBezTo>
                  <a:pt x="1397827" y="1021447"/>
                  <a:pt x="1398113" y="1021637"/>
                  <a:pt x="1398398" y="1021732"/>
                </a:cubicBezTo>
                <a:cubicBezTo>
                  <a:pt x="1398493" y="1021732"/>
                  <a:pt x="1398588" y="1021732"/>
                  <a:pt x="1398684" y="1021732"/>
                </a:cubicBezTo>
                <a:lnTo>
                  <a:pt x="1529825" y="1000434"/>
                </a:lnTo>
                <a:cubicBezTo>
                  <a:pt x="1597109" y="989500"/>
                  <a:pt x="1653163" y="942910"/>
                  <a:pt x="1676098" y="878731"/>
                </a:cubicBezTo>
                <a:cubicBezTo>
                  <a:pt x="1692372" y="833093"/>
                  <a:pt x="1724729" y="794776"/>
                  <a:pt x="1767269" y="770625"/>
                </a:cubicBezTo>
                <a:cubicBezTo>
                  <a:pt x="1805146" y="749137"/>
                  <a:pt x="1851683" y="711771"/>
                  <a:pt x="1882993" y="648637"/>
                </a:cubicBezTo>
                <a:lnTo>
                  <a:pt x="1881947" y="648637"/>
                </a:lnTo>
                <a:cubicBezTo>
                  <a:pt x="1850731" y="711295"/>
                  <a:pt x="1804480" y="748471"/>
                  <a:pt x="1766793" y="769769"/>
                </a:cubicBezTo>
                <a:cubicBezTo>
                  <a:pt x="1724063" y="794015"/>
                  <a:pt x="1691515" y="832522"/>
                  <a:pt x="1675242" y="878351"/>
                </a:cubicBezTo>
                <a:cubicBezTo>
                  <a:pt x="1652497" y="942150"/>
                  <a:pt x="1596728" y="988644"/>
                  <a:pt x="1529730" y="999483"/>
                </a:cubicBezTo>
                <a:lnTo>
                  <a:pt x="1398588" y="1020781"/>
                </a:lnTo>
                <a:cubicBezTo>
                  <a:pt x="1399445" y="1020021"/>
                  <a:pt x="1400301" y="1019260"/>
                  <a:pt x="1401063" y="1018499"/>
                </a:cubicBezTo>
                <a:cubicBezTo>
                  <a:pt x="1402205" y="1017358"/>
                  <a:pt x="1403918" y="1015647"/>
                  <a:pt x="1405155" y="1014506"/>
                </a:cubicBezTo>
                <a:cubicBezTo>
                  <a:pt x="1407058" y="1012699"/>
                  <a:pt x="1409628" y="1009847"/>
                  <a:pt x="1411341" y="1007850"/>
                </a:cubicBezTo>
                <a:cubicBezTo>
                  <a:pt x="1412293" y="1006709"/>
                  <a:pt x="1414672" y="1003857"/>
                  <a:pt x="1415719" y="1002621"/>
                </a:cubicBezTo>
                <a:cubicBezTo>
                  <a:pt x="1418954" y="998437"/>
                  <a:pt x="1422190" y="994254"/>
                  <a:pt x="1425045" y="989785"/>
                </a:cubicBezTo>
                <a:cubicBezTo>
                  <a:pt x="1426187" y="987979"/>
                  <a:pt x="1427615" y="985792"/>
                  <a:pt x="1428661" y="983985"/>
                </a:cubicBezTo>
                <a:lnTo>
                  <a:pt x="1430850" y="980087"/>
                </a:lnTo>
                <a:cubicBezTo>
                  <a:pt x="1432183" y="977805"/>
                  <a:pt x="1433800" y="974477"/>
                  <a:pt x="1435038" y="972100"/>
                </a:cubicBezTo>
                <a:cubicBezTo>
                  <a:pt x="1438273" y="965254"/>
                  <a:pt x="1441033" y="958218"/>
                  <a:pt x="1443317" y="951087"/>
                </a:cubicBezTo>
                <a:cubicBezTo>
                  <a:pt x="1443698" y="949756"/>
                  <a:pt x="1444840" y="945858"/>
                  <a:pt x="1445221" y="944622"/>
                </a:cubicBezTo>
                <a:cubicBezTo>
                  <a:pt x="1445601" y="943101"/>
                  <a:pt x="1446458" y="939583"/>
                  <a:pt x="1446743" y="938061"/>
                </a:cubicBezTo>
                <a:cubicBezTo>
                  <a:pt x="1447124" y="936730"/>
                  <a:pt x="1447314" y="935019"/>
                  <a:pt x="1447600" y="933593"/>
                </a:cubicBezTo>
                <a:cubicBezTo>
                  <a:pt x="1447885" y="932357"/>
                  <a:pt x="1448171" y="930360"/>
                  <a:pt x="1448361" y="929124"/>
                </a:cubicBezTo>
                <a:cubicBezTo>
                  <a:pt x="1448647" y="926557"/>
                  <a:pt x="1449313" y="922659"/>
                  <a:pt x="1449503" y="920186"/>
                </a:cubicBezTo>
                <a:cubicBezTo>
                  <a:pt x="1450074" y="914386"/>
                  <a:pt x="1450265" y="908016"/>
                  <a:pt x="1450169" y="902216"/>
                </a:cubicBezTo>
                <a:cubicBezTo>
                  <a:pt x="1450169" y="899649"/>
                  <a:pt x="1449884" y="895846"/>
                  <a:pt x="1449789" y="893279"/>
                </a:cubicBezTo>
                <a:cubicBezTo>
                  <a:pt x="1448742" y="881203"/>
                  <a:pt x="1448742" y="869033"/>
                  <a:pt x="1450074" y="856958"/>
                </a:cubicBezTo>
                <a:cubicBezTo>
                  <a:pt x="1452644" y="851348"/>
                  <a:pt x="1456546" y="844693"/>
                  <a:pt x="1462065" y="838227"/>
                </a:cubicBezTo>
                <a:cubicBezTo>
                  <a:pt x="1479957" y="817595"/>
                  <a:pt x="1506604" y="808752"/>
                  <a:pt x="1541245" y="812080"/>
                </a:cubicBezTo>
                <a:cubicBezTo>
                  <a:pt x="1562372" y="814077"/>
                  <a:pt x="1582643" y="805710"/>
                  <a:pt x="1595491" y="789546"/>
                </a:cubicBezTo>
                <a:cubicBezTo>
                  <a:pt x="1606911" y="775284"/>
                  <a:pt x="1610623" y="757980"/>
                  <a:pt x="1606340" y="739439"/>
                </a:cubicBezTo>
                <a:cubicBezTo>
                  <a:pt x="1603295" y="726413"/>
                  <a:pt x="1605579" y="716144"/>
                  <a:pt x="1613287" y="708062"/>
                </a:cubicBezTo>
                <a:cubicBezTo>
                  <a:pt x="1620044" y="700931"/>
                  <a:pt x="1623661" y="691709"/>
                  <a:pt x="1623470" y="681915"/>
                </a:cubicBezTo>
                <a:cubicBezTo>
                  <a:pt x="1623280" y="672122"/>
                  <a:pt x="1619283" y="662994"/>
                  <a:pt x="1612240" y="656244"/>
                </a:cubicBezTo>
                <a:cubicBezTo>
                  <a:pt x="1595872" y="640555"/>
                  <a:pt x="1587021" y="622490"/>
                  <a:pt x="1585974" y="602523"/>
                </a:cubicBezTo>
                <a:lnTo>
                  <a:pt x="1571889" y="603284"/>
                </a:lnTo>
                <a:cubicBezTo>
                  <a:pt x="1573222" y="626959"/>
                  <a:pt x="1583500" y="648257"/>
                  <a:pt x="1602533" y="666417"/>
                </a:cubicBezTo>
                <a:cubicBezTo>
                  <a:pt x="1611479" y="674974"/>
                  <a:pt x="1611765" y="689332"/>
                  <a:pt x="1603104" y="698364"/>
                </a:cubicBezTo>
                <a:cubicBezTo>
                  <a:pt x="1592160" y="709869"/>
                  <a:pt x="1588544" y="725177"/>
                  <a:pt x="1592636" y="742672"/>
                </a:cubicBezTo>
                <a:cubicBezTo>
                  <a:pt x="1595967" y="757029"/>
                  <a:pt x="1593207" y="769769"/>
                  <a:pt x="1584451" y="780799"/>
                </a:cubicBezTo>
                <a:cubicBezTo>
                  <a:pt x="1574554" y="793159"/>
                  <a:pt x="1558946" y="799625"/>
                  <a:pt x="1542578" y="798103"/>
                </a:cubicBezTo>
                <a:cubicBezTo>
                  <a:pt x="1520879" y="796012"/>
                  <a:pt x="1501560" y="798389"/>
                  <a:pt x="1485096" y="805044"/>
                </a:cubicBezTo>
                <a:cubicBezTo>
                  <a:pt x="1475199" y="809038"/>
                  <a:pt x="1466443" y="814552"/>
                  <a:pt x="1458735" y="821588"/>
                </a:cubicBezTo>
                <a:cubicBezTo>
                  <a:pt x="1462732" y="811985"/>
                  <a:pt x="1468251" y="803048"/>
                  <a:pt x="1475294" y="795441"/>
                </a:cubicBezTo>
                <a:cubicBezTo>
                  <a:pt x="1478434" y="791828"/>
                  <a:pt x="1483288" y="787740"/>
                  <a:pt x="1486999" y="784317"/>
                </a:cubicBezTo>
                <a:cubicBezTo>
                  <a:pt x="1500704" y="770910"/>
                  <a:pt x="1510791" y="753891"/>
                  <a:pt x="1515645" y="735350"/>
                </a:cubicBezTo>
                <a:cubicBezTo>
                  <a:pt x="1525733" y="697033"/>
                  <a:pt x="1513456" y="655863"/>
                  <a:pt x="1483478" y="629811"/>
                </a:cubicBezTo>
                <a:cubicBezTo>
                  <a:pt x="1481194" y="627910"/>
                  <a:pt x="1478815" y="625913"/>
                  <a:pt x="1476531" y="624202"/>
                </a:cubicBezTo>
                <a:lnTo>
                  <a:pt x="1466443" y="637228"/>
                </a:lnTo>
                <a:cubicBezTo>
                  <a:pt x="1469488" y="639605"/>
                  <a:pt x="1472534" y="642267"/>
                  <a:pt x="1475199" y="644929"/>
                </a:cubicBezTo>
                <a:cubicBezTo>
                  <a:pt x="1502131" y="671361"/>
                  <a:pt x="1508507" y="712912"/>
                  <a:pt x="1491472" y="746285"/>
                </a:cubicBezTo>
                <a:cubicBezTo>
                  <a:pt x="1486904" y="755222"/>
                  <a:pt x="1480718" y="763304"/>
                  <a:pt x="1473486" y="770150"/>
                </a:cubicBezTo>
                <a:cubicBezTo>
                  <a:pt x="1470155" y="773192"/>
                  <a:pt x="1467585" y="775094"/>
                  <a:pt x="1464064" y="778612"/>
                </a:cubicBezTo>
                <a:cubicBezTo>
                  <a:pt x="1448552" y="793444"/>
                  <a:pt x="1438178" y="813031"/>
                  <a:pt x="1432849" y="833663"/>
                </a:cubicBezTo>
                <a:cubicBezTo>
                  <a:pt x="1428090" y="852299"/>
                  <a:pt x="1426568" y="871600"/>
                  <a:pt x="1427424" y="890807"/>
                </a:cubicBezTo>
                <a:cubicBezTo>
                  <a:pt x="1427615" y="893088"/>
                  <a:pt x="1427710" y="896702"/>
                  <a:pt x="1427805" y="898983"/>
                </a:cubicBezTo>
                <a:lnTo>
                  <a:pt x="1427805" y="900885"/>
                </a:lnTo>
                <a:cubicBezTo>
                  <a:pt x="1427805" y="900885"/>
                  <a:pt x="1427805" y="902787"/>
                  <a:pt x="1427805" y="902787"/>
                </a:cubicBezTo>
                <a:cubicBezTo>
                  <a:pt x="1427805" y="905164"/>
                  <a:pt x="1427805" y="908111"/>
                  <a:pt x="1427615" y="910488"/>
                </a:cubicBezTo>
                <a:cubicBezTo>
                  <a:pt x="1427520" y="913436"/>
                  <a:pt x="1427044" y="917144"/>
                  <a:pt x="1426758" y="920091"/>
                </a:cubicBezTo>
                <a:cubicBezTo>
                  <a:pt x="1426282" y="923039"/>
                  <a:pt x="1425806" y="926652"/>
                  <a:pt x="1425140" y="929504"/>
                </a:cubicBezTo>
                <a:cubicBezTo>
                  <a:pt x="1424664" y="932357"/>
                  <a:pt x="1423618" y="935970"/>
                  <a:pt x="1422856" y="938822"/>
                </a:cubicBezTo>
                <a:lnTo>
                  <a:pt x="1422285" y="940629"/>
                </a:lnTo>
                <a:lnTo>
                  <a:pt x="1421143" y="944337"/>
                </a:lnTo>
                <a:cubicBezTo>
                  <a:pt x="1419430" y="949186"/>
                  <a:pt x="1417622" y="953940"/>
                  <a:pt x="1415433" y="958599"/>
                </a:cubicBezTo>
                <a:cubicBezTo>
                  <a:pt x="1414196" y="961261"/>
                  <a:pt x="1412483" y="964589"/>
                  <a:pt x="1411055" y="967156"/>
                </a:cubicBezTo>
                <a:cubicBezTo>
                  <a:pt x="1409533" y="969723"/>
                  <a:pt x="1407725" y="972861"/>
                  <a:pt x="1406011" y="975333"/>
                </a:cubicBezTo>
                <a:cubicBezTo>
                  <a:pt x="1405345" y="976284"/>
                  <a:pt x="1404584" y="977615"/>
                  <a:pt x="1403918" y="978471"/>
                </a:cubicBezTo>
                <a:cubicBezTo>
                  <a:pt x="1401063" y="982464"/>
                  <a:pt x="1397732" y="986742"/>
                  <a:pt x="1394401" y="990451"/>
                </a:cubicBezTo>
                <a:cubicBezTo>
                  <a:pt x="1393640" y="991306"/>
                  <a:pt x="1392688" y="992447"/>
                  <a:pt x="1391832" y="993303"/>
                </a:cubicBezTo>
                <a:cubicBezTo>
                  <a:pt x="1390785" y="994254"/>
                  <a:pt x="1388881" y="996441"/>
                  <a:pt x="1387834" y="997391"/>
                </a:cubicBezTo>
                <a:cubicBezTo>
                  <a:pt x="1386788" y="998342"/>
                  <a:pt x="1385360" y="999768"/>
                  <a:pt x="1384408" y="1000624"/>
                </a:cubicBezTo>
                <a:cubicBezTo>
                  <a:pt x="1381363" y="1003286"/>
                  <a:pt x="1378032" y="1006044"/>
                  <a:pt x="1374796" y="1008516"/>
                </a:cubicBezTo>
                <a:cubicBezTo>
                  <a:pt x="1373750" y="1009276"/>
                  <a:pt x="1371180" y="1011083"/>
                  <a:pt x="1370133" y="1011844"/>
                </a:cubicBezTo>
                <a:cubicBezTo>
                  <a:pt x="1369086" y="1012604"/>
                  <a:pt x="1366422" y="1014221"/>
                  <a:pt x="1365375" y="1014981"/>
                </a:cubicBezTo>
                <a:cubicBezTo>
                  <a:pt x="1364423" y="1015552"/>
                  <a:pt x="1363091" y="1016312"/>
                  <a:pt x="1362139" y="1016883"/>
                </a:cubicBezTo>
                <a:cubicBezTo>
                  <a:pt x="1361187" y="1017453"/>
                  <a:pt x="1359855" y="1018309"/>
                  <a:pt x="1358808" y="1018784"/>
                </a:cubicBezTo>
                <a:cubicBezTo>
                  <a:pt x="1351004" y="1022873"/>
                  <a:pt x="1342725" y="1026391"/>
                  <a:pt x="1334255" y="1028863"/>
                </a:cubicBezTo>
                <a:lnTo>
                  <a:pt x="1330638" y="1029909"/>
                </a:lnTo>
                <a:lnTo>
                  <a:pt x="1326927" y="1030765"/>
                </a:lnTo>
                <a:cubicBezTo>
                  <a:pt x="1324072" y="1031525"/>
                  <a:pt x="1320551" y="1032096"/>
                  <a:pt x="1317600" y="1032571"/>
                </a:cubicBezTo>
                <a:cubicBezTo>
                  <a:pt x="1311605" y="1033427"/>
                  <a:pt x="1305038" y="1034092"/>
                  <a:pt x="1299043" y="1035043"/>
                </a:cubicBezTo>
                <a:cubicBezTo>
                  <a:pt x="1194358" y="1050256"/>
                  <a:pt x="1099951" y="1115576"/>
                  <a:pt x="1050654" y="1209420"/>
                </a:cubicBezTo>
                <a:cubicBezTo>
                  <a:pt x="1025530" y="1256960"/>
                  <a:pt x="1012873" y="1310300"/>
                  <a:pt x="1011540" y="1363926"/>
                </a:cubicBezTo>
                <a:cubicBezTo>
                  <a:pt x="999549" y="1356129"/>
                  <a:pt x="985940" y="1350710"/>
                  <a:pt x="971570" y="1348428"/>
                </a:cubicBezTo>
                <a:cubicBezTo>
                  <a:pt x="969095" y="1348047"/>
                  <a:pt x="966716" y="1347762"/>
                  <a:pt x="964242" y="1347572"/>
                </a:cubicBezTo>
                <a:cubicBezTo>
                  <a:pt x="962434" y="1347382"/>
                  <a:pt x="958246" y="1347097"/>
                  <a:pt x="956343" y="1347001"/>
                </a:cubicBezTo>
                <a:cubicBezTo>
                  <a:pt x="954820" y="1346906"/>
                  <a:pt x="953393" y="1346716"/>
                  <a:pt x="951870" y="1346431"/>
                </a:cubicBezTo>
                <a:cubicBezTo>
                  <a:pt x="927507" y="1342533"/>
                  <a:pt x="906856" y="1324087"/>
                  <a:pt x="900289" y="1300127"/>
                </a:cubicBezTo>
                <a:cubicBezTo>
                  <a:pt x="899528" y="1297275"/>
                  <a:pt x="898861" y="1294137"/>
                  <a:pt x="898290" y="1291189"/>
                </a:cubicBezTo>
                <a:cubicBezTo>
                  <a:pt x="897053" y="1284724"/>
                  <a:pt x="894960" y="1274075"/>
                  <a:pt x="893722" y="1267610"/>
                </a:cubicBezTo>
                <a:cubicBezTo>
                  <a:pt x="893532" y="1266754"/>
                  <a:pt x="893151" y="1265042"/>
                  <a:pt x="892961" y="1264187"/>
                </a:cubicBezTo>
                <a:cubicBezTo>
                  <a:pt x="886299" y="1234997"/>
                  <a:pt x="861746" y="1212273"/>
                  <a:pt x="832244" y="1207614"/>
                </a:cubicBezTo>
                <a:cubicBezTo>
                  <a:pt x="832244" y="1207614"/>
                  <a:pt x="832149" y="1207614"/>
                  <a:pt x="832053" y="1207614"/>
                </a:cubicBezTo>
                <a:cubicBezTo>
                  <a:pt x="831578" y="1207614"/>
                  <a:pt x="831102" y="1207519"/>
                  <a:pt x="830626" y="1207424"/>
                </a:cubicBezTo>
                <a:cubicBezTo>
                  <a:pt x="807881" y="1203811"/>
                  <a:pt x="792939" y="1181372"/>
                  <a:pt x="798840" y="1158933"/>
                </a:cubicBezTo>
                <a:cubicBezTo>
                  <a:pt x="799221" y="1157602"/>
                  <a:pt x="799601" y="1156271"/>
                  <a:pt x="800077" y="1154939"/>
                </a:cubicBezTo>
                <a:cubicBezTo>
                  <a:pt x="807405" y="1133641"/>
                  <a:pt x="816446" y="1112914"/>
                  <a:pt x="827485" y="1093327"/>
                </a:cubicBezTo>
                <a:cubicBezTo>
                  <a:pt x="827961" y="1092377"/>
                  <a:pt x="830436" y="1087813"/>
                  <a:pt x="831007" y="1086672"/>
                </a:cubicBezTo>
                <a:lnTo>
                  <a:pt x="833576" y="1081157"/>
                </a:lnTo>
                <a:cubicBezTo>
                  <a:pt x="833957" y="1080397"/>
                  <a:pt x="834433" y="1079160"/>
                  <a:pt x="834718" y="1078305"/>
                </a:cubicBezTo>
                <a:cubicBezTo>
                  <a:pt x="835384" y="1076688"/>
                  <a:pt x="836431" y="1074121"/>
                  <a:pt x="836907" y="1072600"/>
                </a:cubicBezTo>
                <a:cubicBezTo>
                  <a:pt x="851944" y="1030479"/>
                  <a:pt x="841761" y="984175"/>
                  <a:pt x="813781" y="951658"/>
                </a:cubicBezTo>
                <a:cubicBezTo>
                  <a:pt x="807500" y="930455"/>
                  <a:pt x="809499" y="907636"/>
                  <a:pt x="819491" y="887764"/>
                </a:cubicBezTo>
                <a:cubicBezTo>
                  <a:pt x="831102" y="864660"/>
                  <a:pt x="852229" y="847830"/>
                  <a:pt x="877449" y="841650"/>
                </a:cubicBezTo>
                <a:cubicBezTo>
                  <a:pt x="886775" y="839368"/>
                  <a:pt x="896387" y="836421"/>
                  <a:pt x="906094" y="832808"/>
                </a:cubicBezTo>
                <a:lnTo>
                  <a:pt x="906094" y="832808"/>
                </a:lnTo>
                <a:cubicBezTo>
                  <a:pt x="906094" y="832808"/>
                  <a:pt x="941021" y="819116"/>
                  <a:pt x="994410" y="815028"/>
                </a:cubicBezTo>
                <a:cubicBezTo>
                  <a:pt x="1019725" y="813031"/>
                  <a:pt x="1052082" y="813031"/>
                  <a:pt x="1088531" y="818831"/>
                </a:cubicBezTo>
                <a:cubicBezTo>
                  <a:pt x="1122697" y="824250"/>
                  <a:pt x="1160478" y="834709"/>
                  <a:pt x="1199592" y="853345"/>
                </a:cubicBezTo>
                <a:cubicBezTo>
                  <a:pt x="1204826" y="855817"/>
                  <a:pt x="1210251" y="857529"/>
                  <a:pt x="1215771" y="858384"/>
                </a:cubicBezTo>
                <a:cubicBezTo>
                  <a:pt x="1227857" y="860286"/>
                  <a:pt x="1240229" y="858384"/>
                  <a:pt x="1251459" y="852679"/>
                </a:cubicBezTo>
                <a:cubicBezTo>
                  <a:pt x="1267923" y="844312"/>
                  <a:pt x="1279248" y="829100"/>
                  <a:pt x="1282483" y="810939"/>
                </a:cubicBezTo>
                <a:cubicBezTo>
                  <a:pt x="1287337" y="784317"/>
                  <a:pt x="1305229" y="762543"/>
                  <a:pt x="1330353" y="752560"/>
                </a:cubicBezTo>
                <a:cubicBezTo>
                  <a:pt x="1356905" y="742101"/>
                  <a:pt x="1392783" y="719567"/>
                  <a:pt x="1412959" y="671837"/>
                </a:cubicBezTo>
                <a:lnTo>
                  <a:pt x="1391260" y="662709"/>
                </a:lnTo>
                <a:cubicBezTo>
                  <a:pt x="1377651" y="695036"/>
                  <a:pt x="1354240" y="717856"/>
                  <a:pt x="1321693" y="730787"/>
                </a:cubicBezTo>
                <a:cubicBezTo>
                  <a:pt x="1305704" y="737062"/>
                  <a:pt x="1291524" y="747426"/>
                  <a:pt x="1280675" y="760737"/>
                </a:cubicBezTo>
                <a:cubicBezTo>
                  <a:pt x="1269826" y="773953"/>
                  <a:pt x="1262403" y="789926"/>
                  <a:pt x="1259358" y="806756"/>
                </a:cubicBezTo>
                <a:cubicBezTo>
                  <a:pt x="1257359" y="817595"/>
                  <a:pt x="1250602" y="826723"/>
                  <a:pt x="1240705" y="831762"/>
                </a:cubicBezTo>
                <a:cubicBezTo>
                  <a:pt x="1233948" y="835185"/>
                  <a:pt x="1226525" y="836326"/>
                  <a:pt x="1219387" y="835185"/>
                </a:cubicBezTo>
                <a:cubicBezTo>
                  <a:pt x="1216056" y="834709"/>
                  <a:pt x="1212820" y="833663"/>
                  <a:pt x="1209680" y="832142"/>
                </a:cubicBezTo>
                <a:cubicBezTo>
                  <a:pt x="1172184" y="814267"/>
                  <a:pt x="1132594" y="801907"/>
                  <a:pt x="1092052" y="795536"/>
                </a:cubicBezTo>
                <a:cubicBezTo>
                  <a:pt x="1091672" y="795536"/>
                  <a:pt x="1091196" y="795441"/>
                  <a:pt x="1090815" y="795346"/>
                </a:cubicBezTo>
                <a:cubicBezTo>
                  <a:pt x="1078158" y="793349"/>
                  <a:pt x="1065405" y="792018"/>
                  <a:pt x="1052653" y="791162"/>
                </a:cubicBezTo>
                <a:cubicBezTo>
                  <a:pt x="1082060" y="787549"/>
                  <a:pt x="1108802" y="786313"/>
                  <a:pt x="1130976" y="786218"/>
                </a:cubicBezTo>
                <a:cubicBezTo>
                  <a:pt x="1146013" y="786218"/>
                  <a:pt x="1160288" y="781369"/>
                  <a:pt x="1172279" y="772432"/>
                </a:cubicBezTo>
                <a:cubicBezTo>
                  <a:pt x="1184270" y="763399"/>
                  <a:pt x="1192835" y="751039"/>
                  <a:pt x="1197023" y="736682"/>
                </a:cubicBezTo>
                <a:cubicBezTo>
                  <a:pt x="1202733" y="716715"/>
                  <a:pt x="1214153" y="703974"/>
                  <a:pt x="1230902" y="698935"/>
                </a:cubicBezTo>
                <a:cubicBezTo>
                  <a:pt x="1248413" y="693705"/>
                  <a:pt x="1264021" y="683722"/>
                  <a:pt x="1276298" y="670125"/>
                </a:cubicBezTo>
                <a:cubicBezTo>
                  <a:pt x="1288479" y="656529"/>
                  <a:pt x="1296664" y="639890"/>
                  <a:pt x="1299994" y="621920"/>
                </a:cubicBezTo>
                <a:cubicBezTo>
                  <a:pt x="1307132" y="583032"/>
                  <a:pt x="1297330" y="550990"/>
                  <a:pt x="1296949" y="549659"/>
                </a:cubicBezTo>
                <a:lnTo>
                  <a:pt x="1278962" y="555268"/>
                </a:lnTo>
                <a:cubicBezTo>
                  <a:pt x="1278962" y="555268"/>
                  <a:pt x="1287718" y="584458"/>
                  <a:pt x="1281437" y="618592"/>
                </a:cubicBezTo>
                <a:cubicBezTo>
                  <a:pt x="1276012" y="648352"/>
                  <a:pt x="1254504" y="672217"/>
                  <a:pt x="1225478" y="680965"/>
                </a:cubicBezTo>
                <a:cubicBezTo>
                  <a:pt x="1209490" y="685814"/>
                  <a:pt x="1188458" y="698459"/>
                  <a:pt x="1178941" y="731452"/>
                </a:cubicBezTo>
                <a:cubicBezTo>
                  <a:pt x="1172850" y="752560"/>
                  <a:pt x="1153150" y="767392"/>
                  <a:pt x="1130976" y="767392"/>
                </a:cubicBezTo>
                <a:cubicBezTo>
                  <a:pt x="1091481" y="767488"/>
                  <a:pt x="1037426" y="771196"/>
                  <a:pt x="979945" y="785458"/>
                </a:cubicBezTo>
                <a:cubicBezTo>
                  <a:pt x="1007829" y="756458"/>
                  <a:pt x="1029051" y="714718"/>
                  <a:pt x="1034095" y="654532"/>
                </a:cubicBezTo>
                <a:cubicBezTo>
                  <a:pt x="1035808" y="633710"/>
                  <a:pt x="1044754" y="614313"/>
                  <a:pt x="1059124" y="600051"/>
                </a:cubicBezTo>
                <a:cubicBezTo>
                  <a:pt x="1079205" y="580084"/>
                  <a:pt x="1108516" y="568104"/>
                  <a:pt x="1146298" y="564301"/>
                </a:cubicBezTo>
                <a:lnTo>
                  <a:pt x="1144014" y="540911"/>
                </a:lnTo>
                <a:cubicBezTo>
                  <a:pt x="1115940" y="543669"/>
                  <a:pt x="1091672" y="550705"/>
                  <a:pt x="1071591" y="561734"/>
                </a:cubicBezTo>
                <a:cubicBezTo>
                  <a:pt x="1071972" y="559072"/>
                  <a:pt x="1072448" y="556029"/>
                  <a:pt x="1072448" y="556029"/>
                </a:cubicBezTo>
                <a:cubicBezTo>
                  <a:pt x="1038282" y="550705"/>
                  <a:pt x="1003165" y="549564"/>
                  <a:pt x="969000" y="555268"/>
                </a:cubicBezTo>
                <a:cubicBezTo>
                  <a:pt x="965669" y="555839"/>
                  <a:pt x="961958" y="556600"/>
                  <a:pt x="958722" y="557550"/>
                </a:cubicBezTo>
                <a:cubicBezTo>
                  <a:pt x="913898" y="568960"/>
                  <a:pt x="878400" y="606612"/>
                  <a:pt x="869074" y="651775"/>
                </a:cubicBezTo>
                <a:cubicBezTo>
                  <a:pt x="868788" y="653201"/>
                  <a:pt x="868408" y="655483"/>
                  <a:pt x="868122" y="656909"/>
                </a:cubicBezTo>
                <a:cubicBezTo>
                  <a:pt x="867646" y="659572"/>
                  <a:pt x="866790" y="662139"/>
                  <a:pt x="865743" y="664706"/>
                </a:cubicBezTo>
                <a:cubicBezTo>
                  <a:pt x="862698" y="671647"/>
                  <a:pt x="857463" y="677447"/>
                  <a:pt x="850897" y="681155"/>
                </a:cubicBezTo>
                <a:cubicBezTo>
                  <a:pt x="846900" y="683342"/>
                  <a:pt x="842141" y="684387"/>
                  <a:pt x="837478" y="685909"/>
                </a:cubicBezTo>
                <a:cubicBezTo>
                  <a:pt x="823488" y="690092"/>
                  <a:pt x="811878" y="700456"/>
                  <a:pt x="805692" y="713672"/>
                </a:cubicBezTo>
                <a:cubicBezTo>
                  <a:pt x="799601" y="726508"/>
                  <a:pt x="799125" y="741626"/>
                  <a:pt x="804074" y="754937"/>
                </a:cubicBezTo>
                <a:cubicBezTo>
                  <a:pt x="804550" y="756553"/>
                  <a:pt x="805597" y="759596"/>
                  <a:pt x="806073" y="761212"/>
                </a:cubicBezTo>
                <a:cubicBezTo>
                  <a:pt x="814257" y="788881"/>
                  <a:pt x="814828" y="818641"/>
                  <a:pt x="807786" y="846594"/>
                </a:cubicBezTo>
                <a:cubicBezTo>
                  <a:pt x="807310" y="848686"/>
                  <a:pt x="806358" y="851729"/>
                  <a:pt x="805787" y="853820"/>
                </a:cubicBezTo>
                <a:cubicBezTo>
                  <a:pt x="802837" y="863043"/>
                  <a:pt x="798364" y="875594"/>
                  <a:pt x="795033" y="885197"/>
                </a:cubicBezTo>
                <a:cubicBezTo>
                  <a:pt x="789418" y="898983"/>
                  <a:pt x="786658" y="913626"/>
                  <a:pt x="786849" y="928268"/>
                </a:cubicBezTo>
                <a:cubicBezTo>
                  <a:pt x="782852" y="925796"/>
                  <a:pt x="778664" y="923419"/>
                  <a:pt x="774382" y="921422"/>
                </a:cubicBezTo>
                <a:cubicBezTo>
                  <a:pt x="770956" y="919901"/>
                  <a:pt x="767339" y="918285"/>
                  <a:pt x="763818" y="916859"/>
                </a:cubicBezTo>
                <a:cubicBezTo>
                  <a:pt x="720136" y="898888"/>
                  <a:pt x="651615" y="871030"/>
                  <a:pt x="608599" y="853250"/>
                </a:cubicBezTo>
                <a:cubicBezTo>
                  <a:pt x="597369" y="848496"/>
                  <a:pt x="586901" y="842125"/>
                  <a:pt x="577384" y="834424"/>
                </a:cubicBezTo>
                <a:cubicBezTo>
                  <a:pt x="537794" y="801907"/>
                  <a:pt x="523043" y="751514"/>
                  <a:pt x="533416" y="705495"/>
                </a:cubicBezTo>
                <a:cubicBezTo>
                  <a:pt x="535034" y="699600"/>
                  <a:pt x="536747" y="693800"/>
                  <a:pt x="538651" y="688000"/>
                </a:cubicBezTo>
                <a:cubicBezTo>
                  <a:pt x="545503" y="669840"/>
                  <a:pt x="556637" y="653011"/>
                  <a:pt x="571864" y="638749"/>
                </a:cubicBezTo>
                <a:cubicBezTo>
                  <a:pt x="585759" y="626008"/>
                  <a:pt x="600986" y="614504"/>
                  <a:pt x="617259" y="604900"/>
                </a:cubicBezTo>
                <a:cubicBezTo>
                  <a:pt x="624778" y="600432"/>
                  <a:pt x="632486" y="596343"/>
                  <a:pt x="640385" y="592635"/>
                </a:cubicBezTo>
                <a:cubicBezTo>
                  <a:pt x="684543" y="573239"/>
                  <a:pt x="733269" y="566963"/>
                  <a:pt x="780853" y="574475"/>
                </a:cubicBezTo>
                <a:cubicBezTo>
                  <a:pt x="781424" y="574570"/>
                  <a:pt x="782090" y="574665"/>
                  <a:pt x="782661" y="574760"/>
                </a:cubicBezTo>
                <a:lnTo>
                  <a:pt x="811973" y="579609"/>
                </a:lnTo>
                <a:lnTo>
                  <a:pt x="831007" y="572288"/>
                </a:lnTo>
                <a:cubicBezTo>
                  <a:pt x="837097" y="573429"/>
                  <a:pt x="843188" y="574760"/>
                  <a:pt x="849184" y="576186"/>
                </a:cubicBezTo>
                <a:cubicBezTo>
                  <a:pt x="855845" y="577803"/>
                  <a:pt x="862602" y="579704"/>
                  <a:pt x="869074" y="581891"/>
                </a:cubicBezTo>
                <a:lnTo>
                  <a:pt x="873166" y="570957"/>
                </a:lnTo>
                <a:cubicBezTo>
                  <a:pt x="872500" y="570672"/>
                  <a:pt x="871168" y="570196"/>
                  <a:pt x="870501" y="570006"/>
                </a:cubicBezTo>
                <a:cubicBezTo>
                  <a:pt x="857654" y="565632"/>
                  <a:pt x="844425" y="562304"/>
                  <a:pt x="831102" y="559547"/>
                </a:cubicBezTo>
                <a:cubicBezTo>
                  <a:pt x="828152" y="558977"/>
                  <a:pt x="825201" y="558406"/>
                  <a:pt x="822251" y="557836"/>
                </a:cubicBezTo>
                <a:lnTo>
                  <a:pt x="815494" y="551655"/>
                </a:lnTo>
                <a:cubicBezTo>
                  <a:pt x="767339" y="546996"/>
                  <a:pt x="725085" y="552226"/>
                  <a:pt x="696820" y="557836"/>
                </a:cubicBezTo>
                <a:cubicBezTo>
                  <a:pt x="688635" y="559452"/>
                  <a:pt x="680451" y="561259"/>
                  <a:pt x="672362" y="563540"/>
                </a:cubicBezTo>
                <a:cubicBezTo>
                  <a:pt x="664463" y="565727"/>
                  <a:pt x="660085" y="567249"/>
                  <a:pt x="660085" y="567249"/>
                </a:cubicBezTo>
                <a:lnTo>
                  <a:pt x="660085" y="567249"/>
                </a:lnTo>
                <a:cubicBezTo>
                  <a:pt x="630297" y="576947"/>
                  <a:pt x="602033" y="591399"/>
                  <a:pt x="576242" y="611081"/>
                </a:cubicBezTo>
                <a:cubicBezTo>
                  <a:pt x="592516" y="585884"/>
                  <a:pt x="611740" y="562400"/>
                  <a:pt x="632391" y="540721"/>
                </a:cubicBezTo>
                <a:cubicBezTo>
                  <a:pt x="663416" y="508489"/>
                  <a:pt x="698152" y="479299"/>
                  <a:pt x="735268" y="454008"/>
                </a:cubicBezTo>
                <a:cubicBezTo>
                  <a:pt x="740026" y="450680"/>
                  <a:pt x="744880" y="446972"/>
                  <a:pt x="749162" y="442979"/>
                </a:cubicBezTo>
                <a:cubicBezTo>
                  <a:pt x="752588" y="439936"/>
                  <a:pt x="756014" y="436228"/>
                  <a:pt x="759060" y="432805"/>
                </a:cubicBezTo>
                <a:cubicBezTo>
                  <a:pt x="759060" y="432805"/>
                  <a:pt x="759060" y="432805"/>
                  <a:pt x="759060" y="432805"/>
                </a:cubicBezTo>
                <a:cubicBezTo>
                  <a:pt x="759440" y="432425"/>
                  <a:pt x="759821" y="432045"/>
                  <a:pt x="760297" y="431664"/>
                </a:cubicBezTo>
                <a:cubicBezTo>
                  <a:pt x="790846" y="401239"/>
                  <a:pt x="816922" y="366819"/>
                  <a:pt x="840619" y="330974"/>
                </a:cubicBezTo>
                <a:cubicBezTo>
                  <a:pt x="843283" y="326791"/>
                  <a:pt x="846995" y="321466"/>
                  <a:pt x="849279" y="317093"/>
                </a:cubicBezTo>
                <a:cubicBezTo>
                  <a:pt x="860223" y="297696"/>
                  <a:pt x="865743" y="275257"/>
                  <a:pt x="865077" y="253104"/>
                </a:cubicBezTo>
                <a:cubicBezTo>
                  <a:pt x="864411" y="222773"/>
                  <a:pt x="851944" y="193013"/>
                  <a:pt x="831007" y="171239"/>
                </a:cubicBezTo>
                <a:cubicBezTo>
                  <a:pt x="830150" y="170289"/>
                  <a:pt x="827866" y="167817"/>
                  <a:pt x="827105" y="166961"/>
                </a:cubicBezTo>
                <a:cubicBezTo>
                  <a:pt x="824250" y="163633"/>
                  <a:pt x="821299" y="159925"/>
                  <a:pt x="818825" y="156217"/>
                </a:cubicBezTo>
                <a:cubicBezTo>
                  <a:pt x="809308" y="142335"/>
                  <a:pt x="802837" y="126267"/>
                  <a:pt x="800172" y="109723"/>
                </a:cubicBezTo>
                <a:cubicBezTo>
                  <a:pt x="797603" y="94129"/>
                  <a:pt x="798650" y="78251"/>
                  <a:pt x="799792" y="62563"/>
                </a:cubicBezTo>
                <a:cubicBezTo>
                  <a:pt x="801600" y="41455"/>
                  <a:pt x="805026" y="20442"/>
                  <a:pt x="810450" y="0"/>
                </a:cubicBezTo>
                <a:cubicBezTo>
                  <a:pt x="804169" y="20347"/>
                  <a:pt x="799982" y="41170"/>
                  <a:pt x="797317" y="62278"/>
                </a:cubicBezTo>
                <a:cubicBezTo>
                  <a:pt x="795604" y="78156"/>
                  <a:pt x="793891" y="94320"/>
                  <a:pt x="795890" y="110293"/>
                </a:cubicBezTo>
                <a:cubicBezTo>
                  <a:pt x="798079" y="127788"/>
                  <a:pt x="804169" y="144807"/>
                  <a:pt x="813591" y="159640"/>
                </a:cubicBezTo>
                <a:cubicBezTo>
                  <a:pt x="815970" y="163633"/>
                  <a:pt x="819016" y="167626"/>
                  <a:pt x="821871" y="171335"/>
                </a:cubicBezTo>
                <a:cubicBezTo>
                  <a:pt x="822727" y="172285"/>
                  <a:pt x="825011" y="175043"/>
                  <a:pt x="825868" y="175994"/>
                </a:cubicBezTo>
                <a:cubicBezTo>
                  <a:pt x="844616" y="197101"/>
                  <a:pt x="855179" y="225055"/>
                  <a:pt x="854704" y="253104"/>
                </a:cubicBezTo>
                <a:cubicBezTo>
                  <a:pt x="854513" y="273261"/>
                  <a:pt x="848708" y="293322"/>
                  <a:pt x="838144" y="310532"/>
                </a:cubicBezTo>
                <a:cubicBezTo>
                  <a:pt x="835860" y="314430"/>
                  <a:pt x="832149" y="319470"/>
                  <a:pt x="829484" y="323273"/>
                </a:cubicBezTo>
                <a:cubicBezTo>
                  <a:pt x="815589" y="342574"/>
                  <a:pt x="801029" y="361400"/>
                  <a:pt x="785421" y="379275"/>
                </a:cubicBezTo>
                <a:cubicBezTo>
                  <a:pt x="785611" y="378229"/>
                  <a:pt x="785897" y="377183"/>
                  <a:pt x="786087" y="376137"/>
                </a:cubicBezTo>
                <a:cubicBezTo>
                  <a:pt x="797793" y="315952"/>
                  <a:pt x="758774" y="254815"/>
                  <a:pt x="699104" y="240553"/>
                </a:cubicBezTo>
                <a:cubicBezTo>
                  <a:pt x="695963" y="239792"/>
                  <a:pt x="692823" y="239127"/>
                  <a:pt x="689587" y="238651"/>
                </a:cubicBezTo>
                <a:cubicBezTo>
                  <a:pt x="683782" y="237701"/>
                  <a:pt x="677881" y="237225"/>
                  <a:pt x="672076" y="237130"/>
                </a:cubicBezTo>
                <a:cubicBezTo>
                  <a:pt x="658848" y="236845"/>
                  <a:pt x="645620" y="237225"/>
                  <a:pt x="632486" y="238176"/>
                </a:cubicBezTo>
                <a:cubicBezTo>
                  <a:pt x="619829" y="239412"/>
                  <a:pt x="606981" y="239792"/>
                  <a:pt x="594324" y="237796"/>
                </a:cubicBezTo>
                <a:cubicBezTo>
                  <a:pt x="594324" y="237796"/>
                  <a:pt x="594324" y="237796"/>
                  <a:pt x="594324" y="237796"/>
                </a:cubicBezTo>
                <a:cubicBezTo>
                  <a:pt x="593753" y="237796"/>
                  <a:pt x="593182" y="237605"/>
                  <a:pt x="592516" y="237510"/>
                </a:cubicBezTo>
                <a:cubicBezTo>
                  <a:pt x="584807" y="236274"/>
                  <a:pt x="576908" y="234373"/>
                  <a:pt x="569580" y="231806"/>
                </a:cubicBezTo>
                <a:cubicBezTo>
                  <a:pt x="536652" y="220491"/>
                  <a:pt x="509244" y="196816"/>
                  <a:pt x="492970" y="166200"/>
                </a:cubicBezTo>
                <a:cubicBezTo>
                  <a:pt x="504581" y="192252"/>
                  <a:pt x="524756" y="214501"/>
                  <a:pt x="549500" y="228668"/>
                </a:cubicBezTo>
                <a:cubicBezTo>
                  <a:pt x="564441" y="237320"/>
                  <a:pt x="580905" y="243120"/>
                  <a:pt x="597940" y="245782"/>
                </a:cubicBezTo>
                <a:cubicBezTo>
                  <a:pt x="605173" y="246923"/>
                  <a:pt x="612501" y="247494"/>
                  <a:pt x="619734" y="247494"/>
                </a:cubicBezTo>
                <a:cubicBezTo>
                  <a:pt x="621637" y="247494"/>
                  <a:pt x="624492" y="247494"/>
                  <a:pt x="626491" y="247399"/>
                </a:cubicBezTo>
                <a:cubicBezTo>
                  <a:pt x="637245" y="246923"/>
                  <a:pt x="647999" y="246828"/>
                  <a:pt x="658753" y="247209"/>
                </a:cubicBezTo>
                <a:cubicBezTo>
                  <a:pt x="666937" y="247494"/>
                  <a:pt x="675121" y="247779"/>
                  <a:pt x="683211" y="249015"/>
                </a:cubicBezTo>
                <a:cubicBezTo>
                  <a:pt x="683496" y="249015"/>
                  <a:pt x="683782" y="249015"/>
                  <a:pt x="684067" y="249205"/>
                </a:cubicBezTo>
                <a:cubicBezTo>
                  <a:pt x="684163" y="249205"/>
                  <a:pt x="684353" y="249205"/>
                  <a:pt x="684448" y="249205"/>
                </a:cubicBezTo>
                <a:cubicBezTo>
                  <a:pt x="720897" y="255005"/>
                  <a:pt x="752683" y="281628"/>
                  <a:pt x="765150" y="316237"/>
                </a:cubicBezTo>
                <a:cubicBezTo>
                  <a:pt x="775524" y="344095"/>
                  <a:pt x="772478" y="376232"/>
                  <a:pt x="758013" y="402094"/>
                </a:cubicBezTo>
                <a:cubicBezTo>
                  <a:pt x="757537" y="402950"/>
                  <a:pt x="756205" y="405137"/>
                  <a:pt x="755729" y="405993"/>
                </a:cubicBezTo>
                <a:cubicBezTo>
                  <a:pt x="754777" y="407419"/>
                  <a:pt x="753445" y="409606"/>
                  <a:pt x="752398" y="410937"/>
                </a:cubicBezTo>
                <a:lnTo>
                  <a:pt x="750685" y="413314"/>
                </a:lnTo>
                <a:cubicBezTo>
                  <a:pt x="750019" y="414074"/>
                  <a:pt x="748496" y="416071"/>
                  <a:pt x="747925" y="416832"/>
                </a:cubicBezTo>
                <a:cubicBezTo>
                  <a:pt x="747259" y="417592"/>
                  <a:pt x="745641" y="419494"/>
                  <a:pt x="744975" y="420255"/>
                </a:cubicBezTo>
                <a:cubicBezTo>
                  <a:pt x="744499" y="420730"/>
                  <a:pt x="743643" y="421681"/>
                  <a:pt x="742881" y="422441"/>
                </a:cubicBezTo>
                <a:cubicBezTo>
                  <a:pt x="736981" y="427576"/>
                  <a:pt x="730985" y="432615"/>
                  <a:pt x="724799" y="437274"/>
                </a:cubicBezTo>
                <a:cubicBezTo>
                  <a:pt x="680356" y="466368"/>
                  <a:pt x="638863" y="500407"/>
                  <a:pt x="603175" y="540056"/>
                </a:cubicBezTo>
                <a:cubicBezTo>
                  <a:pt x="564251" y="583317"/>
                  <a:pt x="531894" y="634090"/>
                  <a:pt x="516572" y="690568"/>
                </a:cubicBezTo>
                <a:cubicBezTo>
                  <a:pt x="498014" y="748281"/>
                  <a:pt x="515049" y="815218"/>
                  <a:pt x="566725" y="856007"/>
                </a:cubicBezTo>
                <a:cubicBezTo>
                  <a:pt x="575386" y="862853"/>
                  <a:pt x="584902" y="868748"/>
                  <a:pt x="594895" y="873692"/>
                </a:cubicBezTo>
                <a:lnTo>
                  <a:pt x="596227" y="874263"/>
                </a:lnTo>
                <a:lnTo>
                  <a:pt x="598892" y="875499"/>
                </a:lnTo>
                <a:lnTo>
                  <a:pt x="600224" y="876069"/>
                </a:lnTo>
                <a:lnTo>
                  <a:pt x="600891" y="876354"/>
                </a:lnTo>
                <a:lnTo>
                  <a:pt x="601462" y="876640"/>
                </a:lnTo>
                <a:cubicBezTo>
                  <a:pt x="601462" y="876640"/>
                  <a:pt x="611264" y="880918"/>
                  <a:pt x="611264" y="880918"/>
                </a:cubicBezTo>
                <a:cubicBezTo>
                  <a:pt x="649807" y="897652"/>
                  <a:pt x="716615" y="926747"/>
                  <a:pt x="755539" y="943576"/>
                </a:cubicBezTo>
                <a:cubicBezTo>
                  <a:pt x="756300" y="943956"/>
                  <a:pt x="757251" y="944337"/>
                  <a:pt x="757822" y="944622"/>
                </a:cubicBezTo>
                <a:lnTo>
                  <a:pt x="762010" y="946619"/>
                </a:lnTo>
                <a:cubicBezTo>
                  <a:pt x="762010" y="946619"/>
                  <a:pt x="766102" y="948806"/>
                  <a:pt x="766102" y="948806"/>
                </a:cubicBezTo>
                <a:cubicBezTo>
                  <a:pt x="809118" y="973241"/>
                  <a:pt x="825868" y="1028007"/>
                  <a:pt x="802742" y="1071839"/>
                </a:cubicBezTo>
                <a:cubicBezTo>
                  <a:pt x="800267" y="1076308"/>
                  <a:pt x="797507" y="1080872"/>
                  <a:pt x="795033" y="1085341"/>
                </a:cubicBezTo>
                <a:cubicBezTo>
                  <a:pt x="784660" y="1103976"/>
                  <a:pt x="775904" y="1123468"/>
                  <a:pt x="768576" y="1143435"/>
                </a:cubicBezTo>
                <a:cubicBezTo>
                  <a:pt x="767815" y="1145431"/>
                  <a:pt x="767149" y="1147523"/>
                  <a:pt x="766483" y="1149615"/>
                </a:cubicBezTo>
                <a:cubicBezTo>
                  <a:pt x="762486" y="1163402"/>
                  <a:pt x="762771" y="1178329"/>
                  <a:pt x="767054" y="1191926"/>
                </a:cubicBezTo>
                <a:cubicBezTo>
                  <a:pt x="757632" y="1189834"/>
                  <a:pt x="748115" y="1188027"/>
                  <a:pt x="738599" y="1186506"/>
                </a:cubicBezTo>
                <a:cubicBezTo>
                  <a:pt x="719089" y="1183368"/>
                  <a:pt x="699294" y="1181562"/>
                  <a:pt x="679499" y="1180801"/>
                </a:cubicBezTo>
                <a:cubicBezTo>
                  <a:pt x="665414" y="1180516"/>
                  <a:pt x="651329" y="1179280"/>
                  <a:pt x="637435" y="1176998"/>
                </a:cubicBezTo>
                <a:cubicBezTo>
                  <a:pt x="617355" y="1173860"/>
                  <a:pt x="597560" y="1168631"/>
                  <a:pt x="578431" y="1161405"/>
                </a:cubicBezTo>
                <a:cubicBezTo>
                  <a:pt x="536557" y="1145812"/>
                  <a:pt x="498490" y="1120520"/>
                  <a:pt x="467275" y="1088764"/>
                </a:cubicBezTo>
                <a:cubicBezTo>
                  <a:pt x="467275" y="1088764"/>
                  <a:pt x="467275" y="1088764"/>
                  <a:pt x="467275" y="1088764"/>
                </a:cubicBezTo>
                <a:cubicBezTo>
                  <a:pt x="449859" y="1071554"/>
                  <a:pt x="436535" y="1050351"/>
                  <a:pt x="426733" y="1027817"/>
                </a:cubicBezTo>
                <a:cubicBezTo>
                  <a:pt x="415123" y="1001195"/>
                  <a:pt x="408175" y="972480"/>
                  <a:pt x="404178" y="943671"/>
                </a:cubicBezTo>
                <a:cubicBezTo>
                  <a:pt x="403798" y="941104"/>
                  <a:pt x="403417" y="938632"/>
                  <a:pt x="402941" y="936065"/>
                </a:cubicBezTo>
                <a:cubicBezTo>
                  <a:pt x="393329" y="884436"/>
                  <a:pt x="357641" y="840509"/>
                  <a:pt x="309106" y="820542"/>
                </a:cubicBezTo>
                <a:cubicBezTo>
                  <a:pt x="295687" y="814267"/>
                  <a:pt x="283410" y="805615"/>
                  <a:pt x="272942" y="795156"/>
                </a:cubicBezTo>
                <a:cubicBezTo>
                  <a:pt x="257334" y="779658"/>
                  <a:pt x="245819" y="760071"/>
                  <a:pt x="239823" y="738868"/>
                </a:cubicBezTo>
                <a:cubicBezTo>
                  <a:pt x="239252" y="736682"/>
                  <a:pt x="238586" y="734114"/>
                  <a:pt x="238110" y="732023"/>
                </a:cubicBezTo>
                <a:cubicBezTo>
                  <a:pt x="236397" y="724606"/>
                  <a:pt x="233923" y="717380"/>
                  <a:pt x="230211" y="710725"/>
                </a:cubicBezTo>
                <a:cubicBezTo>
                  <a:pt x="223074" y="697413"/>
                  <a:pt x="211939" y="686384"/>
                  <a:pt x="198711" y="679063"/>
                </a:cubicBezTo>
                <a:cubicBezTo>
                  <a:pt x="195760" y="677447"/>
                  <a:pt x="189004" y="673643"/>
                  <a:pt x="185958" y="672027"/>
                </a:cubicBezTo>
                <a:cubicBezTo>
                  <a:pt x="157693" y="656434"/>
                  <a:pt x="133901" y="633234"/>
                  <a:pt x="117628" y="605091"/>
                </a:cubicBezTo>
                <a:cubicBezTo>
                  <a:pt x="134092" y="636847"/>
                  <a:pt x="161119" y="662899"/>
                  <a:pt x="192430" y="680204"/>
                </a:cubicBezTo>
                <a:cubicBezTo>
                  <a:pt x="200709" y="684863"/>
                  <a:pt x="208418" y="690568"/>
                  <a:pt x="214604" y="697794"/>
                </a:cubicBezTo>
                <a:cubicBezTo>
                  <a:pt x="223359" y="707872"/>
                  <a:pt x="229164" y="720233"/>
                  <a:pt x="231448" y="733259"/>
                </a:cubicBezTo>
                <a:cubicBezTo>
                  <a:pt x="231829" y="735541"/>
                  <a:pt x="232495" y="738298"/>
                  <a:pt x="232971" y="740580"/>
                </a:cubicBezTo>
                <a:cubicBezTo>
                  <a:pt x="236968" y="756839"/>
                  <a:pt x="243820" y="772242"/>
                  <a:pt x="253337" y="786028"/>
                </a:cubicBezTo>
                <a:cubicBezTo>
                  <a:pt x="265709" y="804093"/>
                  <a:pt x="282459" y="819116"/>
                  <a:pt x="301778" y="829385"/>
                </a:cubicBezTo>
                <a:cubicBezTo>
                  <a:pt x="302920" y="829955"/>
                  <a:pt x="305109" y="831191"/>
                  <a:pt x="306251" y="831667"/>
                </a:cubicBezTo>
                <a:cubicBezTo>
                  <a:pt x="350123" y="852014"/>
                  <a:pt x="381528" y="895465"/>
                  <a:pt x="386763" y="943386"/>
                </a:cubicBezTo>
                <a:cubicBezTo>
                  <a:pt x="387334" y="948235"/>
                  <a:pt x="387809" y="953179"/>
                  <a:pt x="388381" y="957933"/>
                </a:cubicBezTo>
                <a:cubicBezTo>
                  <a:pt x="392568" y="990070"/>
                  <a:pt x="400657" y="1022588"/>
                  <a:pt x="414647" y="1052063"/>
                </a:cubicBezTo>
                <a:cubicBezTo>
                  <a:pt x="400752" y="1045787"/>
                  <a:pt x="386001" y="1041414"/>
                  <a:pt x="370965" y="1039037"/>
                </a:cubicBezTo>
                <a:cubicBezTo>
                  <a:pt x="362971" y="1037801"/>
                  <a:pt x="354881" y="1037040"/>
                  <a:pt x="346792" y="1037040"/>
                </a:cubicBezTo>
                <a:cubicBezTo>
                  <a:pt x="344223" y="1036945"/>
                  <a:pt x="337751" y="1037040"/>
                  <a:pt x="335086" y="1037040"/>
                </a:cubicBezTo>
                <a:cubicBezTo>
                  <a:pt x="321858" y="1037040"/>
                  <a:pt x="306251" y="1037325"/>
                  <a:pt x="293117" y="1037040"/>
                </a:cubicBezTo>
                <a:cubicBezTo>
                  <a:pt x="287312" y="1036755"/>
                  <a:pt x="280175" y="1036469"/>
                  <a:pt x="274464" y="1035804"/>
                </a:cubicBezTo>
                <a:cubicBezTo>
                  <a:pt x="267422" y="1035233"/>
                  <a:pt x="260475" y="1034283"/>
                  <a:pt x="253432" y="1033237"/>
                </a:cubicBezTo>
                <a:cubicBezTo>
                  <a:pt x="250577" y="1032761"/>
                  <a:pt x="247627" y="1032286"/>
                  <a:pt x="244772" y="1031811"/>
                </a:cubicBezTo>
                <a:cubicBezTo>
                  <a:pt x="242488" y="1031335"/>
                  <a:pt x="235921" y="1030004"/>
                  <a:pt x="233733" y="1029529"/>
                </a:cubicBezTo>
                <a:cubicBezTo>
                  <a:pt x="229640" y="1028483"/>
                  <a:pt x="223264" y="1027057"/>
                  <a:pt x="219172" y="1025915"/>
                </a:cubicBezTo>
                <a:cubicBezTo>
                  <a:pt x="216602" y="1025155"/>
                  <a:pt x="212700" y="1024109"/>
                  <a:pt x="210131" y="1023348"/>
                </a:cubicBezTo>
                <a:cubicBezTo>
                  <a:pt x="205277" y="1021732"/>
                  <a:pt x="198806" y="1019735"/>
                  <a:pt x="194143" y="1017929"/>
                </a:cubicBezTo>
                <a:cubicBezTo>
                  <a:pt x="188718" y="1016027"/>
                  <a:pt x="181961" y="1013270"/>
                  <a:pt x="176632" y="1011083"/>
                </a:cubicBezTo>
                <a:cubicBezTo>
                  <a:pt x="171302" y="1008706"/>
                  <a:pt x="164641" y="1005759"/>
                  <a:pt x="159597" y="1003096"/>
                </a:cubicBezTo>
                <a:cubicBezTo>
                  <a:pt x="154458" y="1000624"/>
                  <a:pt x="149604" y="997867"/>
                  <a:pt x="144560" y="995110"/>
                </a:cubicBezTo>
                <a:cubicBezTo>
                  <a:pt x="142181" y="993683"/>
                  <a:pt x="138850" y="991782"/>
                  <a:pt x="136471" y="990356"/>
                </a:cubicBezTo>
                <a:cubicBezTo>
                  <a:pt x="128953" y="985792"/>
                  <a:pt x="121625" y="980848"/>
                  <a:pt x="114392" y="975808"/>
                </a:cubicBezTo>
                <a:cubicBezTo>
                  <a:pt x="112584" y="974382"/>
                  <a:pt x="106969" y="970294"/>
                  <a:pt x="105351" y="968963"/>
                </a:cubicBezTo>
                <a:cubicBezTo>
                  <a:pt x="103162" y="967251"/>
                  <a:pt x="98784" y="963638"/>
                  <a:pt x="96500" y="961832"/>
                </a:cubicBezTo>
                <a:cubicBezTo>
                  <a:pt x="92694" y="958504"/>
                  <a:pt x="88792" y="955271"/>
                  <a:pt x="85080" y="951848"/>
                </a:cubicBezTo>
                <a:lnTo>
                  <a:pt x="79560" y="946619"/>
                </a:lnTo>
                <a:lnTo>
                  <a:pt x="78133" y="945288"/>
                </a:lnTo>
                <a:cubicBezTo>
                  <a:pt x="75183" y="942340"/>
                  <a:pt x="71661" y="938822"/>
                  <a:pt x="68806" y="935875"/>
                </a:cubicBezTo>
                <a:cubicBezTo>
                  <a:pt x="67189" y="934163"/>
                  <a:pt x="62525" y="929124"/>
                  <a:pt x="61098" y="927508"/>
                </a:cubicBezTo>
                <a:lnTo>
                  <a:pt x="58623" y="924655"/>
                </a:lnTo>
                <a:lnTo>
                  <a:pt x="53675" y="918855"/>
                </a:lnTo>
                <a:cubicBezTo>
                  <a:pt x="52247" y="917049"/>
                  <a:pt x="47869" y="911534"/>
                  <a:pt x="46537" y="909918"/>
                </a:cubicBezTo>
                <a:cubicBezTo>
                  <a:pt x="44729" y="907541"/>
                  <a:pt x="41684" y="903262"/>
                  <a:pt x="39780" y="900695"/>
                </a:cubicBezTo>
                <a:cubicBezTo>
                  <a:pt x="37687" y="897747"/>
                  <a:pt x="35402" y="894229"/>
                  <a:pt x="33309" y="891282"/>
                </a:cubicBezTo>
                <a:cubicBezTo>
                  <a:pt x="30834" y="887669"/>
                  <a:pt x="27408" y="882059"/>
                  <a:pt x="25124" y="878351"/>
                </a:cubicBezTo>
                <a:cubicBezTo>
                  <a:pt x="23792" y="875974"/>
                  <a:pt x="20842" y="871030"/>
                  <a:pt x="19414" y="868368"/>
                </a:cubicBezTo>
                <a:cubicBezTo>
                  <a:pt x="17416" y="864564"/>
                  <a:pt x="14180" y="858574"/>
                  <a:pt x="12372" y="854771"/>
                </a:cubicBezTo>
                <a:lnTo>
                  <a:pt x="9041" y="847830"/>
                </a:lnTo>
                <a:cubicBezTo>
                  <a:pt x="9041" y="847830"/>
                  <a:pt x="8184" y="846119"/>
                  <a:pt x="8184" y="846119"/>
                </a:cubicBezTo>
                <a:cubicBezTo>
                  <a:pt x="5425" y="839939"/>
                  <a:pt x="2474" y="833093"/>
                  <a:pt x="0" y="826627"/>
                </a:cubicBezTo>
                <a:cubicBezTo>
                  <a:pt x="34260" y="938252"/>
                  <a:pt x="127620" y="1022493"/>
                  <a:pt x="241441" y="1047974"/>
                </a:cubicBezTo>
                <a:cubicBezTo>
                  <a:pt x="248388" y="1049496"/>
                  <a:pt x="255336" y="1050827"/>
                  <a:pt x="262283" y="1051873"/>
                </a:cubicBezTo>
                <a:cubicBezTo>
                  <a:pt x="268279" y="1052823"/>
                  <a:pt x="274274" y="1053584"/>
                  <a:pt x="280365" y="1054250"/>
                </a:cubicBezTo>
                <a:cubicBezTo>
                  <a:pt x="283030" y="1054440"/>
                  <a:pt x="289596" y="1055010"/>
                  <a:pt x="292166" y="1055200"/>
                </a:cubicBezTo>
                <a:cubicBezTo>
                  <a:pt x="296734" y="1055485"/>
                  <a:pt x="303396" y="1055771"/>
                  <a:pt x="307868" y="1055866"/>
                </a:cubicBezTo>
                <a:cubicBezTo>
                  <a:pt x="314911" y="1056056"/>
                  <a:pt x="327663" y="1056341"/>
                  <a:pt x="334801" y="1056531"/>
                </a:cubicBezTo>
                <a:cubicBezTo>
                  <a:pt x="343842" y="1056722"/>
                  <a:pt x="353454" y="1057007"/>
                  <a:pt x="362495" y="1058433"/>
                </a:cubicBezTo>
                <a:cubicBezTo>
                  <a:pt x="362971" y="1058433"/>
                  <a:pt x="363542" y="1058623"/>
                  <a:pt x="364017" y="1058718"/>
                </a:cubicBezTo>
                <a:cubicBezTo>
                  <a:pt x="396660" y="1063948"/>
                  <a:pt x="427304" y="1080492"/>
                  <a:pt x="449859" y="1104642"/>
                </a:cubicBezTo>
                <a:cubicBezTo>
                  <a:pt x="449954" y="1104737"/>
                  <a:pt x="450049" y="1104832"/>
                  <a:pt x="450144" y="1104927"/>
                </a:cubicBezTo>
                <a:cubicBezTo>
                  <a:pt x="450144" y="1104927"/>
                  <a:pt x="450144" y="1104927"/>
                  <a:pt x="450144" y="1104927"/>
                </a:cubicBezTo>
                <a:cubicBezTo>
                  <a:pt x="450335" y="1105117"/>
                  <a:pt x="450525" y="1105308"/>
                  <a:pt x="450715" y="1105498"/>
                </a:cubicBezTo>
                <a:cubicBezTo>
                  <a:pt x="452524" y="1107399"/>
                  <a:pt x="454332" y="1109396"/>
                  <a:pt x="456235" y="1111298"/>
                </a:cubicBezTo>
                <a:cubicBezTo>
                  <a:pt x="495444" y="1151231"/>
                  <a:pt x="545217" y="1180706"/>
                  <a:pt x="599368" y="1195539"/>
                </a:cubicBezTo>
                <a:cubicBezTo>
                  <a:pt x="610693" y="1198676"/>
                  <a:pt x="622303" y="1201148"/>
                  <a:pt x="634009" y="1203050"/>
                </a:cubicBezTo>
                <a:cubicBezTo>
                  <a:pt x="644763" y="1204762"/>
                  <a:pt x="655707" y="1205902"/>
                  <a:pt x="666556" y="1206473"/>
                </a:cubicBezTo>
                <a:cubicBezTo>
                  <a:pt x="670839" y="1206663"/>
                  <a:pt x="677786" y="1206948"/>
                  <a:pt x="682069" y="1207043"/>
                </a:cubicBezTo>
                <a:cubicBezTo>
                  <a:pt x="701198" y="1207804"/>
                  <a:pt x="720326" y="1209611"/>
                  <a:pt x="739265" y="1212653"/>
                </a:cubicBezTo>
                <a:cubicBezTo>
                  <a:pt x="754967" y="1215125"/>
                  <a:pt x="770575" y="1218453"/>
                  <a:pt x="785992" y="1222446"/>
                </a:cubicBezTo>
                <a:cubicBezTo>
                  <a:pt x="796746" y="1232810"/>
                  <a:pt x="810641" y="1239941"/>
                  <a:pt x="825487" y="1242318"/>
                </a:cubicBezTo>
                <a:cubicBezTo>
                  <a:pt x="825487" y="1242318"/>
                  <a:pt x="825487" y="1242318"/>
                  <a:pt x="825582" y="1242318"/>
                </a:cubicBezTo>
                <a:cubicBezTo>
                  <a:pt x="826629" y="1242603"/>
                  <a:pt x="827676" y="1242794"/>
                  <a:pt x="828723" y="1242984"/>
                </a:cubicBezTo>
                <a:lnTo>
                  <a:pt x="829579" y="1243269"/>
                </a:lnTo>
                <a:cubicBezTo>
                  <a:pt x="830721" y="1243554"/>
                  <a:pt x="831863" y="1243935"/>
                  <a:pt x="833005" y="1244410"/>
                </a:cubicBezTo>
                <a:lnTo>
                  <a:pt x="833862" y="1244695"/>
                </a:lnTo>
                <a:cubicBezTo>
                  <a:pt x="833862" y="1244695"/>
                  <a:pt x="834147" y="1244790"/>
                  <a:pt x="834242" y="1244885"/>
                </a:cubicBezTo>
                <a:lnTo>
                  <a:pt x="834623" y="1245075"/>
                </a:lnTo>
                <a:cubicBezTo>
                  <a:pt x="845282" y="1249829"/>
                  <a:pt x="853371" y="1259337"/>
                  <a:pt x="856226" y="1270652"/>
                </a:cubicBezTo>
                <a:cubicBezTo>
                  <a:pt x="856416" y="1271413"/>
                  <a:pt x="856702" y="1272934"/>
                  <a:pt x="856892" y="1273790"/>
                </a:cubicBezTo>
                <a:lnTo>
                  <a:pt x="857368" y="1276452"/>
                </a:lnTo>
                <a:cubicBezTo>
                  <a:pt x="858701" y="1284249"/>
                  <a:pt x="860509" y="1295278"/>
                  <a:pt x="861936" y="1302979"/>
                </a:cubicBezTo>
                <a:cubicBezTo>
                  <a:pt x="870026" y="1346146"/>
                  <a:pt x="904952" y="1379139"/>
                  <a:pt x="947683" y="1385889"/>
                </a:cubicBezTo>
                <a:cubicBezTo>
                  <a:pt x="950918" y="1386365"/>
                  <a:pt x="954249" y="1386745"/>
                  <a:pt x="957675" y="1386935"/>
                </a:cubicBezTo>
                <a:cubicBezTo>
                  <a:pt x="959483" y="1387030"/>
                  <a:pt x="961292" y="1387315"/>
                  <a:pt x="963005" y="1387506"/>
                </a:cubicBezTo>
                <a:cubicBezTo>
                  <a:pt x="990698" y="1391879"/>
                  <a:pt x="1012778" y="1414603"/>
                  <a:pt x="1015823" y="1442842"/>
                </a:cubicBezTo>
                <a:cubicBezTo>
                  <a:pt x="1016013" y="1444173"/>
                  <a:pt x="1016108" y="1445790"/>
                  <a:pt x="1016299" y="1447121"/>
                </a:cubicBezTo>
                <a:cubicBezTo>
                  <a:pt x="1017821" y="1458721"/>
                  <a:pt x="1020867" y="1470225"/>
                  <a:pt x="1025435" y="1480969"/>
                </a:cubicBezTo>
                <a:cubicBezTo>
                  <a:pt x="1042850" y="1522805"/>
                  <a:pt x="1081869" y="1551044"/>
                  <a:pt x="1124885" y="1557794"/>
                </a:cubicBezTo>
                <a:cubicBezTo>
                  <a:pt x="1145251" y="1561027"/>
                  <a:pt x="1166474" y="1559411"/>
                  <a:pt x="1186745" y="1552185"/>
                </a:cubicBezTo>
                <a:cubicBezTo>
                  <a:pt x="1193882" y="1549713"/>
                  <a:pt x="1200829" y="1546480"/>
                  <a:pt x="1207491" y="1542867"/>
                </a:cubicBezTo>
                <a:cubicBezTo>
                  <a:pt x="1209585" y="1541631"/>
                  <a:pt x="1212630" y="1539919"/>
                  <a:pt x="1214724" y="1538683"/>
                </a:cubicBezTo>
                <a:cubicBezTo>
                  <a:pt x="1221481" y="1534785"/>
                  <a:pt x="1228618" y="1531552"/>
                  <a:pt x="1235946" y="1529080"/>
                </a:cubicBezTo>
                <a:cubicBezTo>
                  <a:pt x="1253933" y="1522900"/>
                  <a:pt x="1272586" y="1521664"/>
                  <a:pt x="1290478" y="1524421"/>
                </a:cubicBezTo>
                <a:cubicBezTo>
                  <a:pt x="1329972" y="1530696"/>
                  <a:pt x="1365660" y="1557129"/>
                  <a:pt x="1380887" y="1596302"/>
                </a:cubicBezTo>
                <a:cubicBezTo>
                  <a:pt x="1385075" y="1607046"/>
                  <a:pt x="1387549" y="1618455"/>
                  <a:pt x="1388405" y="1629960"/>
                </a:cubicBezTo>
                <a:lnTo>
                  <a:pt x="1388596" y="1632147"/>
                </a:lnTo>
                <a:lnTo>
                  <a:pt x="1388596" y="1632718"/>
                </a:lnTo>
                <a:cubicBezTo>
                  <a:pt x="1388596" y="1632718"/>
                  <a:pt x="1388596" y="1633383"/>
                  <a:pt x="1388596" y="1633383"/>
                </a:cubicBezTo>
                <a:cubicBezTo>
                  <a:pt x="1388786" y="1638042"/>
                  <a:pt x="1389072" y="1642891"/>
                  <a:pt x="1389167" y="1647550"/>
                </a:cubicBezTo>
                <a:cubicBezTo>
                  <a:pt x="1390023" y="1672461"/>
                  <a:pt x="1389643" y="1697657"/>
                  <a:pt x="1388501" y="1722568"/>
                </a:cubicBezTo>
                <a:cubicBezTo>
                  <a:pt x="1386883" y="1756322"/>
                  <a:pt x="1383647" y="1790075"/>
                  <a:pt x="1379269" y="1823639"/>
                </a:cubicBezTo>
                <a:cubicBezTo>
                  <a:pt x="1377937" y="1833337"/>
                  <a:pt x="1376319" y="1844937"/>
                  <a:pt x="1374796" y="1854635"/>
                </a:cubicBezTo>
                <a:cubicBezTo>
                  <a:pt x="1363376" y="1919099"/>
                  <a:pt x="1357381" y="1984704"/>
                  <a:pt x="1357761" y="2050120"/>
                </a:cubicBezTo>
                <a:cubicBezTo>
                  <a:pt x="1358047" y="2113063"/>
                  <a:pt x="1362996" y="2175816"/>
                  <a:pt x="1372227" y="2237998"/>
                </a:cubicBezTo>
                <a:cubicBezTo>
                  <a:pt x="1376605" y="2267188"/>
                  <a:pt x="1389072" y="2323095"/>
                  <a:pt x="1397637" y="2360176"/>
                </a:cubicBezTo>
                <a:cubicBezTo>
                  <a:pt x="1400872" y="2374343"/>
                  <a:pt x="1412388" y="2384232"/>
                  <a:pt x="1425806" y="2386418"/>
                </a:cubicBezTo>
                <a:cubicBezTo>
                  <a:pt x="1430946" y="2387274"/>
                  <a:pt x="1436370" y="2386894"/>
                  <a:pt x="1441699" y="2385183"/>
                </a:cubicBezTo>
                <a:cubicBezTo>
                  <a:pt x="1459020" y="2379573"/>
                  <a:pt x="1469013" y="2361412"/>
                  <a:pt x="1464349" y="2343823"/>
                </a:cubicBezTo>
                <a:cubicBezTo>
                  <a:pt x="1457307" y="2317010"/>
                  <a:pt x="1447695" y="2279168"/>
                  <a:pt x="1443032" y="2255588"/>
                </a:cubicBezTo>
                <a:cubicBezTo>
                  <a:pt x="1419716" y="2133600"/>
                  <a:pt x="1412007" y="2007714"/>
                  <a:pt x="1429613" y="1884585"/>
                </a:cubicBezTo>
                <a:cubicBezTo>
                  <a:pt x="1431421" y="1871179"/>
                  <a:pt x="1433800" y="1855300"/>
                  <a:pt x="1435323" y="1841514"/>
                </a:cubicBezTo>
                <a:cubicBezTo>
                  <a:pt x="1443698" y="1770013"/>
                  <a:pt x="1447219" y="1697562"/>
                  <a:pt x="1441699" y="1625682"/>
                </a:cubicBezTo>
                <a:cubicBezTo>
                  <a:pt x="1436751" y="1569109"/>
                  <a:pt x="1402490" y="1518716"/>
                  <a:pt x="1352051" y="1492854"/>
                </a:cubicBezTo>
                <a:cubicBezTo>
                  <a:pt x="1336158" y="1484583"/>
                  <a:pt x="1319028" y="1479068"/>
                  <a:pt x="1301517" y="1476215"/>
                </a:cubicBezTo>
                <a:cubicBezTo>
                  <a:pt x="1274299" y="1471937"/>
                  <a:pt x="1246034" y="1474314"/>
                  <a:pt x="1219958" y="1483917"/>
                </a:cubicBezTo>
                <a:cubicBezTo>
                  <a:pt x="1209680" y="1487720"/>
                  <a:pt x="1199878" y="1492379"/>
                  <a:pt x="1190551" y="1497989"/>
                </a:cubicBezTo>
                <a:cubicBezTo>
                  <a:pt x="1188458" y="1499225"/>
                  <a:pt x="1186078" y="1500746"/>
                  <a:pt x="1184080" y="1501982"/>
                </a:cubicBezTo>
                <a:cubicBezTo>
                  <a:pt x="1167140" y="1512156"/>
                  <a:pt x="1147916" y="1515198"/>
                  <a:pt x="1129644" y="1512346"/>
                </a:cubicBezTo>
                <a:cubicBezTo>
                  <a:pt x="1102426" y="1508067"/>
                  <a:pt x="1077397" y="1490573"/>
                  <a:pt x="1065501" y="1463855"/>
                </a:cubicBezTo>
                <a:cubicBezTo>
                  <a:pt x="1062550" y="1457390"/>
                  <a:pt x="1060552" y="1450544"/>
                  <a:pt x="1059315" y="1443603"/>
                </a:cubicBezTo>
                <a:cubicBezTo>
                  <a:pt x="1059219" y="1442937"/>
                  <a:pt x="1059124" y="1442177"/>
                  <a:pt x="1058934" y="1441511"/>
                </a:cubicBezTo>
                <a:lnTo>
                  <a:pt x="1058744" y="1440465"/>
                </a:lnTo>
                <a:lnTo>
                  <a:pt x="1058553" y="1439229"/>
                </a:lnTo>
                <a:lnTo>
                  <a:pt x="1058363" y="1437803"/>
                </a:lnTo>
                <a:cubicBezTo>
                  <a:pt x="1057887" y="1434095"/>
                  <a:pt x="1057126" y="1430006"/>
                  <a:pt x="1056174" y="1426298"/>
                </a:cubicBezTo>
                <a:cubicBezTo>
                  <a:pt x="1054651" y="1419833"/>
                  <a:pt x="1052463" y="1413653"/>
                  <a:pt x="1049703" y="1407758"/>
                </a:cubicBezTo>
                <a:cubicBezTo>
                  <a:pt x="1045420" y="1372768"/>
                  <a:pt x="1046657" y="1337113"/>
                  <a:pt x="1053129" y="1302504"/>
                </a:cubicBezTo>
                <a:cubicBezTo>
                  <a:pt x="1064359" y="1243459"/>
                  <a:pt x="1092623" y="1189834"/>
                  <a:pt x="1135259" y="1147333"/>
                </a:cubicBezTo>
                <a:cubicBezTo>
                  <a:pt x="1180368" y="1102075"/>
                  <a:pt x="1240039" y="1071744"/>
                  <a:pt x="1303040" y="1061190"/>
                </a:cubicBezTo>
                <a:cubicBezTo>
                  <a:pt x="1309035" y="1060144"/>
                  <a:pt x="1315697" y="1059289"/>
                  <a:pt x="1321788" y="1058338"/>
                </a:cubicBezTo>
                <a:cubicBezTo>
                  <a:pt x="1325309" y="1057672"/>
                  <a:pt x="1329496" y="1056817"/>
                  <a:pt x="1332923" y="1055866"/>
                </a:cubicBezTo>
                <a:lnTo>
                  <a:pt x="1337300" y="1054725"/>
                </a:lnTo>
                <a:cubicBezTo>
                  <a:pt x="1337300" y="1054725"/>
                  <a:pt x="1337871" y="1054535"/>
                  <a:pt x="1338537" y="1054345"/>
                </a:cubicBezTo>
                <a:lnTo>
                  <a:pt x="1533537" y="1022683"/>
                </a:lnTo>
                <a:cubicBezTo>
                  <a:pt x="1609005" y="1010418"/>
                  <a:pt x="1671720" y="958218"/>
                  <a:pt x="1697416" y="886243"/>
                </a:cubicBezTo>
                <a:cubicBezTo>
                  <a:pt x="1711881" y="845739"/>
                  <a:pt x="1740622" y="811605"/>
                  <a:pt x="1778499" y="790212"/>
                </a:cubicBezTo>
                <a:cubicBezTo>
                  <a:pt x="1810761" y="771956"/>
                  <a:pt x="1839121" y="748471"/>
                  <a:pt x="1862627" y="720613"/>
                </a:cubicBezTo>
                <a:cubicBezTo>
                  <a:pt x="1881185" y="698649"/>
                  <a:pt x="1896602" y="674024"/>
                  <a:pt x="1908689" y="647211"/>
                </a:cubicBezTo>
                <a:lnTo>
                  <a:pt x="1907642" y="647211"/>
                </a:lnTo>
                <a:cubicBezTo>
                  <a:pt x="1895651" y="673834"/>
                  <a:pt x="1880424" y="698174"/>
                  <a:pt x="1861961" y="720043"/>
                </a:cubicBezTo>
                <a:close/>
              </a:path>
            </a:pathLst>
          </a:custGeom>
          <a:solidFill>
            <a:srgbClr val="D85144"/>
          </a:solidFill>
          <a:ln w="95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5" name="Freeform 174">
            <a:extLst>
              <a:ext uri="{FF2B5EF4-FFF2-40B4-BE49-F238E27FC236}">
                <a16:creationId xmlns:a16="http://schemas.microsoft.com/office/drawing/2014/main" id="{3970D3CE-6357-2FF4-4984-4313679ECE83}"/>
              </a:ext>
            </a:extLst>
          </p:cNvPr>
          <p:cNvSpPr/>
          <p:nvPr/>
        </p:nvSpPr>
        <p:spPr>
          <a:xfrm flipH="1">
            <a:off x="6112499" y="2441690"/>
            <a:ext cx="207908" cy="231920"/>
          </a:xfrm>
          <a:custGeom>
            <a:avLst/>
            <a:gdLst>
              <a:gd name="connsiteX0" fmla="*/ 12545 w 248466"/>
              <a:gd name="connsiteY0" fmla="*/ 277068 h 277162"/>
              <a:gd name="connsiteX1" fmla="*/ 12926 w 248466"/>
              <a:gd name="connsiteY1" fmla="*/ 277163 h 277162"/>
              <a:gd name="connsiteX2" fmla="*/ 13592 w 248466"/>
              <a:gd name="connsiteY2" fmla="*/ 276973 h 277162"/>
              <a:gd name="connsiteX3" fmla="*/ 53277 w 248466"/>
              <a:gd name="connsiteY3" fmla="*/ 258337 h 277162"/>
              <a:gd name="connsiteX4" fmla="*/ 78972 w 248466"/>
              <a:gd name="connsiteY4" fmla="*/ 250540 h 277162"/>
              <a:gd name="connsiteX5" fmla="*/ 79163 w 248466"/>
              <a:gd name="connsiteY5" fmla="*/ 250445 h 277162"/>
              <a:gd name="connsiteX6" fmla="*/ 82684 w 248466"/>
              <a:gd name="connsiteY6" fmla="*/ 249114 h 277162"/>
              <a:gd name="connsiteX7" fmla="*/ 82684 w 248466"/>
              <a:gd name="connsiteY7" fmla="*/ 249114 h 277162"/>
              <a:gd name="connsiteX8" fmla="*/ 192793 w 248466"/>
              <a:gd name="connsiteY8" fmla="*/ 91376 h 277162"/>
              <a:gd name="connsiteX9" fmla="*/ 224294 w 248466"/>
              <a:gd name="connsiteY9" fmla="*/ 22728 h 277162"/>
              <a:gd name="connsiteX10" fmla="*/ 247990 w 248466"/>
              <a:gd name="connsiteY10" fmla="*/ 4283 h 277162"/>
              <a:gd name="connsiteX11" fmla="*/ 248466 w 248466"/>
              <a:gd name="connsiteY11" fmla="*/ 3237 h 277162"/>
              <a:gd name="connsiteX12" fmla="*/ 247705 w 248466"/>
              <a:gd name="connsiteY12" fmla="*/ 2476 h 277162"/>
              <a:gd name="connsiteX13" fmla="*/ 247705 w 248466"/>
              <a:gd name="connsiteY13" fmla="*/ 2476 h 277162"/>
              <a:gd name="connsiteX14" fmla="*/ 189272 w 248466"/>
              <a:gd name="connsiteY14" fmla="*/ 479 h 277162"/>
              <a:gd name="connsiteX15" fmla="*/ 154155 w 248466"/>
              <a:gd name="connsiteY15" fmla="*/ 4663 h 277162"/>
              <a:gd name="connsiteX16" fmla="*/ 65268 w 248466"/>
              <a:gd name="connsiteY16" fmla="*/ 92517 h 277162"/>
              <a:gd name="connsiteX17" fmla="*/ 64792 w 248466"/>
              <a:gd name="connsiteY17" fmla="*/ 95369 h 277162"/>
              <a:gd name="connsiteX18" fmla="*/ 64697 w 248466"/>
              <a:gd name="connsiteY18" fmla="*/ 96225 h 277162"/>
              <a:gd name="connsiteX19" fmla="*/ 64697 w 248466"/>
              <a:gd name="connsiteY19" fmla="*/ 96225 h 277162"/>
              <a:gd name="connsiteX20" fmla="*/ 58035 w 248466"/>
              <a:gd name="connsiteY20" fmla="*/ 115812 h 277162"/>
              <a:gd name="connsiteX21" fmla="*/ 44141 w 248466"/>
              <a:gd name="connsiteY21" fmla="*/ 131215 h 277162"/>
              <a:gd name="connsiteX22" fmla="*/ 31579 w 248466"/>
              <a:gd name="connsiteY22" fmla="*/ 137775 h 277162"/>
              <a:gd name="connsiteX23" fmla="*/ 27391 w 248466"/>
              <a:gd name="connsiteY23" fmla="*/ 139201 h 277162"/>
              <a:gd name="connsiteX24" fmla="*/ 21396 w 248466"/>
              <a:gd name="connsiteY24" fmla="*/ 141293 h 277162"/>
              <a:gd name="connsiteX25" fmla="*/ 10166 w 248466"/>
              <a:gd name="connsiteY25" fmla="*/ 148900 h 277162"/>
              <a:gd name="connsiteX26" fmla="*/ 2172 w 248466"/>
              <a:gd name="connsiteY26" fmla="*/ 185791 h 277162"/>
              <a:gd name="connsiteX27" fmla="*/ 2552 w 248466"/>
              <a:gd name="connsiteY27" fmla="*/ 186741 h 277162"/>
              <a:gd name="connsiteX28" fmla="*/ 3028 w 248466"/>
              <a:gd name="connsiteY28" fmla="*/ 188168 h 277162"/>
              <a:gd name="connsiteX29" fmla="*/ 3409 w 248466"/>
              <a:gd name="connsiteY29" fmla="*/ 189118 h 277162"/>
              <a:gd name="connsiteX30" fmla="*/ 5788 w 248466"/>
              <a:gd name="connsiteY30" fmla="*/ 196154 h 277162"/>
              <a:gd name="connsiteX31" fmla="*/ 12260 w 248466"/>
              <a:gd name="connsiteY31" fmla="*/ 275832 h 277162"/>
              <a:gd name="connsiteX32" fmla="*/ 12735 w 248466"/>
              <a:gd name="connsiteY32" fmla="*/ 276782 h 277162"/>
              <a:gd name="connsiteX33" fmla="*/ 3790 w 248466"/>
              <a:gd name="connsiteY33" fmla="*/ 188073 h 277162"/>
              <a:gd name="connsiteX34" fmla="*/ 2933 w 248466"/>
              <a:gd name="connsiteY34" fmla="*/ 185696 h 277162"/>
              <a:gd name="connsiteX35" fmla="*/ 10642 w 248466"/>
              <a:gd name="connsiteY35" fmla="*/ 149755 h 277162"/>
              <a:gd name="connsiteX36" fmla="*/ 21586 w 248466"/>
              <a:gd name="connsiteY36" fmla="*/ 142339 h 277162"/>
              <a:gd name="connsiteX37" fmla="*/ 31674 w 248466"/>
              <a:gd name="connsiteY37" fmla="*/ 138821 h 277162"/>
              <a:gd name="connsiteX38" fmla="*/ 44426 w 248466"/>
              <a:gd name="connsiteY38" fmla="*/ 132165 h 277162"/>
              <a:gd name="connsiteX39" fmla="*/ 65268 w 248466"/>
              <a:gd name="connsiteY39" fmla="*/ 96510 h 277162"/>
              <a:gd name="connsiteX40" fmla="*/ 65934 w 248466"/>
              <a:gd name="connsiteY40" fmla="*/ 92802 h 277162"/>
              <a:gd name="connsiteX41" fmla="*/ 154060 w 248466"/>
              <a:gd name="connsiteY41" fmla="*/ 5709 h 277162"/>
              <a:gd name="connsiteX42" fmla="*/ 189082 w 248466"/>
              <a:gd name="connsiteY42" fmla="*/ 1525 h 277162"/>
              <a:gd name="connsiteX43" fmla="*/ 247419 w 248466"/>
              <a:gd name="connsiteY43" fmla="*/ 3522 h 277162"/>
              <a:gd name="connsiteX44" fmla="*/ 223628 w 248466"/>
              <a:gd name="connsiteY44" fmla="*/ 22158 h 277162"/>
              <a:gd name="connsiteX45" fmla="*/ 191841 w 248466"/>
              <a:gd name="connsiteY45" fmla="*/ 91376 h 277162"/>
              <a:gd name="connsiteX46" fmla="*/ 82398 w 248466"/>
              <a:gd name="connsiteY46" fmla="*/ 248353 h 277162"/>
              <a:gd name="connsiteX47" fmla="*/ 78687 w 248466"/>
              <a:gd name="connsiteY47" fmla="*/ 249780 h 277162"/>
              <a:gd name="connsiteX48" fmla="*/ 78687 w 248466"/>
              <a:gd name="connsiteY48" fmla="*/ 249780 h 277162"/>
              <a:gd name="connsiteX49" fmla="*/ 53087 w 248466"/>
              <a:gd name="connsiteY49" fmla="*/ 257576 h 277162"/>
              <a:gd name="connsiteX50" fmla="*/ 13116 w 248466"/>
              <a:gd name="connsiteY50" fmla="*/ 276307 h 277162"/>
              <a:gd name="connsiteX51" fmla="*/ 6549 w 248466"/>
              <a:gd name="connsiteY51" fmla="*/ 196154 h 277162"/>
              <a:gd name="connsiteX52" fmla="*/ 3790 w 248466"/>
              <a:gd name="connsiteY52" fmla="*/ 188168 h 27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48466" h="277162">
                <a:moveTo>
                  <a:pt x="12545" y="277068"/>
                </a:moveTo>
                <a:cubicBezTo>
                  <a:pt x="12545" y="277068"/>
                  <a:pt x="12735" y="277163"/>
                  <a:pt x="12926" y="277163"/>
                </a:cubicBezTo>
                <a:cubicBezTo>
                  <a:pt x="13211" y="277163"/>
                  <a:pt x="13402" y="277163"/>
                  <a:pt x="13592" y="276973"/>
                </a:cubicBezTo>
                <a:cubicBezTo>
                  <a:pt x="25488" y="268130"/>
                  <a:pt x="38811" y="261950"/>
                  <a:pt x="53277" y="258337"/>
                </a:cubicBezTo>
                <a:cubicBezTo>
                  <a:pt x="62223" y="256150"/>
                  <a:pt x="70883" y="253488"/>
                  <a:pt x="78972" y="250540"/>
                </a:cubicBezTo>
                <a:cubicBezTo>
                  <a:pt x="78972" y="250540"/>
                  <a:pt x="79163" y="250540"/>
                  <a:pt x="79163" y="250445"/>
                </a:cubicBezTo>
                <a:cubicBezTo>
                  <a:pt x="79638" y="250255"/>
                  <a:pt x="80780" y="249780"/>
                  <a:pt x="82684" y="249114"/>
                </a:cubicBezTo>
                <a:cubicBezTo>
                  <a:pt x="82684" y="249114"/>
                  <a:pt x="82684" y="249114"/>
                  <a:pt x="82684" y="249114"/>
                </a:cubicBezTo>
                <a:cubicBezTo>
                  <a:pt x="149111" y="223157"/>
                  <a:pt x="186131" y="170102"/>
                  <a:pt x="192793" y="91376"/>
                </a:cubicBezTo>
                <a:cubicBezTo>
                  <a:pt x="194982" y="65229"/>
                  <a:pt x="206212" y="40793"/>
                  <a:pt x="224294" y="22728"/>
                </a:cubicBezTo>
                <a:cubicBezTo>
                  <a:pt x="231241" y="15787"/>
                  <a:pt x="239235" y="9607"/>
                  <a:pt x="247990" y="4283"/>
                </a:cubicBezTo>
                <a:cubicBezTo>
                  <a:pt x="248371" y="4092"/>
                  <a:pt x="248466" y="3712"/>
                  <a:pt x="248466" y="3237"/>
                </a:cubicBezTo>
                <a:cubicBezTo>
                  <a:pt x="248466" y="2856"/>
                  <a:pt x="248086" y="2571"/>
                  <a:pt x="247705" y="2476"/>
                </a:cubicBezTo>
                <a:cubicBezTo>
                  <a:pt x="247705" y="2476"/>
                  <a:pt x="247705" y="2476"/>
                  <a:pt x="247705" y="2476"/>
                </a:cubicBezTo>
                <a:cubicBezTo>
                  <a:pt x="227339" y="99"/>
                  <a:pt x="207734" y="-567"/>
                  <a:pt x="189272" y="479"/>
                </a:cubicBezTo>
                <a:cubicBezTo>
                  <a:pt x="177471" y="1145"/>
                  <a:pt x="165670" y="2476"/>
                  <a:pt x="154155" y="4663"/>
                </a:cubicBezTo>
                <a:cubicBezTo>
                  <a:pt x="109331" y="12650"/>
                  <a:pt x="73643" y="47924"/>
                  <a:pt x="65268" y="92517"/>
                </a:cubicBezTo>
                <a:cubicBezTo>
                  <a:pt x="65078" y="93278"/>
                  <a:pt x="64887" y="94419"/>
                  <a:pt x="64792" y="95369"/>
                </a:cubicBezTo>
                <a:cubicBezTo>
                  <a:pt x="64792" y="95655"/>
                  <a:pt x="64792" y="95940"/>
                  <a:pt x="64697" y="96225"/>
                </a:cubicBezTo>
                <a:cubicBezTo>
                  <a:pt x="64697" y="96225"/>
                  <a:pt x="64697" y="96225"/>
                  <a:pt x="64697" y="96225"/>
                </a:cubicBezTo>
                <a:cubicBezTo>
                  <a:pt x="63841" y="103071"/>
                  <a:pt x="61556" y="109822"/>
                  <a:pt x="58035" y="115812"/>
                </a:cubicBezTo>
                <a:cubicBezTo>
                  <a:pt x="54514" y="121897"/>
                  <a:pt x="49756" y="127221"/>
                  <a:pt x="44141" y="131215"/>
                </a:cubicBezTo>
                <a:cubicBezTo>
                  <a:pt x="40620" y="133877"/>
                  <a:pt x="36242" y="136159"/>
                  <a:pt x="31579" y="137775"/>
                </a:cubicBezTo>
                <a:cubicBezTo>
                  <a:pt x="30151" y="138251"/>
                  <a:pt x="28724" y="138726"/>
                  <a:pt x="27391" y="139201"/>
                </a:cubicBezTo>
                <a:cubicBezTo>
                  <a:pt x="25393" y="139867"/>
                  <a:pt x="23394" y="140532"/>
                  <a:pt x="21396" y="141293"/>
                </a:cubicBezTo>
                <a:cubicBezTo>
                  <a:pt x="17208" y="143005"/>
                  <a:pt x="13402" y="145572"/>
                  <a:pt x="10166" y="148900"/>
                </a:cubicBezTo>
                <a:cubicBezTo>
                  <a:pt x="649" y="158408"/>
                  <a:pt x="-2587" y="173240"/>
                  <a:pt x="2172" y="185791"/>
                </a:cubicBezTo>
                <a:cubicBezTo>
                  <a:pt x="2267" y="186076"/>
                  <a:pt x="2362" y="186361"/>
                  <a:pt x="2552" y="186741"/>
                </a:cubicBezTo>
                <a:cubicBezTo>
                  <a:pt x="2743" y="187217"/>
                  <a:pt x="2933" y="187787"/>
                  <a:pt x="3028" y="188168"/>
                </a:cubicBezTo>
                <a:lnTo>
                  <a:pt x="3409" y="189118"/>
                </a:lnTo>
                <a:cubicBezTo>
                  <a:pt x="4170" y="191305"/>
                  <a:pt x="5217" y="194253"/>
                  <a:pt x="5788" y="196154"/>
                </a:cubicBezTo>
                <a:cubicBezTo>
                  <a:pt x="13782" y="221446"/>
                  <a:pt x="16066" y="249019"/>
                  <a:pt x="12260" y="275832"/>
                </a:cubicBezTo>
                <a:cubicBezTo>
                  <a:pt x="12260" y="276212"/>
                  <a:pt x="12355" y="276592"/>
                  <a:pt x="12735" y="276782"/>
                </a:cubicBezTo>
                <a:close/>
                <a:moveTo>
                  <a:pt x="3790" y="188073"/>
                </a:moveTo>
                <a:cubicBezTo>
                  <a:pt x="3599" y="187407"/>
                  <a:pt x="3218" y="186361"/>
                  <a:pt x="2933" y="185696"/>
                </a:cubicBezTo>
                <a:cubicBezTo>
                  <a:pt x="-1730" y="173525"/>
                  <a:pt x="1410" y="158978"/>
                  <a:pt x="10642" y="149755"/>
                </a:cubicBezTo>
                <a:cubicBezTo>
                  <a:pt x="13782" y="146523"/>
                  <a:pt x="17494" y="144050"/>
                  <a:pt x="21586" y="142339"/>
                </a:cubicBezTo>
                <a:cubicBezTo>
                  <a:pt x="24917" y="141008"/>
                  <a:pt x="28248" y="140057"/>
                  <a:pt x="31674" y="138821"/>
                </a:cubicBezTo>
                <a:cubicBezTo>
                  <a:pt x="36147" y="137300"/>
                  <a:pt x="40620" y="135018"/>
                  <a:pt x="44426" y="132165"/>
                </a:cubicBezTo>
                <a:cubicBezTo>
                  <a:pt x="55942" y="123798"/>
                  <a:pt x="63555" y="110582"/>
                  <a:pt x="65268" y="96510"/>
                </a:cubicBezTo>
                <a:cubicBezTo>
                  <a:pt x="65458" y="95464"/>
                  <a:pt x="65649" y="93848"/>
                  <a:pt x="65934" y="92802"/>
                </a:cubicBezTo>
                <a:cubicBezTo>
                  <a:pt x="74214" y="48685"/>
                  <a:pt x="109902" y="13600"/>
                  <a:pt x="154060" y="5709"/>
                </a:cubicBezTo>
                <a:cubicBezTo>
                  <a:pt x="165575" y="3617"/>
                  <a:pt x="177376" y="2191"/>
                  <a:pt x="189082" y="1525"/>
                </a:cubicBezTo>
                <a:cubicBezTo>
                  <a:pt x="208496" y="384"/>
                  <a:pt x="228005" y="1240"/>
                  <a:pt x="247419" y="3522"/>
                </a:cubicBezTo>
                <a:cubicBezTo>
                  <a:pt x="238569" y="8846"/>
                  <a:pt x="230670" y="15122"/>
                  <a:pt x="223628" y="22158"/>
                </a:cubicBezTo>
                <a:cubicBezTo>
                  <a:pt x="205355" y="40413"/>
                  <a:pt x="194030" y="64944"/>
                  <a:pt x="191841" y="91376"/>
                </a:cubicBezTo>
                <a:cubicBezTo>
                  <a:pt x="185275" y="169912"/>
                  <a:pt x="148445" y="222492"/>
                  <a:pt x="82398" y="248353"/>
                </a:cubicBezTo>
                <a:cubicBezTo>
                  <a:pt x="80209" y="249114"/>
                  <a:pt x="78877" y="249590"/>
                  <a:pt x="78687" y="249780"/>
                </a:cubicBezTo>
                <a:lnTo>
                  <a:pt x="78687" y="249780"/>
                </a:lnTo>
                <a:cubicBezTo>
                  <a:pt x="70597" y="252822"/>
                  <a:pt x="62032" y="255389"/>
                  <a:pt x="53087" y="257576"/>
                </a:cubicBezTo>
                <a:cubicBezTo>
                  <a:pt x="38431" y="261189"/>
                  <a:pt x="24917" y="267655"/>
                  <a:pt x="13116" y="276307"/>
                </a:cubicBezTo>
                <a:cubicBezTo>
                  <a:pt x="16923" y="249590"/>
                  <a:pt x="14734" y="221921"/>
                  <a:pt x="6549" y="196154"/>
                </a:cubicBezTo>
                <a:cubicBezTo>
                  <a:pt x="5883" y="193968"/>
                  <a:pt x="4646" y="190355"/>
                  <a:pt x="3790" y="188168"/>
                </a:cubicBezTo>
                <a:close/>
              </a:path>
            </a:pathLst>
          </a:custGeom>
          <a:solidFill>
            <a:srgbClr val="D85144"/>
          </a:solidFill>
          <a:ln w="95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6" name="Freeform 176">
            <a:extLst>
              <a:ext uri="{FF2B5EF4-FFF2-40B4-BE49-F238E27FC236}">
                <a16:creationId xmlns:a16="http://schemas.microsoft.com/office/drawing/2014/main" id="{5CF0CCC2-54EA-B302-89A9-F1C50A65108D}"/>
              </a:ext>
            </a:extLst>
          </p:cNvPr>
          <p:cNvSpPr/>
          <p:nvPr/>
        </p:nvSpPr>
        <p:spPr>
          <a:xfrm flipH="1">
            <a:off x="5782343" y="2051213"/>
            <a:ext cx="171209" cy="313226"/>
          </a:xfrm>
          <a:custGeom>
            <a:avLst/>
            <a:gdLst>
              <a:gd name="connsiteX0" fmla="*/ 204230 w 204608"/>
              <a:gd name="connsiteY0" fmla="*/ 174472 h 374330"/>
              <a:gd name="connsiteX1" fmla="*/ 203564 w 204608"/>
              <a:gd name="connsiteY1" fmla="*/ 160781 h 374330"/>
              <a:gd name="connsiteX2" fmla="*/ 203374 w 204608"/>
              <a:gd name="connsiteY2" fmla="*/ 158213 h 374330"/>
              <a:gd name="connsiteX3" fmla="*/ 203088 w 204608"/>
              <a:gd name="connsiteY3" fmla="*/ 153935 h 374330"/>
              <a:gd name="connsiteX4" fmla="*/ 192905 w 204608"/>
              <a:gd name="connsiteY4" fmla="*/ 92798 h 374330"/>
              <a:gd name="connsiteX5" fmla="*/ 191478 w 204608"/>
              <a:gd name="connsiteY5" fmla="*/ 87189 h 374330"/>
              <a:gd name="connsiteX6" fmla="*/ 182818 w 204608"/>
              <a:gd name="connsiteY6" fmla="*/ 51629 h 374330"/>
              <a:gd name="connsiteX7" fmla="*/ 175299 w 204608"/>
              <a:gd name="connsiteY7" fmla="*/ 856 h 374330"/>
              <a:gd name="connsiteX8" fmla="*/ 174824 w 204608"/>
              <a:gd name="connsiteY8" fmla="*/ 95 h 374330"/>
              <a:gd name="connsiteX9" fmla="*/ 174538 w 204608"/>
              <a:gd name="connsiteY9" fmla="*/ 0 h 374330"/>
              <a:gd name="connsiteX10" fmla="*/ 173967 w 204608"/>
              <a:gd name="connsiteY10" fmla="*/ 95 h 374330"/>
              <a:gd name="connsiteX11" fmla="*/ 163879 w 204608"/>
              <a:gd name="connsiteY11" fmla="*/ 5705 h 374330"/>
              <a:gd name="connsiteX12" fmla="*/ 143894 w 204608"/>
              <a:gd name="connsiteY12" fmla="*/ 16734 h 374330"/>
              <a:gd name="connsiteX13" fmla="*/ 138755 w 204608"/>
              <a:gd name="connsiteY13" fmla="*/ 19587 h 374330"/>
              <a:gd name="connsiteX14" fmla="*/ 134853 w 204608"/>
              <a:gd name="connsiteY14" fmla="*/ 21773 h 374330"/>
              <a:gd name="connsiteX15" fmla="*/ 110776 w 204608"/>
              <a:gd name="connsiteY15" fmla="*/ 62563 h 374330"/>
              <a:gd name="connsiteX16" fmla="*/ 110776 w 204608"/>
              <a:gd name="connsiteY16" fmla="*/ 62563 h 374330"/>
              <a:gd name="connsiteX17" fmla="*/ 110776 w 204608"/>
              <a:gd name="connsiteY17" fmla="*/ 63514 h 374330"/>
              <a:gd name="connsiteX18" fmla="*/ 111061 w 204608"/>
              <a:gd name="connsiteY18" fmla="*/ 65986 h 374330"/>
              <a:gd name="connsiteX19" fmla="*/ 111061 w 204608"/>
              <a:gd name="connsiteY19" fmla="*/ 65986 h 374330"/>
              <a:gd name="connsiteX20" fmla="*/ 111346 w 204608"/>
              <a:gd name="connsiteY20" fmla="*/ 68077 h 374330"/>
              <a:gd name="connsiteX21" fmla="*/ 111346 w 204608"/>
              <a:gd name="connsiteY21" fmla="*/ 69028 h 374330"/>
              <a:gd name="connsiteX22" fmla="*/ 111537 w 204608"/>
              <a:gd name="connsiteY22" fmla="*/ 69028 h 374330"/>
              <a:gd name="connsiteX23" fmla="*/ 104780 w 204608"/>
              <a:gd name="connsiteY23" fmla="*/ 109057 h 374330"/>
              <a:gd name="connsiteX24" fmla="*/ 72899 w 204608"/>
              <a:gd name="connsiteY24" fmla="*/ 134158 h 374330"/>
              <a:gd name="connsiteX25" fmla="*/ 49678 w 204608"/>
              <a:gd name="connsiteY25" fmla="*/ 136250 h 374330"/>
              <a:gd name="connsiteX26" fmla="*/ 44729 w 204608"/>
              <a:gd name="connsiteY26" fmla="*/ 135679 h 374330"/>
              <a:gd name="connsiteX27" fmla="*/ 34260 w 204608"/>
              <a:gd name="connsiteY27" fmla="*/ 134539 h 374330"/>
              <a:gd name="connsiteX28" fmla="*/ 34260 w 204608"/>
              <a:gd name="connsiteY28" fmla="*/ 134539 h 374330"/>
              <a:gd name="connsiteX29" fmla="*/ 33118 w 204608"/>
              <a:gd name="connsiteY29" fmla="*/ 134539 h 374330"/>
              <a:gd name="connsiteX30" fmla="*/ 32262 w 204608"/>
              <a:gd name="connsiteY30" fmla="*/ 134539 h 374330"/>
              <a:gd name="connsiteX31" fmla="*/ 32262 w 204608"/>
              <a:gd name="connsiteY31" fmla="*/ 134539 h 374330"/>
              <a:gd name="connsiteX32" fmla="*/ 31405 w 204608"/>
              <a:gd name="connsiteY32" fmla="*/ 134539 h 374330"/>
              <a:gd name="connsiteX33" fmla="*/ 30168 w 204608"/>
              <a:gd name="connsiteY33" fmla="*/ 134539 h 374330"/>
              <a:gd name="connsiteX34" fmla="*/ 30168 w 204608"/>
              <a:gd name="connsiteY34" fmla="*/ 134539 h 374330"/>
              <a:gd name="connsiteX35" fmla="*/ 0 w 204608"/>
              <a:gd name="connsiteY35" fmla="*/ 165630 h 374330"/>
              <a:gd name="connsiteX36" fmla="*/ 3712 w 204608"/>
              <a:gd name="connsiteY36" fmla="*/ 180557 h 374330"/>
              <a:gd name="connsiteX37" fmla="*/ 3712 w 204608"/>
              <a:gd name="connsiteY37" fmla="*/ 180557 h 374330"/>
              <a:gd name="connsiteX38" fmla="*/ 5805 w 204608"/>
              <a:gd name="connsiteY38" fmla="*/ 184170 h 374330"/>
              <a:gd name="connsiteX39" fmla="*/ 7328 w 204608"/>
              <a:gd name="connsiteY39" fmla="*/ 188069 h 374330"/>
              <a:gd name="connsiteX40" fmla="*/ 8375 w 204608"/>
              <a:gd name="connsiteY40" fmla="*/ 188259 h 374330"/>
              <a:gd name="connsiteX41" fmla="*/ 6662 w 204608"/>
              <a:gd name="connsiteY41" fmla="*/ 183695 h 374330"/>
              <a:gd name="connsiteX42" fmla="*/ 4568 w 204608"/>
              <a:gd name="connsiteY42" fmla="*/ 179987 h 374330"/>
              <a:gd name="connsiteX43" fmla="*/ 952 w 204608"/>
              <a:gd name="connsiteY43" fmla="*/ 165535 h 374330"/>
              <a:gd name="connsiteX44" fmla="*/ 30168 w 204608"/>
              <a:gd name="connsiteY44" fmla="*/ 135394 h 374330"/>
              <a:gd name="connsiteX45" fmla="*/ 32262 w 204608"/>
              <a:gd name="connsiteY45" fmla="*/ 135394 h 374330"/>
              <a:gd name="connsiteX46" fmla="*/ 34356 w 204608"/>
              <a:gd name="connsiteY46" fmla="*/ 135584 h 374330"/>
              <a:gd name="connsiteX47" fmla="*/ 49773 w 204608"/>
              <a:gd name="connsiteY47" fmla="*/ 137201 h 374330"/>
              <a:gd name="connsiteX48" fmla="*/ 73374 w 204608"/>
              <a:gd name="connsiteY48" fmla="*/ 135109 h 374330"/>
              <a:gd name="connsiteX49" fmla="*/ 112679 w 204608"/>
              <a:gd name="connsiteY49" fmla="*/ 68933 h 374330"/>
              <a:gd name="connsiteX50" fmla="*/ 112203 w 204608"/>
              <a:gd name="connsiteY50" fmla="*/ 65891 h 374330"/>
              <a:gd name="connsiteX51" fmla="*/ 111917 w 204608"/>
              <a:gd name="connsiteY51" fmla="*/ 62468 h 374330"/>
              <a:gd name="connsiteX52" fmla="*/ 135424 w 204608"/>
              <a:gd name="connsiteY52" fmla="*/ 22534 h 374330"/>
              <a:gd name="connsiteX53" fmla="*/ 144465 w 204608"/>
              <a:gd name="connsiteY53" fmla="*/ 17495 h 374330"/>
              <a:gd name="connsiteX54" fmla="*/ 174633 w 204608"/>
              <a:gd name="connsiteY54" fmla="*/ 856 h 374330"/>
              <a:gd name="connsiteX55" fmla="*/ 182151 w 204608"/>
              <a:gd name="connsiteY55" fmla="*/ 51724 h 374330"/>
              <a:gd name="connsiteX56" fmla="*/ 192239 w 204608"/>
              <a:gd name="connsiteY56" fmla="*/ 92988 h 374330"/>
              <a:gd name="connsiteX57" fmla="*/ 202327 w 204608"/>
              <a:gd name="connsiteY57" fmla="*/ 154030 h 374330"/>
              <a:gd name="connsiteX58" fmla="*/ 202803 w 204608"/>
              <a:gd name="connsiteY58" fmla="*/ 160876 h 374330"/>
              <a:gd name="connsiteX59" fmla="*/ 203469 w 204608"/>
              <a:gd name="connsiteY59" fmla="*/ 174567 h 374330"/>
              <a:gd name="connsiteX60" fmla="*/ 146559 w 204608"/>
              <a:gd name="connsiteY60" fmla="*/ 352843 h 374330"/>
              <a:gd name="connsiteX61" fmla="*/ 129048 w 204608"/>
              <a:gd name="connsiteY61" fmla="*/ 372905 h 374330"/>
              <a:gd name="connsiteX62" fmla="*/ 129048 w 204608"/>
              <a:gd name="connsiteY62" fmla="*/ 374331 h 374330"/>
              <a:gd name="connsiteX63" fmla="*/ 147320 w 204608"/>
              <a:gd name="connsiteY63" fmla="*/ 353413 h 374330"/>
              <a:gd name="connsiteX64" fmla="*/ 204421 w 204608"/>
              <a:gd name="connsiteY64" fmla="*/ 174472 h 374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204608" h="374330">
                <a:moveTo>
                  <a:pt x="204230" y="174472"/>
                </a:moveTo>
                <a:cubicBezTo>
                  <a:pt x="204040" y="168387"/>
                  <a:pt x="203850" y="163918"/>
                  <a:pt x="203564" y="160781"/>
                </a:cubicBezTo>
                <a:cubicBezTo>
                  <a:pt x="203564" y="159925"/>
                  <a:pt x="203469" y="159069"/>
                  <a:pt x="203374" y="158213"/>
                </a:cubicBezTo>
                <a:cubicBezTo>
                  <a:pt x="203374" y="156787"/>
                  <a:pt x="203184" y="155266"/>
                  <a:pt x="203088" y="153935"/>
                </a:cubicBezTo>
                <a:cubicBezTo>
                  <a:pt x="201280" y="133493"/>
                  <a:pt x="197854" y="112955"/>
                  <a:pt x="192905" y="92798"/>
                </a:cubicBezTo>
                <a:cubicBezTo>
                  <a:pt x="192525" y="91182"/>
                  <a:pt x="192049" y="89280"/>
                  <a:pt x="191478" y="87189"/>
                </a:cubicBezTo>
                <a:cubicBezTo>
                  <a:pt x="188623" y="76254"/>
                  <a:pt x="184435" y="59615"/>
                  <a:pt x="182818" y="51629"/>
                </a:cubicBezTo>
                <a:cubicBezTo>
                  <a:pt x="179201" y="34039"/>
                  <a:pt x="176632" y="17019"/>
                  <a:pt x="175299" y="856"/>
                </a:cubicBezTo>
                <a:cubicBezTo>
                  <a:pt x="175299" y="570"/>
                  <a:pt x="175109" y="285"/>
                  <a:pt x="174824" y="95"/>
                </a:cubicBezTo>
                <a:cubicBezTo>
                  <a:pt x="174824" y="95"/>
                  <a:pt x="174633" y="95"/>
                  <a:pt x="174538" y="0"/>
                </a:cubicBezTo>
                <a:cubicBezTo>
                  <a:pt x="174348" y="0"/>
                  <a:pt x="174157" y="0"/>
                  <a:pt x="173967" y="95"/>
                </a:cubicBezTo>
                <a:cubicBezTo>
                  <a:pt x="170731" y="1902"/>
                  <a:pt x="167305" y="3803"/>
                  <a:pt x="163879" y="5705"/>
                </a:cubicBezTo>
                <a:cubicBezTo>
                  <a:pt x="155885" y="10079"/>
                  <a:pt x="148367" y="14262"/>
                  <a:pt x="143894" y="16734"/>
                </a:cubicBezTo>
                <a:cubicBezTo>
                  <a:pt x="142942" y="17305"/>
                  <a:pt x="140849" y="18446"/>
                  <a:pt x="138755" y="19587"/>
                </a:cubicBezTo>
                <a:cubicBezTo>
                  <a:pt x="137042" y="20537"/>
                  <a:pt x="135519" y="21393"/>
                  <a:pt x="134853" y="21773"/>
                </a:cubicBezTo>
                <a:cubicBezTo>
                  <a:pt x="119626" y="29760"/>
                  <a:pt x="110395" y="45353"/>
                  <a:pt x="110776" y="62563"/>
                </a:cubicBezTo>
                <a:cubicBezTo>
                  <a:pt x="110776" y="62563"/>
                  <a:pt x="110776" y="62563"/>
                  <a:pt x="110776" y="62563"/>
                </a:cubicBezTo>
                <a:lnTo>
                  <a:pt x="110776" y="63514"/>
                </a:lnTo>
                <a:cubicBezTo>
                  <a:pt x="110871" y="64369"/>
                  <a:pt x="110966" y="65320"/>
                  <a:pt x="111061" y="65986"/>
                </a:cubicBezTo>
                <a:cubicBezTo>
                  <a:pt x="111061" y="65986"/>
                  <a:pt x="111061" y="65986"/>
                  <a:pt x="111061" y="65986"/>
                </a:cubicBezTo>
                <a:cubicBezTo>
                  <a:pt x="111061" y="66461"/>
                  <a:pt x="111251" y="67317"/>
                  <a:pt x="111346" y="68077"/>
                </a:cubicBezTo>
                <a:lnTo>
                  <a:pt x="111346" y="69028"/>
                </a:lnTo>
                <a:cubicBezTo>
                  <a:pt x="111346" y="69028"/>
                  <a:pt x="111442" y="69028"/>
                  <a:pt x="111537" y="69028"/>
                </a:cubicBezTo>
                <a:cubicBezTo>
                  <a:pt x="114297" y="82815"/>
                  <a:pt x="111917" y="96982"/>
                  <a:pt x="104780" y="109057"/>
                </a:cubicBezTo>
                <a:cubicBezTo>
                  <a:pt x="97642" y="121132"/>
                  <a:pt x="86317" y="130070"/>
                  <a:pt x="72899" y="134158"/>
                </a:cubicBezTo>
                <a:cubicBezTo>
                  <a:pt x="65571" y="136440"/>
                  <a:pt x="57481" y="137106"/>
                  <a:pt x="49678" y="136250"/>
                </a:cubicBezTo>
                <a:lnTo>
                  <a:pt x="44729" y="135679"/>
                </a:lnTo>
                <a:cubicBezTo>
                  <a:pt x="41112" y="135299"/>
                  <a:pt x="37020" y="134824"/>
                  <a:pt x="34260" y="134539"/>
                </a:cubicBezTo>
                <a:cubicBezTo>
                  <a:pt x="34260" y="134539"/>
                  <a:pt x="34260" y="134539"/>
                  <a:pt x="34260" y="134539"/>
                </a:cubicBezTo>
                <a:cubicBezTo>
                  <a:pt x="33880" y="134539"/>
                  <a:pt x="33499" y="134539"/>
                  <a:pt x="33118" y="134539"/>
                </a:cubicBezTo>
                <a:cubicBezTo>
                  <a:pt x="32833" y="134539"/>
                  <a:pt x="32547" y="134539"/>
                  <a:pt x="32262" y="134539"/>
                </a:cubicBezTo>
                <a:cubicBezTo>
                  <a:pt x="32262" y="134539"/>
                  <a:pt x="32262" y="134539"/>
                  <a:pt x="32262" y="134539"/>
                </a:cubicBezTo>
                <a:cubicBezTo>
                  <a:pt x="32167" y="134539"/>
                  <a:pt x="31786" y="134539"/>
                  <a:pt x="31405" y="134539"/>
                </a:cubicBezTo>
                <a:cubicBezTo>
                  <a:pt x="30930" y="134539"/>
                  <a:pt x="30359" y="134539"/>
                  <a:pt x="30168" y="134539"/>
                </a:cubicBezTo>
                <a:cubicBezTo>
                  <a:pt x="30168" y="134539"/>
                  <a:pt x="30168" y="134539"/>
                  <a:pt x="30168" y="134539"/>
                </a:cubicBezTo>
                <a:cubicBezTo>
                  <a:pt x="13609" y="135014"/>
                  <a:pt x="0" y="148991"/>
                  <a:pt x="0" y="165630"/>
                </a:cubicBezTo>
                <a:cubicBezTo>
                  <a:pt x="0" y="170764"/>
                  <a:pt x="1237" y="175898"/>
                  <a:pt x="3712" y="180557"/>
                </a:cubicBezTo>
                <a:cubicBezTo>
                  <a:pt x="3712" y="180557"/>
                  <a:pt x="3712" y="180557"/>
                  <a:pt x="3712" y="180557"/>
                </a:cubicBezTo>
                <a:cubicBezTo>
                  <a:pt x="4378" y="181698"/>
                  <a:pt x="5234" y="183125"/>
                  <a:pt x="5805" y="184170"/>
                </a:cubicBezTo>
                <a:cubicBezTo>
                  <a:pt x="6471" y="185406"/>
                  <a:pt x="6947" y="186738"/>
                  <a:pt x="7328" y="188069"/>
                </a:cubicBezTo>
                <a:lnTo>
                  <a:pt x="8375" y="188259"/>
                </a:lnTo>
                <a:cubicBezTo>
                  <a:pt x="7994" y="186738"/>
                  <a:pt x="7423" y="185216"/>
                  <a:pt x="6662" y="183695"/>
                </a:cubicBezTo>
                <a:cubicBezTo>
                  <a:pt x="5995" y="182554"/>
                  <a:pt x="5234" y="181128"/>
                  <a:pt x="4568" y="179987"/>
                </a:cubicBezTo>
                <a:cubicBezTo>
                  <a:pt x="2284" y="175518"/>
                  <a:pt x="952" y="170574"/>
                  <a:pt x="952" y="165535"/>
                </a:cubicBezTo>
                <a:cubicBezTo>
                  <a:pt x="952" y="149371"/>
                  <a:pt x="13990" y="135870"/>
                  <a:pt x="30168" y="135394"/>
                </a:cubicBezTo>
                <a:cubicBezTo>
                  <a:pt x="30454" y="135394"/>
                  <a:pt x="31976" y="135394"/>
                  <a:pt x="32262" y="135394"/>
                </a:cubicBezTo>
                <a:cubicBezTo>
                  <a:pt x="32833" y="135394"/>
                  <a:pt x="33689" y="135489"/>
                  <a:pt x="34356" y="135584"/>
                </a:cubicBezTo>
                <a:cubicBezTo>
                  <a:pt x="38543" y="136060"/>
                  <a:pt x="45585" y="136820"/>
                  <a:pt x="49773" y="137201"/>
                </a:cubicBezTo>
                <a:cubicBezTo>
                  <a:pt x="57672" y="138152"/>
                  <a:pt x="65761" y="137486"/>
                  <a:pt x="73374" y="135109"/>
                </a:cubicBezTo>
                <a:cubicBezTo>
                  <a:pt x="101544" y="126552"/>
                  <a:pt x="118484" y="97742"/>
                  <a:pt x="112679" y="68933"/>
                </a:cubicBezTo>
                <a:cubicBezTo>
                  <a:pt x="112584" y="68268"/>
                  <a:pt x="112298" y="66556"/>
                  <a:pt x="112203" y="65891"/>
                </a:cubicBezTo>
                <a:cubicBezTo>
                  <a:pt x="112203" y="64940"/>
                  <a:pt x="112013" y="63419"/>
                  <a:pt x="111917" y="62468"/>
                </a:cubicBezTo>
                <a:cubicBezTo>
                  <a:pt x="111537" y="45638"/>
                  <a:pt x="120578" y="30331"/>
                  <a:pt x="135424" y="22534"/>
                </a:cubicBezTo>
                <a:cubicBezTo>
                  <a:pt x="136947" y="21678"/>
                  <a:pt x="142752" y="18541"/>
                  <a:pt x="144465" y="17495"/>
                </a:cubicBezTo>
                <a:cubicBezTo>
                  <a:pt x="150936" y="13977"/>
                  <a:pt x="163784" y="6846"/>
                  <a:pt x="174633" y="856"/>
                </a:cubicBezTo>
                <a:cubicBezTo>
                  <a:pt x="176061" y="17970"/>
                  <a:pt x="178725" y="34990"/>
                  <a:pt x="182151" y="51724"/>
                </a:cubicBezTo>
                <a:cubicBezTo>
                  <a:pt x="184055" y="61232"/>
                  <a:pt x="189765" y="83195"/>
                  <a:pt x="192239" y="92988"/>
                </a:cubicBezTo>
                <a:cubicBezTo>
                  <a:pt x="197093" y="113050"/>
                  <a:pt x="200519" y="133493"/>
                  <a:pt x="202327" y="154030"/>
                </a:cubicBezTo>
                <a:cubicBezTo>
                  <a:pt x="202517" y="156122"/>
                  <a:pt x="202613" y="158689"/>
                  <a:pt x="202803" y="160876"/>
                </a:cubicBezTo>
                <a:cubicBezTo>
                  <a:pt x="203088" y="164869"/>
                  <a:pt x="203374" y="170479"/>
                  <a:pt x="203469" y="174567"/>
                </a:cubicBezTo>
                <a:cubicBezTo>
                  <a:pt x="205753" y="238746"/>
                  <a:pt x="186910" y="302545"/>
                  <a:pt x="146559" y="352843"/>
                </a:cubicBezTo>
                <a:cubicBezTo>
                  <a:pt x="141039" y="359784"/>
                  <a:pt x="135138" y="366534"/>
                  <a:pt x="129048" y="372905"/>
                </a:cubicBezTo>
                <a:lnTo>
                  <a:pt x="129048" y="374331"/>
                </a:lnTo>
                <a:cubicBezTo>
                  <a:pt x="135424" y="367580"/>
                  <a:pt x="141515" y="360639"/>
                  <a:pt x="147320" y="353413"/>
                </a:cubicBezTo>
                <a:cubicBezTo>
                  <a:pt x="186529" y="304447"/>
                  <a:pt x="206800" y="240933"/>
                  <a:pt x="204421" y="174472"/>
                </a:cubicBezTo>
                <a:close/>
              </a:path>
            </a:pathLst>
          </a:custGeom>
          <a:solidFill>
            <a:srgbClr val="6379A8"/>
          </a:solidFill>
          <a:ln w="95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7" name="Freeform 177">
            <a:extLst>
              <a:ext uri="{FF2B5EF4-FFF2-40B4-BE49-F238E27FC236}">
                <a16:creationId xmlns:a16="http://schemas.microsoft.com/office/drawing/2014/main" id="{09CC4A9D-98A3-98EB-9CF6-EA2FCFF4DA7D}"/>
              </a:ext>
            </a:extLst>
          </p:cNvPr>
          <p:cNvSpPr/>
          <p:nvPr/>
        </p:nvSpPr>
        <p:spPr>
          <a:xfrm flipH="1">
            <a:off x="5051543" y="1839982"/>
            <a:ext cx="793229" cy="675303"/>
          </a:xfrm>
          <a:custGeom>
            <a:avLst/>
            <a:gdLst>
              <a:gd name="connsiteX0" fmla="*/ 395613 w 947971"/>
              <a:gd name="connsiteY0" fmla="*/ 448018 h 807040"/>
              <a:gd name="connsiteX1" fmla="*/ 430825 w 947971"/>
              <a:gd name="connsiteY1" fmla="*/ 449064 h 807040"/>
              <a:gd name="connsiteX2" fmla="*/ 451572 w 947971"/>
              <a:gd name="connsiteY2" fmla="*/ 451631 h 807040"/>
              <a:gd name="connsiteX3" fmla="*/ 464705 w 947971"/>
              <a:gd name="connsiteY3" fmla="*/ 454008 h 807040"/>
              <a:gd name="connsiteX4" fmla="*/ 441960 w 947971"/>
              <a:gd name="connsiteY4" fmla="*/ 475306 h 807040"/>
              <a:gd name="connsiteX5" fmla="*/ 427399 w 947971"/>
              <a:gd name="connsiteY5" fmla="*/ 520564 h 807040"/>
              <a:gd name="connsiteX6" fmla="*/ 426923 w 947971"/>
              <a:gd name="connsiteY6" fmla="*/ 524462 h 807040"/>
              <a:gd name="connsiteX7" fmla="*/ 409888 w 947971"/>
              <a:gd name="connsiteY7" fmla="*/ 554983 h 807040"/>
              <a:gd name="connsiteX8" fmla="*/ 387524 w 947971"/>
              <a:gd name="connsiteY8" fmla="*/ 560498 h 807040"/>
              <a:gd name="connsiteX9" fmla="*/ 383717 w 947971"/>
              <a:gd name="connsiteY9" fmla="*/ 559642 h 807040"/>
              <a:gd name="connsiteX10" fmla="*/ 379339 w 947971"/>
              <a:gd name="connsiteY10" fmla="*/ 558311 h 807040"/>
              <a:gd name="connsiteX11" fmla="*/ 373820 w 947971"/>
              <a:gd name="connsiteY11" fmla="*/ 557170 h 807040"/>
              <a:gd name="connsiteX12" fmla="*/ 337561 w 947971"/>
              <a:gd name="connsiteY12" fmla="*/ 564396 h 807040"/>
              <a:gd name="connsiteX13" fmla="*/ 334039 w 947971"/>
              <a:gd name="connsiteY13" fmla="*/ 566773 h 807040"/>
              <a:gd name="connsiteX14" fmla="*/ 330709 w 947971"/>
              <a:gd name="connsiteY14" fmla="*/ 569435 h 807040"/>
              <a:gd name="connsiteX15" fmla="*/ 327568 w 947971"/>
              <a:gd name="connsiteY15" fmla="*/ 572288 h 807040"/>
              <a:gd name="connsiteX16" fmla="*/ 324713 w 947971"/>
              <a:gd name="connsiteY16" fmla="*/ 575425 h 807040"/>
              <a:gd name="connsiteX17" fmla="*/ 316243 w 947971"/>
              <a:gd name="connsiteY17" fmla="*/ 630002 h 807040"/>
              <a:gd name="connsiteX18" fmla="*/ 318051 w 947971"/>
              <a:gd name="connsiteY18" fmla="*/ 633805 h 807040"/>
              <a:gd name="connsiteX19" fmla="*/ 320145 w 947971"/>
              <a:gd name="connsiteY19" fmla="*/ 637418 h 807040"/>
              <a:gd name="connsiteX20" fmla="*/ 324428 w 947971"/>
              <a:gd name="connsiteY20" fmla="*/ 643598 h 807040"/>
              <a:gd name="connsiteX21" fmla="*/ 332136 w 947971"/>
              <a:gd name="connsiteY21" fmla="*/ 659001 h 807040"/>
              <a:gd name="connsiteX22" fmla="*/ 332897 w 947971"/>
              <a:gd name="connsiteY22" fmla="*/ 661473 h 807040"/>
              <a:gd name="connsiteX23" fmla="*/ 333088 w 947971"/>
              <a:gd name="connsiteY23" fmla="*/ 662139 h 807040"/>
              <a:gd name="connsiteX24" fmla="*/ 334610 w 947971"/>
              <a:gd name="connsiteY24" fmla="*/ 669175 h 807040"/>
              <a:gd name="connsiteX25" fmla="*/ 331851 w 947971"/>
              <a:gd name="connsiteY25" fmla="*/ 700836 h 807040"/>
              <a:gd name="connsiteX26" fmla="*/ 343556 w 947971"/>
              <a:gd name="connsiteY26" fmla="*/ 704640 h 807040"/>
              <a:gd name="connsiteX27" fmla="*/ 347458 w 947971"/>
              <a:gd name="connsiteY27" fmla="*/ 667273 h 807040"/>
              <a:gd name="connsiteX28" fmla="*/ 333944 w 947971"/>
              <a:gd name="connsiteY28" fmla="*/ 633615 h 807040"/>
              <a:gd name="connsiteX29" fmla="*/ 331755 w 947971"/>
              <a:gd name="connsiteY29" fmla="*/ 630382 h 807040"/>
              <a:gd name="connsiteX30" fmla="*/ 330613 w 947971"/>
              <a:gd name="connsiteY30" fmla="*/ 628195 h 807040"/>
              <a:gd name="connsiteX31" fmla="*/ 329091 w 947971"/>
              <a:gd name="connsiteY31" fmla="*/ 624772 h 807040"/>
              <a:gd name="connsiteX32" fmla="*/ 328234 w 947971"/>
              <a:gd name="connsiteY32" fmla="*/ 622395 h 807040"/>
              <a:gd name="connsiteX33" fmla="*/ 338037 w 947971"/>
              <a:gd name="connsiteY33" fmla="*/ 582652 h 807040"/>
              <a:gd name="connsiteX34" fmla="*/ 340321 w 947971"/>
              <a:gd name="connsiteY34" fmla="*/ 580560 h 807040"/>
              <a:gd name="connsiteX35" fmla="*/ 342795 w 947971"/>
              <a:gd name="connsiteY35" fmla="*/ 578658 h 807040"/>
              <a:gd name="connsiteX36" fmla="*/ 345364 w 947971"/>
              <a:gd name="connsiteY36" fmla="*/ 577042 h 807040"/>
              <a:gd name="connsiteX37" fmla="*/ 345935 w 947971"/>
              <a:gd name="connsiteY37" fmla="*/ 576757 h 807040"/>
              <a:gd name="connsiteX38" fmla="*/ 348124 w 947971"/>
              <a:gd name="connsiteY38" fmla="*/ 575616 h 807040"/>
              <a:gd name="connsiteX39" fmla="*/ 350408 w 947971"/>
              <a:gd name="connsiteY39" fmla="*/ 574665 h 807040"/>
              <a:gd name="connsiteX40" fmla="*/ 371155 w 947971"/>
              <a:gd name="connsiteY40" fmla="*/ 572288 h 807040"/>
              <a:gd name="connsiteX41" fmla="*/ 371916 w 947971"/>
              <a:gd name="connsiteY41" fmla="*/ 572383 h 807040"/>
              <a:gd name="connsiteX42" fmla="*/ 375438 w 947971"/>
              <a:gd name="connsiteY42" fmla="*/ 573239 h 807040"/>
              <a:gd name="connsiteX43" fmla="*/ 377722 w 947971"/>
              <a:gd name="connsiteY43" fmla="*/ 573999 h 807040"/>
              <a:gd name="connsiteX44" fmla="*/ 385906 w 947971"/>
              <a:gd name="connsiteY44" fmla="*/ 576091 h 807040"/>
              <a:gd name="connsiteX45" fmla="*/ 407129 w 947971"/>
              <a:gd name="connsiteY45" fmla="*/ 574380 h 807040"/>
              <a:gd name="connsiteX46" fmla="*/ 427399 w 947971"/>
              <a:gd name="connsiteY46" fmla="*/ 561068 h 807040"/>
              <a:gd name="connsiteX47" fmla="*/ 442911 w 947971"/>
              <a:gd name="connsiteY47" fmla="*/ 531879 h 807040"/>
              <a:gd name="connsiteX48" fmla="*/ 444054 w 947971"/>
              <a:gd name="connsiteY48" fmla="*/ 526174 h 807040"/>
              <a:gd name="connsiteX49" fmla="*/ 445291 w 947971"/>
              <a:gd name="connsiteY49" fmla="*/ 516856 h 807040"/>
              <a:gd name="connsiteX50" fmla="*/ 473080 w 947971"/>
              <a:gd name="connsiteY50" fmla="*/ 470267 h 807040"/>
              <a:gd name="connsiteX51" fmla="*/ 500869 w 947971"/>
              <a:gd name="connsiteY51" fmla="*/ 463801 h 807040"/>
              <a:gd name="connsiteX52" fmla="*/ 507721 w 947971"/>
              <a:gd name="connsiteY52" fmla="*/ 466273 h 807040"/>
              <a:gd name="connsiteX53" fmla="*/ 533321 w 947971"/>
              <a:gd name="connsiteY53" fmla="*/ 477493 h 807040"/>
              <a:gd name="connsiteX54" fmla="*/ 551308 w 947971"/>
              <a:gd name="connsiteY54" fmla="*/ 484719 h 807040"/>
              <a:gd name="connsiteX55" fmla="*/ 559207 w 947971"/>
              <a:gd name="connsiteY55" fmla="*/ 486430 h 807040"/>
              <a:gd name="connsiteX56" fmla="*/ 633628 w 947971"/>
              <a:gd name="connsiteY56" fmla="*/ 454674 h 807040"/>
              <a:gd name="connsiteX57" fmla="*/ 647523 w 947971"/>
              <a:gd name="connsiteY57" fmla="*/ 414645 h 807040"/>
              <a:gd name="connsiteX58" fmla="*/ 648760 w 947971"/>
              <a:gd name="connsiteY58" fmla="*/ 407038 h 807040"/>
              <a:gd name="connsiteX59" fmla="*/ 674265 w 947971"/>
              <a:gd name="connsiteY59" fmla="*/ 363872 h 807040"/>
              <a:gd name="connsiteX60" fmla="*/ 700722 w 947971"/>
              <a:gd name="connsiteY60" fmla="*/ 348754 h 807040"/>
              <a:gd name="connsiteX61" fmla="*/ 737171 w 947971"/>
              <a:gd name="connsiteY61" fmla="*/ 335918 h 807040"/>
              <a:gd name="connsiteX62" fmla="*/ 726417 w 947971"/>
              <a:gd name="connsiteY62" fmla="*/ 356551 h 807040"/>
              <a:gd name="connsiteX63" fmla="*/ 710143 w 947971"/>
              <a:gd name="connsiteY63" fmla="*/ 380226 h 807040"/>
              <a:gd name="connsiteX64" fmla="*/ 681022 w 947971"/>
              <a:gd name="connsiteY64" fmla="*/ 444405 h 807040"/>
              <a:gd name="connsiteX65" fmla="*/ 632391 w 947971"/>
              <a:gd name="connsiteY65" fmla="*/ 561068 h 807040"/>
              <a:gd name="connsiteX66" fmla="*/ 589470 w 947971"/>
              <a:gd name="connsiteY66" fmla="*/ 608418 h 807040"/>
              <a:gd name="connsiteX67" fmla="*/ 530752 w 947971"/>
              <a:gd name="connsiteY67" fmla="*/ 703784 h 807040"/>
              <a:gd name="connsiteX68" fmla="*/ 530752 w 947971"/>
              <a:gd name="connsiteY68" fmla="*/ 703784 h 807040"/>
              <a:gd name="connsiteX69" fmla="*/ 514287 w 947971"/>
              <a:gd name="connsiteY69" fmla="*/ 716810 h 807040"/>
              <a:gd name="connsiteX70" fmla="*/ 458900 w 947971"/>
              <a:gd name="connsiteY70" fmla="*/ 726603 h 807040"/>
              <a:gd name="connsiteX71" fmla="*/ 449573 w 947971"/>
              <a:gd name="connsiteY71" fmla="*/ 724606 h 807040"/>
              <a:gd name="connsiteX72" fmla="*/ 433585 w 947971"/>
              <a:gd name="connsiteY72" fmla="*/ 720233 h 807040"/>
              <a:gd name="connsiteX73" fmla="*/ 432538 w 947971"/>
              <a:gd name="connsiteY73" fmla="*/ 724701 h 807040"/>
              <a:gd name="connsiteX74" fmla="*/ 419976 w 947971"/>
              <a:gd name="connsiteY74" fmla="*/ 721754 h 807040"/>
              <a:gd name="connsiteX75" fmla="*/ 415694 w 947971"/>
              <a:gd name="connsiteY75" fmla="*/ 740009 h 807040"/>
              <a:gd name="connsiteX76" fmla="*/ 426257 w 947971"/>
              <a:gd name="connsiteY76" fmla="*/ 742481 h 807040"/>
              <a:gd name="connsiteX77" fmla="*/ 428541 w 947971"/>
              <a:gd name="connsiteY77" fmla="*/ 745809 h 807040"/>
              <a:gd name="connsiteX78" fmla="*/ 442436 w 947971"/>
              <a:gd name="connsiteY78" fmla="*/ 749422 h 807040"/>
              <a:gd name="connsiteX79" fmla="*/ 452048 w 947971"/>
              <a:gd name="connsiteY79" fmla="*/ 751419 h 807040"/>
              <a:gd name="connsiteX80" fmla="*/ 514192 w 947971"/>
              <a:gd name="connsiteY80" fmla="*/ 741055 h 807040"/>
              <a:gd name="connsiteX81" fmla="*/ 519141 w 947971"/>
              <a:gd name="connsiteY81" fmla="*/ 738108 h 807040"/>
              <a:gd name="connsiteX82" fmla="*/ 519332 w 947971"/>
              <a:gd name="connsiteY82" fmla="*/ 738108 h 807040"/>
              <a:gd name="connsiteX83" fmla="*/ 519712 w 947971"/>
              <a:gd name="connsiteY83" fmla="*/ 737727 h 807040"/>
              <a:gd name="connsiteX84" fmla="*/ 518856 w 947971"/>
              <a:gd name="connsiteY84" fmla="*/ 740960 h 807040"/>
              <a:gd name="connsiteX85" fmla="*/ 494683 w 947971"/>
              <a:gd name="connsiteY85" fmla="*/ 807041 h 807040"/>
              <a:gd name="connsiteX86" fmla="*/ 495920 w 947971"/>
              <a:gd name="connsiteY86" fmla="*/ 806661 h 807040"/>
              <a:gd name="connsiteX87" fmla="*/ 519712 w 947971"/>
              <a:gd name="connsiteY87" fmla="*/ 741150 h 807040"/>
              <a:gd name="connsiteX88" fmla="*/ 520474 w 947971"/>
              <a:gd name="connsiteY88" fmla="*/ 738298 h 807040"/>
              <a:gd name="connsiteX89" fmla="*/ 520474 w 947971"/>
              <a:gd name="connsiteY89" fmla="*/ 737918 h 807040"/>
              <a:gd name="connsiteX90" fmla="*/ 520188 w 947971"/>
              <a:gd name="connsiteY90" fmla="*/ 736967 h 807040"/>
              <a:gd name="connsiteX91" fmla="*/ 519807 w 947971"/>
              <a:gd name="connsiteY91" fmla="*/ 736777 h 807040"/>
              <a:gd name="connsiteX92" fmla="*/ 519141 w 947971"/>
              <a:gd name="connsiteY92" fmla="*/ 736872 h 807040"/>
              <a:gd name="connsiteX93" fmla="*/ 518760 w 947971"/>
              <a:gd name="connsiteY93" fmla="*/ 737062 h 807040"/>
              <a:gd name="connsiteX94" fmla="*/ 518665 w 947971"/>
              <a:gd name="connsiteY94" fmla="*/ 737062 h 807040"/>
              <a:gd name="connsiteX95" fmla="*/ 518475 w 947971"/>
              <a:gd name="connsiteY95" fmla="*/ 737252 h 807040"/>
              <a:gd name="connsiteX96" fmla="*/ 518475 w 947971"/>
              <a:gd name="connsiteY96" fmla="*/ 737252 h 807040"/>
              <a:gd name="connsiteX97" fmla="*/ 513622 w 947971"/>
              <a:gd name="connsiteY97" fmla="*/ 740104 h 807040"/>
              <a:gd name="connsiteX98" fmla="*/ 483644 w 947971"/>
              <a:gd name="connsiteY98" fmla="*/ 750278 h 807040"/>
              <a:gd name="connsiteX99" fmla="*/ 452048 w 947971"/>
              <a:gd name="connsiteY99" fmla="*/ 750278 h 807040"/>
              <a:gd name="connsiteX100" fmla="*/ 442436 w 947971"/>
              <a:gd name="connsiteY100" fmla="*/ 748281 h 807040"/>
              <a:gd name="connsiteX101" fmla="*/ 428922 w 947971"/>
              <a:gd name="connsiteY101" fmla="*/ 744763 h 807040"/>
              <a:gd name="connsiteX102" fmla="*/ 426828 w 947971"/>
              <a:gd name="connsiteY102" fmla="*/ 741721 h 807040"/>
              <a:gd name="connsiteX103" fmla="*/ 426257 w 947971"/>
              <a:gd name="connsiteY103" fmla="*/ 741340 h 807040"/>
              <a:gd name="connsiteX104" fmla="*/ 416550 w 947971"/>
              <a:gd name="connsiteY104" fmla="*/ 739059 h 807040"/>
              <a:gd name="connsiteX105" fmla="*/ 420452 w 947971"/>
              <a:gd name="connsiteY105" fmla="*/ 722610 h 807040"/>
              <a:gd name="connsiteX106" fmla="*/ 432158 w 947971"/>
              <a:gd name="connsiteY106" fmla="*/ 725367 h 807040"/>
              <a:gd name="connsiteX107" fmla="*/ 432158 w 947971"/>
              <a:gd name="connsiteY107" fmla="*/ 725367 h 807040"/>
              <a:gd name="connsiteX108" fmla="*/ 432824 w 947971"/>
              <a:gd name="connsiteY108" fmla="*/ 725272 h 807040"/>
              <a:gd name="connsiteX109" fmla="*/ 433204 w 947971"/>
              <a:gd name="connsiteY109" fmla="*/ 724701 h 807040"/>
              <a:gd name="connsiteX110" fmla="*/ 434061 w 947971"/>
              <a:gd name="connsiteY110" fmla="*/ 721183 h 807040"/>
              <a:gd name="connsiteX111" fmla="*/ 449098 w 947971"/>
              <a:gd name="connsiteY111" fmla="*/ 725272 h 807040"/>
              <a:gd name="connsiteX112" fmla="*/ 458519 w 947971"/>
              <a:gd name="connsiteY112" fmla="*/ 727269 h 807040"/>
              <a:gd name="connsiteX113" fmla="*/ 514478 w 947971"/>
              <a:gd name="connsiteY113" fmla="*/ 717380 h 807040"/>
              <a:gd name="connsiteX114" fmla="*/ 531228 w 947971"/>
              <a:gd name="connsiteY114" fmla="*/ 704069 h 807040"/>
              <a:gd name="connsiteX115" fmla="*/ 531228 w 947971"/>
              <a:gd name="connsiteY115" fmla="*/ 704069 h 807040"/>
              <a:gd name="connsiteX116" fmla="*/ 531228 w 947971"/>
              <a:gd name="connsiteY116" fmla="*/ 704069 h 807040"/>
              <a:gd name="connsiteX117" fmla="*/ 531228 w 947971"/>
              <a:gd name="connsiteY117" fmla="*/ 703974 h 807040"/>
              <a:gd name="connsiteX118" fmla="*/ 531323 w 947971"/>
              <a:gd name="connsiteY118" fmla="*/ 703784 h 807040"/>
              <a:gd name="connsiteX119" fmla="*/ 556257 w 947971"/>
              <a:gd name="connsiteY119" fmla="*/ 653486 h 807040"/>
              <a:gd name="connsiteX120" fmla="*/ 589851 w 947971"/>
              <a:gd name="connsiteY120" fmla="*/ 608704 h 807040"/>
              <a:gd name="connsiteX121" fmla="*/ 632772 w 947971"/>
              <a:gd name="connsiteY121" fmla="*/ 561354 h 807040"/>
              <a:gd name="connsiteX122" fmla="*/ 681688 w 947971"/>
              <a:gd name="connsiteY122" fmla="*/ 444120 h 807040"/>
              <a:gd name="connsiteX123" fmla="*/ 710524 w 947971"/>
              <a:gd name="connsiteY123" fmla="*/ 380606 h 807040"/>
              <a:gd name="connsiteX124" fmla="*/ 726988 w 947971"/>
              <a:gd name="connsiteY124" fmla="*/ 356646 h 807040"/>
              <a:gd name="connsiteX125" fmla="*/ 737647 w 947971"/>
              <a:gd name="connsiteY125" fmla="*/ 336109 h 807040"/>
              <a:gd name="connsiteX126" fmla="*/ 737647 w 947971"/>
              <a:gd name="connsiteY126" fmla="*/ 335063 h 807040"/>
              <a:gd name="connsiteX127" fmla="*/ 737076 w 947971"/>
              <a:gd name="connsiteY127" fmla="*/ 334682 h 807040"/>
              <a:gd name="connsiteX128" fmla="*/ 736600 w 947971"/>
              <a:gd name="connsiteY128" fmla="*/ 334682 h 807040"/>
              <a:gd name="connsiteX129" fmla="*/ 731556 w 947971"/>
              <a:gd name="connsiteY129" fmla="*/ 336489 h 807040"/>
              <a:gd name="connsiteX130" fmla="*/ 700246 w 947971"/>
              <a:gd name="connsiteY130" fmla="*/ 347518 h 807040"/>
              <a:gd name="connsiteX131" fmla="*/ 673504 w 947971"/>
              <a:gd name="connsiteY131" fmla="*/ 362731 h 807040"/>
              <a:gd name="connsiteX132" fmla="*/ 647713 w 947971"/>
              <a:gd name="connsiteY132" fmla="*/ 406373 h 807040"/>
              <a:gd name="connsiteX133" fmla="*/ 646476 w 947971"/>
              <a:gd name="connsiteY133" fmla="*/ 414074 h 807040"/>
              <a:gd name="connsiteX134" fmla="*/ 646476 w 947971"/>
              <a:gd name="connsiteY134" fmla="*/ 414074 h 807040"/>
              <a:gd name="connsiteX135" fmla="*/ 632772 w 947971"/>
              <a:gd name="connsiteY135" fmla="*/ 453628 h 807040"/>
              <a:gd name="connsiteX136" fmla="*/ 600415 w 947971"/>
              <a:gd name="connsiteY136" fmla="*/ 479775 h 807040"/>
              <a:gd name="connsiteX137" fmla="*/ 559207 w 947971"/>
              <a:gd name="connsiteY137" fmla="*/ 485004 h 807040"/>
              <a:gd name="connsiteX138" fmla="*/ 551403 w 947971"/>
              <a:gd name="connsiteY138" fmla="*/ 483293 h 807040"/>
              <a:gd name="connsiteX139" fmla="*/ 533607 w 947971"/>
              <a:gd name="connsiteY139" fmla="*/ 476067 h 807040"/>
              <a:gd name="connsiteX140" fmla="*/ 507911 w 947971"/>
              <a:gd name="connsiteY140" fmla="*/ 464752 h 807040"/>
              <a:gd name="connsiteX141" fmla="*/ 501059 w 947971"/>
              <a:gd name="connsiteY141" fmla="*/ 462280 h 807040"/>
              <a:gd name="connsiteX142" fmla="*/ 500869 w 947971"/>
              <a:gd name="connsiteY142" fmla="*/ 462280 h 807040"/>
              <a:gd name="connsiteX143" fmla="*/ 500774 w 947971"/>
              <a:gd name="connsiteY143" fmla="*/ 462280 h 807040"/>
              <a:gd name="connsiteX144" fmla="*/ 472509 w 947971"/>
              <a:gd name="connsiteY144" fmla="*/ 468841 h 807040"/>
              <a:gd name="connsiteX145" fmla="*/ 444244 w 947971"/>
              <a:gd name="connsiteY145" fmla="*/ 516191 h 807040"/>
              <a:gd name="connsiteX146" fmla="*/ 444244 w 947971"/>
              <a:gd name="connsiteY146" fmla="*/ 516191 h 807040"/>
              <a:gd name="connsiteX147" fmla="*/ 443673 w 947971"/>
              <a:gd name="connsiteY147" fmla="*/ 520564 h 807040"/>
              <a:gd name="connsiteX148" fmla="*/ 443007 w 947971"/>
              <a:gd name="connsiteY148" fmla="*/ 525413 h 807040"/>
              <a:gd name="connsiteX149" fmla="*/ 441960 w 947971"/>
              <a:gd name="connsiteY149" fmla="*/ 531023 h 807040"/>
              <a:gd name="connsiteX150" fmla="*/ 426638 w 947971"/>
              <a:gd name="connsiteY150" fmla="*/ 559737 h 807040"/>
              <a:gd name="connsiteX151" fmla="*/ 406748 w 947971"/>
              <a:gd name="connsiteY151" fmla="*/ 572763 h 807040"/>
              <a:gd name="connsiteX152" fmla="*/ 385906 w 947971"/>
              <a:gd name="connsiteY152" fmla="*/ 574380 h 807040"/>
              <a:gd name="connsiteX153" fmla="*/ 377912 w 947971"/>
              <a:gd name="connsiteY153" fmla="*/ 572383 h 807040"/>
              <a:gd name="connsiteX154" fmla="*/ 377912 w 947971"/>
              <a:gd name="connsiteY154" fmla="*/ 572383 h 807040"/>
              <a:gd name="connsiteX155" fmla="*/ 375628 w 947971"/>
              <a:gd name="connsiteY155" fmla="*/ 571622 h 807040"/>
              <a:gd name="connsiteX156" fmla="*/ 373058 w 947971"/>
              <a:gd name="connsiteY156" fmla="*/ 570957 h 807040"/>
              <a:gd name="connsiteX157" fmla="*/ 372012 w 947971"/>
              <a:gd name="connsiteY157" fmla="*/ 570671 h 807040"/>
              <a:gd name="connsiteX158" fmla="*/ 372012 w 947971"/>
              <a:gd name="connsiteY158" fmla="*/ 570671 h 807040"/>
              <a:gd name="connsiteX159" fmla="*/ 371250 w 947971"/>
              <a:gd name="connsiteY159" fmla="*/ 570576 h 807040"/>
              <a:gd name="connsiteX160" fmla="*/ 349932 w 947971"/>
              <a:gd name="connsiteY160" fmla="*/ 573048 h 807040"/>
              <a:gd name="connsiteX161" fmla="*/ 347649 w 947971"/>
              <a:gd name="connsiteY161" fmla="*/ 573999 h 807040"/>
              <a:gd name="connsiteX162" fmla="*/ 347649 w 947971"/>
              <a:gd name="connsiteY162" fmla="*/ 573999 h 807040"/>
              <a:gd name="connsiteX163" fmla="*/ 345460 w 947971"/>
              <a:gd name="connsiteY163" fmla="*/ 575140 h 807040"/>
              <a:gd name="connsiteX164" fmla="*/ 344889 w 947971"/>
              <a:gd name="connsiteY164" fmla="*/ 575425 h 807040"/>
              <a:gd name="connsiteX165" fmla="*/ 344889 w 947971"/>
              <a:gd name="connsiteY165" fmla="*/ 575425 h 807040"/>
              <a:gd name="connsiteX166" fmla="*/ 344223 w 947971"/>
              <a:gd name="connsiteY166" fmla="*/ 575806 h 807040"/>
              <a:gd name="connsiteX167" fmla="*/ 342319 w 947971"/>
              <a:gd name="connsiteY167" fmla="*/ 577042 h 807040"/>
              <a:gd name="connsiteX168" fmla="*/ 342319 w 947971"/>
              <a:gd name="connsiteY168" fmla="*/ 577042 h 807040"/>
              <a:gd name="connsiteX169" fmla="*/ 340511 w 947971"/>
              <a:gd name="connsiteY169" fmla="*/ 578468 h 807040"/>
              <a:gd name="connsiteX170" fmla="*/ 339940 w 947971"/>
              <a:gd name="connsiteY170" fmla="*/ 578943 h 807040"/>
              <a:gd name="connsiteX171" fmla="*/ 339940 w 947971"/>
              <a:gd name="connsiteY171" fmla="*/ 578943 h 807040"/>
              <a:gd name="connsiteX172" fmla="*/ 338988 w 947971"/>
              <a:gd name="connsiteY172" fmla="*/ 579799 h 807040"/>
              <a:gd name="connsiteX173" fmla="*/ 337656 w 947971"/>
              <a:gd name="connsiteY173" fmla="*/ 580940 h 807040"/>
              <a:gd name="connsiteX174" fmla="*/ 337656 w 947971"/>
              <a:gd name="connsiteY174" fmla="*/ 580940 h 807040"/>
              <a:gd name="connsiteX175" fmla="*/ 327663 w 947971"/>
              <a:gd name="connsiteY175" fmla="*/ 621634 h 807040"/>
              <a:gd name="connsiteX176" fmla="*/ 327663 w 947971"/>
              <a:gd name="connsiteY176" fmla="*/ 621634 h 807040"/>
              <a:gd name="connsiteX177" fmla="*/ 328139 w 947971"/>
              <a:gd name="connsiteY177" fmla="*/ 622966 h 807040"/>
              <a:gd name="connsiteX178" fmla="*/ 328520 w 947971"/>
              <a:gd name="connsiteY178" fmla="*/ 624011 h 807040"/>
              <a:gd name="connsiteX179" fmla="*/ 328520 w 947971"/>
              <a:gd name="connsiteY179" fmla="*/ 624011 h 807040"/>
              <a:gd name="connsiteX180" fmla="*/ 329091 w 947971"/>
              <a:gd name="connsiteY180" fmla="*/ 625248 h 807040"/>
              <a:gd name="connsiteX181" fmla="*/ 330138 w 947971"/>
              <a:gd name="connsiteY181" fmla="*/ 627434 h 807040"/>
              <a:gd name="connsiteX182" fmla="*/ 331280 w 947971"/>
              <a:gd name="connsiteY182" fmla="*/ 629621 h 807040"/>
              <a:gd name="connsiteX183" fmla="*/ 331280 w 947971"/>
              <a:gd name="connsiteY183" fmla="*/ 629621 h 807040"/>
              <a:gd name="connsiteX184" fmla="*/ 332231 w 947971"/>
              <a:gd name="connsiteY184" fmla="*/ 631047 h 807040"/>
              <a:gd name="connsiteX185" fmla="*/ 333468 w 947971"/>
              <a:gd name="connsiteY185" fmla="*/ 632949 h 807040"/>
              <a:gd name="connsiteX186" fmla="*/ 346887 w 947971"/>
              <a:gd name="connsiteY186" fmla="*/ 666227 h 807040"/>
              <a:gd name="connsiteX187" fmla="*/ 343366 w 947971"/>
              <a:gd name="connsiteY187" fmla="*/ 702262 h 807040"/>
              <a:gd name="connsiteX188" fmla="*/ 333373 w 947971"/>
              <a:gd name="connsiteY188" fmla="*/ 699030 h 807040"/>
              <a:gd name="connsiteX189" fmla="*/ 335943 w 947971"/>
              <a:gd name="connsiteY189" fmla="*/ 667843 h 807040"/>
              <a:gd name="connsiteX190" fmla="*/ 334325 w 947971"/>
              <a:gd name="connsiteY190" fmla="*/ 660712 h 807040"/>
              <a:gd name="connsiteX191" fmla="*/ 334325 w 947971"/>
              <a:gd name="connsiteY191" fmla="*/ 660712 h 807040"/>
              <a:gd name="connsiteX192" fmla="*/ 334135 w 947971"/>
              <a:gd name="connsiteY192" fmla="*/ 660047 h 807040"/>
              <a:gd name="connsiteX193" fmla="*/ 333373 w 947971"/>
              <a:gd name="connsiteY193" fmla="*/ 657575 h 807040"/>
              <a:gd name="connsiteX194" fmla="*/ 333373 w 947971"/>
              <a:gd name="connsiteY194" fmla="*/ 657575 h 807040"/>
              <a:gd name="connsiteX195" fmla="*/ 325570 w 947971"/>
              <a:gd name="connsiteY195" fmla="*/ 641982 h 807040"/>
              <a:gd name="connsiteX196" fmla="*/ 321382 w 947971"/>
              <a:gd name="connsiteY196" fmla="*/ 635801 h 807040"/>
              <a:gd name="connsiteX197" fmla="*/ 320050 w 947971"/>
              <a:gd name="connsiteY197" fmla="*/ 633519 h 807040"/>
              <a:gd name="connsiteX198" fmla="*/ 319288 w 947971"/>
              <a:gd name="connsiteY198" fmla="*/ 632283 h 807040"/>
              <a:gd name="connsiteX199" fmla="*/ 317575 w 947971"/>
              <a:gd name="connsiteY199" fmla="*/ 628575 h 807040"/>
              <a:gd name="connsiteX200" fmla="*/ 325855 w 947971"/>
              <a:gd name="connsiteY200" fmla="*/ 575045 h 807040"/>
              <a:gd name="connsiteX201" fmla="*/ 326616 w 947971"/>
              <a:gd name="connsiteY201" fmla="*/ 574189 h 807040"/>
              <a:gd name="connsiteX202" fmla="*/ 328615 w 947971"/>
              <a:gd name="connsiteY202" fmla="*/ 572003 h 807040"/>
              <a:gd name="connsiteX203" fmla="*/ 330138 w 947971"/>
              <a:gd name="connsiteY203" fmla="*/ 570576 h 807040"/>
              <a:gd name="connsiteX204" fmla="*/ 331660 w 947971"/>
              <a:gd name="connsiteY204" fmla="*/ 569150 h 807040"/>
              <a:gd name="connsiteX205" fmla="*/ 333754 w 947971"/>
              <a:gd name="connsiteY205" fmla="*/ 567534 h 807040"/>
              <a:gd name="connsiteX206" fmla="*/ 334896 w 947971"/>
              <a:gd name="connsiteY206" fmla="*/ 566583 h 807040"/>
              <a:gd name="connsiteX207" fmla="*/ 337941 w 947971"/>
              <a:gd name="connsiteY207" fmla="*/ 564586 h 807040"/>
              <a:gd name="connsiteX208" fmla="*/ 338322 w 947971"/>
              <a:gd name="connsiteY208" fmla="*/ 564301 h 807040"/>
              <a:gd name="connsiteX209" fmla="*/ 373915 w 947971"/>
              <a:gd name="connsiteY209" fmla="*/ 557265 h 807040"/>
              <a:gd name="connsiteX210" fmla="*/ 379339 w 947971"/>
              <a:gd name="connsiteY210" fmla="*/ 558406 h 807040"/>
              <a:gd name="connsiteX211" fmla="*/ 383717 w 947971"/>
              <a:gd name="connsiteY211" fmla="*/ 559737 h 807040"/>
              <a:gd name="connsiteX212" fmla="*/ 383717 w 947971"/>
              <a:gd name="connsiteY212" fmla="*/ 559737 h 807040"/>
              <a:gd name="connsiteX213" fmla="*/ 387714 w 947971"/>
              <a:gd name="connsiteY213" fmla="*/ 560688 h 807040"/>
              <a:gd name="connsiteX214" fmla="*/ 410840 w 947971"/>
              <a:gd name="connsiteY214" fmla="*/ 554983 h 807040"/>
              <a:gd name="connsiteX215" fmla="*/ 410840 w 947971"/>
              <a:gd name="connsiteY215" fmla="*/ 554983 h 807040"/>
              <a:gd name="connsiteX216" fmla="*/ 428256 w 947971"/>
              <a:gd name="connsiteY216" fmla="*/ 523892 h 807040"/>
              <a:gd name="connsiteX217" fmla="*/ 428541 w 947971"/>
              <a:gd name="connsiteY217" fmla="*/ 521325 h 807040"/>
              <a:gd name="connsiteX218" fmla="*/ 428732 w 947971"/>
              <a:gd name="connsiteY218" fmla="*/ 519899 h 807040"/>
              <a:gd name="connsiteX219" fmla="*/ 428732 w 947971"/>
              <a:gd name="connsiteY219" fmla="*/ 519899 h 807040"/>
              <a:gd name="connsiteX220" fmla="*/ 443102 w 947971"/>
              <a:gd name="connsiteY220" fmla="*/ 475021 h 807040"/>
              <a:gd name="connsiteX221" fmla="*/ 465562 w 947971"/>
              <a:gd name="connsiteY221" fmla="*/ 454008 h 807040"/>
              <a:gd name="connsiteX222" fmla="*/ 466038 w 947971"/>
              <a:gd name="connsiteY222" fmla="*/ 453057 h 807040"/>
              <a:gd name="connsiteX223" fmla="*/ 465276 w 947971"/>
              <a:gd name="connsiteY223" fmla="*/ 452297 h 807040"/>
              <a:gd name="connsiteX224" fmla="*/ 452048 w 947971"/>
              <a:gd name="connsiteY224" fmla="*/ 449920 h 807040"/>
              <a:gd name="connsiteX225" fmla="*/ 431301 w 947971"/>
              <a:gd name="connsiteY225" fmla="*/ 447352 h 807040"/>
              <a:gd name="connsiteX226" fmla="*/ 395899 w 947971"/>
              <a:gd name="connsiteY226" fmla="*/ 446307 h 807040"/>
              <a:gd name="connsiteX227" fmla="*/ 366206 w 947971"/>
              <a:gd name="connsiteY227" fmla="*/ 448398 h 807040"/>
              <a:gd name="connsiteX228" fmla="*/ 201566 w 947971"/>
              <a:gd name="connsiteY228" fmla="*/ 542813 h 807040"/>
              <a:gd name="connsiteX229" fmla="*/ 177393 w 947971"/>
              <a:gd name="connsiteY229" fmla="*/ 577802 h 807040"/>
              <a:gd name="connsiteX230" fmla="*/ 176727 w 947971"/>
              <a:gd name="connsiteY230" fmla="*/ 579039 h 807040"/>
              <a:gd name="connsiteX231" fmla="*/ 176536 w 947971"/>
              <a:gd name="connsiteY231" fmla="*/ 579324 h 807040"/>
              <a:gd name="connsiteX232" fmla="*/ 166544 w 947971"/>
              <a:gd name="connsiteY232" fmla="*/ 574285 h 807040"/>
              <a:gd name="connsiteX233" fmla="*/ 172064 w 947971"/>
              <a:gd name="connsiteY233" fmla="*/ 564586 h 807040"/>
              <a:gd name="connsiteX234" fmla="*/ 261617 w 947971"/>
              <a:gd name="connsiteY234" fmla="*/ 471313 h 807040"/>
              <a:gd name="connsiteX235" fmla="*/ 364398 w 947971"/>
              <a:gd name="connsiteY235" fmla="*/ 433851 h 807040"/>
              <a:gd name="connsiteX236" fmla="*/ 408746 w 947971"/>
              <a:gd name="connsiteY236" fmla="*/ 430999 h 807040"/>
              <a:gd name="connsiteX237" fmla="*/ 458900 w 947971"/>
              <a:gd name="connsiteY237" fmla="*/ 434897 h 807040"/>
              <a:gd name="connsiteX238" fmla="*/ 513907 w 947971"/>
              <a:gd name="connsiteY238" fmla="*/ 448874 h 807040"/>
              <a:gd name="connsiteX239" fmla="*/ 541506 w 947971"/>
              <a:gd name="connsiteY239" fmla="*/ 460569 h 807040"/>
              <a:gd name="connsiteX240" fmla="*/ 555971 w 947971"/>
              <a:gd name="connsiteY240" fmla="*/ 466273 h 807040"/>
              <a:gd name="connsiteX241" fmla="*/ 561110 w 947971"/>
              <a:gd name="connsiteY241" fmla="*/ 467319 h 807040"/>
              <a:gd name="connsiteX242" fmla="*/ 611359 w 947971"/>
              <a:gd name="connsiteY242" fmla="*/ 450585 h 807040"/>
              <a:gd name="connsiteX243" fmla="*/ 627633 w 947971"/>
              <a:gd name="connsiteY243" fmla="*/ 411887 h 807040"/>
              <a:gd name="connsiteX244" fmla="*/ 628489 w 947971"/>
              <a:gd name="connsiteY244" fmla="*/ 405517 h 807040"/>
              <a:gd name="connsiteX245" fmla="*/ 649426 w 947971"/>
              <a:gd name="connsiteY245" fmla="*/ 359118 h 807040"/>
              <a:gd name="connsiteX246" fmla="*/ 690539 w 947971"/>
              <a:gd name="connsiteY246" fmla="*/ 329073 h 807040"/>
              <a:gd name="connsiteX247" fmla="*/ 738598 w 947971"/>
              <a:gd name="connsiteY247" fmla="*/ 311388 h 807040"/>
              <a:gd name="connsiteX248" fmla="*/ 767530 w 947971"/>
              <a:gd name="connsiteY248" fmla="*/ 300739 h 807040"/>
              <a:gd name="connsiteX249" fmla="*/ 767815 w 947971"/>
              <a:gd name="connsiteY249" fmla="*/ 300549 h 807040"/>
              <a:gd name="connsiteX250" fmla="*/ 779140 w 947971"/>
              <a:gd name="connsiteY250" fmla="*/ 291611 h 807040"/>
              <a:gd name="connsiteX251" fmla="*/ 857273 w 947971"/>
              <a:gd name="connsiteY251" fmla="*/ 263943 h 807040"/>
              <a:gd name="connsiteX252" fmla="*/ 911519 w 947971"/>
              <a:gd name="connsiteY252" fmla="*/ 266605 h 807040"/>
              <a:gd name="connsiteX253" fmla="*/ 946826 w 947971"/>
              <a:gd name="connsiteY253" fmla="*/ 274592 h 807040"/>
              <a:gd name="connsiteX254" fmla="*/ 946921 w 947971"/>
              <a:gd name="connsiteY254" fmla="*/ 274592 h 807040"/>
              <a:gd name="connsiteX255" fmla="*/ 947873 w 947971"/>
              <a:gd name="connsiteY255" fmla="*/ 274116 h 807040"/>
              <a:gd name="connsiteX256" fmla="*/ 947682 w 947971"/>
              <a:gd name="connsiteY256" fmla="*/ 272975 h 807040"/>
              <a:gd name="connsiteX257" fmla="*/ 836336 w 947971"/>
              <a:gd name="connsiteY257" fmla="*/ 194439 h 807040"/>
              <a:gd name="connsiteX258" fmla="*/ 670839 w 947971"/>
              <a:gd name="connsiteY258" fmla="*/ 116188 h 807040"/>
              <a:gd name="connsiteX259" fmla="*/ 493541 w 947971"/>
              <a:gd name="connsiteY259" fmla="*/ 70550 h 807040"/>
              <a:gd name="connsiteX260" fmla="*/ 440628 w 947971"/>
              <a:gd name="connsiteY260" fmla="*/ 63704 h 807040"/>
              <a:gd name="connsiteX261" fmla="*/ 414647 w 947971"/>
              <a:gd name="connsiteY261" fmla="*/ 60566 h 807040"/>
              <a:gd name="connsiteX262" fmla="*/ 380957 w 947971"/>
              <a:gd name="connsiteY262" fmla="*/ 53530 h 807040"/>
              <a:gd name="connsiteX263" fmla="*/ 323761 w 947971"/>
              <a:gd name="connsiteY263" fmla="*/ 33278 h 807040"/>
              <a:gd name="connsiteX264" fmla="*/ 321001 w 947971"/>
              <a:gd name="connsiteY264" fmla="*/ 32042 h 807040"/>
              <a:gd name="connsiteX265" fmla="*/ 318242 w 947971"/>
              <a:gd name="connsiteY265" fmla="*/ 30711 h 807040"/>
              <a:gd name="connsiteX266" fmla="*/ 312817 w 947971"/>
              <a:gd name="connsiteY266" fmla="*/ 28144 h 807040"/>
              <a:gd name="connsiteX267" fmla="*/ 234589 w 947971"/>
              <a:gd name="connsiteY267" fmla="*/ 0 h 807040"/>
              <a:gd name="connsiteX268" fmla="*/ 234589 w 947971"/>
              <a:gd name="connsiteY268" fmla="*/ 0 h 807040"/>
              <a:gd name="connsiteX269" fmla="*/ 234208 w 947971"/>
              <a:gd name="connsiteY269" fmla="*/ 0 h 807040"/>
              <a:gd name="connsiteX270" fmla="*/ 110395 w 947971"/>
              <a:gd name="connsiteY270" fmla="*/ 79677 h 807040"/>
              <a:gd name="connsiteX271" fmla="*/ 72803 w 947971"/>
              <a:gd name="connsiteY271" fmla="*/ 150702 h 807040"/>
              <a:gd name="connsiteX272" fmla="*/ 70900 w 947971"/>
              <a:gd name="connsiteY272" fmla="*/ 157263 h 807040"/>
              <a:gd name="connsiteX273" fmla="*/ 70234 w 947971"/>
              <a:gd name="connsiteY273" fmla="*/ 159735 h 807040"/>
              <a:gd name="connsiteX274" fmla="*/ 69187 w 947971"/>
              <a:gd name="connsiteY274" fmla="*/ 163728 h 807040"/>
              <a:gd name="connsiteX275" fmla="*/ 68521 w 947971"/>
              <a:gd name="connsiteY275" fmla="*/ 166866 h 807040"/>
              <a:gd name="connsiteX276" fmla="*/ 67093 w 947971"/>
              <a:gd name="connsiteY276" fmla="*/ 173712 h 807040"/>
              <a:gd name="connsiteX277" fmla="*/ 66522 w 947971"/>
              <a:gd name="connsiteY277" fmla="*/ 177039 h 807040"/>
              <a:gd name="connsiteX278" fmla="*/ 65951 w 947971"/>
              <a:gd name="connsiteY278" fmla="*/ 180367 h 807040"/>
              <a:gd name="connsiteX279" fmla="*/ 65951 w 947971"/>
              <a:gd name="connsiteY279" fmla="*/ 180367 h 807040"/>
              <a:gd name="connsiteX280" fmla="*/ 65190 w 947971"/>
              <a:gd name="connsiteY280" fmla="*/ 185597 h 807040"/>
              <a:gd name="connsiteX281" fmla="*/ 64619 w 947971"/>
              <a:gd name="connsiteY281" fmla="*/ 189590 h 807040"/>
              <a:gd name="connsiteX282" fmla="*/ 64619 w 947971"/>
              <a:gd name="connsiteY282" fmla="*/ 189590 h 807040"/>
              <a:gd name="connsiteX283" fmla="*/ 64619 w 947971"/>
              <a:gd name="connsiteY283" fmla="*/ 190446 h 807040"/>
              <a:gd name="connsiteX284" fmla="*/ 63763 w 947971"/>
              <a:gd name="connsiteY284" fmla="*/ 197196 h 807040"/>
              <a:gd name="connsiteX285" fmla="*/ 68045 w 947971"/>
              <a:gd name="connsiteY285" fmla="*/ 287618 h 807040"/>
              <a:gd name="connsiteX286" fmla="*/ 68997 w 947971"/>
              <a:gd name="connsiteY286" fmla="*/ 292562 h 807040"/>
              <a:gd name="connsiteX287" fmla="*/ 70329 w 947971"/>
              <a:gd name="connsiteY287" fmla="*/ 299503 h 807040"/>
              <a:gd name="connsiteX288" fmla="*/ 72232 w 947971"/>
              <a:gd name="connsiteY288" fmla="*/ 308060 h 807040"/>
              <a:gd name="connsiteX289" fmla="*/ 73279 w 947971"/>
              <a:gd name="connsiteY289" fmla="*/ 313004 h 807040"/>
              <a:gd name="connsiteX290" fmla="*/ 73279 w 947971"/>
              <a:gd name="connsiteY290" fmla="*/ 313004 h 807040"/>
              <a:gd name="connsiteX291" fmla="*/ 89267 w 947971"/>
              <a:gd name="connsiteY291" fmla="*/ 396865 h 807040"/>
              <a:gd name="connsiteX292" fmla="*/ 90885 w 947971"/>
              <a:gd name="connsiteY292" fmla="*/ 425579 h 807040"/>
              <a:gd name="connsiteX293" fmla="*/ 90885 w 947971"/>
              <a:gd name="connsiteY293" fmla="*/ 435562 h 807040"/>
              <a:gd name="connsiteX294" fmla="*/ 90885 w 947971"/>
              <a:gd name="connsiteY294" fmla="*/ 439936 h 807040"/>
              <a:gd name="connsiteX295" fmla="*/ 90600 w 947971"/>
              <a:gd name="connsiteY295" fmla="*/ 446211 h 807040"/>
              <a:gd name="connsiteX296" fmla="*/ 90410 w 947971"/>
              <a:gd name="connsiteY296" fmla="*/ 450680 h 807040"/>
              <a:gd name="connsiteX297" fmla="*/ 88792 w 947971"/>
              <a:gd name="connsiteY297" fmla="*/ 468650 h 807040"/>
              <a:gd name="connsiteX298" fmla="*/ 88792 w 947971"/>
              <a:gd name="connsiteY298" fmla="*/ 468650 h 807040"/>
              <a:gd name="connsiteX299" fmla="*/ 87269 w 947971"/>
              <a:gd name="connsiteY299" fmla="*/ 479585 h 807040"/>
              <a:gd name="connsiteX300" fmla="*/ 86793 w 947971"/>
              <a:gd name="connsiteY300" fmla="*/ 482912 h 807040"/>
              <a:gd name="connsiteX301" fmla="*/ 85651 w 947971"/>
              <a:gd name="connsiteY301" fmla="*/ 489378 h 807040"/>
              <a:gd name="connsiteX302" fmla="*/ 84890 w 947971"/>
              <a:gd name="connsiteY302" fmla="*/ 493561 h 807040"/>
              <a:gd name="connsiteX303" fmla="*/ 83938 w 947971"/>
              <a:gd name="connsiteY303" fmla="*/ 497840 h 807040"/>
              <a:gd name="connsiteX304" fmla="*/ 82511 w 947971"/>
              <a:gd name="connsiteY304" fmla="*/ 504115 h 807040"/>
              <a:gd name="connsiteX305" fmla="*/ 80702 w 947971"/>
              <a:gd name="connsiteY305" fmla="*/ 511151 h 807040"/>
              <a:gd name="connsiteX306" fmla="*/ 80227 w 947971"/>
              <a:gd name="connsiteY306" fmla="*/ 512863 h 807040"/>
              <a:gd name="connsiteX307" fmla="*/ 78704 w 947971"/>
              <a:gd name="connsiteY307" fmla="*/ 517807 h 807040"/>
              <a:gd name="connsiteX308" fmla="*/ 77657 w 947971"/>
              <a:gd name="connsiteY308" fmla="*/ 521515 h 807040"/>
              <a:gd name="connsiteX309" fmla="*/ 33785 w 947971"/>
              <a:gd name="connsiteY309" fmla="*/ 605566 h 807040"/>
              <a:gd name="connsiteX310" fmla="*/ 0 w 947971"/>
              <a:gd name="connsiteY310" fmla="*/ 642647 h 807040"/>
              <a:gd name="connsiteX311" fmla="*/ 1237 w 947971"/>
              <a:gd name="connsiteY311" fmla="*/ 642647 h 807040"/>
              <a:gd name="connsiteX312" fmla="*/ 78514 w 947971"/>
              <a:gd name="connsiteY312" fmla="*/ 521800 h 807040"/>
              <a:gd name="connsiteX313" fmla="*/ 81083 w 947971"/>
              <a:gd name="connsiteY313" fmla="*/ 513148 h 807040"/>
              <a:gd name="connsiteX314" fmla="*/ 81559 w 947971"/>
              <a:gd name="connsiteY314" fmla="*/ 511436 h 807040"/>
              <a:gd name="connsiteX315" fmla="*/ 83367 w 947971"/>
              <a:gd name="connsiteY315" fmla="*/ 504401 h 807040"/>
              <a:gd name="connsiteX316" fmla="*/ 85746 w 947971"/>
              <a:gd name="connsiteY316" fmla="*/ 493752 h 807040"/>
              <a:gd name="connsiteX317" fmla="*/ 87745 w 947971"/>
              <a:gd name="connsiteY317" fmla="*/ 483103 h 807040"/>
              <a:gd name="connsiteX318" fmla="*/ 89743 w 947971"/>
              <a:gd name="connsiteY318" fmla="*/ 468745 h 807040"/>
              <a:gd name="connsiteX319" fmla="*/ 91361 w 947971"/>
              <a:gd name="connsiteY319" fmla="*/ 450775 h 807040"/>
              <a:gd name="connsiteX320" fmla="*/ 91837 w 947971"/>
              <a:gd name="connsiteY320" fmla="*/ 439936 h 807040"/>
              <a:gd name="connsiteX321" fmla="*/ 91837 w 947971"/>
              <a:gd name="connsiteY321" fmla="*/ 425484 h 807040"/>
              <a:gd name="connsiteX322" fmla="*/ 90219 w 947971"/>
              <a:gd name="connsiteY322" fmla="*/ 396675 h 807040"/>
              <a:gd name="connsiteX323" fmla="*/ 74136 w 947971"/>
              <a:gd name="connsiteY323" fmla="*/ 312719 h 807040"/>
              <a:gd name="connsiteX324" fmla="*/ 71186 w 947971"/>
              <a:gd name="connsiteY324" fmla="*/ 299217 h 807040"/>
              <a:gd name="connsiteX325" fmla="*/ 68902 w 947971"/>
              <a:gd name="connsiteY325" fmla="*/ 287427 h 807040"/>
              <a:gd name="connsiteX326" fmla="*/ 64619 w 947971"/>
              <a:gd name="connsiteY326" fmla="*/ 197291 h 807040"/>
              <a:gd name="connsiteX327" fmla="*/ 65380 w 947971"/>
              <a:gd name="connsiteY327" fmla="*/ 190541 h 807040"/>
              <a:gd name="connsiteX328" fmla="*/ 65380 w 947971"/>
              <a:gd name="connsiteY328" fmla="*/ 189685 h 807040"/>
              <a:gd name="connsiteX329" fmla="*/ 66808 w 947971"/>
              <a:gd name="connsiteY329" fmla="*/ 180462 h 807040"/>
              <a:gd name="connsiteX330" fmla="*/ 67379 w 947971"/>
              <a:gd name="connsiteY330" fmla="*/ 177134 h 807040"/>
              <a:gd name="connsiteX331" fmla="*/ 67950 w 947971"/>
              <a:gd name="connsiteY331" fmla="*/ 173807 h 807040"/>
              <a:gd name="connsiteX332" fmla="*/ 70043 w 947971"/>
              <a:gd name="connsiteY332" fmla="*/ 163918 h 807040"/>
              <a:gd name="connsiteX333" fmla="*/ 71757 w 947971"/>
              <a:gd name="connsiteY333" fmla="*/ 157358 h 807040"/>
              <a:gd name="connsiteX334" fmla="*/ 73660 w 947971"/>
              <a:gd name="connsiteY334" fmla="*/ 150892 h 807040"/>
              <a:gd name="connsiteX335" fmla="*/ 111061 w 947971"/>
              <a:gd name="connsiteY335" fmla="*/ 80153 h 807040"/>
              <a:gd name="connsiteX336" fmla="*/ 234399 w 947971"/>
              <a:gd name="connsiteY336" fmla="*/ 761 h 807040"/>
              <a:gd name="connsiteX337" fmla="*/ 312436 w 947971"/>
              <a:gd name="connsiteY337" fmla="*/ 28809 h 807040"/>
              <a:gd name="connsiteX338" fmla="*/ 317861 w 947971"/>
              <a:gd name="connsiteY338" fmla="*/ 31376 h 807040"/>
              <a:gd name="connsiteX339" fmla="*/ 320621 w 947971"/>
              <a:gd name="connsiteY339" fmla="*/ 32708 h 807040"/>
              <a:gd name="connsiteX340" fmla="*/ 323381 w 947971"/>
              <a:gd name="connsiteY340" fmla="*/ 33944 h 807040"/>
              <a:gd name="connsiteX341" fmla="*/ 380672 w 947971"/>
              <a:gd name="connsiteY341" fmla="*/ 54196 h 807040"/>
              <a:gd name="connsiteX342" fmla="*/ 414456 w 947971"/>
              <a:gd name="connsiteY342" fmla="*/ 61232 h 807040"/>
              <a:gd name="connsiteX343" fmla="*/ 440437 w 947971"/>
              <a:gd name="connsiteY343" fmla="*/ 64369 h 807040"/>
              <a:gd name="connsiteX344" fmla="*/ 493255 w 947971"/>
              <a:gd name="connsiteY344" fmla="*/ 71215 h 807040"/>
              <a:gd name="connsiteX345" fmla="*/ 835765 w 947971"/>
              <a:gd name="connsiteY345" fmla="*/ 195010 h 807040"/>
              <a:gd name="connsiteX346" fmla="*/ 947016 w 947971"/>
              <a:gd name="connsiteY346" fmla="*/ 273451 h 807040"/>
              <a:gd name="connsiteX347" fmla="*/ 911614 w 947971"/>
              <a:gd name="connsiteY347" fmla="*/ 265369 h 807040"/>
              <a:gd name="connsiteX348" fmla="*/ 857178 w 947971"/>
              <a:gd name="connsiteY348" fmla="*/ 262612 h 807040"/>
              <a:gd name="connsiteX349" fmla="*/ 778569 w 947971"/>
              <a:gd name="connsiteY349" fmla="*/ 290470 h 807040"/>
              <a:gd name="connsiteX350" fmla="*/ 767244 w 947971"/>
              <a:gd name="connsiteY350" fmla="*/ 299408 h 807040"/>
              <a:gd name="connsiteX351" fmla="*/ 690253 w 947971"/>
              <a:gd name="connsiteY351" fmla="*/ 327742 h 807040"/>
              <a:gd name="connsiteX352" fmla="*/ 627633 w 947971"/>
              <a:gd name="connsiteY352" fmla="*/ 404947 h 807040"/>
              <a:gd name="connsiteX353" fmla="*/ 626776 w 947971"/>
              <a:gd name="connsiteY353" fmla="*/ 411412 h 807040"/>
              <a:gd name="connsiteX354" fmla="*/ 610788 w 947971"/>
              <a:gd name="connsiteY354" fmla="*/ 449539 h 807040"/>
              <a:gd name="connsiteX355" fmla="*/ 561396 w 947971"/>
              <a:gd name="connsiteY355" fmla="*/ 465988 h 807040"/>
              <a:gd name="connsiteX356" fmla="*/ 556352 w 947971"/>
              <a:gd name="connsiteY356" fmla="*/ 464942 h 807040"/>
              <a:gd name="connsiteX357" fmla="*/ 542077 w 947971"/>
              <a:gd name="connsiteY357" fmla="*/ 459333 h 807040"/>
              <a:gd name="connsiteX358" fmla="*/ 514383 w 947971"/>
              <a:gd name="connsiteY358" fmla="*/ 447638 h 807040"/>
              <a:gd name="connsiteX359" fmla="*/ 459185 w 947971"/>
              <a:gd name="connsiteY359" fmla="*/ 433566 h 807040"/>
              <a:gd name="connsiteX360" fmla="*/ 408937 w 947971"/>
              <a:gd name="connsiteY360" fmla="*/ 429667 h 807040"/>
              <a:gd name="connsiteX361" fmla="*/ 364493 w 947971"/>
              <a:gd name="connsiteY361" fmla="*/ 432520 h 807040"/>
              <a:gd name="connsiteX362" fmla="*/ 261236 w 947971"/>
              <a:gd name="connsiteY362" fmla="*/ 470077 h 807040"/>
              <a:gd name="connsiteX363" fmla="*/ 171397 w 947971"/>
              <a:gd name="connsiteY363" fmla="*/ 563636 h 807040"/>
              <a:gd name="connsiteX364" fmla="*/ 165402 w 947971"/>
              <a:gd name="connsiteY364" fmla="*/ 574189 h 807040"/>
              <a:gd name="connsiteX365" fmla="*/ 177012 w 947971"/>
              <a:gd name="connsiteY365" fmla="*/ 580084 h 807040"/>
              <a:gd name="connsiteX366" fmla="*/ 177583 w 947971"/>
              <a:gd name="connsiteY366" fmla="*/ 578943 h 807040"/>
              <a:gd name="connsiteX367" fmla="*/ 178250 w 947971"/>
              <a:gd name="connsiteY367" fmla="*/ 577707 h 807040"/>
              <a:gd name="connsiteX368" fmla="*/ 202327 w 947971"/>
              <a:gd name="connsiteY368" fmla="*/ 542908 h 807040"/>
              <a:gd name="connsiteX369" fmla="*/ 366301 w 947971"/>
              <a:gd name="connsiteY369" fmla="*/ 448874 h 807040"/>
              <a:gd name="connsiteX370" fmla="*/ 395899 w 947971"/>
              <a:gd name="connsiteY370" fmla="*/ 446782 h 80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</a:cxnLst>
            <a:rect l="l" t="t" r="r" b="b"/>
            <a:pathLst>
              <a:path w="947971" h="807040">
                <a:moveTo>
                  <a:pt x="395613" y="448018"/>
                </a:moveTo>
                <a:cubicBezTo>
                  <a:pt x="407224" y="447733"/>
                  <a:pt x="419310" y="448018"/>
                  <a:pt x="430825" y="449064"/>
                </a:cubicBezTo>
                <a:cubicBezTo>
                  <a:pt x="437773" y="449634"/>
                  <a:pt x="444625" y="450490"/>
                  <a:pt x="451572" y="451631"/>
                </a:cubicBezTo>
                <a:cubicBezTo>
                  <a:pt x="455950" y="452297"/>
                  <a:pt x="460327" y="453152"/>
                  <a:pt x="464705" y="454008"/>
                </a:cubicBezTo>
                <a:cubicBezTo>
                  <a:pt x="455664" y="459142"/>
                  <a:pt x="447765" y="466273"/>
                  <a:pt x="441960" y="475306"/>
                </a:cubicBezTo>
                <a:cubicBezTo>
                  <a:pt x="433014" y="488807"/>
                  <a:pt x="428922" y="504781"/>
                  <a:pt x="427399" y="520564"/>
                </a:cubicBezTo>
                <a:cubicBezTo>
                  <a:pt x="427209" y="521705"/>
                  <a:pt x="427114" y="523226"/>
                  <a:pt x="426923" y="524462"/>
                </a:cubicBezTo>
                <a:cubicBezTo>
                  <a:pt x="425210" y="536252"/>
                  <a:pt x="419215" y="547567"/>
                  <a:pt x="409888" y="554983"/>
                </a:cubicBezTo>
                <a:cubicBezTo>
                  <a:pt x="403607" y="559737"/>
                  <a:pt x="395328" y="561734"/>
                  <a:pt x="387524" y="560498"/>
                </a:cubicBezTo>
                <a:cubicBezTo>
                  <a:pt x="386191" y="560308"/>
                  <a:pt x="384954" y="560023"/>
                  <a:pt x="383717" y="559642"/>
                </a:cubicBezTo>
                <a:cubicBezTo>
                  <a:pt x="382670" y="559357"/>
                  <a:pt x="380291" y="558596"/>
                  <a:pt x="379339" y="558311"/>
                </a:cubicBezTo>
                <a:cubicBezTo>
                  <a:pt x="377531" y="557836"/>
                  <a:pt x="375723" y="557455"/>
                  <a:pt x="373820" y="557170"/>
                </a:cubicBezTo>
                <a:cubicBezTo>
                  <a:pt x="361353" y="555173"/>
                  <a:pt x="348410" y="557741"/>
                  <a:pt x="337561" y="564396"/>
                </a:cubicBezTo>
                <a:cubicBezTo>
                  <a:pt x="336514" y="565062"/>
                  <a:pt x="335086" y="566013"/>
                  <a:pt x="334039" y="566773"/>
                </a:cubicBezTo>
                <a:cubicBezTo>
                  <a:pt x="333088" y="567534"/>
                  <a:pt x="331660" y="568675"/>
                  <a:pt x="330709" y="569435"/>
                </a:cubicBezTo>
                <a:cubicBezTo>
                  <a:pt x="330233" y="569816"/>
                  <a:pt x="328139" y="571812"/>
                  <a:pt x="327568" y="572288"/>
                </a:cubicBezTo>
                <a:cubicBezTo>
                  <a:pt x="327187" y="572668"/>
                  <a:pt x="324999" y="575140"/>
                  <a:pt x="324713" y="575425"/>
                </a:cubicBezTo>
                <a:cubicBezTo>
                  <a:pt x="311865" y="590638"/>
                  <a:pt x="308630" y="611556"/>
                  <a:pt x="316243" y="630002"/>
                </a:cubicBezTo>
                <a:cubicBezTo>
                  <a:pt x="316719" y="631142"/>
                  <a:pt x="317480" y="632759"/>
                  <a:pt x="318051" y="633805"/>
                </a:cubicBezTo>
                <a:cubicBezTo>
                  <a:pt x="318717" y="635041"/>
                  <a:pt x="319384" y="636277"/>
                  <a:pt x="320145" y="637418"/>
                </a:cubicBezTo>
                <a:cubicBezTo>
                  <a:pt x="321382" y="639319"/>
                  <a:pt x="323095" y="641791"/>
                  <a:pt x="324428" y="643598"/>
                </a:cubicBezTo>
                <a:cubicBezTo>
                  <a:pt x="327663" y="648352"/>
                  <a:pt x="330233" y="653581"/>
                  <a:pt x="332136" y="659001"/>
                </a:cubicBezTo>
                <a:lnTo>
                  <a:pt x="332897" y="661473"/>
                </a:lnTo>
                <a:lnTo>
                  <a:pt x="333088" y="662139"/>
                </a:lnTo>
                <a:cubicBezTo>
                  <a:pt x="333754" y="664421"/>
                  <a:pt x="334230" y="666893"/>
                  <a:pt x="334610" y="669175"/>
                </a:cubicBezTo>
                <a:cubicBezTo>
                  <a:pt x="336228" y="679824"/>
                  <a:pt x="335086" y="690473"/>
                  <a:pt x="331851" y="700836"/>
                </a:cubicBezTo>
                <a:lnTo>
                  <a:pt x="343556" y="704640"/>
                </a:lnTo>
                <a:cubicBezTo>
                  <a:pt x="347553" y="692850"/>
                  <a:pt x="349171" y="679728"/>
                  <a:pt x="347458" y="667273"/>
                </a:cubicBezTo>
                <a:cubicBezTo>
                  <a:pt x="345745" y="655198"/>
                  <a:pt x="340892" y="643598"/>
                  <a:pt x="333944" y="633615"/>
                </a:cubicBezTo>
                <a:cubicBezTo>
                  <a:pt x="333468" y="632949"/>
                  <a:pt x="332327" y="631047"/>
                  <a:pt x="331755" y="630382"/>
                </a:cubicBezTo>
                <a:lnTo>
                  <a:pt x="330613" y="628195"/>
                </a:lnTo>
                <a:cubicBezTo>
                  <a:pt x="330042" y="627244"/>
                  <a:pt x="329567" y="625818"/>
                  <a:pt x="329091" y="624772"/>
                </a:cubicBezTo>
                <a:cubicBezTo>
                  <a:pt x="328900" y="624202"/>
                  <a:pt x="328520" y="622966"/>
                  <a:pt x="328234" y="622395"/>
                </a:cubicBezTo>
                <a:cubicBezTo>
                  <a:pt x="323666" y="608323"/>
                  <a:pt x="327473" y="593015"/>
                  <a:pt x="338037" y="582652"/>
                </a:cubicBezTo>
                <a:cubicBezTo>
                  <a:pt x="338607" y="582176"/>
                  <a:pt x="339654" y="581130"/>
                  <a:pt x="340321" y="580560"/>
                </a:cubicBezTo>
                <a:cubicBezTo>
                  <a:pt x="340987" y="580084"/>
                  <a:pt x="342129" y="579229"/>
                  <a:pt x="342795" y="578658"/>
                </a:cubicBezTo>
                <a:cubicBezTo>
                  <a:pt x="343556" y="578183"/>
                  <a:pt x="344603" y="577517"/>
                  <a:pt x="345364" y="577042"/>
                </a:cubicBezTo>
                <a:lnTo>
                  <a:pt x="345935" y="576757"/>
                </a:lnTo>
                <a:lnTo>
                  <a:pt x="348124" y="575616"/>
                </a:lnTo>
                <a:lnTo>
                  <a:pt x="350408" y="574665"/>
                </a:lnTo>
                <a:cubicBezTo>
                  <a:pt x="356975" y="572003"/>
                  <a:pt x="364208" y="571242"/>
                  <a:pt x="371155" y="572288"/>
                </a:cubicBezTo>
                <a:cubicBezTo>
                  <a:pt x="371441" y="572288"/>
                  <a:pt x="371631" y="572288"/>
                  <a:pt x="371916" y="572383"/>
                </a:cubicBezTo>
                <a:cubicBezTo>
                  <a:pt x="372773" y="572573"/>
                  <a:pt x="374676" y="572953"/>
                  <a:pt x="375438" y="573239"/>
                </a:cubicBezTo>
                <a:cubicBezTo>
                  <a:pt x="376009" y="573429"/>
                  <a:pt x="377151" y="573809"/>
                  <a:pt x="377722" y="573999"/>
                </a:cubicBezTo>
                <a:cubicBezTo>
                  <a:pt x="380386" y="574950"/>
                  <a:pt x="383146" y="575616"/>
                  <a:pt x="385906" y="576091"/>
                </a:cubicBezTo>
                <a:cubicBezTo>
                  <a:pt x="392948" y="577232"/>
                  <a:pt x="400276" y="576662"/>
                  <a:pt x="407129" y="574380"/>
                </a:cubicBezTo>
                <a:cubicBezTo>
                  <a:pt x="414932" y="571908"/>
                  <a:pt x="421975" y="567154"/>
                  <a:pt x="427399" y="561068"/>
                </a:cubicBezTo>
                <a:cubicBezTo>
                  <a:pt x="435013" y="552891"/>
                  <a:pt x="440342" y="542718"/>
                  <a:pt x="442911" y="531879"/>
                </a:cubicBezTo>
                <a:cubicBezTo>
                  <a:pt x="443388" y="529977"/>
                  <a:pt x="443673" y="528076"/>
                  <a:pt x="444054" y="526174"/>
                </a:cubicBezTo>
                <a:cubicBezTo>
                  <a:pt x="444339" y="523702"/>
                  <a:pt x="445005" y="519328"/>
                  <a:pt x="445291" y="516856"/>
                </a:cubicBezTo>
                <a:cubicBezTo>
                  <a:pt x="448146" y="498410"/>
                  <a:pt x="456330" y="479490"/>
                  <a:pt x="473080" y="470267"/>
                </a:cubicBezTo>
                <a:cubicBezTo>
                  <a:pt x="481455" y="465608"/>
                  <a:pt x="491352" y="463326"/>
                  <a:pt x="500869" y="463801"/>
                </a:cubicBezTo>
                <a:cubicBezTo>
                  <a:pt x="503153" y="464562"/>
                  <a:pt x="505437" y="465418"/>
                  <a:pt x="507721" y="466273"/>
                </a:cubicBezTo>
                <a:cubicBezTo>
                  <a:pt x="516476" y="469601"/>
                  <a:pt x="525041" y="473309"/>
                  <a:pt x="533321" y="477493"/>
                </a:cubicBezTo>
                <a:cubicBezTo>
                  <a:pt x="539031" y="480535"/>
                  <a:pt x="545027" y="483103"/>
                  <a:pt x="551308" y="484719"/>
                </a:cubicBezTo>
                <a:cubicBezTo>
                  <a:pt x="553877" y="485480"/>
                  <a:pt x="556542" y="486050"/>
                  <a:pt x="559207" y="486430"/>
                </a:cubicBezTo>
                <a:cubicBezTo>
                  <a:pt x="587472" y="490899"/>
                  <a:pt x="617355" y="478444"/>
                  <a:pt x="633628" y="454674"/>
                </a:cubicBezTo>
                <a:cubicBezTo>
                  <a:pt x="641908" y="442979"/>
                  <a:pt x="646476" y="428907"/>
                  <a:pt x="647523" y="414645"/>
                </a:cubicBezTo>
                <a:cubicBezTo>
                  <a:pt x="647808" y="412078"/>
                  <a:pt x="648189" y="409606"/>
                  <a:pt x="648760" y="407038"/>
                </a:cubicBezTo>
                <a:cubicBezTo>
                  <a:pt x="652186" y="390399"/>
                  <a:pt x="661322" y="374996"/>
                  <a:pt x="674265" y="363872"/>
                </a:cubicBezTo>
                <a:cubicBezTo>
                  <a:pt x="681974" y="357121"/>
                  <a:pt x="691014" y="352082"/>
                  <a:pt x="700722" y="348754"/>
                </a:cubicBezTo>
                <a:cubicBezTo>
                  <a:pt x="710429" y="345331"/>
                  <a:pt x="723657" y="340672"/>
                  <a:pt x="737171" y="335918"/>
                </a:cubicBezTo>
                <a:cubicBezTo>
                  <a:pt x="733079" y="342479"/>
                  <a:pt x="729558" y="349420"/>
                  <a:pt x="726417" y="356551"/>
                </a:cubicBezTo>
                <a:cubicBezTo>
                  <a:pt x="722610" y="365488"/>
                  <a:pt x="717091" y="373475"/>
                  <a:pt x="710143" y="380226"/>
                </a:cubicBezTo>
                <a:cubicBezTo>
                  <a:pt x="692727" y="397245"/>
                  <a:pt x="682354" y="420064"/>
                  <a:pt x="681022" y="444405"/>
                </a:cubicBezTo>
                <a:cubicBezTo>
                  <a:pt x="678643" y="487571"/>
                  <a:pt x="661417" y="529026"/>
                  <a:pt x="632391" y="561068"/>
                </a:cubicBezTo>
                <a:lnTo>
                  <a:pt x="589470" y="608418"/>
                </a:lnTo>
                <a:cubicBezTo>
                  <a:pt x="564346" y="636182"/>
                  <a:pt x="544361" y="668699"/>
                  <a:pt x="530752" y="703784"/>
                </a:cubicBezTo>
                <a:cubicBezTo>
                  <a:pt x="530752" y="703784"/>
                  <a:pt x="530752" y="703784"/>
                  <a:pt x="530752" y="703784"/>
                </a:cubicBezTo>
                <a:cubicBezTo>
                  <a:pt x="526374" y="709013"/>
                  <a:pt x="520569" y="713292"/>
                  <a:pt x="514287" y="716810"/>
                </a:cubicBezTo>
                <a:cubicBezTo>
                  <a:pt x="497443" y="726318"/>
                  <a:pt x="477838" y="729551"/>
                  <a:pt x="458900" y="726603"/>
                </a:cubicBezTo>
                <a:cubicBezTo>
                  <a:pt x="455759" y="726128"/>
                  <a:pt x="452714" y="725462"/>
                  <a:pt x="449573" y="724606"/>
                </a:cubicBezTo>
                <a:lnTo>
                  <a:pt x="433585" y="720233"/>
                </a:lnTo>
                <a:lnTo>
                  <a:pt x="432538" y="724701"/>
                </a:lnTo>
                <a:lnTo>
                  <a:pt x="419976" y="721754"/>
                </a:lnTo>
                <a:lnTo>
                  <a:pt x="415694" y="740009"/>
                </a:lnTo>
                <a:lnTo>
                  <a:pt x="426257" y="742481"/>
                </a:lnTo>
                <a:lnTo>
                  <a:pt x="428541" y="745809"/>
                </a:lnTo>
                <a:lnTo>
                  <a:pt x="442436" y="749422"/>
                </a:lnTo>
                <a:cubicBezTo>
                  <a:pt x="445671" y="750278"/>
                  <a:pt x="448812" y="750944"/>
                  <a:pt x="452048" y="751419"/>
                </a:cubicBezTo>
                <a:cubicBezTo>
                  <a:pt x="473270" y="754747"/>
                  <a:pt x="495159" y="751229"/>
                  <a:pt x="514192" y="741055"/>
                </a:cubicBezTo>
                <a:cubicBezTo>
                  <a:pt x="516096" y="740009"/>
                  <a:pt x="517809" y="739059"/>
                  <a:pt x="519141" y="738108"/>
                </a:cubicBezTo>
                <a:lnTo>
                  <a:pt x="519332" y="738108"/>
                </a:lnTo>
                <a:cubicBezTo>
                  <a:pt x="519332" y="738108"/>
                  <a:pt x="519617" y="737822"/>
                  <a:pt x="519712" y="737727"/>
                </a:cubicBezTo>
                <a:cubicBezTo>
                  <a:pt x="519427" y="738773"/>
                  <a:pt x="519141" y="739914"/>
                  <a:pt x="518856" y="740960"/>
                </a:cubicBezTo>
                <a:cubicBezTo>
                  <a:pt x="512575" y="766347"/>
                  <a:pt x="504771" y="787169"/>
                  <a:pt x="494683" y="807041"/>
                </a:cubicBezTo>
                <a:lnTo>
                  <a:pt x="495920" y="806661"/>
                </a:lnTo>
                <a:cubicBezTo>
                  <a:pt x="505913" y="786884"/>
                  <a:pt x="513526" y="766442"/>
                  <a:pt x="519712" y="741150"/>
                </a:cubicBezTo>
                <a:cubicBezTo>
                  <a:pt x="519998" y="740199"/>
                  <a:pt x="520188" y="739249"/>
                  <a:pt x="520474" y="738298"/>
                </a:cubicBezTo>
                <a:lnTo>
                  <a:pt x="520474" y="737918"/>
                </a:lnTo>
                <a:cubicBezTo>
                  <a:pt x="520474" y="737918"/>
                  <a:pt x="520474" y="737157"/>
                  <a:pt x="520188" y="736967"/>
                </a:cubicBezTo>
                <a:cubicBezTo>
                  <a:pt x="520093" y="736967"/>
                  <a:pt x="519903" y="736777"/>
                  <a:pt x="519807" y="736777"/>
                </a:cubicBezTo>
                <a:cubicBezTo>
                  <a:pt x="519617" y="736777"/>
                  <a:pt x="519332" y="736777"/>
                  <a:pt x="519141" y="736872"/>
                </a:cubicBezTo>
                <a:lnTo>
                  <a:pt x="518760" y="737062"/>
                </a:lnTo>
                <a:lnTo>
                  <a:pt x="518665" y="737062"/>
                </a:lnTo>
                <a:cubicBezTo>
                  <a:pt x="518665" y="737062"/>
                  <a:pt x="518475" y="737252"/>
                  <a:pt x="518475" y="737252"/>
                </a:cubicBezTo>
                <a:cubicBezTo>
                  <a:pt x="518475" y="737252"/>
                  <a:pt x="518475" y="737252"/>
                  <a:pt x="518475" y="737252"/>
                </a:cubicBezTo>
                <a:cubicBezTo>
                  <a:pt x="517238" y="738108"/>
                  <a:pt x="515620" y="739059"/>
                  <a:pt x="513622" y="740104"/>
                </a:cubicBezTo>
                <a:cubicBezTo>
                  <a:pt x="504295" y="745144"/>
                  <a:pt x="494112" y="748567"/>
                  <a:pt x="483644" y="750278"/>
                </a:cubicBezTo>
                <a:cubicBezTo>
                  <a:pt x="473175" y="751989"/>
                  <a:pt x="462516" y="751989"/>
                  <a:pt x="452048" y="750278"/>
                </a:cubicBezTo>
                <a:cubicBezTo>
                  <a:pt x="448812" y="749803"/>
                  <a:pt x="445671" y="749137"/>
                  <a:pt x="442436" y="748281"/>
                </a:cubicBezTo>
                <a:lnTo>
                  <a:pt x="428922" y="744763"/>
                </a:lnTo>
                <a:lnTo>
                  <a:pt x="426828" y="741721"/>
                </a:lnTo>
                <a:cubicBezTo>
                  <a:pt x="426828" y="741721"/>
                  <a:pt x="426448" y="741340"/>
                  <a:pt x="426257" y="741340"/>
                </a:cubicBezTo>
                <a:lnTo>
                  <a:pt x="416550" y="739059"/>
                </a:lnTo>
                <a:lnTo>
                  <a:pt x="420452" y="722610"/>
                </a:lnTo>
                <a:lnTo>
                  <a:pt x="432158" y="725367"/>
                </a:lnTo>
                <a:cubicBezTo>
                  <a:pt x="432158" y="725367"/>
                  <a:pt x="432158" y="725367"/>
                  <a:pt x="432158" y="725367"/>
                </a:cubicBezTo>
                <a:cubicBezTo>
                  <a:pt x="432348" y="725367"/>
                  <a:pt x="432633" y="725367"/>
                  <a:pt x="432824" y="725272"/>
                </a:cubicBezTo>
                <a:cubicBezTo>
                  <a:pt x="433014" y="725177"/>
                  <a:pt x="433204" y="724892"/>
                  <a:pt x="433204" y="724701"/>
                </a:cubicBezTo>
                <a:lnTo>
                  <a:pt x="434061" y="721183"/>
                </a:lnTo>
                <a:lnTo>
                  <a:pt x="449098" y="725272"/>
                </a:lnTo>
                <a:cubicBezTo>
                  <a:pt x="452143" y="726128"/>
                  <a:pt x="455379" y="726793"/>
                  <a:pt x="458519" y="727269"/>
                </a:cubicBezTo>
                <a:cubicBezTo>
                  <a:pt x="477838" y="730311"/>
                  <a:pt x="497728" y="726793"/>
                  <a:pt x="514478" y="717380"/>
                </a:cubicBezTo>
                <a:cubicBezTo>
                  <a:pt x="521520" y="713482"/>
                  <a:pt x="527135" y="709013"/>
                  <a:pt x="531228" y="704069"/>
                </a:cubicBezTo>
                <a:cubicBezTo>
                  <a:pt x="531228" y="704069"/>
                  <a:pt x="531228" y="704069"/>
                  <a:pt x="531228" y="704069"/>
                </a:cubicBezTo>
                <a:lnTo>
                  <a:pt x="531228" y="704069"/>
                </a:lnTo>
                <a:cubicBezTo>
                  <a:pt x="531228" y="704069"/>
                  <a:pt x="531228" y="703974"/>
                  <a:pt x="531228" y="703974"/>
                </a:cubicBezTo>
                <a:cubicBezTo>
                  <a:pt x="531228" y="703974"/>
                  <a:pt x="531323" y="703784"/>
                  <a:pt x="531323" y="703784"/>
                </a:cubicBezTo>
                <a:cubicBezTo>
                  <a:pt x="538079" y="686289"/>
                  <a:pt x="546454" y="669365"/>
                  <a:pt x="556257" y="653486"/>
                </a:cubicBezTo>
                <a:cubicBezTo>
                  <a:pt x="566059" y="637513"/>
                  <a:pt x="577384" y="622490"/>
                  <a:pt x="589851" y="608704"/>
                </a:cubicBezTo>
                <a:lnTo>
                  <a:pt x="632772" y="561354"/>
                </a:lnTo>
                <a:cubicBezTo>
                  <a:pt x="661988" y="529121"/>
                  <a:pt x="679309" y="487476"/>
                  <a:pt x="681688" y="444120"/>
                </a:cubicBezTo>
                <a:cubicBezTo>
                  <a:pt x="683020" y="419969"/>
                  <a:pt x="693203" y="397435"/>
                  <a:pt x="710524" y="380606"/>
                </a:cubicBezTo>
                <a:cubicBezTo>
                  <a:pt x="717566" y="373760"/>
                  <a:pt x="723086" y="365679"/>
                  <a:pt x="726988" y="356646"/>
                </a:cubicBezTo>
                <a:cubicBezTo>
                  <a:pt x="730033" y="349610"/>
                  <a:pt x="733650" y="342669"/>
                  <a:pt x="737647" y="336109"/>
                </a:cubicBezTo>
                <a:cubicBezTo>
                  <a:pt x="737837" y="335728"/>
                  <a:pt x="737837" y="335348"/>
                  <a:pt x="737647" y="335063"/>
                </a:cubicBezTo>
                <a:cubicBezTo>
                  <a:pt x="737456" y="334873"/>
                  <a:pt x="737266" y="334777"/>
                  <a:pt x="737076" y="334682"/>
                </a:cubicBezTo>
                <a:cubicBezTo>
                  <a:pt x="736885" y="334682"/>
                  <a:pt x="736790" y="334682"/>
                  <a:pt x="736600" y="334682"/>
                </a:cubicBezTo>
                <a:lnTo>
                  <a:pt x="731556" y="336489"/>
                </a:lnTo>
                <a:cubicBezTo>
                  <a:pt x="719850" y="340577"/>
                  <a:pt x="708716" y="344571"/>
                  <a:pt x="700246" y="347518"/>
                </a:cubicBezTo>
                <a:cubicBezTo>
                  <a:pt x="690253" y="350941"/>
                  <a:pt x="681212" y="356075"/>
                  <a:pt x="673504" y="362731"/>
                </a:cubicBezTo>
                <a:cubicBezTo>
                  <a:pt x="660370" y="373950"/>
                  <a:pt x="651234" y="389544"/>
                  <a:pt x="647713" y="406373"/>
                </a:cubicBezTo>
                <a:cubicBezTo>
                  <a:pt x="647142" y="409035"/>
                  <a:pt x="646761" y="411697"/>
                  <a:pt x="646476" y="414074"/>
                </a:cubicBezTo>
                <a:cubicBezTo>
                  <a:pt x="646476" y="414074"/>
                  <a:pt x="646476" y="414074"/>
                  <a:pt x="646476" y="414074"/>
                </a:cubicBezTo>
                <a:cubicBezTo>
                  <a:pt x="645524" y="428717"/>
                  <a:pt x="640766" y="442313"/>
                  <a:pt x="632772" y="453628"/>
                </a:cubicBezTo>
                <a:cubicBezTo>
                  <a:pt x="624873" y="465132"/>
                  <a:pt x="613738" y="474165"/>
                  <a:pt x="600415" y="479775"/>
                </a:cubicBezTo>
                <a:cubicBezTo>
                  <a:pt x="587186" y="485385"/>
                  <a:pt x="573006" y="487191"/>
                  <a:pt x="559207" y="485004"/>
                </a:cubicBezTo>
                <a:cubicBezTo>
                  <a:pt x="556542" y="484624"/>
                  <a:pt x="553973" y="484053"/>
                  <a:pt x="551403" y="483293"/>
                </a:cubicBezTo>
                <a:cubicBezTo>
                  <a:pt x="545788" y="481867"/>
                  <a:pt x="539983" y="479490"/>
                  <a:pt x="533607" y="476067"/>
                </a:cubicBezTo>
                <a:cubicBezTo>
                  <a:pt x="525612" y="471978"/>
                  <a:pt x="517238" y="468270"/>
                  <a:pt x="507911" y="464752"/>
                </a:cubicBezTo>
                <a:cubicBezTo>
                  <a:pt x="505818" y="463991"/>
                  <a:pt x="503629" y="463231"/>
                  <a:pt x="501059" y="462280"/>
                </a:cubicBezTo>
                <a:cubicBezTo>
                  <a:pt x="501059" y="462280"/>
                  <a:pt x="500964" y="462280"/>
                  <a:pt x="500869" y="462280"/>
                </a:cubicBezTo>
                <a:cubicBezTo>
                  <a:pt x="500869" y="462280"/>
                  <a:pt x="500869" y="462280"/>
                  <a:pt x="500774" y="462280"/>
                </a:cubicBezTo>
                <a:cubicBezTo>
                  <a:pt x="491067" y="461805"/>
                  <a:pt x="481074" y="464087"/>
                  <a:pt x="472509" y="468841"/>
                </a:cubicBezTo>
                <a:cubicBezTo>
                  <a:pt x="452524" y="479870"/>
                  <a:pt x="446242" y="503260"/>
                  <a:pt x="444244" y="516191"/>
                </a:cubicBezTo>
                <a:cubicBezTo>
                  <a:pt x="444244" y="516191"/>
                  <a:pt x="444244" y="516191"/>
                  <a:pt x="444244" y="516191"/>
                </a:cubicBezTo>
                <a:cubicBezTo>
                  <a:pt x="444149" y="517331"/>
                  <a:pt x="443863" y="519043"/>
                  <a:pt x="443673" y="520564"/>
                </a:cubicBezTo>
                <a:cubicBezTo>
                  <a:pt x="443388" y="522371"/>
                  <a:pt x="443197" y="524177"/>
                  <a:pt x="443007" y="525413"/>
                </a:cubicBezTo>
                <a:cubicBezTo>
                  <a:pt x="442721" y="527315"/>
                  <a:pt x="442341" y="529216"/>
                  <a:pt x="441960" y="531023"/>
                </a:cubicBezTo>
                <a:cubicBezTo>
                  <a:pt x="439390" y="541862"/>
                  <a:pt x="434061" y="551846"/>
                  <a:pt x="426638" y="559737"/>
                </a:cubicBezTo>
                <a:cubicBezTo>
                  <a:pt x="421118" y="565917"/>
                  <a:pt x="414171" y="570386"/>
                  <a:pt x="406748" y="572763"/>
                </a:cubicBezTo>
                <a:cubicBezTo>
                  <a:pt x="400181" y="574950"/>
                  <a:pt x="392948" y="575521"/>
                  <a:pt x="385906" y="574380"/>
                </a:cubicBezTo>
                <a:cubicBezTo>
                  <a:pt x="383146" y="573904"/>
                  <a:pt x="380481" y="573239"/>
                  <a:pt x="377912" y="572383"/>
                </a:cubicBezTo>
                <a:cubicBezTo>
                  <a:pt x="377912" y="572383"/>
                  <a:pt x="377912" y="572383"/>
                  <a:pt x="377912" y="572383"/>
                </a:cubicBezTo>
                <a:cubicBezTo>
                  <a:pt x="377341" y="572193"/>
                  <a:pt x="376199" y="571812"/>
                  <a:pt x="375628" y="571622"/>
                </a:cubicBezTo>
                <a:cubicBezTo>
                  <a:pt x="375057" y="571432"/>
                  <a:pt x="374010" y="571147"/>
                  <a:pt x="373058" y="570957"/>
                </a:cubicBezTo>
                <a:cubicBezTo>
                  <a:pt x="372678" y="570957"/>
                  <a:pt x="372297" y="570767"/>
                  <a:pt x="372012" y="570671"/>
                </a:cubicBezTo>
                <a:cubicBezTo>
                  <a:pt x="372012" y="570671"/>
                  <a:pt x="372012" y="570671"/>
                  <a:pt x="372012" y="570671"/>
                </a:cubicBezTo>
                <a:cubicBezTo>
                  <a:pt x="371726" y="570671"/>
                  <a:pt x="371536" y="570671"/>
                  <a:pt x="371250" y="570576"/>
                </a:cubicBezTo>
                <a:cubicBezTo>
                  <a:pt x="364017" y="569435"/>
                  <a:pt x="356594" y="570291"/>
                  <a:pt x="349932" y="573048"/>
                </a:cubicBezTo>
                <a:lnTo>
                  <a:pt x="347649" y="573999"/>
                </a:lnTo>
                <a:cubicBezTo>
                  <a:pt x="347649" y="573999"/>
                  <a:pt x="347649" y="573999"/>
                  <a:pt x="347649" y="573999"/>
                </a:cubicBezTo>
                <a:lnTo>
                  <a:pt x="345460" y="575140"/>
                </a:lnTo>
                <a:lnTo>
                  <a:pt x="344889" y="575425"/>
                </a:lnTo>
                <a:cubicBezTo>
                  <a:pt x="344889" y="575425"/>
                  <a:pt x="344889" y="575425"/>
                  <a:pt x="344889" y="575425"/>
                </a:cubicBezTo>
                <a:lnTo>
                  <a:pt x="344223" y="575806"/>
                </a:lnTo>
                <a:cubicBezTo>
                  <a:pt x="343556" y="576186"/>
                  <a:pt x="342890" y="576662"/>
                  <a:pt x="342319" y="577042"/>
                </a:cubicBezTo>
                <a:cubicBezTo>
                  <a:pt x="342319" y="577042"/>
                  <a:pt x="342319" y="577042"/>
                  <a:pt x="342319" y="577042"/>
                </a:cubicBezTo>
                <a:cubicBezTo>
                  <a:pt x="341843" y="577422"/>
                  <a:pt x="341082" y="577993"/>
                  <a:pt x="340511" y="578468"/>
                </a:cubicBezTo>
                <a:lnTo>
                  <a:pt x="339940" y="578943"/>
                </a:lnTo>
                <a:cubicBezTo>
                  <a:pt x="339940" y="578943"/>
                  <a:pt x="339940" y="578943"/>
                  <a:pt x="339940" y="578943"/>
                </a:cubicBezTo>
                <a:cubicBezTo>
                  <a:pt x="339654" y="579229"/>
                  <a:pt x="339274" y="579514"/>
                  <a:pt x="338988" y="579799"/>
                </a:cubicBezTo>
                <a:cubicBezTo>
                  <a:pt x="338512" y="580275"/>
                  <a:pt x="338037" y="580655"/>
                  <a:pt x="337656" y="580940"/>
                </a:cubicBezTo>
                <a:cubicBezTo>
                  <a:pt x="337656" y="580940"/>
                  <a:pt x="337656" y="580940"/>
                  <a:pt x="337656" y="580940"/>
                </a:cubicBezTo>
                <a:cubicBezTo>
                  <a:pt x="326807" y="591589"/>
                  <a:pt x="323000" y="607182"/>
                  <a:pt x="327663" y="621634"/>
                </a:cubicBezTo>
                <a:cubicBezTo>
                  <a:pt x="327663" y="621634"/>
                  <a:pt x="327663" y="621634"/>
                  <a:pt x="327663" y="621634"/>
                </a:cubicBezTo>
                <a:cubicBezTo>
                  <a:pt x="327758" y="621920"/>
                  <a:pt x="327949" y="622490"/>
                  <a:pt x="328139" y="622966"/>
                </a:cubicBezTo>
                <a:cubicBezTo>
                  <a:pt x="328234" y="623346"/>
                  <a:pt x="328425" y="623726"/>
                  <a:pt x="328520" y="624011"/>
                </a:cubicBezTo>
                <a:cubicBezTo>
                  <a:pt x="328520" y="624011"/>
                  <a:pt x="328520" y="624011"/>
                  <a:pt x="328520" y="624011"/>
                </a:cubicBezTo>
                <a:cubicBezTo>
                  <a:pt x="328710" y="624392"/>
                  <a:pt x="328900" y="624867"/>
                  <a:pt x="329091" y="625248"/>
                </a:cubicBezTo>
                <a:cubicBezTo>
                  <a:pt x="329376" y="626008"/>
                  <a:pt x="329757" y="626769"/>
                  <a:pt x="330138" y="627434"/>
                </a:cubicBezTo>
                <a:lnTo>
                  <a:pt x="331280" y="629621"/>
                </a:lnTo>
                <a:cubicBezTo>
                  <a:pt x="331280" y="629621"/>
                  <a:pt x="331280" y="629621"/>
                  <a:pt x="331280" y="629621"/>
                </a:cubicBezTo>
                <a:cubicBezTo>
                  <a:pt x="331470" y="629906"/>
                  <a:pt x="331851" y="630477"/>
                  <a:pt x="332231" y="631047"/>
                </a:cubicBezTo>
                <a:cubicBezTo>
                  <a:pt x="332707" y="631808"/>
                  <a:pt x="333183" y="632474"/>
                  <a:pt x="333468" y="632949"/>
                </a:cubicBezTo>
                <a:cubicBezTo>
                  <a:pt x="340606" y="643123"/>
                  <a:pt x="345174" y="654627"/>
                  <a:pt x="346887" y="666227"/>
                </a:cubicBezTo>
                <a:cubicBezTo>
                  <a:pt x="348505" y="677827"/>
                  <a:pt x="347268" y="690282"/>
                  <a:pt x="343366" y="702262"/>
                </a:cubicBezTo>
                <a:lnTo>
                  <a:pt x="333373" y="699030"/>
                </a:lnTo>
                <a:cubicBezTo>
                  <a:pt x="336609" y="688381"/>
                  <a:pt x="337466" y="677827"/>
                  <a:pt x="335943" y="667843"/>
                </a:cubicBezTo>
                <a:cubicBezTo>
                  <a:pt x="335562" y="665371"/>
                  <a:pt x="334991" y="662994"/>
                  <a:pt x="334325" y="660712"/>
                </a:cubicBezTo>
                <a:cubicBezTo>
                  <a:pt x="334325" y="660712"/>
                  <a:pt x="334325" y="660712"/>
                  <a:pt x="334325" y="660712"/>
                </a:cubicBezTo>
                <a:lnTo>
                  <a:pt x="334135" y="660047"/>
                </a:lnTo>
                <a:lnTo>
                  <a:pt x="333373" y="657575"/>
                </a:lnTo>
                <a:cubicBezTo>
                  <a:pt x="333373" y="657575"/>
                  <a:pt x="333373" y="657575"/>
                  <a:pt x="333373" y="657575"/>
                </a:cubicBezTo>
                <a:cubicBezTo>
                  <a:pt x="331470" y="652155"/>
                  <a:pt x="328900" y="646926"/>
                  <a:pt x="325570" y="641982"/>
                </a:cubicBezTo>
                <a:cubicBezTo>
                  <a:pt x="324999" y="641126"/>
                  <a:pt x="322905" y="638178"/>
                  <a:pt x="321382" y="635801"/>
                </a:cubicBezTo>
                <a:cubicBezTo>
                  <a:pt x="320906" y="635041"/>
                  <a:pt x="320526" y="634280"/>
                  <a:pt x="320050" y="633519"/>
                </a:cubicBezTo>
                <a:cubicBezTo>
                  <a:pt x="319859" y="633139"/>
                  <a:pt x="319574" y="632664"/>
                  <a:pt x="319288" y="632283"/>
                </a:cubicBezTo>
                <a:cubicBezTo>
                  <a:pt x="318813" y="631238"/>
                  <a:pt x="318051" y="629621"/>
                  <a:pt x="317575" y="628575"/>
                </a:cubicBezTo>
                <a:cubicBezTo>
                  <a:pt x="310057" y="610510"/>
                  <a:pt x="313293" y="589973"/>
                  <a:pt x="325855" y="575045"/>
                </a:cubicBezTo>
                <a:cubicBezTo>
                  <a:pt x="325950" y="574950"/>
                  <a:pt x="326236" y="574570"/>
                  <a:pt x="326616" y="574189"/>
                </a:cubicBezTo>
                <a:cubicBezTo>
                  <a:pt x="327283" y="573429"/>
                  <a:pt x="328329" y="572288"/>
                  <a:pt x="328615" y="572003"/>
                </a:cubicBezTo>
                <a:cubicBezTo>
                  <a:pt x="328900" y="571717"/>
                  <a:pt x="329567" y="571147"/>
                  <a:pt x="330138" y="570576"/>
                </a:cubicBezTo>
                <a:cubicBezTo>
                  <a:pt x="330709" y="570006"/>
                  <a:pt x="331375" y="569435"/>
                  <a:pt x="331660" y="569150"/>
                </a:cubicBezTo>
                <a:cubicBezTo>
                  <a:pt x="332231" y="568675"/>
                  <a:pt x="332993" y="568104"/>
                  <a:pt x="333754" y="567534"/>
                </a:cubicBezTo>
                <a:cubicBezTo>
                  <a:pt x="334135" y="567249"/>
                  <a:pt x="334610" y="566868"/>
                  <a:pt x="334896" y="566583"/>
                </a:cubicBezTo>
                <a:cubicBezTo>
                  <a:pt x="335753" y="566013"/>
                  <a:pt x="336990" y="565157"/>
                  <a:pt x="337941" y="564586"/>
                </a:cubicBezTo>
                <a:lnTo>
                  <a:pt x="338322" y="564301"/>
                </a:lnTo>
                <a:cubicBezTo>
                  <a:pt x="349076" y="557836"/>
                  <a:pt x="361733" y="555268"/>
                  <a:pt x="373915" y="557265"/>
                </a:cubicBezTo>
                <a:cubicBezTo>
                  <a:pt x="375723" y="557550"/>
                  <a:pt x="377531" y="557931"/>
                  <a:pt x="379339" y="558406"/>
                </a:cubicBezTo>
                <a:cubicBezTo>
                  <a:pt x="380291" y="558691"/>
                  <a:pt x="382670" y="559357"/>
                  <a:pt x="383717" y="559737"/>
                </a:cubicBezTo>
                <a:lnTo>
                  <a:pt x="383717" y="559737"/>
                </a:lnTo>
                <a:cubicBezTo>
                  <a:pt x="384954" y="560118"/>
                  <a:pt x="386287" y="560498"/>
                  <a:pt x="387714" y="560688"/>
                </a:cubicBezTo>
                <a:cubicBezTo>
                  <a:pt x="395899" y="562019"/>
                  <a:pt x="404273" y="559927"/>
                  <a:pt x="410840" y="554983"/>
                </a:cubicBezTo>
                <a:cubicBezTo>
                  <a:pt x="410840" y="554983"/>
                  <a:pt x="410840" y="554983"/>
                  <a:pt x="410840" y="554983"/>
                </a:cubicBezTo>
                <a:cubicBezTo>
                  <a:pt x="420071" y="547567"/>
                  <a:pt x="426448" y="536252"/>
                  <a:pt x="428256" y="523892"/>
                </a:cubicBezTo>
                <a:cubicBezTo>
                  <a:pt x="428351" y="523036"/>
                  <a:pt x="428446" y="522181"/>
                  <a:pt x="428541" y="521325"/>
                </a:cubicBezTo>
                <a:cubicBezTo>
                  <a:pt x="428541" y="520849"/>
                  <a:pt x="428636" y="520374"/>
                  <a:pt x="428732" y="519899"/>
                </a:cubicBezTo>
                <a:cubicBezTo>
                  <a:pt x="428732" y="519899"/>
                  <a:pt x="428732" y="519899"/>
                  <a:pt x="428732" y="519899"/>
                </a:cubicBezTo>
                <a:cubicBezTo>
                  <a:pt x="430445" y="502024"/>
                  <a:pt x="435298" y="486906"/>
                  <a:pt x="443102" y="475021"/>
                </a:cubicBezTo>
                <a:cubicBezTo>
                  <a:pt x="448717" y="466464"/>
                  <a:pt x="456425" y="459142"/>
                  <a:pt x="465562" y="454008"/>
                </a:cubicBezTo>
                <a:cubicBezTo>
                  <a:pt x="465942" y="453818"/>
                  <a:pt x="466132" y="453438"/>
                  <a:pt x="466038" y="453057"/>
                </a:cubicBezTo>
                <a:cubicBezTo>
                  <a:pt x="466038" y="452677"/>
                  <a:pt x="465657" y="452392"/>
                  <a:pt x="465276" y="452297"/>
                </a:cubicBezTo>
                <a:cubicBezTo>
                  <a:pt x="460898" y="451441"/>
                  <a:pt x="456521" y="450585"/>
                  <a:pt x="452048" y="449920"/>
                </a:cubicBezTo>
                <a:cubicBezTo>
                  <a:pt x="445196" y="448874"/>
                  <a:pt x="438248" y="448018"/>
                  <a:pt x="431301" y="447352"/>
                </a:cubicBezTo>
                <a:cubicBezTo>
                  <a:pt x="419976" y="446402"/>
                  <a:pt x="407700" y="446021"/>
                  <a:pt x="395899" y="446307"/>
                </a:cubicBezTo>
                <a:cubicBezTo>
                  <a:pt x="385906" y="446592"/>
                  <a:pt x="375628" y="447352"/>
                  <a:pt x="366206" y="448398"/>
                </a:cubicBezTo>
                <a:cubicBezTo>
                  <a:pt x="304062" y="454483"/>
                  <a:pt x="245628" y="488047"/>
                  <a:pt x="201566" y="542813"/>
                </a:cubicBezTo>
                <a:cubicBezTo>
                  <a:pt x="191859" y="554888"/>
                  <a:pt x="183960" y="566298"/>
                  <a:pt x="177393" y="577802"/>
                </a:cubicBezTo>
                <a:lnTo>
                  <a:pt x="176727" y="579039"/>
                </a:lnTo>
                <a:lnTo>
                  <a:pt x="176536" y="579324"/>
                </a:lnTo>
                <a:lnTo>
                  <a:pt x="166544" y="574285"/>
                </a:lnTo>
                <a:cubicBezTo>
                  <a:pt x="168257" y="571052"/>
                  <a:pt x="170065" y="567819"/>
                  <a:pt x="172064" y="564586"/>
                </a:cubicBezTo>
                <a:cubicBezTo>
                  <a:pt x="195285" y="526744"/>
                  <a:pt x="226214" y="494512"/>
                  <a:pt x="261617" y="471313"/>
                </a:cubicBezTo>
                <a:cubicBezTo>
                  <a:pt x="292451" y="451061"/>
                  <a:pt x="328044" y="438130"/>
                  <a:pt x="364398" y="433851"/>
                </a:cubicBezTo>
                <a:cubicBezTo>
                  <a:pt x="379339" y="431949"/>
                  <a:pt x="394186" y="430999"/>
                  <a:pt x="408746" y="430999"/>
                </a:cubicBezTo>
                <a:cubicBezTo>
                  <a:pt x="425591" y="430999"/>
                  <a:pt x="442436" y="432330"/>
                  <a:pt x="458900" y="434897"/>
                </a:cubicBezTo>
                <a:cubicBezTo>
                  <a:pt x="477838" y="437844"/>
                  <a:pt x="496301" y="442598"/>
                  <a:pt x="513907" y="448874"/>
                </a:cubicBezTo>
                <a:cubicBezTo>
                  <a:pt x="523709" y="452392"/>
                  <a:pt x="532941" y="456290"/>
                  <a:pt x="541506" y="460569"/>
                </a:cubicBezTo>
                <a:cubicBezTo>
                  <a:pt x="547025" y="463421"/>
                  <a:pt x="551593" y="465228"/>
                  <a:pt x="555971" y="466273"/>
                </a:cubicBezTo>
                <a:cubicBezTo>
                  <a:pt x="557684" y="466749"/>
                  <a:pt x="559397" y="467034"/>
                  <a:pt x="561110" y="467319"/>
                </a:cubicBezTo>
                <a:cubicBezTo>
                  <a:pt x="579478" y="470267"/>
                  <a:pt x="598702" y="463801"/>
                  <a:pt x="611359" y="450585"/>
                </a:cubicBezTo>
                <a:cubicBezTo>
                  <a:pt x="621256" y="440602"/>
                  <a:pt x="626967" y="426815"/>
                  <a:pt x="627633" y="411887"/>
                </a:cubicBezTo>
                <a:cubicBezTo>
                  <a:pt x="627823" y="409796"/>
                  <a:pt x="628109" y="407704"/>
                  <a:pt x="628489" y="405517"/>
                </a:cubicBezTo>
                <a:cubicBezTo>
                  <a:pt x="631059" y="388783"/>
                  <a:pt x="638292" y="372714"/>
                  <a:pt x="649426" y="359118"/>
                </a:cubicBezTo>
                <a:cubicBezTo>
                  <a:pt x="660466" y="345522"/>
                  <a:pt x="674741" y="335063"/>
                  <a:pt x="690539" y="329073"/>
                </a:cubicBezTo>
                <a:cubicBezTo>
                  <a:pt x="703481" y="324224"/>
                  <a:pt x="721373" y="317663"/>
                  <a:pt x="738598" y="311388"/>
                </a:cubicBezTo>
                <a:cubicBezTo>
                  <a:pt x="749162" y="307489"/>
                  <a:pt x="759155" y="303876"/>
                  <a:pt x="767530" y="300739"/>
                </a:cubicBezTo>
                <a:cubicBezTo>
                  <a:pt x="767625" y="300739"/>
                  <a:pt x="767720" y="300644"/>
                  <a:pt x="767815" y="300549"/>
                </a:cubicBezTo>
                <a:cubicBezTo>
                  <a:pt x="771431" y="297411"/>
                  <a:pt x="775238" y="294368"/>
                  <a:pt x="779140" y="291611"/>
                </a:cubicBezTo>
                <a:cubicBezTo>
                  <a:pt x="802171" y="275162"/>
                  <a:pt x="829199" y="265559"/>
                  <a:pt x="857273" y="263943"/>
                </a:cubicBezTo>
                <a:cubicBezTo>
                  <a:pt x="875260" y="262897"/>
                  <a:pt x="893437" y="263753"/>
                  <a:pt x="911519" y="266605"/>
                </a:cubicBezTo>
                <a:cubicBezTo>
                  <a:pt x="923224" y="268411"/>
                  <a:pt x="935025" y="271169"/>
                  <a:pt x="946826" y="274592"/>
                </a:cubicBezTo>
                <a:cubicBezTo>
                  <a:pt x="946826" y="274592"/>
                  <a:pt x="946826" y="274592"/>
                  <a:pt x="946921" y="274592"/>
                </a:cubicBezTo>
                <a:cubicBezTo>
                  <a:pt x="947302" y="274592"/>
                  <a:pt x="947682" y="274497"/>
                  <a:pt x="947873" y="274116"/>
                </a:cubicBezTo>
                <a:cubicBezTo>
                  <a:pt x="948063" y="273736"/>
                  <a:pt x="947968" y="273261"/>
                  <a:pt x="947682" y="272975"/>
                </a:cubicBezTo>
                <a:cubicBezTo>
                  <a:pt x="912661" y="244071"/>
                  <a:pt x="875164" y="217639"/>
                  <a:pt x="836336" y="194439"/>
                </a:cubicBezTo>
                <a:cubicBezTo>
                  <a:pt x="784279" y="163348"/>
                  <a:pt x="728606" y="137011"/>
                  <a:pt x="670839" y="116188"/>
                </a:cubicBezTo>
                <a:cubicBezTo>
                  <a:pt x="613453" y="95461"/>
                  <a:pt x="553782" y="80153"/>
                  <a:pt x="493541" y="70550"/>
                </a:cubicBezTo>
                <a:cubicBezTo>
                  <a:pt x="476030" y="67792"/>
                  <a:pt x="458234" y="65510"/>
                  <a:pt x="440628" y="63704"/>
                </a:cubicBezTo>
                <a:cubicBezTo>
                  <a:pt x="431967" y="62943"/>
                  <a:pt x="423212" y="61897"/>
                  <a:pt x="414647" y="60566"/>
                </a:cubicBezTo>
                <a:cubicBezTo>
                  <a:pt x="403227" y="58760"/>
                  <a:pt x="391902" y="56383"/>
                  <a:pt x="380957" y="53530"/>
                </a:cubicBezTo>
                <a:cubicBezTo>
                  <a:pt x="361353" y="48396"/>
                  <a:pt x="342129" y="41645"/>
                  <a:pt x="323761" y="33278"/>
                </a:cubicBezTo>
                <a:lnTo>
                  <a:pt x="321001" y="32042"/>
                </a:lnTo>
                <a:lnTo>
                  <a:pt x="318242" y="30711"/>
                </a:lnTo>
                <a:lnTo>
                  <a:pt x="312817" y="28144"/>
                </a:lnTo>
                <a:cubicBezTo>
                  <a:pt x="287978" y="15973"/>
                  <a:pt x="261617" y="6561"/>
                  <a:pt x="234589" y="0"/>
                </a:cubicBezTo>
                <a:cubicBezTo>
                  <a:pt x="234589" y="0"/>
                  <a:pt x="234589" y="0"/>
                  <a:pt x="234589" y="0"/>
                </a:cubicBezTo>
                <a:cubicBezTo>
                  <a:pt x="234494" y="0"/>
                  <a:pt x="234303" y="0"/>
                  <a:pt x="234208" y="0"/>
                </a:cubicBezTo>
                <a:cubicBezTo>
                  <a:pt x="184340" y="14547"/>
                  <a:pt x="140373" y="42881"/>
                  <a:pt x="110395" y="79677"/>
                </a:cubicBezTo>
                <a:cubicBezTo>
                  <a:pt x="93550" y="100405"/>
                  <a:pt x="80512" y="124935"/>
                  <a:pt x="72803" y="150702"/>
                </a:cubicBezTo>
                <a:cubicBezTo>
                  <a:pt x="72137" y="152889"/>
                  <a:pt x="71376" y="155266"/>
                  <a:pt x="70900" y="157263"/>
                </a:cubicBezTo>
                <a:cubicBezTo>
                  <a:pt x="70710" y="158118"/>
                  <a:pt x="70424" y="158974"/>
                  <a:pt x="70234" y="159735"/>
                </a:cubicBezTo>
                <a:cubicBezTo>
                  <a:pt x="69853" y="161066"/>
                  <a:pt x="69472" y="162492"/>
                  <a:pt x="69187" y="163728"/>
                </a:cubicBezTo>
                <a:cubicBezTo>
                  <a:pt x="68997" y="164584"/>
                  <a:pt x="68711" y="165725"/>
                  <a:pt x="68521" y="166866"/>
                </a:cubicBezTo>
                <a:cubicBezTo>
                  <a:pt x="67950" y="169243"/>
                  <a:pt x="67379" y="172000"/>
                  <a:pt x="67093" y="173712"/>
                </a:cubicBezTo>
                <a:lnTo>
                  <a:pt x="66522" y="177039"/>
                </a:lnTo>
                <a:lnTo>
                  <a:pt x="65951" y="180367"/>
                </a:lnTo>
                <a:cubicBezTo>
                  <a:pt x="65951" y="180367"/>
                  <a:pt x="65951" y="180367"/>
                  <a:pt x="65951" y="180367"/>
                </a:cubicBezTo>
                <a:cubicBezTo>
                  <a:pt x="65761" y="181984"/>
                  <a:pt x="65475" y="183790"/>
                  <a:pt x="65190" y="185597"/>
                </a:cubicBezTo>
                <a:cubicBezTo>
                  <a:pt x="65000" y="186928"/>
                  <a:pt x="64809" y="188354"/>
                  <a:pt x="64619" y="189590"/>
                </a:cubicBezTo>
                <a:cubicBezTo>
                  <a:pt x="64619" y="189590"/>
                  <a:pt x="64619" y="189590"/>
                  <a:pt x="64619" y="189590"/>
                </a:cubicBezTo>
                <a:lnTo>
                  <a:pt x="64619" y="190446"/>
                </a:lnTo>
                <a:cubicBezTo>
                  <a:pt x="64619" y="190446"/>
                  <a:pt x="63763" y="197196"/>
                  <a:pt x="63763" y="197196"/>
                </a:cubicBezTo>
                <a:cubicBezTo>
                  <a:pt x="61003" y="225055"/>
                  <a:pt x="62430" y="254625"/>
                  <a:pt x="68045" y="287618"/>
                </a:cubicBezTo>
                <a:lnTo>
                  <a:pt x="68997" y="292562"/>
                </a:lnTo>
                <a:cubicBezTo>
                  <a:pt x="69472" y="295034"/>
                  <a:pt x="69948" y="297696"/>
                  <a:pt x="70329" y="299503"/>
                </a:cubicBezTo>
                <a:cubicBezTo>
                  <a:pt x="70900" y="302355"/>
                  <a:pt x="71566" y="305207"/>
                  <a:pt x="72232" y="308060"/>
                </a:cubicBezTo>
                <a:cubicBezTo>
                  <a:pt x="72613" y="309676"/>
                  <a:pt x="72994" y="311388"/>
                  <a:pt x="73279" y="313004"/>
                </a:cubicBezTo>
                <a:cubicBezTo>
                  <a:pt x="73279" y="313004"/>
                  <a:pt x="73279" y="313004"/>
                  <a:pt x="73279" y="313004"/>
                </a:cubicBezTo>
                <a:cubicBezTo>
                  <a:pt x="79465" y="336964"/>
                  <a:pt x="86888" y="368056"/>
                  <a:pt x="89267" y="396865"/>
                </a:cubicBezTo>
                <a:cubicBezTo>
                  <a:pt x="90219" y="406088"/>
                  <a:pt x="90790" y="416261"/>
                  <a:pt x="90885" y="425579"/>
                </a:cubicBezTo>
                <a:cubicBezTo>
                  <a:pt x="90981" y="428527"/>
                  <a:pt x="90885" y="432140"/>
                  <a:pt x="90885" y="435562"/>
                </a:cubicBezTo>
                <a:cubicBezTo>
                  <a:pt x="90885" y="437179"/>
                  <a:pt x="90885" y="438605"/>
                  <a:pt x="90885" y="439936"/>
                </a:cubicBezTo>
                <a:cubicBezTo>
                  <a:pt x="90885" y="442028"/>
                  <a:pt x="90695" y="444120"/>
                  <a:pt x="90600" y="446211"/>
                </a:cubicBezTo>
                <a:cubicBezTo>
                  <a:pt x="90600" y="447733"/>
                  <a:pt x="90410" y="449254"/>
                  <a:pt x="90410" y="450680"/>
                </a:cubicBezTo>
                <a:cubicBezTo>
                  <a:pt x="90029" y="455719"/>
                  <a:pt x="89553" y="462946"/>
                  <a:pt x="88792" y="468650"/>
                </a:cubicBezTo>
                <a:cubicBezTo>
                  <a:pt x="88792" y="468650"/>
                  <a:pt x="88792" y="468650"/>
                  <a:pt x="88792" y="468650"/>
                </a:cubicBezTo>
                <a:cubicBezTo>
                  <a:pt x="88506" y="471978"/>
                  <a:pt x="87840" y="476067"/>
                  <a:pt x="87269" y="479585"/>
                </a:cubicBezTo>
                <a:cubicBezTo>
                  <a:pt x="87079" y="480726"/>
                  <a:pt x="86888" y="481867"/>
                  <a:pt x="86793" y="482912"/>
                </a:cubicBezTo>
                <a:cubicBezTo>
                  <a:pt x="86412" y="485099"/>
                  <a:pt x="86032" y="487191"/>
                  <a:pt x="85651" y="489378"/>
                </a:cubicBezTo>
                <a:cubicBezTo>
                  <a:pt x="85366" y="490804"/>
                  <a:pt x="85080" y="492230"/>
                  <a:pt x="84890" y="493561"/>
                </a:cubicBezTo>
                <a:cubicBezTo>
                  <a:pt x="84604" y="494893"/>
                  <a:pt x="84319" y="496319"/>
                  <a:pt x="83938" y="497840"/>
                </a:cubicBezTo>
                <a:cubicBezTo>
                  <a:pt x="83462" y="500027"/>
                  <a:pt x="82986" y="502309"/>
                  <a:pt x="82511" y="504115"/>
                </a:cubicBezTo>
                <a:lnTo>
                  <a:pt x="80702" y="511151"/>
                </a:lnTo>
                <a:lnTo>
                  <a:pt x="80227" y="512863"/>
                </a:lnTo>
                <a:cubicBezTo>
                  <a:pt x="79751" y="514384"/>
                  <a:pt x="79275" y="516191"/>
                  <a:pt x="78704" y="517807"/>
                </a:cubicBezTo>
                <a:cubicBezTo>
                  <a:pt x="78323" y="519043"/>
                  <a:pt x="77942" y="520374"/>
                  <a:pt x="77657" y="521515"/>
                </a:cubicBezTo>
                <a:cubicBezTo>
                  <a:pt x="68426" y="551275"/>
                  <a:pt x="53675" y="579609"/>
                  <a:pt x="33785" y="605566"/>
                </a:cubicBezTo>
                <a:cubicBezTo>
                  <a:pt x="23602" y="618877"/>
                  <a:pt x="12372" y="631238"/>
                  <a:pt x="0" y="642647"/>
                </a:cubicBezTo>
                <a:lnTo>
                  <a:pt x="1237" y="642647"/>
                </a:lnTo>
                <a:cubicBezTo>
                  <a:pt x="36640" y="609654"/>
                  <a:pt x="64143" y="568199"/>
                  <a:pt x="78514" y="521800"/>
                </a:cubicBezTo>
                <a:cubicBezTo>
                  <a:pt x="79275" y="519138"/>
                  <a:pt x="80322" y="515810"/>
                  <a:pt x="81083" y="513148"/>
                </a:cubicBezTo>
                <a:lnTo>
                  <a:pt x="81559" y="511436"/>
                </a:lnTo>
                <a:lnTo>
                  <a:pt x="83367" y="504401"/>
                </a:lnTo>
                <a:cubicBezTo>
                  <a:pt x="84128" y="501168"/>
                  <a:pt x="84985" y="496984"/>
                  <a:pt x="85746" y="493752"/>
                </a:cubicBezTo>
                <a:cubicBezTo>
                  <a:pt x="86412" y="490234"/>
                  <a:pt x="87079" y="486621"/>
                  <a:pt x="87745" y="483103"/>
                </a:cubicBezTo>
                <a:cubicBezTo>
                  <a:pt x="88411" y="478729"/>
                  <a:pt x="89267" y="473119"/>
                  <a:pt x="89743" y="468745"/>
                </a:cubicBezTo>
                <a:cubicBezTo>
                  <a:pt x="90410" y="463231"/>
                  <a:pt x="90981" y="456290"/>
                  <a:pt x="91361" y="450775"/>
                </a:cubicBezTo>
                <a:cubicBezTo>
                  <a:pt x="91456" y="447257"/>
                  <a:pt x="91742" y="443454"/>
                  <a:pt x="91837" y="439936"/>
                </a:cubicBezTo>
                <a:cubicBezTo>
                  <a:pt x="91837" y="435658"/>
                  <a:pt x="92027" y="429858"/>
                  <a:pt x="91837" y="425484"/>
                </a:cubicBezTo>
                <a:cubicBezTo>
                  <a:pt x="91742" y="416166"/>
                  <a:pt x="91076" y="405993"/>
                  <a:pt x="90219" y="396675"/>
                </a:cubicBezTo>
                <a:cubicBezTo>
                  <a:pt x="87935" y="369101"/>
                  <a:pt x="81083" y="339531"/>
                  <a:pt x="74136" y="312719"/>
                </a:cubicBezTo>
                <a:cubicBezTo>
                  <a:pt x="73184" y="308250"/>
                  <a:pt x="72137" y="303781"/>
                  <a:pt x="71186" y="299217"/>
                </a:cubicBezTo>
                <a:cubicBezTo>
                  <a:pt x="70615" y="296175"/>
                  <a:pt x="69472" y="290375"/>
                  <a:pt x="68902" y="287427"/>
                </a:cubicBezTo>
                <a:cubicBezTo>
                  <a:pt x="63858" y="257572"/>
                  <a:pt x="61669" y="227337"/>
                  <a:pt x="64619" y="197291"/>
                </a:cubicBezTo>
                <a:lnTo>
                  <a:pt x="65380" y="190541"/>
                </a:lnTo>
                <a:lnTo>
                  <a:pt x="65380" y="189685"/>
                </a:lnTo>
                <a:cubicBezTo>
                  <a:pt x="65856" y="186928"/>
                  <a:pt x="66427" y="183315"/>
                  <a:pt x="66808" y="180462"/>
                </a:cubicBezTo>
                <a:lnTo>
                  <a:pt x="67379" y="177134"/>
                </a:lnTo>
                <a:lnTo>
                  <a:pt x="67950" y="173807"/>
                </a:lnTo>
                <a:cubicBezTo>
                  <a:pt x="68331" y="171239"/>
                  <a:pt x="69472" y="166581"/>
                  <a:pt x="70043" y="163918"/>
                </a:cubicBezTo>
                <a:cubicBezTo>
                  <a:pt x="70519" y="161827"/>
                  <a:pt x="71186" y="159545"/>
                  <a:pt x="71757" y="157358"/>
                </a:cubicBezTo>
                <a:cubicBezTo>
                  <a:pt x="72232" y="155361"/>
                  <a:pt x="72994" y="152984"/>
                  <a:pt x="73660" y="150892"/>
                </a:cubicBezTo>
                <a:cubicBezTo>
                  <a:pt x="81368" y="125221"/>
                  <a:pt x="94121" y="100975"/>
                  <a:pt x="111061" y="80153"/>
                </a:cubicBezTo>
                <a:cubicBezTo>
                  <a:pt x="142086" y="42121"/>
                  <a:pt x="187195" y="14547"/>
                  <a:pt x="234399" y="761"/>
                </a:cubicBezTo>
                <a:cubicBezTo>
                  <a:pt x="261331" y="7226"/>
                  <a:pt x="287597" y="16639"/>
                  <a:pt x="312436" y="28809"/>
                </a:cubicBezTo>
                <a:lnTo>
                  <a:pt x="317861" y="31376"/>
                </a:lnTo>
                <a:lnTo>
                  <a:pt x="320621" y="32708"/>
                </a:lnTo>
                <a:lnTo>
                  <a:pt x="323381" y="33944"/>
                </a:lnTo>
                <a:cubicBezTo>
                  <a:pt x="341843" y="42311"/>
                  <a:pt x="361067" y="49061"/>
                  <a:pt x="380672" y="54196"/>
                </a:cubicBezTo>
                <a:cubicBezTo>
                  <a:pt x="391806" y="57048"/>
                  <a:pt x="403036" y="59425"/>
                  <a:pt x="414456" y="61232"/>
                </a:cubicBezTo>
                <a:cubicBezTo>
                  <a:pt x="423117" y="62563"/>
                  <a:pt x="431777" y="63609"/>
                  <a:pt x="440437" y="64369"/>
                </a:cubicBezTo>
                <a:cubicBezTo>
                  <a:pt x="458138" y="66176"/>
                  <a:pt x="475745" y="68458"/>
                  <a:pt x="493255" y="71215"/>
                </a:cubicBezTo>
                <a:cubicBezTo>
                  <a:pt x="613833" y="90326"/>
                  <a:pt x="730890" y="132352"/>
                  <a:pt x="835765" y="195010"/>
                </a:cubicBezTo>
                <a:cubicBezTo>
                  <a:pt x="875164" y="218589"/>
                  <a:pt x="912280" y="244832"/>
                  <a:pt x="947016" y="273451"/>
                </a:cubicBezTo>
                <a:cubicBezTo>
                  <a:pt x="935311" y="269933"/>
                  <a:pt x="923510" y="267271"/>
                  <a:pt x="911614" y="265369"/>
                </a:cubicBezTo>
                <a:cubicBezTo>
                  <a:pt x="893627" y="262516"/>
                  <a:pt x="875450" y="261566"/>
                  <a:pt x="857178" y="262612"/>
                </a:cubicBezTo>
                <a:cubicBezTo>
                  <a:pt x="828913" y="264323"/>
                  <a:pt x="801790" y="273926"/>
                  <a:pt x="778569" y="290470"/>
                </a:cubicBezTo>
                <a:cubicBezTo>
                  <a:pt x="774667" y="293322"/>
                  <a:pt x="770860" y="296270"/>
                  <a:pt x="767244" y="299408"/>
                </a:cubicBezTo>
                <a:cubicBezTo>
                  <a:pt x="745356" y="307489"/>
                  <a:pt x="711190" y="319945"/>
                  <a:pt x="690253" y="327742"/>
                </a:cubicBezTo>
                <a:cubicBezTo>
                  <a:pt x="657611" y="340102"/>
                  <a:pt x="632962" y="370528"/>
                  <a:pt x="627633" y="404947"/>
                </a:cubicBezTo>
                <a:cubicBezTo>
                  <a:pt x="627252" y="407038"/>
                  <a:pt x="626967" y="409225"/>
                  <a:pt x="626776" y="411412"/>
                </a:cubicBezTo>
                <a:cubicBezTo>
                  <a:pt x="626205" y="425674"/>
                  <a:pt x="620876" y="439271"/>
                  <a:pt x="610788" y="449539"/>
                </a:cubicBezTo>
                <a:cubicBezTo>
                  <a:pt x="598226" y="462660"/>
                  <a:pt x="579192" y="468841"/>
                  <a:pt x="561396" y="465988"/>
                </a:cubicBezTo>
                <a:cubicBezTo>
                  <a:pt x="559683" y="465703"/>
                  <a:pt x="557970" y="465418"/>
                  <a:pt x="556352" y="464942"/>
                </a:cubicBezTo>
                <a:cubicBezTo>
                  <a:pt x="551403" y="463706"/>
                  <a:pt x="546550" y="461614"/>
                  <a:pt x="542077" y="459333"/>
                </a:cubicBezTo>
                <a:cubicBezTo>
                  <a:pt x="533131" y="454864"/>
                  <a:pt x="523804" y="451061"/>
                  <a:pt x="514383" y="447638"/>
                </a:cubicBezTo>
                <a:cubicBezTo>
                  <a:pt x="496491" y="441267"/>
                  <a:pt x="477934" y="436513"/>
                  <a:pt x="459185" y="433566"/>
                </a:cubicBezTo>
                <a:cubicBezTo>
                  <a:pt x="442531" y="430904"/>
                  <a:pt x="425686" y="429667"/>
                  <a:pt x="408937" y="429667"/>
                </a:cubicBezTo>
                <a:cubicBezTo>
                  <a:pt x="394186" y="429667"/>
                  <a:pt x="379054" y="430618"/>
                  <a:pt x="364493" y="432520"/>
                </a:cubicBezTo>
                <a:cubicBezTo>
                  <a:pt x="327758" y="436799"/>
                  <a:pt x="292166" y="449920"/>
                  <a:pt x="261236" y="470077"/>
                </a:cubicBezTo>
                <a:cubicBezTo>
                  <a:pt x="224787" y="493942"/>
                  <a:pt x="194143" y="526554"/>
                  <a:pt x="171397" y="563636"/>
                </a:cubicBezTo>
                <a:cubicBezTo>
                  <a:pt x="169304" y="567058"/>
                  <a:pt x="167305" y="570576"/>
                  <a:pt x="165402" y="574189"/>
                </a:cubicBezTo>
                <a:lnTo>
                  <a:pt x="177012" y="580084"/>
                </a:lnTo>
                <a:lnTo>
                  <a:pt x="177583" y="578943"/>
                </a:lnTo>
                <a:lnTo>
                  <a:pt x="178250" y="577707"/>
                </a:lnTo>
                <a:cubicBezTo>
                  <a:pt x="185197" y="565442"/>
                  <a:pt x="193476" y="553842"/>
                  <a:pt x="202327" y="542908"/>
                </a:cubicBezTo>
                <a:cubicBezTo>
                  <a:pt x="243249" y="492040"/>
                  <a:pt x="300540" y="455244"/>
                  <a:pt x="366301" y="448874"/>
                </a:cubicBezTo>
                <a:cubicBezTo>
                  <a:pt x="376009" y="447733"/>
                  <a:pt x="386191" y="447067"/>
                  <a:pt x="395899" y="446782"/>
                </a:cubicBezTo>
                <a:close/>
              </a:path>
            </a:pathLst>
          </a:custGeom>
          <a:solidFill>
            <a:srgbClr val="6379A8"/>
          </a:solidFill>
          <a:ln w="95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8" name="Freeform 178">
            <a:extLst>
              <a:ext uri="{FF2B5EF4-FFF2-40B4-BE49-F238E27FC236}">
                <a16:creationId xmlns:a16="http://schemas.microsoft.com/office/drawing/2014/main" id="{A404EF62-A8D1-53E2-10BB-09EABBFA41B8}"/>
              </a:ext>
            </a:extLst>
          </p:cNvPr>
          <p:cNvSpPr/>
          <p:nvPr/>
        </p:nvSpPr>
        <p:spPr>
          <a:xfrm flipH="1">
            <a:off x="6322413" y="2433259"/>
            <a:ext cx="7883" cy="1352"/>
          </a:xfrm>
          <a:custGeom>
            <a:avLst/>
            <a:gdLst>
              <a:gd name="connsiteX0" fmla="*/ 0 w 9421"/>
              <a:gd name="connsiteY0" fmla="*/ 0 h 1616"/>
              <a:gd name="connsiteX1" fmla="*/ 1427 w 9421"/>
              <a:gd name="connsiteY1" fmla="*/ 1046 h 1616"/>
              <a:gd name="connsiteX2" fmla="*/ 9422 w 9421"/>
              <a:gd name="connsiteY2" fmla="*/ 1616 h 1616"/>
              <a:gd name="connsiteX3" fmla="*/ 8280 w 9421"/>
              <a:gd name="connsiteY3" fmla="*/ 666 h 1616"/>
              <a:gd name="connsiteX4" fmla="*/ 0 w 9421"/>
              <a:gd name="connsiteY4" fmla="*/ 0 h 1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21" h="1616">
                <a:moveTo>
                  <a:pt x="0" y="0"/>
                </a:moveTo>
                <a:lnTo>
                  <a:pt x="1427" y="1046"/>
                </a:lnTo>
                <a:lnTo>
                  <a:pt x="9422" y="1616"/>
                </a:lnTo>
                <a:lnTo>
                  <a:pt x="8280" y="666"/>
                </a:lnTo>
                <a:cubicBezTo>
                  <a:pt x="5520" y="380"/>
                  <a:pt x="2760" y="190"/>
                  <a:pt x="0" y="0"/>
                </a:cubicBezTo>
                <a:close/>
              </a:path>
            </a:pathLst>
          </a:custGeom>
          <a:solidFill>
            <a:srgbClr val="D85144"/>
          </a:solidFill>
          <a:ln w="95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9" name="Freeform 179">
            <a:extLst>
              <a:ext uri="{FF2B5EF4-FFF2-40B4-BE49-F238E27FC236}">
                <a16:creationId xmlns:a16="http://schemas.microsoft.com/office/drawing/2014/main" id="{30E1F672-5D6F-39F1-012A-BB2AAB12B84F}"/>
              </a:ext>
            </a:extLst>
          </p:cNvPr>
          <p:cNvSpPr/>
          <p:nvPr/>
        </p:nvSpPr>
        <p:spPr>
          <a:xfrm flipH="1">
            <a:off x="6324961" y="2455616"/>
            <a:ext cx="6450" cy="1591"/>
          </a:xfrm>
          <a:custGeom>
            <a:avLst/>
            <a:gdLst>
              <a:gd name="connsiteX0" fmla="*/ 0 w 7708"/>
              <a:gd name="connsiteY0" fmla="*/ 856 h 1901"/>
              <a:gd name="connsiteX1" fmla="*/ 6186 w 7708"/>
              <a:gd name="connsiteY1" fmla="*/ 1902 h 1901"/>
              <a:gd name="connsiteX2" fmla="*/ 7709 w 7708"/>
              <a:gd name="connsiteY2" fmla="*/ 1331 h 1901"/>
              <a:gd name="connsiteX3" fmla="*/ 666 w 7708"/>
              <a:gd name="connsiteY3" fmla="*/ 0 h 1901"/>
              <a:gd name="connsiteX4" fmla="*/ 0 w 7708"/>
              <a:gd name="connsiteY4" fmla="*/ 856 h 1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08" h="1901">
                <a:moveTo>
                  <a:pt x="0" y="856"/>
                </a:moveTo>
                <a:lnTo>
                  <a:pt x="6186" y="1902"/>
                </a:lnTo>
                <a:lnTo>
                  <a:pt x="7709" y="1331"/>
                </a:lnTo>
                <a:lnTo>
                  <a:pt x="666" y="0"/>
                </a:lnTo>
                <a:lnTo>
                  <a:pt x="0" y="856"/>
                </a:lnTo>
                <a:close/>
              </a:path>
            </a:pathLst>
          </a:custGeom>
          <a:solidFill>
            <a:srgbClr val="D85144"/>
          </a:solidFill>
          <a:ln w="95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0" name="Freeform 180">
            <a:extLst>
              <a:ext uri="{FF2B5EF4-FFF2-40B4-BE49-F238E27FC236}">
                <a16:creationId xmlns:a16="http://schemas.microsoft.com/office/drawing/2014/main" id="{A4C48146-1C66-A2A0-F169-723832102E1D}"/>
              </a:ext>
            </a:extLst>
          </p:cNvPr>
          <p:cNvSpPr/>
          <p:nvPr/>
        </p:nvSpPr>
        <p:spPr>
          <a:xfrm flipH="1">
            <a:off x="5429246" y="2513297"/>
            <a:ext cx="1991" cy="2545"/>
          </a:xfrm>
          <a:custGeom>
            <a:avLst/>
            <a:gdLst>
              <a:gd name="connsiteX0" fmla="*/ 2379 w 2379"/>
              <a:gd name="connsiteY0" fmla="*/ 475 h 3042"/>
              <a:gd name="connsiteX1" fmla="*/ 1332 w 2379"/>
              <a:gd name="connsiteY1" fmla="*/ 2567 h 3042"/>
              <a:gd name="connsiteX2" fmla="*/ 0 w 2379"/>
              <a:gd name="connsiteY2" fmla="*/ 3043 h 3042"/>
              <a:gd name="connsiteX3" fmla="*/ 1523 w 2379"/>
              <a:gd name="connsiteY3" fmla="*/ 0 h 3042"/>
              <a:gd name="connsiteX4" fmla="*/ 2379 w 2379"/>
              <a:gd name="connsiteY4" fmla="*/ 475 h 3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9" h="3042">
                <a:moveTo>
                  <a:pt x="2379" y="475"/>
                </a:moveTo>
                <a:lnTo>
                  <a:pt x="1332" y="2567"/>
                </a:lnTo>
                <a:lnTo>
                  <a:pt x="0" y="3043"/>
                </a:lnTo>
                <a:lnTo>
                  <a:pt x="1523" y="0"/>
                </a:lnTo>
                <a:lnTo>
                  <a:pt x="2379" y="475"/>
                </a:lnTo>
                <a:close/>
              </a:path>
            </a:pathLst>
          </a:custGeom>
          <a:gradFill>
            <a:gsLst>
              <a:gs pos="20000">
                <a:srgbClr val="D85144"/>
              </a:gs>
              <a:gs pos="80000">
                <a:srgbClr val="6379A8"/>
              </a:gs>
            </a:gsLst>
            <a:lin ang="16739998" scaled="1"/>
          </a:gradFill>
          <a:ln w="95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1" name="Freeform 182">
            <a:extLst>
              <a:ext uri="{FF2B5EF4-FFF2-40B4-BE49-F238E27FC236}">
                <a16:creationId xmlns:a16="http://schemas.microsoft.com/office/drawing/2014/main" id="{87269C4C-01D4-2144-F630-DAF7535FDB0E}"/>
              </a:ext>
            </a:extLst>
          </p:cNvPr>
          <p:cNvSpPr/>
          <p:nvPr/>
        </p:nvSpPr>
        <p:spPr>
          <a:xfrm flipH="1">
            <a:off x="5407826" y="2512342"/>
            <a:ext cx="2627" cy="4137"/>
          </a:xfrm>
          <a:custGeom>
            <a:avLst/>
            <a:gdLst>
              <a:gd name="connsiteX0" fmla="*/ 2094 w 3140"/>
              <a:gd name="connsiteY0" fmla="*/ 0 h 4944"/>
              <a:gd name="connsiteX1" fmla="*/ 0 w 3140"/>
              <a:gd name="connsiteY1" fmla="*/ 4754 h 4944"/>
              <a:gd name="connsiteX2" fmla="*/ 857 w 3140"/>
              <a:gd name="connsiteY2" fmla="*/ 4944 h 4944"/>
              <a:gd name="connsiteX3" fmla="*/ 3141 w 3140"/>
              <a:gd name="connsiteY3" fmla="*/ 0 h 4944"/>
              <a:gd name="connsiteX4" fmla="*/ 2094 w 3140"/>
              <a:gd name="connsiteY4" fmla="*/ 0 h 4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0" h="4944">
                <a:moveTo>
                  <a:pt x="2094" y="0"/>
                </a:moveTo>
                <a:lnTo>
                  <a:pt x="0" y="4754"/>
                </a:lnTo>
                <a:lnTo>
                  <a:pt x="857" y="4944"/>
                </a:lnTo>
                <a:lnTo>
                  <a:pt x="3141" y="0"/>
                </a:lnTo>
                <a:lnTo>
                  <a:pt x="2094" y="0"/>
                </a:lnTo>
                <a:close/>
              </a:path>
            </a:pathLst>
          </a:custGeom>
          <a:gradFill>
            <a:gsLst>
              <a:gs pos="20000">
                <a:srgbClr val="D85144"/>
              </a:gs>
              <a:gs pos="80000">
                <a:srgbClr val="6379A8"/>
              </a:gs>
            </a:gsLst>
            <a:lin ang="16739998" scaled="1"/>
          </a:gradFill>
          <a:ln w="95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2" name="Freeform 183">
            <a:extLst>
              <a:ext uri="{FF2B5EF4-FFF2-40B4-BE49-F238E27FC236}">
                <a16:creationId xmlns:a16="http://schemas.microsoft.com/office/drawing/2014/main" id="{73CF2D43-61F8-5FD6-8D29-F160C72562DE}"/>
              </a:ext>
            </a:extLst>
          </p:cNvPr>
          <p:cNvSpPr/>
          <p:nvPr/>
        </p:nvSpPr>
        <p:spPr>
          <a:xfrm flipH="1">
            <a:off x="5467630" y="2442886"/>
            <a:ext cx="15130" cy="4773"/>
          </a:xfrm>
          <a:custGeom>
            <a:avLst/>
            <a:gdLst>
              <a:gd name="connsiteX0" fmla="*/ 0 w 18081"/>
              <a:gd name="connsiteY0" fmla="*/ 761 h 5704"/>
              <a:gd name="connsiteX1" fmla="*/ 3426 w 18081"/>
              <a:gd name="connsiteY1" fmla="*/ 1902 h 5704"/>
              <a:gd name="connsiteX2" fmla="*/ 9041 w 18081"/>
              <a:gd name="connsiteY2" fmla="*/ 3518 h 5704"/>
              <a:gd name="connsiteX3" fmla="*/ 18082 w 18081"/>
              <a:gd name="connsiteY3" fmla="*/ 5705 h 5704"/>
              <a:gd name="connsiteX4" fmla="*/ 15798 w 18081"/>
              <a:gd name="connsiteY4" fmla="*/ 4184 h 5704"/>
              <a:gd name="connsiteX5" fmla="*/ 4473 w 18081"/>
              <a:gd name="connsiteY5" fmla="*/ 1141 h 5704"/>
              <a:gd name="connsiteX6" fmla="*/ 381 w 18081"/>
              <a:gd name="connsiteY6" fmla="*/ 0 h 5704"/>
              <a:gd name="connsiteX7" fmla="*/ 0 w 18081"/>
              <a:gd name="connsiteY7" fmla="*/ 761 h 5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081" h="5704">
                <a:moveTo>
                  <a:pt x="0" y="761"/>
                </a:moveTo>
                <a:lnTo>
                  <a:pt x="3426" y="1902"/>
                </a:lnTo>
                <a:cubicBezTo>
                  <a:pt x="5234" y="2567"/>
                  <a:pt x="7138" y="3043"/>
                  <a:pt x="9041" y="3518"/>
                </a:cubicBezTo>
                <a:lnTo>
                  <a:pt x="18082" y="5705"/>
                </a:lnTo>
                <a:lnTo>
                  <a:pt x="15798" y="4184"/>
                </a:lnTo>
                <a:lnTo>
                  <a:pt x="4473" y="1141"/>
                </a:lnTo>
                <a:lnTo>
                  <a:pt x="381" y="0"/>
                </a:lnTo>
                <a:lnTo>
                  <a:pt x="0" y="761"/>
                </a:lnTo>
                <a:close/>
              </a:path>
            </a:pathLst>
          </a:custGeom>
          <a:solidFill>
            <a:srgbClr val="6379A8"/>
          </a:solidFill>
          <a:ln w="95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3" name="Freeform 184">
            <a:extLst>
              <a:ext uri="{FF2B5EF4-FFF2-40B4-BE49-F238E27FC236}">
                <a16:creationId xmlns:a16="http://schemas.microsoft.com/office/drawing/2014/main" id="{DF439F3E-A18F-06DD-B6A7-4142A28782A5}"/>
              </a:ext>
            </a:extLst>
          </p:cNvPr>
          <p:cNvSpPr/>
          <p:nvPr/>
        </p:nvSpPr>
        <p:spPr>
          <a:xfrm flipH="1">
            <a:off x="5481088" y="2462538"/>
            <a:ext cx="9555" cy="3182"/>
          </a:xfrm>
          <a:custGeom>
            <a:avLst/>
            <a:gdLst>
              <a:gd name="connsiteX0" fmla="*/ 0 w 11419"/>
              <a:gd name="connsiteY0" fmla="*/ 0 h 3803"/>
              <a:gd name="connsiteX1" fmla="*/ 11420 w 11419"/>
              <a:gd name="connsiteY1" fmla="*/ 2852 h 3803"/>
              <a:gd name="connsiteX2" fmla="*/ 11134 w 11419"/>
              <a:gd name="connsiteY2" fmla="*/ 3803 h 3803"/>
              <a:gd name="connsiteX3" fmla="*/ 0 w 11419"/>
              <a:gd name="connsiteY3" fmla="*/ 856 h 3803"/>
              <a:gd name="connsiteX4" fmla="*/ 0 w 11419"/>
              <a:gd name="connsiteY4" fmla="*/ 0 h 3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19" h="3803">
                <a:moveTo>
                  <a:pt x="0" y="0"/>
                </a:moveTo>
                <a:lnTo>
                  <a:pt x="11420" y="2852"/>
                </a:lnTo>
                <a:lnTo>
                  <a:pt x="11134" y="3803"/>
                </a:lnTo>
                <a:lnTo>
                  <a:pt x="0" y="856"/>
                </a:lnTo>
                <a:lnTo>
                  <a:pt x="0" y="0"/>
                </a:lnTo>
                <a:close/>
              </a:path>
            </a:pathLst>
          </a:custGeom>
          <a:solidFill>
            <a:srgbClr val="6379A8"/>
          </a:solidFill>
          <a:ln w="95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4" name="Oval 223">
            <a:extLst>
              <a:ext uri="{FF2B5EF4-FFF2-40B4-BE49-F238E27FC236}">
                <a16:creationId xmlns:a16="http://schemas.microsoft.com/office/drawing/2014/main" id="{28C86A46-5F20-1350-62B9-1720480415C9}"/>
              </a:ext>
            </a:extLst>
          </p:cNvPr>
          <p:cNvSpPr/>
          <p:nvPr/>
        </p:nvSpPr>
        <p:spPr>
          <a:xfrm>
            <a:off x="5075530" y="3691834"/>
            <a:ext cx="408654" cy="310013"/>
          </a:xfrm>
          <a:prstGeom prst="ellipse">
            <a:avLst/>
          </a:prstGeom>
          <a:solidFill>
            <a:schemeClr val="accent5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ALS</a:t>
            </a:r>
          </a:p>
        </p:txBody>
      </p:sp>
      <p:sp>
        <p:nvSpPr>
          <p:cNvPr id="225" name="Oval 224">
            <a:extLst>
              <a:ext uri="{FF2B5EF4-FFF2-40B4-BE49-F238E27FC236}">
                <a16:creationId xmlns:a16="http://schemas.microsoft.com/office/drawing/2014/main" id="{30C5C864-178B-719D-7C61-044254CE5529}"/>
              </a:ext>
            </a:extLst>
          </p:cNvPr>
          <p:cNvSpPr/>
          <p:nvPr/>
        </p:nvSpPr>
        <p:spPr>
          <a:xfrm>
            <a:off x="5614085" y="1876320"/>
            <a:ext cx="408654" cy="310013"/>
          </a:xfrm>
          <a:prstGeom prst="ellipse">
            <a:avLst/>
          </a:prstGeom>
          <a:solidFill>
            <a:schemeClr val="accent5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ALS</a:t>
            </a:r>
          </a:p>
        </p:txBody>
      </p:sp>
      <p:sp>
        <p:nvSpPr>
          <p:cNvPr id="226" name="Oval 225">
            <a:extLst>
              <a:ext uri="{FF2B5EF4-FFF2-40B4-BE49-F238E27FC236}">
                <a16:creationId xmlns:a16="http://schemas.microsoft.com/office/drawing/2014/main" id="{025F83CF-3C7E-0DEA-108B-38358FB892F7}"/>
              </a:ext>
            </a:extLst>
          </p:cNvPr>
          <p:cNvSpPr/>
          <p:nvPr/>
        </p:nvSpPr>
        <p:spPr>
          <a:xfrm>
            <a:off x="5957830" y="2959222"/>
            <a:ext cx="408654" cy="310013"/>
          </a:xfrm>
          <a:prstGeom prst="ellipse">
            <a:avLst/>
          </a:prstGeom>
          <a:solidFill>
            <a:schemeClr val="tx2">
              <a:lumMod val="50000"/>
              <a:lumOff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LBD</a:t>
            </a:r>
          </a:p>
        </p:txBody>
      </p:sp>
      <p:sp>
        <p:nvSpPr>
          <p:cNvPr id="227" name="Oval 226">
            <a:extLst>
              <a:ext uri="{FF2B5EF4-FFF2-40B4-BE49-F238E27FC236}">
                <a16:creationId xmlns:a16="http://schemas.microsoft.com/office/drawing/2014/main" id="{E023E59A-3A9B-2132-9D16-1B9AE658EB5A}"/>
              </a:ext>
            </a:extLst>
          </p:cNvPr>
          <p:cNvSpPr/>
          <p:nvPr/>
        </p:nvSpPr>
        <p:spPr>
          <a:xfrm>
            <a:off x="6512208" y="2633034"/>
            <a:ext cx="408654" cy="310013"/>
          </a:xfrm>
          <a:prstGeom prst="ellipse">
            <a:avLst/>
          </a:prstGeom>
          <a:solidFill>
            <a:schemeClr val="tx2">
              <a:lumMod val="50000"/>
              <a:lumOff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LBD</a:t>
            </a:r>
          </a:p>
        </p:txBody>
      </p:sp>
      <p:sp>
        <p:nvSpPr>
          <p:cNvPr id="228" name="Oval 227">
            <a:extLst>
              <a:ext uri="{FF2B5EF4-FFF2-40B4-BE49-F238E27FC236}">
                <a16:creationId xmlns:a16="http://schemas.microsoft.com/office/drawing/2014/main" id="{0390B5AE-32C1-1CB5-BA60-D4D942D833E0}"/>
              </a:ext>
            </a:extLst>
          </p:cNvPr>
          <p:cNvSpPr/>
          <p:nvPr/>
        </p:nvSpPr>
        <p:spPr>
          <a:xfrm>
            <a:off x="5145150" y="3227868"/>
            <a:ext cx="408654" cy="310013"/>
          </a:xfrm>
          <a:prstGeom prst="ellipse">
            <a:avLst/>
          </a:prstGeom>
          <a:solidFill>
            <a:schemeClr val="accent2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HD</a:t>
            </a:r>
          </a:p>
        </p:txBody>
      </p:sp>
      <p:sp>
        <p:nvSpPr>
          <p:cNvPr id="229" name="Oval 228">
            <a:extLst>
              <a:ext uri="{FF2B5EF4-FFF2-40B4-BE49-F238E27FC236}">
                <a16:creationId xmlns:a16="http://schemas.microsoft.com/office/drawing/2014/main" id="{2CC3DB99-F6A5-DF43-273D-63B2818E4564}"/>
              </a:ext>
            </a:extLst>
          </p:cNvPr>
          <p:cNvSpPr/>
          <p:nvPr/>
        </p:nvSpPr>
        <p:spPr>
          <a:xfrm>
            <a:off x="6512208" y="2313057"/>
            <a:ext cx="408654" cy="310013"/>
          </a:xfrm>
          <a:prstGeom prst="ellipse">
            <a:avLst/>
          </a:prstGeom>
          <a:solidFill>
            <a:schemeClr val="accent3">
              <a:lumMod val="75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FTD</a:t>
            </a:r>
          </a:p>
        </p:txBody>
      </p:sp>
      <p:sp>
        <p:nvSpPr>
          <p:cNvPr id="230" name="Oval 229">
            <a:extLst>
              <a:ext uri="{FF2B5EF4-FFF2-40B4-BE49-F238E27FC236}">
                <a16:creationId xmlns:a16="http://schemas.microsoft.com/office/drawing/2014/main" id="{8F955BC7-C1A5-47F5-F85D-3DCCB2A569AA}"/>
              </a:ext>
            </a:extLst>
          </p:cNvPr>
          <p:cNvSpPr/>
          <p:nvPr/>
        </p:nvSpPr>
        <p:spPr>
          <a:xfrm>
            <a:off x="5990259" y="2730103"/>
            <a:ext cx="408654" cy="310013"/>
          </a:xfrm>
          <a:prstGeom prst="ellipse">
            <a:avLst/>
          </a:prstGeom>
          <a:solidFill>
            <a:schemeClr val="accent3">
              <a:lumMod val="75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FTD</a:t>
            </a:r>
          </a:p>
        </p:txBody>
      </p:sp>
      <p:sp>
        <p:nvSpPr>
          <p:cNvPr id="231" name="Oval 230">
            <a:extLst>
              <a:ext uri="{FF2B5EF4-FFF2-40B4-BE49-F238E27FC236}">
                <a16:creationId xmlns:a16="http://schemas.microsoft.com/office/drawing/2014/main" id="{3F657D8C-DB46-B52C-DD41-62036C7AC2F8}"/>
              </a:ext>
            </a:extLst>
          </p:cNvPr>
          <p:cNvSpPr/>
          <p:nvPr/>
        </p:nvSpPr>
        <p:spPr>
          <a:xfrm>
            <a:off x="5566083" y="2848527"/>
            <a:ext cx="408654" cy="310013"/>
          </a:xfrm>
          <a:prstGeom prst="ellipse">
            <a:avLst/>
          </a:prstGeom>
          <a:solidFill>
            <a:schemeClr val="accent4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</a:t>
            </a:r>
          </a:p>
        </p:txBody>
      </p:sp>
      <p:sp>
        <p:nvSpPr>
          <p:cNvPr id="232" name="Oval 231">
            <a:extLst>
              <a:ext uri="{FF2B5EF4-FFF2-40B4-BE49-F238E27FC236}">
                <a16:creationId xmlns:a16="http://schemas.microsoft.com/office/drawing/2014/main" id="{AD109225-1BEA-F8FC-5AEA-EDFB0AC99016}"/>
              </a:ext>
            </a:extLst>
          </p:cNvPr>
          <p:cNvSpPr/>
          <p:nvPr/>
        </p:nvSpPr>
        <p:spPr>
          <a:xfrm>
            <a:off x="5197849" y="2001632"/>
            <a:ext cx="408654" cy="310013"/>
          </a:xfrm>
          <a:prstGeom prst="ellipse">
            <a:avLst/>
          </a:prstGeom>
          <a:solidFill>
            <a:schemeClr val="accent4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</a:t>
            </a:r>
          </a:p>
        </p:txBody>
      </p:sp>
      <p:sp>
        <p:nvSpPr>
          <p:cNvPr id="233" name="Oval 232">
            <a:extLst>
              <a:ext uri="{FF2B5EF4-FFF2-40B4-BE49-F238E27FC236}">
                <a16:creationId xmlns:a16="http://schemas.microsoft.com/office/drawing/2014/main" id="{5BD0E5E5-04FD-6B4E-56D6-CB9A20349450}"/>
              </a:ext>
            </a:extLst>
          </p:cNvPr>
          <p:cNvSpPr/>
          <p:nvPr/>
        </p:nvSpPr>
        <p:spPr>
          <a:xfrm>
            <a:off x="5629954" y="3535678"/>
            <a:ext cx="408654" cy="310013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VaD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4" name="Oval 233">
            <a:extLst>
              <a:ext uri="{FF2B5EF4-FFF2-40B4-BE49-F238E27FC236}">
                <a16:creationId xmlns:a16="http://schemas.microsoft.com/office/drawing/2014/main" id="{13B211A8-FA45-1FCE-A4A4-DB5592588A78}"/>
              </a:ext>
            </a:extLst>
          </p:cNvPr>
          <p:cNvSpPr/>
          <p:nvPr/>
        </p:nvSpPr>
        <p:spPr>
          <a:xfrm>
            <a:off x="5711473" y="2184402"/>
            <a:ext cx="408654" cy="310013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VaD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5" name="Oval 234">
            <a:extLst>
              <a:ext uri="{FF2B5EF4-FFF2-40B4-BE49-F238E27FC236}">
                <a16:creationId xmlns:a16="http://schemas.microsoft.com/office/drawing/2014/main" id="{07CA9A9A-DD40-504F-F746-DD459DD6D6DA}"/>
              </a:ext>
            </a:extLst>
          </p:cNvPr>
          <p:cNvSpPr/>
          <p:nvPr/>
        </p:nvSpPr>
        <p:spPr>
          <a:xfrm>
            <a:off x="5145150" y="2900006"/>
            <a:ext cx="408654" cy="310013"/>
          </a:xfrm>
          <a:prstGeom prst="ellipse">
            <a:avLst/>
          </a:prstGeom>
          <a:solidFill>
            <a:schemeClr val="tx2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PD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6" name="Oval 235">
            <a:extLst>
              <a:ext uri="{FF2B5EF4-FFF2-40B4-BE49-F238E27FC236}">
                <a16:creationId xmlns:a16="http://schemas.microsoft.com/office/drawing/2014/main" id="{8073C5D4-E7E6-75CA-DA9F-4B055817ED8F}"/>
              </a:ext>
            </a:extLst>
          </p:cNvPr>
          <p:cNvSpPr/>
          <p:nvPr/>
        </p:nvSpPr>
        <p:spPr>
          <a:xfrm>
            <a:off x="5575770" y="2516358"/>
            <a:ext cx="408654" cy="310013"/>
          </a:xfrm>
          <a:prstGeom prst="ellipse">
            <a:avLst/>
          </a:prstGeom>
          <a:solidFill>
            <a:schemeClr val="tx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PART</a:t>
            </a:r>
          </a:p>
        </p:txBody>
      </p:sp>
      <p:sp>
        <p:nvSpPr>
          <p:cNvPr id="237" name="Oval 236">
            <a:extLst>
              <a:ext uri="{FF2B5EF4-FFF2-40B4-BE49-F238E27FC236}">
                <a16:creationId xmlns:a16="http://schemas.microsoft.com/office/drawing/2014/main" id="{A36673DC-FA19-308C-4CD1-AD5054479450}"/>
              </a:ext>
            </a:extLst>
          </p:cNvPr>
          <p:cNvSpPr/>
          <p:nvPr/>
        </p:nvSpPr>
        <p:spPr>
          <a:xfrm>
            <a:off x="5132914" y="2596757"/>
            <a:ext cx="408654" cy="310013"/>
          </a:xfrm>
          <a:prstGeom prst="ellipse">
            <a:avLst/>
          </a:prstGeom>
          <a:solidFill>
            <a:schemeClr val="tx1">
              <a:lumMod val="50000"/>
              <a:lumOff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LATE</a:t>
            </a:r>
          </a:p>
        </p:txBody>
      </p:sp>
      <p:sp>
        <p:nvSpPr>
          <p:cNvPr id="238" name="Oval 237">
            <a:extLst>
              <a:ext uri="{FF2B5EF4-FFF2-40B4-BE49-F238E27FC236}">
                <a16:creationId xmlns:a16="http://schemas.microsoft.com/office/drawing/2014/main" id="{0180A0EE-5C36-ED46-D0A4-D6EE6AC07B9E}"/>
              </a:ext>
            </a:extLst>
          </p:cNvPr>
          <p:cNvSpPr/>
          <p:nvPr/>
        </p:nvSpPr>
        <p:spPr>
          <a:xfrm>
            <a:off x="6000750" y="2433435"/>
            <a:ext cx="408654" cy="310013"/>
          </a:xfrm>
          <a:prstGeom prst="ellipse">
            <a:avLst/>
          </a:prstGeom>
          <a:solidFill>
            <a:schemeClr val="accent5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CBS</a:t>
            </a:r>
          </a:p>
        </p:txBody>
      </p:sp>
      <p:sp>
        <p:nvSpPr>
          <p:cNvPr id="2" name="Rectangle: Rounded Corners 15">
            <a:extLst>
              <a:ext uri="{FF2B5EF4-FFF2-40B4-BE49-F238E27FC236}">
                <a16:creationId xmlns:a16="http://schemas.microsoft.com/office/drawing/2014/main" id="{37AEC45D-09BE-96A5-5D3C-FA49C069A536}"/>
              </a:ext>
            </a:extLst>
          </p:cNvPr>
          <p:cNvSpPr/>
          <p:nvPr/>
        </p:nvSpPr>
        <p:spPr>
          <a:xfrm rot="10800000">
            <a:off x="649121" y="5405633"/>
            <a:ext cx="3276336" cy="908044"/>
          </a:xfrm>
          <a:prstGeom prst="round1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Rectangle: Rounded Corners 15">
            <a:extLst>
              <a:ext uri="{FF2B5EF4-FFF2-40B4-BE49-F238E27FC236}">
                <a16:creationId xmlns:a16="http://schemas.microsoft.com/office/drawing/2014/main" id="{B29C93C1-AC8F-C087-C13A-F07AE63B8D0F}"/>
              </a:ext>
            </a:extLst>
          </p:cNvPr>
          <p:cNvSpPr/>
          <p:nvPr/>
        </p:nvSpPr>
        <p:spPr>
          <a:xfrm>
            <a:off x="649121" y="5405633"/>
            <a:ext cx="3276336" cy="90804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Corticobasal</a:t>
            </a: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syndrome (CBS)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Location: sensory and motor cortices, basal ganglia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Predominant 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proteinopathy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A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 plaques and tau tangles (3R:4R) and tau tangles (4R)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8C0220-F16E-FAEC-FF8D-AAE07EB018AB}"/>
              </a:ext>
            </a:extLst>
          </p:cNvPr>
          <p:cNvSpPr txBox="1"/>
          <p:nvPr/>
        </p:nvSpPr>
        <p:spPr>
          <a:xfrm>
            <a:off x="3924388" y="5784657"/>
            <a:ext cx="4194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This work is adapted from ‘World Alzheimer Report 2021: Journey through </a:t>
            </a:r>
            <a:br>
              <a:rPr lang="en-US" sz="900" dirty="0"/>
            </a:br>
            <a:r>
              <a:rPr lang="en-US" sz="900" dirty="0"/>
              <a:t>the diagnosis of dementia' by Gauthier et al., used under CC-BY. </a:t>
            </a:r>
            <a:br>
              <a:rPr lang="en-US" sz="900" dirty="0"/>
            </a:br>
            <a:r>
              <a:rPr lang="en-US" sz="900" dirty="0"/>
              <a:t>This work is licensed under Creative Commons license CC-BY-SA </a:t>
            </a:r>
            <a:br>
              <a:rPr lang="en-US" sz="900" dirty="0"/>
            </a:br>
            <a:r>
              <a:rPr lang="en-US" sz="900" dirty="0"/>
              <a:t>by The Lundbeck Foundation.</a:t>
            </a:r>
          </a:p>
        </p:txBody>
      </p:sp>
    </p:spTree>
    <p:extLst>
      <p:ext uri="{BB962C8B-B14F-4D97-AF65-F5344CB8AC3E}">
        <p14:creationId xmlns:p14="http://schemas.microsoft.com/office/powerpoint/2010/main" val="3430535513"/>
      </p:ext>
    </p:extLst>
  </p:cSld>
  <p:clrMapOvr>
    <a:masterClrMapping/>
  </p:clrMapOvr>
</p:sld>
</file>

<file path=ppt/theme/theme1.xml><?xml version="1.0" encoding="utf-8"?>
<a:theme xmlns:a="http://schemas.openxmlformats.org/drawingml/2006/main" name="NT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T theme" id="{4C5B371D-3541-42BC-B4FF-F4E17CF60EB6}" vid="{6F9B7946-244C-41AD-98C6-F5D1ABC223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  <SharedWithUsers xmlns="08562aa6-c0ad-4fb9-8a82-15409d3a28b4">
      <UserInfo>
        <DisplayName>Penny Staton</DisplayName>
        <AccountId>34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4" ma:contentTypeDescription="Create a new document." ma:contentTypeScope="" ma:versionID="bff8f0936fa74a577c13ba58e1b7ec2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bcdc56f889fb4abd4af81948767b60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7210926-393B-4FFC-9519-19CAD6E424E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23E030C-6324-406E-9D9A-D39B24FEB13F}">
  <ds:schemaRefs>
    <ds:schemaRef ds:uri="08562aa6-c0ad-4fb9-8a82-15409d3a28b4"/>
    <ds:schemaRef ds:uri="28627d7c-4416-4bc1-86cf-ca6c3a42a8f2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5DFAD17-A455-4628-8E52-9958F06FB5A7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NT theme</Template>
  <TotalTime>15762</TotalTime>
  <Words>461</Words>
  <Application>Microsoft Office PowerPoint</Application>
  <PresentationFormat>Widescreen</PresentationFormat>
  <Paragraphs>53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NT theme</vt:lpstr>
      <vt:lpstr>Vascular abnormalities and proteinopathies involved in cognitive decline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Khoula Afzal</dc:creator>
  <cp:lastModifiedBy>Viktoria-Maria Hvidtfelt Lykke</cp:lastModifiedBy>
  <cp:revision>108</cp:revision>
  <dcterms:created xsi:type="dcterms:W3CDTF">2023-06-23T10:06:01Z</dcterms:created>
  <dcterms:modified xsi:type="dcterms:W3CDTF">2023-12-15T07:19:33Z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