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951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E68DBF29-173B-1EE4-E980-EBF86C79181A}" name="Editor" initials="C" userId="Editor" providerId="None"/>
  <p188:author id="{3F50E932-CC23-323A-8B7A-72BD7DDAD2D7}" name="joseph.therriault1@gmail.com" initials="jo" userId="S::urn:spo:guest#joseph.therriault1@gmail.com::" providerId="AD"/>
  <p188:author id="{C07A505D-5E7E-6BEB-4195-801D42364FA7}" name="Ceren Akdeniz Vogt" initials="CAV" userId="S::cak@lundbeckfonden.com::6291f9b8-8487-4396-8769-615d243e0f4b" providerId="AD"/>
  <p188:author id="{1B5F0080-9B2C-5279-9946-D71FA06EAFDA}" name="Alice Field" initials="AF" userId="S::alice.field@primeglobalpeople.com::3c465571-fc00-42d5-85b5-b26e00ad8602" providerId="AD"/>
  <p188:author id="{5ACDF9C1-C97A-4004-6B13-08511EB5CE41}" name="Rachel Jagger" initials="RJ" userId="S::Rachel.Jagger@primeglobalpeople.com::cf4acb15-657a-45e0-bad4-d602a69c1922" providerId="AD"/>
  <p188:author id="{01D730D3-5730-7068-35E6-8FCC161D9156}" name="janet.janbek@regionh.dk" initials="ja" userId="S::urn:spo:guest#janet.janbek@regionh.dk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8D4E4"/>
    <a:srgbClr val="7B9CBB"/>
    <a:srgbClr val="000000"/>
    <a:srgbClr val="47CFFF"/>
    <a:srgbClr val="E0D720"/>
    <a:srgbClr val="FFE2D5"/>
    <a:srgbClr val="F7A88B"/>
    <a:srgbClr val="97AEC3"/>
    <a:srgbClr val="EBF0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89" autoAdjust="0"/>
    <p:restoredTop sz="94543" autoAdjust="0"/>
  </p:normalViewPr>
  <p:slideViewPr>
    <p:cSldViewPr snapToGrid="0">
      <p:cViewPr varScale="1">
        <p:scale>
          <a:sx n="98" d="100"/>
          <a:sy n="98" d="100"/>
        </p:scale>
        <p:origin x="72" y="90"/>
      </p:cViewPr>
      <p:guideLst/>
    </p:cSldViewPr>
  </p:slideViewPr>
  <p:outlineViewPr>
    <p:cViewPr>
      <p:scale>
        <a:sx n="33" d="100"/>
        <a:sy n="33" d="100"/>
      </p:scale>
      <p:origin x="0" y="-2502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40" d="100"/>
          <a:sy n="140" d="100"/>
        </p:scale>
        <p:origin x="2995" y="-230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4978C40-32BF-3597-8563-3EE33FBD86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F1BEC5-83AA-E467-F256-0F6FEB5ADD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78E375-6B2A-41A3-83D5-431C83D182C5}" type="datetimeFigureOut">
              <a:rPr lang="en-GB" smtClean="0"/>
              <a:t>15/12/2023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FA46F6-3399-229A-D5F5-77E80DF1C91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D75859-9407-0B88-CE0C-1E0C1DDE6F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308775-1D0F-44AC-AC07-076810FE7D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0548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717C93-00C0-467A-B419-1910C90C529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4967B-71C7-4105-8747-428629E03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765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sz="11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11E7B0-DB02-4F04-A770-ADB5177832DF}" type="slidenum">
              <a:rPr lang="da-DK" smtClean="0"/>
              <a:pPr>
                <a:defRPr/>
              </a:pPr>
              <a:t>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8793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90958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03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631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182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47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96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018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13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117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824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763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624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2832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9374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52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033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368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820163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09624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5971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49722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568454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138928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813816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352922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84578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94870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601542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9510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9762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3580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529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0644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0618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9354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829868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01317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19200" y="546100"/>
            <a:ext cx="7124700" cy="2105818"/>
          </a:xfrm>
        </p:spPr>
        <p:txBody>
          <a:bodyPr/>
          <a:lstStyle/>
          <a:p>
            <a:r>
              <a:rPr lang="en-GB" sz="4000" dirty="0"/>
              <a:t>Other diagnostic procedures for Alzheimer’s disease</a:t>
            </a:r>
            <a:endParaRPr lang="da-DK" sz="4000" dirty="0">
              <a:cs typeface="Arial"/>
            </a:endParaRP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7E1B130-A77D-42F4-89A0-4F7C0A89EA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i="1" dirty="0"/>
              <a:t>Alzheimer’s disease (AD)</a:t>
            </a:r>
            <a:endParaRPr lang="en-US" i="1" dirty="0"/>
          </a:p>
          <a:p>
            <a:endParaRPr lang="da-DK" i="1" dirty="0"/>
          </a:p>
        </p:txBody>
      </p:sp>
    </p:spTree>
    <p:extLst>
      <p:ext uri="{BB962C8B-B14F-4D97-AF65-F5344CB8AC3E}">
        <p14:creationId xmlns:p14="http://schemas.microsoft.com/office/powerpoint/2010/main" val="3756614397"/>
      </p:ext>
    </p:extLst>
  </p:cSld>
  <p:clrMapOvr>
    <a:masterClrMapping/>
  </p:clrMapOvr>
</p:sld>
</file>

<file path=ppt/theme/theme1.xml><?xml version="1.0" encoding="utf-8"?>
<a:theme xmlns:a="http://schemas.openxmlformats.org/drawingml/2006/main" name="NT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T theme" id="{4C5B371D-3541-42BC-B4FF-F4E17CF60EB6}" vid="{6F9B7946-244C-41AD-98C6-F5D1ABC223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  <SharedWithUsers xmlns="08562aa6-c0ad-4fb9-8a82-15409d3a28b4">
      <UserInfo>
        <DisplayName>Penny Staton</DisplayName>
        <AccountId>34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4" ma:contentTypeDescription="Create a new document." ma:contentTypeScope="" ma:versionID="bff8f0936fa74a577c13ba58e1b7ec2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bcdc56f889fb4abd4af81948767b60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7210926-393B-4FFC-9519-19CAD6E424E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23E030C-6324-406E-9D9A-D39B24FEB13F}">
  <ds:schemaRefs>
    <ds:schemaRef ds:uri="08562aa6-c0ad-4fb9-8a82-15409d3a28b4"/>
    <ds:schemaRef ds:uri="28627d7c-4416-4bc1-86cf-ca6c3a42a8f2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5DFAD17-A455-4628-8E52-9958F06FB5A7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NT theme</Template>
  <TotalTime>15764</TotalTime>
  <Words>12</Words>
  <Application>Microsoft Office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NT theme</vt:lpstr>
      <vt:lpstr>Other diagnostic procedures for Alzheimer’s disease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Khoula Afzal</dc:creator>
  <cp:lastModifiedBy>Viktoria-Maria Hvidtfelt Lykke</cp:lastModifiedBy>
  <cp:revision>111</cp:revision>
  <dcterms:created xsi:type="dcterms:W3CDTF">2023-06-23T10:06:01Z</dcterms:created>
  <dcterms:modified xsi:type="dcterms:W3CDTF">2023-12-15T07:20:42Z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