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4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100" d="100"/>
          <a:sy n="100" d="100"/>
        </p:scale>
        <p:origin x="558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zint.org/about/dementia-facts-figures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alzint.org/about/dementia-facts-figures/types-of-dementia/" TargetMode="External"/><Relationship Id="rId5" Type="http://schemas.openxmlformats.org/officeDocument/2006/relationships/hyperlink" Target="https://www.alzint.org/about/dementia-facts-figures/types-of-dementia/alzheimers-disease/" TargetMode="External"/><Relationship Id="rId4" Type="http://schemas.openxmlformats.org/officeDocument/2006/relationships/hyperlink" Target="https://www.alz.org/alzheimers-dementia/what-is-dementia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References: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Alzheimer's Disease International website. Dementia facts and figures. Available at: </a:t>
            </a:r>
            <a:r>
              <a:rPr lang="en-GB" dirty="0">
                <a:hlinkClick r:id="rId3"/>
              </a:rPr>
              <a:t>https://www.alzint.org/about/dementia-facts-figures/</a:t>
            </a:r>
            <a:r>
              <a:rPr lang="en-GB" dirty="0"/>
              <a:t>. Accessed 11 December 2023.</a:t>
            </a: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Alzheimer's Association website. What is dementia? Available at: </a:t>
            </a:r>
            <a:r>
              <a:rPr lang="en-GB" dirty="0">
                <a:hlinkClick r:id="rId4"/>
              </a:rPr>
              <a:t>https://www.alz.org/alzheimers-dementia/what-is-dementia</a:t>
            </a:r>
            <a:r>
              <a:rPr lang="en-GB" dirty="0"/>
              <a:t>. Accessed 11 December 2023.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Hugo J, Ganguli M. Dementia and cognitive impairment: epidemiology, diagnosis, and treatment. Clin </a:t>
            </a:r>
            <a:r>
              <a:rPr lang="en-GB" dirty="0" err="1"/>
              <a:t>Geriatr</a:t>
            </a:r>
            <a:r>
              <a:rPr lang="en-GB" dirty="0"/>
              <a:t> Med 2014; 30 (3): 421–442.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Hyman BT, Phelps CH, Beach TG, et al. National Institute on Aging–Alzheimer's Association guidelines for the neuropathologic assessment of Alzheimer's disease. </a:t>
            </a:r>
            <a:r>
              <a:rPr lang="en-US" dirty="0" err="1"/>
              <a:t>Alzheimers</a:t>
            </a:r>
            <a:r>
              <a:rPr lang="en-US" dirty="0"/>
              <a:t> Dement 2012; 8 (1): 1</a:t>
            </a:r>
            <a:r>
              <a:rPr lang="en-GB" dirty="0"/>
              <a:t>–</a:t>
            </a:r>
            <a:r>
              <a:rPr lang="en-US" dirty="0"/>
              <a:t>13.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Jack CR Jr, Bennett DA, </a:t>
            </a:r>
            <a:r>
              <a:rPr lang="en-US" dirty="0" err="1"/>
              <a:t>Blennow</a:t>
            </a:r>
            <a:r>
              <a:rPr lang="en-US" dirty="0"/>
              <a:t> K, et al. NIA-AA Research Framework: toward a biological definition of Alzheimer's disease. </a:t>
            </a:r>
            <a:r>
              <a:rPr lang="en-US" dirty="0" err="1"/>
              <a:t>Alzheimers</a:t>
            </a:r>
            <a:r>
              <a:rPr lang="en-US" dirty="0"/>
              <a:t> Dement 2018; 14 (4): 535</a:t>
            </a:r>
            <a:r>
              <a:rPr lang="en-GB" dirty="0"/>
              <a:t>–</a:t>
            </a:r>
            <a:r>
              <a:rPr lang="en-US" dirty="0"/>
              <a:t>562.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Alzheimer's Disease International website. Dementia facts and figures. Types of dementia: Alzheimer’s disease. </a:t>
            </a:r>
            <a:r>
              <a:rPr lang="en-GB" dirty="0">
                <a:hlinkClick r:id="rId5"/>
              </a:rPr>
              <a:t>https://www.alzint.org/about/dementia-facts-figures/types-of-dementia/alzheimers-disease/</a:t>
            </a:r>
            <a:r>
              <a:rPr lang="en-GB" dirty="0"/>
              <a:t>. Accessed 11 December 2023.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Alzheimer's Disease International website. Dementia facts and figures. Types of dementia. Available at: </a:t>
            </a:r>
            <a:r>
              <a:rPr lang="en-GB" dirty="0">
                <a:hlinkClick r:id="rId6"/>
              </a:rPr>
              <a:t>https://www.alzint.org/about/dementia-facts-figures/types-of-dementia/</a:t>
            </a:r>
            <a:r>
              <a:rPr lang="en-GB" dirty="0"/>
              <a:t>. Accessed 11 December 2023. 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/>
              <a:pPr lvl="0"/>
              <a:t>1</a:t>
            </a:fld>
            <a:endParaRPr lang="da-DK" noProof="0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8B8B8F05-0BAD-41B4-30AC-23C5104797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259278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93BA3A0-552B-97A0-0CD4-A84DA12075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Alzheimer’s disease (AD) – History, definitions and diagnosis 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A39695E8-47D0-07CE-1681-8C338847A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Alzheimer’s disease is not synonymous with dementia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5C3B-24C1-E9C1-BC0C-998CEB882463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179705" indent="-179705"/>
            <a:r>
              <a:rPr lang="en-US" dirty="0"/>
              <a:t>Dementia is an umbrella term used to describe a state where an individual has lost </a:t>
            </a:r>
            <a:br>
              <a:rPr lang="en-US" dirty="0"/>
            </a:br>
            <a:r>
              <a:rPr lang="en-US" dirty="0"/>
              <a:t>the ability to </a:t>
            </a:r>
            <a:r>
              <a:rPr lang="en-GB" dirty="0"/>
              <a:t>carry out daily life activities independently,</a:t>
            </a:r>
            <a:r>
              <a:rPr lang="en-GB" baseline="30000" dirty="0"/>
              <a:t>1,2</a:t>
            </a:r>
            <a:r>
              <a:rPr lang="en-GB" dirty="0"/>
              <a:t> because of cognitive </a:t>
            </a:r>
            <a:br>
              <a:rPr lang="en-GB" dirty="0"/>
            </a:br>
            <a:r>
              <a:rPr lang="en-GB" dirty="0"/>
              <a:t>impairment that is not due to an underlying psychiatric condition</a:t>
            </a:r>
            <a:r>
              <a:rPr lang="en-US" baseline="30000" dirty="0"/>
              <a:t>3</a:t>
            </a:r>
            <a:r>
              <a:rPr lang="en-US" dirty="0"/>
              <a:t> </a:t>
            </a:r>
          </a:p>
          <a:p>
            <a:pPr marL="179705" indent="-179705"/>
            <a:r>
              <a:rPr lang="en-US" dirty="0"/>
              <a:t>There are many types and causes of dementia. The most common ones are:</a:t>
            </a:r>
            <a:r>
              <a:rPr lang="en-US" baseline="30000" dirty="0"/>
              <a:t>1,2</a:t>
            </a:r>
            <a:r>
              <a:rPr lang="en-US" dirty="0"/>
              <a:t> </a:t>
            </a:r>
          </a:p>
          <a:p>
            <a:pPr marL="359705" lvl="1" indent="-179705"/>
            <a:r>
              <a:rPr lang="en-US" dirty="0"/>
              <a:t>Alzheimer’s disease (AD)</a:t>
            </a:r>
          </a:p>
          <a:p>
            <a:pPr marL="359705" lvl="1" indent="-179705"/>
            <a:r>
              <a:rPr lang="en-US" dirty="0"/>
              <a:t>Vascular dementia</a:t>
            </a:r>
          </a:p>
          <a:p>
            <a:pPr marL="359705" lvl="1" indent="-179705"/>
            <a:r>
              <a:rPr lang="en-US" dirty="0"/>
              <a:t>Dementia with Lewy bodies</a:t>
            </a:r>
          </a:p>
          <a:p>
            <a:pPr marL="359705" lvl="1" indent="-179705"/>
            <a:r>
              <a:rPr lang="en-US" dirty="0"/>
              <a:t>Frontotemporal dementia</a:t>
            </a:r>
          </a:p>
          <a:p>
            <a:pPr marL="179705" indent="-179705"/>
            <a:r>
              <a:rPr lang="en-US" dirty="0"/>
              <a:t>AD refers to the abnormal presence of Aβ and tau proteins,</a:t>
            </a:r>
            <a:r>
              <a:rPr lang="en-US" baseline="30000" dirty="0"/>
              <a:t>4,5</a:t>
            </a:r>
            <a:r>
              <a:rPr lang="en-US" dirty="0"/>
              <a:t> which define AD </a:t>
            </a:r>
            <a:br>
              <a:rPr lang="en-US" dirty="0"/>
            </a:br>
            <a:r>
              <a:rPr lang="en-US" dirty="0"/>
              <a:t>among many other neurodegenerative diseases</a:t>
            </a:r>
            <a:r>
              <a:rPr lang="en-GB" baseline="30000" dirty="0"/>
              <a:t>5</a:t>
            </a:r>
            <a:r>
              <a:rPr lang="en-GB" dirty="0"/>
              <a:t> </a:t>
            </a:r>
            <a:endParaRPr lang="en-GB" dirty="0">
              <a:cs typeface="Arial"/>
            </a:endParaRPr>
          </a:p>
          <a:p>
            <a:pPr marL="179705" indent="-179705"/>
            <a:r>
              <a:rPr lang="en-US" dirty="0"/>
              <a:t>Some</a:t>
            </a:r>
            <a:r>
              <a:rPr lang="en-GB" dirty="0"/>
              <a:t> individuals may have dementia without </a:t>
            </a:r>
            <a:r>
              <a:rPr lang="en-US" dirty="0"/>
              <a:t>Aβ</a:t>
            </a:r>
            <a:r>
              <a:rPr lang="en-GB" dirty="0"/>
              <a:t> or tau pathology, while others </a:t>
            </a:r>
            <a:br>
              <a:rPr lang="en-GB" dirty="0"/>
            </a:br>
            <a:r>
              <a:rPr lang="en-GB" dirty="0"/>
              <a:t>may have no clinical symptoms, </a:t>
            </a:r>
            <a:r>
              <a:rPr lang="en-US" dirty="0"/>
              <a:t>even in the presence of Aβ and tau pathology</a:t>
            </a:r>
            <a:r>
              <a:rPr lang="en-GB" baseline="30000" dirty="0"/>
              <a:t>4,5</a:t>
            </a:r>
            <a:r>
              <a:rPr lang="en-GB" dirty="0"/>
              <a:t> </a:t>
            </a:r>
            <a:endParaRPr lang="en-US" dirty="0">
              <a:cs typeface="Arial"/>
            </a:endParaRPr>
          </a:p>
          <a:p>
            <a:pPr marL="0" indent="0">
              <a:buNone/>
            </a:pPr>
            <a:endParaRPr lang="en-US" sz="1400" dirty="0">
              <a:cs typeface="Arial"/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6B1FF7-0D1C-2CD8-CCB9-62411C5CC6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Aβ=amyloid-β</a:t>
            </a:r>
            <a:br>
              <a:rPr lang="en-US" dirty="0"/>
            </a:br>
            <a:br>
              <a:rPr lang="en-GB" dirty="0"/>
            </a:br>
            <a:r>
              <a:rPr lang="en-GB" dirty="0"/>
              <a:t>1. Alzheimer’s Disease International. https://www.alzint.org/about/dementia-facts-figures/. Accessed Dec 2023; 2. Alzheimer's Association. https://www.alz.org/alzheimers-dementia/what-is-dementia. Accessed Dec 2023; 3. Hugo &amp; Ganguli. Clin </a:t>
            </a:r>
            <a:r>
              <a:rPr lang="en-GB" dirty="0" err="1"/>
              <a:t>Geriatr</a:t>
            </a:r>
            <a:r>
              <a:rPr lang="en-GB" dirty="0"/>
              <a:t> Med 2014;30(3):421–442; 4. Hyman et al. Alzheimers Dement 2012;8(1):1–13; 5. Jack et al. Alzheimers Dement 2018;14(4):535–562; </a:t>
            </a:r>
            <a:br>
              <a:rPr lang="en-GB" dirty="0"/>
            </a:br>
            <a:r>
              <a:rPr lang="en-GB" dirty="0"/>
              <a:t>6. Alzheimer’s Disease International. https://www.alzint.org/about/dementia-facts-figures/types-of-dementia/alzheimers-disease/. Accessed Dec 2023; </a:t>
            </a:r>
            <a:br>
              <a:rPr lang="en-GB" dirty="0"/>
            </a:br>
            <a:r>
              <a:rPr lang="en-GB" dirty="0"/>
              <a:t>7. Alzheimer’s Disease International. https://www.alzint.org/about/dementia-facts-figures/types-of-dementia/. Accessed Dec 2023</a:t>
            </a:r>
          </a:p>
        </p:txBody>
      </p:sp>
      <p:grpSp>
        <p:nvGrpSpPr>
          <p:cNvPr id="39" name="Group 38" hidden="1">
            <a:extLst>
              <a:ext uri="{FF2B5EF4-FFF2-40B4-BE49-F238E27FC236}">
                <a16:creationId xmlns:a16="http://schemas.microsoft.com/office/drawing/2014/main" id="{25426C70-3004-FBBB-FC7E-2F756373D6C9}"/>
              </a:ext>
            </a:extLst>
          </p:cNvPr>
          <p:cNvGrpSpPr/>
          <p:nvPr/>
        </p:nvGrpSpPr>
        <p:grpSpPr>
          <a:xfrm>
            <a:off x="8402110" y="2538283"/>
            <a:ext cx="1077383" cy="1320792"/>
            <a:chOff x="8402110" y="2538283"/>
            <a:chExt cx="1077383" cy="132079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22FD3B3-C997-DCF5-4A21-68D3FD36C8F4}"/>
                </a:ext>
              </a:extLst>
            </p:cNvPr>
            <p:cNvGrpSpPr/>
            <p:nvPr/>
          </p:nvGrpSpPr>
          <p:grpSpPr>
            <a:xfrm>
              <a:off x="8402110" y="2538283"/>
              <a:ext cx="618350" cy="1320792"/>
              <a:chOff x="8402110" y="2538283"/>
              <a:chExt cx="618350" cy="1320792"/>
            </a:xfrm>
            <a:solidFill>
              <a:schemeClr val="accent4"/>
            </a:solidFill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D35968D1-BA3D-B9FA-1567-3656CDEBE36F}"/>
                  </a:ext>
                </a:extLst>
              </p:cNvPr>
              <p:cNvSpPr/>
              <p:nvPr/>
            </p:nvSpPr>
            <p:spPr>
              <a:xfrm>
                <a:off x="8402110" y="2538283"/>
                <a:ext cx="618350" cy="1320792"/>
              </a:xfrm>
              <a:custGeom>
                <a:avLst/>
                <a:gdLst>
                  <a:gd name="connsiteX0" fmla="*/ 105651 w 124895"/>
                  <a:gd name="connsiteY0" fmla="*/ 0 h 266775"/>
                  <a:gd name="connsiteX1" fmla="*/ 82993 w 124895"/>
                  <a:gd name="connsiteY1" fmla="*/ 5119 h 266775"/>
                  <a:gd name="connsiteX2" fmla="*/ 77684 w 124895"/>
                  <a:gd name="connsiteY2" fmla="*/ 8817 h 266775"/>
                  <a:gd name="connsiteX3" fmla="*/ 70858 w 124895"/>
                  <a:gd name="connsiteY3" fmla="*/ 13083 h 266775"/>
                  <a:gd name="connsiteX4" fmla="*/ 35781 w 124895"/>
                  <a:gd name="connsiteY4" fmla="*/ 39722 h 266775"/>
                  <a:gd name="connsiteX5" fmla="*/ 26490 w 124895"/>
                  <a:gd name="connsiteY5" fmla="*/ 64182 h 266775"/>
                  <a:gd name="connsiteX6" fmla="*/ 25353 w 124895"/>
                  <a:gd name="connsiteY6" fmla="*/ 70628 h 266775"/>
                  <a:gd name="connsiteX7" fmla="*/ 20897 w 124895"/>
                  <a:gd name="connsiteY7" fmla="*/ 76790 h 266775"/>
                  <a:gd name="connsiteX8" fmla="*/ 11606 w 124895"/>
                  <a:gd name="connsiteY8" fmla="*/ 95466 h 266775"/>
                  <a:gd name="connsiteX9" fmla="*/ 11322 w 124895"/>
                  <a:gd name="connsiteY9" fmla="*/ 97837 h 266775"/>
                  <a:gd name="connsiteX10" fmla="*/ 10469 w 124895"/>
                  <a:gd name="connsiteY10" fmla="*/ 98879 h 266775"/>
                  <a:gd name="connsiteX11" fmla="*/ 3358 w 124895"/>
                  <a:gd name="connsiteY11" fmla="*/ 112531 h 266775"/>
                  <a:gd name="connsiteX12" fmla="*/ 2221 w 124895"/>
                  <a:gd name="connsiteY12" fmla="*/ 169128 h 266775"/>
                  <a:gd name="connsiteX13" fmla="*/ 3358 w 124895"/>
                  <a:gd name="connsiteY13" fmla="*/ 176807 h 266775"/>
                  <a:gd name="connsiteX14" fmla="*/ 19664 w 124895"/>
                  <a:gd name="connsiteY14" fmla="*/ 213306 h 266775"/>
                  <a:gd name="connsiteX15" fmla="*/ 29714 w 124895"/>
                  <a:gd name="connsiteY15" fmla="*/ 227337 h 266775"/>
                  <a:gd name="connsiteX16" fmla="*/ 53699 w 124895"/>
                  <a:gd name="connsiteY16" fmla="*/ 246677 h 266775"/>
                  <a:gd name="connsiteX17" fmla="*/ 83751 w 124895"/>
                  <a:gd name="connsiteY17" fmla="*/ 263267 h 266775"/>
                  <a:gd name="connsiteX18" fmla="*/ 99962 w 124895"/>
                  <a:gd name="connsiteY18" fmla="*/ 265638 h 266775"/>
                  <a:gd name="connsiteX19" fmla="*/ 107926 w 124895"/>
                  <a:gd name="connsiteY19" fmla="*/ 266775 h 266775"/>
                  <a:gd name="connsiteX20" fmla="*/ 113804 w 124895"/>
                  <a:gd name="connsiteY20" fmla="*/ 266112 h 266775"/>
                  <a:gd name="connsiteX21" fmla="*/ 124896 w 124895"/>
                  <a:gd name="connsiteY21" fmla="*/ 260329 h 266775"/>
                  <a:gd name="connsiteX22" fmla="*/ 124896 w 124895"/>
                  <a:gd name="connsiteY22" fmla="*/ 6636 h 266775"/>
                  <a:gd name="connsiteX23" fmla="*/ 105651 w 124895"/>
                  <a:gd name="connsiteY23" fmla="*/ 0 h 266775"/>
                  <a:gd name="connsiteX24" fmla="*/ 117880 w 124895"/>
                  <a:gd name="connsiteY24" fmla="*/ 143152 h 266775"/>
                  <a:gd name="connsiteX25" fmla="*/ 117880 w 124895"/>
                  <a:gd name="connsiteY25" fmla="*/ 143342 h 266775"/>
                  <a:gd name="connsiteX26" fmla="*/ 107357 w 124895"/>
                  <a:gd name="connsiteY26" fmla="*/ 153581 h 266775"/>
                  <a:gd name="connsiteX27" fmla="*/ 107357 w 124895"/>
                  <a:gd name="connsiteY27" fmla="*/ 161070 h 266775"/>
                  <a:gd name="connsiteX28" fmla="*/ 117975 w 124895"/>
                  <a:gd name="connsiteY28" fmla="*/ 156519 h 266775"/>
                  <a:gd name="connsiteX29" fmla="*/ 117975 w 124895"/>
                  <a:gd name="connsiteY29" fmla="*/ 210936 h 266775"/>
                  <a:gd name="connsiteX30" fmla="*/ 108305 w 124895"/>
                  <a:gd name="connsiteY30" fmla="*/ 209893 h 266775"/>
                  <a:gd name="connsiteX31" fmla="*/ 93137 w 124895"/>
                  <a:gd name="connsiteY31" fmla="*/ 210747 h 266775"/>
                  <a:gd name="connsiteX32" fmla="*/ 71332 w 124895"/>
                  <a:gd name="connsiteY32" fmla="*/ 218710 h 266775"/>
                  <a:gd name="connsiteX33" fmla="*/ 50760 w 124895"/>
                  <a:gd name="connsiteY33" fmla="*/ 170929 h 266775"/>
                  <a:gd name="connsiteX34" fmla="*/ 46020 w 124895"/>
                  <a:gd name="connsiteY34" fmla="*/ 167327 h 266775"/>
                  <a:gd name="connsiteX35" fmla="*/ 27438 w 124895"/>
                  <a:gd name="connsiteY35" fmla="*/ 164673 h 266775"/>
                  <a:gd name="connsiteX36" fmla="*/ 23646 w 124895"/>
                  <a:gd name="connsiteY36" fmla="*/ 171119 h 266775"/>
                  <a:gd name="connsiteX37" fmla="*/ 42986 w 124895"/>
                  <a:gd name="connsiteY37" fmla="*/ 175006 h 266775"/>
                  <a:gd name="connsiteX38" fmla="*/ 69531 w 124895"/>
                  <a:gd name="connsiteY38" fmla="*/ 226674 h 266775"/>
                  <a:gd name="connsiteX39" fmla="*/ 73987 w 124895"/>
                  <a:gd name="connsiteY39" fmla="*/ 226105 h 266775"/>
                  <a:gd name="connsiteX40" fmla="*/ 83467 w 124895"/>
                  <a:gd name="connsiteY40" fmla="*/ 220606 h 266775"/>
                  <a:gd name="connsiteX41" fmla="*/ 104608 w 124895"/>
                  <a:gd name="connsiteY41" fmla="*/ 234353 h 266775"/>
                  <a:gd name="connsiteX42" fmla="*/ 111054 w 124895"/>
                  <a:gd name="connsiteY42" fmla="*/ 230560 h 266775"/>
                  <a:gd name="connsiteX43" fmla="*/ 98635 w 124895"/>
                  <a:gd name="connsiteY43" fmla="*/ 217667 h 266775"/>
                  <a:gd name="connsiteX44" fmla="*/ 105366 w 124895"/>
                  <a:gd name="connsiteY44" fmla="*/ 217667 h 266775"/>
                  <a:gd name="connsiteX45" fmla="*/ 115131 w 124895"/>
                  <a:gd name="connsiteY45" fmla="*/ 220511 h 266775"/>
                  <a:gd name="connsiteX46" fmla="*/ 117311 w 124895"/>
                  <a:gd name="connsiteY46" fmla="*/ 233973 h 266775"/>
                  <a:gd name="connsiteX47" fmla="*/ 104513 w 124895"/>
                  <a:gd name="connsiteY47" fmla="*/ 254735 h 266775"/>
                  <a:gd name="connsiteX48" fmla="*/ 82140 w 124895"/>
                  <a:gd name="connsiteY48" fmla="*/ 254356 h 266775"/>
                  <a:gd name="connsiteX49" fmla="*/ 59197 w 124895"/>
                  <a:gd name="connsiteY49" fmla="*/ 241652 h 266775"/>
                  <a:gd name="connsiteX50" fmla="*/ 55784 w 124895"/>
                  <a:gd name="connsiteY50" fmla="*/ 238619 h 266775"/>
                  <a:gd name="connsiteX51" fmla="*/ 38720 w 124895"/>
                  <a:gd name="connsiteY51" fmla="*/ 227337 h 266775"/>
                  <a:gd name="connsiteX52" fmla="*/ 40331 w 124895"/>
                  <a:gd name="connsiteY52" fmla="*/ 209988 h 266775"/>
                  <a:gd name="connsiteX53" fmla="*/ 42133 w 124895"/>
                  <a:gd name="connsiteY53" fmla="*/ 205627 h 266775"/>
                  <a:gd name="connsiteX54" fmla="*/ 40331 w 124895"/>
                  <a:gd name="connsiteY54" fmla="*/ 202499 h 266775"/>
                  <a:gd name="connsiteX55" fmla="*/ 37298 w 124895"/>
                  <a:gd name="connsiteY55" fmla="*/ 200413 h 266775"/>
                  <a:gd name="connsiteX56" fmla="*/ 33601 w 124895"/>
                  <a:gd name="connsiteY56" fmla="*/ 201077 h 266775"/>
                  <a:gd name="connsiteX57" fmla="*/ 25068 w 124895"/>
                  <a:gd name="connsiteY57" fmla="*/ 201646 h 266775"/>
                  <a:gd name="connsiteX58" fmla="*/ 19380 w 124895"/>
                  <a:gd name="connsiteY58" fmla="*/ 198991 h 266775"/>
                  <a:gd name="connsiteX59" fmla="*/ 15588 w 124895"/>
                  <a:gd name="connsiteY59" fmla="*/ 194251 h 266775"/>
                  <a:gd name="connsiteX60" fmla="*/ 12933 w 124895"/>
                  <a:gd name="connsiteY60" fmla="*/ 187899 h 266775"/>
                  <a:gd name="connsiteX61" fmla="*/ 13787 w 124895"/>
                  <a:gd name="connsiteY61" fmla="*/ 176997 h 266775"/>
                  <a:gd name="connsiteX62" fmla="*/ 13787 w 124895"/>
                  <a:gd name="connsiteY62" fmla="*/ 166853 h 266775"/>
                  <a:gd name="connsiteX63" fmla="*/ 7719 w 124895"/>
                  <a:gd name="connsiteY63" fmla="*/ 147892 h 266775"/>
                  <a:gd name="connsiteX64" fmla="*/ 10753 w 124895"/>
                  <a:gd name="connsiteY64" fmla="*/ 114617 h 266775"/>
                  <a:gd name="connsiteX65" fmla="*/ 17010 w 124895"/>
                  <a:gd name="connsiteY65" fmla="*/ 103335 h 266775"/>
                  <a:gd name="connsiteX66" fmla="*/ 18622 w 124895"/>
                  <a:gd name="connsiteY66" fmla="*/ 107980 h 266775"/>
                  <a:gd name="connsiteX67" fmla="*/ 21655 w 124895"/>
                  <a:gd name="connsiteY67" fmla="*/ 112341 h 266775"/>
                  <a:gd name="connsiteX68" fmla="*/ 21276 w 124895"/>
                  <a:gd name="connsiteY68" fmla="*/ 126846 h 266775"/>
                  <a:gd name="connsiteX69" fmla="*/ 24594 w 124895"/>
                  <a:gd name="connsiteY69" fmla="*/ 148461 h 266775"/>
                  <a:gd name="connsiteX70" fmla="*/ 25921 w 124895"/>
                  <a:gd name="connsiteY70" fmla="*/ 151210 h 266775"/>
                  <a:gd name="connsiteX71" fmla="*/ 27438 w 124895"/>
                  <a:gd name="connsiteY71" fmla="*/ 153865 h 266775"/>
                  <a:gd name="connsiteX72" fmla="*/ 29524 w 124895"/>
                  <a:gd name="connsiteY72" fmla="*/ 156140 h 266775"/>
                  <a:gd name="connsiteX73" fmla="*/ 31230 w 124895"/>
                  <a:gd name="connsiteY73" fmla="*/ 156804 h 266775"/>
                  <a:gd name="connsiteX74" fmla="*/ 33601 w 124895"/>
                  <a:gd name="connsiteY74" fmla="*/ 156993 h 266775"/>
                  <a:gd name="connsiteX75" fmla="*/ 34454 w 124895"/>
                  <a:gd name="connsiteY75" fmla="*/ 154813 h 266775"/>
                  <a:gd name="connsiteX76" fmla="*/ 34738 w 124895"/>
                  <a:gd name="connsiteY76" fmla="*/ 153107 h 266775"/>
                  <a:gd name="connsiteX77" fmla="*/ 34075 w 124895"/>
                  <a:gd name="connsiteY77" fmla="*/ 150452 h 266775"/>
                  <a:gd name="connsiteX78" fmla="*/ 33221 w 124895"/>
                  <a:gd name="connsiteY78" fmla="*/ 147987 h 266775"/>
                  <a:gd name="connsiteX79" fmla="*/ 32463 w 124895"/>
                  <a:gd name="connsiteY79" fmla="*/ 145522 h 266775"/>
                  <a:gd name="connsiteX80" fmla="*/ 30377 w 124895"/>
                  <a:gd name="connsiteY80" fmla="*/ 127605 h 266775"/>
                  <a:gd name="connsiteX81" fmla="*/ 33221 w 124895"/>
                  <a:gd name="connsiteY81" fmla="*/ 112341 h 266775"/>
                  <a:gd name="connsiteX82" fmla="*/ 28955 w 124895"/>
                  <a:gd name="connsiteY82" fmla="*/ 107317 h 266775"/>
                  <a:gd name="connsiteX83" fmla="*/ 25542 w 124895"/>
                  <a:gd name="connsiteY83" fmla="*/ 100870 h 266775"/>
                  <a:gd name="connsiteX84" fmla="*/ 23362 w 124895"/>
                  <a:gd name="connsiteY84" fmla="*/ 86839 h 266775"/>
                  <a:gd name="connsiteX85" fmla="*/ 23457 w 124895"/>
                  <a:gd name="connsiteY85" fmla="*/ 85607 h 266775"/>
                  <a:gd name="connsiteX86" fmla="*/ 32558 w 124895"/>
                  <a:gd name="connsiteY86" fmla="*/ 72524 h 266775"/>
                  <a:gd name="connsiteX87" fmla="*/ 41469 w 124895"/>
                  <a:gd name="connsiteY87" fmla="*/ 44842 h 266775"/>
                  <a:gd name="connsiteX88" fmla="*/ 41564 w 124895"/>
                  <a:gd name="connsiteY88" fmla="*/ 44652 h 266775"/>
                  <a:gd name="connsiteX89" fmla="*/ 41659 w 124895"/>
                  <a:gd name="connsiteY89" fmla="*/ 49297 h 266775"/>
                  <a:gd name="connsiteX90" fmla="*/ 42038 w 124895"/>
                  <a:gd name="connsiteY90" fmla="*/ 51762 h 266775"/>
                  <a:gd name="connsiteX91" fmla="*/ 42607 w 124895"/>
                  <a:gd name="connsiteY91" fmla="*/ 54038 h 266775"/>
                  <a:gd name="connsiteX92" fmla="*/ 42796 w 124895"/>
                  <a:gd name="connsiteY92" fmla="*/ 54986 h 266775"/>
                  <a:gd name="connsiteX93" fmla="*/ 42322 w 124895"/>
                  <a:gd name="connsiteY93" fmla="*/ 56787 h 266775"/>
                  <a:gd name="connsiteX94" fmla="*/ 42038 w 124895"/>
                  <a:gd name="connsiteY94" fmla="*/ 57925 h 266775"/>
                  <a:gd name="connsiteX95" fmla="*/ 41848 w 124895"/>
                  <a:gd name="connsiteY95" fmla="*/ 59347 h 266775"/>
                  <a:gd name="connsiteX96" fmla="*/ 41659 w 124895"/>
                  <a:gd name="connsiteY96" fmla="*/ 61811 h 266775"/>
                  <a:gd name="connsiteX97" fmla="*/ 42133 w 124895"/>
                  <a:gd name="connsiteY97" fmla="*/ 66457 h 266775"/>
                  <a:gd name="connsiteX98" fmla="*/ 43650 w 124895"/>
                  <a:gd name="connsiteY98" fmla="*/ 70438 h 266775"/>
                  <a:gd name="connsiteX99" fmla="*/ 45546 w 124895"/>
                  <a:gd name="connsiteY99" fmla="*/ 73377 h 266775"/>
                  <a:gd name="connsiteX100" fmla="*/ 46494 w 124895"/>
                  <a:gd name="connsiteY100" fmla="*/ 74420 h 266775"/>
                  <a:gd name="connsiteX101" fmla="*/ 47442 w 124895"/>
                  <a:gd name="connsiteY101" fmla="*/ 75273 h 266775"/>
                  <a:gd name="connsiteX102" fmla="*/ 49527 w 124895"/>
                  <a:gd name="connsiteY102" fmla="*/ 75463 h 266775"/>
                  <a:gd name="connsiteX103" fmla="*/ 50286 w 124895"/>
                  <a:gd name="connsiteY103" fmla="*/ 75273 h 266775"/>
                  <a:gd name="connsiteX104" fmla="*/ 50570 w 124895"/>
                  <a:gd name="connsiteY104" fmla="*/ 75179 h 266775"/>
                  <a:gd name="connsiteX105" fmla="*/ 50570 w 124895"/>
                  <a:gd name="connsiteY105" fmla="*/ 74894 h 266775"/>
                  <a:gd name="connsiteX106" fmla="*/ 50760 w 124895"/>
                  <a:gd name="connsiteY106" fmla="*/ 74136 h 266775"/>
                  <a:gd name="connsiteX107" fmla="*/ 50760 w 124895"/>
                  <a:gd name="connsiteY107" fmla="*/ 72240 h 266775"/>
                  <a:gd name="connsiteX108" fmla="*/ 49812 w 124895"/>
                  <a:gd name="connsiteY108" fmla="*/ 70438 h 266775"/>
                  <a:gd name="connsiteX109" fmla="*/ 48769 w 124895"/>
                  <a:gd name="connsiteY109" fmla="*/ 68068 h 266775"/>
                  <a:gd name="connsiteX110" fmla="*/ 47916 w 124895"/>
                  <a:gd name="connsiteY110" fmla="*/ 65130 h 266775"/>
                  <a:gd name="connsiteX111" fmla="*/ 47537 w 124895"/>
                  <a:gd name="connsiteY111" fmla="*/ 61811 h 266775"/>
                  <a:gd name="connsiteX112" fmla="*/ 47537 w 124895"/>
                  <a:gd name="connsiteY112" fmla="*/ 60010 h 266775"/>
                  <a:gd name="connsiteX113" fmla="*/ 47537 w 124895"/>
                  <a:gd name="connsiteY113" fmla="*/ 59157 h 266775"/>
                  <a:gd name="connsiteX114" fmla="*/ 47916 w 124895"/>
                  <a:gd name="connsiteY114" fmla="*/ 58114 h 266775"/>
                  <a:gd name="connsiteX115" fmla="*/ 47916 w 124895"/>
                  <a:gd name="connsiteY115" fmla="*/ 52331 h 266775"/>
                  <a:gd name="connsiteX116" fmla="*/ 46778 w 124895"/>
                  <a:gd name="connsiteY116" fmla="*/ 44273 h 266775"/>
                  <a:gd name="connsiteX117" fmla="*/ 60619 w 124895"/>
                  <a:gd name="connsiteY117" fmla="*/ 29199 h 266775"/>
                  <a:gd name="connsiteX118" fmla="*/ 75219 w 124895"/>
                  <a:gd name="connsiteY118" fmla="*/ 23701 h 266775"/>
                  <a:gd name="connsiteX119" fmla="*/ 78916 w 124895"/>
                  <a:gd name="connsiteY119" fmla="*/ 18866 h 266775"/>
                  <a:gd name="connsiteX120" fmla="*/ 97592 w 124895"/>
                  <a:gd name="connsiteY120" fmla="*/ 9101 h 266775"/>
                  <a:gd name="connsiteX121" fmla="*/ 116363 w 124895"/>
                  <a:gd name="connsiteY121" fmla="*/ 13841 h 266775"/>
                  <a:gd name="connsiteX122" fmla="*/ 116743 w 124895"/>
                  <a:gd name="connsiteY122" fmla="*/ 14789 h 266775"/>
                  <a:gd name="connsiteX123" fmla="*/ 116079 w 124895"/>
                  <a:gd name="connsiteY123" fmla="*/ 16401 h 266775"/>
                  <a:gd name="connsiteX124" fmla="*/ 114562 w 124895"/>
                  <a:gd name="connsiteY124" fmla="*/ 18961 h 266775"/>
                  <a:gd name="connsiteX125" fmla="*/ 111528 w 124895"/>
                  <a:gd name="connsiteY125" fmla="*/ 26924 h 266775"/>
                  <a:gd name="connsiteX126" fmla="*/ 111149 w 124895"/>
                  <a:gd name="connsiteY126" fmla="*/ 37826 h 266775"/>
                  <a:gd name="connsiteX127" fmla="*/ 98161 w 124895"/>
                  <a:gd name="connsiteY127" fmla="*/ 62665 h 266775"/>
                  <a:gd name="connsiteX128" fmla="*/ 83562 w 124895"/>
                  <a:gd name="connsiteY128" fmla="*/ 80298 h 266775"/>
                  <a:gd name="connsiteX129" fmla="*/ 82234 w 124895"/>
                  <a:gd name="connsiteY129" fmla="*/ 82763 h 266775"/>
                  <a:gd name="connsiteX130" fmla="*/ 81476 w 124895"/>
                  <a:gd name="connsiteY130" fmla="*/ 85038 h 266775"/>
                  <a:gd name="connsiteX131" fmla="*/ 81855 w 124895"/>
                  <a:gd name="connsiteY131" fmla="*/ 88641 h 266775"/>
                  <a:gd name="connsiteX132" fmla="*/ 82424 w 124895"/>
                  <a:gd name="connsiteY132" fmla="*/ 89683 h 266775"/>
                  <a:gd name="connsiteX133" fmla="*/ 82614 w 124895"/>
                  <a:gd name="connsiteY133" fmla="*/ 90063 h 266775"/>
                  <a:gd name="connsiteX134" fmla="*/ 82993 w 124895"/>
                  <a:gd name="connsiteY134" fmla="*/ 89873 h 266775"/>
                  <a:gd name="connsiteX135" fmla="*/ 84036 w 124895"/>
                  <a:gd name="connsiteY135" fmla="*/ 89399 h 266775"/>
                  <a:gd name="connsiteX136" fmla="*/ 86595 w 124895"/>
                  <a:gd name="connsiteY136" fmla="*/ 87408 h 266775"/>
                  <a:gd name="connsiteX137" fmla="*/ 87638 w 124895"/>
                  <a:gd name="connsiteY137" fmla="*/ 85797 h 266775"/>
                  <a:gd name="connsiteX138" fmla="*/ 88965 w 124895"/>
                  <a:gd name="connsiteY138" fmla="*/ 83901 h 266775"/>
                  <a:gd name="connsiteX139" fmla="*/ 100911 w 124895"/>
                  <a:gd name="connsiteY139" fmla="*/ 71671 h 266775"/>
                  <a:gd name="connsiteX140" fmla="*/ 112476 w 124895"/>
                  <a:gd name="connsiteY140" fmla="*/ 53279 h 266775"/>
                  <a:gd name="connsiteX141" fmla="*/ 112666 w 124895"/>
                  <a:gd name="connsiteY141" fmla="*/ 52805 h 266775"/>
                  <a:gd name="connsiteX142" fmla="*/ 112856 w 124895"/>
                  <a:gd name="connsiteY142" fmla="*/ 52521 h 266775"/>
                  <a:gd name="connsiteX143" fmla="*/ 112856 w 124895"/>
                  <a:gd name="connsiteY143" fmla="*/ 52236 h 266775"/>
                  <a:gd name="connsiteX144" fmla="*/ 113424 w 124895"/>
                  <a:gd name="connsiteY144" fmla="*/ 51288 h 266775"/>
                  <a:gd name="connsiteX145" fmla="*/ 114467 w 124895"/>
                  <a:gd name="connsiteY145" fmla="*/ 49392 h 266775"/>
                  <a:gd name="connsiteX146" fmla="*/ 116553 w 124895"/>
                  <a:gd name="connsiteY146" fmla="*/ 45126 h 266775"/>
                  <a:gd name="connsiteX147" fmla="*/ 117406 w 124895"/>
                  <a:gd name="connsiteY147" fmla="*/ 42661 h 266775"/>
                  <a:gd name="connsiteX148" fmla="*/ 117406 w 124895"/>
                  <a:gd name="connsiteY148" fmla="*/ 92622 h 266775"/>
                  <a:gd name="connsiteX149" fmla="*/ 106883 w 124895"/>
                  <a:gd name="connsiteY149" fmla="*/ 79729 h 266775"/>
                  <a:gd name="connsiteX150" fmla="*/ 101669 w 124895"/>
                  <a:gd name="connsiteY150" fmla="*/ 85038 h 266775"/>
                  <a:gd name="connsiteX151" fmla="*/ 115415 w 124895"/>
                  <a:gd name="connsiteY151" fmla="*/ 106179 h 266775"/>
                  <a:gd name="connsiteX152" fmla="*/ 117406 w 124895"/>
                  <a:gd name="connsiteY152" fmla="*/ 142963 h 2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124895" h="266775">
                    <a:moveTo>
                      <a:pt x="105651" y="0"/>
                    </a:moveTo>
                    <a:cubicBezTo>
                      <a:pt x="98635" y="0"/>
                      <a:pt x="91051" y="1706"/>
                      <a:pt x="82993" y="5119"/>
                    </a:cubicBezTo>
                    <a:cubicBezTo>
                      <a:pt x="81002" y="5973"/>
                      <a:pt x="79201" y="7205"/>
                      <a:pt x="77684" y="8817"/>
                    </a:cubicBezTo>
                    <a:cubicBezTo>
                      <a:pt x="75409" y="11187"/>
                      <a:pt x="72754" y="12798"/>
                      <a:pt x="70858" y="13083"/>
                    </a:cubicBezTo>
                    <a:cubicBezTo>
                      <a:pt x="59861" y="14600"/>
                      <a:pt x="44029" y="28156"/>
                      <a:pt x="35781" y="39722"/>
                    </a:cubicBezTo>
                    <a:cubicBezTo>
                      <a:pt x="28671" y="49771"/>
                      <a:pt x="27533" y="57356"/>
                      <a:pt x="26490" y="64182"/>
                    </a:cubicBezTo>
                    <a:cubicBezTo>
                      <a:pt x="26206" y="66362"/>
                      <a:pt x="25827" y="68448"/>
                      <a:pt x="25353" y="70628"/>
                    </a:cubicBezTo>
                    <a:cubicBezTo>
                      <a:pt x="24879" y="72524"/>
                      <a:pt x="23362" y="74231"/>
                      <a:pt x="20897" y="76790"/>
                    </a:cubicBezTo>
                    <a:cubicBezTo>
                      <a:pt x="17105" y="80772"/>
                      <a:pt x="11796" y="86365"/>
                      <a:pt x="11606" y="95466"/>
                    </a:cubicBezTo>
                    <a:cubicBezTo>
                      <a:pt x="11606" y="97268"/>
                      <a:pt x="11322" y="97837"/>
                      <a:pt x="11322" y="97837"/>
                    </a:cubicBezTo>
                    <a:cubicBezTo>
                      <a:pt x="11227" y="98026"/>
                      <a:pt x="10753" y="98500"/>
                      <a:pt x="10469" y="98879"/>
                    </a:cubicBezTo>
                    <a:cubicBezTo>
                      <a:pt x="7909" y="101723"/>
                      <a:pt x="5160" y="105231"/>
                      <a:pt x="3358" y="112531"/>
                    </a:cubicBezTo>
                    <a:cubicBezTo>
                      <a:pt x="230" y="125140"/>
                      <a:pt x="-1761" y="155192"/>
                      <a:pt x="2221" y="169128"/>
                    </a:cubicBezTo>
                    <a:cubicBezTo>
                      <a:pt x="2884" y="171498"/>
                      <a:pt x="3074" y="173963"/>
                      <a:pt x="3358" y="176807"/>
                    </a:cubicBezTo>
                    <a:cubicBezTo>
                      <a:pt x="4117" y="185624"/>
                      <a:pt x="4970" y="196621"/>
                      <a:pt x="19664" y="213306"/>
                    </a:cubicBezTo>
                    <a:cubicBezTo>
                      <a:pt x="25258" y="219658"/>
                      <a:pt x="27723" y="223924"/>
                      <a:pt x="29714" y="227337"/>
                    </a:cubicBezTo>
                    <a:cubicBezTo>
                      <a:pt x="34738" y="235869"/>
                      <a:pt x="38341" y="240041"/>
                      <a:pt x="53699" y="246677"/>
                    </a:cubicBezTo>
                    <a:cubicBezTo>
                      <a:pt x="56827" y="251512"/>
                      <a:pt x="65454" y="262130"/>
                      <a:pt x="83751" y="263267"/>
                    </a:cubicBezTo>
                    <a:cubicBezTo>
                      <a:pt x="92283" y="263836"/>
                      <a:pt x="96644" y="264879"/>
                      <a:pt x="99962" y="265638"/>
                    </a:cubicBezTo>
                    <a:cubicBezTo>
                      <a:pt x="102522" y="266206"/>
                      <a:pt x="104987" y="266775"/>
                      <a:pt x="107926" y="266775"/>
                    </a:cubicBezTo>
                    <a:cubicBezTo>
                      <a:pt x="109822" y="266775"/>
                      <a:pt x="111718" y="266586"/>
                      <a:pt x="113804" y="266112"/>
                    </a:cubicBezTo>
                    <a:cubicBezTo>
                      <a:pt x="117691" y="265163"/>
                      <a:pt x="121388" y="263267"/>
                      <a:pt x="124896" y="260329"/>
                    </a:cubicBezTo>
                    <a:lnTo>
                      <a:pt x="124896" y="6636"/>
                    </a:lnTo>
                    <a:cubicBezTo>
                      <a:pt x="121009" y="2465"/>
                      <a:pt x="113993" y="0"/>
                      <a:pt x="105651" y="0"/>
                    </a:cubicBezTo>
                    <a:close/>
                    <a:moveTo>
                      <a:pt x="117880" y="143152"/>
                    </a:moveTo>
                    <a:cubicBezTo>
                      <a:pt x="117880" y="143152"/>
                      <a:pt x="117880" y="143247"/>
                      <a:pt x="117880" y="143342"/>
                    </a:cubicBezTo>
                    <a:cubicBezTo>
                      <a:pt x="115605" y="148177"/>
                      <a:pt x="113235" y="153201"/>
                      <a:pt x="107357" y="153581"/>
                    </a:cubicBezTo>
                    <a:cubicBezTo>
                      <a:pt x="102617" y="153865"/>
                      <a:pt x="102617" y="161354"/>
                      <a:pt x="107357" y="161070"/>
                    </a:cubicBezTo>
                    <a:cubicBezTo>
                      <a:pt x="111813" y="160786"/>
                      <a:pt x="115226" y="159174"/>
                      <a:pt x="117975" y="156519"/>
                    </a:cubicBezTo>
                    <a:lnTo>
                      <a:pt x="117975" y="210936"/>
                    </a:lnTo>
                    <a:cubicBezTo>
                      <a:pt x="114752" y="210652"/>
                      <a:pt x="111434" y="209988"/>
                      <a:pt x="108305" y="209893"/>
                    </a:cubicBezTo>
                    <a:cubicBezTo>
                      <a:pt x="103281" y="209704"/>
                      <a:pt x="98161" y="210083"/>
                      <a:pt x="93137" y="210747"/>
                    </a:cubicBezTo>
                    <a:cubicBezTo>
                      <a:pt x="85173" y="211884"/>
                      <a:pt x="77779" y="213875"/>
                      <a:pt x="71332" y="218710"/>
                    </a:cubicBezTo>
                    <a:cubicBezTo>
                      <a:pt x="56353" y="207713"/>
                      <a:pt x="48674" y="189606"/>
                      <a:pt x="50760" y="170929"/>
                    </a:cubicBezTo>
                    <a:cubicBezTo>
                      <a:pt x="51044" y="168275"/>
                      <a:pt x="48200" y="167043"/>
                      <a:pt x="46020" y="167327"/>
                    </a:cubicBezTo>
                    <a:cubicBezTo>
                      <a:pt x="39573" y="168275"/>
                      <a:pt x="33411" y="167327"/>
                      <a:pt x="27438" y="164673"/>
                    </a:cubicBezTo>
                    <a:cubicBezTo>
                      <a:pt x="23172" y="162776"/>
                      <a:pt x="19285" y="169223"/>
                      <a:pt x="23646" y="171119"/>
                    </a:cubicBezTo>
                    <a:cubicBezTo>
                      <a:pt x="30093" y="174058"/>
                      <a:pt x="36255" y="175196"/>
                      <a:pt x="42986" y="175006"/>
                    </a:cubicBezTo>
                    <a:cubicBezTo>
                      <a:pt x="42133" y="195673"/>
                      <a:pt x="52371" y="215297"/>
                      <a:pt x="69531" y="226674"/>
                    </a:cubicBezTo>
                    <a:cubicBezTo>
                      <a:pt x="70953" y="227622"/>
                      <a:pt x="72849" y="227148"/>
                      <a:pt x="73987" y="226105"/>
                    </a:cubicBezTo>
                    <a:cubicBezTo>
                      <a:pt x="76831" y="223545"/>
                      <a:pt x="80054" y="221839"/>
                      <a:pt x="83467" y="220606"/>
                    </a:cubicBezTo>
                    <a:cubicBezTo>
                      <a:pt x="91999" y="220037"/>
                      <a:pt x="100437" y="227622"/>
                      <a:pt x="104608" y="234353"/>
                    </a:cubicBezTo>
                    <a:cubicBezTo>
                      <a:pt x="107167" y="238429"/>
                      <a:pt x="113614" y="234637"/>
                      <a:pt x="111054" y="230560"/>
                    </a:cubicBezTo>
                    <a:cubicBezTo>
                      <a:pt x="108210" y="226010"/>
                      <a:pt x="103755" y="221175"/>
                      <a:pt x="98635" y="217667"/>
                    </a:cubicBezTo>
                    <a:cubicBezTo>
                      <a:pt x="99678" y="218331"/>
                      <a:pt x="104039" y="217572"/>
                      <a:pt x="105366" y="217667"/>
                    </a:cubicBezTo>
                    <a:cubicBezTo>
                      <a:pt x="109348" y="217857"/>
                      <a:pt x="112476" y="217098"/>
                      <a:pt x="115131" y="220511"/>
                    </a:cubicBezTo>
                    <a:cubicBezTo>
                      <a:pt x="118165" y="224493"/>
                      <a:pt x="118070" y="229233"/>
                      <a:pt x="117311" y="233973"/>
                    </a:cubicBezTo>
                    <a:cubicBezTo>
                      <a:pt x="115984" y="242506"/>
                      <a:pt x="112666" y="250943"/>
                      <a:pt x="104513" y="254735"/>
                    </a:cubicBezTo>
                    <a:cubicBezTo>
                      <a:pt x="96550" y="258527"/>
                      <a:pt x="90008" y="254830"/>
                      <a:pt x="82140" y="254356"/>
                    </a:cubicBezTo>
                    <a:cubicBezTo>
                      <a:pt x="67919" y="253408"/>
                      <a:pt x="61473" y="245445"/>
                      <a:pt x="59197" y="241652"/>
                    </a:cubicBezTo>
                    <a:cubicBezTo>
                      <a:pt x="58439" y="240325"/>
                      <a:pt x="57206" y="239282"/>
                      <a:pt x="55784" y="238619"/>
                    </a:cubicBezTo>
                    <a:cubicBezTo>
                      <a:pt x="49338" y="235869"/>
                      <a:pt x="42133" y="234163"/>
                      <a:pt x="38720" y="227337"/>
                    </a:cubicBezTo>
                    <a:cubicBezTo>
                      <a:pt x="35876" y="221649"/>
                      <a:pt x="36919" y="215202"/>
                      <a:pt x="40331" y="209988"/>
                    </a:cubicBezTo>
                    <a:cubicBezTo>
                      <a:pt x="41280" y="208566"/>
                      <a:pt x="42417" y="207429"/>
                      <a:pt x="42133" y="205627"/>
                    </a:cubicBezTo>
                    <a:cubicBezTo>
                      <a:pt x="41943" y="204395"/>
                      <a:pt x="41185" y="203352"/>
                      <a:pt x="40331" y="202499"/>
                    </a:cubicBezTo>
                    <a:cubicBezTo>
                      <a:pt x="39478" y="201740"/>
                      <a:pt x="38341" y="200792"/>
                      <a:pt x="37298" y="200413"/>
                    </a:cubicBezTo>
                    <a:cubicBezTo>
                      <a:pt x="36065" y="199939"/>
                      <a:pt x="34833" y="200698"/>
                      <a:pt x="33601" y="201077"/>
                    </a:cubicBezTo>
                    <a:cubicBezTo>
                      <a:pt x="30851" y="202025"/>
                      <a:pt x="27912" y="202214"/>
                      <a:pt x="25068" y="201646"/>
                    </a:cubicBezTo>
                    <a:cubicBezTo>
                      <a:pt x="22983" y="201172"/>
                      <a:pt x="21087" y="200224"/>
                      <a:pt x="19380" y="198991"/>
                    </a:cubicBezTo>
                    <a:cubicBezTo>
                      <a:pt x="17484" y="197569"/>
                      <a:pt x="16631" y="196242"/>
                      <a:pt x="15588" y="194251"/>
                    </a:cubicBezTo>
                    <a:cubicBezTo>
                      <a:pt x="14545" y="192165"/>
                      <a:pt x="13502" y="190080"/>
                      <a:pt x="12933" y="187899"/>
                    </a:cubicBezTo>
                    <a:cubicBezTo>
                      <a:pt x="11891" y="184012"/>
                      <a:pt x="12839" y="180789"/>
                      <a:pt x="13787" y="176997"/>
                    </a:cubicBezTo>
                    <a:cubicBezTo>
                      <a:pt x="14735" y="173679"/>
                      <a:pt x="15683" y="169981"/>
                      <a:pt x="13787" y="166853"/>
                    </a:cubicBezTo>
                    <a:cubicBezTo>
                      <a:pt x="10089" y="160786"/>
                      <a:pt x="8478" y="154529"/>
                      <a:pt x="7719" y="147892"/>
                    </a:cubicBezTo>
                    <a:cubicBezTo>
                      <a:pt x="7719" y="135758"/>
                      <a:pt x="8952" y="122106"/>
                      <a:pt x="10753" y="114617"/>
                    </a:cubicBezTo>
                    <a:cubicBezTo>
                      <a:pt x="12554" y="107317"/>
                      <a:pt x="15114" y="105705"/>
                      <a:pt x="17010" y="103335"/>
                    </a:cubicBezTo>
                    <a:cubicBezTo>
                      <a:pt x="16536" y="103904"/>
                      <a:pt x="18242" y="107412"/>
                      <a:pt x="18622" y="107980"/>
                    </a:cubicBezTo>
                    <a:cubicBezTo>
                      <a:pt x="19475" y="109497"/>
                      <a:pt x="20707" y="110825"/>
                      <a:pt x="21655" y="112341"/>
                    </a:cubicBezTo>
                    <a:cubicBezTo>
                      <a:pt x="24215" y="116607"/>
                      <a:pt x="21655" y="122296"/>
                      <a:pt x="21276" y="126846"/>
                    </a:cubicBezTo>
                    <a:cubicBezTo>
                      <a:pt x="20707" y="134241"/>
                      <a:pt x="21845" y="141541"/>
                      <a:pt x="24594" y="148461"/>
                    </a:cubicBezTo>
                    <a:cubicBezTo>
                      <a:pt x="24973" y="149409"/>
                      <a:pt x="25447" y="150262"/>
                      <a:pt x="25921" y="151210"/>
                    </a:cubicBezTo>
                    <a:lnTo>
                      <a:pt x="27438" y="153865"/>
                    </a:lnTo>
                    <a:cubicBezTo>
                      <a:pt x="28007" y="154718"/>
                      <a:pt x="28576" y="155571"/>
                      <a:pt x="29524" y="156140"/>
                    </a:cubicBezTo>
                    <a:cubicBezTo>
                      <a:pt x="29998" y="156425"/>
                      <a:pt x="30567" y="156709"/>
                      <a:pt x="31230" y="156804"/>
                    </a:cubicBezTo>
                    <a:cubicBezTo>
                      <a:pt x="31894" y="156993"/>
                      <a:pt x="32652" y="157088"/>
                      <a:pt x="33601" y="156993"/>
                    </a:cubicBezTo>
                    <a:cubicBezTo>
                      <a:pt x="34075" y="156140"/>
                      <a:pt x="34264" y="155382"/>
                      <a:pt x="34454" y="154813"/>
                    </a:cubicBezTo>
                    <a:cubicBezTo>
                      <a:pt x="34643" y="154149"/>
                      <a:pt x="34738" y="153581"/>
                      <a:pt x="34738" y="153107"/>
                    </a:cubicBezTo>
                    <a:cubicBezTo>
                      <a:pt x="34738" y="152064"/>
                      <a:pt x="34454" y="151305"/>
                      <a:pt x="34075" y="150452"/>
                    </a:cubicBezTo>
                    <a:lnTo>
                      <a:pt x="33221" y="147987"/>
                    </a:lnTo>
                    <a:cubicBezTo>
                      <a:pt x="33032" y="147134"/>
                      <a:pt x="32747" y="146281"/>
                      <a:pt x="32463" y="145522"/>
                    </a:cubicBezTo>
                    <a:cubicBezTo>
                      <a:pt x="30662" y="140119"/>
                      <a:pt x="30093" y="133388"/>
                      <a:pt x="30377" y="127605"/>
                    </a:cubicBezTo>
                    <a:cubicBezTo>
                      <a:pt x="30662" y="122296"/>
                      <a:pt x="32368" y="117461"/>
                      <a:pt x="33221" y="112341"/>
                    </a:cubicBezTo>
                    <a:cubicBezTo>
                      <a:pt x="33221" y="111773"/>
                      <a:pt x="29429" y="108075"/>
                      <a:pt x="28955" y="107317"/>
                    </a:cubicBezTo>
                    <a:cubicBezTo>
                      <a:pt x="27533" y="105326"/>
                      <a:pt x="26490" y="103145"/>
                      <a:pt x="25542" y="100870"/>
                    </a:cubicBezTo>
                    <a:cubicBezTo>
                      <a:pt x="23836" y="96509"/>
                      <a:pt x="22983" y="91580"/>
                      <a:pt x="23362" y="86839"/>
                    </a:cubicBezTo>
                    <a:cubicBezTo>
                      <a:pt x="23362" y="86365"/>
                      <a:pt x="23362" y="85986"/>
                      <a:pt x="23457" y="85607"/>
                    </a:cubicBezTo>
                    <a:cubicBezTo>
                      <a:pt x="26869" y="81530"/>
                      <a:pt x="31230" y="78212"/>
                      <a:pt x="32558" y="72524"/>
                    </a:cubicBezTo>
                    <a:cubicBezTo>
                      <a:pt x="34833" y="63044"/>
                      <a:pt x="33601" y="56028"/>
                      <a:pt x="41469" y="44842"/>
                    </a:cubicBezTo>
                    <a:cubicBezTo>
                      <a:pt x="41469" y="44842"/>
                      <a:pt x="41469" y="44747"/>
                      <a:pt x="41564" y="44652"/>
                    </a:cubicBezTo>
                    <a:cubicBezTo>
                      <a:pt x="41564" y="46169"/>
                      <a:pt x="41564" y="47686"/>
                      <a:pt x="41659" y="49297"/>
                    </a:cubicBezTo>
                    <a:cubicBezTo>
                      <a:pt x="41659" y="50151"/>
                      <a:pt x="41848" y="50909"/>
                      <a:pt x="42038" y="51762"/>
                    </a:cubicBezTo>
                    <a:cubicBezTo>
                      <a:pt x="42228" y="52616"/>
                      <a:pt x="42417" y="53469"/>
                      <a:pt x="42607" y="54038"/>
                    </a:cubicBezTo>
                    <a:cubicBezTo>
                      <a:pt x="42796" y="54606"/>
                      <a:pt x="42796" y="54891"/>
                      <a:pt x="42796" y="54986"/>
                    </a:cubicBezTo>
                    <a:cubicBezTo>
                      <a:pt x="42796" y="55270"/>
                      <a:pt x="42607" y="55839"/>
                      <a:pt x="42322" y="56787"/>
                    </a:cubicBezTo>
                    <a:cubicBezTo>
                      <a:pt x="42322" y="57166"/>
                      <a:pt x="42133" y="57451"/>
                      <a:pt x="42038" y="57925"/>
                    </a:cubicBezTo>
                    <a:cubicBezTo>
                      <a:pt x="42038" y="58399"/>
                      <a:pt x="41848" y="58873"/>
                      <a:pt x="41848" y="59347"/>
                    </a:cubicBezTo>
                    <a:cubicBezTo>
                      <a:pt x="41848" y="60200"/>
                      <a:pt x="41659" y="60958"/>
                      <a:pt x="41659" y="61811"/>
                    </a:cubicBezTo>
                    <a:cubicBezTo>
                      <a:pt x="41659" y="63518"/>
                      <a:pt x="41848" y="65035"/>
                      <a:pt x="42133" y="66457"/>
                    </a:cubicBezTo>
                    <a:cubicBezTo>
                      <a:pt x="42512" y="67974"/>
                      <a:pt x="42986" y="69301"/>
                      <a:pt x="43650" y="70438"/>
                    </a:cubicBezTo>
                    <a:cubicBezTo>
                      <a:pt x="44218" y="71576"/>
                      <a:pt x="44882" y="72619"/>
                      <a:pt x="45546" y="73377"/>
                    </a:cubicBezTo>
                    <a:cubicBezTo>
                      <a:pt x="45830" y="73851"/>
                      <a:pt x="46209" y="74136"/>
                      <a:pt x="46494" y="74420"/>
                    </a:cubicBezTo>
                    <a:cubicBezTo>
                      <a:pt x="46778" y="74799"/>
                      <a:pt x="47063" y="75084"/>
                      <a:pt x="47442" y="75273"/>
                    </a:cubicBezTo>
                    <a:cubicBezTo>
                      <a:pt x="48105" y="75653"/>
                      <a:pt x="48959" y="75653"/>
                      <a:pt x="49527" y="75463"/>
                    </a:cubicBezTo>
                    <a:cubicBezTo>
                      <a:pt x="49812" y="75463"/>
                      <a:pt x="50096" y="75368"/>
                      <a:pt x="50286" y="75273"/>
                    </a:cubicBezTo>
                    <a:cubicBezTo>
                      <a:pt x="50475" y="75273"/>
                      <a:pt x="50570" y="75179"/>
                      <a:pt x="50570" y="75179"/>
                    </a:cubicBezTo>
                    <a:cubicBezTo>
                      <a:pt x="50570" y="75179"/>
                      <a:pt x="50570" y="75084"/>
                      <a:pt x="50570" y="74894"/>
                    </a:cubicBezTo>
                    <a:cubicBezTo>
                      <a:pt x="50570" y="74705"/>
                      <a:pt x="50570" y="74515"/>
                      <a:pt x="50760" y="74136"/>
                    </a:cubicBezTo>
                    <a:cubicBezTo>
                      <a:pt x="50760" y="73472"/>
                      <a:pt x="50949" y="72809"/>
                      <a:pt x="50760" y="72240"/>
                    </a:cubicBezTo>
                    <a:cubicBezTo>
                      <a:pt x="50570" y="71671"/>
                      <a:pt x="50096" y="71197"/>
                      <a:pt x="49812" y="70438"/>
                    </a:cubicBezTo>
                    <a:cubicBezTo>
                      <a:pt x="49433" y="69775"/>
                      <a:pt x="49148" y="68922"/>
                      <a:pt x="48769" y="68068"/>
                    </a:cubicBezTo>
                    <a:cubicBezTo>
                      <a:pt x="48485" y="67120"/>
                      <a:pt x="48200" y="66172"/>
                      <a:pt x="47916" y="65130"/>
                    </a:cubicBezTo>
                    <a:cubicBezTo>
                      <a:pt x="47726" y="64087"/>
                      <a:pt x="47537" y="62949"/>
                      <a:pt x="47537" y="61811"/>
                    </a:cubicBezTo>
                    <a:cubicBezTo>
                      <a:pt x="47537" y="61243"/>
                      <a:pt x="47537" y="60674"/>
                      <a:pt x="47537" y="60010"/>
                    </a:cubicBezTo>
                    <a:lnTo>
                      <a:pt x="47537" y="59157"/>
                    </a:lnTo>
                    <a:cubicBezTo>
                      <a:pt x="47537" y="59157"/>
                      <a:pt x="47821" y="58493"/>
                      <a:pt x="47916" y="58114"/>
                    </a:cubicBezTo>
                    <a:cubicBezTo>
                      <a:pt x="48390" y="55649"/>
                      <a:pt x="48674" y="54796"/>
                      <a:pt x="47916" y="52331"/>
                    </a:cubicBezTo>
                    <a:cubicBezTo>
                      <a:pt x="47252" y="49771"/>
                      <a:pt x="46683" y="47022"/>
                      <a:pt x="46778" y="44273"/>
                    </a:cubicBezTo>
                    <a:cubicBezTo>
                      <a:pt x="47157" y="36784"/>
                      <a:pt x="54173" y="31569"/>
                      <a:pt x="60619" y="29199"/>
                    </a:cubicBezTo>
                    <a:cubicBezTo>
                      <a:pt x="65359" y="27398"/>
                      <a:pt x="71616" y="27588"/>
                      <a:pt x="75219" y="23701"/>
                    </a:cubicBezTo>
                    <a:cubicBezTo>
                      <a:pt x="76641" y="22184"/>
                      <a:pt x="77684" y="20383"/>
                      <a:pt x="78916" y="18866"/>
                    </a:cubicBezTo>
                    <a:cubicBezTo>
                      <a:pt x="83372" y="13083"/>
                      <a:pt x="90482" y="9954"/>
                      <a:pt x="97592" y="9101"/>
                    </a:cubicBezTo>
                    <a:cubicBezTo>
                      <a:pt x="101859" y="8532"/>
                      <a:pt x="114846" y="7963"/>
                      <a:pt x="116363" y="13841"/>
                    </a:cubicBezTo>
                    <a:cubicBezTo>
                      <a:pt x="116363" y="14220"/>
                      <a:pt x="116553" y="14505"/>
                      <a:pt x="116743" y="14789"/>
                    </a:cubicBezTo>
                    <a:cubicBezTo>
                      <a:pt x="116553" y="15263"/>
                      <a:pt x="116363" y="15832"/>
                      <a:pt x="116079" y="16401"/>
                    </a:cubicBezTo>
                    <a:cubicBezTo>
                      <a:pt x="115700" y="17159"/>
                      <a:pt x="115226" y="17918"/>
                      <a:pt x="114562" y="18961"/>
                    </a:cubicBezTo>
                    <a:cubicBezTo>
                      <a:pt x="113235" y="21236"/>
                      <a:pt x="112002" y="24364"/>
                      <a:pt x="111528" y="26924"/>
                    </a:cubicBezTo>
                    <a:cubicBezTo>
                      <a:pt x="110865" y="30432"/>
                      <a:pt x="111718" y="34224"/>
                      <a:pt x="111149" y="37826"/>
                    </a:cubicBezTo>
                    <a:cubicBezTo>
                      <a:pt x="109917" y="46738"/>
                      <a:pt x="103375" y="55554"/>
                      <a:pt x="98161" y="62665"/>
                    </a:cubicBezTo>
                    <a:cubicBezTo>
                      <a:pt x="93705" y="68732"/>
                      <a:pt x="87164" y="73662"/>
                      <a:pt x="83562" y="80298"/>
                    </a:cubicBezTo>
                    <a:cubicBezTo>
                      <a:pt x="83088" y="81151"/>
                      <a:pt x="82614" y="82004"/>
                      <a:pt x="82234" y="82763"/>
                    </a:cubicBezTo>
                    <a:cubicBezTo>
                      <a:pt x="81950" y="83616"/>
                      <a:pt x="81571" y="84280"/>
                      <a:pt x="81476" y="85038"/>
                    </a:cubicBezTo>
                    <a:cubicBezTo>
                      <a:pt x="81192" y="86460"/>
                      <a:pt x="81476" y="87787"/>
                      <a:pt x="81855" y="88641"/>
                    </a:cubicBezTo>
                    <a:cubicBezTo>
                      <a:pt x="82045" y="89115"/>
                      <a:pt x="82234" y="89399"/>
                      <a:pt x="82424" y="89683"/>
                    </a:cubicBezTo>
                    <a:cubicBezTo>
                      <a:pt x="82519" y="89873"/>
                      <a:pt x="82614" y="90063"/>
                      <a:pt x="82614" y="90063"/>
                    </a:cubicBezTo>
                    <a:cubicBezTo>
                      <a:pt x="82614" y="90063"/>
                      <a:pt x="82708" y="90063"/>
                      <a:pt x="82993" y="89873"/>
                    </a:cubicBezTo>
                    <a:cubicBezTo>
                      <a:pt x="83277" y="89778"/>
                      <a:pt x="83656" y="89589"/>
                      <a:pt x="84036" y="89399"/>
                    </a:cubicBezTo>
                    <a:cubicBezTo>
                      <a:pt x="84889" y="88925"/>
                      <a:pt x="85837" y="88356"/>
                      <a:pt x="86595" y="87408"/>
                    </a:cubicBezTo>
                    <a:cubicBezTo>
                      <a:pt x="86974" y="86934"/>
                      <a:pt x="87259" y="86365"/>
                      <a:pt x="87638" y="85797"/>
                    </a:cubicBezTo>
                    <a:cubicBezTo>
                      <a:pt x="88017" y="85228"/>
                      <a:pt x="88491" y="84564"/>
                      <a:pt x="88965" y="83901"/>
                    </a:cubicBezTo>
                    <a:cubicBezTo>
                      <a:pt x="92378" y="79350"/>
                      <a:pt x="97308" y="76032"/>
                      <a:pt x="100911" y="71671"/>
                    </a:cubicBezTo>
                    <a:cubicBezTo>
                      <a:pt x="105651" y="66078"/>
                      <a:pt x="108779" y="59631"/>
                      <a:pt x="112476" y="53279"/>
                    </a:cubicBezTo>
                    <a:lnTo>
                      <a:pt x="112666" y="52805"/>
                    </a:lnTo>
                    <a:lnTo>
                      <a:pt x="112856" y="52521"/>
                    </a:lnTo>
                    <a:lnTo>
                      <a:pt x="112856" y="52236"/>
                    </a:lnTo>
                    <a:cubicBezTo>
                      <a:pt x="112856" y="52236"/>
                      <a:pt x="113424" y="51288"/>
                      <a:pt x="113424" y="51288"/>
                    </a:cubicBezTo>
                    <a:cubicBezTo>
                      <a:pt x="113709" y="50625"/>
                      <a:pt x="114088" y="49961"/>
                      <a:pt x="114467" y="49392"/>
                    </a:cubicBezTo>
                    <a:cubicBezTo>
                      <a:pt x="115226" y="48065"/>
                      <a:pt x="115889" y="46643"/>
                      <a:pt x="116553" y="45126"/>
                    </a:cubicBezTo>
                    <a:cubicBezTo>
                      <a:pt x="116837" y="44368"/>
                      <a:pt x="117217" y="43609"/>
                      <a:pt x="117406" y="42661"/>
                    </a:cubicBezTo>
                    <a:lnTo>
                      <a:pt x="117406" y="92622"/>
                    </a:lnTo>
                    <a:cubicBezTo>
                      <a:pt x="114562" y="87882"/>
                      <a:pt x="111054" y="83616"/>
                      <a:pt x="106883" y="79729"/>
                    </a:cubicBezTo>
                    <a:cubicBezTo>
                      <a:pt x="103375" y="76411"/>
                      <a:pt x="98161" y="81720"/>
                      <a:pt x="101669" y="85038"/>
                    </a:cubicBezTo>
                    <a:cubicBezTo>
                      <a:pt x="107641" y="90632"/>
                      <a:pt x="113330" y="98121"/>
                      <a:pt x="115415" y="106179"/>
                    </a:cubicBezTo>
                    <a:cubicBezTo>
                      <a:pt x="118449" y="118314"/>
                      <a:pt x="117406" y="130638"/>
                      <a:pt x="117406" y="142963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6D6D17D-5A07-6F94-9D23-DBB2FA7B482A}"/>
                  </a:ext>
                </a:extLst>
              </p:cNvPr>
              <p:cNvSpPr/>
              <p:nvPr/>
            </p:nvSpPr>
            <p:spPr>
              <a:xfrm>
                <a:off x="8679235" y="2750437"/>
                <a:ext cx="182581" cy="373144"/>
              </a:xfrm>
              <a:custGeom>
                <a:avLst/>
                <a:gdLst>
                  <a:gd name="connsiteX0" fmla="*/ 36878 w 36878"/>
                  <a:gd name="connsiteY0" fmla="*/ 4930 h 75368"/>
                  <a:gd name="connsiteX1" fmla="*/ 35172 w 36878"/>
                  <a:gd name="connsiteY1" fmla="*/ 8722 h 75368"/>
                  <a:gd name="connsiteX2" fmla="*/ 29484 w 36878"/>
                  <a:gd name="connsiteY2" fmla="*/ 18107 h 75368"/>
                  <a:gd name="connsiteX3" fmla="*/ 28156 w 36878"/>
                  <a:gd name="connsiteY3" fmla="*/ 20193 h 75368"/>
                  <a:gd name="connsiteX4" fmla="*/ 27588 w 36878"/>
                  <a:gd name="connsiteY4" fmla="*/ 21141 h 75368"/>
                  <a:gd name="connsiteX5" fmla="*/ 27019 w 36878"/>
                  <a:gd name="connsiteY5" fmla="*/ 22279 h 75368"/>
                  <a:gd name="connsiteX6" fmla="*/ 25976 w 36878"/>
                  <a:gd name="connsiteY6" fmla="*/ 24364 h 75368"/>
                  <a:gd name="connsiteX7" fmla="*/ 25123 w 36878"/>
                  <a:gd name="connsiteY7" fmla="*/ 26545 h 75368"/>
                  <a:gd name="connsiteX8" fmla="*/ 23416 w 36878"/>
                  <a:gd name="connsiteY8" fmla="*/ 35930 h 75368"/>
                  <a:gd name="connsiteX9" fmla="*/ 23416 w 36878"/>
                  <a:gd name="connsiteY9" fmla="*/ 38300 h 75368"/>
                  <a:gd name="connsiteX10" fmla="*/ 23511 w 36878"/>
                  <a:gd name="connsiteY10" fmla="*/ 40670 h 75368"/>
                  <a:gd name="connsiteX11" fmla="*/ 24175 w 36878"/>
                  <a:gd name="connsiteY11" fmla="*/ 45316 h 75368"/>
                  <a:gd name="connsiteX12" fmla="*/ 24838 w 36878"/>
                  <a:gd name="connsiteY12" fmla="*/ 47591 h 75368"/>
                  <a:gd name="connsiteX13" fmla="*/ 25692 w 36878"/>
                  <a:gd name="connsiteY13" fmla="*/ 50435 h 75368"/>
                  <a:gd name="connsiteX14" fmla="*/ 26071 w 36878"/>
                  <a:gd name="connsiteY14" fmla="*/ 54038 h 75368"/>
                  <a:gd name="connsiteX15" fmla="*/ 25502 w 36878"/>
                  <a:gd name="connsiteY15" fmla="*/ 57451 h 75368"/>
                  <a:gd name="connsiteX16" fmla="*/ 24744 w 36878"/>
                  <a:gd name="connsiteY16" fmla="*/ 60105 h 75368"/>
                  <a:gd name="connsiteX17" fmla="*/ 23890 w 36878"/>
                  <a:gd name="connsiteY17" fmla="*/ 62759 h 75368"/>
                  <a:gd name="connsiteX18" fmla="*/ 21236 w 36878"/>
                  <a:gd name="connsiteY18" fmla="*/ 68258 h 75368"/>
                  <a:gd name="connsiteX19" fmla="*/ 16590 w 36878"/>
                  <a:gd name="connsiteY19" fmla="*/ 73093 h 75368"/>
                  <a:gd name="connsiteX20" fmla="*/ 13367 w 36878"/>
                  <a:gd name="connsiteY20" fmla="*/ 74705 h 75368"/>
                  <a:gd name="connsiteX21" fmla="*/ 11566 w 36878"/>
                  <a:gd name="connsiteY21" fmla="*/ 75179 h 75368"/>
                  <a:gd name="connsiteX22" fmla="*/ 10618 w 36878"/>
                  <a:gd name="connsiteY22" fmla="*/ 75368 h 75368"/>
                  <a:gd name="connsiteX23" fmla="*/ 10428 w 36878"/>
                  <a:gd name="connsiteY23" fmla="*/ 75368 h 75368"/>
                  <a:gd name="connsiteX24" fmla="*/ 9860 w 36878"/>
                  <a:gd name="connsiteY24" fmla="*/ 75368 h 75368"/>
                  <a:gd name="connsiteX25" fmla="*/ 3223 w 36878"/>
                  <a:gd name="connsiteY25" fmla="*/ 73757 h 75368"/>
                  <a:gd name="connsiteX26" fmla="*/ 0 w 36878"/>
                  <a:gd name="connsiteY26" fmla="*/ 68163 h 75368"/>
                  <a:gd name="connsiteX27" fmla="*/ 5688 w 36878"/>
                  <a:gd name="connsiteY27" fmla="*/ 68163 h 75368"/>
                  <a:gd name="connsiteX28" fmla="*/ 7584 w 36878"/>
                  <a:gd name="connsiteY28" fmla="*/ 68637 h 75368"/>
                  <a:gd name="connsiteX29" fmla="*/ 9196 w 36878"/>
                  <a:gd name="connsiteY29" fmla="*/ 68637 h 75368"/>
                  <a:gd name="connsiteX30" fmla="*/ 9480 w 36878"/>
                  <a:gd name="connsiteY30" fmla="*/ 68637 h 75368"/>
                  <a:gd name="connsiteX31" fmla="*/ 9670 w 36878"/>
                  <a:gd name="connsiteY31" fmla="*/ 68542 h 75368"/>
                  <a:gd name="connsiteX32" fmla="*/ 10049 w 36878"/>
                  <a:gd name="connsiteY32" fmla="*/ 68542 h 75368"/>
                  <a:gd name="connsiteX33" fmla="*/ 10808 w 36878"/>
                  <a:gd name="connsiteY33" fmla="*/ 68163 h 75368"/>
                  <a:gd name="connsiteX34" fmla="*/ 12230 w 36878"/>
                  <a:gd name="connsiteY34" fmla="*/ 67215 h 75368"/>
                  <a:gd name="connsiteX35" fmla="*/ 14694 w 36878"/>
                  <a:gd name="connsiteY35" fmla="*/ 64276 h 75368"/>
                  <a:gd name="connsiteX36" fmla="*/ 16496 w 36878"/>
                  <a:gd name="connsiteY36" fmla="*/ 60200 h 75368"/>
                  <a:gd name="connsiteX37" fmla="*/ 17254 w 36878"/>
                  <a:gd name="connsiteY37" fmla="*/ 57830 h 75368"/>
                  <a:gd name="connsiteX38" fmla="*/ 18013 w 36878"/>
                  <a:gd name="connsiteY38" fmla="*/ 55365 h 75368"/>
                  <a:gd name="connsiteX39" fmla="*/ 18392 w 36878"/>
                  <a:gd name="connsiteY39" fmla="*/ 53564 h 75368"/>
                  <a:gd name="connsiteX40" fmla="*/ 18202 w 36878"/>
                  <a:gd name="connsiteY40" fmla="*/ 51857 h 75368"/>
                  <a:gd name="connsiteX41" fmla="*/ 17539 w 36878"/>
                  <a:gd name="connsiteY41" fmla="*/ 49582 h 75368"/>
                  <a:gd name="connsiteX42" fmla="*/ 16780 w 36878"/>
                  <a:gd name="connsiteY42" fmla="*/ 46833 h 75368"/>
                  <a:gd name="connsiteX43" fmla="*/ 15832 w 36878"/>
                  <a:gd name="connsiteY43" fmla="*/ 41050 h 75368"/>
                  <a:gd name="connsiteX44" fmla="*/ 15832 w 36878"/>
                  <a:gd name="connsiteY44" fmla="*/ 35267 h 75368"/>
                  <a:gd name="connsiteX45" fmla="*/ 18297 w 36878"/>
                  <a:gd name="connsiteY45" fmla="*/ 23985 h 75368"/>
                  <a:gd name="connsiteX46" fmla="*/ 19340 w 36878"/>
                  <a:gd name="connsiteY46" fmla="*/ 21331 h 75368"/>
                  <a:gd name="connsiteX47" fmla="*/ 20667 w 36878"/>
                  <a:gd name="connsiteY47" fmla="*/ 18676 h 75368"/>
                  <a:gd name="connsiteX48" fmla="*/ 21331 w 36878"/>
                  <a:gd name="connsiteY48" fmla="*/ 17539 h 75368"/>
                  <a:gd name="connsiteX49" fmla="*/ 22089 w 36878"/>
                  <a:gd name="connsiteY49" fmla="*/ 16211 h 75368"/>
                  <a:gd name="connsiteX50" fmla="*/ 23701 w 36878"/>
                  <a:gd name="connsiteY50" fmla="*/ 13936 h 75368"/>
                  <a:gd name="connsiteX51" fmla="*/ 27682 w 36878"/>
                  <a:gd name="connsiteY51" fmla="*/ 8532 h 75368"/>
                  <a:gd name="connsiteX52" fmla="*/ 24080 w 36878"/>
                  <a:gd name="connsiteY52" fmla="*/ 6447 h 75368"/>
                  <a:gd name="connsiteX53" fmla="*/ 21141 w 36878"/>
                  <a:gd name="connsiteY53" fmla="*/ 3602 h 75368"/>
                  <a:gd name="connsiteX54" fmla="*/ 20003 w 36878"/>
                  <a:gd name="connsiteY54" fmla="*/ 1896 h 75368"/>
                  <a:gd name="connsiteX55" fmla="*/ 19245 w 36878"/>
                  <a:gd name="connsiteY55" fmla="*/ 0 h 75368"/>
                  <a:gd name="connsiteX56" fmla="*/ 21141 w 36878"/>
                  <a:gd name="connsiteY56" fmla="*/ 664 h 75368"/>
                  <a:gd name="connsiteX57" fmla="*/ 22942 w 36878"/>
                  <a:gd name="connsiteY57" fmla="*/ 1327 h 75368"/>
                  <a:gd name="connsiteX58" fmla="*/ 24649 w 36878"/>
                  <a:gd name="connsiteY58" fmla="*/ 1896 h 75368"/>
                  <a:gd name="connsiteX59" fmla="*/ 26260 w 36878"/>
                  <a:gd name="connsiteY59" fmla="*/ 2465 h 75368"/>
                  <a:gd name="connsiteX60" fmla="*/ 27872 w 36878"/>
                  <a:gd name="connsiteY60" fmla="*/ 2939 h 75368"/>
                  <a:gd name="connsiteX61" fmla="*/ 29484 w 36878"/>
                  <a:gd name="connsiteY61" fmla="*/ 3413 h 75368"/>
                  <a:gd name="connsiteX62" fmla="*/ 32707 w 36878"/>
                  <a:gd name="connsiteY62" fmla="*/ 4077 h 75368"/>
                  <a:gd name="connsiteX63" fmla="*/ 36499 w 36878"/>
                  <a:gd name="connsiteY63" fmla="*/ 4551 h 75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36878" h="75368">
                    <a:moveTo>
                      <a:pt x="36878" y="4930"/>
                    </a:moveTo>
                    <a:lnTo>
                      <a:pt x="35172" y="8722"/>
                    </a:lnTo>
                    <a:cubicBezTo>
                      <a:pt x="33560" y="12324"/>
                      <a:pt x="31380" y="15263"/>
                      <a:pt x="29484" y="18107"/>
                    </a:cubicBezTo>
                    <a:cubicBezTo>
                      <a:pt x="29010" y="18866"/>
                      <a:pt x="28536" y="19529"/>
                      <a:pt x="28156" y="20193"/>
                    </a:cubicBezTo>
                    <a:lnTo>
                      <a:pt x="27588" y="21141"/>
                    </a:lnTo>
                    <a:lnTo>
                      <a:pt x="27019" y="22279"/>
                    </a:lnTo>
                    <a:cubicBezTo>
                      <a:pt x="26640" y="23037"/>
                      <a:pt x="26355" y="23606"/>
                      <a:pt x="25976" y="24364"/>
                    </a:cubicBezTo>
                    <a:cubicBezTo>
                      <a:pt x="25692" y="25123"/>
                      <a:pt x="25407" y="25786"/>
                      <a:pt x="25123" y="26545"/>
                    </a:cubicBezTo>
                    <a:cubicBezTo>
                      <a:pt x="24080" y="29578"/>
                      <a:pt x="23511" y="32707"/>
                      <a:pt x="23416" y="35930"/>
                    </a:cubicBezTo>
                    <a:cubicBezTo>
                      <a:pt x="23416" y="36783"/>
                      <a:pt x="23416" y="37542"/>
                      <a:pt x="23416" y="38300"/>
                    </a:cubicBezTo>
                    <a:cubicBezTo>
                      <a:pt x="23416" y="39154"/>
                      <a:pt x="23416" y="39912"/>
                      <a:pt x="23511" y="40670"/>
                    </a:cubicBezTo>
                    <a:cubicBezTo>
                      <a:pt x="23606" y="42282"/>
                      <a:pt x="23890" y="43799"/>
                      <a:pt x="24175" y="45316"/>
                    </a:cubicBezTo>
                    <a:cubicBezTo>
                      <a:pt x="24364" y="46074"/>
                      <a:pt x="24554" y="46833"/>
                      <a:pt x="24838" y="47591"/>
                    </a:cubicBezTo>
                    <a:cubicBezTo>
                      <a:pt x="25123" y="48444"/>
                      <a:pt x="25407" y="49392"/>
                      <a:pt x="25692" y="50435"/>
                    </a:cubicBezTo>
                    <a:cubicBezTo>
                      <a:pt x="25976" y="51478"/>
                      <a:pt x="26166" y="52805"/>
                      <a:pt x="26071" y="54038"/>
                    </a:cubicBezTo>
                    <a:cubicBezTo>
                      <a:pt x="26071" y="55460"/>
                      <a:pt x="25786" y="56502"/>
                      <a:pt x="25502" y="57451"/>
                    </a:cubicBezTo>
                    <a:lnTo>
                      <a:pt x="24744" y="60105"/>
                    </a:lnTo>
                    <a:cubicBezTo>
                      <a:pt x="24459" y="60958"/>
                      <a:pt x="24175" y="61906"/>
                      <a:pt x="23890" y="62759"/>
                    </a:cubicBezTo>
                    <a:cubicBezTo>
                      <a:pt x="23227" y="64561"/>
                      <a:pt x="22468" y="66457"/>
                      <a:pt x="21236" y="68258"/>
                    </a:cubicBezTo>
                    <a:cubicBezTo>
                      <a:pt x="20098" y="70059"/>
                      <a:pt x="18487" y="71861"/>
                      <a:pt x="16590" y="73093"/>
                    </a:cubicBezTo>
                    <a:cubicBezTo>
                      <a:pt x="15642" y="73757"/>
                      <a:pt x="14600" y="74325"/>
                      <a:pt x="13367" y="74705"/>
                    </a:cubicBezTo>
                    <a:cubicBezTo>
                      <a:pt x="12798" y="74894"/>
                      <a:pt x="12230" y="75084"/>
                      <a:pt x="11566" y="75179"/>
                    </a:cubicBezTo>
                    <a:cubicBezTo>
                      <a:pt x="11282" y="75179"/>
                      <a:pt x="10997" y="75273"/>
                      <a:pt x="10618" y="75368"/>
                    </a:cubicBezTo>
                    <a:lnTo>
                      <a:pt x="10428" y="75368"/>
                    </a:lnTo>
                    <a:cubicBezTo>
                      <a:pt x="10428" y="75368"/>
                      <a:pt x="9860" y="75368"/>
                      <a:pt x="9860" y="75368"/>
                    </a:cubicBezTo>
                    <a:cubicBezTo>
                      <a:pt x="7205" y="75368"/>
                      <a:pt x="5119" y="74705"/>
                      <a:pt x="3223" y="73757"/>
                    </a:cubicBezTo>
                    <a:cubicBezTo>
                      <a:pt x="1422" y="72714"/>
                      <a:pt x="0" y="71007"/>
                      <a:pt x="0" y="68163"/>
                    </a:cubicBezTo>
                    <a:cubicBezTo>
                      <a:pt x="2749" y="67500"/>
                      <a:pt x="4266" y="67784"/>
                      <a:pt x="5688" y="68163"/>
                    </a:cubicBezTo>
                    <a:cubicBezTo>
                      <a:pt x="6352" y="68353"/>
                      <a:pt x="7015" y="68542"/>
                      <a:pt x="7584" y="68637"/>
                    </a:cubicBezTo>
                    <a:cubicBezTo>
                      <a:pt x="8153" y="68637"/>
                      <a:pt x="8817" y="68637"/>
                      <a:pt x="9196" y="68637"/>
                    </a:cubicBezTo>
                    <a:lnTo>
                      <a:pt x="9480" y="68637"/>
                    </a:lnTo>
                    <a:cubicBezTo>
                      <a:pt x="9480" y="68637"/>
                      <a:pt x="9670" y="68542"/>
                      <a:pt x="9670" y="68542"/>
                    </a:cubicBezTo>
                    <a:lnTo>
                      <a:pt x="10049" y="68542"/>
                    </a:lnTo>
                    <a:cubicBezTo>
                      <a:pt x="10049" y="68542"/>
                      <a:pt x="10523" y="68258"/>
                      <a:pt x="10808" y="68163"/>
                    </a:cubicBezTo>
                    <a:cubicBezTo>
                      <a:pt x="11282" y="67974"/>
                      <a:pt x="11850" y="67594"/>
                      <a:pt x="12230" y="67215"/>
                    </a:cubicBezTo>
                    <a:cubicBezTo>
                      <a:pt x="13178" y="66362"/>
                      <a:pt x="14031" y="65509"/>
                      <a:pt x="14694" y="64276"/>
                    </a:cubicBezTo>
                    <a:cubicBezTo>
                      <a:pt x="15358" y="63139"/>
                      <a:pt x="16022" y="61717"/>
                      <a:pt x="16496" y="60200"/>
                    </a:cubicBezTo>
                    <a:lnTo>
                      <a:pt x="17254" y="57830"/>
                    </a:lnTo>
                    <a:lnTo>
                      <a:pt x="18013" y="55365"/>
                    </a:lnTo>
                    <a:cubicBezTo>
                      <a:pt x="18202" y="54606"/>
                      <a:pt x="18297" y="53943"/>
                      <a:pt x="18392" y="53564"/>
                    </a:cubicBezTo>
                    <a:cubicBezTo>
                      <a:pt x="18392" y="52995"/>
                      <a:pt x="18392" y="52616"/>
                      <a:pt x="18202" y="51857"/>
                    </a:cubicBezTo>
                    <a:cubicBezTo>
                      <a:pt x="18107" y="51194"/>
                      <a:pt x="17823" y="50435"/>
                      <a:pt x="17539" y="49582"/>
                    </a:cubicBezTo>
                    <a:cubicBezTo>
                      <a:pt x="17254" y="48729"/>
                      <a:pt x="17065" y="47686"/>
                      <a:pt x="16780" y="46833"/>
                    </a:cubicBezTo>
                    <a:cubicBezTo>
                      <a:pt x="16401" y="44937"/>
                      <a:pt x="16022" y="43040"/>
                      <a:pt x="15832" y="41050"/>
                    </a:cubicBezTo>
                    <a:cubicBezTo>
                      <a:pt x="15642" y="39154"/>
                      <a:pt x="15642" y="37163"/>
                      <a:pt x="15832" y="35267"/>
                    </a:cubicBezTo>
                    <a:cubicBezTo>
                      <a:pt x="16116" y="31380"/>
                      <a:pt x="16970" y="27588"/>
                      <a:pt x="18297" y="23985"/>
                    </a:cubicBezTo>
                    <a:cubicBezTo>
                      <a:pt x="18581" y="23037"/>
                      <a:pt x="18961" y="22184"/>
                      <a:pt x="19340" y="21331"/>
                    </a:cubicBezTo>
                    <a:cubicBezTo>
                      <a:pt x="19719" y="20477"/>
                      <a:pt x="20193" y="19435"/>
                      <a:pt x="20667" y="18676"/>
                    </a:cubicBezTo>
                    <a:lnTo>
                      <a:pt x="21331" y="17539"/>
                    </a:lnTo>
                    <a:cubicBezTo>
                      <a:pt x="21615" y="16970"/>
                      <a:pt x="21899" y="16685"/>
                      <a:pt x="22089" y="16211"/>
                    </a:cubicBezTo>
                    <a:cubicBezTo>
                      <a:pt x="22658" y="15358"/>
                      <a:pt x="23132" y="14694"/>
                      <a:pt x="23701" y="13936"/>
                    </a:cubicBezTo>
                    <a:cubicBezTo>
                      <a:pt x="25123" y="12040"/>
                      <a:pt x="26450" y="10239"/>
                      <a:pt x="27682" y="8532"/>
                    </a:cubicBezTo>
                    <a:cubicBezTo>
                      <a:pt x="26450" y="7963"/>
                      <a:pt x="25218" y="7300"/>
                      <a:pt x="24080" y="6447"/>
                    </a:cubicBezTo>
                    <a:cubicBezTo>
                      <a:pt x="22942" y="5593"/>
                      <a:pt x="21994" y="4645"/>
                      <a:pt x="21141" y="3602"/>
                    </a:cubicBezTo>
                    <a:cubicBezTo>
                      <a:pt x="20762" y="3034"/>
                      <a:pt x="20383" y="2465"/>
                      <a:pt x="20003" y="1896"/>
                    </a:cubicBezTo>
                    <a:cubicBezTo>
                      <a:pt x="19719" y="1327"/>
                      <a:pt x="19435" y="664"/>
                      <a:pt x="19245" y="0"/>
                    </a:cubicBezTo>
                    <a:cubicBezTo>
                      <a:pt x="19909" y="190"/>
                      <a:pt x="20572" y="474"/>
                      <a:pt x="21141" y="664"/>
                    </a:cubicBezTo>
                    <a:cubicBezTo>
                      <a:pt x="21710" y="853"/>
                      <a:pt x="22373" y="1138"/>
                      <a:pt x="22942" y="1327"/>
                    </a:cubicBezTo>
                    <a:cubicBezTo>
                      <a:pt x="23511" y="1517"/>
                      <a:pt x="24080" y="1706"/>
                      <a:pt x="24649" y="1896"/>
                    </a:cubicBezTo>
                    <a:lnTo>
                      <a:pt x="26260" y="2465"/>
                    </a:lnTo>
                    <a:lnTo>
                      <a:pt x="27872" y="2939"/>
                    </a:lnTo>
                    <a:lnTo>
                      <a:pt x="29484" y="3413"/>
                    </a:lnTo>
                    <a:cubicBezTo>
                      <a:pt x="30527" y="3697"/>
                      <a:pt x="31664" y="3887"/>
                      <a:pt x="32707" y="4077"/>
                    </a:cubicBezTo>
                    <a:lnTo>
                      <a:pt x="36499" y="4551"/>
                    </a:ln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F734CE55-2398-F108-9203-89480593C3F5}"/>
                  </a:ext>
                </a:extLst>
              </p:cNvPr>
              <p:cNvSpPr/>
              <p:nvPr/>
            </p:nvSpPr>
            <p:spPr>
              <a:xfrm>
                <a:off x="8725819" y="3220649"/>
                <a:ext cx="71442" cy="219025"/>
              </a:xfrm>
              <a:custGeom>
                <a:avLst/>
                <a:gdLst>
                  <a:gd name="connsiteX0" fmla="*/ 13722 w 14430"/>
                  <a:gd name="connsiteY0" fmla="*/ 5422 h 44239"/>
                  <a:gd name="connsiteX1" fmla="*/ 10215 w 14430"/>
                  <a:gd name="connsiteY1" fmla="*/ 39646 h 44239"/>
                  <a:gd name="connsiteX2" fmla="*/ 3010 w 14430"/>
                  <a:gd name="connsiteY2" fmla="*/ 41637 h 44239"/>
                  <a:gd name="connsiteX3" fmla="*/ 7276 w 14430"/>
                  <a:gd name="connsiteY3" fmla="*/ 1630 h 44239"/>
                  <a:gd name="connsiteX4" fmla="*/ 13722 w 14430"/>
                  <a:gd name="connsiteY4" fmla="*/ 5422 h 44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0" h="44239">
                    <a:moveTo>
                      <a:pt x="13722" y="5422"/>
                    </a:moveTo>
                    <a:cubicBezTo>
                      <a:pt x="6043" y="15850"/>
                      <a:pt x="6233" y="27795"/>
                      <a:pt x="10215" y="39646"/>
                    </a:cubicBezTo>
                    <a:cubicBezTo>
                      <a:pt x="11731" y="44291"/>
                      <a:pt x="4526" y="46187"/>
                      <a:pt x="3010" y="41637"/>
                    </a:cubicBezTo>
                    <a:cubicBezTo>
                      <a:pt x="-1541" y="28080"/>
                      <a:pt x="-1541" y="13480"/>
                      <a:pt x="7276" y="1630"/>
                    </a:cubicBezTo>
                    <a:cubicBezTo>
                      <a:pt x="10120" y="-2257"/>
                      <a:pt x="16566" y="1535"/>
                      <a:pt x="13722" y="5422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27A7B076-42AD-0203-6FFD-6E8E13D64952}"/>
                  </a:ext>
                </a:extLst>
              </p:cNvPr>
              <p:cNvSpPr/>
              <p:nvPr/>
            </p:nvSpPr>
            <p:spPr>
              <a:xfrm>
                <a:off x="8765159" y="3377292"/>
                <a:ext cx="177467" cy="199137"/>
              </a:xfrm>
              <a:custGeom>
                <a:avLst/>
                <a:gdLst>
                  <a:gd name="connsiteX0" fmla="*/ 33175 w 35845"/>
                  <a:gd name="connsiteY0" fmla="*/ 7533 h 40222"/>
                  <a:gd name="connsiteX1" fmla="*/ 18480 w 35845"/>
                  <a:gd name="connsiteY1" fmla="*/ 20616 h 40222"/>
                  <a:gd name="connsiteX2" fmla="*/ 6819 w 35845"/>
                  <a:gd name="connsiteY2" fmla="*/ 38249 h 40222"/>
                  <a:gd name="connsiteX3" fmla="*/ 373 w 35845"/>
                  <a:gd name="connsiteY3" fmla="*/ 34457 h 40222"/>
                  <a:gd name="connsiteX4" fmla="*/ 14688 w 35845"/>
                  <a:gd name="connsiteY4" fmla="*/ 13601 h 40222"/>
                  <a:gd name="connsiteX5" fmla="*/ 31279 w 35845"/>
                  <a:gd name="connsiteY5" fmla="*/ 233 h 40222"/>
                  <a:gd name="connsiteX6" fmla="*/ 33269 w 35845"/>
                  <a:gd name="connsiteY6" fmla="*/ 7438 h 40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845" h="40222">
                    <a:moveTo>
                      <a:pt x="33175" y="7533"/>
                    </a:moveTo>
                    <a:cubicBezTo>
                      <a:pt x="27012" y="9714"/>
                      <a:pt x="22557" y="15781"/>
                      <a:pt x="18480" y="20616"/>
                    </a:cubicBezTo>
                    <a:cubicBezTo>
                      <a:pt x="13835" y="26115"/>
                      <a:pt x="9758" y="31708"/>
                      <a:pt x="6819" y="38249"/>
                    </a:cubicBezTo>
                    <a:cubicBezTo>
                      <a:pt x="4923" y="42705"/>
                      <a:pt x="-1618" y="38818"/>
                      <a:pt x="373" y="34457"/>
                    </a:cubicBezTo>
                    <a:cubicBezTo>
                      <a:pt x="3786" y="26683"/>
                      <a:pt x="9000" y="19952"/>
                      <a:pt x="14688" y="13601"/>
                    </a:cubicBezTo>
                    <a:cubicBezTo>
                      <a:pt x="19618" y="8102"/>
                      <a:pt x="24168" y="2793"/>
                      <a:pt x="31279" y="233"/>
                    </a:cubicBezTo>
                    <a:cubicBezTo>
                      <a:pt x="35829" y="-1378"/>
                      <a:pt x="37820" y="5827"/>
                      <a:pt x="33269" y="7438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FECC1656-4BC9-1D2B-BE6A-5ED14B4BD763}"/>
                  </a:ext>
                </a:extLst>
              </p:cNvPr>
              <p:cNvSpPr/>
              <p:nvPr/>
            </p:nvSpPr>
            <p:spPr>
              <a:xfrm>
                <a:off x="8762134" y="3081567"/>
                <a:ext cx="200766" cy="270629"/>
              </a:xfrm>
              <a:custGeom>
                <a:avLst/>
                <a:gdLst>
                  <a:gd name="connsiteX0" fmla="*/ 37957 w 40551"/>
                  <a:gd name="connsiteY0" fmla="*/ 35599 h 54662"/>
                  <a:gd name="connsiteX1" fmla="*/ 20987 w 40551"/>
                  <a:gd name="connsiteY1" fmla="*/ 52190 h 54662"/>
                  <a:gd name="connsiteX2" fmla="*/ 14161 w 40551"/>
                  <a:gd name="connsiteY2" fmla="*/ 50294 h 54662"/>
                  <a:gd name="connsiteX3" fmla="*/ 26201 w 40551"/>
                  <a:gd name="connsiteY3" fmla="*/ 33703 h 54662"/>
                  <a:gd name="connsiteX4" fmla="*/ 15489 w 40551"/>
                  <a:gd name="connsiteY4" fmla="*/ 14458 h 54662"/>
                  <a:gd name="connsiteX5" fmla="*/ 3449 w 40551"/>
                  <a:gd name="connsiteY5" fmla="*/ 16828 h 54662"/>
                  <a:gd name="connsiteX6" fmla="*/ 3449 w 40551"/>
                  <a:gd name="connsiteY6" fmla="*/ 9718 h 54662"/>
                  <a:gd name="connsiteX7" fmla="*/ 24590 w 40551"/>
                  <a:gd name="connsiteY7" fmla="*/ 807 h 54662"/>
                  <a:gd name="connsiteX8" fmla="*/ 29614 w 40551"/>
                  <a:gd name="connsiteY8" fmla="*/ 5831 h 54662"/>
                  <a:gd name="connsiteX9" fmla="*/ 22030 w 40551"/>
                  <a:gd name="connsiteY9" fmla="*/ 11140 h 54662"/>
                  <a:gd name="connsiteX10" fmla="*/ 36156 w 40551"/>
                  <a:gd name="connsiteY10" fmla="*/ 28774 h 54662"/>
                  <a:gd name="connsiteX11" fmla="*/ 38052 w 40551"/>
                  <a:gd name="connsiteY11" fmla="*/ 35599 h 54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551" h="54662">
                    <a:moveTo>
                      <a:pt x="37957" y="35599"/>
                    </a:moveTo>
                    <a:cubicBezTo>
                      <a:pt x="29709" y="38159"/>
                      <a:pt x="23642" y="44037"/>
                      <a:pt x="20987" y="52190"/>
                    </a:cubicBezTo>
                    <a:cubicBezTo>
                      <a:pt x="19565" y="56551"/>
                      <a:pt x="12644" y="54655"/>
                      <a:pt x="14161" y="50294"/>
                    </a:cubicBezTo>
                    <a:cubicBezTo>
                      <a:pt x="16531" y="43373"/>
                      <a:pt x="20608" y="37685"/>
                      <a:pt x="26201" y="33703"/>
                    </a:cubicBezTo>
                    <a:cubicBezTo>
                      <a:pt x="20323" y="29816"/>
                      <a:pt x="17100" y="21853"/>
                      <a:pt x="15489" y="14458"/>
                    </a:cubicBezTo>
                    <a:cubicBezTo>
                      <a:pt x="11696" y="15975"/>
                      <a:pt x="7715" y="16828"/>
                      <a:pt x="3449" y="16828"/>
                    </a:cubicBezTo>
                    <a:cubicBezTo>
                      <a:pt x="-1102" y="16828"/>
                      <a:pt x="-1197" y="9623"/>
                      <a:pt x="3449" y="9718"/>
                    </a:cubicBezTo>
                    <a:cubicBezTo>
                      <a:pt x="11602" y="9718"/>
                      <a:pt x="18333" y="5642"/>
                      <a:pt x="24590" y="807"/>
                    </a:cubicBezTo>
                    <a:cubicBezTo>
                      <a:pt x="28192" y="-1942"/>
                      <a:pt x="33217" y="2987"/>
                      <a:pt x="29614" y="5831"/>
                    </a:cubicBezTo>
                    <a:cubicBezTo>
                      <a:pt x="27149" y="7727"/>
                      <a:pt x="24590" y="9623"/>
                      <a:pt x="22030" y="11140"/>
                    </a:cubicBezTo>
                    <a:cubicBezTo>
                      <a:pt x="23452" y="18345"/>
                      <a:pt x="26106" y="30954"/>
                      <a:pt x="36156" y="28774"/>
                    </a:cubicBezTo>
                    <a:cubicBezTo>
                      <a:pt x="40611" y="27826"/>
                      <a:pt x="42413" y="34272"/>
                      <a:pt x="38052" y="35599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03C87DCD-F39B-FEE0-41B4-C083F26B6B2E}"/>
                  </a:ext>
                </a:extLst>
              </p:cNvPr>
              <p:cNvSpPr/>
              <p:nvPr/>
            </p:nvSpPr>
            <p:spPr>
              <a:xfrm>
                <a:off x="8596752" y="2963224"/>
                <a:ext cx="139310" cy="107703"/>
              </a:xfrm>
              <a:custGeom>
                <a:avLst/>
                <a:gdLst>
                  <a:gd name="connsiteX0" fmla="*/ 22632 w 28138"/>
                  <a:gd name="connsiteY0" fmla="*/ 21108 h 21754"/>
                  <a:gd name="connsiteX1" fmla="*/ 5662 w 28138"/>
                  <a:gd name="connsiteY1" fmla="*/ 20634 h 21754"/>
                  <a:gd name="connsiteX2" fmla="*/ 1870 w 28138"/>
                  <a:gd name="connsiteY2" fmla="*/ 14187 h 21754"/>
                  <a:gd name="connsiteX3" fmla="*/ 11066 w 28138"/>
                  <a:gd name="connsiteY3" fmla="*/ 11343 h 21754"/>
                  <a:gd name="connsiteX4" fmla="*/ 15332 w 28138"/>
                  <a:gd name="connsiteY4" fmla="*/ 1105 h 21754"/>
                  <a:gd name="connsiteX5" fmla="*/ 20641 w 28138"/>
                  <a:gd name="connsiteY5" fmla="*/ 1105 h 21754"/>
                  <a:gd name="connsiteX6" fmla="*/ 20641 w 28138"/>
                  <a:gd name="connsiteY6" fmla="*/ 6414 h 21754"/>
                  <a:gd name="connsiteX7" fmla="*/ 18556 w 28138"/>
                  <a:gd name="connsiteY7" fmla="*/ 11723 h 21754"/>
                  <a:gd name="connsiteX8" fmla="*/ 26329 w 28138"/>
                  <a:gd name="connsiteY8" fmla="*/ 14756 h 21754"/>
                  <a:gd name="connsiteX9" fmla="*/ 22537 w 28138"/>
                  <a:gd name="connsiteY9" fmla="*/ 21203 h 21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138" h="21754">
                    <a:moveTo>
                      <a:pt x="22632" y="21108"/>
                    </a:moveTo>
                    <a:cubicBezTo>
                      <a:pt x="17323" y="17980"/>
                      <a:pt x="11161" y="17695"/>
                      <a:pt x="5662" y="20634"/>
                    </a:cubicBezTo>
                    <a:cubicBezTo>
                      <a:pt x="1396" y="22909"/>
                      <a:pt x="-2396" y="16368"/>
                      <a:pt x="1870" y="14187"/>
                    </a:cubicBezTo>
                    <a:cubicBezTo>
                      <a:pt x="4809" y="12671"/>
                      <a:pt x="7938" y="11628"/>
                      <a:pt x="11066" y="11343"/>
                    </a:cubicBezTo>
                    <a:cubicBezTo>
                      <a:pt x="11351" y="7551"/>
                      <a:pt x="12867" y="4044"/>
                      <a:pt x="15332" y="1105"/>
                    </a:cubicBezTo>
                    <a:cubicBezTo>
                      <a:pt x="16659" y="-507"/>
                      <a:pt x="19314" y="-223"/>
                      <a:pt x="20641" y="1105"/>
                    </a:cubicBezTo>
                    <a:cubicBezTo>
                      <a:pt x="22158" y="2621"/>
                      <a:pt x="21968" y="4802"/>
                      <a:pt x="20641" y="6414"/>
                    </a:cubicBezTo>
                    <a:cubicBezTo>
                      <a:pt x="19409" y="7930"/>
                      <a:pt x="18745" y="9827"/>
                      <a:pt x="18556" y="11723"/>
                    </a:cubicBezTo>
                    <a:cubicBezTo>
                      <a:pt x="21210" y="12291"/>
                      <a:pt x="23864" y="13239"/>
                      <a:pt x="26329" y="14756"/>
                    </a:cubicBezTo>
                    <a:cubicBezTo>
                      <a:pt x="30501" y="17221"/>
                      <a:pt x="26709" y="23668"/>
                      <a:pt x="22537" y="21203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A5A32859-3FAB-34B4-C00F-75E38B5D8564}"/>
                  </a:ext>
                </a:extLst>
              </p:cNvPr>
              <p:cNvSpPr/>
              <p:nvPr/>
            </p:nvSpPr>
            <p:spPr>
              <a:xfrm>
                <a:off x="8590652" y="3158935"/>
                <a:ext cx="129433" cy="115729"/>
              </a:xfrm>
              <a:custGeom>
                <a:avLst/>
                <a:gdLst>
                  <a:gd name="connsiteX0" fmla="*/ 23201 w 26143"/>
                  <a:gd name="connsiteY0" fmla="*/ 7933 h 23375"/>
                  <a:gd name="connsiteX1" fmla="*/ 17039 w 26143"/>
                  <a:gd name="connsiteY1" fmla="*/ 8787 h 23375"/>
                  <a:gd name="connsiteX2" fmla="*/ 16754 w 26143"/>
                  <a:gd name="connsiteY2" fmla="*/ 18741 h 23375"/>
                  <a:gd name="connsiteX3" fmla="*/ 9549 w 26143"/>
                  <a:gd name="connsiteY3" fmla="*/ 20732 h 23375"/>
                  <a:gd name="connsiteX4" fmla="*/ 9360 w 26143"/>
                  <a:gd name="connsiteY4" fmla="*/ 8976 h 23375"/>
                  <a:gd name="connsiteX5" fmla="*/ 1870 w 26143"/>
                  <a:gd name="connsiteY5" fmla="*/ 6891 h 23375"/>
                  <a:gd name="connsiteX6" fmla="*/ 5662 w 26143"/>
                  <a:gd name="connsiteY6" fmla="*/ 444 h 23375"/>
                  <a:gd name="connsiteX7" fmla="*/ 13341 w 26143"/>
                  <a:gd name="connsiteY7" fmla="*/ 1676 h 23375"/>
                  <a:gd name="connsiteX8" fmla="*/ 14574 w 26143"/>
                  <a:gd name="connsiteY8" fmla="*/ 1582 h 23375"/>
                  <a:gd name="connsiteX9" fmla="*/ 21400 w 26143"/>
                  <a:gd name="connsiteY9" fmla="*/ 634 h 23375"/>
                  <a:gd name="connsiteX10" fmla="*/ 23390 w 26143"/>
                  <a:gd name="connsiteY10" fmla="*/ 7839 h 2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143" h="23375">
                    <a:moveTo>
                      <a:pt x="23201" y="7933"/>
                    </a:moveTo>
                    <a:cubicBezTo>
                      <a:pt x="21115" y="8218"/>
                      <a:pt x="19124" y="8502"/>
                      <a:pt x="17039" y="8787"/>
                    </a:cubicBezTo>
                    <a:cubicBezTo>
                      <a:pt x="15901" y="12010"/>
                      <a:pt x="15806" y="15423"/>
                      <a:pt x="16754" y="18741"/>
                    </a:cubicBezTo>
                    <a:cubicBezTo>
                      <a:pt x="17987" y="23386"/>
                      <a:pt x="10782" y="25377"/>
                      <a:pt x="9549" y="20732"/>
                    </a:cubicBezTo>
                    <a:cubicBezTo>
                      <a:pt x="8506" y="16750"/>
                      <a:pt x="8412" y="12863"/>
                      <a:pt x="9360" y="8976"/>
                    </a:cubicBezTo>
                    <a:cubicBezTo>
                      <a:pt x="6800" y="8787"/>
                      <a:pt x="4240" y="8123"/>
                      <a:pt x="1870" y="6891"/>
                    </a:cubicBezTo>
                    <a:cubicBezTo>
                      <a:pt x="-2396" y="4710"/>
                      <a:pt x="1396" y="-1737"/>
                      <a:pt x="5662" y="444"/>
                    </a:cubicBezTo>
                    <a:cubicBezTo>
                      <a:pt x="7938" y="1582"/>
                      <a:pt x="10592" y="1866"/>
                      <a:pt x="13341" y="1676"/>
                    </a:cubicBezTo>
                    <a:cubicBezTo>
                      <a:pt x="13721" y="1582"/>
                      <a:pt x="14195" y="1487"/>
                      <a:pt x="14574" y="1582"/>
                    </a:cubicBezTo>
                    <a:cubicBezTo>
                      <a:pt x="16944" y="1392"/>
                      <a:pt x="19314" y="918"/>
                      <a:pt x="21400" y="634"/>
                    </a:cubicBezTo>
                    <a:cubicBezTo>
                      <a:pt x="26140" y="-30"/>
                      <a:pt x="28225" y="7175"/>
                      <a:pt x="23390" y="7839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9B78087-C3E2-81B4-F91E-12A478C1FED8}"/>
                  </a:ext>
                </a:extLst>
              </p:cNvPr>
              <p:cNvSpPr/>
              <p:nvPr/>
            </p:nvSpPr>
            <p:spPr>
              <a:xfrm>
                <a:off x="8807420" y="2620702"/>
                <a:ext cx="130379" cy="131270"/>
              </a:xfrm>
              <a:custGeom>
                <a:avLst/>
                <a:gdLst>
                  <a:gd name="connsiteX0" fmla="*/ 21699 w 26334"/>
                  <a:gd name="connsiteY0" fmla="*/ 26393 h 26514"/>
                  <a:gd name="connsiteX1" fmla="*/ 14020 w 26334"/>
                  <a:gd name="connsiteY1" fmla="*/ 22506 h 26514"/>
                  <a:gd name="connsiteX2" fmla="*/ 10228 w 26334"/>
                  <a:gd name="connsiteY2" fmla="*/ 17671 h 26514"/>
                  <a:gd name="connsiteX3" fmla="*/ 4635 w 26334"/>
                  <a:gd name="connsiteY3" fmla="*/ 19188 h 26514"/>
                  <a:gd name="connsiteX4" fmla="*/ 2644 w 26334"/>
                  <a:gd name="connsiteY4" fmla="*/ 11983 h 26514"/>
                  <a:gd name="connsiteX5" fmla="*/ 8617 w 26334"/>
                  <a:gd name="connsiteY5" fmla="*/ 10277 h 26514"/>
                  <a:gd name="connsiteX6" fmla="*/ 8522 w 26334"/>
                  <a:gd name="connsiteY6" fmla="*/ 4778 h 26514"/>
                  <a:gd name="connsiteX7" fmla="*/ 11176 w 26334"/>
                  <a:gd name="connsiteY7" fmla="*/ 133 h 26514"/>
                  <a:gd name="connsiteX8" fmla="*/ 15822 w 26334"/>
                  <a:gd name="connsiteY8" fmla="*/ 2787 h 26514"/>
                  <a:gd name="connsiteX9" fmla="*/ 15822 w 26334"/>
                  <a:gd name="connsiteY9" fmla="*/ 12457 h 26514"/>
                  <a:gd name="connsiteX10" fmla="*/ 18476 w 26334"/>
                  <a:gd name="connsiteY10" fmla="*/ 16534 h 26514"/>
                  <a:gd name="connsiteX11" fmla="*/ 23690 w 26334"/>
                  <a:gd name="connsiteY11" fmla="*/ 19188 h 26514"/>
                  <a:gd name="connsiteX12" fmla="*/ 21699 w 26334"/>
                  <a:gd name="connsiteY12" fmla="*/ 26393 h 26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334" h="26514">
                    <a:moveTo>
                      <a:pt x="21699" y="26393"/>
                    </a:moveTo>
                    <a:cubicBezTo>
                      <a:pt x="18855" y="25730"/>
                      <a:pt x="16201" y="24497"/>
                      <a:pt x="14020" y="22506"/>
                    </a:cubicBezTo>
                    <a:cubicBezTo>
                      <a:pt x="12314" y="21084"/>
                      <a:pt x="11366" y="19378"/>
                      <a:pt x="10228" y="17671"/>
                    </a:cubicBezTo>
                    <a:cubicBezTo>
                      <a:pt x="8332" y="17956"/>
                      <a:pt x="6436" y="18714"/>
                      <a:pt x="4635" y="19188"/>
                    </a:cubicBezTo>
                    <a:cubicBezTo>
                      <a:pt x="-11" y="20326"/>
                      <a:pt x="-2001" y="13121"/>
                      <a:pt x="2644" y="11983"/>
                    </a:cubicBezTo>
                    <a:cubicBezTo>
                      <a:pt x="4161" y="11604"/>
                      <a:pt x="6436" y="10751"/>
                      <a:pt x="8617" y="10277"/>
                    </a:cubicBezTo>
                    <a:cubicBezTo>
                      <a:pt x="9091" y="8475"/>
                      <a:pt x="9185" y="6579"/>
                      <a:pt x="8522" y="4778"/>
                    </a:cubicBezTo>
                    <a:cubicBezTo>
                      <a:pt x="7858" y="2882"/>
                      <a:pt x="9280" y="702"/>
                      <a:pt x="11176" y="133"/>
                    </a:cubicBezTo>
                    <a:cubicBezTo>
                      <a:pt x="13262" y="-436"/>
                      <a:pt x="15063" y="891"/>
                      <a:pt x="15822" y="2787"/>
                    </a:cubicBezTo>
                    <a:cubicBezTo>
                      <a:pt x="16959" y="5916"/>
                      <a:pt x="16675" y="9234"/>
                      <a:pt x="15822" y="12457"/>
                    </a:cubicBezTo>
                    <a:cubicBezTo>
                      <a:pt x="16675" y="13784"/>
                      <a:pt x="17244" y="15396"/>
                      <a:pt x="18476" y="16534"/>
                    </a:cubicBezTo>
                    <a:cubicBezTo>
                      <a:pt x="20088" y="17956"/>
                      <a:pt x="21699" y="18714"/>
                      <a:pt x="23690" y="19188"/>
                    </a:cubicBezTo>
                    <a:cubicBezTo>
                      <a:pt x="28336" y="20326"/>
                      <a:pt x="26345" y="27531"/>
                      <a:pt x="21699" y="26393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ADF08AAC-90A6-C133-BB2D-8BAF49E63FC6}"/>
                  </a:ext>
                </a:extLst>
              </p:cNvPr>
              <p:cNvSpPr/>
              <p:nvPr/>
            </p:nvSpPr>
            <p:spPr>
              <a:xfrm>
                <a:off x="8691142" y="2711195"/>
                <a:ext cx="75859" cy="155648"/>
              </a:xfrm>
              <a:custGeom>
                <a:avLst/>
                <a:gdLst>
                  <a:gd name="connsiteX0" fmla="*/ 15228 w 15322"/>
                  <a:gd name="connsiteY0" fmla="*/ 18639 h 31438"/>
                  <a:gd name="connsiteX1" fmla="*/ 12384 w 15322"/>
                  <a:gd name="connsiteY1" fmla="*/ 23190 h 31438"/>
                  <a:gd name="connsiteX2" fmla="*/ 7075 w 15322"/>
                  <a:gd name="connsiteY2" fmla="*/ 29731 h 31438"/>
                  <a:gd name="connsiteX3" fmla="*/ 629 w 15322"/>
                  <a:gd name="connsiteY3" fmla="*/ 25939 h 31438"/>
                  <a:gd name="connsiteX4" fmla="*/ 7265 w 15322"/>
                  <a:gd name="connsiteY4" fmla="*/ 17975 h 31438"/>
                  <a:gd name="connsiteX5" fmla="*/ 5369 w 15322"/>
                  <a:gd name="connsiteY5" fmla="*/ 14847 h 31438"/>
                  <a:gd name="connsiteX6" fmla="*/ 4041 w 15322"/>
                  <a:gd name="connsiteY6" fmla="*/ 10960 h 31438"/>
                  <a:gd name="connsiteX7" fmla="*/ 4041 w 15322"/>
                  <a:gd name="connsiteY7" fmla="*/ 2712 h 31438"/>
                  <a:gd name="connsiteX8" fmla="*/ 11246 w 15322"/>
                  <a:gd name="connsiteY8" fmla="*/ 4703 h 31438"/>
                  <a:gd name="connsiteX9" fmla="*/ 13237 w 15322"/>
                  <a:gd name="connsiteY9" fmla="*/ 13804 h 31438"/>
                  <a:gd name="connsiteX10" fmla="*/ 15323 w 15322"/>
                  <a:gd name="connsiteY10" fmla="*/ 18639 h 31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322" h="31438">
                    <a:moveTo>
                      <a:pt x="15228" y="18639"/>
                    </a:moveTo>
                    <a:cubicBezTo>
                      <a:pt x="15228" y="20630"/>
                      <a:pt x="13617" y="21862"/>
                      <a:pt x="12384" y="23190"/>
                    </a:cubicBezTo>
                    <a:cubicBezTo>
                      <a:pt x="10393" y="25180"/>
                      <a:pt x="8592" y="27361"/>
                      <a:pt x="7075" y="29731"/>
                    </a:cubicBezTo>
                    <a:cubicBezTo>
                      <a:pt x="4421" y="33713"/>
                      <a:pt x="-2026" y="30015"/>
                      <a:pt x="629" y="25939"/>
                    </a:cubicBezTo>
                    <a:cubicBezTo>
                      <a:pt x="2525" y="23000"/>
                      <a:pt x="4989" y="20630"/>
                      <a:pt x="7265" y="17975"/>
                    </a:cubicBezTo>
                    <a:cubicBezTo>
                      <a:pt x="6601" y="16933"/>
                      <a:pt x="5748" y="15795"/>
                      <a:pt x="5369" y="14847"/>
                    </a:cubicBezTo>
                    <a:cubicBezTo>
                      <a:pt x="4800" y="13614"/>
                      <a:pt x="4326" y="12287"/>
                      <a:pt x="4041" y="10960"/>
                    </a:cubicBezTo>
                    <a:cubicBezTo>
                      <a:pt x="3567" y="8116"/>
                      <a:pt x="3567" y="5556"/>
                      <a:pt x="4041" y="2712"/>
                    </a:cubicBezTo>
                    <a:cubicBezTo>
                      <a:pt x="4705" y="-2028"/>
                      <a:pt x="11910" y="-37"/>
                      <a:pt x="11246" y="4703"/>
                    </a:cubicBezTo>
                    <a:cubicBezTo>
                      <a:pt x="10867" y="7831"/>
                      <a:pt x="11436" y="11244"/>
                      <a:pt x="13237" y="13804"/>
                    </a:cubicBezTo>
                    <a:cubicBezTo>
                      <a:pt x="14375" y="15321"/>
                      <a:pt x="15323" y="16648"/>
                      <a:pt x="15323" y="18639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900BC5C-2D02-8D8D-ABD7-634C5A41B170}"/>
                </a:ext>
              </a:extLst>
            </p:cNvPr>
            <p:cNvGrpSpPr/>
            <p:nvPr/>
          </p:nvGrpSpPr>
          <p:grpSpPr>
            <a:xfrm>
              <a:off x="9050032" y="2761235"/>
              <a:ext cx="429461" cy="919012"/>
              <a:chOff x="9050032" y="2761235"/>
              <a:chExt cx="429461" cy="919012"/>
            </a:xfrm>
            <a:solidFill>
              <a:schemeClr val="accent5"/>
            </a:solidFill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9C4E41CC-D5EB-DD0E-3353-C4793FCE553D}"/>
                  </a:ext>
                </a:extLst>
              </p:cNvPr>
              <p:cNvSpPr/>
              <p:nvPr/>
            </p:nvSpPr>
            <p:spPr>
              <a:xfrm>
                <a:off x="9050032" y="2761235"/>
                <a:ext cx="429461" cy="919012"/>
              </a:xfrm>
              <a:custGeom>
                <a:avLst/>
                <a:gdLst>
                  <a:gd name="connsiteX0" fmla="*/ 84469 w 86743"/>
                  <a:gd name="connsiteY0" fmla="*/ 78307 h 185623"/>
                  <a:gd name="connsiteX1" fmla="*/ 79540 w 86743"/>
                  <a:gd name="connsiteY1" fmla="*/ 68827 h 185623"/>
                  <a:gd name="connsiteX2" fmla="*/ 78876 w 86743"/>
                  <a:gd name="connsiteY2" fmla="*/ 68068 h 185623"/>
                  <a:gd name="connsiteX3" fmla="*/ 78686 w 86743"/>
                  <a:gd name="connsiteY3" fmla="*/ 66457 h 185623"/>
                  <a:gd name="connsiteX4" fmla="*/ 72240 w 86743"/>
                  <a:gd name="connsiteY4" fmla="*/ 53374 h 185623"/>
                  <a:gd name="connsiteX5" fmla="*/ 69111 w 86743"/>
                  <a:gd name="connsiteY5" fmla="*/ 49108 h 185623"/>
                  <a:gd name="connsiteX6" fmla="*/ 68353 w 86743"/>
                  <a:gd name="connsiteY6" fmla="*/ 44652 h 185623"/>
                  <a:gd name="connsiteX7" fmla="*/ 61906 w 86743"/>
                  <a:gd name="connsiteY7" fmla="*/ 27682 h 185623"/>
                  <a:gd name="connsiteX8" fmla="*/ 37542 w 86743"/>
                  <a:gd name="connsiteY8" fmla="*/ 9101 h 185623"/>
                  <a:gd name="connsiteX9" fmla="*/ 32802 w 86743"/>
                  <a:gd name="connsiteY9" fmla="*/ 6162 h 185623"/>
                  <a:gd name="connsiteX10" fmla="*/ 29104 w 86743"/>
                  <a:gd name="connsiteY10" fmla="*/ 3603 h 185623"/>
                  <a:gd name="connsiteX11" fmla="*/ 13367 w 86743"/>
                  <a:gd name="connsiteY11" fmla="*/ 0 h 185623"/>
                  <a:gd name="connsiteX12" fmla="*/ 0 w 86743"/>
                  <a:gd name="connsiteY12" fmla="*/ 4645 h 185623"/>
                  <a:gd name="connsiteX13" fmla="*/ 0 w 86743"/>
                  <a:gd name="connsiteY13" fmla="*/ 4645 h 185623"/>
                  <a:gd name="connsiteX14" fmla="*/ 0 w 86743"/>
                  <a:gd name="connsiteY14" fmla="*/ 181073 h 185623"/>
                  <a:gd name="connsiteX15" fmla="*/ 0 w 86743"/>
                  <a:gd name="connsiteY15" fmla="*/ 181073 h 185623"/>
                  <a:gd name="connsiteX16" fmla="*/ 7679 w 86743"/>
                  <a:gd name="connsiteY16" fmla="*/ 185150 h 185623"/>
                  <a:gd name="connsiteX17" fmla="*/ 11756 w 86743"/>
                  <a:gd name="connsiteY17" fmla="*/ 185624 h 185623"/>
                  <a:gd name="connsiteX18" fmla="*/ 17349 w 86743"/>
                  <a:gd name="connsiteY18" fmla="*/ 184771 h 185623"/>
                  <a:gd name="connsiteX19" fmla="*/ 28630 w 86743"/>
                  <a:gd name="connsiteY19" fmla="*/ 183159 h 185623"/>
                  <a:gd name="connsiteX20" fmla="*/ 49487 w 86743"/>
                  <a:gd name="connsiteY20" fmla="*/ 171593 h 185623"/>
                  <a:gd name="connsiteX21" fmla="*/ 66172 w 86743"/>
                  <a:gd name="connsiteY21" fmla="*/ 158131 h 185623"/>
                  <a:gd name="connsiteX22" fmla="*/ 73188 w 86743"/>
                  <a:gd name="connsiteY22" fmla="*/ 148366 h 185623"/>
                  <a:gd name="connsiteX23" fmla="*/ 84469 w 86743"/>
                  <a:gd name="connsiteY23" fmla="*/ 122959 h 185623"/>
                  <a:gd name="connsiteX24" fmla="*/ 85228 w 86743"/>
                  <a:gd name="connsiteY24" fmla="*/ 117650 h 185623"/>
                  <a:gd name="connsiteX25" fmla="*/ 84374 w 86743"/>
                  <a:gd name="connsiteY25" fmla="*/ 78212 h 185623"/>
                  <a:gd name="connsiteX26" fmla="*/ 76885 w 86743"/>
                  <a:gd name="connsiteY26" fmla="*/ 121632 h 185623"/>
                  <a:gd name="connsiteX27" fmla="*/ 77454 w 86743"/>
                  <a:gd name="connsiteY27" fmla="*/ 128932 h 185623"/>
                  <a:gd name="connsiteX28" fmla="*/ 75653 w 86743"/>
                  <a:gd name="connsiteY28" fmla="*/ 133198 h 185623"/>
                  <a:gd name="connsiteX29" fmla="*/ 73093 w 86743"/>
                  <a:gd name="connsiteY29" fmla="*/ 136421 h 185623"/>
                  <a:gd name="connsiteX30" fmla="*/ 69206 w 86743"/>
                  <a:gd name="connsiteY30" fmla="*/ 138128 h 185623"/>
                  <a:gd name="connsiteX31" fmla="*/ 63423 w 86743"/>
                  <a:gd name="connsiteY31" fmla="*/ 137749 h 185623"/>
                  <a:gd name="connsiteX32" fmla="*/ 60958 w 86743"/>
                  <a:gd name="connsiteY32" fmla="*/ 137275 h 185623"/>
                  <a:gd name="connsiteX33" fmla="*/ 58873 w 86743"/>
                  <a:gd name="connsiteY33" fmla="*/ 138697 h 185623"/>
                  <a:gd name="connsiteX34" fmla="*/ 57640 w 86743"/>
                  <a:gd name="connsiteY34" fmla="*/ 140782 h 185623"/>
                  <a:gd name="connsiteX35" fmla="*/ 58873 w 86743"/>
                  <a:gd name="connsiteY35" fmla="*/ 143721 h 185623"/>
                  <a:gd name="connsiteX36" fmla="*/ 60010 w 86743"/>
                  <a:gd name="connsiteY36" fmla="*/ 155287 h 185623"/>
                  <a:gd name="connsiteX37" fmla="*/ 48444 w 86743"/>
                  <a:gd name="connsiteY37" fmla="*/ 162871 h 185623"/>
                  <a:gd name="connsiteX38" fmla="*/ 46074 w 86743"/>
                  <a:gd name="connsiteY38" fmla="*/ 164862 h 185623"/>
                  <a:gd name="connsiteX39" fmla="*/ 30526 w 86743"/>
                  <a:gd name="connsiteY39" fmla="*/ 173394 h 185623"/>
                  <a:gd name="connsiteX40" fmla="*/ 15358 w 86743"/>
                  <a:gd name="connsiteY40" fmla="*/ 173679 h 185623"/>
                  <a:gd name="connsiteX41" fmla="*/ 6731 w 86743"/>
                  <a:gd name="connsiteY41" fmla="*/ 159743 h 185623"/>
                  <a:gd name="connsiteX42" fmla="*/ 8248 w 86743"/>
                  <a:gd name="connsiteY42" fmla="*/ 150736 h 185623"/>
                  <a:gd name="connsiteX43" fmla="*/ 14884 w 86743"/>
                  <a:gd name="connsiteY43" fmla="*/ 148840 h 185623"/>
                  <a:gd name="connsiteX44" fmla="*/ 19435 w 86743"/>
                  <a:gd name="connsiteY44" fmla="*/ 148840 h 185623"/>
                  <a:gd name="connsiteX45" fmla="*/ 10997 w 86743"/>
                  <a:gd name="connsiteY45" fmla="*/ 157467 h 185623"/>
                  <a:gd name="connsiteX46" fmla="*/ 15358 w 86743"/>
                  <a:gd name="connsiteY46" fmla="*/ 160027 h 185623"/>
                  <a:gd name="connsiteX47" fmla="*/ 29673 w 86743"/>
                  <a:gd name="connsiteY47" fmla="*/ 150831 h 185623"/>
                  <a:gd name="connsiteX48" fmla="*/ 36120 w 86743"/>
                  <a:gd name="connsiteY48" fmla="*/ 154529 h 185623"/>
                  <a:gd name="connsiteX49" fmla="*/ 39154 w 86743"/>
                  <a:gd name="connsiteY49" fmla="*/ 154908 h 185623"/>
                  <a:gd name="connsiteX50" fmla="*/ 57166 w 86743"/>
                  <a:gd name="connsiteY50" fmla="*/ 120400 h 185623"/>
                  <a:gd name="connsiteX51" fmla="*/ 70249 w 86743"/>
                  <a:gd name="connsiteY51" fmla="*/ 117840 h 185623"/>
                  <a:gd name="connsiteX52" fmla="*/ 67689 w 86743"/>
                  <a:gd name="connsiteY52" fmla="*/ 113479 h 185623"/>
                  <a:gd name="connsiteX53" fmla="*/ 55080 w 86743"/>
                  <a:gd name="connsiteY53" fmla="*/ 115280 h 185623"/>
                  <a:gd name="connsiteX54" fmla="*/ 51857 w 86743"/>
                  <a:gd name="connsiteY54" fmla="*/ 117650 h 185623"/>
                  <a:gd name="connsiteX55" fmla="*/ 37921 w 86743"/>
                  <a:gd name="connsiteY55" fmla="*/ 149599 h 185623"/>
                  <a:gd name="connsiteX56" fmla="*/ 23132 w 86743"/>
                  <a:gd name="connsiteY56" fmla="*/ 144290 h 185623"/>
                  <a:gd name="connsiteX57" fmla="*/ 12893 w 86743"/>
                  <a:gd name="connsiteY57" fmla="*/ 143721 h 185623"/>
                  <a:gd name="connsiteX58" fmla="*/ 6352 w 86743"/>
                  <a:gd name="connsiteY58" fmla="*/ 144385 h 185623"/>
                  <a:gd name="connsiteX59" fmla="*/ 6352 w 86743"/>
                  <a:gd name="connsiteY59" fmla="*/ 124192 h 185623"/>
                  <a:gd name="connsiteX60" fmla="*/ 6352 w 86743"/>
                  <a:gd name="connsiteY60" fmla="*/ 73472 h 185623"/>
                  <a:gd name="connsiteX61" fmla="*/ 6352 w 86743"/>
                  <a:gd name="connsiteY61" fmla="*/ 56123 h 185623"/>
                  <a:gd name="connsiteX62" fmla="*/ 5688 w 86743"/>
                  <a:gd name="connsiteY62" fmla="*/ 27398 h 185623"/>
                  <a:gd name="connsiteX63" fmla="*/ 5688 w 86743"/>
                  <a:gd name="connsiteY63" fmla="*/ 27114 h 185623"/>
                  <a:gd name="connsiteX64" fmla="*/ 5688 w 86743"/>
                  <a:gd name="connsiteY64" fmla="*/ 26640 h 185623"/>
                  <a:gd name="connsiteX65" fmla="*/ 5783 w 86743"/>
                  <a:gd name="connsiteY65" fmla="*/ 19435 h 185623"/>
                  <a:gd name="connsiteX66" fmla="*/ 6447 w 86743"/>
                  <a:gd name="connsiteY66" fmla="*/ 14505 h 185623"/>
                  <a:gd name="connsiteX67" fmla="*/ 6447 w 86743"/>
                  <a:gd name="connsiteY67" fmla="*/ 14126 h 185623"/>
                  <a:gd name="connsiteX68" fmla="*/ 12230 w 86743"/>
                  <a:gd name="connsiteY68" fmla="*/ 9480 h 185623"/>
                  <a:gd name="connsiteX69" fmla="*/ 19719 w 86743"/>
                  <a:gd name="connsiteY69" fmla="*/ 9480 h 185623"/>
                  <a:gd name="connsiteX70" fmla="*/ 32328 w 86743"/>
                  <a:gd name="connsiteY70" fmla="*/ 16022 h 185623"/>
                  <a:gd name="connsiteX71" fmla="*/ 34887 w 86743"/>
                  <a:gd name="connsiteY71" fmla="*/ 19245 h 185623"/>
                  <a:gd name="connsiteX72" fmla="*/ 44747 w 86743"/>
                  <a:gd name="connsiteY72" fmla="*/ 22942 h 185623"/>
                  <a:gd name="connsiteX73" fmla="*/ 54132 w 86743"/>
                  <a:gd name="connsiteY73" fmla="*/ 33086 h 185623"/>
                  <a:gd name="connsiteX74" fmla="*/ 53374 w 86743"/>
                  <a:gd name="connsiteY74" fmla="*/ 38490 h 185623"/>
                  <a:gd name="connsiteX75" fmla="*/ 53374 w 86743"/>
                  <a:gd name="connsiteY75" fmla="*/ 42377 h 185623"/>
                  <a:gd name="connsiteX76" fmla="*/ 53564 w 86743"/>
                  <a:gd name="connsiteY76" fmla="*/ 43040 h 185623"/>
                  <a:gd name="connsiteX77" fmla="*/ 53564 w 86743"/>
                  <a:gd name="connsiteY77" fmla="*/ 43609 h 185623"/>
                  <a:gd name="connsiteX78" fmla="*/ 53658 w 86743"/>
                  <a:gd name="connsiteY78" fmla="*/ 44747 h 185623"/>
                  <a:gd name="connsiteX79" fmla="*/ 53374 w 86743"/>
                  <a:gd name="connsiteY79" fmla="*/ 47022 h 185623"/>
                  <a:gd name="connsiteX80" fmla="*/ 52805 w 86743"/>
                  <a:gd name="connsiteY80" fmla="*/ 49013 h 185623"/>
                  <a:gd name="connsiteX81" fmla="*/ 52142 w 86743"/>
                  <a:gd name="connsiteY81" fmla="*/ 50625 h 185623"/>
                  <a:gd name="connsiteX82" fmla="*/ 51478 w 86743"/>
                  <a:gd name="connsiteY82" fmla="*/ 51857 h 185623"/>
                  <a:gd name="connsiteX83" fmla="*/ 51478 w 86743"/>
                  <a:gd name="connsiteY83" fmla="*/ 53184 h 185623"/>
                  <a:gd name="connsiteX84" fmla="*/ 51573 w 86743"/>
                  <a:gd name="connsiteY84" fmla="*/ 53658 h 185623"/>
                  <a:gd name="connsiteX85" fmla="*/ 51573 w 86743"/>
                  <a:gd name="connsiteY85" fmla="*/ 53848 h 185623"/>
                  <a:gd name="connsiteX86" fmla="*/ 51762 w 86743"/>
                  <a:gd name="connsiteY86" fmla="*/ 53848 h 185623"/>
                  <a:gd name="connsiteX87" fmla="*/ 52236 w 86743"/>
                  <a:gd name="connsiteY87" fmla="*/ 53943 h 185623"/>
                  <a:gd name="connsiteX88" fmla="*/ 53658 w 86743"/>
                  <a:gd name="connsiteY88" fmla="*/ 53753 h 185623"/>
                  <a:gd name="connsiteX89" fmla="*/ 54322 w 86743"/>
                  <a:gd name="connsiteY89" fmla="*/ 53184 h 185623"/>
                  <a:gd name="connsiteX90" fmla="*/ 54986 w 86743"/>
                  <a:gd name="connsiteY90" fmla="*/ 52426 h 185623"/>
                  <a:gd name="connsiteX91" fmla="*/ 56313 w 86743"/>
                  <a:gd name="connsiteY91" fmla="*/ 50435 h 185623"/>
                  <a:gd name="connsiteX92" fmla="*/ 57261 w 86743"/>
                  <a:gd name="connsiteY92" fmla="*/ 47781 h 185623"/>
                  <a:gd name="connsiteX93" fmla="*/ 57640 w 86743"/>
                  <a:gd name="connsiteY93" fmla="*/ 44652 h 185623"/>
                  <a:gd name="connsiteX94" fmla="*/ 57545 w 86743"/>
                  <a:gd name="connsiteY94" fmla="*/ 42946 h 185623"/>
                  <a:gd name="connsiteX95" fmla="*/ 57356 w 86743"/>
                  <a:gd name="connsiteY95" fmla="*/ 41998 h 185623"/>
                  <a:gd name="connsiteX96" fmla="*/ 57166 w 86743"/>
                  <a:gd name="connsiteY96" fmla="*/ 41239 h 185623"/>
                  <a:gd name="connsiteX97" fmla="*/ 56882 w 86743"/>
                  <a:gd name="connsiteY97" fmla="*/ 40007 h 185623"/>
                  <a:gd name="connsiteX98" fmla="*/ 56976 w 86743"/>
                  <a:gd name="connsiteY98" fmla="*/ 39343 h 185623"/>
                  <a:gd name="connsiteX99" fmla="*/ 57356 w 86743"/>
                  <a:gd name="connsiteY99" fmla="*/ 37826 h 185623"/>
                  <a:gd name="connsiteX100" fmla="*/ 57640 w 86743"/>
                  <a:gd name="connsiteY100" fmla="*/ 36120 h 185623"/>
                  <a:gd name="connsiteX101" fmla="*/ 57640 w 86743"/>
                  <a:gd name="connsiteY101" fmla="*/ 33086 h 185623"/>
                  <a:gd name="connsiteX102" fmla="*/ 57640 w 86743"/>
                  <a:gd name="connsiteY102" fmla="*/ 33181 h 185623"/>
                  <a:gd name="connsiteX103" fmla="*/ 63613 w 86743"/>
                  <a:gd name="connsiteY103" fmla="*/ 51762 h 185623"/>
                  <a:gd name="connsiteX104" fmla="*/ 69775 w 86743"/>
                  <a:gd name="connsiteY104" fmla="*/ 60484 h 185623"/>
                  <a:gd name="connsiteX105" fmla="*/ 69870 w 86743"/>
                  <a:gd name="connsiteY105" fmla="*/ 61337 h 185623"/>
                  <a:gd name="connsiteX106" fmla="*/ 68353 w 86743"/>
                  <a:gd name="connsiteY106" fmla="*/ 70723 h 185623"/>
                  <a:gd name="connsiteX107" fmla="*/ 66078 w 86743"/>
                  <a:gd name="connsiteY107" fmla="*/ 74989 h 185623"/>
                  <a:gd name="connsiteX108" fmla="*/ 63139 w 86743"/>
                  <a:gd name="connsiteY108" fmla="*/ 78402 h 185623"/>
                  <a:gd name="connsiteX109" fmla="*/ 65035 w 86743"/>
                  <a:gd name="connsiteY109" fmla="*/ 88641 h 185623"/>
                  <a:gd name="connsiteX110" fmla="*/ 63613 w 86743"/>
                  <a:gd name="connsiteY110" fmla="*/ 100681 h 185623"/>
                  <a:gd name="connsiteX111" fmla="*/ 63139 w 86743"/>
                  <a:gd name="connsiteY111" fmla="*/ 102292 h 185623"/>
                  <a:gd name="connsiteX112" fmla="*/ 62570 w 86743"/>
                  <a:gd name="connsiteY112" fmla="*/ 103904 h 185623"/>
                  <a:gd name="connsiteX113" fmla="*/ 62096 w 86743"/>
                  <a:gd name="connsiteY113" fmla="*/ 105610 h 185623"/>
                  <a:gd name="connsiteX114" fmla="*/ 62285 w 86743"/>
                  <a:gd name="connsiteY114" fmla="*/ 106748 h 185623"/>
                  <a:gd name="connsiteX115" fmla="*/ 62854 w 86743"/>
                  <a:gd name="connsiteY115" fmla="*/ 108265 h 185623"/>
                  <a:gd name="connsiteX116" fmla="*/ 64466 w 86743"/>
                  <a:gd name="connsiteY116" fmla="*/ 108170 h 185623"/>
                  <a:gd name="connsiteX117" fmla="*/ 65604 w 86743"/>
                  <a:gd name="connsiteY117" fmla="*/ 107696 h 185623"/>
                  <a:gd name="connsiteX118" fmla="*/ 67026 w 86743"/>
                  <a:gd name="connsiteY118" fmla="*/ 106179 h 185623"/>
                  <a:gd name="connsiteX119" fmla="*/ 68068 w 86743"/>
                  <a:gd name="connsiteY119" fmla="*/ 104378 h 185623"/>
                  <a:gd name="connsiteX120" fmla="*/ 68922 w 86743"/>
                  <a:gd name="connsiteY120" fmla="*/ 102482 h 185623"/>
                  <a:gd name="connsiteX121" fmla="*/ 71102 w 86743"/>
                  <a:gd name="connsiteY121" fmla="*/ 87977 h 185623"/>
                  <a:gd name="connsiteX122" fmla="*/ 70818 w 86743"/>
                  <a:gd name="connsiteY122" fmla="*/ 78212 h 185623"/>
                  <a:gd name="connsiteX123" fmla="*/ 72903 w 86743"/>
                  <a:gd name="connsiteY123" fmla="*/ 75273 h 185623"/>
                  <a:gd name="connsiteX124" fmla="*/ 73946 w 86743"/>
                  <a:gd name="connsiteY124" fmla="*/ 72145 h 185623"/>
                  <a:gd name="connsiteX125" fmla="*/ 78212 w 86743"/>
                  <a:gd name="connsiteY125" fmla="*/ 79729 h 185623"/>
                  <a:gd name="connsiteX126" fmla="*/ 80298 w 86743"/>
                  <a:gd name="connsiteY126" fmla="*/ 102008 h 185623"/>
                  <a:gd name="connsiteX127" fmla="*/ 76221 w 86743"/>
                  <a:gd name="connsiteY127" fmla="*/ 114711 h 185623"/>
                  <a:gd name="connsiteX128" fmla="*/ 76221 w 86743"/>
                  <a:gd name="connsiteY128" fmla="*/ 121537 h 185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86743" h="185623">
                    <a:moveTo>
                      <a:pt x="84469" y="78307"/>
                    </a:moveTo>
                    <a:cubicBezTo>
                      <a:pt x="83142" y="73188"/>
                      <a:pt x="81341" y="70818"/>
                      <a:pt x="79540" y="68827"/>
                    </a:cubicBezTo>
                    <a:cubicBezTo>
                      <a:pt x="79255" y="68542"/>
                      <a:pt x="78971" y="68163"/>
                      <a:pt x="78876" y="68068"/>
                    </a:cubicBezTo>
                    <a:cubicBezTo>
                      <a:pt x="78876" y="68068"/>
                      <a:pt x="78686" y="67689"/>
                      <a:pt x="78686" y="66457"/>
                    </a:cubicBezTo>
                    <a:cubicBezTo>
                      <a:pt x="78592" y="60010"/>
                      <a:pt x="74894" y="56218"/>
                      <a:pt x="72240" y="53374"/>
                    </a:cubicBezTo>
                    <a:cubicBezTo>
                      <a:pt x="70533" y="51573"/>
                      <a:pt x="69490" y="50435"/>
                      <a:pt x="69111" y="49108"/>
                    </a:cubicBezTo>
                    <a:cubicBezTo>
                      <a:pt x="68732" y="47591"/>
                      <a:pt x="68542" y="46169"/>
                      <a:pt x="68353" y="44652"/>
                    </a:cubicBezTo>
                    <a:cubicBezTo>
                      <a:pt x="67689" y="39912"/>
                      <a:pt x="66836" y="34603"/>
                      <a:pt x="61906" y="27682"/>
                    </a:cubicBezTo>
                    <a:cubicBezTo>
                      <a:pt x="56123" y="19624"/>
                      <a:pt x="45221" y="10144"/>
                      <a:pt x="37542" y="9101"/>
                    </a:cubicBezTo>
                    <a:cubicBezTo>
                      <a:pt x="36215" y="8911"/>
                      <a:pt x="34413" y="7774"/>
                      <a:pt x="32802" y="6162"/>
                    </a:cubicBezTo>
                    <a:cubicBezTo>
                      <a:pt x="31759" y="5025"/>
                      <a:pt x="30432" y="4171"/>
                      <a:pt x="29104" y="3603"/>
                    </a:cubicBezTo>
                    <a:cubicBezTo>
                      <a:pt x="23511" y="1232"/>
                      <a:pt x="18202" y="0"/>
                      <a:pt x="13367" y="0"/>
                    </a:cubicBezTo>
                    <a:cubicBezTo>
                      <a:pt x="7489" y="0"/>
                      <a:pt x="2654" y="1706"/>
                      <a:pt x="0" y="4645"/>
                    </a:cubicBezTo>
                    <a:lnTo>
                      <a:pt x="0" y="4645"/>
                    </a:lnTo>
                    <a:cubicBezTo>
                      <a:pt x="0" y="4645"/>
                      <a:pt x="0" y="181073"/>
                      <a:pt x="0" y="181073"/>
                    </a:cubicBezTo>
                    <a:cubicBezTo>
                      <a:pt x="0" y="181073"/>
                      <a:pt x="0" y="181073"/>
                      <a:pt x="0" y="181073"/>
                    </a:cubicBezTo>
                    <a:cubicBezTo>
                      <a:pt x="2465" y="183159"/>
                      <a:pt x="5025" y="184486"/>
                      <a:pt x="7679" y="185150"/>
                    </a:cubicBezTo>
                    <a:cubicBezTo>
                      <a:pt x="9101" y="185529"/>
                      <a:pt x="10428" y="185624"/>
                      <a:pt x="11756" y="185624"/>
                    </a:cubicBezTo>
                    <a:cubicBezTo>
                      <a:pt x="13841" y="185624"/>
                      <a:pt x="15548" y="185245"/>
                      <a:pt x="17349" y="184771"/>
                    </a:cubicBezTo>
                    <a:cubicBezTo>
                      <a:pt x="19624" y="184297"/>
                      <a:pt x="22753" y="183538"/>
                      <a:pt x="28630" y="183159"/>
                    </a:cubicBezTo>
                    <a:cubicBezTo>
                      <a:pt x="41334" y="182306"/>
                      <a:pt x="47401" y="175006"/>
                      <a:pt x="49487" y="171593"/>
                    </a:cubicBezTo>
                    <a:cubicBezTo>
                      <a:pt x="60200" y="166948"/>
                      <a:pt x="62665" y="164009"/>
                      <a:pt x="66172" y="158131"/>
                    </a:cubicBezTo>
                    <a:cubicBezTo>
                      <a:pt x="67594" y="155761"/>
                      <a:pt x="69301" y="152822"/>
                      <a:pt x="73188" y="148366"/>
                    </a:cubicBezTo>
                    <a:cubicBezTo>
                      <a:pt x="83332" y="136706"/>
                      <a:pt x="83995" y="129121"/>
                      <a:pt x="84469" y="122959"/>
                    </a:cubicBezTo>
                    <a:cubicBezTo>
                      <a:pt x="84659" y="120968"/>
                      <a:pt x="84754" y="119262"/>
                      <a:pt x="85228" y="117650"/>
                    </a:cubicBezTo>
                    <a:cubicBezTo>
                      <a:pt x="87977" y="107886"/>
                      <a:pt x="86555" y="87029"/>
                      <a:pt x="84374" y="78212"/>
                    </a:cubicBezTo>
                    <a:close/>
                    <a:moveTo>
                      <a:pt x="76885" y="121632"/>
                    </a:moveTo>
                    <a:cubicBezTo>
                      <a:pt x="77549" y="124097"/>
                      <a:pt x="78212" y="126372"/>
                      <a:pt x="77454" y="128932"/>
                    </a:cubicBezTo>
                    <a:cubicBezTo>
                      <a:pt x="76980" y="130449"/>
                      <a:pt x="76316" y="131776"/>
                      <a:pt x="75653" y="133198"/>
                    </a:cubicBezTo>
                    <a:cubicBezTo>
                      <a:pt x="74989" y="134525"/>
                      <a:pt x="74420" y="135473"/>
                      <a:pt x="73093" y="136421"/>
                    </a:cubicBezTo>
                    <a:cubicBezTo>
                      <a:pt x="71955" y="137275"/>
                      <a:pt x="70628" y="137843"/>
                      <a:pt x="69206" y="138128"/>
                    </a:cubicBezTo>
                    <a:cubicBezTo>
                      <a:pt x="67310" y="138507"/>
                      <a:pt x="65319" y="138412"/>
                      <a:pt x="63423" y="137749"/>
                    </a:cubicBezTo>
                    <a:cubicBezTo>
                      <a:pt x="62665" y="137464"/>
                      <a:pt x="61811" y="136990"/>
                      <a:pt x="60958" y="137275"/>
                    </a:cubicBezTo>
                    <a:cubicBezTo>
                      <a:pt x="60295" y="137464"/>
                      <a:pt x="59441" y="138128"/>
                      <a:pt x="58873" y="138697"/>
                    </a:cubicBezTo>
                    <a:cubicBezTo>
                      <a:pt x="58304" y="139265"/>
                      <a:pt x="57830" y="139929"/>
                      <a:pt x="57640" y="140782"/>
                    </a:cubicBezTo>
                    <a:cubicBezTo>
                      <a:pt x="57450" y="142015"/>
                      <a:pt x="58209" y="142773"/>
                      <a:pt x="58873" y="143721"/>
                    </a:cubicBezTo>
                    <a:cubicBezTo>
                      <a:pt x="61243" y="147134"/>
                      <a:pt x="61906" y="151495"/>
                      <a:pt x="60010" y="155287"/>
                    </a:cubicBezTo>
                    <a:cubicBezTo>
                      <a:pt x="57735" y="159838"/>
                      <a:pt x="52805" y="160975"/>
                      <a:pt x="48444" y="162871"/>
                    </a:cubicBezTo>
                    <a:cubicBezTo>
                      <a:pt x="47496" y="163345"/>
                      <a:pt x="46643" y="164009"/>
                      <a:pt x="46074" y="164862"/>
                    </a:cubicBezTo>
                    <a:cubicBezTo>
                      <a:pt x="44557" y="167422"/>
                      <a:pt x="40196" y="172731"/>
                      <a:pt x="30526" y="173394"/>
                    </a:cubicBezTo>
                    <a:cubicBezTo>
                      <a:pt x="25218" y="173774"/>
                      <a:pt x="20762" y="176144"/>
                      <a:pt x="15358" y="173679"/>
                    </a:cubicBezTo>
                    <a:cubicBezTo>
                      <a:pt x="9860" y="171119"/>
                      <a:pt x="7584" y="165431"/>
                      <a:pt x="6731" y="159743"/>
                    </a:cubicBezTo>
                    <a:cubicBezTo>
                      <a:pt x="6257" y="156519"/>
                      <a:pt x="6162" y="153391"/>
                      <a:pt x="8248" y="150736"/>
                    </a:cubicBezTo>
                    <a:cubicBezTo>
                      <a:pt x="10049" y="148461"/>
                      <a:pt x="12135" y="148935"/>
                      <a:pt x="14884" y="148840"/>
                    </a:cubicBezTo>
                    <a:cubicBezTo>
                      <a:pt x="15832" y="148840"/>
                      <a:pt x="18771" y="149314"/>
                      <a:pt x="19435" y="148840"/>
                    </a:cubicBezTo>
                    <a:cubicBezTo>
                      <a:pt x="16022" y="151210"/>
                      <a:pt x="12988" y="154434"/>
                      <a:pt x="10997" y="157467"/>
                    </a:cubicBezTo>
                    <a:cubicBezTo>
                      <a:pt x="9291" y="160217"/>
                      <a:pt x="13557" y="162682"/>
                      <a:pt x="15358" y="160027"/>
                    </a:cubicBezTo>
                    <a:cubicBezTo>
                      <a:pt x="18202" y="155571"/>
                      <a:pt x="23890" y="150452"/>
                      <a:pt x="29673" y="150831"/>
                    </a:cubicBezTo>
                    <a:cubicBezTo>
                      <a:pt x="32043" y="151685"/>
                      <a:pt x="34129" y="152822"/>
                      <a:pt x="36120" y="154529"/>
                    </a:cubicBezTo>
                    <a:cubicBezTo>
                      <a:pt x="36973" y="155287"/>
                      <a:pt x="38206" y="155571"/>
                      <a:pt x="39154" y="154908"/>
                    </a:cubicBezTo>
                    <a:cubicBezTo>
                      <a:pt x="50814" y="147324"/>
                      <a:pt x="57735" y="134146"/>
                      <a:pt x="57166" y="120400"/>
                    </a:cubicBezTo>
                    <a:cubicBezTo>
                      <a:pt x="61622" y="120589"/>
                      <a:pt x="65888" y="119736"/>
                      <a:pt x="70249" y="117840"/>
                    </a:cubicBezTo>
                    <a:cubicBezTo>
                      <a:pt x="73188" y="116513"/>
                      <a:pt x="70628" y="112247"/>
                      <a:pt x="67689" y="113479"/>
                    </a:cubicBezTo>
                    <a:cubicBezTo>
                      <a:pt x="63613" y="115280"/>
                      <a:pt x="59536" y="115849"/>
                      <a:pt x="55080" y="115280"/>
                    </a:cubicBezTo>
                    <a:cubicBezTo>
                      <a:pt x="53658" y="115091"/>
                      <a:pt x="51668" y="115944"/>
                      <a:pt x="51857" y="117650"/>
                    </a:cubicBezTo>
                    <a:cubicBezTo>
                      <a:pt x="53279" y="130069"/>
                      <a:pt x="48065" y="142299"/>
                      <a:pt x="37921" y="149599"/>
                    </a:cubicBezTo>
                    <a:cubicBezTo>
                      <a:pt x="33560" y="146376"/>
                      <a:pt x="28536" y="145048"/>
                      <a:pt x="23132" y="144290"/>
                    </a:cubicBezTo>
                    <a:cubicBezTo>
                      <a:pt x="19719" y="143816"/>
                      <a:pt x="16306" y="143531"/>
                      <a:pt x="12893" y="143721"/>
                    </a:cubicBezTo>
                    <a:cubicBezTo>
                      <a:pt x="10808" y="143721"/>
                      <a:pt x="8627" y="144195"/>
                      <a:pt x="6352" y="144385"/>
                    </a:cubicBezTo>
                    <a:cubicBezTo>
                      <a:pt x="6352" y="137654"/>
                      <a:pt x="6352" y="130923"/>
                      <a:pt x="6352" y="124192"/>
                    </a:cubicBezTo>
                    <a:lnTo>
                      <a:pt x="6352" y="73472"/>
                    </a:lnTo>
                    <a:cubicBezTo>
                      <a:pt x="6352" y="67689"/>
                      <a:pt x="6352" y="61906"/>
                      <a:pt x="6352" y="56123"/>
                    </a:cubicBezTo>
                    <a:cubicBezTo>
                      <a:pt x="6352" y="46548"/>
                      <a:pt x="6352" y="36973"/>
                      <a:pt x="5688" y="27398"/>
                    </a:cubicBezTo>
                    <a:cubicBezTo>
                      <a:pt x="5688" y="27303"/>
                      <a:pt x="5688" y="27208"/>
                      <a:pt x="5688" y="27114"/>
                    </a:cubicBezTo>
                    <a:cubicBezTo>
                      <a:pt x="5688" y="26924"/>
                      <a:pt x="5688" y="26829"/>
                      <a:pt x="5688" y="26640"/>
                    </a:cubicBezTo>
                    <a:cubicBezTo>
                      <a:pt x="5593" y="24270"/>
                      <a:pt x="5688" y="21805"/>
                      <a:pt x="5783" y="19435"/>
                    </a:cubicBezTo>
                    <a:cubicBezTo>
                      <a:pt x="5878" y="17728"/>
                      <a:pt x="6067" y="16116"/>
                      <a:pt x="6447" y="14505"/>
                    </a:cubicBezTo>
                    <a:cubicBezTo>
                      <a:pt x="6447" y="14410"/>
                      <a:pt x="6447" y="14315"/>
                      <a:pt x="6447" y="14126"/>
                    </a:cubicBezTo>
                    <a:cubicBezTo>
                      <a:pt x="7205" y="11092"/>
                      <a:pt x="9291" y="9954"/>
                      <a:pt x="12230" y="9480"/>
                    </a:cubicBezTo>
                    <a:cubicBezTo>
                      <a:pt x="14694" y="9101"/>
                      <a:pt x="17254" y="9101"/>
                      <a:pt x="19719" y="9480"/>
                    </a:cubicBezTo>
                    <a:cubicBezTo>
                      <a:pt x="24459" y="10049"/>
                      <a:pt x="29294" y="12135"/>
                      <a:pt x="32328" y="16022"/>
                    </a:cubicBezTo>
                    <a:cubicBezTo>
                      <a:pt x="33181" y="17065"/>
                      <a:pt x="33939" y="18297"/>
                      <a:pt x="34887" y="19245"/>
                    </a:cubicBezTo>
                    <a:cubicBezTo>
                      <a:pt x="37352" y="21899"/>
                      <a:pt x="41524" y="21710"/>
                      <a:pt x="44747" y="22942"/>
                    </a:cubicBezTo>
                    <a:cubicBezTo>
                      <a:pt x="49108" y="24554"/>
                      <a:pt x="53848" y="28062"/>
                      <a:pt x="54132" y="33086"/>
                    </a:cubicBezTo>
                    <a:cubicBezTo>
                      <a:pt x="54132" y="34982"/>
                      <a:pt x="53848" y="36784"/>
                      <a:pt x="53374" y="38490"/>
                    </a:cubicBezTo>
                    <a:cubicBezTo>
                      <a:pt x="52900" y="40196"/>
                      <a:pt x="53090" y="40765"/>
                      <a:pt x="53374" y="42377"/>
                    </a:cubicBezTo>
                    <a:cubicBezTo>
                      <a:pt x="53374" y="42566"/>
                      <a:pt x="53469" y="42851"/>
                      <a:pt x="53564" y="43040"/>
                    </a:cubicBezTo>
                    <a:lnTo>
                      <a:pt x="53564" y="43609"/>
                    </a:lnTo>
                    <a:cubicBezTo>
                      <a:pt x="53564" y="43609"/>
                      <a:pt x="53658" y="44368"/>
                      <a:pt x="53658" y="44747"/>
                    </a:cubicBezTo>
                    <a:cubicBezTo>
                      <a:pt x="53658" y="45505"/>
                      <a:pt x="53564" y="46264"/>
                      <a:pt x="53374" y="47022"/>
                    </a:cubicBezTo>
                    <a:cubicBezTo>
                      <a:pt x="53279" y="47686"/>
                      <a:pt x="52995" y="48349"/>
                      <a:pt x="52805" y="49013"/>
                    </a:cubicBezTo>
                    <a:cubicBezTo>
                      <a:pt x="52616" y="49582"/>
                      <a:pt x="52331" y="50151"/>
                      <a:pt x="52142" y="50625"/>
                    </a:cubicBezTo>
                    <a:cubicBezTo>
                      <a:pt x="51952" y="51099"/>
                      <a:pt x="51668" y="51478"/>
                      <a:pt x="51478" y="51857"/>
                    </a:cubicBezTo>
                    <a:cubicBezTo>
                      <a:pt x="51383" y="52236"/>
                      <a:pt x="51478" y="52710"/>
                      <a:pt x="51478" y="53184"/>
                    </a:cubicBezTo>
                    <a:cubicBezTo>
                      <a:pt x="51478" y="53374"/>
                      <a:pt x="51478" y="53564"/>
                      <a:pt x="51573" y="53658"/>
                    </a:cubicBezTo>
                    <a:cubicBezTo>
                      <a:pt x="51573" y="53753"/>
                      <a:pt x="51573" y="53848"/>
                      <a:pt x="51573" y="53848"/>
                    </a:cubicBezTo>
                    <a:cubicBezTo>
                      <a:pt x="51573" y="53848"/>
                      <a:pt x="51573" y="53848"/>
                      <a:pt x="51762" y="53848"/>
                    </a:cubicBezTo>
                    <a:cubicBezTo>
                      <a:pt x="51952" y="53848"/>
                      <a:pt x="52047" y="53848"/>
                      <a:pt x="52236" y="53943"/>
                    </a:cubicBezTo>
                    <a:cubicBezTo>
                      <a:pt x="52710" y="54038"/>
                      <a:pt x="53184" y="54038"/>
                      <a:pt x="53658" y="53753"/>
                    </a:cubicBezTo>
                    <a:cubicBezTo>
                      <a:pt x="53943" y="53658"/>
                      <a:pt x="54132" y="53469"/>
                      <a:pt x="54322" y="53184"/>
                    </a:cubicBezTo>
                    <a:cubicBezTo>
                      <a:pt x="54512" y="52995"/>
                      <a:pt x="54796" y="52710"/>
                      <a:pt x="54986" y="52426"/>
                    </a:cubicBezTo>
                    <a:cubicBezTo>
                      <a:pt x="55460" y="51857"/>
                      <a:pt x="55839" y="51194"/>
                      <a:pt x="56313" y="50435"/>
                    </a:cubicBezTo>
                    <a:cubicBezTo>
                      <a:pt x="56692" y="49677"/>
                      <a:pt x="57071" y="48729"/>
                      <a:pt x="57261" y="47781"/>
                    </a:cubicBezTo>
                    <a:cubicBezTo>
                      <a:pt x="57450" y="46833"/>
                      <a:pt x="57640" y="45790"/>
                      <a:pt x="57640" y="44652"/>
                    </a:cubicBezTo>
                    <a:cubicBezTo>
                      <a:pt x="57640" y="44083"/>
                      <a:pt x="57640" y="43514"/>
                      <a:pt x="57545" y="42946"/>
                    </a:cubicBezTo>
                    <a:cubicBezTo>
                      <a:pt x="57545" y="42661"/>
                      <a:pt x="57450" y="42282"/>
                      <a:pt x="57356" y="41998"/>
                    </a:cubicBezTo>
                    <a:cubicBezTo>
                      <a:pt x="57356" y="41713"/>
                      <a:pt x="57261" y="41524"/>
                      <a:pt x="57166" y="41239"/>
                    </a:cubicBezTo>
                    <a:cubicBezTo>
                      <a:pt x="56976" y="40576"/>
                      <a:pt x="56882" y="40196"/>
                      <a:pt x="56882" y="40007"/>
                    </a:cubicBezTo>
                    <a:cubicBezTo>
                      <a:pt x="56882" y="39912"/>
                      <a:pt x="56882" y="39722"/>
                      <a:pt x="56976" y="39343"/>
                    </a:cubicBezTo>
                    <a:cubicBezTo>
                      <a:pt x="57071" y="38964"/>
                      <a:pt x="57166" y="38395"/>
                      <a:pt x="57356" y="37826"/>
                    </a:cubicBezTo>
                    <a:cubicBezTo>
                      <a:pt x="57545" y="37258"/>
                      <a:pt x="57545" y="36689"/>
                      <a:pt x="57640" y="36120"/>
                    </a:cubicBezTo>
                    <a:cubicBezTo>
                      <a:pt x="57735" y="35077"/>
                      <a:pt x="57830" y="34034"/>
                      <a:pt x="57640" y="33086"/>
                    </a:cubicBezTo>
                    <a:cubicBezTo>
                      <a:pt x="57640" y="33086"/>
                      <a:pt x="57640" y="33086"/>
                      <a:pt x="57640" y="33181"/>
                    </a:cubicBezTo>
                    <a:cubicBezTo>
                      <a:pt x="62949" y="40670"/>
                      <a:pt x="62191" y="45411"/>
                      <a:pt x="63613" y="51762"/>
                    </a:cubicBezTo>
                    <a:cubicBezTo>
                      <a:pt x="64466" y="55554"/>
                      <a:pt x="67500" y="57830"/>
                      <a:pt x="69775" y="60484"/>
                    </a:cubicBezTo>
                    <a:cubicBezTo>
                      <a:pt x="69775" y="60769"/>
                      <a:pt x="69775" y="61053"/>
                      <a:pt x="69870" y="61337"/>
                    </a:cubicBezTo>
                    <a:cubicBezTo>
                      <a:pt x="70154" y="64466"/>
                      <a:pt x="69585" y="67784"/>
                      <a:pt x="68353" y="70723"/>
                    </a:cubicBezTo>
                    <a:cubicBezTo>
                      <a:pt x="67784" y="72240"/>
                      <a:pt x="66931" y="73662"/>
                      <a:pt x="66078" y="74989"/>
                    </a:cubicBezTo>
                    <a:cubicBezTo>
                      <a:pt x="65698" y="75463"/>
                      <a:pt x="63139" y="78023"/>
                      <a:pt x="63139" y="78402"/>
                    </a:cubicBezTo>
                    <a:cubicBezTo>
                      <a:pt x="63707" y="81815"/>
                      <a:pt x="64940" y="85038"/>
                      <a:pt x="65035" y="88641"/>
                    </a:cubicBezTo>
                    <a:cubicBezTo>
                      <a:pt x="65224" y="92528"/>
                      <a:pt x="64845" y="96983"/>
                      <a:pt x="63613" y="100681"/>
                    </a:cubicBezTo>
                    <a:cubicBezTo>
                      <a:pt x="63423" y="101249"/>
                      <a:pt x="63233" y="101723"/>
                      <a:pt x="63139" y="102292"/>
                    </a:cubicBezTo>
                    <a:lnTo>
                      <a:pt x="62570" y="103904"/>
                    </a:lnTo>
                    <a:cubicBezTo>
                      <a:pt x="62380" y="104473"/>
                      <a:pt x="62096" y="104947"/>
                      <a:pt x="62096" y="105610"/>
                    </a:cubicBezTo>
                    <a:cubicBezTo>
                      <a:pt x="62096" y="105990"/>
                      <a:pt x="62096" y="106369"/>
                      <a:pt x="62285" y="106748"/>
                    </a:cubicBezTo>
                    <a:cubicBezTo>
                      <a:pt x="62380" y="107222"/>
                      <a:pt x="62570" y="107601"/>
                      <a:pt x="62854" y="108265"/>
                    </a:cubicBezTo>
                    <a:cubicBezTo>
                      <a:pt x="63518" y="108265"/>
                      <a:pt x="63992" y="108265"/>
                      <a:pt x="64466" y="108170"/>
                    </a:cubicBezTo>
                    <a:cubicBezTo>
                      <a:pt x="64940" y="108075"/>
                      <a:pt x="65319" y="107886"/>
                      <a:pt x="65604" y="107696"/>
                    </a:cubicBezTo>
                    <a:cubicBezTo>
                      <a:pt x="66267" y="107317"/>
                      <a:pt x="66646" y="106748"/>
                      <a:pt x="67026" y="106179"/>
                    </a:cubicBezTo>
                    <a:lnTo>
                      <a:pt x="68068" y="104378"/>
                    </a:lnTo>
                    <a:cubicBezTo>
                      <a:pt x="68353" y="103714"/>
                      <a:pt x="68637" y="103145"/>
                      <a:pt x="68922" y="102482"/>
                    </a:cubicBezTo>
                    <a:cubicBezTo>
                      <a:pt x="70723" y="97837"/>
                      <a:pt x="71481" y="93002"/>
                      <a:pt x="71102" y="87977"/>
                    </a:cubicBezTo>
                    <a:cubicBezTo>
                      <a:pt x="70913" y="84943"/>
                      <a:pt x="69111" y="81151"/>
                      <a:pt x="70818" y="78212"/>
                    </a:cubicBezTo>
                    <a:cubicBezTo>
                      <a:pt x="71387" y="77170"/>
                      <a:pt x="72335" y="76316"/>
                      <a:pt x="72903" y="75273"/>
                    </a:cubicBezTo>
                    <a:cubicBezTo>
                      <a:pt x="73093" y="74894"/>
                      <a:pt x="74231" y="72524"/>
                      <a:pt x="73946" y="72145"/>
                    </a:cubicBezTo>
                    <a:cubicBezTo>
                      <a:pt x="75179" y="73757"/>
                      <a:pt x="76980" y="74894"/>
                      <a:pt x="78212" y="79729"/>
                    </a:cubicBezTo>
                    <a:cubicBezTo>
                      <a:pt x="79445" y="84659"/>
                      <a:pt x="80298" y="93855"/>
                      <a:pt x="80298" y="102008"/>
                    </a:cubicBezTo>
                    <a:cubicBezTo>
                      <a:pt x="79729" y="106464"/>
                      <a:pt x="78686" y="110540"/>
                      <a:pt x="76221" y="114711"/>
                    </a:cubicBezTo>
                    <a:cubicBezTo>
                      <a:pt x="74894" y="116797"/>
                      <a:pt x="75558" y="119357"/>
                      <a:pt x="76221" y="121537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A94DB8B0-4980-69E9-3C2A-85E8701FEB75}"/>
                  </a:ext>
                </a:extLst>
              </p:cNvPr>
              <p:cNvSpPr/>
              <p:nvPr/>
            </p:nvSpPr>
            <p:spPr>
              <a:xfrm>
                <a:off x="9182559" y="3216238"/>
                <a:ext cx="49500" cy="152242"/>
              </a:xfrm>
              <a:custGeom>
                <a:avLst/>
                <a:gdLst>
                  <a:gd name="connsiteX0" fmla="*/ 440 w 9998"/>
                  <a:gd name="connsiteY0" fmla="*/ 3754 h 30750"/>
                  <a:gd name="connsiteX1" fmla="*/ 2905 w 9998"/>
                  <a:gd name="connsiteY1" fmla="*/ 27550 h 30750"/>
                  <a:gd name="connsiteX2" fmla="*/ 7929 w 9998"/>
                  <a:gd name="connsiteY2" fmla="*/ 28972 h 30750"/>
                  <a:gd name="connsiteX3" fmla="*/ 4991 w 9998"/>
                  <a:gd name="connsiteY3" fmla="*/ 1100 h 30750"/>
                  <a:gd name="connsiteX4" fmla="*/ 535 w 9998"/>
                  <a:gd name="connsiteY4" fmla="*/ 3754 h 30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98" h="30750">
                    <a:moveTo>
                      <a:pt x="440" y="3754"/>
                    </a:moveTo>
                    <a:cubicBezTo>
                      <a:pt x="5844" y="10959"/>
                      <a:pt x="5654" y="19302"/>
                      <a:pt x="2905" y="27550"/>
                    </a:cubicBezTo>
                    <a:cubicBezTo>
                      <a:pt x="1862" y="30773"/>
                      <a:pt x="6887" y="32100"/>
                      <a:pt x="7929" y="28972"/>
                    </a:cubicBezTo>
                    <a:cubicBezTo>
                      <a:pt x="11058" y="19491"/>
                      <a:pt x="11058" y="9347"/>
                      <a:pt x="4991" y="1100"/>
                    </a:cubicBezTo>
                    <a:cubicBezTo>
                      <a:pt x="3000" y="-1555"/>
                      <a:pt x="-1551" y="1100"/>
                      <a:pt x="535" y="3754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CF1898CE-712F-DC19-F266-D5AA081C0F02}"/>
                  </a:ext>
                </a:extLst>
              </p:cNvPr>
              <p:cNvSpPr/>
              <p:nvPr/>
            </p:nvSpPr>
            <p:spPr>
              <a:xfrm>
                <a:off x="9247407" y="3056807"/>
                <a:ext cx="97148" cy="74928"/>
              </a:xfrm>
              <a:custGeom>
                <a:avLst/>
                <a:gdLst>
                  <a:gd name="connsiteX0" fmla="*/ 18343 w 19622"/>
                  <a:gd name="connsiteY0" fmla="*/ 9885 h 15134"/>
                  <a:gd name="connsiteX1" fmla="*/ 11897 w 19622"/>
                  <a:gd name="connsiteY1" fmla="*/ 7894 h 15134"/>
                  <a:gd name="connsiteX2" fmla="*/ 8863 w 19622"/>
                  <a:gd name="connsiteY2" fmla="*/ 784 h 15134"/>
                  <a:gd name="connsiteX3" fmla="*/ 5166 w 19622"/>
                  <a:gd name="connsiteY3" fmla="*/ 784 h 15134"/>
                  <a:gd name="connsiteX4" fmla="*/ 5166 w 19622"/>
                  <a:gd name="connsiteY4" fmla="*/ 4481 h 15134"/>
                  <a:gd name="connsiteX5" fmla="*/ 6683 w 19622"/>
                  <a:gd name="connsiteY5" fmla="*/ 8178 h 15134"/>
                  <a:gd name="connsiteX6" fmla="*/ 1279 w 19622"/>
                  <a:gd name="connsiteY6" fmla="*/ 10264 h 15134"/>
                  <a:gd name="connsiteX7" fmla="*/ 3933 w 19622"/>
                  <a:gd name="connsiteY7" fmla="*/ 14720 h 15134"/>
                  <a:gd name="connsiteX8" fmla="*/ 15689 w 19622"/>
                  <a:gd name="connsiteY8" fmla="*/ 14341 h 15134"/>
                  <a:gd name="connsiteX9" fmla="*/ 18343 w 19622"/>
                  <a:gd name="connsiteY9" fmla="*/ 9885 h 1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22" h="15134">
                    <a:moveTo>
                      <a:pt x="18343" y="9885"/>
                    </a:moveTo>
                    <a:cubicBezTo>
                      <a:pt x="16258" y="8842"/>
                      <a:pt x="14077" y="8178"/>
                      <a:pt x="11897" y="7894"/>
                    </a:cubicBezTo>
                    <a:cubicBezTo>
                      <a:pt x="11707" y="5239"/>
                      <a:pt x="10664" y="2869"/>
                      <a:pt x="8863" y="784"/>
                    </a:cubicBezTo>
                    <a:cubicBezTo>
                      <a:pt x="7915" y="-354"/>
                      <a:pt x="6114" y="-164"/>
                      <a:pt x="5166" y="784"/>
                    </a:cubicBezTo>
                    <a:cubicBezTo>
                      <a:pt x="4123" y="1827"/>
                      <a:pt x="4218" y="3343"/>
                      <a:pt x="5166" y="4481"/>
                    </a:cubicBezTo>
                    <a:cubicBezTo>
                      <a:pt x="6019" y="5524"/>
                      <a:pt x="6493" y="6851"/>
                      <a:pt x="6683" y="8178"/>
                    </a:cubicBezTo>
                    <a:cubicBezTo>
                      <a:pt x="4787" y="8558"/>
                      <a:pt x="2985" y="9221"/>
                      <a:pt x="1279" y="10264"/>
                    </a:cubicBezTo>
                    <a:cubicBezTo>
                      <a:pt x="-1660" y="11970"/>
                      <a:pt x="994" y="16521"/>
                      <a:pt x="3933" y="14720"/>
                    </a:cubicBezTo>
                    <a:cubicBezTo>
                      <a:pt x="7631" y="12539"/>
                      <a:pt x="11897" y="12350"/>
                      <a:pt x="15689" y="14341"/>
                    </a:cubicBezTo>
                    <a:cubicBezTo>
                      <a:pt x="18628" y="15857"/>
                      <a:pt x="21282" y="11402"/>
                      <a:pt x="18343" y="9885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13BDA226-01A0-AFF5-090F-DF157A4EA4D7}"/>
                  </a:ext>
                </a:extLst>
              </p:cNvPr>
              <p:cNvSpPr/>
              <p:nvPr/>
            </p:nvSpPr>
            <p:spPr>
              <a:xfrm>
                <a:off x="9101903" y="2835415"/>
                <a:ext cx="91380" cy="91419"/>
              </a:xfrm>
              <a:custGeom>
                <a:avLst/>
                <a:gdLst>
                  <a:gd name="connsiteX0" fmla="*/ 16542 w 18457"/>
                  <a:gd name="connsiteY0" fmla="*/ 8433 h 18465"/>
                  <a:gd name="connsiteX1" fmla="*/ 12371 w 18457"/>
                  <a:gd name="connsiteY1" fmla="*/ 7201 h 18465"/>
                  <a:gd name="connsiteX2" fmla="*/ 12371 w 18457"/>
                  <a:gd name="connsiteY2" fmla="*/ 3314 h 18465"/>
                  <a:gd name="connsiteX3" fmla="*/ 10569 w 18457"/>
                  <a:gd name="connsiteY3" fmla="*/ 90 h 18465"/>
                  <a:gd name="connsiteX4" fmla="*/ 7346 w 18457"/>
                  <a:gd name="connsiteY4" fmla="*/ 1892 h 18465"/>
                  <a:gd name="connsiteX5" fmla="*/ 7346 w 18457"/>
                  <a:gd name="connsiteY5" fmla="*/ 8623 h 18465"/>
                  <a:gd name="connsiteX6" fmla="*/ 5450 w 18457"/>
                  <a:gd name="connsiteY6" fmla="*/ 11467 h 18465"/>
                  <a:gd name="connsiteX7" fmla="*/ 1848 w 18457"/>
                  <a:gd name="connsiteY7" fmla="*/ 13363 h 18465"/>
                  <a:gd name="connsiteX8" fmla="*/ 3270 w 18457"/>
                  <a:gd name="connsiteY8" fmla="*/ 18387 h 18465"/>
                  <a:gd name="connsiteX9" fmla="*/ 8673 w 18457"/>
                  <a:gd name="connsiteY9" fmla="*/ 15733 h 18465"/>
                  <a:gd name="connsiteX10" fmla="*/ 11328 w 18457"/>
                  <a:gd name="connsiteY10" fmla="*/ 12415 h 18465"/>
                  <a:gd name="connsiteX11" fmla="*/ 15215 w 18457"/>
                  <a:gd name="connsiteY11" fmla="*/ 13458 h 18465"/>
                  <a:gd name="connsiteX12" fmla="*/ 16637 w 18457"/>
                  <a:gd name="connsiteY12" fmla="*/ 8433 h 18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457" h="18465">
                    <a:moveTo>
                      <a:pt x="16542" y="8433"/>
                    </a:moveTo>
                    <a:cubicBezTo>
                      <a:pt x="15499" y="8149"/>
                      <a:pt x="13982" y="7580"/>
                      <a:pt x="12371" y="7201"/>
                    </a:cubicBezTo>
                    <a:cubicBezTo>
                      <a:pt x="12086" y="5968"/>
                      <a:pt x="11991" y="4641"/>
                      <a:pt x="12371" y="3314"/>
                    </a:cubicBezTo>
                    <a:cubicBezTo>
                      <a:pt x="12845" y="1987"/>
                      <a:pt x="11802" y="470"/>
                      <a:pt x="10569" y="90"/>
                    </a:cubicBezTo>
                    <a:cubicBezTo>
                      <a:pt x="9147" y="-289"/>
                      <a:pt x="7820" y="565"/>
                      <a:pt x="7346" y="1892"/>
                    </a:cubicBezTo>
                    <a:cubicBezTo>
                      <a:pt x="6493" y="4072"/>
                      <a:pt x="6682" y="6442"/>
                      <a:pt x="7346" y="8623"/>
                    </a:cubicBezTo>
                    <a:cubicBezTo>
                      <a:pt x="6777" y="9571"/>
                      <a:pt x="6398" y="10708"/>
                      <a:pt x="5450" y="11467"/>
                    </a:cubicBezTo>
                    <a:cubicBezTo>
                      <a:pt x="4312" y="12415"/>
                      <a:pt x="3270" y="12984"/>
                      <a:pt x="1848" y="13363"/>
                    </a:cubicBezTo>
                    <a:cubicBezTo>
                      <a:pt x="-1376" y="14121"/>
                      <a:pt x="-49" y="19146"/>
                      <a:pt x="3270" y="18387"/>
                    </a:cubicBezTo>
                    <a:cubicBezTo>
                      <a:pt x="5260" y="17913"/>
                      <a:pt x="7062" y="17060"/>
                      <a:pt x="8673" y="15733"/>
                    </a:cubicBezTo>
                    <a:cubicBezTo>
                      <a:pt x="9811" y="14690"/>
                      <a:pt x="10569" y="13552"/>
                      <a:pt x="11328" y="12415"/>
                    </a:cubicBezTo>
                    <a:cubicBezTo>
                      <a:pt x="12655" y="12699"/>
                      <a:pt x="13982" y="13173"/>
                      <a:pt x="15215" y="13458"/>
                    </a:cubicBezTo>
                    <a:cubicBezTo>
                      <a:pt x="18438" y="14216"/>
                      <a:pt x="19860" y="9192"/>
                      <a:pt x="16637" y="8433"/>
                    </a:cubicBezTo>
                    <a:close/>
                  </a:path>
                </a:pathLst>
              </a:custGeom>
              <a:grpFill/>
              <a:ln w="93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E5F9CDB-C9C6-C916-4243-A7130CD186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600" dirty="0"/>
              <a:t>Between 50–80% of all dementia cases are caused by AD</a:t>
            </a:r>
            <a:r>
              <a:rPr lang="en-US" baseline="30000" dirty="0"/>
              <a:t>2,6</a:t>
            </a:r>
            <a:endParaRPr lang="en-US" sz="1600" baseline="30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sz="1600" dirty="0"/>
              <a:t>Overall, AD and vascular dementia are responsible for up to 90% of all dementia cases, even though the boundaries between the different types may not be definite</a:t>
            </a:r>
            <a:r>
              <a:rPr lang="en-GB" baseline="30000" dirty="0">
                <a:solidFill>
                  <a:srgbClr val="2D2D2B"/>
                </a:solidFill>
              </a:rPr>
              <a:t>7</a:t>
            </a:r>
            <a:endParaRPr lang="en-GB" sz="1600" baseline="30000" dirty="0"/>
          </a:p>
          <a:p>
            <a:pPr marL="0" indent="0">
              <a:buNone/>
            </a:pPr>
            <a:endParaRPr lang="en-US" sz="1600" dirty="0">
              <a:cs typeface="Arial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89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15757</TotalTime>
  <Words>561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Alzheimer’s disease is not synonymous with dementia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94</cp:revision>
  <dcterms:created xsi:type="dcterms:W3CDTF">2023-06-23T10:06:01Z</dcterms:created>
  <dcterms:modified xsi:type="dcterms:W3CDTF">2023-12-15T07:13:48Z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