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92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4E4"/>
    <a:srgbClr val="7B9CBB"/>
    <a:srgbClr val="000000"/>
    <a:srgbClr val="47CFFF"/>
    <a:srgbClr val="E0D720"/>
    <a:srgbClr val="FFE2D5"/>
    <a:srgbClr val="F7A88B"/>
    <a:srgbClr val="97AEC3"/>
    <a:srgbClr val="EBF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9" autoAdjust="0"/>
    <p:restoredTop sz="94543" autoAdjust="0"/>
  </p:normalViewPr>
  <p:slideViewPr>
    <p:cSldViewPr snapToGrid="0">
      <p:cViewPr varScale="1">
        <p:scale>
          <a:sx n="98" d="100"/>
          <a:sy n="98" d="100"/>
        </p:scale>
        <p:origin x="72" y="90"/>
      </p:cViewPr>
      <p:guideLst/>
    </p:cSldViewPr>
  </p:slideViewPr>
  <p:outlineViewPr>
    <p:cViewPr>
      <p:scale>
        <a:sx n="33" d="100"/>
        <a:sy n="33" d="100"/>
      </p:scale>
      <p:origin x="0" y="-250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2995" y="-2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8C40-32BF-3597-8563-3EE33FBD86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1BEC5-83AA-E467-F256-0F6FEB5ADD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E375-6B2A-41A3-83D5-431C83D182C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46F6-3399-229A-D5F5-77E80DF1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75859-9407-0B88-CE0C-1E0C1DDE6F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08775-1D0F-44AC-AC07-076810FE7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11E7B0-DB02-4F04-A770-ADB5177832DF}" type="slidenum">
              <a:rPr lang="da-DK" smtClean="0"/>
              <a:pPr>
                <a:defRPr/>
              </a:pPr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34539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Diagnosis, signs </a:t>
            </a:r>
            <a:br>
              <a:rPr lang="da-DK" sz="4000" dirty="0"/>
            </a:br>
            <a:r>
              <a:rPr lang="da-DK" sz="4000" dirty="0"/>
              <a:t>and symptoms</a:t>
            </a:r>
            <a:endParaRPr lang="en-US" sz="4000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7E1B130-A77D-42F4-89A0-4F7C0A89E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i="1" dirty="0"/>
              <a:t>Alzheimer’s disease (AD)</a:t>
            </a:r>
            <a:endParaRPr lang="en-US" i="1" dirty="0"/>
          </a:p>
          <a:p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175282886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Penny Staton</DisplayName>
        <AccountId>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E030C-6324-406E-9D9A-D39B24FEB13F}">
  <ds:schemaRefs>
    <ds:schemaRef ds:uri="08562aa6-c0ad-4fb9-8a82-15409d3a28b4"/>
    <ds:schemaRef ds:uri="28627d7c-4416-4bc1-86cf-ca6c3a42a8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15759</TotalTime>
  <Words>12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Diagnosis, signs  and symptoms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99</cp:revision>
  <dcterms:created xsi:type="dcterms:W3CDTF">2023-06-23T10:06:01Z</dcterms:created>
  <dcterms:modified xsi:type="dcterms:W3CDTF">2023-12-15T07:15:44Z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