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4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Atri</a:t>
            </a:r>
            <a:r>
              <a:rPr lang="en-US" dirty="0"/>
              <a:t> A. The Alzheimer's disease clinical spectrum: diagnosis and management. Med Clin North Am 2019; 103 (2): 263–293.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Knopman</a:t>
            </a:r>
            <a:r>
              <a:rPr lang="en-US" dirty="0"/>
              <a:t> DS, </a:t>
            </a:r>
            <a:r>
              <a:rPr lang="en-US" dirty="0" err="1"/>
              <a:t>Amieva</a:t>
            </a:r>
            <a:r>
              <a:rPr lang="en-US" dirty="0"/>
              <a:t> H, Petersen RC, et al. Alzheimer disease. Nat Rev Dis Primers 2021; 7 (1): 33.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Joubert S, </a:t>
            </a:r>
            <a:r>
              <a:rPr lang="en-US" dirty="0" err="1"/>
              <a:t>Joncas</a:t>
            </a:r>
            <a:r>
              <a:rPr lang="en-US" dirty="0"/>
              <a:t> S, Barbeau E, et al. Cognition. In: Gauthier S (ed.). Clinical Diagnosis and Management of Alzheimer’s Disease, Third Edition. Oxon: Informa Healthcare, 2007.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Rainville</a:t>
            </a:r>
            <a:r>
              <a:rPr lang="en-US" dirty="0"/>
              <a:t> C, Caza N, Belleville S, Gilbert B. Neuropsychological assessment. In: Gauthier S (ed.). Clinical Diagnosis and Management of Alzheimer’s Disease, Third Edition. Oxon: Informa Healthcare, 2007.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Alzheimer’s Association. 2016 Alzheimer’s disease facts and figures. </a:t>
            </a:r>
            <a:r>
              <a:rPr lang="en-US" dirty="0" err="1"/>
              <a:t>Alzheimers</a:t>
            </a:r>
            <a:r>
              <a:rPr lang="en-US" dirty="0"/>
              <a:t> Dement 2016; 12 (4): 459–509.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Gélinas</a:t>
            </a:r>
            <a:r>
              <a:rPr lang="en-US" dirty="0"/>
              <a:t> I. Functional autonomy. In: Gauthier S (ed.). Clinical Diagnosis and Management of Alzheimer’s Disease, Third Edition. Oxon: Informa Healthcare, 2007.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Teng E, Cummings JL. </a:t>
            </a:r>
            <a:r>
              <a:rPr lang="en-US" dirty="0" err="1"/>
              <a:t>Behaviour</a:t>
            </a:r>
            <a:r>
              <a:rPr lang="en-US" dirty="0"/>
              <a:t>. In: Gauthier S (ed.). Clinical Diagnosis and Management of Alzheimer’s Disease, Third Edition. Oxon: Informa Healthcare, 2007.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E11E7B0-DB02-4F04-A770-ADB5177832DF}" type="slidenum">
              <a:rPr lang="da-DK" noProof="0" smtClean="0"/>
              <a:pPr lvl="0"/>
              <a:t>1</a:t>
            </a:fld>
            <a:endParaRPr lang="da-DK" noProof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D58CFE62-1B19-BD12-8EC2-F0FCC9A44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47180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Symptoms of Alzheimer’s disease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762D3604-9D52-4F13-ACC7-F873FE245E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ADL=activity of daily living</a:t>
            </a:r>
          </a:p>
          <a:p>
            <a:pPr marL="0" indent="0">
              <a:buNone/>
            </a:pPr>
            <a:endParaRPr lang="da-DK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1. Atri.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Med Clin North Am 2019;103(2):263–293; </a:t>
            </a: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Knopman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 Nat Rev Dis Primers 2021;7(1):33;</a:t>
            </a: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 3. Joubert et al. In: Gauthier (ed);2007; 4. Rainville et al. In: Gauthier (ed);2007; </a:t>
            </a:r>
            <a:br>
              <a:rPr lang="da-DK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5. Alzheimer’s Association. Alzheimers Dement 2016;12(4):459–509; 6. Gélinas et al. In: Gauthier (ed);2007; 7. Teng &amp; Cummings. In: Gauthier (ed);2007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E7FA4-7088-3C28-E52B-929E31F4BEB2}"/>
              </a:ext>
            </a:extLst>
          </p:cNvPr>
          <p:cNvSpPr txBox="1">
            <a:spLocks/>
          </p:cNvSpPr>
          <p:nvPr/>
        </p:nvSpPr>
        <p:spPr>
          <a:xfrm>
            <a:off x="6248400" y="1354326"/>
            <a:ext cx="4985134" cy="1261493"/>
          </a:xfrm>
          <a:custGeom>
            <a:avLst/>
            <a:gdLst>
              <a:gd name="connsiteX0" fmla="*/ 0 w 4985134"/>
              <a:gd name="connsiteY0" fmla="*/ 0 h 1261493"/>
              <a:gd name="connsiteX1" fmla="*/ 44140 w 4985134"/>
              <a:gd name="connsiteY1" fmla="*/ 0 h 1261493"/>
              <a:gd name="connsiteX2" fmla="*/ 80473 w 4985134"/>
              <a:gd name="connsiteY2" fmla="*/ 0 h 1261493"/>
              <a:gd name="connsiteX3" fmla="*/ 171074 w 4985134"/>
              <a:gd name="connsiteY3" fmla="*/ 0 h 1261493"/>
              <a:gd name="connsiteX4" fmla="*/ 207407 w 4985134"/>
              <a:gd name="connsiteY4" fmla="*/ 0 h 1261493"/>
              <a:gd name="connsiteX5" fmla="*/ 265204 w 4985134"/>
              <a:gd name="connsiteY5" fmla="*/ 0 h 1261493"/>
              <a:gd name="connsiteX6" fmla="*/ 301537 w 4985134"/>
              <a:gd name="connsiteY6" fmla="*/ 0 h 1261493"/>
              <a:gd name="connsiteX7" fmla="*/ 379808 w 4985134"/>
              <a:gd name="connsiteY7" fmla="*/ 0 h 1261493"/>
              <a:gd name="connsiteX8" fmla="*/ 452729 w 4985134"/>
              <a:gd name="connsiteY8" fmla="*/ 0 h 1261493"/>
              <a:gd name="connsiteX9" fmla="*/ 473938 w 4985134"/>
              <a:gd name="connsiteY9" fmla="*/ 0 h 1261493"/>
              <a:gd name="connsiteX10" fmla="*/ 546859 w 4985134"/>
              <a:gd name="connsiteY10" fmla="*/ 0 h 1261493"/>
              <a:gd name="connsiteX11" fmla="*/ 600872 w 4985134"/>
              <a:gd name="connsiteY11" fmla="*/ 0 h 1261493"/>
              <a:gd name="connsiteX12" fmla="*/ 695002 w 4985134"/>
              <a:gd name="connsiteY12" fmla="*/ 0 h 1261493"/>
              <a:gd name="connsiteX13" fmla="*/ 770281 w 4985134"/>
              <a:gd name="connsiteY13" fmla="*/ 0 h 1261493"/>
              <a:gd name="connsiteX14" fmla="*/ 864411 w 4985134"/>
              <a:gd name="connsiteY14" fmla="*/ 0 h 1261493"/>
              <a:gd name="connsiteX15" fmla="*/ 991345 w 4985134"/>
              <a:gd name="connsiteY15" fmla="*/ 0 h 1261493"/>
              <a:gd name="connsiteX16" fmla="*/ 1085475 w 4985134"/>
              <a:gd name="connsiteY16" fmla="*/ 0 h 1261493"/>
              <a:gd name="connsiteX17" fmla="*/ 1273000 w 4985134"/>
              <a:gd name="connsiteY17" fmla="*/ 0 h 1261493"/>
              <a:gd name="connsiteX18" fmla="*/ 1367130 w 4985134"/>
              <a:gd name="connsiteY18" fmla="*/ 0 h 1261493"/>
              <a:gd name="connsiteX19" fmla="*/ 1461259 w 4985134"/>
              <a:gd name="connsiteY19" fmla="*/ 0 h 1261493"/>
              <a:gd name="connsiteX20" fmla="*/ 1555389 w 4985134"/>
              <a:gd name="connsiteY20" fmla="*/ 0 h 1261493"/>
              <a:gd name="connsiteX21" fmla="*/ 2281530 w 4985134"/>
              <a:gd name="connsiteY21" fmla="*/ 0 h 1261493"/>
              <a:gd name="connsiteX22" fmla="*/ 2375660 w 4985134"/>
              <a:gd name="connsiteY22" fmla="*/ 0 h 1261493"/>
              <a:gd name="connsiteX23" fmla="*/ 2425931 w 4985134"/>
              <a:gd name="connsiteY23" fmla="*/ 0 h 1261493"/>
              <a:gd name="connsiteX24" fmla="*/ 2520061 w 4985134"/>
              <a:gd name="connsiteY24" fmla="*/ 0 h 1261493"/>
              <a:gd name="connsiteX25" fmla="*/ 2646995 w 4985134"/>
              <a:gd name="connsiteY25" fmla="*/ 0 h 1261493"/>
              <a:gd name="connsiteX26" fmla="*/ 2741125 w 4985134"/>
              <a:gd name="connsiteY26" fmla="*/ 0 h 1261493"/>
              <a:gd name="connsiteX27" fmla="*/ 2816404 w 4985134"/>
              <a:gd name="connsiteY27" fmla="*/ 0 h 1261493"/>
              <a:gd name="connsiteX28" fmla="*/ 2910534 w 4985134"/>
              <a:gd name="connsiteY28" fmla="*/ 0 h 1261493"/>
              <a:gd name="connsiteX29" fmla="*/ 3037468 w 4985134"/>
              <a:gd name="connsiteY29" fmla="*/ 0 h 1261493"/>
              <a:gd name="connsiteX30" fmla="*/ 3131598 w 4985134"/>
              <a:gd name="connsiteY30" fmla="*/ 0 h 1261493"/>
              <a:gd name="connsiteX31" fmla="*/ 3209869 w 4985134"/>
              <a:gd name="connsiteY31" fmla="*/ 0 h 1261493"/>
              <a:gd name="connsiteX32" fmla="*/ 3246202 w 4985134"/>
              <a:gd name="connsiteY32" fmla="*/ 0 h 1261493"/>
              <a:gd name="connsiteX33" fmla="*/ 3303999 w 4985134"/>
              <a:gd name="connsiteY33" fmla="*/ 0 h 1261493"/>
              <a:gd name="connsiteX34" fmla="*/ 3340332 w 4985134"/>
              <a:gd name="connsiteY34" fmla="*/ 0 h 1261493"/>
              <a:gd name="connsiteX35" fmla="*/ 3430933 w 4985134"/>
              <a:gd name="connsiteY35" fmla="*/ 0 h 1261493"/>
              <a:gd name="connsiteX36" fmla="*/ 3467266 w 4985134"/>
              <a:gd name="connsiteY36" fmla="*/ 0 h 1261493"/>
              <a:gd name="connsiteX37" fmla="*/ 3525063 w 4985134"/>
              <a:gd name="connsiteY37" fmla="*/ 0 h 1261493"/>
              <a:gd name="connsiteX38" fmla="*/ 3561396 w 4985134"/>
              <a:gd name="connsiteY38" fmla="*/ 0 h 1261493"/>
              <a:gd name="connsiteX39" fmla="*/ 3600342 w 4985134"/>
              <a:gd name="connsiteY39" fmla="*/ 0 h 1261493"/>
              <a:gd name="connsiteX40" fmla="*/ 3636675 w 4985134"/>
              <a:gd name="connsiteY40" fmla="*/ 0 h 1261493"/>
              <a:gd name="connsiteX41" fmla="*/ 3694472 w 4985134"/>
              <a:gd name="connsiteY41" fmla="*/ 0 h 1261493"/>
              <a:gd name="connsiteX42" fmla="*/ 3730805 w 4985134"/>
              <a:gd name="connsiteY42" fmla="*/ 0 h 1261493"/>
              <a:gd name="connsiteX43" fmla="*/ 3821406 w 4985134"/>
              <a:gd name="connsiteY43" fmla="*/ 0 h 1261493"/>
              <a:gd name="connsiteX44" fmla="*/ 3857739 w 4985134"/>
              <a:gd name="connsiteY44" fmla="*/ 0 h 1261493"/>
              <a:gd name="connsiteX45" fmla="*/ 3915536 w 4985134"/>
              <a:gd name="connsiteY45" fmla="*/ 0 h 1261493"/>
              <a:gd name="connsiteX46" fmla="*/ 3951869 w 4985134"/>
              <a:gd name="connsiteY46" fmla="*/ 0 h 1261493"/>
              <a:gd name="connsiteX47" fmla="*/ 4030140 w 4985134"/>
              <a:gd name="connsiteY47" fmla="*/ 0 h 1261493"/>
              <a:gd name="connsiteX48" fmla="*/ 4124270 w 4985134"/>
              <a:gd name="connsiteY48" fmla="*/ 0 h 1261493"/>
              <a:gd name="connsiteX49" fmla="*/ 4251204 w 4985134"/>
              <a:gd name="connsiteY49" fmla="*/ 0 h 1261493"/>
              <a:gd name="connsiteX50" fmla="*/ 4345334 w 4985134"/>
              <a:gd name="connsiteY50" fmla="*/ 0 h 1261493"/>
              <a:gd name="connsiteX51" fmla="*/ 4420613 w 4985134"/>
              <a:gd name="connsiteY51" fmla="*/ 0 h 1261493"/>
              <a:gd name="connsiteX52" fmla="*/ 4514743 w 4985134"/>
              <a:gd name="connsiteY52" fmla="*/ 0 h 1261493"/>
              <a:gd name="connsiteX53" fmla="*/ 4641677 w 4985134"/>
              <a:gd name="connsiteY53" fmla="*/ 0 h 1261493"/>
              <a:gd name="connsiteX54" fmla="*/ 4735807 w 4985134"/>
              <a:gd name="connsiteY54" fmla="*/ 0 h 1261493"/>
              <a:gd name="connsiteX55" fmla="*/ 4985134 w 4985134"/>
              <a:gd name="connsiteY55" fmla="*/ 249327 h 1261493"/>
              <a:gd name="connsiteX56" fmla="*/ 4985134 w 4985134"/>
              <a:gd name="connsiteY56" fmla="*/ 406521 h 1261493"/>
              <a:gd name="connsiteX57" fmla="*/ 4985134 w 4985134"/>
              <a:gd name="connsiteY57" fmla="*/ 455373 h 1261493"/>
              <a:gd name="connsiteX58" fmla="*/ 4985134 w 4985134"/>
              <a:gd name="connsiteY58" fmla="*/ 551248 h 1261493"/>
              <a:gd name="connsiteX59" fmla="*/ 4985134 w 4985134"/>
              <a:gd name="connsiteY59" fmla="*/ 612567 h 1261493"/>
              <a:gd name="connsiteX60" fmla="*/ 4985134 w 4985134"/>
              <a:gd name="connsiteY60" fmla="*/ 708442 h 1261493"/>
              <a:gd name="connsiteX61" fmla="*/ 4985134 w 4985134"/>
              <a:gd name="connsiteY61" fmla="*/ 757294 h 1261493"/>
              <a:gd name="connsiteX62" fmla="*/ 4985134 w 4985134"/>
              <a:gd name="connsiteY62" fmla="*/ 914488 h 1261493"/>
              <a:gd name="connsiteX63" fmla="*/ 4985134 w 4985134"/>
              <a:gd name="connsiteY63" fmla="*/ 1261493 h 1261493"/>
              <a:gd name="connsiteX64" fmla="*/ 0 w 4985134"/>
              <a:gd name="connsiteY64" fmla="*/ 1261493 h 126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985134" h="1261493">
                <a:moveTo>
                  <a:pt x="0" y="0"/>
                </a:moveTo>
                <a:lnTo>
                  <a:pt x="44140" y="0"/>
                </a:lnTo>
                <a:lnTo>
                  <a:pt x="80473" y="0"/>
                </a:lnTo>
                <a:lnTo>
                  <a:pt x="171074" y="0"/>
                </a:lnTo>
                <a:lnTo>
                  <a:pt x="207407" y="0"/>
                </a:lnTo>
                <a:lnTo>
                  <a:pt x="265204" y="0"/>
                </a:lnTo>
                <a:lnTo>
                  <a:pt x="301537" y="0"/>
                </a:lnTo>
                <a:lnTo>
                  <a:pt x="379808" y="0"/>
                </a:lnTo>
                <a:lnTo>
                  <a:pt x="452729" y="0"/>
                </a:lnTo>
                <a:lnTo>
                  <a:pt x="473938" y="0"/>
                </a:lnTo>
                <a:lnTo>
                  <a:pt x="546859" y="0"/>
                </a:lnTo>
                <a:lnTo>
                  <a:pt x="600872" y="0"/>
                </a:lnTo>
                <a:lnTo>
                  <a:pt x="695002" y="0"/>
                </a:lnTo>
                <a:lnTo>
                  <a:pt x="770281" y="0"/>
                </a:lnTo>
                <a:lnTo>
                  <a:pt x="864411" y="0"/>
                </a:lnTo>
                <a:lnTo>
                  <a:pt x="991345" y="0"/>
                </a:lnTo>
                <a:lnTo>
                  <a:pt x="1085475" y="0"/>
                </a:lnTo>
                <a:lnTo>
                  <a:pt x="1273000" y="0"/>
                </a:lnTo>
                <a:lnTo>
                  <a:pt x="1367130" y="0"/>
                </a:lnTo>
                <a:lnTo>
                  <a:pt x="1461259" y="0"/>
                </a:lnTo>
                <a:lnTo>
                  <a:pt x="1555389" y="0"/>
                </a:lnTo>
                <a:lnTo>
                  <a:pt x="2281530" y="0"/>
                </a:lnTo>
                <a:lnTo>
                  <a:pt x="2375660" y="0"/>
                </a:lnTo>
                <a:lnTo>
                  <a:pt x="2425931" y="0"/>
                </a:lnTo>
                <a:lnTo>
                  <a:pt x="2520061" y="0"/>
                </a:lnTo>
                <a:lnTo>
                  <a:pt x="2646995" y="0"/>
                </a:lnTo>
                <a:lnTo>
                  <a:pt x="2741125" y="0"/>
                </a:lnTo>
                <a:lnTo>
                  <a:pt x="2816404" y="0"/>
                </a:lnTo>
                <a:lnTo>
                  <a:pt x="2910534" y="0"/>
                </a:lnTo>
                <a:lnTo>
                  <a:pt x="3037468" y="0"/>
                </a:lnTo>
                <a:lnTo>
                  <a:pt x="3131598" y="0"/>
                </a:lnTo>
                <a:lnTo>
                  <a:pt x="3209869" y="0"/>
                </a:lnTo>
                <a:lnTo>
                  <a:pt x="3246202" y="0"/>
                </a:lnTo>
                <a:lnTo>
                  <a:pt x="3303999" y="0"/>
                </a:lnTo>
                <a:lnTo>
                  <a:pt x="3340332" y="0"/>
                </a:lnTo>
                <a:lnTo>
                  <a:pt x="3430933" y="0"/>
                </a:lnTo>
                <a:lnTo>
                  <a:pt x="3467266" y="0"/>
                </a:lnTo>
                <a:lnTo>
                  <a:pt x="3525063" y="0"/>
                </a:lnTo>
                <a:lnTo>
                  <a:pt x="3561396" y="0"/>
                </a:lnTo>
                <a:lnTo>
                  <a:pt x="3600342" y="0"/>
                </a:lnTo>
                <a:lnTo>
                  <a:pt x="3636675" y="0"/>
                </a:lnTo>
                <a:lnTo>
                  <a:pt x="3694472" y="0"/>
                </a:lnTo>
                <a:lnTo>
                  <a:pt x="3730805" y="0"/>
                </a:lnTo>
                <a:lnTo>
                  <a:pt x="3821406" y="0"/>
                </a:lnTo>
                <a:lnTo>
                  <a:pt x="3857739" y="0"/>
                </a:lnTo>
                <a:lnTo>
                  <a:pt x="3915536" y="0"/>
                </a:lnTo>
                <a:lnTo>
                  <a:pt x="3951869" y="0"/>
                </a:lnTo>
                <a:lnTo>
                  <a:pt x="4030140" y="0"/>
                </a:lnTo>
                <a:lnTo>
                  <a:pt x="4124270" y="0"/>
                </a:lnTo>
                <a:lnTo>
                  <a:pt x="4251204" y="0"/>
                </a:lnTo>
                <a:lnTo>
                  <a:pt x="4345334" y="0"/>
                </a:lnTo>
                <a:lnTo>
                  <a:pt x="4420613" y="0"/>
                </a:lnTo>
                <a:lnTo>
                  <a:pt x="4514743" y="0"/>
                </a:lnTo>
                <a:lnTo>
                  <a:pt x="4641677" y="0"/>
                </a:lnTo>
                <a:lnTo>
                  <a:pt x="4735807" y="0"/>
                </a:lnTo>
                <a:cubicBezTo>
                  <a:pt x="4873506" y="0"/>
                  <a:pt x="4985134" y="111628"/>
                  <a:pt x="4985134" y="249327"/>
                </a:cubicBezTo>
                <a:lnTo>
                  <a:pt x="4985134" y="406521"/>
                </a:lnTo>
                <a:lnTo>
                  <a:pt x="4985134" y="455373"/>
                </a:lnTo>
                <a:lnTo>
                  <a:pt x="4985134" y="551248"/>
                </a:lnTo>
                <a:lnTo>
                  <a:pt x="4985134" y="612567"/>
                </a:lnTo>
                <a:lnTo>
                  <a:pt x="4985134" y="708442"/>
                </a:lnTo>
                <a:lnTo>
                  <a:pt x="4985134" y="757294"/>
                </a:lnTo>
                <a:lnTo>
                  <a:pt x="4985134" y="914488"/>
                </a:lnTo>
                <a:lnTo>
                  <a:pt x="4985134" y="1261493"/>
                </a:lnTo>
                <a:lnTo>
                  <a:pt x="0" y="126149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B25A33-C6C6-265F-FDDC-DF1EF475FCD6}"/>
              </a:ext>
            </a:extLst>
          </p:cNvPr>
          <p:cNvSpPr txBox="1">
            <a:spLocks/>
          </p:cNvSpPr>
          <p:nvPr/>
        </p:nvSpPr>
        <p:spPr>
          <a:xfrm>
            <a:off x="6248400" y="4887830"/>
            <a:ext cx="4985134" cy="1261493"/>
          </a:xfrm>
          <a:custGeom>
            <a:avLst/>
            <a:gdLst>
              <a:gd name="connsiteX0" fmla="*/ 0 w 4985134"/>
              <a:gd name="connsiteY0" fmla="*/ 0 h 1261493"/>
              <a:gd name="connsiteX1" fmla="*/ 44140 w 4985134"/>
              <a:gd name="connsiteY1" fmla="*/ 0 h 1261493"/>
              <a:gd name="connsiteX2" fmla="*/ 80473 w 4985134"/>
              <a:gd name="connsiteY2" fmla="*/ 0 h 1261493"/>
              <a:gd name="connsiteX3" fmla="*/ 171074 w 4985134"/>
              <a:gd name="connsiteY3" fmla="*/ 0 h 1261493"/>
              <a:gd name="connsiteX4" fmla="*/ 207407 w 4985134"/>
              <a:gd name="connsiteY4" fmla="*/ 0 h 1261493"/>
              <a:gd name="connsiteX5" fmla="*/ 265204 w 4985134"/>
              <a:gd name="connsiteY5" fmla="*/ 0 h 1261493"/>
              <a:gd name="connsiteX6" fmla="*/ 301537 w 4985134"/>
              <a:gd name="connsiteY6" fmla="*/ 0 h 1261493"/>
              <a:gd name="connsiteX7" fmla="*/ 379808 w 4985134"/>
              <a:gd name="connsiteY7" fmla="*/ 0 h 1261493"/>
              <a:gd name="connsiteX8" fmla="*/ 452729 w 4985134"/>
              <a:gd name="connsiteY8" fmla="*/ 0 h 1261493"/>
              <a:gd name="connsiteX9" fmla="*/ 473938 w 4985134"/>
              <a:gd name="connsiteY9" fmla="*/ 0 h 1261493"/>
              <a:gd name="connsiteX10" fmla="*/ 546859 w 4985134"/>
              <a:gd name="connsiteY10" fmla="*/ 0 h 1261493"/>
              <a:gd name="connsiteX11" fmla="*/ 600872 w 4985134"/>
              <a:gd name="connsiteY11" fmla="*/ 0 h 1261493"/>
              <a:gd name="connsiteX12" fmla="*/ 695002 w 4985134"/>
              <a:gd name="connsiteY12" fmla="*/ 0 h 1261493"/>
              <a:gd name="connsiteX13" fmla="*/ 770281 w 4985134"/>
              <a:gd name="connsiteY13" fmla="*/ 0 h 1261493"/>
              <a:gd name="connsiteX14" fmla="*/ 864411 w 4985134"/>
              <a:gd name="connsiteY14" fmla="*/ 0 h 1261493"/>
              <a:gd name="connsiteX15" fmla="*/ 991345 w 4985134"/>
              <a:gd name="connsiteY15" fmla="*/ 0 h 1261493"/>
              <a:gd name="connsiteX16" fmla="*/ 1085475 w 4985134"/>
              <a:gd name="connsiteY16" fmla="*/ 0 h 1261493"/>
              <a:gd name="connsiteX17" fmla="*/ 1273000 w 4985134"/>
              <a:gd name="connsiteY17" fmla="*/ 0 h 1261493"/>
              <a:gd name="connsiteX18" fmla="*/ 1367130 w 4985134"/>
              <a:gd name="connsiteY18" fmla="*/ 0 h 1261493"/>
              <a:gd name="connsiteX19" fmla="*/ 1461259 w 4985134"/>
              <a:gd name="connsiteY19" fmla="*/ 0 h 1261493"/>
              <a:gd name="connsiteX20" fmla="*/ 1555389 w 4985134"/>
              <a:gd name="connsiteY20" fmla="*/ 0 h 1261493"/>
              <a:gd name="connsiteX21" fmla="*/ 2281530 w 4985134"/>
              <a:gd name="connsiteY21" fmla="*/ 0 h 1261493"/>
              <a:gd name="connsiteX22" fmla="*/ 2375660 w 4985134"/>
              <a:gd name="connsiteY22" fmla="*/ 0 h 1261493"/>
              <a:gd name="connsiteX23" fmla="*/ 2425931 w 4985134"/>
              <a:gd name="connsiteY23" fmla="*/ 0 h 1261493"/>
              <a:gd name="connsiteX24" fmla="*/ 2520061 w 4985134"/>
              <a:gd name="connsiteY24" fmla="*/ 0 h 1261493"/>
              <a:gd name="connsiteX25" fmla="*/ 2646995 w 4985134"/>
              <a:gd name="connsiteY25" fmla="*/ 0 h 1261493"/>
              <a:gd name="connsiteX26" fmla="*/ 2741125 w 4985134"/>
              <a:gd name="connsiteY26" fmla="*/ 0 h 1261493"/>
              <a:gd name="connsiteX27" fmla="*/ 2816404 w 4985134"/>
              <a:gd name="connsiteY27" fmla="*/ 0 h 1261493"/>
              <a:gd name="connsiteX28" fmla="*/ 2910534 w 4985134"/>
              <a:gd name="connsiteY28" fmla="*/ 0 h 1261493"/>
              <a:gd name="connsiteX29" fmla="*/ 3037468 w 4985134"/>
              <a:gd name="connsiteY29" fmla="*/ 0 h 1261493"/>
              <a:gd name="connsiteX30" fmla="*/ 3131598 w 4985134"/>
              <a:gd name="connsiteY30" fmla="*/ 0 h 1261493"/>
              <a:gd name="connsiteX31" fmla="*/ 3209869 w 4985134"/>
              <a:gd name="connsiteY31" fmla="*/ 0 h 1261493"/>
              <a:gd name="connsiteX32" fmla="*/ 3246202 w 4985134"/>
              <a:gd name="connsiteY32" fmla="*/ 0 h 1261493"/>
              <a:gd name="connsiteX33" fmla="*/ 3303999 w 4985134"/>
              <a:gd name="connsiteY33" fmla="*/ 0 h 1261493"/>
              <a:gd name="connsiteX34" fmla="*/ 3340332 w 4985134"/>
              <a:gd name="connsiteY34" fmla="*/ 0 h 1261493"/>
              <a:gd name="connsiteX35" fmla="*/ 3430933 w 4985134"/>
              <a:gd name="connsiteY35" fmla="*/ 0 h 1261493"/>
              <a:gd name="connsiteX36" fmla="*/ 3467266 w 4985134"/>
              <a:gd name="connsiteY36" fmla="*/ 0 h 1261493"/>
              <a:gd name="connsiteX37" fmla="*/ 3525063 w 4985134"/>
              <a:gd name="connsiteY37" fmla="*/ 0 h 1261493"/>
              <a:gd name="connsiteX38" fmla="*/ 3561396 w 4985134"/>
              <a:gd name="connsiteY38" fmla="*/ 0 h 1261493"/>
              <a:gd name="connsiteX39" fmla="*/ 3600342 w 4985134"/>
              <a:gd name="connsiteY39" fmla="*/ 0 h 1261493"/>
              <a:gd name="connsiteX40" fmla="*/ 3636675 w 4985134"/>
              <a:gd name="connsiteY40" fmla="*/ 0 h 1261493"/>
              <a:gd name="connsiteX41" fmla="*/ 3694472 w 4985134"/>
              <a:gd name="connsiteY41" fmla="*/ 0 h 1261493"/>
              <a:gd name="connsiteX42" fmla="*/ 3730805 w 4985134"/>
              <a:gd name="connsiteY42" fmla="*/ 0 h 1261493"/>
              <a:gd name="connsiteX43" fmla="*/ 3821406 w 4985134"/>
              <a:gd name="connsiteY43" fmla="*/ 0 h 1261493"/>
              <a:gd name="connsiteX44" fmla="*/ 3857739 w 4985134"/>
              <a:gd name="connsiteY44" fmla="*/ 0 h 1261493"/>
              <a:gd name="connsiteX45" fmla="*/ 3915536 w 4985134"/>
              <a:gd name="connsiteY45" fmla="*/ 0 h 1261493"/>
              <a:gd name="connsiteX46" fmla="*/ 3951869 w 4985134"/>
              <a:gd name="connsiteY46" fmla="*/ 0 h 1261493"/>
              <a:gd name="connsiteX47" fmla="*/ 4030140 w 4985134"/>
              <a:gd name="connsiteY47" fmla="*/ 0 h 1261493"/>
              <a:gd name="connsiteX48" fmla="*/ 4124270 w 4985134"/>
              <a:gd name="connsiteY48" fmla="*/ 0 h 1261493"/>
              <a:gd name="connsiteX49" fmla="*/ 4251204 w 4985134"/>
              <a:gd name="connsiteY49" fmla="*/ 0 h 1261493"/>
              <a:gd name="connsiteX50" fmla="*/ 4345334 w 4985134"/>
              <a:gd name="connsiteY50" fmla="*/ 0 h 1261493"/>
              <a:gd name="connsiteX51" fmla="*/ 4420613 w 4985134"/>
              <a:gd name="connsiteY51" fmla="*/ 0 h 1261493"/>
              <a:gd name="connsiteX52" fmla="*/ 4514743 w 4985134"/>
              <a:gd name="connsiteY52" fmla="*/ 0 h 1261493"/>
              <a:gd name="connsiteX53" fmla="*/ 4641677 w 4985134"/>
              <a:gd name="connsiteY53" fmla="*/ 0 h 1261493"/>
              <a:gd name="connsiteX54" fmla="*/ 4735807 w 4985134"/>
              <a:gd name="connsiteY54" fmla="*/ 0 h 1261493"/>
              <a:gd name="connsiteX55" fmla="*/ 4985134 w 4985134"/>
              <a:gd name="connsiteY55" fmla="*/ 249327 h 1261493"/>
              <a:gd name="connsiteX56" fmla="*/ 4985134 w 4985134"/>
              <a:gd name="connsiteY56" fmla="*/ 406521 h 1261493"/>
              <a:gd name="connsiteX57" fmla="*/ 4985134 w 4985134"/>
              <a:gd name="connsiteY57" fmla="*/ 455373 h 1261493"/>
              <a:gd name="connsiteX58" fmla="*/ 4985134 w 4985134"/>
              <a:gd name="connsiteY58" fmla="*/ 551248 h 1261493"/>
              <a:gd name="connsiteX59" fmla="*/ 4985134 w 4985134"/>
              <a:gd name="connsiteY59" fmla="*/ 612567 h 1261493"/>
              <a:gd name="connsiteX60" fmla="*/ 4985134 w 4985134"/>
              <a:gd name="connsiteY60" fmla="*/ 708442 h 1261493"/>
              <a:gd name="connsiteX61" fmla="*/ 4985134 w 4985134"/>
              <a:gd name="connsiteY61" fmla="*/ 757294 h 1261493"/>
              <a:gd name="connsiteX62" fmla="*/ 4985134 w 4985134"/>
              <a:gd name="connsiteY62" fmla="*/ 914488 h 1261493"/>
              <a:gd name="connsiteX63" fmla="*/ 4985134 w 4985134"/>
              <a:gd name="connsiteY63" fmla="*/ 1261493 h 1261493"/>
              <a:gd name="connsiteX64" fmla="*/ 0 w 4985134"/>
              <a:gd name="connsiteY64" fmla="*/ 1261493 h 126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985134" h="1261493">
                <a:moveTo>
                  <a:pt x="0" y="0"/>
                </a:moveTo>
                <a:lnTo>
                  <a:pt x="44140" y="0"/>
                </a:lnTo>
                <a:lnTo>
                  <a:pt x="80473" y="0"/>
                </a:lnTo>
                <a:lnTo>
                  <a:pt x="171074" y="0"/>
                </a:lnTo>
                <a:lnTo>
                  <a:pt x="207407" y="0"/>
                </a:lnTo>
                <a:lnTo>
                  <a:pt x="265204" y="0"/>
                </a:lnTo>
                <a:lnTo>
                  <a:pt x="301537" y="0"/>
                </a:lnTo>
                <a:lnTo>
                  <a:pt x="379808" y="0"/>
                </a:lnTo>
                <a:lnTo>
                  <a:pt x="452729" y="0"/>
                </a:lnTo>
                <a:lnTo>
                  <a:pt x="473938" y="0"/>
                </a:lnTo>
                <a:lnTo>
                  <a:pt x="546859" y="0"/>
                </a:lnTo>
                <a:lnTo>
                  <a:pt x="600872" y="0"/>
                </a:lnTo>
                <a:lnTo>
                  <a:pt x="695002" y="0"/>
                </a:lnTo>
                <a:lnTo>
                  <a:pt x="770281" y="0"/>
                </a:lnTo>
                <a:lnTo>
                  <a:pt x="864411" y="0"/>
                </a:lnTo>
                <a:lnTo>
                  <a:pt x="991345" y="0"/>
                </a:lnTo>
                <a:lnTo>
                  <a:pt x="1085475" y="0"/>
                </a:lnTo>
                <a:lnTo>
                  <a:pt x="1273000" y="0"/>
                </a:lnTo>
                <a:lnTo>
                  <a:pt x="1367130" y="0"/>
                </a:lnTo>
                <a:lnTo>
                  <a:pt x="1461259" y="0"/>
                </a:lnTo>
                <a:lnTo>
                  <a:pt x="1555389" y="0"/>
                </a:lnTo>
                <a:lnTo>
                  <a:pt x="2281530" y="0"/>
                </a:lnTo>
                <a:lnTo>
                  <a:pt x="2375660" y="0"/>
                </a:lnTo>
                <a:lnTo>
                  <a:pt x="2425931" y="0"/>
                </a:lnTo>
                <a:lnTo>
                  <a:pt x="2520061" y="0"/>
                </a:lnTo>
                <a:lnTo>
                  <a:pt x="2646995" y="0"/>
                </a:lnTo>
                <a:lnTo>
                  <a:pt x="2741125" y="0"/>
                </a:lnTo>
                <a:lnTo>
                  <a:pt x="2816404" y="0"/>
                </a:lnTo>
                <a:lnTo>
                  <a:pt x="2910534" y="0"/>
                </a:lnTo>
                <a:lnTo>
                  <a:pt x="3037468" y="0"/>
                </a:lnTo>
                <a:lnTo>
                  <a:pt x="3131598" y="0"/>
                </a:lnTo>
                <a:lnTo>
                  <a:pt x="3209869" y="0"/>
                </a:lnTo>
                <a:lnTo>
                  <a:pt x="3246202" y="0"/>
                </a:lnTo>
                <a:lnTo>
                  <a:pt x="3303999" y="0"/>
                </a:lnTo>
                <a:lnTo>
                  <a:pt x="3340332" y="0"/>
                </a:lnTo>
                <a:lnTo>
                  <a:pt x="3430933" y="0"/>
                </a:lnTo>
                <a:lnTo>
                  <a:pt x="3467266" y="0"/>
                </a:lnTo>
                <a:lnTo>
                  <a:pt x="3525063" y="0"/>
                </a:lnTo>
                <a:lnTo>
                  <a:pt x="3561396" y="0"/>
                </a:lnTo>
                <a:lnTo>
                  <a:pt x="3600342" y="0"/>
                </a:lnTo>
                <a:lnTo>
                  <a:pt x="3636675" y="0"/>
                </a:lnTo>
                <a:lnTo>
                  <a:pt x="3694472" y="0"/>
                </a:lnTo>
                <a:lnTo>
                  <a:pt x="3730805" y="0"/>
                </a:lnTo>
                <a:lnTo>
                  <a:pt x="3821406" y="0"/>
                </a:lnTo>
                <a:lnTo>
                  <a:pt x="3857739" y="0"/>
                </a:lnTo>
                <a:lnTo>
                  <a:pt x="3915536" y="0"/>
                </a:lnTo>
                <a:lnTo>
                  <a:pt x="3951869" y="0"/>
                </a:lnTo>
                <a:lnTo>
                  <a:pt x="4030140" y="0"/>
                </a:lnTo>
                <a:lnTo>
                  <a:pt x="4124270" y="0"/>
                </a:lnTo>
                <a:lnTo>
                  <a:pt x="4251204" y="0"/>
                </a:lnTo>
                <a:lnTo>
                  <a:pt x="4345334" y="0"/>
                </a:lnTo>
                <a:lnTo>
                  <a:pt x="4420613" y="0"/>
                </a:lnTo>
                <a:lnTo>
                  <a:pt x="4514743" y="0"/>
                </a:lnTo>
                <a:lnTo>
                  <a:pt x="4641677" y="0"/>
                </a:lnTo>
                <a:lnTo>
                  <a:pt x="4735807" y="0"/>
                </a:lnTo>
                <a:cubicBezTo>
                  <a:pt x="4873506" y="0"/>
                  <a:pt x="4985134" y="111628"/>
                  <a:pt x="4985134" y="249327"/>
                </a:cubicBezTo>
                <a:lnTo>
                  <a:pt x="4985134" y="406521"/>
                </a:lnTo>
                <a:lnTo>
                  <a:pt x="4985134" y="455373"/>
                </a:lnTo>
                <a:lnTo>
                  <a:pt x="4985134" y="551248"/>
                </a:lnTo>
                <a:lnTo>
                  <a:pt x="4985134" y="612567"/>
                </a:lnTo>
                <a:lnTo>
                  <a:pt x="4985134" y="708442"/>
                </a:lnTo>
                <a:lnTo>
                  <a:pt x="4985134" y="757294"/>
                </a:lnTo>
                <a:lnTo>
                  <a:pt x="4985134" y="914488"/>
                </a:lnTo>
                <a:lnTo>
                  <a:pt x="4985134" y="1261493"/>
                </a:lnTo>
                <a:lnTo>
                  <a:pt x="0" y="126149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7B0E8B-0EA7-08EE-8075-298CC7E9BB62}"/>
              </a:ext>
            </a:extLst>
          </p:cNvPr>
          <p:cNvSpPr txBox="1">
            <a:spLocks/>
          </p:cNvSpPr>
          <p:nvPr/>
        </p:nvSpPr>
        <p:spPr>
          <a:xfrm>
            <a:off x="6248400" y="3107349"/>
            <a:ext cx="4985134" cy="1261493"/>
          </a:xfrm>
          <a:custGeom>
            <a:avLst/>
            <a:gdLst>
              <a:gd name="connsiteX0" fmla="*/ 0 w 4985134"/>
              <a:gd name="connsiteY0" fmla="*/ 0 h 1261493"/>
              <a:gd name="connsiteX1" fmla="*/ 44140 w 4985134"/>
              <a:gd name="connsiteY1" fmla="*/ 0 h 1261493"/>
              <a:gd name="connsiteX2" fmla="*/ 80473 w 4985134"/>
              <a:gd name="connsiteY2" fmla="*/ 0 h 1261493"/>
              <a:gd name="connsiteX3" fmla="*/ 171074 w 4985134"/>
              <a:gd name="connsiteY3" fmla="*/ 0 h 1261493"/>
              <a:gd name="connsiteX4" fmla="*/ 207407 w 4985134"/>
              <a:gd name="connsiteY4" fmla="*/ 0 h 1261493"/>
              <a:gd name="connsiteX5" fmla="*/ 265204 w 4985134"/>
              <a:gd name="connsiteY5" fmla="*/ 0 h 1261493"/>
              <a:gd name="connsiteX6" fmla="*/ 301537 w 4985134"/>
              <a:gd name="connsiteY6" fmla="*/ 0 h 1261493"/>
              <a:gd name="connsiteX7" fmla="*/ 379808 w 4985134"/>
              <a:gd name="connsiteY7" fmla="*/ 0 h 1261493"/>
              <a:gd name="connsiteX8" fmla="*/ 452729 w 4985134"/>
              <a:gd name="connsiteY8" fmla="*/ 0 h 1261493"/>
              <a:gd name="connsiteX9" fmla="*/ 473938 w 4985134"/>
              <a:gd name="connsiteY9" fmla="*/ 0 h 1261493"/>
              <a:gd name="connsiteX10" fmla="*/ 546859 w 4985134"/>
              <a:gd name="connsiteY10" fmla="*/ 0 h 1261493"/>
              <a:gd name="connsiteX11" fmla="*/ 600872 w 4985134"/>
              <a:gd name="connsiteY11" fmla="*/ 0 h 1261493"/>
              <a:gd name="connsiteX12" fmla="*/ 695002 w 4985134"/>
              <a:gd name="connsiteY12" fmla="*/ 0 h 1261493"/>
              <a:gd name="connsiteX13" fmla="*/ 770281 w 4985134"/>
              <a:gd name="connsiteY13" fmla="*/ 0 h 1261493"/>
              <a:gd name="connsiteX14" fmla="*/ 864411 w 4985134"/>
              <a:gd name="connsiteY14" fmla="*/ 0 h 1261493"/>
              <a:gd name="connsiteX15" fmla="*/ 991345 w 4985134"/>
              <a:gd name="connsiteY15" fmla="*/ 0 h 1261493"/>
              <a:gd name="connsiteX16" fmla="*/ 1085475 w 4985134"/>
              <a:gd name="connsiteY16" fmla="*/ 0 h 1261493"/>
              <a:gd name="connsiteX17" fmla="*/ 1273000 w 4985134"/>
              <a:gd name="connsiteY17" fmla="*/ 0 h 1261493"/>
              <a:gd name="connsiteX18" fmla="*/ 1367130 w 4985134"/>
              <a:gd name="connsiteY18" fmla="*/ 0 h 1261493"/>
              <a:gd name="connsiteX19" fmla="*/ 1461259 w 4985134"/>
              <a:gd name="connsiteY19" fmla="*/ 0 h 1261493"/>
              <a:gd name="connsiteX20" fmla="*/ 1555389 w 4985134"/>
              <a:gd name="connsiteY20" fmla="*/ 0 h 1261493"/>
              <a:gd name="connsiteX21" fmla="*/ 2281530 w 4985134"/>
              <a:gd name="connsiteY21" fmla="*/ 0 h 1261493"/>
              <a:gd name="connsiteX22" fmla="*/ 2375660 w 4985134"/>
              <a:gd name="connsiteY22" fmla="*/ 0 h 1261493"/>
              <a:gd name="connsiteX23" fmla="*/ 2425931 w 4985134"/>
              <a:gd name="connsiteY23" fmla="*/ 0 h 1261493"/>
              <a:gd name="connsiteX24" fmla="*/ 2520061 w 4985134"/>
              <a:gd name="connsiteY24" fmla="*/ 0 h 1261493"/>
              <a:gd name="connsiteX25" fmla="*/ 2646995 w 4985134"/>
              <a:gd name="connsiteY25" fmla="*/ 0 h 1261493"/>
              <a:gd name="connsiteX26" fmla="*/ 2741125 w 4985134"/>
              <a:gd name="connsiteY26" fmla="*/ 0 h 1261493"/>
              <a:gd name="connsiteX27" fmla="*/ 2816404 w 4985134"/>
              <a:gd name="connsiteY27" fmla="*/ 0 h 1261493"/>
              <a:gd name="connsiteX28" fmla="*/ 2910534 w 4985134"/>
              <a:gd name="connsiteY28" fmla="*/ 0 h 1261493"/>
              <a:gd name="connsiteX29" fmla="*/ 3037468 w 4985134"/>
              <a:gd name="connsiteY29" fmla="*/ 0 h 1261493"/>
              <a:gd name="connsiteX30" fmla="*/ 3131598 w 4985134"/>
              <a:gd name="connsiteY30" fmla="*/ 0 h 1261493"/>
              <a:gd name="connsiteX31" fmla="*/ 3209869 w 4985134"/>
              <a:gd name="connsiteY31" fmla="*/ 0 h 1261493"/>
              <a:gd name="connsiteX32" fmla="*/ 3246202 w 4985134"/>
              <a:gd name="connsiteY32" fmla="*/ 0 h 1261493"/>
              <a:gd name="connsiteX33" fmla="*/ 3303999 w 4985134"/>
              <a:gd name="connsiteY33" fmla="*/ 0 h 1261493"/>
              <a:gd name="connsiteX34" fmla="*/ 3340332 w 4985134"/>
              <a:gd name="connsiteY34" fmla="*/ 0 h 1261493"/>
              <a:gd name="connsiteX35" fmla="*/ 3430933 w 4985134"/>
              <a:gd name="connsiteY35" fmla="*/ 0 h 1261493"/>
              <a:gd name="connsiteX36" fmla="*/ 3467266 w 4985134"/>
              <a:gd name="connsiteY36" fmla="*/ 0 h 1261493"/>
              <a:gd name="connsiteX37" fmla="*/ 3525063 w 4985134"/>
              <a:gd name="connsiteY37" fmla="*/ 0 h 1261493"/>
              <a:gd name="connsiteX38" fmla="*/ 3561396 w 4985134"/>
              <a:gd name="connsiteY38" fmla="*/ 0 h 1261493"/>
              <a:gd name="connsiteX39" fmla="*/ 3600342 w 4985134"/>
              <a:gd name="connsiteY39" fmla="*/ 0 h 1261493"/>
              <a:gd name="connsiteX40" fmla="*/ 3636675 w 4985134"/>
              <a:gd name="connsiteY40" fmla="*/ 0 h 1261493"/>
              <a:gd name="connsiteX41" fmla="*/ 3694472 w 4985134"/>
              <a:gd name="connsiteY41" fmla="*/ 0 h 1261493"/>
              <a:gd name="connsiteX42" fmla="*/ 3730805 w 4985134"/>
              <a:gd name="connsiteY42" fmla="*/ 0 h 1261493"/>
              <a:gd name="connsiteX43" fmla="*/ 3821406 w 4985134"/>
              <a:gd name="connsiteY43" fmla="*/ 0 h 1261493"/>
              <a:gd name="connsiteX44" fmla="*/ 3857739 w 4985134"/>
              <a:gd name="connsiteY44" fmla="*/ 0 h 1261493"/>
              <a:gd name="connsiteX45" fmla="*/ 3915536 w 4985134"/>
              <a:gd name="connsiteY45" fmla="*/ 0 h 1261493"/>
              <a:gd name="connsiteX46" fmla="*/ 3951869 w 4985134"/>
              <a:gd name="connsiteY46" fmla="*/ 0 h 1261493"/>
              <a:gd name="connsiteX47" fmla="*/ 4030140 w 4985134"/>
              <a:gd name="connsiteY47" fmla="*/ 0 h 1261493"/>
              <a:gd name="connsiteX48" fmla="*/ 4124270 w 4985134"/>
              <a:gd name="connsiteY48" fmla="*/ 0 h 1261493"/>
              <a:gd name="connsiteX49" fmla="*/ 4251204 w 4985134"/>
              <a:gd name="connsiteY49" fmla="*/ 0 h 1261493"/>
              <a:gd name="connsiteX50" fmla="*/ 4345334 w 4985134"/>
              <a:gd name="connsiteY50" fmla="*/ 0 h 1261493"/>
              <a:gd name="connsiteX51" fmla="*/ 4420613 w 4985134"/>
              <a:gd name="connsiteY51" fmla="*/ 0 h 1261493"/>
              <a:gd name="connsiteX52" fmla="*/ 4514743 w 4985134"/>
              <a:gd name="connsiteY52" fmla="*/ 0 h 1261493"/>
              <a:gd name="connsiteX53" fmla="*/ 4641677 w 4985134"/>
              <a:gd name="connsiteY53" fmla="*/ 0 h 1261493"/>
              <a:gd name="connsiteX54" fmla="*/ 4735807 w 4985134"/>
              <a:gd name="connsiteY54" fmla="*/ 0 h 1261493"/>
              <a:gd name="connsiteX55" fmla="*/ 4985134 w 4985134"/>
              <a:gd name="connsiteY55" fmla="*/ 249327 h 1261493"/>
              <a:gd name="connsiteX56" fmla="*/ 4985134 w 4985134"/>
              <a:gd name="connsiteY56" fmla="*/ 406521 h 1261493"/>
              <a:gd name="connsiteX57" fmla="*/ 4985134 w 4985134"/>
              <a:gd name="connsiteY57" fmla="*/ 455373 h 1261493"/>
              <a:gd name="connsiteX58" fmla="*/ 4985134 w 4985134"/>
              <a:gd name="connsiteY58" fmla="*/ 551248 h 1261493"/>
              <a:gd name="connsiteX59" fmla="*/ 4985134 w 4985134"/>
              <a:gd name="connsiteY59" fmla="*/ 612567 h 1261493"/>
              <a:gd name="connsiteX60" fmla="*/ 4985134 w 4985134"/>
              <a:gd name="connsiteY60" fmla="*/ 708442 h 1261493"/>
              <a:gd name="connsiteX61" fmla="*/ 4985134 w 4985134"/>
              <a:gd name="connsiteY61" fmla="*/ 757294 h 1261493"/>
              <a:gd name="connsiteX62" fmla="*/ 4985134 w 4985134"/>
              <a:gd name="connsiteY62" fmla="*/ 914488 h 1261493"/>
              <a:gd name="connsiteX63" fmla="*/ 4985134 w 4985134"/>
              <a:gd name="connsiteY63" fmla="*/ 1261493 h 1261493"/>
              <a:gd name="connsiteX64" fmla="*/ 0 w 4985134"/>
              <a:gd name="connsiteY64" fmla="*/ 1261493 h 126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985134" h="1261493">
                <a:moveTo>
                  <a:pt x="0" y="0"/>
                </a:moveTo>
                <a:lnTo>
                  <a:pt x="44140" y="0"/>
                </a:lnTo>
                <a:lnTo>
                  <a:pt x="80473" y="0"/>
                </a:lnTo>
                <a:lnTo>
                  <a:pt x="171074" y="0"/>
                </a:lnTo>
                <a:lnTo>
                  <a:pt x="207407" y="0"/>
                </a:lnTo>
                <a:lnTo>
                  <a:pt x="265204" y="0"/>
                </a:lnTo>
                <a:lnTo>
                  <a:pt x="301537" y="0"/>
                </a:lnTo>
                <a:lnTo>
                  <a:pt x="379808" y="0"/>
                </a:lnTo>
                <a:lnTo>
                  <a:pt x="452729" y="0"/>
                </a:lnTo>
                <a:lnTo>
                  <a:pt x="473938" y="0"/>
                </a:lnTo>
                <a:lnTo>
                  <a:pt x="546859" y="0"/>
                </a:lnTo>
                <a:lnTo>
                  <a:pt x="600872" y="0"/>
                </a:lnTo>
                <a:lnTo>
                  <a:pt x="695002" y="0"/>
                </a:lnTo>
                <a:lnTo>
                  <a:pt x="770281" y="0"/>
                </a:lnTo>
                <a:lnTo>
                  <a:pt x="864411" y="0"/>
                </a:lnTo>
                <a:lnTo>
                  <a:pt x="991345" y="0"/>
                </a:lnTo>
                <a:lnTo>
                  <a:pt x="1085475" y="0"/>
                </a:lnTo>
                <a:lnTo>
                  <a:pt x="1273000" y="0"/>
                </a:lnTo>
                <a:lnTo>
                  <a:pt x="1367130" y="0"/>
                </a:lnTo>
                <a:lnTo>
                  <a:pt x="1461259" y="0"/>
                </a:lnTo>
                <a:lnTo>
                  <a:pt x="1555389" y="0"/>
                </a:lnTo>
                <a:lnTo>
                  <a:pt x="2281530" y="0"/>
                </a:lnTo>
                <a:lnTo>
                  <a:pt x="2375660" y="0"/>
                </a:lnTo>
                <a:lnTo>
                  <a:pt x="2425931" y="0"/>
                </a:lnTo>
                <a:lnTo>
                  <a:pt x="2520061" y="0"/>
                </a:lnTo>
                <a:lnTo>
                  <a:pt x="2646995" y="0"/>
                </a:lnTo>
                <a:lnTo>
                  <a:pt x="2741125" y="0"/>
                </a:lnTo>
                <a:lnTo>
                  <a:pt x="2816404" y="0"/>
                </a:lnTo>
                <a:lnTo>
                  <a:pt x="2910534" y="0"/>
                </a:lnTo>
                <a:lnTo>
                  <a:pt x="3037468" y="0"/>
                </a:lnTo>
                <a:lnTo>
                  <a:pt x="3131598" y="0"/>
                </a:lnTo>
                <a:lnTo>
                  <a:pt x="3209869" y="0"/>
                </a:lnTo>
                <a:lnTo>
                  <a:pt x="3246202" y="0"/>
                </a:lnTo>
                <a:lnTo>
                  <a:pt x="3303999" y="0"/>
                </a:lnTo>
                <a:lnTo>
                  <a:pt x="3340332" y="0"/>
                </a:lnTo>
                <a:lnTo>
                  <a:pt x="3430933" y="0"/>
                </a:lnTo>
                <a:lnTo>
                  <a:pt x="3467266" y="0"/>
                </a:lnTo>
                <a:lnTo>
                  <a:pt x="3525063" y="0"/>
                </a:lnTo>
                <a:lnTo>
                  <a:pt x="3561396" y="0"/>
                </a:lnTo>
                <a:lnTo>
                  <a:pt x="3600342" y="0"/>
                </a:lnTo>
                <a:lnTo>
                  <a:pt x="3636675" y="0"/>
                </a:lnTo>
                <a:lnTo>
                  <a:pt x="3694472" y="0"/>
                </a:lnTo>
                <a:lnTo>
                  <a:pt x="3730805" y="0"/>
                </a:lnTo>
                <a:lnTo>
                  <a:pt x="3821406" y="0"/>
                </a:lnTo>
                <a:lnTo>
                  <a:pt x="3857739" y="0"/>
                </a:lnTo>
                <a:lnTo>
                  <a:pt x="3915536" y="0"/>
                </a:lnTo>
                <a:lnTo>
                  <a:pt x="3951869" y="0"/>
                </a:lnTo>
                <a:lnTo>
                  <a:pt x="4030140" y="0"/>
                </a:lnTo>
                <a:lnTo>
                  <a:pt x="4124270" y="0"/>
                </a:lnTo>
                <a:lnTo>
                  <a:pt x="4251204" y="0"/>
                </a:lnTo>
                <a:lnTo>
                  <a:pt x="4345334" y="0"/>
                </a:lnTo>
                <a:lnTo>
                  <a:pt x="4420613" y="0"/>
                </a:lnTo>
                <a:lnTo>
                  <a:pt x="4514743" y="0"/>
                </a:lnTo>
                <a:lnTo>
                  <a:pt x="4641677" y="0"/>
                </a:lnTo>
                <a:lnTo>
                  <a:pt x="4735807" y="0"/>
                </a:lnTo>
                <a:cubicBezTo>
                  <a:pt x="4873506" y="0"/>
                  <a:pt x="4985134" y="111628"/>
                  <a:pt x="4985134" y="249327"/>
                </a:cubicBezTo>
                <a:lnTo>
                  <a:pt x="4985134" y="406521"/>
                </a:lnTo>
                <a:lnTo>
                  <a:pt x="4985134" y="455373"/>
                </a:lnTo>
                <a:lnTo>
                  <a:pt x="4985134" y="551248"/>
                </a:lnTo>
                <a:lnTo>
                  <a:pt x="4985134" y="612567"/>
                </a:lnTo>
                <a:lnTo>
                  <a:pt x="4985134" y="708442"/>
                </a:lnTo>
                <a:lnTo>
                  <a:pt x="4985134" y="757294"/>
                </a:lnTo>
                <a:lnTo>
                  <a:pt x="4985134" y="914488"/>
                </a:lnTo>
                <a:lnTo>
                  <a:pt x="4985134" y="1261493"/>
                </a:lnTo>
                <a:lnTo>
                  <a:pt x="0" y="126149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5B59C-EA65-17BB-FCB6-951CD11CB461}"/>
              </a:ext>
            </a:extLst>
          </p:cNvPr>
          <p:cNvSpPr/>
          <p:nvPr/>
        </p:nvSpPr>
        <p:spPr>
          <a:xfrm>
            <a:off x="6104609" y="1609337"/>
            <a:ext cx="296780" cy="712079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A68643-100E-D700-2444-7042970AF625}"/>
              </a:ext>
            </a:extLst>
          </p:cNvPr>
          <p:cNvSpPr/>
          <p:nvPr/>
        </p:nvSpPr>
        <p:spPr>
          <a:xfrm>
            <a:off x="6104609" y="3382055"/>
            <a:ext cx="296780" cy="712079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0363169-1B48-67C9-5FAB-5FAE26E89EC3}"/>
              </a:ext>
            </a:extLst>
          </p:cNvPr>
          <p:cNvSpPr/>
          <p:nvPr/>
        </p:nvSpPr>
        <p:spPr>
          <a:xfrm>
            <a:off x="6104609" y="5162537"/>
            <a:ext cx="296780" cy="712079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229CE7-D322-21FC-9786-E4E16E5DDA6F}"/>
              </a:ext>
            </a:extLst>
          </p:cNvPr>
          <p:cNvCxnSpPr>
            <a:cxnSpLocks/>
            <a:endCxn id="55" idx="6"/>
          </p:cNvCxnSpPr>
          <p:nvPr/>
        </p:nvCxnSpPr>
        <p:spPr>
          <a:xfrm flipH="1">
            <a:off x="4439345" y="3752690"/>
            <a:ext cx="1367897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olid"/>
            <a:round/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BF44126-6AB2-56DB-DED2-208F103B660D}"/>
              </a:ext>
            </a:extLst>
          </p:cNvPr>
          <p:cNvGrpSpPr/>
          <p:nvPr/>
        </p:nvGrpSpPr>
        <p:grpSpPr>
          <a:xfrm>
            <a:off x="3532329" y="1966263"/>
            <a:ext cx="2274913" cy="1257814"/>
            <a:chOff x="3743138" y="1684540"/>
            <a:chExt cx="2274913" cy="781004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FBDE645-9033-49EA-854B-34768A017D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43138" y="1687854"/>
              <a:ext cx="907016" cy="77769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67E1C90-119F-AD5F-7063-B62C8E4F96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50154" y="1684540"/>
              <a:ext cx="1367897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367FDD-E12D-E58E-C259-667358EDECB7}"/>
              </a:ext>
            </a:extLst>
          </p:cNvPr>
          <p:cNvGrpSpPr/>
          <p:nvPr/>
        </p:nvGrpSpPr>
        <p:grpSpPr>
          <a:xfrm flipV="1">
            <a:off x="3524308" y="4267118"/>
            <a:ext cx="2282934" cy="1252479"/>
            <a:chOff x="3743138" y="1684540"/>
            <a:chExt cx="2282934" cy="85546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2F10120-9B8C-A352-138F-AF8A3E8F49DF}"/>
                </a:ext>
              </a:extLst>
            </p:cNvPr>
            <p:cNvCxnSpPr/>
            <p:nvPr/>
          </p:nvCxnSpPr>
          <p:spPr>
            <a:xfrm flipV="1">
              <a:off x="3743138" y="1684541"/>
              <a:ext cx="907016" cy="855459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AF27716-63C5-ACDC-C15B-765389DC41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50154" y="1684540"/>
              <a:ext cx="137591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693F0882-05EB-803C-E057-6EFE246D0FB2}"/>
              </a:ext>
            </a:extLst>
          </p:cNvPr>
          <p:cNvSpPr/>
          <p:nvPr/>
        </p:nvSpPr>
        <p:spPr>
          <a:xfrm>
            <a:off x="773481" y="1919758"/>
            <a:ext cx="3665864" cy="366586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36000" tIns="270000" rIns="36000" bIns="270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7607A1-6FC4-F965-A8F5-1F6C2FE4CE46}"/>
              </a:ext>
            </a:extLst>
          </p:cNvPr>
          <p:cNvSpPr txBox="1"/>
          <p:nvPr/>
        </p:nvSpPr>
        <p:spPr>
          <a:xfrm>
            <a:off x="6799873" y="1542171"/>
            <a:ext cx="1408399" cy="369332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Cognitive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3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-5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3000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ctangle: Rounded Corners 107">
            <a:extLst>
              <a:ext uri="{FF2B5EF4-FFF2-40B4-BE49-F238E27FC236}">
                <a16:creationId xmlns:a16="http://schemas.microsoft.com/office/drawing/2014/main" id="{C502082D-906C-D8C1-4C7D-7C660C781978}"/>
              </a:ext>
            </a:extLst>
          </p:cNvPr>
          <p:cNvSpPr/>
          <p:nvPr/>
        </p:nvSpPr>
        <p:spPr>
          <a:xfrm>
            <a:off x="6799873" y="1865362"/>
            <a:ext cx="3968721" cy="523220"/>
          </a:xfrm>
          <a:prstGeom prst="rect">
            <a:avLst/>
          </a:prstGeom>
          <a:noFill/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Memory loss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Impaired spatial and temporal orientation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Language disturbance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Agnosia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13B558A-B3E3-08EC-E12F-DE488FECAE57}"/>
              </a:ext>
            </a:extLst>
          </p:cNvPr>
          <p:cNvSpPr txBox="1"/>
          <p:nvPr/>
        </p:nvSpPr>
        <p:spPr>
          <a:xfrm>
            <a:off x="972520" y="3272619"/>
            <a:ext cx="3267786" cy="1769715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AD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is a progressive neurodegenerative disease that </a:t>
            </a: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causes cognitive impairment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neuropsychiatric symptoms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, and </a:t>
            </a: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loss of independence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throughout</a:t>
            </a: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its course</a:t>
            </a:r>
            <a:r>
              <a:rPr lang="en-GB" sz="1300" baseline="30000">
                <a:latin typeface="Arial"/>
              </a:rPr>
              <a:t>1,2</a:t>
            </a:r>
            <a:endParaRPr kumimoji="0" lang="en-GB" sz="13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Treating AD involves managing multiple symptoms and minimizing long-term clinical deterioration</a:t>
            </a:r>
            <a:r>
              <a:rPr lang="en-GB" sz="1300" baseline="30000">
                <a:solidFill>
                  <a:srgbClr val="3F1A01"/>
                </a:solidFill>
                <a:latin typeface="Arial"/>
              </a:rPr>
              <a:t>1</a:t>
            </a:r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711AF5-ABC1-BADA-57AF-5AE19863566D}"/>
              </a:ext>
            </a:extLst>
          </p:cNvPr>
          <p:cNvSpPr txBox="1"/>
          <p:nvPr/>
        </p:nvSpPr>
        <p:spPr>
          <a:xfrm>
            <a:off x="6799873" y="3314890"/>
            <a:ext cx="1344279" cy="369332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Functional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6</a:t>
            </a:r>
            <a:endParaRPr kumimoji="0" lang="en-GB" sz="1800" b="0" i="0" u="none" strike="noStrike" kern="1200" cap="none" spc="0" normalizeH="0" baseline="3000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Rectangle: Rounded Corners 107">
            <a:extLst>
              <a:ext uri="{FF2B5EF4-FFF2-40B4-BE49-F238E27FC236}">
                <a16:creationId xmlns:a16="http://schemas.microsoft.com/office/drawing/2014/main" id="{6010D569-A295-D8BD-3030-45F7CD44928A}"/>
              </a:ext>
            </a:extLst>
          </p:cNvPr>
          <p:cNvSpPr/>
          <p:nvPr/>
        </p:nvSpPr>
        <p:spPr>
          <a:xfrm>
            <a:off x="6799873" y="3638081"/>
            <a:ext cx="3968721" cy="523220"/>
          </a:xfrm>
          <a:prstGeom prst="rect">
            <a:avLst/>
          </a:prstGeom>
          <a:noFill/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Reduced ability to carry out ADLs, for example: Dressing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Handling money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Personal hygiene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9F4C680-E91D-6664-4F24-A5FD0325A816}"/>
              </a:ext>
            </a:extLst>
          </p:cNvPr>
          <p:cNvSpPr txBox="1"/>
          <p:nvPr/>
        </p:nvSpPr>
        <p:spPr>
          <a:xfrm>
            <a:off x="6799873" y="5095371"/>
            <a:ext cx="2062424" cy="369332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Neuropsychiatric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7</a:t>
            </a:r>
            <a:endParaRPr kumimoji="0" lang="en-GB" sz="1800" b="0" i="0" u="none" strike="noStrike" kern="1200" cap="none" spc="0" normalizeH="0" baseline="3000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2" name="Rectangle: Rounded Corners 107">
            <a:extLst>
              <a:ext uri="{FF2B5EF4-FFF2-40B4-BE49-F238E27FC236}">
                <a16:creationId xmlns:a16="http://schemas.microsoft.com/office/drawing/2014/main" id="{BEA16DF1-BB50-2733-3F0A-2E0D4EF75A64}"/>
              </a:ext>
            </a:extLst>
          </p:cNvPr>
          <p:cNvSpPr/>
          <p:nvPr/>
        </p:nvSpPr>
        <p:spPr>
          <a:xfrm>
            <a:off x="6799873" y="5418562"/>
            <a:ext cx="3968721" cy="523220"/>
          </a:xfrm>
          <a:prstGeom prst="rect">
            <a:avLst/>
          </a:prstGeom>
          <a:noFill/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Mood disturbances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Agitation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Aggression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Wandering</a:t>
            </a:r>
          </a:p>
        </p:txBody>
      </p:sp>
      <p:pic>
        <p:nvPicPr>
          <p:cNvPr id="63" name="Graphic 62" descr="Head with gears outline">
            <a:extLst>
              <a:ext uri="{FF2B5EF4-FFF2-40B4-BE49-F238E27FC236}">
                <a16:creationId xmlns:a16="http://schemas.microsoft.com/office/drawing/2014/main" id="{9B51F409-7D1B-2EA5-4D21-4C8F81EEC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900123" y="1617099"/>
            <a:ext cx="696554" cy="696554"/>
          </a:xfrm>
          <a:prstGeom prst="rect">
            <a:avLst/>
          </a:prstGeom>
        </p:spPr>
      </p:pic>
      <p:pic>
        <p:nvPicPr>
          <p:cNvPr id="64" name="Graphic 63" descr="Single gear outline">
            <a:extLst>
              <a:ext uri="{FF2B5EF4-FFF2-40B4-BE49-F238E27FC236}">
                <a16:creationId xmlns:a16="http://schemas.microsoft.com/office/drawing/2014/main" id="{FE29361C-78CC-BED6-188F-6E0D08B6EC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00122" y="3389818"/>
            <a:ext cx="696556" cy="696554"/>
          </a:xfrm>
          <a:prstGeom prst="rect">
            <a:avLst/>
          </a:prstGeom>
        </p:spPr>
      </p:pic>
      <p:pic>
        <p:nvPicPr>
          <p:cNvPr id="65" name="Graphic 64" descr="Brain in head outline">
            <a:extLst>
              <a:ext uri="{FF2B5EF4-FFF2-40B4-BE49-F238E27FC236}">
                <a16:creationId xmlns:a16="http://schemas.microsoft.com/office/drawing/2014/main" id="{BEDE6E84-BF4C-407A-9E83-AE01FB8605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900123" y="5170299"/>
            <a:ext cx="696554" cy="696554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73A2D942-4E71-A8D8-9C56-96B53C5CD711}"/>
              </a:ext>
            </a:extLst>
          </p:cNvPr>
          <p:cNvGrpSpPr/>
          <p:nvPr/>
        </p:nvGrpSpPr>
        <p:grpSpPr>
          <a:xfrm>
            <a:off x="2150847" y="2321979"/>
            <a:ext cx="911133" cy="750706"/>
            <a:chOff x="2073263" y="2344281"/>
            <a:chExt cx="911133" cy="750706"/>
          </a:xfrm>
        </p:grpSpPr>
        <p:sp>
          <p:nvSpPr>
            <p:cNvPr id="67" name="Freeform 81">
              <a:extLst>
                <a:ext uri="{FF2B5EF4-FFF2-40B4-BE49-F238E27FC236}">
                  <a16:creationId xmlns:a16="http://schemas.microsoft.com/office/drawing/2014/main" id="{3F32A7CB-7163-6E60-89B7-B7B1DCF37579}"/>
                </a:ext>
              </a:extLst>
            </p:cNvPr>
            <p:cNvSpPr/>
            <p:nvPr/>
          </p:nvSpPr>
          <p:spPr>
            <a:xfrm>
              <a:off x="2629319" y="2344281"/>
              <a:ext cx="355077" cy="740753"/>
            </a:xfrm>
            <a:custGeom>
              <a:avLst/>
              <a:gdLst>
                <a:gd name="connsiteX0" fmla="*/ 101483 w 355077"/>
                <a:gd name="connsiteY0" fmla="*/ 22906 h 740753"/>
                <a:gd name="connsiteX1" fmla="*/ 179694 w 355077"/>
                <a:gd name="connsiteY1" fmla="*/ 96272 h 740753"/>
                <a:gd name="connsiteX2" fmla="*/ 180771 w 355077"/>
                <a:gd name="connsiteY2" fmla="*/ 112661 h 740753"/>
                <a:gd name="connsiteX3" fmla="*/ 196633 w 355077"/>
                <a:gd name="connsiteY3" fmla="*/ 116910 h 740753"/>
                <a:gd name="connsiteX4" fmla="*/ 198614 w 355077"/>
                <a:gd name="connsiteY4" fmla="*/ 117460 h 740753"/>
                <a:gd name="connsiteX5" fmla="*/ 247919 w 355077"/>
                <a:gd name="connsiteY5" fmla="*/ 208727 h 740753"/>
                <a:gd name="connsiteX6" fmla="*/ 242398 w 355077"/>
                <a:gd name="connsiteY6" fmla="*/ 227280 h 740753"/>
                <a:gd name="connsiteX7" fmla="*/ 259761 w 355077"/>
                <a:gd name="connsiteY7" fmla="*/ 235824 h 740753"/>
                <a:gd name="connsiteX8" fmla="*/ 266633 w 355077"/>
                <a:gd name="connsiteY8" fmla="*/ 239581 h 740753"/>
                <a:gd name="connsiteX9" fmla="*/ 298494 w 355077"/>
                <a:gd name="connsiteY9" fmla="*/ 367760 h 740753"/>
                <a:gd name="connsiteX10" fmla="*/ 289103 w 355077"/>
                <a:gd name="connsiteY10" fmla="*/ 383359 h 740753"/>
                <a:gd name="connsiteX11" fmla="*/ 302182 w 355077"/>
                <a:gd name="connsiteY11" fmla="*/ 396025 h 740753"/>
                <a:gd name="connsiteX12" fmla="*/ 304281 w 355077"/>
                <a:gd name="connsiteY12" fmla="*/ 535608 h 740753"/>
                <a:gd name="connsiteX13" fmla="*/ 274512 w 355077"/>
                <a:gd name="connsiteY13" fmla="*/ 556628 h 740753"/>
                <a:gd name="connsiteX14" fmla="*/ 261135 w 355077"/>
                <a:gd name="connsiteY14" fmla="*/ 562743 h 740753"/>
                <a:gd name="connsiteX15" fmla="*/ 261135 w 355077"/>
                <a:gd name="connsiteY15" fmla="*/ 578480 h 740753"/>
                <a:gd name="connsiteX16" fmla="*/ 172973 w 355077"/>
                <a:gd name="connsiteY16" fmla="*/ 667194 h 740753"/>
                <a:gd name="connsiteX17" fmla="*/ 153605 w 355077"/>
                <a:gd name="connsiteY17" fmla="*/ 665108 h 740753"/>
                <a:gd name="connsiteX18" fmla="*/ 133127 w 355077"/>
                <a:gd name="connsiteY18" fmla="*/ 660619 h 740753"/>
                <a:gd name="connsiteX19" fmla="*/ 126840 w 355077"/>
                <a:gd name="connsiteY19" fmla="*/ 680581 h 740753"/>
                <a:gd name="connsiteX20" fmla="*/ 60170 w 355077"/>
                <a:gd name="connsiteY20" fmla="*/ 715405 h 740753"/>
                <a:gd name="connsiteX21" fmla="*/ 22906 w 355077"/>
                <a:gd name="connsiteY21" fmla="*/ 664662 h 740753"/>
                <a:gd name="connsiteX22" fmla="*/ 22906 w 355077"/>
                <a:gd name="connsiteY22" fmla="*/ 101506 h 740753"/>
                <a:gd name="connsiteX23" fmla="*/ 96204 w 355077"/>
                <a:gd name="connsiteY23" fmla="*/ 23089 h 740753"/>
                <a:gd name="connsiteX24" fmla="*/ 101437 w 355077"/>
                <a:gd name="connsiteY24" fmla="*/ 22906 h 740753"/>
                <a:gd name="connsiteX25" fmla="*/ 101437 w 355077"/>
                <a:gd name="connsiteY25" fmla="*/ 0 h 740753"/>
                <a:gd name="connsiteX26" fmla="*/ 94703 w 355077"/>
                <a:gd name="connsiteY26" fmla="*/ 229 h 740753"/>
                <a:gd name="connsiteX27" fmla="*/ 0 w 355077"/>
                <a:gd name="connsiteY27" fmla="*/ 101529 h 740753"/>
                <a:gd name="connsiteX28" fmla="*/ 0 w 355077"/>
                <a:gd name="connsiteY28" fmla="*/ 664662 h 740753"/>
                <a:gd name="connsiteX29" fmla="*/ 76092 w 355077"/>
                <a:gd name="connsiteY29" fmla="*/ 740754 h 740753"/>
                <a:gd name="connsiteX30" fmla="*/ 76092 w 355077"/>
                <a:gd name="connsiteY30" fmla="*/ 740754 h 740753"/>
                <a:gd name="connsiteX31" fmla="*/ 148703 w 355077"/>
                <a:gd name="connsiteY31" fmla="*/ 687453 h 740753"/>
                <a:gd name="connsiteX32" fmla="*/ 281449 w 355077"/>
                <a:gd name="connsiteY32" fmla="*/ 602396 h 740753"/>
                <a:gd name="connsiteX33" fmla="*/ 284029 w 355077"/>
                <a:gd name="connsiteY33" fmla="*/ 578411 h 740753"/>
                <a:gd name="connsiteX34" fmla="*/ 284029 w 355077"/>
                <a:gd name="connsiteY34" fmla="*/ 577403 h 740753"/>
                <a:gd name="connsiteX35" fmla="*/ 344027 w 355077"/>
                <a:gd name="connsiteY35" fmla="*/ 416232 h 740753"/>
                <a:gd name="connsiteX36" fmla="*/ 318101 w 355077"/>
                <a:gd name="connsiteY36" fmla="*/ 379522 h 740753"/>
                <a:gd name="connsiteX37" fmla="*/ 278440 w 355077"/>
                <a:gd name="connsiteY37" fmla="*/ 219905 h 740753"/>
                <a:gd name="connsiteX38" fmla="*/ 269862 w 355077"/>
                <a:gd name="connsiteY38" fmla="*/ 215220 h 740753"/>
                <a:gd name="connsiteX39" fmla="*/ 205185 w 355077"/>
                <a:gd name="connsiteY39" fmla="*/ 95525 h 740753"/>
                <a:gd name="connsiteX40" fmla="*/ 205154 w 355077"/>
                <a:gd name="connsiteY40" fmla="*/ 95516 h 740753"/>
                <a:gd name="connsiteX41" fmla="*/ 202543 w 355077"/>
                <a:gd name="connsiteY41" fmla="*/ 94783 h 740753"/>
                <a:gd name="connsiteX42" fmla="*/ 101472 w 355077"/>
                <a:gd name="connsiteY42" fmla="*/ 0 h 74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5077" h="740753">
                  <a:moveTo>
                    <a:pt x="101483" y="22906"/>
                  </a:moveTo>
                  <a:cubicBezTo>
                    <a:pt x="142774" y="23029"/>
                    <a:pt x="176934" y="55073"/>
                    <a:pt x="179694" y="96272"/>
                  </a:cubicBezTo>
                  <a:lnTo>
                    <a:pt x="180771" y="112661"/>
                  </a:lnTo>
                  <a:lnTo>
                    <a:pt x="196633" y="116910"/>
                  </a:lnTo>
                  <a:lnTo>
                    <a:pt x="198614" y="117460"/>
                  </a:lnTo>
                  <a:cubicBezTo>
                    <a:pt x="237408" y="129076"/>
                    <a:pt x="259470" y="169913"/>
                    <a:pt x="247919" y="208727"/>
                  </a:cubicBezTo>
                  <a:lnTo>
                    <a:pt x="242398" y="227280"/>
                  </a:lnTo>
                  <a:lnTo>
                    <a:pt x="259761" y="235824"/>
                  </a:lnTo>
                  <a:cubicBezTo>
                    <a:pt x="262051" y="236969"/>
                    <a:pt x="264399" y="238229"/>
                    <a:pt x="266633" y="239581"/>
                  </a:cubicBezTo>
                  <a:cubicBezTo>
                    <a:pt x="310770" y="266220"/>
                    <a:pt x="325022" y="323556"/>
                    <a:pt x="298494" y="367760"/>
                  </a:cubicBezTo>
                  <a:lnTo>
                    <a:pt x="289103" y="383359"/>
                  </a:lnTo>
                  <a:lnTo>
                    <a:pt x="302182" y="396025"/>
                  </a:lnTo>
                  <a:cubicBezTo>
                    <a:pt x="341307" y="433990"/>
                    <a:pt x="342246" y="496485"/>
                    <a:pt x="304281" y="535608"/>
                  </a:cubicBezTo>
                  <a:cubicBezTo>
                    <a:pt x="295749" y="544402"/>
                    <a:pt x="285653" y="551530"/>
                    <a:pt x="274512" y="556628"/>
                  </a:cubicBezTo>
                  <a:lnTo>
                    <a:pt x="261135" y="562743"/>
                  </a:lnTo>
                  <a:lnTo>
                    <a:pt x="261135" y="578480"/>
                  </a:lnTo>
                  <a:cubicBezTo>
                    <a:pt x="261288" y="627322"/>
                    <a:pt x="221817" y="667041"/>
                    <a:pt x="172973" y="667194"/>
                  </a:cubicBezTo>
                  <a:cubicBezTo>
                    <a:pt x="166460" y="667213"/>
                    <a:pt x="159965" y="666515"/>
                    <a:pt x="153605" y="665108"/>
                  </a:cubicBezTo>
                  <a:lnTo>
                    <a:pt x="133127" y="660619"/>
                  </a:lnTo>
                  <a:lnTo>
                    <a:pt x="126840" y="680581"/>
                  </a:lnTo>
                  <a:cubicBezTo>
                    <a:pt x="118046" y="708608"/>
                    <a:pt x="88197" y="724199"/>
                    <a:pt x="60170" y="715405"/>
                  </a:cubicBezTo>
                  <a:cubicBezTo>
                    <a:pt x="37996" y="708448"/>
                    <a:pt x="22907" y="687900"/>
                    <a:pt x="22906" y="664662"/>
                  </a:cubicBezTo>
                  <a:lnTo>
                    <a:pt x="22906" y="101506"/>
                  </a:lnTo>
                  <a:cubicBezTo>
                    <a:pt x="22931" y="60165"/>
                    <a:pt x="54959" y="25900"/>
                    <a:pt x="96204" y="23089"/>
                  </a:cubicBezTo>
                  <a:cubicBezTo>
                    <a:pt x="97956" y="22963"/>
                    <a:pt x="99708" y="22906"/>
                    <a:pt x="101437" y="22906"/>
                  </a:cubicBezTo>
                  <a:moveTo>
                    <a:pt x="101437" y="0"/>
                  </a:moveTo>
                  <a:cubicBezTo>
                    <a:pt x="99208" y="0"/>
                    <a:pt x="96963" y="77"/>
                    <a:pt x="94703" y="229"/>
                  </a:cubicBezTo>
                  <a:cubicBezTo>
                    <a:pt x="41369" y="3755"/>
                    <a:pt x="-68" y="48079"/>
                    <a:pt x="0" y="101529"/>
                  </a:cubicBezTo>
                  <a:lnTo>
                    <a:pt x="0" y="664662"/>
                  </a:lnTo>
                  <a:cubicBezTo>
                    <a:pt x="7" y="706684"/>
                    <a:pt x="34070" y="740748"/>
                    <a:pt x="76092" y="740754"/>
                  </a:cubicBezTo>
                  <a:lnTo>
                    <a:pt x="76092" y="740754"/>
                  </a:lnTo>
                  <a:cubicBezTo>
                    <a:pt x="109340" y="740752"/>
                    <a:pt x="138738" y="719171"/>
                    <a:pt x="148703" y="687453"/>
                  </a:cubicBezTo>
                  <a:cubicBezTo>
                    <a:pt x="208847" y="700622"/>
                    <a:pt x="268281" y="662541"/>
                    <a:pt x="281449" y="602396"/>
                  </a:cubicBezTo>
                  <a:cubicBezTo>
                    <a:pt x="283175" y="594518"/>
                    <a:pt x="284040" y="586476"/>
                    <a:pt x="284029" y="578411"/>
                  </a:cubicBezTo>
                  <a:lnTo>
                    <a:pt x="284029" y="577403"/>
                  </a:lnTo>
                  <a:cubicBezTo>
                    <a:pt x="345104" y="549464"/>
                    <a:pt x="371965" y="477306"/>
                    <a:pt x="344027" y="416232"/>
                  </a:cubicBezTo>
                  <a:cubicBezTo>
                    <a:pt x="337741" y="402490"/>
                    <a:pt x="328948" y="390041"/>
                    <a:pt x="318101" y="379522"/>
                  </a:cubicBezTo>
                  <a:cubicBezTo>
                    <a:pt x="351217" y="324491"/>
                    <a:pt x="333462" y="253035"/>
                    <a:pt x="278440" y="219905"/>
                  </a:cubicBezTo>
                  <a:cubicBezTo>
                    <a:pt x="275646" y="218233"/>
                    <a:pt x="272783" y="216664"/>
                    <a:pt x="269862" y="215220"/>
                  </a:cubicBezTo>
                  <a:cubicBezTo>
                    <a:pt x="285056" y="164307"/>
                    <a:pt x="256098" y="110717"/>
                    <a:pt x="205185" y="95525"/>
                  </a:cubicBezTo>
                  <a:cubicBezTo>
                    <a:pt x="205175" y="95522"/>
                    <a:pt x="205164" y="95520"/>
                    <a:pt x="205154" y="95516"/>
                  </a:cubicBezTo>
                  <a:cubicBezTo>
                    <a:pt x="204284" y="95253"/>
                    <a:pt x="203413" y="95012"/>
                    <a:pt x="202543" y="94783"/>
                  </a:cubicBezTo>
                  <a:cubicBezTo>
                    <a:pt x="199058" y="41508"/>
                    <a:pt x="154860" y="61"/>
                    <a:pt x="101472" y="0"/>
                  </a:cubicBezTo>
                  <a:close/>
                </a:path>
              </a:pathLst>
            </a:custGeom>
            <a:solidFill>
              <a:schemeClr val="tx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82">
              <a:extLst>
                <a:ext uri="{FF2B5EF4-FFF2-40B4-BE49-F238E27FC236}">
                  <a16:creationId xmlns:a16="http://schemas.microsoft.com/office/drawing/2014/main" id="{61B1BC44-A7B6-5EC1-EB96-AF5EF4B0AF8F}"/>
                </a:ext>
              </a:extLst>
            </p:cNvPr>
            <p:cNvSpPr/>
            <p:nvPr/>
          </p:nvSpPr>
          <p:spPr>
            <a:xfrm>
              <a:off x="2228482" y="2344327"/>
              <a:ext cx="355025" cy="740744"/>
            </a:xfrm>
            <a:custGeom>
              <a:avLst/>
              <a:gdLst>
                <a:gd name="connsiteX0" fmla="*/ 253600 w 355025"/>
                <a:gd name="connsiteY0" fmla="*/ 22906 h 740744"/>
                <a:gd name="connsiteX1" fmla="*/ 332120 w 355025"/>
                <a:gd name="connsiteY1" fmla="*/ 101483 h 740744"/>
                <a:gd name="connsiteX2" fmla="*/ 332120 w 355025"/>
                <a:gd name="connsiteY2" fmla="*/ 664570 h 740744"/>
                <a:gd name="connsiteX3" fmla="*/ 278871 w 355025"/>
                <a:gd name="connsiteY3" fmla="*/ 717671 h 740744"/>
                <a:gd name="connsiteX4" fmla="*/ 228232 w 355025"/>
                <a:gd name="connsiteY4" fmla="*/ 680489 h 740744"/>
                <a:gd name="connsiteX5" fmla="*/ 221933 w 355025"/>
                <a:gd name="connsiteY5" fmla="*/ 660539 h 740744"/>
                <a:gd name="connsiteX6" fmla="*/ 201490 w 355025"/>
                <a:gd name="connsiteY6" fmla="*/ 665017 h 740744"/>
                <a:gd name="connsiteX7" fmla="*/ 182421 w 355025"/>
                <a:gd name="connsiteY7" fmla="*/ 667078 h 740744"/>
                <a:gd name="connsiteX8" fmla="*/ 93902 w 355025"/>
                <a:gd name="connsiteY8" fmla="*/ 578468 h 740744"/>
                <a:gd name="connsiteX9" fmla="*/ 93902 w 355025"/>
                <a:gd name="connsiteY9" fmla="*/ 578365 h 740744"/>
                <a:gd name="connsiteX10" fmla="*/ 93902 w 355025"/>
                <a:gd name="connsiteY10" fmla="*/ 562640 h 740744"/>
                <a:gd name="connsiteX11" fmla="*/ 80514 w 355025"/>
                <a:gd name="connsiteY11" fmla="*/ 556525 h 740744"/>
                <a:gd name="connsiteX12" fmla="*/ 31736 w 355025"/>
                <a:gd name="connsiteY12" fmla="*/ 425793 h 740744"/>
                <a:gd name="connsiteX13" fmla="*/ 52821 w 355025"/>
                <a:gd name="connsiteY13" fmla="*/ 395922 h 740744"/>
                <a:gd name="connsiteX14" fmla="*/ 65889 w 355025"/>
                <a:gd name="connsiteY14" fmla="*/ 383256 h 740744"/>
                <a:gd name="connsiteX15" fmla="*/ 56497 w 355025"/>
                <a:gd name="connsiteY15" fmla="*/ 367668 h 740744"/>
                <a:gd name="connsiteX16" fmla="*/ 52718 w 355025"/>
                <a:gd name="connsiteY16" fmla="*/ 360797 h 740744"/>
                <a:gd name="connsiteX17" fmla="*/ 95277 w 355025"/>
                <a:gd name="connsiteY17" fmla="*/ 235732 h 740744"/>
                <a:gd name="connsiteX18" fmla="*/ 112616 w 355025"/>
                <a:gd name="connsiteY18" fmla="*/ 227189 h 740744"/>
                <a:gd name="connsiteX19" fmla="*/ 107107 w 355025"/>
                <a:gd name="connsiteY19" fmla="*/ 208681 h 740744"/>
                <a:gd name="connsiteX20" fmla="*/ 106535 w 355025"/>
                <a:gd name="connsiteY20" fmla="*/ 206665 h 740744"/>
                <a:gd name="connsiteX21" fmla="*/ 158404 w 355025"/>
                <a:gd name="connsiteY21" fmla="*/ 116876 h 740744"/>
                <a:gd name="connsiteX22" fmla="*/ 174266 w 355025"/>
                <a:gd name="connsiteY22" fmla="*/ 112638 h 740744"/>
                <a:gd name="connsiteX23" fmla="*/ 175343 w 355025"/>
                <a:gd name="connsiteY23" fmla="*/ 96261 h 740744"/>
                <a:gd name="connsiteX24" fmla="*/ 253600 w 355025"/>
                <a:gd name="connsiteY24" fmla="*/ 22963 h 740744"/>
                <a:gd name="connsiteX25" fmla="*/ 253600 w 355025"/>
                <a:gd name="connsiteY25" fmla="*/ 57 h 740744"/>
                <a:gd name="connsiteX26" fmla="*/ 253600 w 355025"/>
                <a:gd name="connsiteY26" fmla="*/ 57 h 740744"/>
                <a:gd name="connsiteX27" fmla="*/ 152495 w 355025"/>
                <a:gd name="connsiteY27" fmla="*/ 94772 h 740744"/>
                <a:gd name="connsiteX28" fmla="*/ 84407 w 355025"/>
                <a:gd name="connsiteY28" fmla="*/ 212560 h 740744"/>
                <a:gd name="connsiteX29" fmla="*/ 84419 w 355025"/>
                <a:gd name="connsiteY29" fmla="*/ 212609 h 740744"/>
                <a:gd name="connsiteX30" fmla="*/ 85164 w 355025"/>
                <a:gd name="connsiteY30" fmla="*/ 215232 h 740744"/>
                <a:gd name="connsiteX31" fmla="*/ 32229 w 355025"/>
                <a:gd name="connsiteY31" fmla="*/ 370921 h 740744"/>
                <a:gd name="connsiteX32" fmla="*/ 36936 w 355025"/>
                <a:gd name="connsiteY32" fmla="*/ 379533 h 740744"/>
                <a:gd name="connsiteX33" fmla="*/ 34300 w 355025"/>
                <a:gd name="connsiteY33" fmla="*/ 551441 h 740744"/>
                <a:gd name="connsiteX34" fmla="*/ 70997 w 355025"/>
                <a:gd name="connsiteY34" fmla="*/ 577357 h 740744"/>
                <a:gd name="connsiteX35" fmla="*/ 70997 w 355025"/>
                <a:gd name="connsiteY35" fmla="*/ 578365 h 740744"/>
                <a:gd name="connsiteX36" fmla="*/ 182352 w 355025"/>
                <a:gd name="connsiteY36" fmla="*/ 689984 h 740744"/>
                <a:gd name="connsiteX37" fmla="*/ 182490 w 355025"/>
                <a:gd name="connsiteY37" fmla="*/ 689984 h 740744"/>
                <a:gd name="connsiteX38" fmla="*/ 206346 w 355025"/>
                <a:gd name="connsiteY38" fmla="*/ 687395 h 740744"/>
                <a:gd name="connsiteX39" fmla="*/ 301697 w 355025"/>
                <a:gd name="connsiteY39" fmla="*/ 737242 h 740744"/>
                <a:gd name="connsiteX40" fmla="*/ 355026 w 355025"/>
                <a:gd name="connsiteY40" fmla="*/ 664616 h 740744"/>
                <a:gd name="connsiteX41" fmla="*/ 355026 w 355025"/>
                <a:gd name="connsiteY41" fmla="*/ 101483 h 740744"/>
                <a:gd name="connsiteX42" fmla="*/ 253600 w 355025"/>
                <a:gd name="connsiteY42" fmla="*/ 0 h 7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5025" h="740744">
                  <a:moveTo>
                    <a:pt x="253600" y="22906"/>
                  </a:moveTo>
                  <a:cubicBezTo>
                    <a:pt x="296959" y="22975"/>
                    <a:pt x="332083" y="58124"/>
                    <a:pt x="332120" y="101483"/>
                  </a:cubicBezTo>
                  <a:lnTo>
                    <a:pt x="332120" y="664570"/>
                  </a:lnTo>
                  <a:cubicBezTo>
                    <a:pt x="332079" y="693938"/>
                    <a:pt x="308239" y="717712"/>
                    <a:pt x="278871" y="717671"/>
                  </a:cubicBezTo>
                  <a:cubicBezTo>
                    <a:pt x="255691" y="717637"/>
                    <a:pt x="235203" y="702595"/>
                    <a:pt x="228232" y="680489"/>
                  </a:cubicBezTo>
                  <a:lnTo>
                    <a:pt x="221933" y="660539"/>
                  </a:lnTo>
                  <a:lnTo>
                    <a:pt x="201490" y="665017"/>
                  </a:lnTo>
                  <a:cubicBezTo>
                    <a:pt x="195226" y="666389"/>
                    <a:pt x="188833" y="667080"/>
                    <a:pt x="182421" y="667078"/>
                  </a:cubicBezTo>
                  <a:cubicBezTo>
                    <a:pt x="133508" y="667053"/>
                    <a:pt x="93877" y="627381"/>
                    <a:pt x="93902" y="578468"/>
                  </a:cubicBezTo>
                  <a:cubicBezTo>
                    <a:pt x="93902" y="578434"/>
                    <a:pt x="93902" y="578399"/>
                    <a:pt x="93902" y="578365"/>
                  </a:cubicBezTo>
                  <a:lnTo>
                    <a:pt x="93902" y="562640"/>
                  </a:lnTo>
                  <a:lnTo>
                    <a:pt x="80514" y="556525"/>
                  </a:lnTo>
                  <a:cubicBezTo>
                    <a:pt x="30944" y="533894"/>
                    <a:pt x="9106" y="475363"/>
                    <a:pt x="31736" y="425793"/>
                  </a:cubicBezTo>
                  <a:cubicBezTo>
                    <a:pt x="36842" y="414610"/>
                    <a:pt x="43993" y="404479"/>
                    <a:pt x="52821" y="395922"/>
                  </a:cubicBezTo>
                  <a:lnTo>
                    <a:pt x="65889" y="383256"/>
                  </a:lnTo>
                  <a:lnTo>
                    <a:pt x="56497" y="367668"/>
                  </a:lnTo>
                  <a:cubicBezTo>
                    <a:pt x="55146" y="365378"/>
                    <a:pt x="53875" y="363087"/>
                    <a:pt x="52718" y="360797"/>
                  </a:cubicBezTo>
                  <a:cubicBezTo>
                    <a:pt x="29980" y="314506"/>
                    <a:pt x="49022" y="258545"/>
                    <a:pt x="95277" y="235732"/>
                  </a:cubicBezTo>
                  <a:lnTo>
                    <a:pt x="112616" y="227189"/>
                  </a:lnTo>
                  <a:lnTo>
                    <a:pt x="107107" y="208681"/>
                  </a:lnTo>
                  <a:cubicBezTo>
                    <a:pt x="106913" y="208017"/>
                    <a:pt x="106718" y="207352"/>
                    <a:pt x="106535" y="206665"/>
                  </a:cubicBezTo>
                  <a:cubicBezTo>
                    <a:pt x="96123" y="167555"/>
                    <a:pt x="119323" y="127394"/>
                    <a:pt x="158404" y="116876"/>
                  </a:cubicBezTo>
                  <a:lnTo>
                    <a:pt x="174266" y="112638"/>
                  </a:lnTo>
                  <a:lnTo>
                    <a:pt x="175343" y="96261"/>
                  </a:lnTo>
                  <a:cubicBezTo>
                    <a:pt x="178162" y="55082"/>
                    <a:pt x="212325" y="23083"/>
                    <a:pt x="253600" y="22963"/>
                  </a:cubicBezTo>
                  <a:moveTo>
                    <a:pt x="253600" y="57"/>
                  </a:moveTo>
                  <a:lnTo>
                    <a:pt x="253600" y="57"/>
                  </a:lnTo>
                  <a:cubicBezTo>
                    <a:pt x="200219" y="87"/>
                    <a:pt x="156005" y="41506"/>
                    <a:pt x="152495" y="94772"/>
                  </a:cubicBezTo>
                  <a:cubicBezTo>
                    <a:pt x="101167" y="108496"/>
                    <a:pt x="70682" y="161232"/>
                    <a:pt x="84407" y="212560"/>
                  </a:cubicBezTo>
                  <a:cubicBezTo>
                    <a:pt x="84410" y="212576"/>
                    <a:pt x="84415" y="212593"/>
                    <a:pt x="84419" y="212609"/>
                  </a:cubicBezTo>
                  <a:cubicBezTo>
                    <a:pt x="84648" y="213491"/>
                    <a:pt x="84900" y="214362"/>
                    <a:pt x="85164" y="215232"/>
                  </a:cubicBezTo>
                  <a:cubicBezTo>
                    <a:pt x="27565" y="243616"/>
                    <a:pt x="3868" y="313310"/>
                    <a:pt x="32229" y="370921"/>
                  </a:cubicBezTo>
                  <a:cubicBezTo>
                    <a:pt x="33672" y="373868"/>
                    <a:pt x="35241" y="376739"/>
                    <a:pt x="36936" y="379533"/>
                  </a:cubicBezTo>
                  <a:cubicBezTo>
                    <a:pt x="-11263" y="426277"/>
                    <a:pt x="-12444" y="503242"/>
                    <a:pt x="34300" y="551441"/>
                  </a:cubicBezTo>
                  <a:cubicBezTo>
                    <a:pt x="44816" y="562284"/>
                    <a:pt x="57260" y="571073"/>
                    <a:pt x="70997" y="577357"/>
                  </a:cubicBezTo>
                  <a:lnTo>
                    <a:pt x="70997" y="578365"/>
                  </a:lnTo>
                  <a:cubicBezTo>
                    <a:pt x="70927" y="639936"/>
                    <a:pt x="120781" y="689908"/>
                    <a:pt x="182352" y="689984"/>
                  </a:cubicBezTo>
                  <a:lnTo>
                    <a:pt x="182490" y="689984"/>
                  </a:lnTo>
                  <a:cubicBezTo>
                    <a:pt x="190511" y="689983"/>
                    <a:pt x="198510" y="689114"/>
                    <a:pt x="206346" y="687395"/>
                  </a:cubicBezTo>
                  <a:cubicBezTo>
                    <a:pt x="218912" y="727490"/>
                    <a:pt x="261602" y="749808"/>
                    <a:pt x="301697" y="737242"/>
                  </a:cubicBezTo>
                  <a:cubicBezTo>
                    <a:pt x="333439" y="727294"/>
                    <a:pt x="355038" y="697880"/>
                    <a:pt x="355026" y="664616"/>
                  </a:cubicBezTo>
                  <a:lnTo>
                    <a:pt x="355026" y="101483"/>
                  </a:lnTo>
                  <a:cubicBezTo>
                    <a:pt x="355038" y="45453"/>
                    <a:pt x="309630" y="19"/>
                    <a:pt x="253600" y="0"/>
                  </a:cubicBezTo>
                  <a:close/>
                </a:path>
              </a:pathLst>
            </a:custGeom>
            <a:solidFill>
              <a:schemeClr val="tx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83">
              <a:extLst>
                <a:ext uri="{FF2B5EF4-FFF2-40B4-BE49-F238E27FC236}">
                  <a16:creationId xmlns:a16="http://schemas.microsoft.com/office/drawing/2014/main" id="{52131698-C2B5-A38D-147E-807BC76C2774}"/>
                </a:ext>
              </a:extLst>
            </p:cNvPr>
            <p:cNvSpPr/>
            <p:nvPr/>
          </p:nvSpPr>
          <p:spPr>
            <a:xfrm>
              <a:off x="2209815" y="2345027"/>
              <a:ext cx="77417" cy="76995"/>
            </a:xfrm>
            <a:custGeom>
              <a:avLst/>
              <a:gdLst>
                <a:gd name="connsiteX0" fmla="*/ 65922 w 77417"/>
                <a:gd name="connsiteY0" fmla="*/ 76995 h 76995"/>
                <a:gd name="connsiteX1" fmla="*/ 57905 w 77417"/>
                <a:gd name="connsiteY1" fmla="*/ 73674 h 76995"/>
                <a:gd name="connsiteX2" fmla="*/ 3527 w 77417"/>
                <a:gd name="connsiteY2" fmla="*/ 19720 h 76995"/>
                <a:gd name="connsiteX3" fmla="*/ 3186 w 77417"/>
                <a:gd name="connsiteY3" fmla="*/ 3527 h 76995"/>
                <a:gd name="connsiteX4" fmla="*/ 19379 w 77417"/>
                <a:gd name="connsiteY4" fmla="*/ 3186 h 76995"/>
                <a:gd name="connsiteX5" fmla="*/ 19653 w 77417"/>
                <a:gd name="connsiteY5" fmla="*/ 3457 h 76995"/>
                <a:gd name="connsiteX6" fmla="*/ 74030 w 77417"/>
                <a:gd name="connsiteY6" fmla="*/ 57411 h 76995"/>
                <a:gd name="connsiteX7" fmla="*/ 74097 w 77417"/>
                <a:gd name="connsiteY7" fmla="*/ 73608 h 76995"/>
                <a:gd name="connsiteX8" fmla="*/ 66013 w 77417"/>
                <a:gd name="connsiteY8" fmla="*/ 76995 h 7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417" h="76995">
                  <a:moveTo>
                    <a:pt x="65922" y="76995"/>
                  </a:moveTo>
                  <a:cubicBezTo>
                    <a:pt x="62918" y="76983"/>
                    <a:pt x="60039" y="75789"/>
                    <a:pt x="57905" y="73674"/>
                  </a:cubicBezTo>
                  <a:lnTo>
                    <a:pt x="3527" y="19720"/>
                  </a:lnTo>
                  <a:cubicBezTo>
                    <a:pt x="-1039" y="15343"/>
                    <a:pt x="-1192" y="8093"/>
                    <a:pt x="3186" y="3527"/>
                  </a:cubicBezTo>
                  <a:cubicBezTo>
                    <a:pt x="7563" y="-1039"/>
                    <a:pt x="14813" y="-1192"/>
                    <a:pt x="19379" y="3186"/>
                  </a:cubicBezTo>
                  <a:cubicBezTo>
                    <a:pt x="19472" y="3274"/>
                    <a:pt x="19563" y="3366"/>
                    <a:pt x="19653" y="3457"/>
                  </a:cubicBezTo>
                  <a:lnTo>
                    <a:pt x="74030" y="57411"/>
                  </a:lnTo>
                  <a:cubicBezTo>
                    <a:pt x="78521" y="61865"/>
                    <a:pt x="78551" y="69117"/>
                    <a:pt x="74097" y="73608"/>
                  </a:cubicBezTo>
                  <a:cubicBezTo>
                    <a:pt x="71959" y="75764"/>
                    <a:pt x="69051" y="76983"/>
                    <a:pt x="66013" y="76995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84">
              <a:extLst>
                <a:ext uri="{FF2B5EF4-FFF2-40B4-BE49-F238E27FC236}">
                  <a16:creationId xmlns:a16="http://schemas.microsoft.com/office/drawing/2014/main" id="{302F8922-EC41-3ED5-2463-FE9C9B627AA0}"/>
                </a:ext>
              </a:extLst>
            </p:cNvPr>
            <p:cNvSpPr/>
            <p:nvPr/>
          </p:nvSpPr>
          <p:spPr>
            <a:xfrm>
              <a:off x="2112213" y="2512542"/>
              <a:ext cx="100862" cy="55996"/>
            </a:xfrm>
            <a:custGeom>
              <a:avLst/>
              <a:gdLst>
                <a:gd name="connsiteX0" fmla="*/ 89390 w 100862"/>
                <a:gd name="connsiteY0" fmla="*/ 55997 h 55996"/>
                <a:gd name="connsiteX1" fmla="*/ 84923 w 100862"/>
                <a:gd name="connsiteY1" fmla="*/ 55080 h 55996"/>
                <a:gd name="connsiteX2" fmla="*/ 6838 w 100862"/>
                <a:gd name="connsiteY2" fmla="*/ 21936 h 55996"/>
                <a:gd name="connsiteX3" fmla="*/ 975 w 100862"/>
                <a:gd name="connsiteY3" fmla="*/ 6838 h 55996"/>
                <a:gd name="connsiteX4" fmla="*/ 15783 w 100862"/>
                <a:gd name="connsiteY4" fmla="*/ 852 h 55996"/>
                <a:gd name="connsiteX5" fmla="*/ 93868 w 100862"/>
                <a:gd name="connsiteY5" fmla="*/ 33996 h 55996"/>
                <a:gd name="connsiteX6" fmla="*/ 99954 w 100862"/>
                <a:gd name="connsiteY6" fmla="*/ 49006 h 55996"/>
                <a:gd name="connsiteX7" fmla="*/ 89390 w 100862"/>
                <a:gd name="connsiteY7" fmla="*/ 55997 h 5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862" h="55996">
                  <a:moveTo>
                    <a:pt x="89390" y="55997"/>
                  </a:moveTo>
                  <a:cubicBezTo>
                    <a:pt x="87855" y="55993"/>
                    <a:pt x="86335" y="55682"/>
                    <a:pt x="84923" y="55080"/>
                  </a:cubicBezTo>
                  <a:lnTo>
                    <a:pt x="6838" y="21936"/>
                  </a:lnTo>
                  <a:cubicBezTo>
                    <a:pt x="1050" y="19386"/>
                    <a:pt x="-1575" y="12626"/>
                    <a:pt x="975" y="6838"/>
                  </a:cubicBezTo>
                  <a:cubicBezTo>
                    <a:pt x="3476" y="1162"/>
                    <a:pt x="10040" y="-1492"/>
                    <a:pt x="15783" y="852"/>
                  </a:cubicBezTo>
                  <a:lnTo>
                    <a:pt x="93868" y="33996"/>
                  </a:lnTo>
                  <a:cubicBezTo>
                    <a:pt x="99694" y="36459"/>
                    <a:pt x="102419" y="43180"/>
                    <a:pt x="99954" y="49006"/>
                  </a:cubicBezTo>
                  <a:cubicBezTo>
                    <a:pt x="98159" y="53249"/>
                    <a:pt x="93997" y="56004"/>
                    <a:pt x="89390" y="55997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85">
              <a:extLst>
                <a:ext uri="{FF2B5EF4-FFF2-40B4-BE49-F238E27FC236}">
                  <a16:creationId xmlns:a16="http://schemas.microsoft.com/office/drawing/2014/main" id="{B0CB6B44-688D-F50C-DFA5-B54EBE9FA03B}"/>
                </a:ext>
              </a:extLst>
            </p:cNvPr>
            <p:cNvSpPr/>
            <p:nvPr/>
          </p:nvSpPr>
          <p:spPr>
            <a:xfrm>
              <a:off x="2073263" y="2707002"/>
              <a:ext cx="104128" cy="22905"/>
            </a:xfrm>
            <a:custGeom>
              <a:avLst/>
              <a:gdLst>
                <a:gd name="connsiteX0" fmla="*/ 92676 w 104128"/>
                <a:gd name="connsiteY0" fmla="*/ 22906 h 22905"/>
                <a:gd name="connsiteX1" fmla="*/ 11453 w 104128"/>
                <a:gd name="connsiteY1" fmla="*/ 22906 h 22905"/>
                <a:gd name="connsiteX2" fmla="*/ 0 w 104128"/>
                <a:gd name="connsiteY2" fmla="*/ 11453 h 22905"/>
                <a:gd name="connsiteX3" fmla="*/ 11453 w 104128"/>
                <a:gd name="connsiteY3" fmla="*/ 0 h 22905"/>
                <a:gd name="connsiteX4" fmla="*/ 92676 w 104128"/>
                <a:gd name="connsiteY4" fmla="*/ 0 h 22905"/>
                <a:gd name="connsiteX5" fmla="*/ 104129 w 104128"/>
                <a:gd name="connsiteY5" fmla="*/ 11453 h 22905"/>
                <a:gd name="connsiteX6" fmla="*/ 92676 w 104128"/>
                <a:gd name="connsiteY6" fmla="*/ 22906 h 2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28" h="22905">
                  <a:moveTo>
                    <a:pt x="92676" y="22906"/>
                  </a:moveTo>
                  <a:lnTo>
                    <a:pt x="11453" y="22906"/>
                  </a:lnTo>
                  <a:cubicBezTo>
                    <a:pt x="5128" y="22906"/>
                    <a:pt x="0" y="17778"/>
                    <a:pt x="0" y="11453"/>
                  </a:cubicBezTo>
                  <a:cubicBezTo>
                    <a:pt x="0" y="5127"/>
                    <a:pt x="5128" y="0"/>
                    <a:pt x="11453" y="0"/>
                  </a:cubicBezTo>
                  <a:lnTo>
                    <a:pt x="92676" y="0"/>
                  </a:lnTo>
                  <a:cubicBezTo>
                    <a:pt x="99001" y="0"/>
                    <a:pt x="104129" y="5127"/>
                    <a:pt x="104129" y="11453"/>
                  </a:cubicBezTo>
                  <a:cubicBezTo>
                    <a:pt x="104129" y="17778"/>
                    <a:pt x="99001" y="22906"/>
                    <a:pt x="92676" y="22906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86">
              <a:extLst>
                <a:ext uri="{FF2B5EF4-FFF2-40B4-BE49-F238E27FC236}">
                  <a16:creationId xmlns:a16="http://schemas.microsoft.com/office/drawing/2014/main" id="{6E23775F-D21C-7345-4D5E-668826C29E9E}"/>
                </a:ext>
              </a:extLst>
            </p:cNvPr>
            <p:cNvSpPr/>
            <p:nvPr/>
          </p:nvSpPr>
          <p:spPr>
            <a:xfrm>
              <a:off x="2094728" y="2877589"/>
              <a:ext cx="89645" cy="52959"/>
            </a:xfrm>
            <a:custGeom>
              <a:avLst/>
              <a:gdLst>
                <a:gd name="connsiteX0" fmla="*/ 11462 w 89645"/>
                <a:gd name="connsiteY0" fmla="*/ 52960 h 52959"/>
                <a:gd name="connsiteX1" fmla="*/ 0 w 89645"/>
                <a:gd name="connsiteY1" fmla="*/ 41516 h 52959"/>
                <a:gd name="connsiteX2" fmla="*/ 6755 w 89645"/>
                <a:gd name="connsiteY2" fmla="*/ 31062 h 52959"/>
                <a:gd name="connsiteX3" fmla="*/ 73319 w 89645"/>
                <a:gd name="connsiteY3" fmla="*/ 1090 h 52959"/>
                <a:gd name="connsiteX4" fmla="*/ 88555 w 89645"/>
                <a:gd name="connsiteY4" fmla="*/ 6584 h 52959"/>
                <a:gd name="connsiteX5" fmla="*/ 83060 w 89645"/>
                <a:gd name="connsiteY5" fmla="*/ 21821 h 52959"/>
                <a:gd name="connsiteX6" fmla="*/ 82733 w 89645"/>
                <a:gd name="connsiteY6" fmla="*/ 21969 h 52959"/>
                <a:gd name="connsiteX7" fmla="*/ 16169 w 89645"/>
                <a:gd name="connsiteY7" fmla="*/ 51940 h 52959"/>
                <a:gd name="connsiteX8" fmla="*/ 11462 w 89645"/>
                <a:gd name="connsiteY8" fmla="*/ 52960 h 52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645" h="52959">
                  <a:moveTo>
                    <a:pt x="11462" y="52960"/>
                  </a:moveTo>
                  <a:cubicBezTo>
                    <a:pt x="5137" y="52966"/>
                    <a:pt x="5" y="47842"/>
                    <a:pt x="0" y="41516"/>
                  </a:cubicBezTo>
                  <a:cubicBezTo>
                    <a:pt x="-4" y="37005"/>
                    <a:pt x="2641" y="32913"/>
                    <a:pt x="6755" y="31062"/>
                  </a:cubicBezTo>
                  <a:lnTo>
                    <a:pt x="73319" y="1090"/>
                  </a:lnTo>
                  <a:cubicBezTo>
                    <a:pt x="79043" y="-1600"/>
                    <a:pt x="85865" y="860"/>
                    <a:pt x="88555" y="6584"/>
                  </a:cubicBezTo>
                  <a:cubicBezTo>
                    <a:pt x="91246" y="12309"/>
                    <a:pt x="88786" y="19131"/>
                    <a:pt x="83060" y="21821"/>
                  </a:cubicBezTo>
                  <a:cubicBezTo>
                    <a:pt x="82953" y="21871"/>
                    <a:pt x="82843" y="21921"/>
                    <a:pt x="82733" y="21969"/>
                  </a:cubicBezTo>
                  <a:lnTo>
                    <a:pt x="16169" y="51940"/>
                  </a:lnTo>
                  <a:cubicBezTo>
                    <a:pt x="14690" y="52611"/>
                    <a:pt x="13086" y="52957"/>
                    <a:pt x="11462" y="52960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87">
              <a:extLst>
                <a:ext uri="{FF2B5EF4-FFF2-40B4-BE49-F238E27FC236}">
                  <a16:creationId xmlns:a16="http://schemas.microsoft.com/office/drawing/2014/main" id="{899F7FFE-CE9B-3BDF-B8EB-FD76636A3F8C}"/>
                </a:ext>
              </a:extLst>
            </p:cNvPr>
            <p:cNvSpPr/>
            <p:nvPr/>
          </p:nvSpPr>
          <p:spPr>
            <a:xfrm>
              <a:off x="2205953" y="3023190"/>
              <a:ext cx="74159" cy="71797"/>
            </a:xfrm>
            <a:custGeom>
              <a:avLst/>
              <a:gdLst>
                <a:gd name="connsiteX0" fmla="*/ 11444 w 74159"/>
                <a:gd name="connsiteY0" fmla="*/ 71798 h 71797"/>
                <a:gd name="connsiteX1" fmla="*/ 0 w 74159"/>
                <a:gd name="connsiteY1" fmla="*/ 60335 h 71797"/>
                <a:gd name="connsiteX2" fmla="*/ 3541 w 74159"/>
                <a:gd name="connsiteY2" fmla="*/ 52065 h 71797"/>
                <a:gd name="connsiteX3" fmla="*/ 54758 w 74159"/>
                <a:gd name="connsiteY3" fmla="*/ 3184 h 71797"/>
                <a:gd name="connsiteX4" fmla="*/ 70975 w 74159"/>
                <a:gd name="connsiteY4" fmla="*/ 3539 h 71797"/>
                <a:gd name="connsiteX5" fmla="*/ 70620 w 74159"/>
                <a:gd name="connsiteY5" fmla="*/ 19756 h 71797"/>
                <a:gd name="connsiteX6" fmla="*/ 19403 w 74159"/>
                <a:gd name="connsiteY6" fmla="*/ 68637 h 71797"/>
                <a:gd name="connsiteX7" fmla="*/ 11444 w 74159"/>
                <a:gd name="connsiteY7" fmla="*/ 71798 h 7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159" h="71797">
                  <a:moveTo>
                    <a:pt x="11444" y="71798"/>
                  </a:moveTo>
                  <a:cubicBezTo>
                    <a:pt x="5118" y="71792"/>
                    <a:pt x="-5" y="66660"/>
                    <a:pt x="0" y="60335"/>
                  </a:cubicBezTo>
                  <a:cubicBezTo>
                    <a:pt x="3" y="57210"/>
                    <a:pt x="1283" y="54223"/>
                    <a:pt x="3541" y="52065"/>
                  </a:cubicBezTo>
                  <a:lnTo>
                    <a:pt x="54758" y="3184"/>
                  </a:lnTo>
                  <a:cubicBezTo>
                    <a:pt x="59335" y="-1196"/>
                    <a:pt x="66595" y="-1037"/>
                    <a:pt x="70975" y="3539"/>
                  </a:cubicBezTo>
                  <a:cubicBezTo>
                    <a:pt x="75356" y="8116"/>
                    <a:pt x="75197" y="15376"/>
                    <a:pt x="70620" y="19756"/>
                  </a:cubicBezTo>
                  <a:lnTo>
                    <a:pt x="19403" y="68637"/>
                  </a:lnTo>
                  <a:cubicBezTo>
                    <a:pt x="17258" y="70680"/>
                    <a:pt x="14405" y="71813"/>
                    <a:pt x="11444" y="71798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88">
              <a:extLst>
                <a:ext uri="{FF2B5EF4-FFF2-40B4-BE49-F238E27FC236}">
                  <a16:creationId xmlns:a16="http://schemas.microsoft.com/office/drawing/2014/main" id="{C5D84125-CBF6-73EC-E264-773F34A172DD}"/>
                </a:ext>
              </a:extLst>
            </p:cNvPr>
            <p:cNvSpPr/>
            <p:nvPr/>
          </p:nvSpPr>
          <p:spPr>
            <a:xfrm>
              <a:off x="2357819" y="2550260"/>
              <a:ext cx="163316" cy="163442"/>
            </a:xfrm>
            <a:custGeom>
              <a:avLst/>
              <a:gdLst>
                <a:gd name="connsiteX0" fmla="*/ 90133 w 163316"/>
                <a:gd name="connsiteY0" fmla="*/ 163442 h 163442"/>
                <a:gd name="connsiteX1" fmla="*/ 77535 w 163316"/>
                <a:gd name="connsiteY1" fmla="*/ 150100 h 163442"/>
                <a:gd name="connsiteX2" fmla="*/ 71603 w 163316"/>
                <a:gd name="connsiteY2" fmla="*/ 149516 h 163442"/>
                <a:gd name="connsiteX3" fmla="*/ 56714 w 163316"/>
                <a:gd name="connsiteY3" fmla="*/ 160041 h 163442"/>
                <a:gd name="connsiteX4" fmla="*/ 29846 w 163316"/>
                <a:gd name="connsiteY4" fmla="*/ 145576 h 163442"/>
                <a:gd name="connsiteX5" fmla="*/ 30522 w 163316"/>
                <a:gd name="connsiteY5" fmla="*/ 127114 h 163442"/>
                <a:gd name="connsiteX6" fmla="*/ 26811 w 163316"/>
                <a:gd name="connsiteY6" fmla="*/ 122533 h 163442"/>
                <a:gd name="connsiteX7" fmla="*/ 8807 w 163316"/>
                <a:gd name="connsiteY7" fmla="*/ 119487 h 163442"/>
                <a:gd name="connsiteX8" fmla="*/ 0 w 163316"/>
                <a:gd name="connsiteY8" fmla="*/ 90362 h 163442"/>
                <a:gd name="connsiteX9" fmla="*/ 13331 w 163316"/>
                <a:gd name="connsiteY9" fmla="*/ 77764 h 163442"/>
                <a:gd name="connsiteX10" fmla="*/ 13904 w 163316"/>
                <a:gd name="connsiteY10" fmla="*/ 71900 h 163442"/>
                <a:gd name="connsiteX11" fmla="*/ 3184 w 163316"/>
                <a:gd name="connsiteY11" fmla="*/ 56874 h 163442"/>
                <a:gd name="connsiteX12" fmla="*/ 17798 w 163316"/>
                <a:gd name="connsiteY12" fmla="*/ 29960 h 163442"/>
                <a:gd name="connsiteX13" fmla="*/ 36122 w 163316"/>
                <a:gd name="connsiteY13" fmla="*/ 30510 h 163442"/>
                <a:gd name="connsiteX14" fmla="*/ 40795 w 163316"/>
                <a:gd name="connsiteY14" fmla="*/ 26765 h 163442"/>
                <a:gd name="connsiteX15" fmla="*/ 43910 w 163316"/>
                <a:gd name="connsiteY15" fmla="*/ 8807 h 163442"/>
                <a:gd name="connsiteX16" fmla="*/ 72989 w 163316"/>
                <a:gd name="connsiteY16" fmla="*/ 0 h 163442"/>
                <a:gd name="connsiteX17" fmla="*/ 85587 w 163316"/>
                <a:gd name="connsiteY17" fmla="*/ 13239 h 163442"/>
                <a:gd name="connsiteX18" fmla="*/ 91542 w 163316"/>
                <a:gd name="connsiteY18" fmla="*/ 13835 h 163442"/>
                <a:gd name="connsiteX19" fmla="*/ 106499 w 163316"/>
                <a:gd name="connsiteY19" fmla="*/ 3344 h 163442"/>
                <a:gd name="connsiteX20" fmla="*/ 133310 w 163316"/>
                <a:gd name="connsiteY20" fmla="*/ 17763 h 163442"/>
                <a:gd name="connsiteX21" fmla="*/ 132749 w 163316"/>
                <a:gd name="connsiteY21" fmla="*/ 36088 h 163442"/>
                <a:gd name="connsiteX22" fmla="*/ 136494 w 163316"/>
                <a:gd name="connsiteY22" fmla="*/ 40669 h 163442"/>
                <a:gd name="connsiteX23" fmla="*/ 154510 w 163316"/>
                <a:gd name="connsiteY23" fmla="*/ 43727 h 163442"/>
                <a:gd name="connsiteX24" fmla="*/ 163317 w 163316"/>
                <a:gd name="connsiteY24" fmla="*/ 72874 h 163442"/>
                <a:gd name="connsiteX25" fmla="*/ 149951 w 163316"/>
                <a:gd name="connsiteY25" fmla="*/ 85472 h 163442"/>
                <a:gd name="connsiteX26" fmla="*/ 149310 w 163316"/>
                <a:gd name="connsiteY26" fmla="*/ 91588 h 163442"/>
                <a:gd name="connsiteX27" fmla="*/ 159812 w 163316"/>
                <a:gd name="connsiteY27" fmla="*/ 106476 h 163442"/>
                <a:gd name="connsiteX28" fmla="*/ 145267 w 163316"/>
                <a:gd name="connsiteY28" fmla="*/ 133310 h 163442"/>
                <a:gd name="connsiteX29" fmla="*/ 127023 w 163316"/>
                <a:gd name="connsiteY29" fmla="*/ 132772 h 163442"/>
                <a:gd name="connsiteX30" fmla="*/ 122373 w 163316"/>
                <a:gd name="connsiteY30" fmla="*/ 136586 h 163442"/>
                <a:gd name="connsiteX31" fmla="*/ 119178 w 163316"/>
                <a:gd name="connsiteY31" fmla="*/ 154635 h 163442"/>
                <a:gd name="connsiteX32" fmla="*/ 87465 w 163316"/>
                <a:gd name="connsiteY32" fmla="*/ 127183 h 163442"/>
                <a:gd name="connsiteX33" fmla="*/ 97085 w 163316"/>
                <a:gd name="connsiteY33" fmla="*/ 137399 h 163442"/>
                <a:gd name="connsiteX34" fmla="*/ 99090 w 163316"/>
                <a:gd name="connsiteY34" fmla="*/ 136803 h 163442"/>
                <a:gd name="connsiteX35" fmla="*/ 101495 w 163316"/>
                <a:gd name="connsiteY35" fmla="*/ 122946 h 163442"/>
                <a:gd name="connsiteX36" fmla="*/ 105789 w 163316"/>
                <a:gd name="connsiteY36" fmla="*/ 120231 h 163442"/>
                <a:gd name="connsiteX37" fmla="*/ 114253 w 163316"/>
                <a:gd name="connsiteY37" fmla="*/ 113279 h 163442"/>
                <a:gd name="connsiteX38" fmla="*/ 117780 w 163316"/>
                <a:gd name="connsiteY38" fmla="*/ 109580 h 163442"/>
                <a:gd name="connsiteX39" fmla="*/ 131799 w 163316"/>
                <a:gd name="connsiteY39" fmla="*/ 110004 h 163442"/>
                <a:gd name="connsiteX40" fmla="*/ 132807 w 163316"/>
                <a:gd name="connsiteY40" fmla="*/ 108137 h 163442"/>
                <a:gd name="connsiteX41" fmla="*/ 124698 w 163316"/>
                <a:gd name="connsiteY41" fmla="*/ 96684 h 163442"/>
                <a:gd name="connsiteX42" fmla="*/ 125843 w 163316"/>
                <a:gd name="connsiteY42" fmla="*/ 91657 h 163442"/>
                <a:gd name="connsiteX43" fmla="*/ 126989 w 163316"/>
                <a:gd name="connsiteY43" fmla="*/ 80650 h 163442"/>
                <a:gd name="connsiteX44" fmla="*/ 126908 w 163316"/>
                <a:gd name="connsiteY44" fmla="*/ 75588 h 163442"/>
                <a:gd name="connsiteX45" fmla="*/ 137101 w 163316"/>
                <a:gd name="connsiteY45" fmla="*/ 66002 h 163442"/>
                <a:gd name="connsiteX46" fmla="*/ 136506 w 163316"/>
                <a:gd name="connsiteY46" fmla="*/ 64021 h 163442"/>
                <a:gd name="connsiteX47" fmla="*/ 122648 w 163316"/>
                <a:gd name="connsiteY47" fmla="*/ 61730 h 163442"/>
                <a:gd name="connsiteX48" fmla="*/ 119922 w 163316"/>
                <a:gd name="connsiteY48" fmla="*/ 57390 h 163442"/>
                <a:gd name="connsiteX49" fmla="*/ 113051 w 163316"/>
                <a:gd name="connsiteY49" fmla="*/ 48926 h 163442"/>
                <a:gd name="connsiteX50" fmla="*/ 109374 w 163316"/>
                <a:gd name="connsiteY50" fmla="*/ 45399 h 163442"/>
                <a:gd name="connsiteX51" fmla="*/ 109809 w 163316"/>
                <a:gd name="connsiteY51" fmla="*/ 31312 h 163442"/>
                <a:gd name="connsiteX52" fmla="*/ 107920 w 163316"/>
                <a:gd name="connsiteY52" fmla="*/ 30293 h 163442"/>
                <a:gd name="connsiteX53" fmla="*/ 96467 w 163316"/>
                <a:gd name="connsiteY53" fmla="*/ 38310 h 163442"/>
                <a:gd name="connsiteX54" fmla="*/ 91531 w 163316"/>
                <a:gd name="connsiteY54" fmla="*/ 37164 h 163442"/>
                <a:gd name="connsiteX55" fmla="*/ 80639 w 163316"/>
                <a:gd name="connsiteY55" fmla="*/ 36088 h 163442"/>
                <a:gd name="connsiteX56" fmla="*/ 75577 w 163316"/>
                <a:gd name="connsiteY56" fmla="*/ 36191 h 163442"/>
                <a:gd name="connsiteX57" fmla="*/ 65980 w 163316"/>
                <a:gd name="connsiteY57" fmla="*/ 26055 h 163442"/>
                <a:gd name="connsiteX58" fmla="*/ 63964 w 163316"/>
                <a:gd name="connsiteY58" fmla="*/ 26662 h 163442"/>
                <a:gd name="connsiteX59" fmla="*/ 61547 w 163316"/>
                <a:gd name="connsiteY59" fmla="*/ 40600 h 163442"/>
                <a:gd name="connsiteX60" fmla="*/ 57149 w 163316"/>
                <a:gd name="connsiteY60" fmla="*/ 43314 h 163442"/>
                <a:gd name="connsiteX61" fmla="*/ 48640 w 163316"/>
                <a:gd name="connsiteY61" fmla="*/ 50129 h 163442"/>
                <a:gd name="connsiteX62" fmla="*/ 45124 w 163316"/>
                <a:gd name="connsiteY62" fmla="*/ 53736 h 163442"/>
                <a:gd name="connsiteX63" fmla="*/ 31129 w 163316"/>
                <a:gd name="connsiteY63" fmla="*/ 53324 h 163442"/>
                <a:gd name="connsiteX64" fmla="*/ 30075 w 163316"/>
                <a:gd name="connsiteY64" fmla="*/ 55260 h 163442"/>
                <a:gd name="connsiteX65" fmla="*/ 38241 w 163316"/>
                <a:gd name="connsiteY65" fmla="*/ 66712 h 163442"/>
                <a:gd name="connsiteX66" fmla="*/ 37096 w 163316"/>
                <a:gd name="connsiteY66" fmla="*/ 71683 h 163442"/>
                <a:gd name="connsiteX67" fmla="*/ 36030 w 163316"/>
                <a:gd name="connsiteY67" fmla="*/ 82586 h 163442"/>
                <a:gd name="connsiteX68" fmla="*/ 36145 w 163316"/>
                <a:gd name="connsiteY68" fmla="*/ 87682 h 163442"/>
                <a:gd name="connsiteX69" fmla="*/ 25918 w 163316"/>
                <a:gd name="connsiteY69" fmla="*/ 97314 h 163442"/>
                <a:gd name="connsiteX70" fmla="*/ 26513 w 163316"/>
                <a:gd name="connsiteY70" fmla="*/ 99284 h 163442"/>
                <a:gd name="connsiteX71" fmla="*/ 40348 w 163316"/>
                <a:gd name="connsiteY71" fmla="*/ 101575 h 163442"/>
                <a:gd name="connsiteX72" fmla="*/ 43085 w 163316"/>
                <a:gd name="connsiteY72" fmla="*/ 105915 h 163442"/>
                <a:gd name="connsiteX73" fmla="*/ 49957 w 163316"/>
                <a:gd name="connsiteY73" fmla="*/ 114379 h 163442"/>
                <a:gd name="connsiteX74" fmla="*/ 53656 w 163316"/>
                <a:gd name="connsiteY74" fmla="*/ 117941 h 163442"/>
                <a:gd name="connsiteX75" fmla="*/ 53244 w 163316"/>
                <a:gd name="connsiteY75" fmla="*/ 132165 h 163442"/>
                <a:gd name="connsiteX76" fmla="*/ 55088 w 163316"/>
                <a:gd name="connsiteY76" fmla="*/ 133161 h 163442"/>
                <a:gd name="connsiteX77" fmla="*/ 66541 w 163316"/>
                <a:gd name="connsiteY77" fmla="*/ 125087 h 163442"/>
                <a:gd name="connsiteX78" fmla="*/ 71500 w 163316"/>
                <a:gd name="connsiteY78" fmla="*/ 126232 h 163442"/>
                <a:gd name="connsiteX79" fmla="*/ 82368 w 163316"/>
                <a:gd name="connsiteY79" fmla="*/ 127320 h 16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63316" h="163442">
                  <a:moveTo>
                    <a:pt x="90133" y="163442"/>
                  </a:moveTo>
                  <a:lnTo>
                    <a:pt x="77535" y="150100"/>
                  </a:lnTo>
                  <a:cubicBezTo>
                    <a:pt x="75554" y="149997"/>
                    <a:pt x="73573" y="149791"/>
                    <a:pt x="71603" y="149516"/>
                  </a:cubicBezTo>
                  <a:lnTo>
                    <a:pt x="56714" y="160041"/>
                  </a:lnTo>
                  <a:lnTo>
                    <a:pt x="29846" y="145576"/>
                  </a:lnTo>
                  <a:lnTo>
                    <a:pt x="30522" y="127114"/>
                  </a:lnTo>
                  <a:cubicBezTo>
                    <a:pt x="29216" y="125648"/>
                    <a:pt x="27979" y="124122"/>
                    <a:pt x="26811" y="122533"/>
                  </a:cubicBezTo>
                  <a:lnTo>
                    <a:pt x="8807" y="119487"/>
                  </a:lnTo>
                  <a:lnTo>
                    <a:pt x="0" y="90362"/>
                  </a:lnTo>
                  <a:lnTo>
                    <a:pt x="13331" y="77764"/>
                  </a:lnTo>
                  <a:cubicBezTo>
                    <a:pt x="13434" y="75794"/>
                    <a:pt x="13629" y="73847"/>
                    <a:pt x="13904" y="71900"/>
                  </a:cubicBezTo>
                  <a:lnTo>
                    <a:pt x="3184" y="56874"/>
                  </a:lnTo>
                  <a:lnTo>
                    <a:pt x="17798" y="29960"/>
                  </a:lnTo>
                  <a:lnTo>
                    <a:pt x="36122" y="30510"/>
                  </a:lnTo>
                  <a:cubicBezTo>
                    <a:pt x="37622" y="29205"/>
                    <a:pt x="39180" y="27945"/>
                    <a:pt x="40795" y="26765"/>
                  </a:cubicBezTo>
                  <a:lnTo>
                    <a:pt x="43910" y="8807"/>
                  </a:lnTo>
                  <a:lnTo>
                    <a:pt x="72989" y="0"/>
                  </a:lnTo>
                  <a:lnTo>
                    <a:pt x="85587" y="13239"/>
                  </a:lnTo>
                  <a:cubicBezTo>
                    <a:pt x="87580" y="13354"/>
                    <a:pt x="89561" y="13549"/>
                    <a:pt x="91542" y="13835"/>
                  </a:cubicBezTo>
                  <a:lnTo>
                    <a:pt x="106499" y="3344"/>
                  </a:lnTo>
                  <a:lnTo>
                    <a:pt x="133310" y="17763"/>
                  </a:lnTo>
                  <a:lnTo>
                    <a:pt x="132749" y="36088"/>
                  </a:lnTo>
                  <a:cubicBezTo>
                    <a:pt x="134070" y="37569"/>
                    <a:pt x="135318" y="39096"/>
                    <a:pt x="136494" y="40669"/>
                  </a:cubicBezTo>
                  <a:lnTo>
                    <a:pt x="154510" y="43727"/>
                  </a:lnTo>
                  <a:lnTo>
                    <a:pt x="163317" y="72874"/>
                  </a:lnTo>
                  <a:lnTo>
                    <a:pt x="149951" y="85472"/>
                  </a:lnTo>
                  <a:cubicBezTo>
                    <a:pt x="149825" y="87522"/>
                    <a:pt x="149608" y="89561"/>
                    <a:pt x="149310" y="91588"/>
                  </a:cubicBezTo>
                  <a:lnTo>
                    <a:pt x="159812" y="106476"/>
                  </a:lnTo>
                  <a:lnTo>
                    <a:pt x="145267" y="133310"/>
                  </a:lnTo>
                  <a:lnTo>
                    <a:pt x="127023" y="132772"/>
                  </a:lnTo>
                  <a:cubicBezTo>
                    <a:pt x="125496" y="134108"/>
                    <a:pt x="123946" y="135380"/>
                    <a:pt x="122373" y="136586"/>
                  </a:cubicBezTo>
                  <a:lnTo>
                    <a:pt x="119178" y="154635"/>
                  </a:lnTo>
                  <a:close/>
                  <a:moveTo>
                    <a:pt x="87465" y="127183"/>
                  </a:moveTo>
                  <a:lnTo>
                    <a:pt x="97085" y="137399"/>
                  </a:lnTo>
                  <a:lnTo>
                    <a:pt x="99090" y="136803"/>
                  </a:lnTo>
                  <a:lnTo>
                    <a:pt x="101495" y="122946"/>
                  </a:lnTo>
                  <a:lnTo>
                    <a:pt x="105789" y="120231"/>
                  </a:lnTo>
                  <a:cubicBezTo>
                    <a:pt x="108885" y="118270"/>
                    <a:pt x="111728" y="115935"/>
                    <a:pt x="114253" y="113279"/>
                  </a:cubicBezTo>
                  <a:lnTo>
                    <a:pt x="117780" y="109580"/>
                  </a:lnTo>
                  <a:lnTo>
                    <a:pt x="131799" y="110004"/>
                  </a:lnTo>
                  <a:lnTo>
                    <a:pt x="132807" y="108137"/>
                  </a:lnTo>
                  <a:lnTo>
                    <a:pt x="124698" y="96684"/>
                  </a:lnTo>
                  <a:lnTo>
                    <a:pt x="125843" y="91657"/>
                  </a:lnTo>
                  <a:cubicBezTo>
                    <a:pt x="126677" y="88049"/>
                    <a:pt x="127062" y="84352"/>
                    <a:pt x="126989" y="80650"/>
                  </a:cubicBezTo>
                  <a:lnTo>
                    <a:pt x="126908" y="75588"/>
                  </a:lnTo>
                  <a:lnTo>
                    <a:pt x="137101" y="66002"/>
                  </a:lnTo>
                  <a:lnTo>
                    <a:pt x="136506" y="64021"/>
                  </a:lnTo>
                  <a:lnTo>
                    <a:pt x="122648" y="61730"/>
                  </a:lnTo>
                  <a:lnTo>
                    <a:pt x="119922" y="57390"/>
                  </a:lnTo>
                  <a:cubicBezTo>
                    <a:pt x="117982" y="54301"/>
                    <a:pt x="115674" y="51460"/>
                    <a:pt x="113051" y="48926"/>
                  </a:cubicBezTo>
                  <a:lnTo>
                    <a:pt x="109374" y="45399"/>
                  </a:lnTo>
                  <a:lnTo>
                    <a:pt x="109809" y="31312"/>
                  </a:lnTo>
                  <a:lnTo>
                    <a:pt x="107920" y="30293"/>
                  </a:lnTo>
                  <a:lnTo>
                    <a:pt x="96467" y="38310"/>
                  </a:lnTo>
                  <a:lnTo>
                    <a:pt x="91531" y="37164"/>
                  </a:lnTo>
                  <a:cubicBezTo>
                    <a:pt x="87961" y="36341"/>
                    <a:pt x="84301" y="35979"/>
                    <a:pt x="80639" y="36088"/>
                  </a:cubicBezTo>
                  <a:lnTo>
                    <a:pt x="75577" y="36191"/>
                  </a:lnTo>
                  <a:lnTo>
                    <a:pt x="65980" y="26055"/>
                  </a:lnTo>
                  <a:lnTo>
                    <a:pt x="63964" y="26662"/>
                  </a:lnTo>
                  <a:lnTo>
                    <a:pt x="61547" y="40600"/>
                  </a:lnTo>
                  <a:lnTo>
                    <a:pt x="57149" y="43314"/>
                  </a:lnTo>
                  <a:cubicBezTo>
                    <a:pt x="54043" y="45227"/>
                    <a:pt x="51186" y="47516"/>
                    <a:pt x="48640" y="50129"/>
                  </a:cubicBezTo>
                  <a:lnTo>
                    <a:pt x="45124" y="53736"/>
                  </a:lnTo>
                  <a:lnTo>
                    <a:pt x="31129" y="53324"/>
                  </a:lnTo>
                  <a:lnTo>
                    <a:pt x="30075" y="55260"/>
                  </a:lnTo>
                  <a:lnTo>
                    <a:pt x="38241" y="66712"/>
                  </a:lnTo>
                  <a:lnTo>
                    <a:pt x="37096" y="71683"/>
                  </a:lnTo>
                  <a:cubicBezTo>
                    <a:pt x="36306" y="75262"/>
                    <a:pt x="35949" y="78922"/>
                    <a:pt x="36030" y="82586"/>
                  </a:cubicBezTo>
                  <a:lnTo>
                    <a:pt x="36145" y="87682"/>
                  </a:lnTo>
                  <a:lnTo>
                    <a:pt x="25918" y="97314"/>
                  </a:lnTo>
                  <a:lnTo>
                    <a:pt x="26513" y="99284"/>
                  </a:lnTo>
                  <a:lnTo>
                    <a:pt x="40348" y="101575"/>
                  </a:lnTo>
                  <a:lnTo>
                    <a:pt x="43085" y="105915"/>
                  </a:lnTo>
                  <a:cubicBezTo>
                    <a:pt x="45021" y="109006"/>
                    <a:pt x="47329" y="111849"/>
                    <a:pt x="49957" y="114379"/>
                  </a:cubicBezTo>
                  <a:lnTo>
                    <a:pt x="53656" y="117941"/>
                  </a:lnTo>
                  <a:lnTo>
                    <a:pt x="53244" y="132165"/>
                  </a:lnTo>
                  <a:lnTo>
                    <a:pt x="55088" y="133161"/>
                  </a:lnTo>
                  <a:lnTo>
                    <a:pt x="66541" y="125087"/>
                  </a:lnTo>
                  <a:lnTo>
                    <a:pt x="71500" y="126232"/>
                  </a:lnTo>
                  <a:cubicBezTo>
                    <a:pt x="75059" y="127069"/>
                    <a:pt x="78714" y="127434"/>
                    <a:pt x="82368" y="127320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89">
              <a:extLst>
                <a:ext uri="{FF2B5EF4-FFF2-40B4-BE49-F238E27FC236}">
                  <a16:creationId xmlns:a16="http://schemas.microsoft.com/office/drawing/2014/main" id="{ABC2F38B-2C64-2A8A-B39B-AE90EB999323}"/>
                </a:ext>
              </a:extLst>
            </p:cNvPr>
            <p:cNvSpPr/>
            <p:nvPr/>
          </p:nvSpPr>
          <p:spPr>
            <a:xfrm>
              <a:off x="2418495" y="2611005"/>
              <a:ext cx="41905" cy="41899"/>
            </a:xfrm>
            <a:custGeom>
              <a:avLst/>
              <a:gdLst>
                <a:gd name="connsiteX0" fmla="*/ 20936 w 41905"/>
                <a:gd name="connsiteY0" fmla="*/ 0 h 41899"/>
                <a:gd name="connsiteX1" fmla="*/ 14901 w 41905"/>
                <a:gd name="connsiteY1" fmla="*/ 893 h 41899"/>
                <a:gd name="connsiteX2" fmla="*/ 14901 w 41905"/>
                <a:gd name="connsiteY2" fmla="*/ 893 h 41899"/>
                <a:gd name="connsiteX3" fmla="*/ 899 w 41905"/>
                <a:gd name="connsiteY3" fmla="*/ 26999 h 41899"/>
                <a:gd name="connsiteX4" fmla="*/ 27005 w 41905"/>
                <a:gd name="connsiteY4" fmla="*/ 41001 h 41899"/>
                <a:gd name="connsiteX5" fmla="*/ 41006 w 41905"/>
                <a:gd name="connsiteY5" fmla="*/ 14895 h 41899"/>
                <a:gd name="connsiteX6" fmla="*/ 20948 w 41905"/>
                <a:gd name="connsiteY6" fmla="*/ 0 h 4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05" h="41899">
                  <a:moveTo>
                    <a:pt x="20936" y="0"/>
                  </a:moveTo>
                  <a:cubicBezTo>
                    <a:pt x="18892" y="1"/>
                    <a:pt x="16858" y="301"/>
                    <a:pt x="14901" y="893"/>
                  </a:cubicBezTo>
                  <a:lnTo>
                    <a:pt x="14901" y="893"/>
                  </a:lnTo>
                  <a:cubicBezTo>
                    <a:pt x="3826" y="4235"/>
                    <a:pt x="-2443" y="15924"/>
                    <a:pt x="899" y="26999"/>
                  </a:cubicBezTo>
                  <a:cubicBezTo>
                    <a:pt x="4242" y="38075"/>
                    <a:pt x="15929" y="44343"/>
                    <a:pt x="27005" y="41001"/>
                  </a:cubicBezTo>
                  <a:cubicBezTo>
                    <a:pt x="38080" y="37659"/>
                    <a:pt x="44349" y="25970"/>
                    <a:pt x="41006" y="14895"/>
                  </a:cubicBezTo>
                  <a:cubicBezTo>
                    <a:pt x="38337" y="6049"/>
                    <a:pt x="30188" y="-2"/>
                    <a:pt x="20948" y="0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90">
              <a:extLst>
                <a:ext uri="{FF2B5EF4-FFF2-40B4-BE49-F238E27FC236}">
                  <a16:creationId xmlns:a16="http://schemas.microsoft.com/office/drawing/2014/main" id="{C4D1F3A1-2A70-D941-DF96-70D3A1EABB1D}"/>
                </a:ext>
              </a:extLst>
            </p:cNvPr>
            <p:cNvSpPr/>
            <p:nvPr/>
          </p:nvSpPr>
          <p:spPr>
            <a:xfrm>
              <a:off x="2326164" y="2719371"/>
              <a:ext cx="163167" cy="163408"/>
            </a:xfrm>
            <a:custGeom>
              <a:avLst/>
              <a:gdLst>
                <a:gd name="connsiteX0" fmla="*/ 90133 w 163167"/>
                <a:gd name="connsiteY0" fmla="*/ 163408 h 163408"/>
                <a:gd name="connsiteX1" fmla="*/ 77535 w 163167"/>
                <a:gd name="connsiteY1" fmla="*/ 150066 h 163408"/>
                <a:gd name="connsiteX2" fmla="*/ 71603 w 163167"/>
                <a:gd name="connsiteY2" fmla="*/ 149470 h 163408"/>
                <a:gd name="connsiteX3" fmla="*/ 56714 w 163167"/>
                <a:gd name="connsiteY3" fmla="*/ 160007 h 163408"/>
                <a:gd name="connsiteX4" fmla="*/ 29857 w 163167"/>
                <a:gd name="connsiteY4" fmla="*/ 145530 h 163408"/>
                <a:gd name="connsiteX5" fmla="*/ 30533 w 163167"/>
                <a:gd name="connsiteY5" fmla="*/ 127080 h 163408"/>
                <a:gd name="connsiteX6" fmla="*/ 26800 w 163167"/>
                <a:gd name="connsiteY6" fmla="*/ 122499 h 163408"/>
                <a:gd name="connsiteX7" fmla="*/ 8807 w 163167"/>
                <a:gd name="connsiteY7" fmla="*/ 119452 h 163408"/>
                <a:gd name="connsiteX8" fmla="*/ 0 w 163167"/>
                <a:gd name="connsiteY8" fmla="*/ 90317 h 163408"/>
                <a:gd name="connsiteX9" fmla="*/ 13331 w 163167"/>
                <a:gd name="connsiteY9" fmla="*/ 77718 h 163408"/>
                <a:gd name="connsiteX10" fmla="*/ 13904 w 163167"/>
                <a:gd name="connsiteY10" fmla="*/ 71843 h 163408"/>
                <a:gd name="connsiteX11" fmla="*/ 3092 w 163167"/>
                <a:gd name="connsiteY11" fmla="*/ 56874 h 163408"/>
                <a:gd name="connsiteX12" fmla="*/ 17717 w 163167"/>
                <a:gd name="connsiteY12" fmla="*/ 29972 h 163408"/>
                <a:gd name="connsiteX13" fmla="*/ 36042 w 163167"/>
                <a:gd name="connsiteY13" fmla="*/ 30522 h 163408"/>
                <a:gd name="connsiteX14" fmla="*/ 40703 w 163167"/>
                <a:gd name="connsiteY14" fmla="*/ 26777 h 163408"/>
                <a:gd name="connsiteX15" fmla="*/ 43830 w 163167"/>
                <a:gd name="connsiteY15" fmla="*/ 8807 h 163408"/>
                <a:gd name="connsiteX16" fmla="*/ 72897 w 163167"/>
                <a:gd name="connsiteY16" fmla="*/ 0 h 163408"/>
                <a:gd name="connsiteX17" fmla="*/ 85438 w 163167"/>
                <a:gd name="connsiteY17" fmla="*/ 13239 h 163408"/>
                <a:gd name="connsiteX18" fmla="*/ 91393 w 163167"/>
                <a:gd name="connsiteY18" fmla="*/ 13835 h 163408"/>
                <a:gd name="connsiteX19" fmla="*/ 106351 w 163167"/>
                <a:gd name="connsiteY19" fmla="*/ 3344 h 163408"/>
                <a:gd name="connsiteX20" fmla="*/ 133150 w 163167"/>
                <a:gd name="connsiteY20" fmla="*/ 17775 h 163408"/>
                <a:gd name="connsiteX21" fmla="*/ 132600 w 163167"/>
                <a:gd name="connsiteY21" fmla="*/ 36099 h 163408"/>
                <a:gd name="connsiteX22" fmla="*/ 136346 w 163167"/>
                <a:gd name="connsiteY22" fmla="*/ 40680 h 163408"/>
                <a:gd name="connsiteX23" fmla="*/ 154361 w 163167"/>
                <a:gd name="connsiteY23" fmla="*/ 43727 h 163408"/>
                <a:gd name="connsiteX24" fmla="*/ 163168 w 163167"/>
                <a:gd name="connsiteY24" fmla="*/ 72874 h 163408"/>
                <a:gd name="connsiteX25" fmla="*/ 149803 w 163167"/>
                <a:gd name="connsiteY25" fmla="*/ 85472 h 163408"/>
                <a:gd name="connsiteX26" fmla="*/ 149150 w 163167"/>
                <a:gd name="connsiteY26" fmla="*/ 91588 h 163408"/>
                <a:gd name="connsiteX27" fmla="*/ 159652 w 163167"/>
                <a:gd name="connsiteY27" fmla="*/ 106476 h 163408"/>
                <a:gd name="connsiteX28" fmla="*/ 145221 w 163167"/>
                <a:gd name="connsiteY28" fmla="*/ 133310 h 163408"/>
                <a:gd name="connsiteX29" fmla="*/ 126977 w 163167"/>
                <a:gd name="connsiteY29" fmla="*/ 132761 h 163408"/>
                <a:gd name="connsiteX30" fmla="*/ 122327 w 163167"/>
                <a:gd name="connsiteY30" fmla="*/ 136574 h 163408"/>
                <a:gd name="connsiteX31" fmla="*/ 119189 w 163167"/>
                <a:gd name="connsiteY31" fmla="*/ 154612 h 163408"/>
                <a:gd name="connsiteX32" fmla="*/ 87454 w 163167"/>
                <a:gd name="connsiteY32" fmla="*/ 127137 h 163408"/>
                <a:gd name="connsiteX33" fmla="*/ 97074 w 163167"/>
                <a:gd name="connsiteY33" fmla="*/ 137365 h 163408"/>
                <a:gd name="connsiteX34" fmla="*/ 99067 w 163167"/>
                <a:gd name="connsiteY34" fmla="*/ 136758 h 163408"/>
                <a:gd name="connsiteX35" fmla="*/ 101472 w 163167"/>
                <a:gd name="connsiteY35" fmla="*/ 122900 h 163408"/>
                <a:gd name="connsiteX36" fmla="*/ 105767 w 163167"/>
                <a:gd name="connsiteY36" fmla="*/ 120185 h 163408"/>
                <a:gd name="connsiteX37" fmla="*/ 114253 w 163167"/>
                <a:gd name="connsiteY37" fmla="*/ 113234 h 163408"/>
                <a:gd name="connsiteX38" fmla="*/ 117780 w 163167"/>
                <a:gd name="connsiteY38" fmla="*/ 109546 h 163408"/>
                <a:gd name="connsiteX39" fmla="*/ 131787 w 163167"/>
                <a:gd name="connsiteY39" fmla="*/ 109970 h 163408"/>
                <a:gd name="connsiteX40" fmla="*/ 132795 w 163167"/>
                <a:gd name="connsiteY40" fmla="*/ 108091 h 163408"/>
                <a:gd name="connsiteX41" fmla="*/ 124687 w 163167"/>
                <a:gd name="connsiteY41" fmla="*/ 96638 h 163408"/>
                <a:gd name="connsiteX42" fmla="*/ 125832 w 163167"/>
                <a:gd name="connsiteY42" fmla="*/ 91611 h 163408"/>
                <a:gd name="connsiteX43" fmla="*/ 126977 w 163167"/>
                <a:gd name="connsiteY43" fmla="*/ 80605 h 163408"/>
                <a:gd name="connsiteX44" fmla="*/ 126897 w 163167"/>
                <a:gd name="connsiteY44" fmla="*/ 75554 h 163408"/>
                <a:gd name="connsiteX45" fmla="*/ 137090 w 163167"/>
                <a:gd name="connsiteY45" fmla="*/ 65956 h 163408"/>
                <a:gd name="connsiteX46" fmla="*/ 136494 w 163167"/>
                <a:gd name="connsiteY46" fmla="*/ 63975 h 163408"/>
                <a:gd name="connsiteX47" fmla="*/ 122636 w 163167"/>
                <a:gd name="connsiteY47" fmla="*/ 61685 h 163408"/>
                <a:gd name="connsiteX48" fmla="*/ 119911 w 163167"/>
                <a:gd name="connsiteY48" fmla="*/ 57298 h 163408"/>
                <a:gd name="connsiteX49" fmla="*/ 113039 w 163167"/>
                <a:gd name="connsiteY49" fmla="*/ 48846 h 163408"/>
                <a:gd name="connsiteX50" fmla="*/ 109374 w 163167"/>
                <a:gd name="connsiteY50" fmla="*/ 45319 h 163408"/>
                <a:gd name="connsiteX51" fmla="*/ 109798 w 163167"/>
                <a:gd name="connsiteY51" fmla="*/ 31232 h 163408"/>
                <a:gd name="connsiteX52" fmla="*/ 107908 w 163167"/>
                <a:gd name="connsiteY52" fmla="*/ 30212 h 163408"/>
                <a:gd name="connsiteX53" fmla="*/ 96455 w 163167"/>
                <a:gd name="connsiteY53" fmla="*/ 38229 h 163408"/>
                <a:gd name="connsiteX54" fmla="*/ 91519 w 163167"/>
                <a:gd name="connsiteY54" fmla="*/ 37084 h 163408"/>
                <a:gd name="connsiteX55" fmla="*/ 80639 w 163167"/>
                <a:gd name="connsiteY55" fmla="*/ 35996 h 163408"/>
                <a:gd name="connsiteX56" fmla="*/ 75566 w 163167"/>
                <a:gd name="connsiteY56" fmla="*/ 36099 h 163408"/>
                <a:gd name="connsiteX57" fmla="*/ 65980 w 163167"/>
                <a:gd name="connsiteY57" fmla="*/ 25963 h 163408"/>
                <a:gd name="connsiteX58" fmla="*/ 63952 w 163167"/>
                <a:gd name="connsiteY58" fmla="*/ 26582 h 163408"/>
                <a:gd name="connsiteX59" fmla="*/ 61536 w 163167"/>
                <a:gd name="connsiteY59" fmla="*/ 40497 h 163408"/>
                <a:gd name="connsiteX60" fmla="*/ 57161 w 163167"/>
                <a:gd name="connsiteY60" fmla="*/ 43211 h 163408"/>
                <a:gd name="connsiteX61" fmla="*/ 48606 w 163167"/>
                <a:gd name="connsiteY61" fmla="*/ 50083 h 163408"/>
                <a:gd name="connsiteX62" fmla="*/ 45090 w 163167"/>
                <a:gd name="connsiteY62" fmla="*/ 53668 h 163408"/>
                <a:gd name="connsiteX63" fmla="*/ 31129 w 163167"/>
                <a:gd name="connsiteY63" fmla="*/ 53255 h 163408"/>
                <a:gd name="connsiteX64" fmla="*/ 30064 w 163167"/>
                <a:gd name="connsiteY64" fmla="*/ 55191 h 163408"/>
                <a:gd name="connsiteX65" fmla="*/ 38229 w 163167"/>
                <a:gd name="connsiteY65" fmla="*/ 66644 h 163408"/>
                <a:gd name="connsiteX66" fmla="*/ 37084 w 163167"/>
                <a:gd name="connsiteY66" fmla="*/ 71614 h 163408"/>
                <a:gd name="connsiteX67" fmla="*/ 36008 w 163167"/>
                <a:gd name="connsiteY67" fmla="*/ 82517 h 163408"/>
                <a:gd name="connsiteX68" fmla="*/ 36134 w 163167"/>
                <a:gd name="connsiteY68" fmla="*/ 87614 h 163408"/>
                <a:gd name="connsiteX69" fmla="*/ 25906 w 163167"/>
                <a:gd name="connsiteY69" fmla="*/ 97257 h 163408"/>
                <a:gd name="connsiteX70" fmla="*/ 26502 w 163167"/>
                <a:gd name="connsiteY70" fmla="*/ 99227 h 163408"/>
                <a:gd name="connsiteX71" fmla="*/ 40337 w 163167"/>
                <a:gd name="connsiteY71" fmla="*/ 101517 h 163408"/>
                <a:gd name="connsiteX72" fmla="*/ 43074 w 163167"/>
                <a:gd name="connsiteY72" fmla="*/ 105858 h 163408"/>
                <a:gd name="connsiteX73" fmla="*/ 49946 w 163167"/>
                <a:gd name="connsiteY73" fmla="*/ 114310 h 163408"/>
                <a:gd name="connsiteX74" fmla="*/ 53645 w 163167"/>
                <a:gd name="connsiteY74" fmla="*/ 117872 h 163408"/>
                <a:gd name="connsiteX75" fmla="*/ 53130 w 163167"/>
                <a:gd name="connsiteY75" fmla="*/ 132050 h 163408"/>
                <a:gd name="connsiteX76" fmla="*/ 54962 w 163167"/>
                <a:gd name="connsiteY76" fmla="*/ 133035 h 163408"/>
                <a:gd name="connsiteX77" fmla="*/ 66415 w 163167"/>
                <a:gd name="connsiteY77" fmla="*/ 125018 h 163408"/>
                <a:gd name="connsiteX78" fmla="*/ 71374 w 163167"/>
                <a:gd name="connsiteY78" fmla="*/ 126164 h 163408"/>
                <a:gd name="connsiteX79" fmla="*/ 82242 w 163167"/>
                <a:gd name="connsiteY79" fmla="*/ 127252 h 16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63167" h="163408">
                  <a:moveTo>
                    <a:pt x="90133" y="163408"/>
                  </a:moveTo>
                  <a:lnTo>
                    <a:pt x="77535" y="150066"/>
                  </a:lnTo>
                  <a:cubicBezTo>
                    <a:pt x="75554" y="149951"/>
                    <a:pt x="73573" y="149756"/>
                    <a:pt x="71603" y="149470"/>
                  </a:cubicBezTo>
                  <a:lnTo>
                    <a:pt x="56714" y="160007"/>
                  </a:lnTo>
                  <a:lnTo>
                    <a:pt x="29857" y="145530"/>
                  </a:lnTo>
                  <a:lnTo>
                    <a:pt x="30533" y="127080"/>
                  </a:lnTo>
                  <a:cubicBezTo>
                    <a:pt x="29216" y="125614"/>
                    <a:pt x="27979" y="124079"/>
                    <a:pt x="26800" y="122499"/>
                  </a:cubicBezTo>
                  <a:lnTo>
                    <a:pt x="8807" y="119452"/>
                  </a:lnTo>
                  <a:lnTo>
                    <a:pt x="0" y="90317"/>
                  </a:lnTo>
                  <a:lnTo>
                    <a:pt x="13331" y="77718"/>
                  </a:lnTo>
                  <a:cubicBezTo>
                    <a:pt x="13434" y="75749"/>
                    <a:pt x="13629" y="73790"/>
                    <a:pt x="13904" y="71843"/>
                  </a:cubicBezTo>
                  <a:lnTo>
                    <a:pt x="3092" y="56874"/>
                  </a:lnTo>
                  <a:lnTo>
                    <a:pt x="17717" y="29972"/>
                  </a:lnTo>
                  <a:lnTo>
                    <a:pt x="36042" y="30522"/>
                  </a:lnTo>
                  <a:cubicBezTo>
                    <a:pt x="37531" y="29205"/>
                    <a:pt x="39100" y="27956"/>
                    <a:pt x="40703" y="26777"/>
                  </a:cubicBezTo>
                  <a:lnTo>
                    <a:pt x="43830" y="8807"/>
                  </a:lnTo>
                  <a:lnTo>
                    <a:pt x="72897" y="0"/>
                  </a:lnTo>
                  <a:lnTo>
                    <a:pt x="85438" y="13239"/>
                  </a:lnTo>
                  <a:cubicBezTo>
                    <a:pt x="87431" y="13354"/>
                    <a:pt x="89412" y="13560"/>
                    <a:pt x="91393" y="13835"/>
                  </a:cubicBezTo>
                  <a:lnTo>
                    <a:pt x="106351" y="3344"/>
                  </a:lnTo>
                  <a:lnTo>
                    <a:pt x="133150" y="17775"/>
                  </a:lnTo>
                  <a:lnTo>
                    <a:pt x="132600" y="36099"/>
                  </a:lnTo>
                  <a:cubicBezTo>
                    <a:pt x="133921" y="37580"/>
                    <a:pt x="135169" y="39108"/>
                    <a:pt x="136346" y="40680"/>
                  </a:cubicBezTo>
                  <a:lnTo>
                    <a:pt x="154361" y="43727"/>
                  </a:lnTo>
                  <a:lnTo>
                    <a:pt x="163168" y="72874"/>
                  </a:lnTo>
                  <a:lnTo>
                    <a:pt x="149803" y="85472"/>
                  </a:lnTo>
                  <a:cubicBezTo>
                    <a:pt x="149673" y="87526"/>
                    <a:pt x="149456" y="89564"/>
                    <a:pt x="149150" y="91588"/>
                  </a:cubicBezTo>
                  <a:lnTo>
                    <a:pt x="159652" y="106476"/>
                  </a:lnTo>
                  <a:lnTo>
                    <a:pt x="145221" y="133310"/>
                  </a:lnTo>
                  <a:lnTo>
                    <a:pt x="126977" y="132761"/>
                  </a:lnTo>
                  <a:cubicBezTo>
                    <a:pt x="125488" y="134100"/>
                    <a:pt x="123931" y="135372"/>
                    <a:pt x="122327" y="136574"/>
                  </a:cubicBezTo>
                  <a:lnTo>
                    <a:pt x="119189" y="154612"/>
                  </a:lnTo>
                  <a:close/>
                  <a:moveTo>
                    <a:pt x="87454" y="127137"/>
                  </a:moveTo>
                  <a:lnTo>
                    <a:pt x="97074" y="137365"/>
                  </a:lnTo>
                  <a:lnTo>
                    <a:pt x="99067" y="136758"/>
                  </a:lnTo>
                  <a:lnTo>
                    <a:pt x="101472" y="122900"/>
                  </a:lnTo>
                  <a:lnTo>
                    <a:pt x="105767" y="120185"/>
                  </a:lnTo>
                  <a:cubicBezTo>
                    <a:pt x="108867" y="118220"/>
                    <a:pt x="111716" y="115886"/>
                    <a:pt x="114253" y="113234"/>
                  </a:cubicBezTo>
                  <a:lnTo>
                    <a:pt x="117780" y="109546"/>
                  </a:lnTo>
                  <a:lnTo>
                    <a:pt x="131787" y="109970"/>
                  </a:lnTo>
                  <a:lnTo>
                    <a:pt x="132795" y="108091"/>
                  </a:lnTo>
                  <a:lnTo>
                    <a:pt x="124687" y="96638"/>
                  </a:lnTo>
                  <a:lnTo>
                    <a:pt x="125832" y="91611"/>
                  </a:lnTo>
                  <a:cubicBezTo>
                    <a:pt x="126666" y="88003"/>
                    <a:pt x="127050" y="84306"/>
                    <a:pt x="126977" y="80605"/>
                  </a:cubicBezTo>
                  <a:lnTo>
                    <a:pt x="126897" y="75554"/>
                  </a:lnTo>
                  <a:lnTo>
                    <a:pt x="137090" y="65956"/>
                  </a:lnTo>
                  <a:lnTo>
                    <a:pt x="136494" y="63975"/>
                  </a:lnTo>
                  <a:lnTo>
                    <a:pt x="122636" y="61685"/>
                  </a:lnTo>
                  <a:lnTo>
                    <a:pt x="119911" y="57298"/>
                  </a:lnTo>
                  <a:cubicBezTo>
                    <a:pt x="117979" y="54207"/>
                    <a:pt x="115671" y="51368"/>
                    <a:pt x="113039" y="48846"/>
                  </a:cubicBezTo>
                  <a:lnTo>
                    <a:pt x="109374" y="45319"/>
                  </a:lnTo>
                  <a:lnTo>
                    <a:pt x="109798" y="31232"/>
                  </a:lnTo>
                  <a:lnTo>
                    <a:pt x="107908" y="30212"/>
                  </a:lnTo>
                  <a:lnTo>
                    <a:pt x="96455" y="38229"/>
                  </a:lnTo>
                  <a:lnTo>
                    <a:pt x="91519" y="37084"/>
                  </a:lnTo>
                  <a:cubicBezTo>
                    <a:pt x="87955" y="36251"/>
                    <a:pt x="84297" y="35886"/>
                    <a:pt x="80639" y="35996"/>
                  </a:cubicBezTo>
                  <a:lnTo>
                    <a:pt x="75566" y="36099"/>
                  </a:lnTo>
                  <a:lnTo>
                    <a:pt x="65980" y="25963"/>
                  </a:lnTo>
                  <a:lnTo>
                    <a:pt x="63952" y="26582"/>
                  </a:lnTo>
                  <a:lnTo>
                    <a:pt x="61536" y="40497"/>
                  </a:lnTo>
                  <a:lnTo>
                    <a:pt x="57161" y="43211"/>
                  </a:lnTo>
                  <a:cubicBezTo>
                    <a:pt x="54041" y="45146"/>
                    <a:pt x="51168" y="47453"/>
                    <a:pt x="48606" y="50083"/>
                  </a:cubicBezTo>
                  <a:lnTo>
                    <a:pt x="45090" y="53668"/>
                  </a:lnTo>
                  <a:lnTo>
                    <a:pt x="31129" y="53255"/>
                  </a:lnTo>
                  <a:lnTo>
                    <a:pt x="30064" y="55191"/>
                  </a:lnTo>
                  <a:lnTo>
                    <a:pt x="38229" y="66644"/>
                  </a:lnTo>
                  <a:lnTo>
                    <a:pt x="37084" y="71614"/>
                  </a:lnTo>
                  <a:cubicBezTo>
                    <a:pt x="36297" y="75193"/>
                    <a:pt x="35935" y="78853"/>
                    <a:pt x="36008" y="82517"/>
                  </a:cubicBezTo>
                  <a:lnTo>
                    <a:pt x="36134" y="87614"/>
                  </a:lnTo>
                  <a:lnTo>
                    <a:pt x="25906" y="97257"/>
                  </a:lnTo>
                  <a:lnTo>
                    <a:pt x="26502" y="99227"/>
                  </a:lnTo>
                  <a:lnTo>
                    <a:pt x="40337" y="101517"/>
                  </a:lnTo>
                  <a:lnTo>
                    <a:pt x="43074" y="105858"/>
                  </a:lnTo>
                  <a:cubicBezTo>
                    <a:pt x="45012" y="108944"/>
                    <a:pt x="47319" y="111784"/>
                    <a:pt x="49946" y="114310"/>
                  </a:cubicBezTo>
                  <a:lnTo>
                    <a:pt x="53645" y="117872"/>
                  </a:lnTo>
                  <a:lnTo>
                    <a:pt x="53130" y="132050"/>
                  </a:lnTo>
                  <a:lnTo>
                    <a:pt x="54962" y="133035"/>
                  </a:lnTo>
                  <a:lnTo>
                    <a:pt x="66415" y="125018"/>
                  </a:lnTo>
                  <a:lnTo>
                    <a:pt x="71374" y="126164"/>
                  </a:lnTo>
                  <a:cubicBezTo>
                    <a:pt x="74932" y="127009"/>
                    <a:pt x="78587" y="127375"/>
                    <a:pt x="82242" y="127252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91">
              <a:extLst>
                <a:ext uri="{FF2B5EF4-FFF2-40B4-BE49-F238E27FC236}">
                  <a16:creationId xmlns:a16="http://schemas.microsoft.com/office/drawing/2014/main" id="{D826A14B-97E7-8A23-479C-5A4D4EBCA1FC}"/>
                </a:ext>
              </a:extLst>
            </p:cNvPr>
            <p:cNvSpPr/>
            <p:nvPr/>
          </p:nvSpPr>
          <p:spPr>
            <a:xfrm>
              <a:off x="2386862" y="2780059"/>
              <a:ext cx="41836" cy="41830"/>
            </a:xfrm>
            <a:custGeom>
              <a:avLst/>
              <a:gdLst>
                <a:gd name="connsiteX0" fmla="*/ 20869 w 41836"/>
                <a:gd name="connsiteY0" fmla="*/ 11 h 41830"/>
                <a:gd name="connsiteX1" fmla="*/ 14833 w 41836"/>
                <a:gd name="connsiteY1" fmla="*/ 905 h 41830"/>
                <a:gd name="connsiteX2" fmla="*/ 14833 w 41836"/>
                <a:gd name="connsiteY2" fmla="*/ 905 h 41830"/>
                <a:gd name="connsiteX3" fmla="*/ 910 w 41836"/>
                <a:gd name="connsiteY3" fmla="*/ 26998 h 41830"/>
                <a:gd name="connsiteX4" fmla="*/ 27003 w 41836"/>
                <a:gd name="connsiteY4" fmla="*/ 40921 h 41830"/>
                <a:gd name="connsiteX5" fmla="*/ 40926 w 41836"/>
                <a:gd name="connsiteY5" fmla="*/ 14828 h 41830"/>
                <a:gd name="connsiteX6" fmla="*/ 20880 w 41836"/>
                <a:gd name="connsiteY6" fmla="*/ 0 h 41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6" h="41830">
                  <a:moveTo>
                    <a:pt x="20869" y="11"/>
                  </a:moveTo>
                  <a:cubicBezTo>
                    <a:pt x="18825" y="18"/>
                    <a:pt x="16792" y="318"/>
                    <a:pt x="14833" y="905"/>
                  </a:cubicBezTo>
                  <a:lnTo>
                    <a:pt x="14833" y="905"/>
                  </a:lnTo>
                  <a:cubicBezTo>
                    <a:pt x="3784" y="4265"/>
                    <a:pt x="-2450" y="15948"/>
                    <a:pt x="910" y="26998"/>
                  </a:cubicBezTo>
                  <a:cubicBezTo>
                    <a:pt x="4270" y="38047"/>
                    <a:pt x="15953" y="44281"/>
                    <a:pt x="27003" y="40921"/>
                  </a:cubicBezTo>
                  <a:cubicBezTo>
                    <a:pt x="38053" y="37561"/>
                    <a:pt x="44287" y="25878"/>
                    <a:pt x="40926" y="14828"/>
                  </a:cubicBezTo>
                  <a:cubicBezTo>
                    <a:pt x="38244" y="6007"/>
                    <a:pt x="30100" y="-17"/>
                    <a:pt x="20880" y="0"/>
                  </a:cubicBezTo>
                  <a:close/>
                </a:path>
              </a:pathLst>
            </a:custGeom>
            <a:solidFill>
              <a:schemeClr val="accent2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24350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15759</TotalTime>
  <Words>405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Symptoms of 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100</cp:revision>
  <dcterms:created xsi:type="dcterms:W3CDTF">2023-06-23T10:06:01Z</dcterms:created>
  <dcterms:modified xsi:type="dcterms:W3CDTF">2023-12-15T07:16:06Z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